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4"/>
    <p:sldMasterId id="2147483732" r:id="rId5"/>
  </p:sldMasterIdLst>
  <p:notesMasterIdLst>
    <p:notesMasterId r:id="rId13"/>
  </p:notesMasterIdLst>
  <p:sldIdLst>
    <p:sldId id="141169471" r:id="rId6"/>
    <p:sldId id="11747" r:id="rId7"/>
    <p:sldId id="141169468" r:id="rId8"/>
    <p:sldId id="141169465" r:id="rId9"/>
    <p:sldId id="141169469" r:id="rId10"/>
    <p:sldId id="106849" r:id="rId11"/>
    <p:sldId id="1411694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 Beecroft" initials="MB" lastIdx="4" clrIdx="0">
    <p:extLst>
      <p:ext uri="{19B8F6BF-5375-455C-9EA6-DF929625EA0E}">
        <p15:presenceInfo xmlns:p15="http://schemas.microsoft.com/office/powerpoint/2012/main" userId="S::martin@bkgr.se::ba706552-e779-4d24-9165-02bcd10144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D8C1"/>
    <a:srgbClr val="F2C3A0"/>
    <a:srgbClr val="ECECEC"/>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613" autoAdjust="0"/>
  </p:normalViewPr>
  <p:slideViewPr>
    <p:cSldViewPr snapToGrid="0">
      <p:cViewPr varScale="1">
        <p:scale>
          <a:sx n="53" d="100"/>
          <a:sy n="53" d="100"/>
        </p:scale>
        <p:origin x="146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iffiths, Christopher Philip" userId="bc7606ee-3bfa-478f-8fb1-5eaf56546c9f" providerId="ADAL" clId="{CC773C8B-CB08-422E-96E2-4F1124B424F7}"/>
    <pc:docChg chg="modSld">
      <pc:chgData name="Griffiths, Christopher Philip" userId="bc7606ee-3bfa-478f-8fb1-5eaf56546c9f" providerId="ADAL" clId="{CC773C8B-CB08-422E-96E2-4F1124B424F7}" dt="2024-09-04T12:51:00.094" v="5" actId="20577"/>
      <pc:docMkLst>
        <pc:docMk/>
      </pc:docMkLst>
      <pc:sldChg chg="modNotesTx">
        <pc:chgData name="Griffiths, Christopher Philip" userId="bc7606ee-3bfa-478f-8fb1-5eaf56546c9f" providerId="ADAL" clId="{CC773C8B-CB08-422E-96E2-4F1124B424F7}" dt="2024-09-04T12:50:14.721" v="0" actId="20577"/>
        <pc:sldMkLst>
          <pc:docMk/>
          <pc:sldMk cId="3451597996" sldId="11747"/>
        </pc:sldMkLst>
      </pc:sldChg>
      <pc:sldChg chg="modNotesTx">
        <pc:chgData name="Griffiths, Christopher Philip" userId="bc7606ee-3bfa-478f-8fb1-5eaf56546c9f" providerId="ADAL" clId="{CC773C8B-CB08-422E-96E2-4F1124B424F7}" dt="2024-09-04T12:50:37.968" v="3" actId="20577"/>
        <pc:sldMkLst>
          <pc:docMk/>
          <pc:sldMk cId="316545283" sldId="106849"/>
        </pc:sldMkLst>
      </pc:sldChg>
      <pc:sldChg chg="modNotesTx">
        <pc:chgData name="Griffiths, Christopher Philip" userId="bc7606ee-3bfa-478f-8fb1-5eaf56546c9f" providerId="ADAL" clId="{CC773C8B-CB08-422E-96E2-4F1124B424F7}" dt="2024-09-04T12:51:00.094" v="5" actId="20577"/>
        <pc:sldMkLst>
          <pc:docMk/>
          <pc:sldMk cId="1597500158" sldId="141169470"/>
        </pc:sldMkLst>
      </pc:sldChg>
      <pc:sldChg chg="modNotesTx">
        <pc:chgData name="Griffiths, Christopher Philip" userId="bc7606ee-3bfa-478f-8fb1-5eaf56546c9f" providerId="ADAL" clId="{CC773C8B-CB08-422E-96E2-4F1124B424F7}" dt="2024-09-04T12:50:19.039" v="1" actId="20577"/>
        <pc:sldMkLst>
          <pc:docMk/>
          <pc:sldMk cId="1241150030" sldId="14116947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kanska.sharepoint.com/sites/NO-se062002-adm/Shared%20Documents/General/01.%20Kurs,%20presentasjoner,%20foredrag/Skanskas%20klimaveikart%20-%20illustrasjoner/Kopi%20av%20Sope%201%20%202%20Skanska%20Norway%20repor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gonzalezp\Downloads\Climate%20dashboard%20Norway.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gonzalezp\Downloads\Climate%20dashboard%20Norway.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23509172164290273"/>
          <c:y val="1.737591789790321E-3"/>
          <c:w val="0.52501156274384619"/>
          <c:h val="0.81848712731133333"/>
        </c:manualLayout>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layout>
        <c:manualLayout>
          <c:xMode val="edge"/>
          <c:yMode val="edge"/>
          <c:x val="1.4055686713337609E-2"/>
          <c:y val="0.91821840676707123"/>
          <c:w val="0.8999999054172283"/>
          <c:h val="7.6643958830988818E-2"/>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002060"/>
              </a:solidFill>
              <a:latin typeface="Shape Sans" panose="00000500000000000000" pitchFamily="50" charset="0"/>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103306893473644"/>
          <c:y val="6.9684998969792702E-2"/>
          <c:w val="0.45793386213052711"/>
          <c:h val="0.72672616282123281"/>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28645355022636521"/>
          <c:y val="0.8176887599702628"/>
          <c:w val="0.4279890764758702"/>
          <c:h val="0.1700874666192636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37B5-4BCE-ADFA-966C9852AAB1}"/>
              </c:ext>
            </c:extLst>
          </c:dPt>
          <c:dPt>
            <c:idx val="1"/>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3-37B5-4BCE-ADFA-966C9852AAB1}"/>
              </c:ext>
            </c:extLst>
          </c:dPt>
          <c:dPt>
            <c:idx val="2"/>
            <c:bubble3D val="0"/>
            <c:spPr>
              <a:solidFill>
                <a:srgbClr val="92D050"/>
              </a:solidFill>
              <a:ln w="19050">
                <a:solidFill>
                  <a:schemeClr val="lt1"/>
                </a:solidFill>
              </a:ln>
              <a:effectLst/>
            </c:spPr>
            <c:extLst>
              <c:ext xmlns:c16="http://schemas.microsoft.com/office/drawing/2014/chart" uri="{C3380CC4-5D6E-409C-BE32-E72D297353CC}">
                <c16:uniqueId val="{00000005-37B5-4BCE-ADFA-966C9852AAB1}"/>
              </c:ext>
            </c:extLst>
          </c:dPt>
          <c:dLbls>
            <c:dLbl>
              <c:idx val="1"/>
              <c:layout>
                <c:manualLayout>
                  <c:x val="-0.20678332374332506"/>
                  <c:y val="1.60954519859670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7B5-4BCE-ADFA-966C9852AAB1}"/>
                </c:ext>
              </c:extLst>
            </c:dLbl>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lt1"/>
                    </a:solidFill>
                    <a:latin typeface="Shape Sans" panose="00000500000000000000" pitchFamily="50" charset="0"/>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'Norway - Climate Dashboard'!$A$2:$A$4</c:f>
              <c:strCache>
                <c:ptCount val="3"/>
                <c:pt idx="0">
                  <c:v>Scope 1 (drivstoff)</c:v>
                </c:pt>
                <c:pt idx="1">
                  <c:v>Scope 2 (bruk av strøm)</c:v>
                </c:pt>
                <c:pt idx="2">
                  <c:v>Scope 3 (materialer)</c:v>
                </c:pt>
              </c:strCache>
            </c:strRef>
          </c:cat>
          <c:val>
            <c:numRef>
              <c:f>'Norway - Climate Dashboard'!$C$2:$C$4</c:f>
              <c:numCache>
                <c:formatCode>0.0\ %</c:formatCode>
                <c:ptCount val="3"/>
                <c:pt idx="0">
                  <c:v>0.2963495691467003</c:v>
                </c:pt>
                <c:pt idx="1">
                  <c:v>3.8619167717528374E-3</c:v>
                </c:pt>
                <c:pt idx="2">
                  <c:v>0.69978851408154685</c:v>
                </c:pt>
              </c:numCache>
            </c:numRef>
          </c:val>
          <c:extLst>
            <c:ext xmlns:c16="http://schemas.microsoft.com/office/drawing/2014/chart" uri="{C3380CC4-5D6E-409C-BE32-E72D297353CC}">
              <c16:uniqueId val="{00000006-37B5-4BCE-ADFA-966C9852AAB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600" b="0" i="0" u="none" strike="noStrike" kern="1200" baseline="0">
              <a:solidFill>
                <a:srgbClr val="002060"/>
              </a:solidFill>
              <a:latin typeface="Shape Sans" panose="00000500000000000000" pitchFamily="50"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310-4B7D-B647-CFC34646D28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310-4B7D-B647-CFC34646D28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310-4B7D-B647-CFC34646D289}"/>
              </c:ext>
            </c:extLst>
          </c:dPt>
          <c:dLbls>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lt1"/>
                    </a:solidFill>
                    <a:latin typeface="Shape Sans" panose="00000500000000000000" pitchFamily="50" charset="0"/>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'Norway - Climate Dashboard'!$B$37:$B$39</c:f>
              <c:strCache>
                <c:ptCount val="3"/>
                <c:pt idx="0">
                  <c:v>Stål</c:v>
                </c:pt>
                <c:pt idx="1">
                  <c:v>Betong</c:v>
                </c:pt>
                <c:pt idx="2">
                  <c:v>Øvrige materialer</c:v>
                </c:pt>
              </c:strCache>
            </c:strRef>
          </c:cat>
          <c:val>
            <c:numRef>
              <c:f>'Norway - Climate Dashboard'!$C$37:$C$39</c:f>
              <c:numCache>
                <c:formatCode>0%</c:formatCode>
                <c:ptCount val="3"/>
                <c:pt idx="0">
                  <c:v>0.19428740368100461</c:v>
                </c:pt>
                <c:pt idx="1">
                  <c:v>0.66793199245403434</c:v>
                </c:pt>
                <c:pt idx="2">
                  <c:v>0.13778060386496113</c:v>
                </c:pt>
              </c:numCache>
            </c:numRef>
          </c:val>
          <c:extLst>
            <c:ext xmlns:c16="http://schemas.microsoft.com/office/drawing/2014/chart" uri="{C3380CC4-5D6E-409C-BE32-E72D297353CC}">
              <c16:uniqueId val="{00000006-E310-4B7D-B647-CFC34646D28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600" b="0" i="0" u="none" strike="noStrike" kern="1200" baseline="0">
              <a:solidFill>
                <a:srgbClr val="002060"/>
              </a:solidFill>
              <a:latin typeface="Shape Sans" panose="00000500000000000000" pitchFamily="50"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F4DD9B-5673-8E45-B84C-719C1DAD04B6}" type="datetimeFigureOut">
              <a:rPr lang="en-GB" smtClean="0"/>
              <a:t>04/09/2024</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BE0236-4FFA-374A-8090-2822EB2D3FED}" type="slidenum">
              <a:rPr lang="en-GB" smtClean="0"/>
              <a:t>‹#›</a:t>
            </a:fld>
            <a:endParaRPr lang="en-GB"/>
          </a:p>
        </p:txBody>
      </p:sp>
    </p:spTree>
    <p:extLst>
      <p:ext uri="{BB962C8B-B14F-4D97-AF65-F5344CB8AC3E}">
        <p14:creationId xmlns:p14="http://schemas.microsoft.com/office/powerpoint/2010/main" val="3422979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F9BE0236-4FFA-374A-8090-2822EB2D3FED}" type="slidenum">
              <a:rPr lang="en-GB" smtClean="0"/>
              <a:t>1</a:t>
            </a:fld>
            <a:endParaRPr lang="en-GB"/>
          </a:p>
        </p:txBody>
      </p:sp>
    </p:spTree>
    <p:extLst>
      <p:ext uri="{BB962C8B-B14F-4D97-AF65-F5344CB8AC3E}">
        <p14:creationId xmlns:p14="http://schemas.microsoft.com/office/powerpoint/2010/main" val="399496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0" i="1" dirty="0">
                <a:solidFill>
                  <a:srgbClr val="000000"/>
                </a:solidFill>
                <a:effectLst/>
                <a:latin typeface="Arial" panose="020B0604020202020204" pitchFamily="34" charset="0"/>
              </a:rPr>
              <a:t>Kanskje dere vet allerede hva overforbruksdagen er? Det er den dagen vi har brukt opp jordas ressurser for året vi er i. Det betyr at etter den dagen vi bruker materialer og ressurser uten at disse kan regenereres. På grunn av økt forbruk kommer denne dagen stadig tidligere. Den har blitt flyttet med tre måneder bare i de siste 35 årene. For eksempel, i 2022 var overforbruksdagen i Norge allerede den 12. April, noe som gjør Norge et av de landene som </a:t>
            </a:r>
            <a:r>
              <a:rPr lang="nb-NO" sz="1800" b="0" i="1" dirty="0" err="1">
                <a:solidFill>
                  <a:srgbClr val="000000"/>
                </a:solidFill>
                <a:effectLst/>
                <a:latin typeface="Arial" panose="020B0604020202020204" pitchFamily="34" charset="0"/>
              </a:rPr>
              <a:t>overforbruker</a:t>
            </a:r>
            <a:r>
              <a:rPr lang="nb-NO" sz="1800" b="0" i="1" dirty="0">
                <a:solidFill>
                  <a:srgbClr val="000000"/>
                </a:solidFill>
                <a:effectLst/>
                <a:latin typeface="Arial" panose="020B0604020202020204" pitchFamily="34" charset="0"/>
              </a:rPr>
              <a:t> mest. Dersom alle skal leve som oss i Norge kreves det mer enn tre jordkloder for å skaffe nok ressurser. Noen av disse ressursene, f. eks mineraler, finnes bare i begrensede mengder. Andre, som for eksempel skog, er fornybare, men allikevel brukes disse opp raskere enn tiden det tar for naturen å produsere dem. </a:t>
            </a:r>
            <a:endParaRPr lang="nb-NO" sz="1800" dirty="0"/>
          </a:p>
        </p:txBody>
      </p:sp>
      <p:sp>
        <p:nvSpPr>
          <p:cNvPr id="4" name="Plassholder for lysbildenummer 3"/>
          <p:cNvSpPr>
            <a:spLocks noGrp="1"/>
          </p:cNvSpPr>
          <p:nvPr>
            <p:ph type="sldNum" sz="quarter" idx="5"/>
          </p:nvPr>
        </p:nvSpPr>
        <p:spPr/>
        <p:txBody>
          <a:bodyPr/>
          <a:lstStyle/>
          <a:p>
            <a:fld id="{F9BE0236-4FFA-374A-8090-2822EB2D3FED}" type="slidenum">
              <a:rPr lang="en-GB" smtClean="0"/>
              <a:t>2</a:t>
            </a:fld>
            <a:endParaRPr lang="en-GB"/>
          </a:p>
        </p:txBody>
      </p:sp>
    </p:spTree>
    <p:extLst>
      <p:ext uri="{BB962C8B-B14F-4D97-AF65-F5344CB8AC3E}">
        <p14:creationId xmlns:p14="http://schemas.microsoft.com/office/powerpoint/2010/main" val="2898743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2800" b="0" i="1">
                <a:solidFill>
                  <a:srgbClr val="000000"/>
                </a:solidFill>
                <a:effectLst/>
                <a:latin typeface="Arial" panose="020B0604020202020204" pitchFamily="34" charset="0"/>
              </a:rPr>
              <a:t>Det er derfor avgjørende for klimaet og miljøet at ressursene brukes langt mer effektivt, slik at vi reduserer behovet for å ta ut nye ressurser. Og dette gjelder spesielt byggenæringen, som er verdens største forbruker av naturressurser. Produksjon av byggevarer står får 40% av de globale klimagassutslippene. I Norge står byggenæringen for ca. 25 % av ressursbruken i Norge.  </a:t>
            </a:r>
            <a:r>
              <a:rPr lang="nb-NO" sz="1800" b="0" i="1">
                <a:solidFill>
                  <a:srgbClr val="000000"/>
                </a:solidFill>
                <a:effectLst/>
                <a:latin typeface="Arial" panose="020B0604020202020204" pitchFamily="34" charset="0"/>
              </a:rPr>
              <a:t>I byggenæringen generelt men også i Skanska ser vi fortsatt at det finnes gode muligheter for å øke utnyttelsesgraden av materialene. For ofte kjøper vi mer enn det vi trenger, og dette resulterer i både unødvendige naturinngrep og klimautslipp og også i alt for høye kostnader for oss. I tillegg til optimalisering av innkjøpte mengder, ser vi at materialvalget vårt kan bli mer bærekraftig. Ulike aspekter som klimafotavtrykket knyttet til produksjon og transport av materialer, levetid av produkter og muligheter for demontering, ombruk eller gjenvinning burde alltid være en del av materialvurderingene. </a:t>
            </a:r>
            <a:endParaRPr lang="nb-NO" sz="1800"/>
          </a:p>
          <a:p>
            <a:endParaRPr lang="nb-NO"/>
          </a:p>
        </p:txBody>
      </p:sp>
      <p:sp>
        <p:nvSpPr>
          <p:cNvPr id="4" name="Plassholder for lysbildenummer 3"/>
          <p:cNvSpPr>
            <a:spLocks noGrp="1"/>
          </p:cNvSpPr>
          <p:nvPr>
            <p:ph type="sldNum" sz="quarter" idx="5"/>
          </p:nvPr>
        </p:nvSpPr>
        <p:spPr/>
        <p:txBody>
          <a:bodyPr/>
          <a:lstStyle/>
          <a:p>
            <a:fld id="{F9BE0236-4FFA-374A-8090-2822EB2D3FED}" type="slidenum">
              <a:rPr lang="en-GB" smtClean="0"/>
              <a:t>3</a:t>
            </a:fld>
            <a:endParaRPr lang="en-GB"/>
          </a:p>
        </p:txBody>
      </p:sp>
    </p:spTree>
    <p:extLst>
      <p:ext uri="{BB962C8B-B14F-4D97-AF65-F5344CB8AC3E}">
        <p14:creationId xmlns:p14="http://schemas.microsoft.com/office/powerpoint/2010/main" val="2050105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2800" b="0" i="1">
                <a:solidFill>
                  <a:srgbClr val="000000"/>
                </a:solidFill>
                <a:effectLst/>
                <a:latin typeface="Arial" panose="020B0604020202020204" pitchFamily="34" charset="0"/>
              </a:rPr>
              <a:t>Her ser dere et konkret eksempel som synligjør noen av de mulighetene som vi fortsatt har. Når vi sammenligner innkjøpsdata og avfallsdata for ulike ferdigstilte byggeprosjekter, ser vi at ca. 25% av gips vi kjøper blir til avfall. Dersom vi hadde klart å redusere svinn på gips til 0% i et bygg på ca. 5000 kvm anslår vi at vi kunne ha spart ca. 120.000 kr per prosjekt, og totalt ca. 120 tonn CO2 årlig for hele Skanska.</a:t>
            </a:r>
            <a:endParaRPr lang="nb-NO" sz="2800"/>
          </a:p>
        </p:txBody>
      </p:sp>
      <p:sp>
        <p:nvSpPr>
          <p:cNvPr id="4" name="Slide Number Placeholder 3"/>
          <p:cNvSpPr>
            <a:spLocks noGrp="1"/>
          </p:cNvSpPr>
          <p:nvPr>
            <p:ph type="sldNum" sz="quarter" idx="5"/>
          </p:nvPr>
        </p:nvSpPr>
        <p:spPr/>
        <p:txBody>
          <a:bodyPr/>
          <a:lstStyle/>
          <a:p>
            <a:fld id="{F9BE0236-4FFA-374A-8090-2822EB2D3FED}" type="slidenum">
              <a:rPr lang="en-GB" smtClean="0"/>
              <a:t>4</a:t>
            </a:fld>
            <a:endParaRPr lang="en-GB"/>
          </a:p>
        </p:txBody>
      </p:sp>
    </p:spTree>
    <p:extLst>
      <p:ext uri="{BB962C8B-B14F-4D97-AF65-F5344CB8AC3E}">
        <p14:creationId xmlns:p14="http://schemas.microsoft.com/office/powerpoint/2010/main" val="667427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1">
                <a:solidFill>
                  <a:srgbClr val="000000"/>
                </a:solidFill>
                <a:effectLst/>
                <a:latin typeface="Arial" panose="020B0604020202020204" pitchFamily="34" charset="0"/>
              </a:rPr>
              <a:t>Et godt eksempel i Skanska som viser høy grad av materialutnyttelse finner vi i Nidarvoll Prosjektet. Her valgte prosjektet å bruke 3 ulike platelengder i utvendig gips istedenfor å velge en unik standardlengde. Ulike lengder førte til mindre avkapp. I tillegg gjenbrukte prosjektet avkapp i andre steder på veggene. Fagarbeidere opplevde løsningen som svært effektiv – lite kapping og effektiv montasje. De bekrefter at de har aldri sett så lite avfall fra utvendig gipsing. Resultatet ble 83 % prosent reduksjon i avfall fra utvendig gips og kun 5 % svinn. Det ble også registrert en reduksjon av innkjøpskostnader og kostnader for avhending av gipsavfall på ca. 18% prosent. I tillegg kommer økt effektivitet i monteringen og mindre tid medgått til avfallshåndtering på byggeplassen.</a:t>
            </a:r>
            <a:r>
              <a:rPr lang="nb-NO" sz="1200" b="0" i="0">
                <a:solidFill>
                  <a:srgbClr val="000000"/>
                </a:solidFill>
                <a:effectLst/>
                <a:latin typeface="Arial" panose="020B0604020202020204" pitchFamily="34" charset="0"/>
              </a:rPr>
              <a:t> </a:t>
            </a:r>
            <a:endParaRPr lang="nb-NO" sz="1200" b="0" i="1">
              <a:solidFill>
                <a:srgbClr val="000000"/>
              </a:solidFill>
              <a:effectLst/>
              <a:latin typeface="Arial" panose="020B0604020202020204" pitchFamily="34" charset="0"/>
            </a:endParaRPr>
          </a:p>
          <a:p>
            <a:endParaRPr lang="nb-NO"/>
          </a:p>
        </p:txBody>
      </p:sp>
      <p:sp>
        <p:nvSpPr>
          <p:cNvPr id="4" name="Plassholder for lysbildenummer 3"/>
          <p:cNvSpPr>
            <a:spLocks noGrp="1"/>
          </p:cNvSpPr>
          <p:nvPr>
            <p:ph type="sldNum" sz="quarter" idx="5"/>
          </p:nvPr>
        </p:nvSpPr>
        <p:spPr/>
        <p:txBody>
          <a:bodyPr/>
          <a:lstStyle/>
          <a:p>
            <a:fld id="{F9BE0236-4FFA-374A-8090-2822EB2D3FED}" type="slidenum">
              <a:rPr lang="en-GB" smtClean="0"/>
              <a:t>5</a:t>
            </a:fld>
            <a:endParaRPr lang="en-GB"/>
          </a:p>
        </p:txBody>
      </p:sp>
    </p:spTree>
    <p:extLst>
      <p:ext uri="{BB962C8B-B14F-4D97-AF65-F5344CB8AC3E}">
        <p14:creationId xmlns:p14="http://schemas.microsoft.com/office/powerpoint/2010/main" val="3030591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1" dirty="0">
                <a:solidFill>
                  <a:srgbClr val="000000"/>
                </a:solidFill>
                <a:effectLst/>
                <a:latin typeface="Arial" panose="020B0604020202020204" pitchFamily="34" charset="0"/>
              </a:rPr>
              <a:t>Men det er ikke bare at materialene vi kjøper finnes i begrensede mengder eller at de ofte ikke kan gjenvinnes. Materialbruken i våre prosjekter bidrar også til et betydelig klimagassutslipp knyttet til produksjon og transport av byggematerialer. De indirekte utslippene fra materialbruk i våre prosjekter utgjør ca. 68 % av våre utslipp. Materialvalget blir derfor ansett som et veldig viktig område for å oppnå Skanskas ambisjon om å bli Klimanøytrale i 2045. For å minimere utslippene må vi benytte materialer med minst mulig klimafotavtrykk. Skanska har gjennom mange år jobbet med å forbedre klimafotavtrykket knyttet til noen av de mest brukte materialene. Vi har, for eksempel, vært en viktig bidragsyter til utviklingen av </a:t>
            </a:r>
            <a:r>
              <a:rPr lang="nb-NO" sz="1200" b="0" i="1" dirty="0" err="1">
                <a:solidFill>
                  <a:srgbClr val="000000"/>
                </a:solidFill>
                <a:effectLst/>
                <a:latin typeface="Arial" panose="020B0604020202020204" pitchFamily="34" charset="0"/>
              </a:rPr>
              <a:t>lavkarbon</a:t>
            </a:r>
            <a:r>
              <a:rPr lang="nb-NO" sz="1200" b="0" i="1" dirty="0">
                <a:solidFill>
                  <a:srgbClr val="000000"/>
                </a:solidFill>
                <a:effectLst/>
                <a:latin typeface="Arial" panose="020B0604020202020204" pitchFamily="34" charset="0"/>
              </a:rPr>
              <a:t> betong, som i dag benyttes i ca. 80 % av konstruksjonsbetongen i anleggsprosjektene, i bygg er tallet ca. 50 %.</a:t>
            </a:r>
            <a:r>
              <a:rPr lang="nb-NO" sz="1200" b="0" i="0" dirty="0">
                <a:solidFill>
                  <a:srgbClr val="000000"/>
                </a:solidFill>
                <a:effectLst/>
                <a:latin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endParaRPr lang="nb-NO" dirty="0"/>
          </a:p>
        </p:txBody>
      </p:sp>
      <p:sp>
        <p:nvSpPr>
          <p:cNvPr id="4" name="Plassholder for lysbildenummer 3"/>
          <p:cNvSpPr>
            <a:spLocks noGrp="1"/>
          </p:cNvSpPr>
          <p:nvPr>
            <p:ph type="sldNum" sz="quarter" idx="5"/>
          </p:nvPr>
        </p:nvSpPr>
        <p:spPr/>
        <p:txBody>
          <a:bodyPr/>
          <a:lstStyle/>
          <a:p>
            <a:fld id="{F9BE0236-4FFA-374A-8090-2822EB2D3FED}" type="slidenum">
              <a:rPr lang="en-GB" smtClean="0"/>
              <a:t>6</a:t>
            </a:fld>
            <a:endParaRPr lang="en-GB"/>
          </a:p>
        </p:txBody>
      </p:sp>
    </p:spTree>
    <p:extLst>
      <p:ext uri="{BB962C8B-B14F-4D97-AF65-F5344CB8AC3E}">
        <p14:creationId xmlns:p14="http://schemas.microsoft.com/office/powerpoint/2010/main" val="2462658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1" dirty="0">
                <a:solidFill>
                  <a:srgbClr val="000000"/>
                </a:solidFill>
                <a:effectLst/>
                <a:latin typeface="Arial" panose="020B0604020202020204" pitchFamily="34" charset="0"/>
              </a:rPr>
              <a:t>Men, hvor starter vi? Hvordan kan vi bidra til en met bærekraftig materialvalg? Hvordan får vi dette til?</a:t>
            </a:r>
          </a:p>
          <a:p>
            <a:r>
              <a:rPr lang="nb-NO" sz="1200" b="0" i="1" dirty="0">
                <a:solidFill>
                  <a:srgbClr val="000000"/>
                </a:solidFill>
                <a:effectLst/>
                <a:latin typeface="Arial" panose="020B0604020202020204" pitchFamily="34" charset="0"/>
              </a:rPr>
              <a:t>Her kommer noen tanker om hvordan prosjektene kan jobbe med materialressurser. For eksempel etabler klimaregnskap med ambisiøse mål for materialer, og vær flinke på å kartlegge mulighetene for ombruk av materialer og masser. Snakk med våre leverandører og bruk</a:t>
            </a:r>
            <a:r>
              <a:rPr lang="nb-NO" sz="1200" b="0" i="1" dirty="0">
                <a:solidFill>
                  <a:srgbClr val="000000"/>
                </a:solidFill>
                <a:effectLst/>
                <a:latin typeface="Segoe UI" panose="020B0502040204020203" pitchFamily="34" charset="0"/>
              </a:rPr>
              <a:t> EPD som virkemiddel for å oppnå betydelige klimakutt</a:t>
            </a:r>
            <a:r>
              <a:rPr lang="nb-NO" sz="1200" b="0" i="1" dirty="0">
                <a:solidFill>
                  <a:srgbClr val="000000"/>
                </a:solidFill>
                <a:effectLst/>
                <a:latin typeface="Arial" panose="020B0604020202020204" pitchFamily="34" charset="0"/>
              </a:rPr>
              <a:t>. Valg av prefabrikkerte elementer kan ofte være en god løsning som reduserer klimautslipp og avfall. Materialvurderingen må også kompletteres med å ta hensyn til faktorer som gjenvinningsgrad, levetiden av produktene og muligheter for demontering og ombruk etter levetid. SÅ, husk at det er store muligheter for å kunne forbedre materialvalget, og prosjektene våre har stor påvirkningskraft.. </a:t>
            </a:r>
            <a:endParaRPr lang="nb-NO" dirty="0"/>
          </a:p>
        </p:txBody>
      </p:sp>
      <p:sp>
        <p:nvSpPr>
          <p:cNvPr id="4" name="Plassholder for lysbildenummer 3"/>
          <p:cNvSpPr>
            <a:spLocks noGrp="1"/>
          </p:cNvSpPr>
          <p:nvPr>
            <p:ph type="sldNum" sz="quarter" idx="5"/>
          </p:nvPr>
        </p:nvSpPr>
        <p:spPr/>
        <p:txBody>
          <a:bodyPr/>
          <a:lstStyle/>
          <a:p>
            <a:fld id="{F9BE0236-4FFA-374A-8090-2822EB2D3FED}" type="slidenum">
              <a:rPr lang="en-GB" smtClean="0"/>
              <a:t>7</a:t>
            </a:fld>
            <a:endParaRPr lang="en-GB"/>
          </a:p>
        </p:txBody>
      </p:sp>
    </p:spTree>
    <p:extLst>
      <p:ext uri="{BB962C8B-B14F-4D97-AF65-F5344CB8AC3E}">
        <p14:creationId xmlns:p14="http://schemas.microsoft.com/office/powerpoint/2010/main" val="3859233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Start Image Right">
    <p:bg>
      <p:bgPr>
        <a:solidFill>
          <a:schemeClr val="bg1"/>
        </a:solidFill>
        <a:effectLst/>
      </p:bgPr>
    </p:bg>
    <p:spTree>
      <p:nvGrpSpPr>
        <p:cNvPr id="1" name=""/>
        <p:cNvGrpSpPr/>
        <p:nvPr/>
      </p:nvGrpSpPr>
      <p:grpSpPr>
        <a:xfrm>
          <a:off x="0" y="0"/>
          <a:ext cx="0" cy="0"/>
          <a:chOff x="0" y="0"/>
          <a:chExt cx="0" cy="0"/>
        </a:xfrm>
      </p:grpSpPr>
      <p:pic>
        <p:nvPicPr>
          <p:cNvPr id="7" name="Bild 5">
            <a:extLst>
              <a:ext uri="{FF2B5EF4-FFF2-40B4-BE49-F238E27FC236}">
                <a16:creationId xmlns:a16="http://schemas.microsoft.com/office/drawing/2014/main" id="{49C7E62B-C1DE-D94E-81CE-BFB872EFC95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3376" t="27887" r="62203" b="57610"/>
          <a:stretch/>
        </p:blipFill>
        <p:spPr>
          <a:xfrm>
            <a:off x="-10454" y="3423644"/>
            <a:ext cx="6116897" cy="3460051"/>
          </a:xfrm>
          <a:prstGeom prst="rect">
            <a:avLst/>
          </a:prstGeom>
        </p:spPr>
      </p:pic>
      <p:sp>
        <p:nvSpPr>
          <p:cNvPr id="9" name="Picture Placeholder 8">
            <a:extLst>
              <a:ext uri="{FF2B5EF4-FFF2-40B4-BE49-F238E27FC236}">
                <a16:creationId xmlns:a16="http://schemas.microsoft.com/office/drawing/2014/main" id="{03AC9EDD-8C27-D14A-8926-6F5BFEA987E1}"/>
              </a:ext>
            </a:extLst>
          </p:cNvPr>
          <p:cNvSpPr>
            <a:spLocks noGrp="1"/>
          </p:cNvSpPr>
          <p:nvPr>
            <p:ph type="pic" sz="quarter" idx="13" hasCustomPrompt="1"/>
          </p:nvPr>
        </p:nvSpPr>
        <p:spPr>
          <a:xfrm>
            <a:off x="6106443" y="5"/>
            <a:ext cx="6094408" cy="6857997"/>
          </a:xfrm>
          <a:custGeom>
            <a:avLst/>
            <a:gdLst>
              <a:gd name="connsiteX0" fmla="*/ 0 w 6094408"/>
              <a:gd name="connsiteY0" fmla="*/ 0 h 6857997"/>
              <a:gd name="connsiteX1" fmla="*/ 6094408 w 6094408"/>
              <a:gd name="connsiteY1" fmla="*/ 0 h 6857997"/>
              <a:gd name="connsiteX2" fmla="*/ 6094408 w 6094408"/>
              <a:gd name="connsiteY2" fmla="*/ 6857997 h 6857997"/>
              <a:gd name="connsiteX3" fmla="*/ 0 w 6094408"/>
              <a:gd name="connsiteY3" fmla="*/ 6857997 h 6857997"/>
            </a:gdLst>
            <a:ahLst/>
            <a:cxnLst>
              <a:cxn ang="0">
                <a:pos x="connsiteX0" y="connsiteY0"/>
              </a:cxn>
              <a:cxn ang="0">
                <a:pos x="connsiteX1" y="connsiteY1"/>
              </a:cxn>
              <a:cxn ang="0">
                <a:pos x="connsiteX2" y="connsiteY2"/>
              </a:cxn>
              <a:cxn ang="0">
                <a:pos x="connsiteX3" y="connsiteY3"/>
              </a:cxn>
            </a:cxnLst>
            <a:rect l="l" t="t" r="r" b="b"/>
            <a:pathLst>
              <a:path w="6094408" h="6857997">
                <a:moveTo>
                  <a:pt x="0" y="0"/>
                </a:moveTo>
                <a:lnTo>
                  <a:pt x="6094408" y="0"/>
                </a:lnTo>
                <a:lnTo>
                  <a:pt x="6094408"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11" name="Text Placeholder 18">
            <a:extLst>
              <a:ext uri="{FF2B5EF4-FFF2-40B4-BE49-F238E27FC236}">
                <a16:creationId xmlns:a16="http://schemas.microsoft.com/office/drawing/2014/main" id="{F33AAA9B-2FD7-7742-8FFC-0853E10FF816}"/>
              </a:ext>
            </a:extLst>
          </p:cNvPr>
          <p:cNvSpPr>
            <a:spLocks noGrp="1"/>
          </p:cNvSpPr>
          <p:nvPr>
            <p:ph type="body" sz="quarter" idx="14" hasCustomPrompt="1"/>
          </p:nvPr>
        </p:nvSpPr>
        <p:spPr>
          <a:xfrm>
            <a:off x="576000" y="1151096"/>
            <a:ext cx="5367178" cy="606455"/>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GB"/>
              <a:t>Click to add a headline </a:t>
            </a:r>
            <a:br>
              <a:rPr lang="en-GB"/>
            </a:br>
            <a:r>
              <a:rPr lang="en-GB"/>
              <a:t>of maximum two lines</a:t>
            </a:r>
          </a:p>
          <a:p>
            <a:pPr lvl="0"/>
            <a:endParaRPr lang="en-GB"/>
          </a:p>
        </p:txBody>
      </p:sp>
      <p:sp>
        <p:nvSpPr>
          <p:cNvPr id="13" name="Text Placeholder 7">
            <a:extLst>
              <a:ext uri="{FF2B5EF4-FFF2-40B4-BE49-F238E27FC236}">
                <a16:creationId xmlns:a16="http://schemas.microsoft.com/office/drawing/2014/main" id="{82C1EA7A-B2DC-6047-B1F0-EB47347CB0FD}"/>
              </a:ext>
            </a:extLst>
          </p:cNvPr>
          <p:cNvSpPr>
            <a:spLocks noGrp="1"/>
          </p:cNvSpPr>
          <p:nvPr>
            <p:ph type="body" sz="quarter" idx="19" hasCustomPrompt="1"/>
          </p:nvPr>
        </p:nvSpPr>
        <p:spPr>
          <a:xfrm>
            <a:off x="575999" y="2242800"/>
            <a:ext cx="5377125" cy="887911"/>
          </a:xfrm>
        </p:spPr>
        <p:txBody>
          <a:bodyPr/>
          <a:lstStyle>
            <a:lvl1pPr marL="0" indent="0">
              <a:lnSpc>
                <a:spcPct val="100000"/>
              </a:lnSpc>
              <a:spcBef>
                <a:spcPts val="0"/>
              </a:spcBef>
              <a:spcAft>
                <a:spcPts val="1000"/>
              </a:spcAft>
              <a:buNone/>
              <a:defRPr sz="1400" spc="40" baseline="0"/>
            </a:lvl1pPr>
            <a:lvl2pPr>
              <a:lnSpc>
                <a:spcPct val="100000"/>
              </a:lnSpc>
              <a:spcBef>
                <a:spcPts val="0"/>
              </a:spcBef>
              <a:spcAft>
                <a:spcPts val="600"/>
              </a:spcAft>
              <a:defRPr spc="40" baseline="0"/>
            </a:lvl2pPr>
            <a:lvl3pPr>
              <a:defRPr spc="40" baseline="0"/>
            </a:lvl3pPr>
            <a:lvl4pPr>
              <a:defRPr spc="40" baseline="0"/>
            </a:lvl4pPr>
            <a:lvl5pPr>
              <a:defRPr spc="40" baseline="0"/>
            </a:lvl5pPr>
          </a:lstStyle>
          <a:p>
            <a:pPr lvl="0"/>
            <a:r>
              <a:rPr lang="en-GB"/>
              <a:t>Click to add text</a:t>
            </a:r>
          </a:p>
        </p:txBody>
      </p:sp>
      <p:grpSp>
        <p:nvGrpSpPr>
          <p:cNvPr id="14" name="Grupp 36">
            <a:extLst>
              <a:ext uri="{FF2B5EF4-FFF2-40B4-BE49-F238E27FC236}">
                <a16:creationId xmlns:a16="http://schemas.microsoft.com/office/drawing/2014/main" id="{3F712A42-435E-5043-A943-E4E2B19528B0}"/>
              </a:ext>
            </a:extLst>
          </p:cNvPr>
          <p:cNvGrpSpPr/>
          <p:nvPr userDrawn="1"/>
        </p:nvGrpSpPr>
        <p:grpSpPr>
          <a:xfrm>
            <a:off x="580243" y="358826"/>
            <a:ext cx="1060858" cy="157184"/>
            <a:chOff x="2940050" y="2740025"/>
            <a:chExt cx="6235699" cy="923925"/>
          </a:xfrm>
          <a:solidFill>
            <a:schemeClr val="accent1"/>
          </a:solidFill>
        </p:grpSpPr>
        <p:sp>
          <p:nvSpPr>
            <p:cNvPr id="15" name="Bild 2">
              <a:extLst>
                <a:ext uri="{FF2B5EF4-FFF2-40B4-BE49-F238E27FC236}">
                  <a16:creationId xmlns:a16="http://schemas.microsoft.com/office/drawing/2014/main" id="{D7269BB1-D3CF-5044-857D-1A0B58A65373}"/>
                </a:ext>
              </a:extLst>
            </p:cNvPr>
            <p:cNvSpPr/>
            <p:nvPr/>
          </p:nvSpPr>
          <p:spPr>
            <a:xfrm>
              <a:off x="5629275" y="2740660"/>
              <a:ext cx="803275" cy="923289"/>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p>
          </p:txBody>
        </p:sp>
        <p:sp>
          <p:nvSpPr>
            <p:cNvPr id="17" name="Bild 2">
              <a:extLst>
                <a:ext uri="{FF2B5EF4-FFF2-40B4-BE49-F238E27FC236}">
                  <a16:creationId xmlns:a16="http://schemas.microsoft.com/office/drawing/2014/main" id="{5EEAC040-EA0D-5A4B-8ADF-21D65E865AB5}"/>
                </a:ext>
              </a:extLst>
            </p:cNvPr>
            <p:cNvSpPr/>
            <p:nvPr/>
          </p:nvSpPr>
          <p:spPr>
            <a:xfrm>
              <a:off x="4629785" y="2740660"/>
              <a:ext cx="920114" cy="923289"/>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p>
          </p:txBody>
        </p:sp>
        <p:sp>
          <p:nvSpPr>
            <p:cNvPr id="18" name="Bild 2">
              <a:extLst>
                <a:ext uri="{FF2B5EF4-FFF2-40B4-BE49-F238E27FC236}">
                  <a16:creationId xmlns:a16="http://schemas.microsoft.com/office/drawing/2014/main" id="{89FCFA60-6CB0-464D-B5BC-5BF7C7E36D0D}"/>
                </a:ext>
              </a:extLst>
            </p:cNvPr>
            <p:cNvSpPr/>
            <p:nvPr/>
          </p:nvSpPr>
          <p:spPr>
            <a:xfrm>
              <a:off x="2940050" y="2740660"/>
              <a:ext cx="786764" cy="923289"/>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p>
          </p:txBody>
        </p:sp>
        <p:sp>
          <p:nvSpPr>
            <p:cNvPr id="19" name="Bild 2">
              <a:extLst>
                <a:ext uri="{FF2B5EF4-FFF2-40B4-BE49-F238E27FC236}">
                  <a16:creationId xmlns:a16="http://schemas.microsoft.com/office/drawing/2014/main" id="{9FE0EB8F-8680-B144-A3E2-EC14C2F2A334}"/>
                </a:ext>
              </a:extLst>
            </p:cNvPr>
            <p:cNvSpPr/>
            <p:nvPr/>
          </p:nvSpPr>
          <p:spPr>
            <a:xfrm>
              <a:off x="3851275" y="2740025"/>
              <a:ext cx="765175" cy="923925"/>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p>
          </p:txBody>
        </p:sp>
        <p:sp>
          <p:nvSpPr>
            <p:cNvPr id="20" name="Bild 2">
              <a:extLst>
                <a:ext uri="{FF2B5EF4-FFF2-40B4-BE49-F238E27FC236}">
                  <a16:creationId xmlns:a16="http://schemas.microsoft.com/office/drawing/2014/main" id="{59A5EA93-292C-1B4C-A6B0-233D749054F3}"/>
                </a:ext>
              </a:extLst>
            </p:cNvPr>
            <p:cNvSpPr/>
            <p:nvPr/>
          </p:nvSpPr>
          <p:spPr>
            <a:xfrm>
              <a:off x="8256270" y="2740660"/>
              <a:ext cx="919479" cy="923289"/>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p>
          </p:txBody>
        </p:sp>
        <p:sp>
          <p:nvSpPr>
            <p:cNvPr id="21" name="Bild 2">
              <a:extLst>
                <a:ext uri="{FF2B5EF4-FFF2-40B4-BE49-F238E27FC236}">
                  <a16:creationId xmlns:a16="http://schemas.microsoft.com/office/drawing/2014/main" id="{DC6A2CCA-5F03-834D-A9B2-43DEF99BAD06}"/>
                </a:ext>
              </a:extLst>
            </p:cNvPr>
            <p:cNvSpPr/>
            <p:nvPr/>
          </p:nvSpPr>
          <p:spPr>
            <a:xfrm>
              <a:off x="6562090" y="2740660"/>
              <a:ext cx="787400" cy="923289"/>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p>
          </p:txBody>
        </p:sp>
        <p:sp>
          <p:nvSpPr>
            <p:cNvPr id="22" name="Bild 2">
              <a:extLst>
                <a:ext uri="{FF2B5EF4-FFF2-40B4-BE49-F238E27FC236}">
                  <a16:creationId xmlns:a16="http://schemas.microsoft.com/office/drawing/2014/main" id="{AF606199-8A73-4C4C-B9D7-DD53934BDA95}"/>
                </a:ext>
              </a:extLst>
            </p:cNvPr>
            <p:cNvSpPr/>
            <p:nvPr/>
          </p:nvSpPr>
          <p:spPr>
            <a:xfrm>
              <a:off x="7477125" y="2740025"/>
              <a:ext cx="765175" cy="923925"/>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p>
          </p:txBody>
        </p:sp>
      </p:grpSp>
    </p:spTree>
    <p:extLst>
      <p:ext uri="{BB962C8B-B14F-4D97-AF65-F5344CB8AC3E}">
        <p14:creationId xmlns:p14="http://schemas.microsoft.com/office/powerpoint/2010/main" val="593711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Table Image">
    <p:bg>
      <p:bgPr>
        <a:solidFill>
          <a:schemeClr val="bg1"/>
        </a:solidFill>
        <a:effectLst/>
      </p:bgPr>
    </p:bg>
    <p:spTree>
      <p:nvGrpSpPr>
        <p:cNvPr id="1" name=""/>
        <p:cNvGrpSpPr/>
        <p:nvPr/>
      </p:nvGrpSpPr>
      <p:grpSpPr>
        <a:xfrm>
          <a:off x="0" y="0"/>
          <a:ext cx="0" cy="0"/>
          <a:chOff x="0" y="0"/>
          <a:chExt cx="0" cy="0"/>
        </a:xfrm>
      </p:grpSpPr>
      <p:sp>
        <p:nvSpPr>
          <p:cNvPr id="23" name="Picture Placeholder 10">
            <a:extLst>
              <a:ext uri="{FF2B5EF4-FFF2-40B4-BE49-F238E27FC236}">
                <a16:creationId xmlns:a16="http://schemas.microsoft.com/office/drawing/2014/main" id="{86E476F6-89CC-3C44-93CC-6B5D2DF6CACA}"/>
              </a:ext>
            </a:extLst>
          </p:cNvPr>
          <p:cNvSpPr>
            <a:spLocks noGrp="1"/>
          </p:cNvSpPr>
          <p:nvPr>
            <p:ph type="pic" sz="quarter" idx="18" hasCustomPrompt="1"/>
          </p:nvPr>
        </p:nvSpPr>
        <p:spPr>
          <a:xfrm>
            <a:off x="8128000" y="0"/>
            <a:ext cx="4062410" cy="6857997"/>
          </a:xfrm>
          <a:custGeom>
            <a:avLst/>
            <a:gdLst>
              <a:gd name="connsiteX0" fmla="*/ 0 w 6095997"/>
              <a:gd name="connsiteY0" fmla="*/ 0 h 6857997"/>
              <a:gd name="connsiteX1" fmla="*/ 6095997 w 6095997"/>
              <a:gd name="connsiteY1" fmla="*/ 0 h 6857997"/>
              <a:gd name="connsiteX2" fmla="*/ 6095997 w 6095997"/>
              <a:gd name="connsiteY2" fmla="*/ 3157535 h 6857997"/>
              <a:gd name="connsiteX3" fmla="*/ 6095997 w 6095997"/>
              <a:gd name="connsiteY3" fmla="*/ 3428998 h 6857997"/>
              <a:gd name="connsiteX4" fmla="*/ 6095997 w 6095997"/>
              <a:gd name="connsiteY4" fmla="*/ 6857997 h 6857997"/>
              <a:gd name="connsiteX5" fmla="*/ 0 w 6095997"/>
              <a:gd name="connsiteY5" fmla="*/ 6857997 h 6857997"/>
              <a:gd name="connsiteX6" fmla="*/ 0 w 6095997"/>
              <a:gd name="connsiteY6" fmla="*/ 3428998 h 6857997"/>
              <a:gd name="connsiteX7" fmla="*/ 0 w 6095997"/>
              <a:gd name="connsiteY7" fmla="*/ 3157535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997" h="6857997">
                <a:moveTo>
                  <a:pt x="0" y="0"/>
                </a:moveTo>
                <a:lnTo>
                  <a:pt x="6095997" y="0"/>
                </a:lnTo>
                <a:lnTo>
                  <a:pt x="6095997" y="3157535"/>
                </a:lnTo>
                <a:lnTo>
                  <a:pt x="6095997" y="3428998"/>
                </a:lnTo>
                <a:lnTo>
                  <a:pt x="6095997" y="6857997"/>
                </a:lnTo>
                <a:lnTo>
                  <a:pt x="0" y="6857997"/>
                </a:lnTo>
                <a:lnTo>
                  <a:pt x="0" y="3428998"/>
                </a:lnTo>
                <a:lnTo>
                  <a:pt x="0" y="3157535"/>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bg1"/>
                </a:solidFill>
              </a:defRPr>
            </a:lvl1pPr>
          </a:lstStyle>
          <a:p>
            <a:r>
              <a:rPr lang="en-GB"/>
              <a:t>Click on the icon to add an image</a:t>
            </a:r>
          </a:p>
        </p:txBody>
      </p:sp>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accent1"/>
                </a:solidFill>
              </a:defRPr>
            </a:lvl1pPr>
          </a:lstStyle>
          <a:p>
            <a:fld id="{C7421AFE-93AF-43D0-938F-64E9971EC407}" type="datetime1">
              <a:rPr lang="en-US" smtClean="0"/>
              <a:t>9/4/2024</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accent1"/>
                </a:solidFill>
              </a:defRPr>
            </a:lvl1pPr>
          </a:lstStyle>
          <a:p>
            <a:r>
              <a:rPr lang="en-US"/>
              <a:t>Go to header/footer to change text </a:t>
            </a:r>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7253550" cy="1056590"/>
          </a:xfrm>
          <a:prstGeom prst="rect">
            <a:avLst/>
          </a:prstGeom>
        </p:spPr>
        <p:txBody>
          <a:bodyPr anchor="t">
            <a:noAutofit/>
          </a:bodyPr>
          <a:lstStyle>
            <a:lvl1pPr marL="0" indent="0">
              <a:lnSpc>
                <a:spcPct val="85000"/>
              </a:lnSpc>
              <a:spcBef>
                <a:spcPts val="0"/>
              </a:spcBef>
              <a:buNone/>
              <a:defRPr sz="2600" spc="40" baseline="0">
                <a:solidFill>
                  <a:schemeClr val="tx2"/>
                </a:solidFill>
              </a:defRPr>
            </a:lvl1pPr>
          </a:lstStyle>
          <a:p>
            <a:pPr lvl="0"/>
            <a:r>
              <a:rPr lang="en-GB"/>
              <a:t>Click to add a headline of maximum three lines</a:t>
            </a:r>
          </a:p>
          <a:p>
            <a:pPr lvl="0"/>
            <a:endParaRPr lang="en-GB"/>
          </a:p>
        </p:txBody>
      </p:sp>
      <p:sp>
        <p:nvSpPr>
          <p:cNvPr id="26" name="Table Placeholder 5">
            <a:extLst>
              <a:ext uri="{FF2B5EF4-FFF2-40B4-BE49-F238E27FC236}">
                <a16:creationId xmlns:a16="http://schemas.microsoft.com/office/drawing/2014/main" id="{3BFD68C4-B563-2D4A-A4B9-CA7F194CE4D4}"/>
              </a:ext>
            </a:extLst>
          </p:cNvPr>
          <p:cNvSpPr>
            <a:spLocks noGrp="1"/>
          </p:cNvSpPr>
          <p:nvPr>
            <p:ph type="tbl" sz="quarter" idx="19" hasCustomPrompt="1"/>
          </p:nvPr>
        </p:nvSpPr>
        <p:spPr>
          <a:xfrm>
            <a:off x="576264" y="2098801"/>
            <a:ext cx="7261806" cy="4037362"/>
          </a:xfrm>
        </p:spPr>
        <p:txBody>
          <a:bodyPr/>
          <a:lstStyle>
            <a:lvl1pPr marL="12700" indent="0" algn="ctr">
              <a:buNone/>
              <a:defRPr sz="1300"/>
            </a:lvl1pPr>
          </a:lstStyle>
          <a:p>
            <a:r>
              <a:rPr lang="en-GB"/>
              <a:t>Click to add a table</a:t>
            </a:r>
          </a:p>
        </p:txBody>
      </p:sp>
      <p:grpSp>
        <p:nvGrpSpPr>
          <p:cNvPr id="27" name="Grupp 32">
            <a:extLst>
              <a:ext uri="{FF2B5EF4-FFF2-40B4-BE49-F238E27FC236}">
                <a16:creationId xmlns:a16="http://schemas.microsoft.com/office/drawing/2014/main" id="{CDF3AAB1-9B53-9142-B44F-6AFAA7DD1A49}"/>
              </a:ext>
            </a:extLst>
          </p:cNvPr>
          <p:cNvGrpSpPr/>
          <p:nvPr userDrawn="1"/>
        </p:nvGrpSpPr>
        <p:grpSpPr>
          <a:xfrm>
            <a:off x="576140" y="6451484"/>
            <a:ext cx="615478" cy="91194"/>
            <a:chOff x="576140" y="6451484"/>
            <a:chExt cx="615478" cy="91194"/>
          </a:xfrm>
          <a:solidFill>
            <a:schemeClr val="tx2"/>
          </a:solidFill>
        </p:grpSpPr>
        <p:sp>
          <p:nvSpPr>
            <p:cNvPr id="28" name="Bild 2">
              <a:extLst>
                <a:ext uri="{FF2B5EF4-FFF2-40B4-BE49-F238E27FC236}">
                  <a16:creationId xmlns:a16="http://schemas.microsoft.com/office/drawing/2014/main" id="{064C2612-9C8A-2E4D-896F-841A074FD97F}"/>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29" name="Bild 2">
              <a:extLst>
                <a:ext uri="{FF2B5EF4-FFF2-40B4-BE49-F238E27FC236}">
                  <a16:creationId xmlns:a16="http://schemas.microsoft.com/office/drawing/2014/main" id="{A6F81152-FC00-CC44-914D-BF003ADC226B}"/>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30" name="Bild 2">
              <a:extLst>
                <a:ext uri="{FF2B5EF4-FFF2-40B4-BE49-F238E27FC236}">
                  <a16:creationId xmlns:a16="http://schemas.microsoft.com/office/drawing/2014/main" id="{965AA447-8B48-C943-9B8F-852728B99677}"/>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1" name="Bild 2">
              <a:extLst>
                <a:ext uri="{FF2B5EF4-FFF2-40B4-BE49-F238E27FC236}">
                  <a16:creationId xmlns:a16="http://schemas.microsoft.com/office/drawing/2014/main" id="{934AFAF3-F792-D54A-A80B-6300A67845F9}"/>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32" name="Bild 2">
              <a:extLst>
                <a:ext uri="{FF2B5EF4-FFF2-40B4-BE49-F238E27FC236}">
                  <a16:creationId xmlns:a16="http://schemas.microsoft.com/office/drawing/2014/main" id="{632C7458-9491-174C-A2C2-97FA4F0CF56B}"/>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33" name="Bild 2">
              <a:extLst>
                <a:ext uri="{FF2B5EF4-FFF2-40B4-BE49-F238E27FC236}">
                  <a16:creationId xmlns:a16="http://schemas.microsoft.com/office/drawing/2014/main" id="{35BB9C56-848D-354C-82C4-33DB049EA1FE}"/>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4" name="Bild 2">
              <a:extLst>
                <a:ext uri="{FF2B5EF4-FFF2-40B4-BE49-F238E27FC236}">
                  <a16:creationId xmlns:a16="http://schemas.microsoft.com/office/drawing/2014/main" id="{A7B1DB06-ECDC-C34D-ADF0-DBB2AA1235E7}"/>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Tree>
    <p:extLst>
      <p:ext uri="{BB962C8B-B14F-4D97-AF65-F5344CB8AC3E}">
        <p14:creationId xmlns:p14="http://schemas.microsoft.com/office/powerpoint/2010/main" val="228654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Chart Image">
    <p:bg>
      <p:bgPr>
        <a:solidFill>
          <a:schemeClr val="bg1"/>
        </a:solidFill>
        <a:effectLst/>
      </p:bgPr>
    </p:bg>
    <p:spTree>
      <p:nvGrpSpPr>
        <p:cNvPr id="1" name=""/>
        <p:cNvGrpSpPr/>
        <p:nvPr/>
      </p:nvGrpSpPr>
      <p:grpSpPr>
        <a:xfrm>
          <a:off x="0" y="0"/>
          <a:ext cx="0" cy="0"/>
          <a:chOff x="0" y="0"/>
          <a:chExt cx="0" cy="0"/>
        </a:xfrm>
      </p:grpSpPr>
      <p:sp>
        <p:nvSpPr>
          <p:cNvPr id="23" name="Picture Placeholder 10">
            <a:extLst>
              <a:ext uri="{FF2B5EF4-FFF2-40B4-BE49-F238E27FC236}">
                <a16:creationId xmlns:a16="http://schemas.microsoft.com/office/drawing/2014/main" id="{86E476F6-89CC-3C44-93CC-6B5D2DF6CACA}"/>
              </a:ext>
            </a:extLst>
          </p:cNvPr>
          <p:cNvSpPr>
            <a:spLocks noGrp="1"/>
          </p:cNvSpPr>
          <p:nvPr>
            <p:ph type="pic" sz="quarter" idx="18" hasCustomPrompt="1"/>
          </p:nvPr>
        </p:nvSpPr>
        <p:spPr>
          <a:xfrm>
            <a:off x="8128000" y="0"/>
            <a:ext cx="4062410" cy="6857997"/>
          </a:xfrm>
          <a:custGeom>
            <a:avLst/>
            <a:gdLst>
              <a:gd name="connsiteX0" fmla="*/ 0 w 6095997"/>
              <a:gd name="connsiteY0" fmla="*/ 0 h 6857997"/>
              <a:gd name="connsiteX1" fmla="*/ 6095997 w 6095997"/>
              <a:gd name="connsiteY1" fmla="*/ 0 h 6857997"/>
              <a:gd name="connsiteX2" fmla="*/ 6095997 w 6095997"/>
              <a:gd name="connsiteY2" fmla="*/ 3157535 h 6857997"/>
              <a:gd name="connsiteX3" fmla="*/ 6095997 w 6095997"/>
              <a:gd name="connsiteY3" fmla="*/ 3428998 h 6857997"/>
              <a:gd name="connsiteX4" fmla="*/ 6095997 w 6095997"/>
              <a:gd name="connsiteY4" fmla="*/ 6857997 h 6857997"/>
              <a:gd name="connsiteX5" fmla="*/ 0 w 6095997"/>
              <a:gd name="connsiteY5" fmla="*/ 6857997 h 6857997"/>
              <a:gd name="connsiteX6" fmla="*/ 0 w 6095997"/>
              <a:gd name="connsiteY6" fmla="*/ 3428998 h 6857997"/>
              <a:gd name="connsiteX7" fmla="*/ 0 w 6095997"/>
              <a:gd name="connsiteY7" fmla="*/ 3157535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997" h="6857997">
                <a:moveTo>
                  <a:pt x="0" y="0"/>
                </a:moveTo>
                <a:lnTo>
                  <a:pt x="6095997" y="0"/>
                </a:lnTo>
                <a:lnTo>
                  <a:pt x="6095997" y="3157535"/>
                </a:lnTo>
                <a:lnTo>
                  <a:pt x="6095997" y="3428998"/>
                </a:lnTo>
                <a:lnTo>
                  <a:pt x="6095997" y="6857997"/>
                </a:lnTo>
                <a:lnTo>
                  <a:pt x="0" y="6857997"/>
                </a:lnTo>
                <a:lnTo>
                  <a:pt x="0" y="3428998"/>
                </a:lnTo>
                <a:lnTo>
                  <a:pt x="0" y="3157535"/>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bg1"/>
                </a:solidFill>
              </a:defRPr>
            </a:lvl1pPr>
          </a:lstStyle>
          <a:p>
            <a:r>
              <a:rPr lang="en-GB"/>
              <a:t>Click on the icon to add an image</a:t>
            </a:r>
          </a:p>
        </p:txBody>
      </p:sp>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accent1"/>
                </a:solidFill>
              </a:defRPr>
            </a:lvl1pPr>
          </a:lstStyle>
          <a:p>
            <a:fld id="{2791A9C0-470B-4B17-AF34-272E8BFE91F1}" type="datetime1">
              <a:rPr lang="en-US" smtClean="0"/>
              <a:t>9/4/2024</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accent1"/>
                </a:solidFill>
              </a:defRPr>
            </a:lvl1pPr>
          </a:lstStyle>
          <a:p>
            <a:r>
              <a:rPr lang="en-US" sz="800"/>
              <a:t>Go to header/footer to change text </a:t>
            </a:r>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7253550" cy="1056590"/>
          </a:xfrm>
          <a:prstGeom prst="rect">
            <a:avLst/>
          </a:prstGeom>
        </p:spPr>
        <p:txBody>
          <a:bodyPr anchor="t">
            <a:noAutofit/>
          </a:bodyPr>
          <a:lstStyle>
            <a:lvl1pPr marL="0" indent="0">
              <a:lnSpc>
                <a:spcPct val="85000"/>
              </a:lnSpc>
              <a:spcBef>
                <a:spcPts val="0"/>
              </a:spcBef>
              <a:buNone/>
              <a:defRPr sz="2600" spc="40" baseline="0">
                <a:solidFill>
                  <a:schemeClr val="tx2"/>
                </a:solidFill>
              </a:defRPr>
            </a:lvl1pPr>
          </a:lstStyle>
          <a:p>
            <a:pPr lvl="0"/>
            <a:r>
              <a:rPr lang="en-GB"/>
              <a:t>Click to add a headline of maximum three lines</a:t>
            </a:r>
          </a:p>
          <a:p>
            <a:pPr lvl="0"/>
            <a:endParaRPr lang="en-GB"/>
          </a:p>
        </p:txBody>
      </p:sp>
      <p:sp>
        <p:nvSpPr>
          <p:cNvPr id="22" name="Chart Placeholder 4">
            <a:extLst>
              <a:ext uri="{FF2B5EF4-FFF2-40B4-BE49-F238E27FC236}">
                <a16:creationId xmlns:a16="http://schemas.microsoft.com/office/drawing/2014/main" id="{C3D3CB84-4C51-4944-9D93-F993A25F730B}"/>
              </a:ext>
            </a:extLst>
          </p:cNvPr>
          <p:cNvSpPr>
            <a:spLocks noGrp="1"/>
          </p:cNvSpPr>
          <p:nvPr>
            <p:ph type="chart" sz="quarter" idx="20" hasCustomPrompt="1"/>
          </p:nvPr>
        </p:nvSpPr>
        <p:spPr>
          <a:xfrm>
            <a:off x="576264" y="2098674"/>
            <a:ext cx="7253286" cy="4037487"/>
          </a:xfrm>
        </p:spPr>
        <p:txBody>
          <a:bodyPr/>
          <a:lstStyle>
            <a:lvl1pPr marL="12700" indent="0" algn="ctr">
              <a:buNone/>
              <a:defRPr sz="1300"/>
            </a:lvl1pPr>
          </a:lstStyle>
          <a:p>
            <a:r>
              <a:rPr lang="en-GB"/>
              <a:t>Click to add a chart</a:t>
            </a:r>
          </a:p>
        </p:txBody>
      </p:sp>
      <p:grpSp>
        <p:nvGrpSpPr>
          <p:cNvPr id="24" name="Grupp 32">
            <a:extLst>
              <a:ext uri="{FF2B5EF4-FFF2-40B4-BE49-F238E27FC236}">
                <a16:creationId xmlns:a16="http://schemas.microsoft.com/office/drawing/2014/main" id="{0166D808-3CB7-884E-95C7-EA74E9B4F048}"/>
              </a:ext>
            </a:extLst>
          </p:cNvPr>
          <p:cNvGrpSpPr/>
          <p:nvPr userDrawn="1"/>
        </p:nvGrpSpPr>
        <p:grpSpPr>
          <a:xfrm>
            <a:off x="576140" y="6451484"/>
            <a:ext cx="615478" cy="91194"/>
            <a:chOff x="576140" y="6451484"/>
            <a:chExt cx="615478" cy="91194"/>
          </a:xfrm>
          <a:solidFill>
            <a:schemeClr val="tx2"/>
          </a:solidFill>
        </p:grpSpPr>
        <p:sp>
          <p:nvSpPr>
            <p:cNvPr id="25" name="Bild 2">
              <a:extLst>
                <a:ext uri="{FF2B5EF4-FFF2-40B4-BE49-F238E27FC236}">
                  <a16:creationId xmlns:a16="http://schemas.microsoft.com/office/drawing/2014/main" id="{E6026D09-5D94-2047-81A1-BDED6F7CDCFD}"/>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27" name="Bild 2">
              <a:extLst>
                <a:ext uri="{FF2B5EF4-FFF2-40B4-BE49-F238E27FC236}">
                  <a16:creationId xmlns:a16="http://schemas.microsoft.com/office/drawing/2014/main" id="{09D15658-F29E-EE41-AE3A-1E438ADAB93C}"/>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8" name="Bild 2">
              <a:extLst>
                <a:ext uri="{FF2B5EF4-FFF2-40B4-BE49-F238E27FC236}">
                  <a16:creationId xmlns:a16="http://schemas.microsoft.com/office/drawing/2014/main" id="{9A3DDF5D-46F5-B344-8DAD-D5914874C3D5}"/>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9" name="Bild 2">
              <a:extLst>
                <a:ext uri="{FF2B5EF4-FFF2-40B4-BE49-F238E27FC236}">
                  <a16:creationId xmlns:a16="http://schemas.microsoft.com/office/drawing/2014/main" id="{3A509201-ECF6-B64B-A0A7-231FAA504AB9}"/>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30" name="Bild 2">
              <a:extLst>
                <a:ext uri="{FF2B5EF4-FFF2-40B4-BE49-F238E27FC236}">
                  <a16:creationId xmlns:a16="http://schemas.microsoft.com/office/drawing/2014/main" id="{A8421D0D-3339-7742-993A-EC5B51EBE591}"/>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31" name="Bild 2">
              <a:extLst>
                <a:ext uri="{FF2B5EF4-FFF2-40B4-BE49-F238E27FC236}">
                  <a16:creationId xmlns:a16="http://schemas.microsoft.com/office/drawing/2014/main" id="{D82288C4-6EC8-9547-AC38-3AE9F31FE908}"/>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2" name="Bild 2">
              <a:extLst>
                <a:ext uri="{FF2B5EF4-FFF2-40B4-BE49-F238E27FC236}">
                  <a16:creationId xmlns:a16="http://schemas.microsoft.com/office/drawing/2014/main" id="{66082E5D-4163-2F49-AA1C-B2405257920A}"/>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Tree>
    <p:extLst>
      <p:ext uri="{BB962C8B-B14F-4D97-AF65-F5344CB8AC3E}">
        <p14:creationId xmlns:p14="http://schemas.microsoft.com/office/powerpoint/2010/main" val="1416287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Text Charts Image">
    <p:bg>
      <p:bgPr>
        <a:solidFill>
          <a:schemeClr val="bg1"/>
        </a:solidFill>
        <a:effectLst/>
      </p:bgPr>
    </p:bg>
    <p:spTree>
      <p:nvGrpSpPr>
        <p:cNvPr id="1" name=""/>
        <p:cNvGrpSpPr/>
        <p:nvPr/>
      </p:nvGrpSpPr>
      <p:grpSpPr>
        <a:xfrm>
          <a:off x="0" y="0"/>
          <a:ext cx="0" cy="0"/>
          <a:chOff x="0" y="0"/>
          <a:chExt cx="0" cy="0"/>
        </a:xfrm>
      </p:grpSpPr>
      <p:sp>
        <p:nvSpPr>
          <p:cNvPr id="23" name="Picture Placeholder 10">
            <a:extLst>
              <a:ext uri="{FF2B5EF4-FFF2-40B4-BE49-F238E27FC236}">
                <a16:creationId xmlns:a16="http://schemas.microsoft.com/office/drawing/2014/main" id="{86E476F6-89CC-3C44-93CC-6B5D2DF6CACA}"/>
              </a:ext>
            </a:extLst>
          </p:cNvPr>
          <p:cNvSpPr>
            <a:spLocks noGrp="1"/>
          </p:cNvSpPr>
          <p:nvPr>
            <p:ph type="pic" sz="quarter" idx="18" hasCustomPrompt="1"/>
          </p:nvPr>
        </p:nvSpPr>
        <p:spPr>
          <a:xfrm>
            <a:off x="8128000" y="0"/>
            <a:ext cx="4062410" cy="6857997"/>
          </a:xfrm>
          <a:custGeom>
            <a:avLst/>
            <a:gdLst>
              <a:gd name="connsiteX0" fmla="*/ 0 w 6095997"/>
              <a:gd name="connsiteY0" fmla="*/ 0 h 6857997"/>
              <a:gd name="connsiteX1" fmla="*/ 6095997 w 6095997"/>
              <a:gd name="connsiteY1" fmla="*/ 0 h 6857997"/>
              <a:gd name="connsiteX2" fmla="*/ 6095997 w 6095997"/>
              <a:gd name="connsiteY2" fmla="*/ 3157535 h 6857997"/>
              <a:gd name="connsiteX3" fmla="*/ 6095997 w 6095997"/>
              <a:gd name="connsiteY3" fmla="*/ 3428998 h 6857997"/>
              <a:gd name="connsiteX4" fmla="*/ 6095997 w 6095997"/>
              <a:gd name="connsiteY4" fmla="*/ 6857997 h 6857997"/>
              <a:gd name="connsiteX5" fmla="*/ 0 w 6095997"/>
              <a:gd name="connsiteY5" fmla="*/ 6857997 h 6857997"/>
              <a:gd name="connsiteX6" fmla="*/ 0 w 6095997"/>
              <a:gd name="connsiteY6" fmla="*/ 3428998 h 6857997"/>
              <a:gd name="connsiteX7" fmla="*/ 0 w 6095997"/>
              <a:gd name="connsiteY7" fmla="*/ 3157535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997" h="6857997">
                <a:moveTo>
                  <a:pt x="0" y="0"/>
                </a:moveTo>
                <a:lnTo>
                  <a:pt x="6095997" y="0"/>
                </a:lnTo>
                <a:lnTo>
                  <a:pt x="6095997" y="3157535"/>
                </a:lnTo>
                <a:lnTo>
                  <a:pt x="6095997" y="3428998"/>
                </a:lnTo>
                <a:lnTo>
                  <a:pt x="6095997" y="6857997"/>
                </a:lnTo>
                <a:lnTo>
                  <a:pt x="0" y="6857997"/>
                </a:lnTo>
                <a:lnTo>
                  <a:pt x="0" y="3428998"/>
                </a:lnTo>
                <a:lnTo>
                  <a:pt x="0" y="3157535"/>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bg1"/>
                </a:solidFill>
              </a:defRPr>
            </a:lvl1pPr>
          </a:lstStyle>
          <a:p>
            <a:r>
              <a:rPr lang="en-GB"/>
              <a:t>Click on the icon to add an image</a:t>
            </a:r>
          </a:p>
        </p:txBody>
      </p:sp>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accent1"/>
                </a:solidFill>
              </a:defRPr>
            </a:lvl1pPr>
          </a:lstStyle>
          <a:p>
            <a:fld id="{EB43AB3A-1B6A-44A2-B585-CF2940380003}" type="datetime1">
              <a:rPr lang="en-US" smtClean="0"/>
              <a:t>9/4/2024</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accent1"/>
                </a:solidFill>
              </a:defRPr>
            </a:lvl1pPr>
          </a:lstStyle>
          <a:p>
            <a:r>
              <a:rPr lang="en-US" sz="800"/>
              <a:t>Go to header/footer to change text </a:t>
            </a:r>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7253550" cy="1056590"/>
          </a:xfrm>
          <a:prstGeom prst="rect">
            <a:avLst/>
          </a:prstGeom>
        </p:spPr>
        <p:txBody>
          <a:bodyPr anchor="t">
            <a:noAutofit/>
          </a:bodyPr>
          <a:lstStyle>
            <a:lvl1pPr marL="0" indent="0">
              <a:lnSpc>
                <a:spcPct val="85000"/>
              </a:lnSpc>
              <a:spcBef>
                <a:spcPts val="0"/>
              </a:spcBef>
              <a:buNone/>
              <a:defRPr sz="2600" spc="40" baseline="0">
                <a:solidFill>
                  <a:schemeClr val="tx2"/>
                </a:solidFill>
              </a:defRPr>
            </a:lvl1pPr>
          </a:lstStyle>
          <a:p>
            <a:pPr lvl="0"/>
            <a:r>
              <a:rPr lang="en-GB"/>
              <a:t>Click to add a headline of maximum three lines</a:t>
            </a:r>
          </a:p>
          <a:p>
            <a:pPr lvl="0"/>
            <a:endParaRPr lang="en-GB"/>
          </a:p>
        </p:txBody>
      </p:sp>
      <p:sp>
        <p:nvSpPr>
          <p:cNvPr id="22" name="Chart Placeholder 4">
            <a:extLst>
              <a:ext uri="{FF2B5EF4-FFF2-40B4-BE49-F238E27FC236}">
                <a16:creationId xmlns:a16="http://schemas.microsoft.com/office/drawing/2014/main" id="{C3D3CB84-4C51-4944-9D93-F993A25F730B}"/>
              </a:ext>
            </a:extLst>
          </p:cNvPr>
          <p:cNvSpPr>
            <a:spLocks noGrp="1"/>
          </p:cNvSpPr>
          <p:nvPr>
            <p:ph type="chart" sz="quarter" idx="20" hasCustomPrompt="1"/>
          </p:nvPr>
        </p:nvSpPr>
        <p:spPr>
          <a:xfrm>
            <a:off x="4359274" y="2098674"/>
            <a:ext cx="3470275" cy="1857091"/>
          </a:xfrm>
        </p:spPr>
        <p:txBody>
          <a:bodyPr/>
          <a:lstStyle>
            <a:lvl1pPr marL="12700" indent="0" algn="ctr">
              <a:buNone/>
              <a:defRPr sz="1300"/>
            </a:lvl1pPr>
          </a:lstStyle>
          <a:p>
            <a:r>
              <a:rPr lang="en-GB"/>
              <a:t>Click to add a chart</a:t>
            </a:r>
          </a:p>
        </p:txBody>
      </p:sp>
      <p:sp>
        <p:nvSpPr>
          <p:cNvPr id="25" name="Chart Placeholder 4">
            <a:extLst>
              <a:ext uri="{FF2B5EF4-FFF2-40B4-BE49-F238E27FC236}">
                <a16:creationId xmlns:a16="http://schemas.microsoft.com/office/drawing/2014/main" id="{DF83F763-96A7-2C49-9F33-C70E5E5252C4}"/>
              </a:ext>
            </a:extLst>
          </p:cNvPr>
          <p:cNvSpPr>
            <a:spLocks noGrp="1"/>
          </p:cNvSpPr>
          <p:nvPr>
            <p:ph type="chart" sz="quarter" idx="21" hasCustomPrompt="1"/>
          </p:nvPr>
        </p:nvSpPr>
        <p:spPr>
          <a:xfrm>
            <a:off x="4359274" y="4272247"/>
            <a:ext cx="3470275" cy="1857091"/>
          </a:xfrm>
        </p:spPr>
        <p:txBody>
          <a:bodyPr/>
          <a:lstStyle>
            <a:lvl1pPr marL="12700" indent="0" algn="ctr">
              <a:buNone/>
              <a:defRPr sz="1300"/>
            </a:lvl1pPr>
          </a:lstStyle>
          <a:p>
            <a:r>
              <a:rPr lang="en-GB"/>
              <a:t>Click to add a chart</a:t>
            </a:r>
          </a:p>
        </p:txBody>
      </p:sp>
      <p:grpSp>
        <p:nvGrpSpPr>
          <p:cNvPr id="26" name="Grupp 32">
            <a:extLst>
              <a:ext uri="{FF2B5EF4-FFF2-40B4-BE49-F238E27FC236}">
                <a16:creationId xmlns:a16="http://schemas.microsoft.com/office/drawing/2014/main" id="{F4809FD5-BC37-DF45-B113-51A6E08D9DB3}"/>
              </a:ext>
            </a:extLst>
          </p:cNvPr>
          <p:cNvGrpSpPr/>
          <p:nvPr userDrawn="1"/>
        </p:nvGrpSpPr>
        <p:grpSpPr>
          <a:xfrm>
            <a:off x="576140" y="6451484"/>
            <a:ext cx="615478" cy="91194"/>
            <a:chOff x="576140" y="6451484"/>
            <a:chExt cx="615478" cy="91194"/>
          </a:xfrm>
          <a:solidFill>
            <a:schemeClr val="tx2"/>
          </a:solidFill>
        </p:grpSpPr>
        <p:sp>
          <p:nvSpPr>
            <p:cNvPr id="27" name="Bild 2">
              <a:extLst>
                <a:ext uri="{FF2B5EF4-FFF2-40B4-BE49-F238E27FC236}">
                  <a16:creationId xmlns:a16="http://schemas.microsoft.com/office/drawing/2014/main" id="{2CD505AA-3C70-3041-AE10-654DE95DCF09}"/>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28" name="Bild 2">
              <a:extLst>
                <a:ext uri="{FF2B5EF4-FFF2-40B4-BE49-F238E27FC236}">
                  <a16:creationId xmlns:a16="http://schemas.microsoft.com/office/drawing/2014/main" id="{9491251B-C224-5749-AF60-131665804638}"/>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9" name="Bild 2">
              <a:extLst>
                <a:ext uri="{FF2B5EF4-FFF2-40B4-BE49-F238E27FC236}">
                  <a16:creationId xmlns:a16="http://schemas.microsoft.com/office/drawing/2014/main" id="{F2FE2244-A4A9-2A4A-BF24-12B0B6B0D1B8}"/>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0" name="Bild 2">
              <a:extLst>
                <a:ext uri="{FF2B5EF4-FFF2-40B4-BE49-F238E27FC236}">
                  <a16:creationId xmlns:a16="http://schemas.microsoft.com/office/drawing/2014/main" id="{EC2EE902-1226-E94C-824B-6551750B12F3}"/>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31" name="Bild 2">
              <a:extLst>
                <a:ext uri="{FF2B5EF4-FFF2-40B4-BE49-F238E27FC236}">
                  <a16:creationId xmlns:a16="http://schemas.microsoft.com/office/drawing/2014/main" id="{5EF0DE2E-98D4-D640-B82D-505C1343D3B2}"/>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32" name="Bild 2">
              <a:extLst>
                <a:ext uri="{FF2B5EF4-FFF2-40B4-BE49-F238E27FC236}">
                  <a16:creationId xmlns:a16="http://schemas.microsoft.com/office/drawing/2014/main" id="{B04BCCC7-6148-5B49-B281-9BA4B7E90DD8}"/>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3" name="Bild 2">
              <a:extLst>
                <a:ext uri="{FF2B5EF4-FFF2-40B4-BE49-F238E27FC236}">
                  <a16:creationId xmlns:a16="http://schemas.microsoft.com/office/drawing/2014/main" id="{0F0CAFBD-C94C-9D48-8626-E2A438B3A8DE}"/>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18" name="Platshållare för text 2">
            <a:extLst>
              <a:ext uri="{FF2B5EF4-FFF2-40B4-BE49-F238E27FC236}">
                <a16:creationId xmlns:a16="http://schemas.microsoft.com/office/drawing/2014/main" id="{C574831C-AC1A-BA45-BC5F-91DA4CC9D63F}"/>
              </a:ext>
            </a:extLst>
          </p:cNvPr>
          <p:cNvSpPr>
            <a:spLocks noGrp="1"/>
          </p:cNvSpPr>
          <p:nvPr>
            <p:ph type="body" sz="quarter" idx="22" hasCustomPrompt="1"/>
          </p:nvPr>
        </p:nvSpPr>
        <p:spPr>
          <a:xfrm>
            <a:off x="576000" y="2098800"/>
            <a:ext cx="3484823" cy="4030663"/>
          </a:xfrm>
        </p:spPr>
        <p:txBody>
          <a:bodyPr/>
          <a:lstStyle/>
          <a:p>
            <a:pPr lvl="0"/>
            <a:r>
              <a:rPr lang="en-GB" noProof="0"/>
              <a:t>Click to add body text</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2986595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Three Columns Text Chart">
    <p:bg>
      <p:bgPr>
        <a:solidFill>
          <a:schemeClr val="bg1"/>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accent1"/>
                </a:solidFill>
              </a:defRPr>
            </a:lvl1pPr>
          </a:lstStyle>
          <a:p>
            <a:fld id="{B48C00A4-D288-43D7-8E7D-50A8E0321C73}" type="datetime1">
              <a:rPr lang="en-US" smtClean="0"/>
              <a:t>9/4/2024</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accent1"/>
                </a:solidFill>
              </a:defRPr>
            </a:lvl1pPr>
          </a:lstStyle>
          <a:p>
            <a:r>
              <a:rPr lang="en-US" sz="800"/>
              <a:t>Go to header/footer to change text </a:t>
            </a:r>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11039738" cy="1056590"/>
          </a:xfrm>
          <a:prstGeom prst="rect">
            <a:avLst/>
          </a:prstGeom>
        </p:spPr>
        <p:txBody>
          <a:bodyPr anchor="t">
            <a:noAutofit/>
          </a:bodyPr>
          <a:lstStyle>
            <a:lvl1pPr marL="0" indent="0">
              <a:lnSpc>
                <a:spcPct val="85000"/>
              </a:lnSpc>
              <a:spcBef>
                <a:spcPts val="0"/>
              </a:spcBef>
              <a:buNone/>
              <a:defRPr sz="2600" spc="40" baseline="0">
                <a:solidFill>
                  <a:schemeClr val="tx2"/>
                </a:solidFill>
              </a:defRPr>
            </a:lvl1pPr>
          </a:lstStyle>
          <a:p>
            <a:pPr lvl="0"/>
            <a:r>
              <a:rPr lang="en-GB"/>
              <a:t>Click to add a headline of maximum three lines</a:t>
            </a:r>
          </a:p>
          <a:p>
            <a:pPr lvl="0"/>
            <a:endParaRPr lang="en-GB"/>
          </a:p>
        </p:txBody>
      </p:sp>
      <p:sp>
        <p:nvSpPr>
          <p:cNvPr id="25" name="Chart Placeholder 4">
            <a:extLst>
              <a:ext uri="{FF2B5EF4-FFF2-40B4-BE49-F238E27FC236}">
                <a16:creationId xmlns:a16="http://schemas.microsoft.com/office/drawing/2014/main" id="{6FF95646-AD27-8440-B493-6779ED154EB6}"/>
              </a:ext>
            </a:extLst>
          </p:cNvPr>
          <p:cNvSpPr>
            <a:spLocks noGrp="1"/>
          </p:cNvSpPr>
          <p:nvPr>
            <p:ph type="chart" sz="quarter" idx="21" hasCustomPrompt="1"/>
          </p:nvPr>
        </p:nvSpPr>
        <p:spPr>
          <a:xfrm>
            <a:off x="8145463" y="2098674"/>
            <a:ext cx="3470275" cy="1857091"/>
          </a:xfrm>
        </p:spPr>
        <p:txBody>
          <a:bodyPr/>
          <a:lstStyle>
            <a:lvl1pPr marL="12700" indent="0" algn="ctr">
              <a:buNone/>
              <a:defRPr sz="1300"/>
            </a:lvl1pPr>
          </a:lstStyle>
          <a:p>
            <a:r>
              <a:rPr lang="en-GB"/>
              <a:t>Click to add a chart</a:t>
            </a:r>
          </a:p>
        </p:txBody>
      </p:sp>
      <p:sp>
        <p:nvSpPr>
          <p:cNvPr id="26" name="Chart Placeholder 4">
            <a:extLst>
              <a:ext uri="{FF2B5EF4-FFF2-40B4-BE49-F238E27FC236}">
                <a16:creationId xmlns:a16="http://schemas.microsoft.com/office/drawing/2014/main" id="{4B757421-2FBC-E741-A174-86B2942AFE57}"/>
              </a:ext>
            </a:extLst>
          </p:cNvPr>
          <p:cNvSpPr>
            <a:spLocks noGrp="1"/>
          </p:cNvSpPr>
          <p:nvPr>
            <p:ph type="chart" sz="quarter" idx="22" hasCustomPrompt="1"/>
          </p:nvPr>
        </p:nvSpPr>
        <p:spPr>
          <a:xfrm>
            <a:off x="8145463" y="4272247"/>
            <a:ext cx="3470275" cy="1857091"/>
          </a:xfrm>
        </p:spPr>
        <p:txBody>
          <a:bodyPr/>
          <a:lstStyle>
            <a:lvl1pPr marL="12700" indent="0" algn="ctr">
              <a:buNone/>
              <a:defRPr sz="1300"/>
            </a:lvl1pPr>
          </a:lstStyle>
          <a:p>
            <a:r>
              <a:rPr lang="en-GB"/>
              <a:t>Click to add a chart</a:t>
            </a:r>
          </a:p>
        </p:txBody>
      </p:sp>
      <p:grpSp>
        <p:nvGrpSpPr>
          <p:cNvPr id="27" name="Grupp 32">
            <a:extLst>
              <a:ext uri="{FF2B5EF4-FFF2-40B4-BE49-F238E27FC236}">
                <a16:creationId xmlns:a16="http://schemas.microsoft.com/office/drawing/2014/main" id="{2299BFFD-8D76-2B49-B434-B9878C23FBAE}"/>
              </a:ext>
            </a:extLst>
          </p:cNvPr>
          <p:cNvGrpSpPr/>
          <p:nvPr userDrawn="1"/>
        </p:nvGrpSpPr>
        <p:grpSpPr>
          <a:xfrm>
            <a:off x="576140" y="6451484"/>
            <a:ext cx="615478" cy="91194"/>
            <a:chOff x="576140" y="6451484"/>
            <a:chExt cx="615478" cy="91194"/>
          </a:xfrm>
          <a:solidFill>
            <a:schemeClr val="tx2"/>
          </a:solidFill>
        </p:grpSpPr>
        <p:sp>
          <p:nvSpPr>
            <p:cNvPr id="28" name="Bild 2">
              <a:extLst>
                <a:ext uri="{FF2B5EF4-FFF2-40B4-BE49-F238E27FC236}">
                  <a16:creationId xmlns:a16="http://schemas.microsoft.com/office/drawing/2014/main" id="{CEBE1B54-B6FB-B740-8B56-3B8AAEC1EC85}"/>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29" name="Bild 2">
              <a:extLst>
                <a:ext uri="{FF2B5EF4-FFF2-40B4-BE49-F238E27FC236}">
                  <a16:creationId xmlns:a16="http://schemas.microsoft.com/office/drawing/2014/main" id="{EEA3F33C-E9E0-DD4C-BBEA-2C0B61145220}"/>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30" name="Bild 2">
              <a:extLst>
                <a:ext uri="{FF2B5EF4-FFF2-40B4-BE49-F238E27FC236}">
                  <a16:creationId xmlns:a16="http://schemas.microsoft.com/office/drawing/2014/main" id="{5B11D485-06F7-1548-89B6-C85BD0EC567B}"/>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1" name="Bild 2">
              <a:extLst>
                <a:ext uri="{FF2B5EF4-FFF2-40B4-BE49-F238E27FC236}">
                  <a16:creationId xmlns:a16="http://schemas.microsoft.com/office/drawing/2014/main" id="{FE6DB499-8CE4-9741-9C94-C79478F18068}"/>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32" name="Bild 2">
              <a:extLst>
                <a:ext uri="{FF2B5EF4-FFF2-40B4-BE49-F238E27FC236}">
                  <a16:creationId xmlns:a16="http://schemas.microsoft.com/office/drawing/2014/main" id="{2EBABB22-6F1D-4643-9B74-FD71012EB63A}"/>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33" name="Bild 2">
              <a:extLst>
                <a:ext uri="{FF2B5EF4-FFF2-40B4-BE49-F238E27FC236}">
                  <a16:creationId xmlns:a16="http://schemas.microsoft.com/office/drawing/2014/main" id="{1E29AA56-2A38-0144-924A-9E08CF1CF399}"/>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4" name="Bild 2">
              <a:extLst>
                <a:ext uri="{FF2B5EF4-FFF2-40B4-BE49-F238E27FC236}">
                  <a16:creationId xmlns:a16="http://schemas.microsoft.com/office/drawing/2014/main" id="{D3C5CA02-6820-9A46-994C-6A82C4DDA759}"/>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18" name="Text Placeholder 7">
            <a:extLst>
              <a:ext uri="{FF2B5EF4-FFF2-40B4-BE49-F238E27FC236}">
                <a16:creationId xmlns:a16="http://schemas.microsoft.com/office/drawing/2014/main" id="{CCF0A91F-C49F-E041-B82D-A6DDF705351D}"/>
              </a:ext>
            </a:extLst>
          </p:cNvPr>
          <p:cNvSpPr>
            <a:spLocks noGrp="1"/>
          </p:cNvSpPr>
          <p:nvPr>
            <p:ph type="body" sz="quarter" idx="19" hasCustomPrompt="1"/>
          </p:nvPr>
        </p:nvSpPr>
        <p:spPr>
          <a:xfrm>
            <a:off x="576001" y="2098800"/>
            <a:ext cx="3481650" cy="278640"/>
          </a:xfrm>
        </p:spPr>
        <p:txBody>
          <a:bodyPr numCol="1"/>
          <a:lstStyle>
            <a:lvl1pPr marL="0" indent="0">
              <a:lnSpc>
                <a:spcPct val="100000"/>
              </a:lnSpc>
              <a:spcBef>
                <a:spcPts val="0"/>
              </a:spcBef>
              <a:spcAft>
                <a:spcPts val="1000"/>
              </a:spcAft>
              <a:buNone/>
              <a:defRPr sz="1600" b="1" spc="40" baseline="0">
                <a:solidFill>
                  <a:schemeClr val="tx2"/>
                </a:solidFill>
              </a:defRPr>
            </a:lvl1pPr>
            <a:lvl2pPr marL="14288" indent="0">
              <a:lnSpc>
                <a:spcPct val="100000"/>
              </a:lnSpc>
              <a:spcBef>
                <a:spcPts val="0"/>
              </a:spcBef>
              <a:spcAft>
                <a:spcPts val="1000"/>
              </a:spcAft>
              <a:buNone/>
              <a:tabLst/>
              <a:defRPr sz="1600" spc="40" baseline="0">
                <a:solidFill>
                  <a:schemeClr val="tx1"/>
                </a:solidFill>
              </a:defRPr>
            </a:lvl2pPr>
            <a:lvl3pPr marL="223838" indent="-179388">
              <a:tabLst/>
              <a:defRPr sz="1600" spc="40" baseline="0">
                <a:solidFill>
                  <a:schemeClr val="tx1"/>
                </a:solidFill>
              </a:defRPr>
            </a:lvl3pPr>
            <a:lvl4pPr marL="357188" indent="-133350">
              <a:tabLst/>
              <a:defRPr sz="1400" spc="40" baseline="0">
                <a:solidFill>
                  <a:schemeClr val="tx1"/>
                </a:solidFill>
              </a:defRPr>
            </a:lvl4pPr>
            <a:lvl5pPr marL="627063" indent="-179388">
              <a:tabLst/>
              <a:defRPr sz="1200" spc="40" baseline="0">
                <a:solidFill>
                  <a:schemeClr val="tx1"/>
                </a:solidFill>
              </a:defRPr>
            </a:lvl5pPr>
          </a:lstStyle>
          <a:p>
            <a:pPr lvl="0"/>
            <a:r>
              <a:rPr lang="en-GB"/>
              <a:t>Click to add a short headline</a:t>
            </a:r>
          </a:p>
        </p:txBody>
      </p:sp>
      <p:sp>
        <p:nvSpPr>
          <p:cNvPr id="20" name="Platshållare för text 2">
            <a:extLst>
              <a:ext uri="{FF2B5EF4-FFF2-40B4-BE49-F238E27FC236}">
                <a16:creationId xmlns:a16="http://schemas.microsoft.com/office/drawing/2014/main" id="{C66EF980-A725-2949-B97A-749850FCDB51}"/>
              </a:ext>
            </a:extLst>
          </p:cNvPr>
          <p:cNvSpPr>
            <a:spLocks noGrp="1"/>
          </p:cNvSpPr>
          <p:nvPr>
            <p:ph type="body" sz="quarter" idx="23" hasCustomPrompt="1"/>
          </p:nvPr>
        </p:nvSpPr>
        <p:spPr>
          <a:xfrm>
            <a:off x="576001" y="2464310"/>
            <a:ext cx="3481650" cy="3665028"/>
          </a:xfrm>
        </p:spPr>
        <p:txBody>
          <a:bodyPr numCol="1" spcCol="288000"/>
          <a:lstStyle/>
          <a:p>
            <a:pPr lvl="0"/>
            <a:r>
              <a:rPr lang="en-GB" noProof="0"/>
              <a:t>Click to add body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Text Placeholder 7">
            <a:extLst>
              <a:ext uri="{FF2B5EF4-FFF2-40B4-BE49-F238E27FC236}">
                <a16:creationId xmlns:a16="http://schemas.microsoft.com/office/drawing/2014/main" id="{C002EC38-A2CD-9441-A63D-21CB0A77532B}"/>
              </a:ext>
            </a:extLst>
          </p:cNvPr>
          <p:cNvSpPr>
            <a:spLocks noGrp="1"/>
          </p:cNvSpPr>
          <p:nvPr>
            <p:ph type="body" sz="quarter" idx="24" hasCustomPrompt="1"/>
          </p:nvPr>
        </p:nvSpPr>
        <p:spPr>
          <a:xfrm>
            <a:off x="4360822" y="2098800"/>
            <a:ext cx="3481650" cy="278640"/>
          </a:xfrm>
        </p:spPr>
        <p:txBody>
          <a:bodyPr numCol="1"/>
          <a:lstStyle>
            <a:lvl1pPr marL="0" indent="0">
              <a:lnSpc>
                <a:spcPct val="100000"/>
              </a:lnSpc>
              <a:spcBef>
                <a:spcPts val="0"/>
              </a:spcBef>
              <a:spcAft>
                <a:spcPts val="1000"/>
              </a:spcAft>
              <a:buNone/>
              <a:defRPr sz="1600" b="1" spc="40" baseline="0">
                <a:solidFill>
                  <a:schemeClr val="tx2"/>
                </a:solidFill>
              </a:defRPr>
            </a:lvl1pPr>
            <a:lvl2pPr marL="14288" indent="0">
              <a:lnSpc>
                <a:spcPct val="100000"/>
              </a:lnSpc>
              <a:spcBef>
                <a:spcPts val="0"/>
              </a:spcBef>
              <a:spcAft>
                <a:spcPts val="1000"/>
              </a:spcAft>
              <a:buNone/>
              <a:tabLst/>
              <a:defRPr sz="1600" spc="40" baseline="0">
                <a:solidFill>
                  <a:schemeClr val="tx1"/>
                </a:solidFill>
              </a:defRPr>
            </a:lvl2pPr>
            <a:lvl3pPr marL="223838" indent="-179388">
              <a:tabLst/>
              <a:defRPr sz="1600" spc="40" baseline="0">
                <a:solidFill>
                  <a:schemeClr val="tx1"/>
                </a:solidFill>
              </a:defRPr>
            </a:lvl3pPr>
            <a:lvl4pPr marL="357188" indent="-133350">
              <a:tabLst/>
              <a:defRPr sz="1400" spc="40" baseline="0">
                <a:solidFill>
                  <a:schemeClr val="tx1"/>
                </a:solidFill>
              </a:defRPr>
            </a:lvl4pPr>
            <a:lvl5pPr marL="627063" indent="-179388">
              <a:tabLst/>
              <a:defRPr sz="1200" spc="40" baseline="0">
                <a:solidFill>
                  <a:schemeClr val="tx1"/>
                </a:solidFill>
              </a:defRPr>
            </a:lvl5pPr>
          </a:lstStyle>
          <a:p>
            <a:pPr lvl="0"/>
            <a:r>
              <a:rPr lang="en-GB"/>
              <a:t>Click to add a short headline</a:t>
            </a:r>
          </a:p>
        </p:txBody>
      </p:sp>
      <p:sp>
        <p:nvSpPr>
          <p:cNvPr id="24" name="Platshållare för text 2">
            <a:extLst>
              <a:ext uri="{FF2B5EF4-FFF2-40B4-BE49-F238E27FC236}">
                <a16:creationId xmlns:a16="http://schemas.microsoft.com/office/drawing/2014/main" id="{68F64643-0934-E544-8EF3-DDF27D23990C}"/>
              </a:ext>
            </a:extLst>
          </p:cNvPr>
          <p:cNvSpPr>
            <a:spLocks noGrp="1"/>
          </p:cNvSpPr>
          <p:nvPr>
            <p:ph type="body" sz="quarter" idx="25" hasCustomPrompt="1"/>
          </p:nvPr>
        </p:nvSpPr>
        <p:spPr>
          <a:xfrm>
            <a:off x="4360822" y="2464310"/>
            <a:ext cx="3481650" cy="3665028"/>
          </a:xfrm>
        </p:spPr>
        <p:txBody>
          <a:bodyPr numCol="1" spcCol="288000"/>
          <a:lstStyle/>
          <a:p>
            <a:pPr lvl="0"/>
            <a:r>
              <a:rPr lang="en-GB" noProof="0"/>
              <a:t>Click to add body text</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904696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Full Table">
    <p:bg>
      <p:bgPr>
        <a:solidFill>
          <a:schemeClr val="bg1"/>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accent1"/>
                </a:solidFill>
              </a:defRPr>
            </a:lvl1pPr>
          </a:lstStyle>
          <a:p>
            <a:fld id="{F1839CF0-6F67-4775-A0F4-7FA7D52E5035}" type="datetime1">
              <a:rPr lang="en-US" smtClean="0"/>
              <a:t>9/4/2024</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accent1"/>
                </a:solidFill>
              </a:defRPr>
            </a:lvl1pPr>
          </a:lstStyle>
          <a:p>
            <a:r>
              <a:rPr lang="en-US" sz="800"/>
              <a:t>Go to header/footer to change text </a:t>
            </a:r>
            <a:endParaRPr lang="en-US"/>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5999" y="720001"/>
            <a:ext cx="11027991" cy="1056590"/>
          </a:xfrm>
          <a:prstGeom prst="rect">
            <a:avLst/>
          </a:prstGeom>
        </p:spPr>
        <p:txBody>
          <a:bodyPr anchor="t">
            <a:noAutofit/>
          </a:bodyPr>
          <a:lstStyle>
            <a:lvl1pPr marL="0" indent="0">
              <a:lnSpc>
                <a:spcPct val="85000"/>
              </a:lnSpc>
              <a:spcBef>
                <a:spcPts val="0"/>
              </a:spcBef>
              <a:buNone/>
              <a:defRPr sz="2600" spc="40" baseline="0">
                <a:solidFill>
                  <a:schemeClr val="tx2"/>
                </a:solidFill>
              </a:defRPr>
            </a:lvl1pPr>
          </a:lstStyle>
          <a:p>
            <a:pPr lvl="0"/>
            <a:r>
              <a:rPr lang="en-GB"/>
              <a:t>Click to add a headline of maximum three lines</a:t>
            </a:r>
          </a:p>
          <a:p>
            <a:pPr lvl="0"/>
            <a:endParaRPr lang="en-GB"/>
          </a:p>
        </p:txBody>
      </p:sp>
      <p:grpSp>
        <p:nvGrpSpPr>
          <p:cNvPr id="13" name="Grupp 32">
            <a:extLst>
              <a:ext uri="{FF2B5EF4-FFF2-40B4-BE49-F238E27FC236}">
                <a16:creationId xmlns:a16="http://schemas.microsoft.com/office/drawing/2014/main" id="{6052E143-9E4E-A74A-B270-30FD881BF636}"/>
              </a:ext>
            </a:extLst>
          </p:cNvPr>
          <p:cNvGrpSpPr/>
          <p:nvPr userDrawn="1"/>
        </p:nvGrpSpPr>
        <p:grpSpPr>
          <a:xfrm>
            <a:off x="576140" y="6451484"/>
            <a:ext cx="615478" cy="91194"/>
            <a:chOff x="576140" y="6451484"/>
            <a:chExt cx="615478" cy="91194"/>
          </a:xfrm>
          <a:solidFill>
            <a:schemeClr val="tx2"/>
          </a:solidFill>
        </p:grpSpPr>
        <p:sp>
          <p:nvSpPr>
            <p:cNvPr id="14" name="Bild 2">
              <a:extLst>
                <a:ext uri="{FF2B5EF4-FFF2-40B4-BE49-F238E27FC236}">
                  <a16:creationId xmlns:a16="http://schemas.microsoft.com/office/drawing/2014/main" id="{8EFB6FE1-71C4-C84E-8225-1ED321BF2576}"/>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15" name="Bild 2">
              <a:extLst>
                <a:ext uri="{FF2B5EF4-FFF2-40B4-BE49-F238E27FC236}">
                  <a16:creationId xmlns:a16="http://schemas.microsoft.com/office/drawing/2014/main" id="{C75C6BBC-8CE7-1447-9C1A-5CF2E31B8E86}"/>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16" name="Bild 2">
              <a:extLst>
                <a:ext uri="{FF2B5EF4-FFF2-40B4-BE49-F238E27FC236}">
                  <a16:creationId xmlns:a16="http://schemas.microsoft.com/office/drawing/2014/main" id="{C67E8788-BA40-7B4E-8CE0-D014697FF57F}"/>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17" name="Bild 2">
              <a:extLst>
                <a:ext uri="{FF2B5EF4-FFF2-40B4-BE49-F238E27FC236}">
                  <a16:creationId xmlns:a16="http://schemas.microsoft.com/office/drawing/2014/main" id="{95E3D91E-8773-7A4B-A13C-0E4FBDFC5FE3}"/>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18" name="Bild 2">
              <a:extLst>
                <a:ext uri="{FF2B5EF4-FFF2-40B4-BE49-F238E27FC236}">
                  <a16:creationId xmlns:a16="http://schemas.microsoft.com/office/drawing/2014/main" id="{93A47CE2-36F2-314E-B92A-3F8A641FD515}"/>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20" name="Bild 2">
              <a:extLst>
                <a:ext uri="{FF2B5EF4-FFF2-40B4-BE49-F238E27FC236}">
                  <a16:creationId xmlns:a16="http://schemas.microsoft.com/office/drawing/2014/main" id="{E1EEBA04-4683-4848-BB26-CA97EA2ECDBF}"/>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1" name="Bild 2">
              <a:extLst>
                <a:ext uri="{FF2B5EF4-FFF2-40B4-BE49-F238E27FC236}">
                  <a16:creationId xmlns:a16="http://schemas.microsoft.com/office/drawing/2014/main" id="{00FB335B-B11A-1A47-80E0-92010385FE92}"/>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26" name="Table Placeholder 5">
            <a:extLst>
              <a:ext uri="{FF2B5EF4-FFF2-40B4-BE49-F238E27FC236}">
                <a16:creationId xmlns:a16="http://schemas.microsoft.com/office/drawing/2014/main" id="{3BFD68C4-B563-2D4A-A4B9-CA7F194CE4D4}"/>
              </a:ext>
            </a:extLst>
          </p:cNvPr>
          <p:cNvSpPr>
            <a:spLocks noGrp="1"/>
          </p:cNvSpPr>
          <p:nvPr>
            <p:ph type="tbl" sz="quarter" idx="19" hasCustomPrompt="1"/>
          </p:nvPr>
        </p:nvSpPr>
        <p:spPr>
          <a:xfrm>
            <a:off x="576264" y="2098801"/>
            <a:ext cx="11039474" cy="4037362"/>
          </a:xfrm>
        </p:spPr>
        <p:txBody>
          <a:bodyPr/>
          <a:lstStyle>
            <a:lvl1pPr marL="12700" indent="0" algn="ctr">
              <a:buNone/>
              <a:defRPr sz="1300"/>
            </a:lvl1pPr>
          </a:lstStyle>
          <a:p>
            <a:r>
              <a:rPr lang="en-GB"/>
              <a:t>Click to add a table</a:t>
            </a:r>
          </a:p>
        </p:txBody>
      </p:sp>
    </p:spTree>
    <p:extLst>
      <p:ext uri="{BB962C8B-B14F-4D97-AF65-F5344CB8AC3E}">
        <p14:creationId xmlns:p14="http://schemas.microsoft.com/office/powerpoint/2010/main" val="4206882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 Text Two Columns Blue/Grey">
    <p:bg>
      <p:bgPr>
        <a:solidFill>
          <a:schemeClr val="bg1"/>
        </a:solidFill>
        <a:effectLst/>
      </p:bgPr>
    </p:bg>
    <p:spTree>
      <p:nvGrpSpPr>
        <p:cNvPr id="1" name=""/>
        <p:cNvGrpSpPr/>
        <p:nvPr/>
      </p:nvGrpSpPr>
      <p:grpSpPr>
        <a:xfrm>
          <a:off x="0" y="0"/>
          <a:ext cx="0" cy="0"/>
          <a:chOff x="0" y="0"/>
          <a:chExt cx="0" cy="0"/>
        </a:xfrm>
      </p:grpSpPr>
      <p:sp>
        <p:nvSpPr>
          <p:cNvPr id="24" name="Rektangel 44">
            <a:extLst>
              <a:ext uri="{FF2B5EF4-FFF2-40B4-BE49-F238E27FC236}">
                <a16:creationId xmlns:a16="http://schemas.microsoft.com/office/drawing/2014/main" id="{27844A3D-8243-2143-85B5-BB3E1585307B}"/>
              </a:ext>
            </a:extLst>
          </p:cNvPr>
          <p:cNvSpPr/>
          <p:nvPr userDrawn="1"/>
        </p:nvSpPr>
        <p:spPr>
          <a:xfrm>
            <a:off x="587718" y="1507524"/>
            <a:ext cx="5365407" cy="46234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7" name="Rektangel 43">
            <a:extLst>
              <a:ext uri="{FF2B5EF4-FFF2-40B4-BE49-F238E27FC236}">
                <a16:creationId xmlns:a16="http://schemas.microsoft.com/office/drawing/2014/main" id="{D2047841-A38E-E04D-92A9-4F647F6B7944}"/>
              </a:ext>
            </a:extLst>
          </p:cNvPr>
          <p:cNvSpPr/>
          <p:nvPr userDrawn="1"/>
        </p:nvSpPr>
        <p:spPr>
          <a:xfrm>
            <a:off x="6238875" y="1507524"/>
            <a:ext cx="5382444" cy="46234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accent1"/>
                </a:solidFill>
              </a:defRPr>
            </a:lvl1pPr>
          </a:lstStyle>
          <a:p>
            <a:fld id="{C6F7FAD0-05B6-4C4F-82BB-9C2F963F59E2}" type="datetime1">
              <a:rPr lang="en-US" smtClean="0"/>
              <a:t>9/4/2024</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accent1"/>
                </a:solidFill>
              </a:defRPr>
            </a:lvl1pPr>
          </a:lstStyle>
          <a:p>
            <a:r>
              <a:rPr lang="en-US" sz="800"/>
              <a:t>Go to header/footer to change text </a:t>
            </a:r>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11039738" cy="487452"/>
          </a:xfrm>
          <a:prstGeom prst="rect">
            <a:avLst/>
          </a:prstGeom>
        </p:spPr>
        <p:txBody>
          <a:bodyPr anchor="t">
            <a:noAutofit/>
          </a:bodyPr>
          <a:lstStyle>
            <a:lvl1pPr marL="0" indent="0">
              <a:lnSpc>
                <a:spcPct val="85000"/>
              </a:lnSpc>
              <a:spcBef>
                <a:spcPts val="0"/>
              </a:spcBef>
              <a:buNone/>
              <a:defRPr sz="2600" spc="40" baseline="0">
                <a:solidFill>
                  <a:schemeClr val="tx2"/>
                </a:solidFill>
              </a:defRPr>
            </a:lvl1pPr>
          </a:lstStyle>
          <a:p>
            <a:pPr lvl="0"/>
            <a:r>
              <a:rPr lang="en-GB"/>
              <a:t>Click to add a headline of maximum one line</a:t>
            </a:r>
          </a:p>
          <a:p>
            <a:pPr lvl="0"/>
            <a:endParaRPr lang="en-GB"/>
          </a:p>
        </p:txBody>
      </p:sp>
      <p:grpSp>
        <p:nvGrpSpPr>
          <p:cNvPr id="13" name="Grupp 32">
            <a:extLst>
              <a:ext uri="{FF2B5EF4-FFF2-40B4-BE49-F238E27FC236}">
                <a16:creationId xmlns:a16="http://schemas.microsoft.com/office/drawing/2014/main" id="{6052E143-9E4E-A74A-B270-30FD881BF636}"/>
              </a:ext>
            </a:extLst>
          </p:cNvPr>
          <p:cNvGrpSpPr/>
          <p:nvPr userDrawn="1"/>
        </p:nvGrpSpPr>
        <p:grpSpPr>
          <a:xfrm>
            <a:off x="576140" y="6451484"/>
            <a:ext cx="615478" cy="91194"/>
            <a:chOff x="576140" y="6451484"/>
            <a:chExt cx="615478" cy="91194"/>
          </a:xfrm>
          <a:solidFill>
            <a:schemeClr val="tx2"/>
          </a:solidFill>
        </p:grpSpPr>
        <p:sp>
          <p:nvSpPr>
            <p:cNvPr id="14" name="Bild 2">
              <a:extLst>
                <a:ext uri="{FF2B5EF4-FFF2-40B4-BE49-F238E27FC236}">
                  <a16:creationId xmlns:a16="http://schemas.microsoft.com/office/drawing/2014/main" id="{8EFB6FE1-71C4-C84E-8225-1ED321BF2576}"/>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15" name="Bild 2">
              <a:extLst>
                <a:ext uri="{FF2B5EF4-FFF2-40B4-BE49-F238E27FC236}">
                  <a16:creationId xmlns:a16="http://schemas.microsoft.com/office/drawing/2014/main" id="{C75C6BBC-8CE7-1447-9C1A-5CF2E31B8E86}"/>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16" name="Bild 2">
              <a:extLst>
                <a:ext uri="{FF2B5EF4-FFF2-40B4-BE49-F238E27FC236}">
                  <a16:creationId xmlns:a16="http://schemas.microsoft.com/office/drawing/2014/main" id="{C67E8788-BA40-7B4E-8CE0-D014697FF57F}"/>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17" name="Bild 2">
              <a:extLst>
                <a:ext uri="{FF2B5EF4-FFF2-40B4-BE49-F238E27FC236}">
                  <a16:creationId xmlns:a16="http://schemas.microsoft.com/office/drawing/2014/main" id="{95E3D91E-8773-7A4B-A13C-0E4FBDFC5FE3}"/>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18" name="Bild 2">
              <a:extLst>
                <a:ext uri="{FF2B5EF4-FFF2-40B4-BE49-F238E27FC236}">
                  <a16:creationId xmlns:a16="http://schemas.microsoft.com/office/drawing/2014/main" id="{93A47CE2-36F2-314E-B92A-3F8A641FD515}"/>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20" name="Bild 2">
              <a:extLst>
                <a:ext uri="{FF2B5EF4-FFF2-40B4-BE49-F238E27FC236}">
                  <a16:creationId xmlns:a16="http://schemas.microsoft.com/office/drawing/2014/main" id="{E1EEBA04-4683-4848-BB26-CA97EA2ECDBF}"/>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1" name="Bild 2">
              <a:extLst>
                <a:ext uri="{FF2B5EF4-FFF2-40B4-BE49-F238E27FC236}">
                  <a16:creationId xmlns:a16="http://schemas.microsoft.com/office/drawing/2014/main" id="{00FB335B-B11A-1A47-80E0-92010385FE92}"/>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22" name="Text Placeholder 7">
            <a:extLst>
              <a:ext uri="{FF2B5EF4-FFF2-40B4-BE49-F238E27FC236}">
                <a16:creationId xmlns:a16="http://schemas.microsoft.com/office/drawing/2014/main" id="{5B47F0ED-B34E-F740-BB96-31AB716AB214}"/>
              </a:ext>
            </a:extLst>
          </p:cNvPr>
          <p:cNvSpPr>
            <a:spLocks noGrp="1"/>
          </p:cNvSpPr>
          <p:nvPr>
            <p:ph type="body" sz="quarter" idx="21" hasCustomPrompt="1"/>
          </p:nvPr>
        </p:nvSpPr>
        <p:spPr>
          <a:xfrm>
            <a:off x="996819" y="1812559"/>
            <a:ext cx="4545239" cy="278640"/>
          </a:xfrm>
        </p:spPr>
        <p:txBody>
          <a:bodyPr numCol="1"/>
          <a:lstStyle>
            <a:lvl1pPr marL="0" indent="0">
              <a:lnSpc>
                <a:spcPct val="100000"/>
              </a:lnSpc>
              <a:spcBef>
                <a:spcPts val="0"/>
              </a:spcBef>
              <a:spcAft>
                <a:spcPts val="1000"/>
              </a:spcAft>
              <a:buNone/>
              <a:defRPr sz="1600" b="1" spc="40" baseline="0">
                <a:solidFill>
                  <a:schemeClr val="bg1"/>
                </a:solidFill>
              </a:defRPr>
            </a:lvl1pPr>
            <a:lvl2pPr marL="14288" indent="0">
              <a:lnSpc>
                <a:spcPct val="100000"/>
              </a:lnSpc>
              <a:spcBef>
                <a:spcPts val="0"/>
              </a:spcBef>
              <a:spcAft>
                <a:spcPts val="1000"/>
              </a:spcAft>
              <a:buNone/>
              <a:tabLst/>
              <a:defRPr sz="1600" spc="40" baseline="0">
                <a:solidFill>
                  <a:schemeClr val="tx1"/>
                </a:solidFill>
              </a:defRPr>
            </a:lvl2pPr>
            <a:lvl3pPr marL="223838" indent="-179388">
              <a:tabLst/>
              <a:defRPr sz="1600" spc="40" baseline="0">
                <a:solidFill>
                  <a:schemeClr val="tx1"/>
                </a:solidFill>
              </a:defRPr>
            </a:lvl3pPr>
            <a:lvl4pPr marL="357188" indent="-133350">
              <a:tabLst/>
              <a:defRPr sz="1400" spc="40" baseline="0">
                <a:solidFill>
                  <a:schemeClr val="tx1"/>
                </a:solidFill>
              </a:defRPr>
            </a:lvl4pPr>
            <a:lvl5pPr marL="627063" indent="-179388">
              <a:tabLst/>
              <a:defRPr sz="1200" spc="40" baseline="0">
                <a:solidFill>
                  <a:schemeClr val="tx1"/>
                </a:solidFill>
              </a:defRPr>
            </a:lvl5pPr>
          </a:lstStyle>
          <a:p>
            <a:pPr lvl="0"/>
            <a:r>
              <a:rPr lang="en-GB"/>
              <a:t>Click to add a short headline</a:t>
            </a:r>
          </a:p>
        </p:txBody>
      </p:sp>
      <p:sp>
        <p:nvSpPr>
          <p:cNvPr id="23" name="Platshållare för text 2">
            <a:extLst>
              <a:ext uri="{FF2B5EF4-FFF2-40B4-BE49-F238E27FC236}">
                <a16:creationId xmlns:a16="http://schemas.microsoft.com/office/drawing/2014/main" id="{82839781-9E89-2E4B-BF5A-FCFE0FEEAF53}"/>
              </a:ext>
            </a:extLst>
          </p:cNvPr>
          <p:cNvSpPr>
            <a:spLocks noGrp="1"/>
          </p:cNvSpPr>
          <p:nvPr>
            <p:ph type="body" sz="quarter" idx="23" hasCustomPrompt="1"/>
          </p:nvPr>
        </p:nvSpPr>
        <p:spPr>
          <a:xfrm>
            <a:off x="996819" y="2178069"/>
            <a:ext cx="4545239" cy="3665028"/>
          </a:xfrm>
        </p:spPr>
        <p:txBody>
          <a:bodyPr numCol="1" spcCol="288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Click to add body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7">
            <a:extLst>
              <a:ext uri="{FF2B5EF4-FFF2-40B4-BE49-F238E27FC236}">
                <a16:creationId xmlns:a16="http://schemas.microsoft.com/office/drawing/2014/main" id="{A6ACECAA-6C52-1F44-BE0A-70D683814D99}"/>
              </a:ext>
            </a:extLst>
          </p:cNvPr>
          <p:cNvSpPr>
            <a:spLocks noGrp="1"/>
          </p:cNvSpPr>
          <p:nvPr>
            <p:ph type="body" sz="quarter" idx="24" hasCustomPrompt="1"/>
          </p:nvPr>
        </p:nvSpPr>
        <p:spPr>
          <a:xfrm>
            <a:off x="6657478" y="1812559"/>
            <a:ext cx="4545239" cy="278640"/>
          </a:xfrm>
        </p:spPr>
        <p:txBody>
          <a:bodyPr numCol="1"/>
          <a:lstStyle>
            <a:lvl1pPr marL="0" indent="0">
              <a:lnSpc>
                <a:spcPct val="100000"/>
              </a:lnSpc>
              <a:spcBef>
                <a:spcPts val="0"/>
              </a:spcBef>
              <a:spcAft>
                <a:spcPts val="1000"/>
              </a:spcAft>
              <a:buNone/>
              <a:defRPr sz="1600" b="1" spc="40" baseline="0">
                <a:solidFill>
                  <a:schemeClr val="tx2"/>
                </a:solidFill>
              </a:defRPr>
            </a:lvl1pPr>
            <a:lvl2pPr marL="14288" indent="0">
              <a:lnSpc>
                <a:spcPct val="100000"/>
              </a:lnSpc>
              <a:spcBef>
                <a:spcPts val="0"/>
              </a:spcBef>
              <a:spcAft>
                <a:spcPts val="1000"/>
              </a:spcAft>
              <a:buNone/>
              <a:tabLst/>
              <a:defRPr sz="1600" spc="40" baseline="0">
                <a:solidFill>
                  <a:schemeClr val="tx1"/>
                </a:solidFill>
              </a:defRPr>
            </a:lvl2pPr>
            <a:lvl3pPr marL="223838" indent="-179388">
              <a:tabLst/>
              <a:defRPr sz="1600" spc="40" baseline="0">
                <a:solidFill>
                  <a:schemeClr val="tx1"/>
                </a:solidFill>
              </a:defRPr>
            </a:lvl3pPr>
            <a:lvl4pPr marL="357188" indent="-133350">
              <a:tabLst/>
              <a:defRPr sz="1400" spc="40" baseline="0">
                <a:solidFill>
                  <a:schemeClr val="tx1"/>
                </a:solidFill>
              </a:defRPr>
            </a:lvl4pPr>
            <a:lvl5pPr marL="627063" indent="-179388">
              <a:tabLst/>
              <a:defRPr sz="1200" spc="40" baseline="0">
                <a:solidFill>
                  <a:schemeClr val="tx1"/>
                </a:solidFill>
              </a:defRPr>
            </a:lvl5pPr>
          </a:lstStyle>
          <a:p>
            <a:pPr lvl="0"/>
            <a:r>
              <a:rPr lang="en-GB"/>
              <a:t>Click to add a short headline</a:t>
            </a:r>
          </a:p>
        </p:txBody>
      </p:sp>
      <p:sp>
        <p:nvSpPr>
          <p:cNvPr id="26" name="Platshållare för text 2">
            <a:extLst>
              <a:ext uri="{FF2B5EF4-FFF2-40B4-BE49-F238E27FC236}">
                <a16:creationId xmlns:a16="http://schemas.microsoft.com/office/drawing/2014/main" id="{A69AB6DF-EAFF-2242-82F5-78B1D08532CF}"/>
              </a:ext>
            </a:extLst>
          </p:cNvPr>
          <p:cNvSpPr>
            <a:spLocks noGrp="1"/>
          </p:cNvSpPr>
          <p:nvPr>
            <p:ph type="body" sz="quarter" idx="25" hasCustomPrompt="1"/>
          </p:nvPr>
        </p:nvSpPr>
        <p:spPr>
          <a:xfrm>
            <a:off x="6657478" y="2178069"/>
            <a:ext cx="4545239" cy="3665028"/>
          </a:xfrm>
        </p:spPr>
        <p:txBody>
          <a:bodyPr numCol="1" spcCol="28800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noProof="0"/>
              <a:t>Click to add body text</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449474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Text Two Columns Green/Grey">
    <p:bg>
      <p:bgPr>
        <a:solidFill>
          <a:schemeClr val="bg1"/>
        </a:solidFill>
        <a:effectLst/>
      </p:bgPr>
    </p:bg>
    <p:spTree>
      <p:nvGrpSpPr>
        <p:cNvPr id="1" name=""/>
        <p:cNvGrpSpPr/>
        <p:nvPr/>
      </p:nvGrpSpPr>
      <p:grpSpPr>
        <a:xfrm>
          <a:off x="0" y="0"/>
          <a:ext cx="0" cy="0"/>
          <a:chOff x="0" y="0"/>
          <a:chExt cx="0" cy="0"/>
        </a:xfrm>
      </p:grpSpPr>
      <p:sp>
        <p:nvSpPr>
          <p:cNvPr id="24" name="Rektangel 44">
            <a:extLst>
              <a:ext uri="{FF2B5EF4-FFF2-40B4-BE49-F238E27FC236}">
                <a16:creationId xmlns:a16="http://schemas.microsoft.com/office/drawing/2014/main" id="{27844A3D-8243-2143-85B5-BB3E1585307B}"/>
              </a:ext>
            </a:extLst>
          </p:cNvPr>
          <p:cNvSpPr/>
          <p:nvPr userDrawn="1"/>
        </p:nvSpPr>
        <p:spPr>
          <a:xfrm>
            <a:off x="587718" y="1507524"/>
            <a:ext cx="5365407" cy="46234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7" name="Rektangel 43">
            <a:extLst>
              <a:ext uri="{FF2B5EF4-FFF2-40B4-BE49-F238E27FC236}">
                <a16:creationId xmlns:a16="http://schemas.microsoft.com/office/drawing/2014/main" id="{D2047841-A38E-E04D-92A9-4F647F6B7944}"/>
              </a:ext>
            </a:extLst>
          </p:cNvPr>
          <p:cNvSpPr/>
          <p:nvPr userDrawn="1"/>
        </p:nvSpPr>
        <p:spPr>
          <a:xfrm>
            <a:off x="6238875" y="1507524"/>
            <a:ext cx="5382444" cy="46234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accent1"/>
                </a:solidFill>
              </a:defRPr>
            </a:lvl1pPr>
          </a:lstStyle>
          <a:p>
            <a:fld id="{D570930B-D71F-4216-9882-1F0A606B2A42}" type="datetime1">
              <a:rPr lang="en-US" smtClean="0"/>
              <a:t>9/4/2024</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accent1"/>
                </a:solidFill>
              </a:defRPr>
            </a:lvl1pPr>
          </a:lstStyle>
          <a:p>
            <a:r>
              <a:rPr lang="en-US" sz="800"/>
              <a:t>Go to header/footer to change text </a:t>
            </a:r>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11039738" cy="487452"/>
          </a:xfrm>
          <a:prstGeom prst="rect">
            <a:avLst/>
          </a:prstGeom>
        </p:spPr>
        <p:txBody>
          <a:bodyPr anchor="t">
            <a:noAutofit/>
          </a:bodyPr>
          <a:lstStyle>
            <a:lvl1pPr marL="0" indent="0">
              <a:lnSpc>
                <a:spcPct val="85000"/>
              </a:lnSpc>
              <a:spcBef>
                <a:spcPts val="0"/>
              </a:spcBef>
              <a:buNone/>
              <a:defRPr sz="2600" spc="40" baseline="0">
                <a:solidFill>
                  <a:schemeClr val="tx2"/>
                </a:solidFill>
              </a:defRPr>
            </a:lvl1pPr>
          </a:lstStyle>
          <a:p>
            <a:pPr lvl="0"/>
            <a:r>
              <a:rPr lang="en-GB"/>
              <a:t>Click to add a headline of maximum one line</a:t>
            </a:r>
          </a:p>
          <a:p>
            <a:pPr lvl="0"/>
            <a:endParaRPr lang="en-GB"/>
          </a:p>
        </p:txBody>
      </p:sp>
      <p:grpSp>
        <p:nvGrpSpPr>
          <p:cNvPr id="13" name="Grupp 32">
            <a:extLst>
              <a:ext uri="{FF2B5EF4-FFF2-40B4-BE49-F238E27FC236}">
                <a16:creationId xmlns:a16="http://schemas.microsoft.com/office/drawing/2014/main" id="{6052E143-9E4E-A74A-B270-30FD881BF636}"/>
              </a:ext>
            </a:extLst>
          </p:cNvPr>
          <p:cNvGrpSpPr/>
          <p:nvPr userDrawn="1"/>
        </p:nvGrpSpPr>
        <p:grpSpPr>
          <a:xfrm>
            <a:off x="576140" y="6451484"/>
            <a:ext cx="615478" cy="91194"/>
            <a:chOff x="576140" y="6451484"/>
            <a:chExt cx="615478" cy="91194"/>
          </a:xfrm>
          <a:solidFill>
            <a:schemeClr val="tx2"/>
          </a:solidFill>
        </p:grpSpPr>
        <p:sp>
          <p:nvSpPr>
            <p:cNvPr id="14" name="Bild 2">
              <a:extLst>
                <a:ext uri="{FF2B5EF4-FFF2-40B4-BE49-F238E27FC236}">
                  <a16:creationId xmlns:a16="http://schemas.microsoft.com/office/drawing/2014/main" id="{8EFB6FE1-71C4-C84E-8225-1ED321BF2576}"/>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15" name="Bild 2">
              <a:extLst>
                <a:ext uri="{FF2B5EF4-FFF2-40B4-BE49-F238E27FC236}">
                  <a16:creationId xmlns:a16="http://schemas.microsoft.com/office/drawing/2014/main" id="{C75C6BBC-8CE7-1447-9C1A-5CF2E31B8E86}"/>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16" name="Bild 2">
              <a:extLst>
                <a:ext uri="{FF2B5EF4-FFF2-40B4-BE49-F238E27FC236}">
                  <a16:creationId xmlns:a16="http://schemas.microsoft.com/office/drawing/2014/main" id="{C67E8788-BA40-7B4E-8CE0-D014697FF57F}"/>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17" name="Bild 2">
              <a:extLst>
                <a:ext uri="{FF2B5EF4-FFF2-40B4-BE49-F238E27FC236}">
                  <a16:creationId xmlns:a16="http://schemas.microsoft.com/office/drawing/2014/main" id="{95E3D91E-8773-7A4B-A13C-0E4FBDFC5FE3}"/>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18" name="Bild 2">
              <a:extLst>
                <a:ext uri="{FF2B5EF4-FFF2-40B4-BE49-F238E27FC236}">
                  <a16:creationId xmlns:a16="http://schemas.microsoft.com/office/drawing/2014/main" id="{93A47CE2-36F2-314E-B92A-3F8A641FD515}"/>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20" name="Bild 2">
              <a:extLst>
                <a:ext uri="{FF2B5EF4-FFF2-40B4-BE49-F238E27FC236}">
                  <a16:creationId xmlns:a16="http://schemas.microsoft.com/office/drawing/2014/main" id="{E1EEBA04-4683-4848-BB26-CA97EA2ECDBF}"/>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1" name="Bild 2">
              <a:extLst>
                <a:ext uri="{FF2B5EF4-FFF2-40B4-BE49-F238E27FC236}">
                  <a16:creationId xmlns:a16="http://schemas.microsoft.com/office/drawing/2014/main" id="{00FB335B-B11A-1A47-80E0-92010385FE92}"/>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22" name="Text Placeholder 7">
            <a:extLst>
              <a:ext uri="{FF2B5EF4-FFF2-40B4-BE49-F238E27FC236}">
                <a16:creationId xmlns:a16="http://schemas.microsoft.com/office/drawing/2014/main" id="{4B605BB7-B2F3-B84E-B03B-86DFCB3BA50D}"/>
              </a:ext>
            </a:extLst>
          </p:cNvPr>
          <p:cNvSpPr>
            <a:spLocks noGrp="1"/>
          </p:cNvSpPr>
          <p:nvPr>
            <p:ph type="body" sz="quarter" idx="21" hasCustomPrompt="1"/>
          </p:nvPr>
        </p:nvSpPr>
        <p:spPr>
          <a:xfrm>
            <a:off x="996819" y="1812559"/>
            <a:ext cx="4545239" cy="278640"/>
          </a:xfrm>
        </p:spPr>
        <p:txBody>
          <a:bodyPr numCol="1"/>
          <a:lstStyle>
            <a:lvl1pPr marL="0" indent="0">
              <a:lnSpc>
                <a:spcPct val="100000"/>
              </a:lnSpc>
              <a:spcBef>
                <a:spcPts val="0"/>
              </a:spcBef>
              <a:spcAft>
                <a:spcPts val="1000"/>
              </a:spcAft>
              <a:buNone/>
              <a:defRPr sz="1600" b="1" spc="40" baseline="0">
                <a:solidFill>
                  <a:schemeClr val="bg1"/>
                </a:solidFill>
              </a:defRPr>
            </a:lvl1pPr>
            <a:lvl2pPr marL="14288" indent="0">
              <a:lnSpc>
                <a:spcPct val="100000"/>
              </a:lnSpc>
              <a:spcBef>
                <a:spcPts val="0"/>
              </a:spcBef>
              <a:spcAft>
                <a:spcPts val="1000"/>
              </a:spcAft>
              <a:buNone/>
              <a:tabLst/>
              <a:defRPr sz="1600" spc="40" baseline="0">
                <a:solidFill>
                  <a:schemeClr val="tx1"/>
                </a:solidFill>
              </a:defRPr>
            </a:lvl2pPr>
            <a:lvl3pPr marL="223838" indent="-179388">
              <a:tabLst/>
              <a:defRPr sz="1600" spc="40" baseline="0">
                <a:solidFill>
                  <a:schemeClr val="tx1"/>
                </a:solidFill>
              </a:defRPr>
            </a:lvl3pPr>
            <a:lvl4pPr marL="357188" indent="-133350">
              <a:tabLst/>
              <a:defRPr sz="1400" spc="40" baseline="0">
                <a:solidFill>
                  <a:schemeClr val="tx1"/>
                </a:solidFill>
              </a:defRPr>
            </a:lvl4pPr>
            <a:lvl5pPr marL="627063" indent="-179388">
              <a:tabLst/>
              <a:defRPr sz="1200" spc="40" baseline="0">
                <a:solidFill>
                  <a:schemeClr val="tx1"/>
                </a:solidFill>
              </a:defRPr>
            </a:lvl5pPr>
          </a:lstStyle>
          <a:p>
            <a:pPr lvl="0"/>
            <a:r>
              <a:rPr lang="en-GB"/>
              <a:t>Click to add a short headline</a:t>
            </a:r>
          </a:p>
        </p:txBody>
      </p:sp>
      <p:sp>
        <p:nvSpPr>
          <p:cNvPr id="23" name="Platshållare för text 2">
            <a:extLst>
              <a:ext uri="{FF2B5EF4-FFF2-40B4-BE49-F238E27FC236}">
                <a16:creationId xmlns:a16="http://schemas.microsoft.com/office/drawing/2014/main" id="{91A18B88-BC29-1545-A005-7757B0356CFF}"/>
              </a:ext>
            </a:extLst>
          </p:cNvPr>
          <p:cNvSpPr>
            <a:spLocks noGrp="1"/>
          </p:cNvSpPr>
          <p:nvPr>
            <p:ph type="body" sz="quarter" idx="23" hasCustomPrompt="1"/>
          </p:nvPr>
        </p:nvSpPr>
        <p:spPr>
          <a:xfrm>
            <a:off x="996819" y="2178069"/>
            <a:ext cx="4545239" cy="3665028"/>
          </a:xfrm>
        </p:spPr>
        <p:txBody>
          <a:bodyPr numCol="1" spcCol="288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Click to add body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6" name="Text Placeholder 7">
            <a:extLst>
              <a:ext uri="{FF2B5EF4-FFF2-40B4-BE49-F238E27FC236}">
                <a16:creationId xmlns:a16="http://schemas.microsoft.com/office/drawing/2014/main" id="{23B7487A-37EB-5B4D-AD31-7D94C9D39783}"/>
              </a:ext>
            </a:extLst>
          </p:cNvPr>
          <p:cNvSpPr>
            <a:spLocks noGrp="1"/>
          </p:cNvSpPr>
          <p:nvPr>
            <p:ph type="body" sz="quarter" idx="24" hasCustomPrompt="1"/>
          </p:nvPr>
        </p:nvSpPr>
        <p:spPr>
          <a:xfrm>
            <a:off x="6657478" y="1812559"/>
            <a:ext cx="4545239" cy="278640"/>
          </a:xfrm>
        </p:spPr>
        <p:txBody>
          <a:bodyPr numCol="1"/>
          <a:lstStyle>
            <a:lvl1pPr marL="0" indent="0">
              <a:lnSpc>
                <a:spcPct val="100000"/>
              </a:lnSpc>
              <a:spcBef>
                <a:spcPts val="0"/>
              </a:spcBef>
              <a:spcAft>
                <a:spcPts val="1000"/>
              </a:spcAft>
              <a:buNone/>
              <a:defRPr sz="1600" b="1" spc="40" baseline="0">
                <a:solidFill>
                  <a:schemeClr val="tx2"/>
                </a:solidFill>
              </a:defRPr>
            </a:lvl1pPr>
            <a:lvl2pPr marL="14288" indent="0">
              <a:lnSpc>
                <a:spcPct val="100000"/>
              </a:lnSpc>
              <a:spcBef>
                <a:spcPts val="0"/>
              </a:spcBef>
              <a:spcAft>
                <a:spcPts val="1000"/>
              </a:spcAft>
              <a:buNone/>
              <a:tabLst/>
              <a:defRPr sz="1600" spc="40" baseline="0">
                <a:solidFill>
                  <a:schemeClr val="tx1"/>
                </a:solidFill>
              </a:defRPr>
            </a:lvl2pPr>
            <a:lvl3pPr marL="223838" indent="-179388">
              <a:tabLst/>
              <a:defRPr sz="1600" spc="40" baseline="0">
                <a:solidFill>
                  <a:schemeClr val="tx1"/>
                </a:solidFill>
              </a:defRPr>
            </a:lvl3pPr>
            <a:lvl4pPr marL="357188" indent="-133350">
              <a:tabLst/>
              <a:defRPr sz="1400" spc="40" baseline="0">
                <a:solidFill>
                  <a:schemeClr val="tx1"/>
                </a:solidFill>
              </a:defRPr>
            </a:lvl4pPr>
            <a:lvl5pPr marL="627063" indent="-179388">
              <a:tabLst/>
              <a:defRPr sz="1200" spc="40" baseline="0">
                <a:solidFill>
                  <a:schemeClr val="tx1"/>
                </a:solidFill>
              </a:defRPr>
            </a:lvl5pPr>
          </a:lstStyle>
          <a:p>
            <a:pPr lvl="0"/>
            <a:r>
              <a:rPr lang="en-GB"/>
              <a:t>Click to add a short headline</a:t>
            </a:r>
          </a:p>
        </p:txBody>
      </p:sp>
      <p:sp>
        <p:nvSpPr>
          <p:cNvPr id="29" name="Platshållare för text 2">
            <a:extLst>
              <a:ext uri="{FF2B5EF4-FFF2-40B4-BE49-F238E27FC236}">
                <a16:creationId xmlns:a16="http://schemas.microsoft.com/office/drawing/2014/main" id="{814F133D-F0F6-F94F-9E60-968BEDC32C44}"/>
              </a:ext>
            </a:extLst>
          </p:cNvPr>
          <p:cNvSpPr>
            <a:spLocks noGrp="1"/>
          </p:cNvSpPr>
          <p:nvPr>
            <p:ph type="body" sz="quarter" idx="25" hasCustomPrompt="1"/>
          </p:nvPr>
        </p:nvSpPr>
        <p:spPr>
          <a:xfrm>
            <a:off x="6657478" y="2178069"/>
            <a:ext cx="4545239" cy="3665028"/>
          </a:xfrm>
        </p:spPr>
        <p:txBody>
          <a:bodyPr numCol="1" spcCol="28800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noProof="0"/>
              <a:t>Click to add body text</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1212245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3952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 Text Half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3718FC5-379A-3343-904E-06A5A117D84C}"/>
              </a:ext>
            </a:extLst>
          </p:cNvPr>
          <p:cNvSpPr>
            <a:spLocks noGrp="1"/>
          </p:cNvSpPr>
          <p:nvPr>
            <p:ph type="pic" sz="quarter" idx="18" hasCustomPrompt="1"/>
          </p:nvPr>
        </p:nvSpPr>
        <p:spPr>
          <a:xfrm>
            <a:off x="6094414" y="2"/>
            <a:ext cx="6095997" cy="6857997"/>
          </a:xfrm>
          <a:custGeom>
            <a:avLst/>
            <a:gdLst>
              <a:gd name="connsiteX0" fmla="*/ 0 w 6095997"/>
              <a:gd name="connsiteY0" fmla="*/ 0 h 6857997"/>
              <a:gd name="connsiteX1" fmla="*/ 6095997 w 6095997"/>
              <a:gd name="connsiteY1" fmla="*/ 0 h 6857997"/>
              <a:gd name="connsiteX2" fmla="*/ 6095997 w 6095997"/>
              <a:gd name="connsiteY2" fmla="*/ 3157535 h 6857997"/>
              <a:gd name="connsiteX3" fmla="*/ 6095997 w 6095997"/>
              <a:gd name="connsiteY3" fmla="*/ 3428998 h 6857997"/>
              <a:gd name="connsiteX4" fmla="*/ 6095997 w 6095997"/>
              <a:gd name="connsiteY4" fmla="*/ 6857997 h 6857997"/>
              <a:gd name="connsiteX5" fmla="*/ 0 w 6095997"/>
              <a:gd name="connsiteY5" fmla="*/ 6857997 h 6857997"/>
              <a:gd name="connsiteX6" fmla="*/ 0 w 6095997"/>
              <a:gd name="connsiteY6" fmla="*/ 3428998 h 6857997"/>
              <a:gd name="connsiteX7" fmla="*/ 0 w 6095997"/>
              <a:gd name="connsiteY7" fmla="*/ 3157535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997" h="6857997">
                <a:moveTo>
                  <a:pt x="0" y="0"/>
                </a:moveTo>
                <a:lnTo>
                  <a:pt x="6095997" y="0"/>
                </a:lnTo>
                <a:lnTo>
                  <a:pt x="6095997" y="3157535"/>
                </a:lnTo>
                <a:lnTo>
                  <a:pt x="6095997" y="3428998"/>
                </a:lnTo>
                <a:lnTo>
                  <a:pt x="6095997" y="6857997"/>
                </a:lnTo>
                <a:lnTo>
                  <a:pt x="0" y="6857997"/>
                </a:lnTo>
                <a:lnTo>
                  <a:pt x="0" y="3428998"/>
                </a:lnTo>
                <a:lnTo>
                  <a:pt x="0" y="3157535"/>
                </a:lnTo>
                <a:close/>
              </a:path>
            </a:pathLst>
          </a:custGeom>
          <a:solidFill>
            <a:schemeClr val="accent6">
              <a:lumMod val="90000"/>
            </a:schemeClr>
          </a:solidFill>
        </p:spPr>
        <p:txBody>
          <a:bodyPr wrap="square" lIns="36000" tIns="36000" rIns="36000" bIns="36000">
            <a:noAutofit/>
          </a:bodyPr>
          <a:lstStyle>
            <a:lvl1pPr marL="0" indent="0" algn="ctr">
              <a:buNone/>
              <a:defRPr sz="975">
                <a:solidFill>
                  <a:schemeClr val="tx2"/>
                </a:solidFill>
              </a:defRPr>
            </a:lvl1pPr>
          </a:lstStyle>
          <a:p>
            <a:r>
              <a:rPr lang="en-US" noProof="0"/>
              <a:t>Click on the icon to add an image</a:t>
            </a:r>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31027"/>
            <a:ext cx="5367179" cy="1365942"/>
          </a:xfrm>
          <a:prstGeom prst="rect">
            <a:avLst/>
          </a:prstGeom>
        </p:spPr>
        <p:txBody>
          <a:bodyPr anchor="t">
            <a:noAutofit/>
          </a:bodyPr>
          <a:lstStyle>
            <a:lvl1pPr marL="0" indent="0">
              <a:lnSpc>
                <a:spcPct val="85000"/>
              </a:lnSpc>
              <a:spcBef>
                <a:spcPts val="0"/>
              </a:spcBef>
              <a:buNone/>
              <a:defRPr sz="2700" spc="30" baseline="0">
                <a:solidFill>
                  <a:schemeClr val="tx2"/>
                </a:solidFill>
                <a:latin typeface="+mj-lt"/>
              </a:defRPr>
            </a:lvl1pPr>
          </a:lstStyle>
          <a:p>
            <a:pPr lvl="0"/>
            <a:r>
              <a:rPr lang="en-US" noProof="0"/>
              <a:t>Click to add a headline </a:t>
            </a:r>
            <a:br>
              <a:rPr lang="en-US" noProof="0"/>
            </a:br>
            <a:r>
              <a:rPr lang="en-US" noProof="0"/>
              <a:t>of maximum three lines</a:t>
            </a:r>
          </a:p>
        </p:txBody>
      </p:sp>
      <p:grpSp>
        <p:nvGrpSpPr>
          <p:cNvPr id="21" name="Grupp 32">
            <a:extLst>
              <a:ext uri="{FF2B5EF4-FFF2-40B4-BE49-F238E27FC236}">
                <a16:creationId xmlns:a16="http://schemas.microsoft.com/office/drawing/2014/main" id="{CF6F4381-F814-DC49-BAE8-DA80AFFD9E68}"/>
              </a:ext>
            </a:extLst>
          </p:cNvPr>
          <p:cNvGrpSpPr/>
          <p:nvPr userDrawn="1"/>
        </p:nvGrpSpPr>
        <p:grpSpPr>
          <a:xfrm>
            <a:off x="576141" y="6451484"/>
            <a:ext cx="615479" cy="91194"/>
            <a:chOff x="576140" y="6451484"/>
            <a:chExt cx="615478" cy="91194"/>
          </a:xfrm>
          <a:solidFill>
            <a:schemeClr val="tx2"/>
          </a:solidFill>
        </p:grpSpPr>
        <p:sp>
          <p:nvSpPr>
            <p:cNvPr id="22" name="Bild 2">
              <a:extLst>
                <a:ext uri="{FF2B5EF4-FFF2-40B4-BE49-F238E27FC236}">
                  <a16:creationId xmlns:a16="http://schemas.microsoft.com/office/drawing/2014/main" id="{62E9B87D-A5ED-B24D-896A-D5B9B26AB281}"/>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en-US" sz="1350" noProof="0">
                <a:solidFill>
                  <a:schemeClr val="tx2"/>
                </a:solidFill>
              </a:endParaRPr>
            </a:p>
          </p:txBody>
        </p:sp>
        <p:sp>
          <p:nvSpPr>
            <p:cNvPr id="23" name="Bild 2">
              <a:extLst>
                <a:ext uri="{FF2B5EF4-FFF2-40B4-BE49-F238E27FC236}">
                  <a16:creationId xmlns:a16="http://schemas.microsoft.com/office/drawing/2014/main" id="{A0B698E7-BE43-3549-8D56-915B35522590}"/>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en-US" sz="1350" noProof="0">
                <a:solidFill>
                  <a:schemeClr val="tx2"/>
                </a:solidFill>
              </a:endParaRPr>
            </a:p>
          </p:txBody>
        </p:sp>
        <p:sp>
          <p:nvSpPr>
            <p:cNvPr id="24" name="Bild 2">
              <a:extLst>
                <a:ext uri="{FF2B5EF4-FFF2-40B4-BE49-F238E27FC236}">
                  <a16:creationId xmlns:a16="http://schemas.microsoft.com/office/drawing/2014/main" id="{AE8F0FFE-43AD-8B46-AD52-5AAAB3A7E141}"/>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en-US" sz="1350" noProof="0">
                <a:solidFill>
                  <a:schemeClr val="tx2"/>
                </a:solidFill>
              </a:endParaRPr>
            </a:p>
          </p:txBody>
        </p:sp>
        <p:sp>
          <p:nvSpPr>
            <p:cNvPr id="33" name="Bild 2">
              <a:extLst>
                <a:ext uri="{FF2B5EF4-FFF2-40B4-BE49-F238E27FC236}">
                  <a16:creationId xmlns:a16="http://schemas.microsoft.com/office/drawing/2014/main" id="{F449D80C-39D5-B049-8099-1AB0DFB21C56}"/>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en-US" sz="1350" noProof="0">
                <a:solidFill>
                  <a:schemeClr val="tx2"/>
                </a:solidFill>
              </a:endParaRPr>
            </a:p>
          </p:txBody>
        </p:sp>
        <p:sp>
          <p:nvSpPr>
            <p:cNvPr id="34" name="Bild 2">
              <a:extLst>
                <a:ext uri="{FF2B5EF4-FFF2-40B4-BE49-F238E27FC236}">
                  <a16:creationId xmlns:a16="http://schemas.microsoft.com/office/drawing/2014/main" id="{20D2215C-82C7-5E49-AD19-A866B46120D1}"/>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en-US" sz="1350" noProof="0">
                <a:solidFill>
                  <a:schemeClr val="tx2"/>
                </a:solidFill>
              </a:endParaRPr>
            </a:p>
          </p:txBody>
        </p:sp>
        <p:sp>
          <p:nvSpPr>
            <p:cNvPr id="35" name="Bild 2">
              <a:extLst>
                <a:ext uri="{FF2B5EF4-FFF2-40B4-BE49-F238E27FC236}">
                  <a16:creationId xmlns:a16="http://schemas.microsoft.com/office/drawing/2014/main" id="{70CBD1E9-7FEE-9349-9D43-444D469EBEE7}"/>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en-US" sz="1350" noProof="0">
                <a:solidFill>
                  <a:schemeClr val="tx2"/>
                </a:solidFill>
              </a:endParaRPr>
            </a:p>
          </p:txBody>
        </p:sp>
        <p:sp>
          <p:nvSpPr>
            <p:cNvPr id="36" name="Bild 2">
              <a:extLst>
                <a:ext uri="{FF2B5EF4-FFF2-40B4-BE49-F238E27FC236}">
                  <a16:creationId xmlns:a16="http://schemas.microsoft.com/office/drawing/2014/main" id="{2BE0EC2B-5FD2-9449-827A-76C703008BD0}"/>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en-US" sz="1350" noProof="0">
                <a:solidFill>
                  <a:schemeClr val="tx2"/>
                </a:solidFill>
              </a:endParaRPr>
            </a:p>
          </p:txBody>
        </p:sp>
      </p:grpSp>
      <p:sp>
        <p:nvSpPr>
          <p:cNvPr id="12" name="Platshållare för text 11">
            <a:extLst>
              <a:ext uri="{FF2B5EF4-FFF2-40B4-BE49-F238E27FC236}">
                <a16:creationId xmlns:a16="http://schemas.microsoft.com/office/drawing/2014/main" id="{2A42B50C-7FD1-C146-8ECB-95091B05A65D}"/>
              </a:ext>
            </a:extLst>
          </p:cNvPr>
          <p:cNvSpPr>
            <a:spLocks noGrp="1"/>
          </p:cNvSpPr>
          <p:nvPr>
            <p:ph type="body" sz="quarter" idx="20" hasCustomPrompt="1"/>
          </p:nvPr>
        </p:nvSpPr>
        <p:spPr>
          <a:xfrm>
            <a:off x="576000" y="2527200"/>
            <a:ext cx="5377125" cy="3600450"/>
          </a:xfrm>
        </p:spPr>
        <p:txBody>
          <a:bodyPr/>
          <a:lstStyle/>
          <a:p>
            <a:pPr lvl="0"/>
            <a:r>
              <a:rPr lang="en-US" noProof="0"/>
              <a:t>Click to add body text</a:t>
            </a:r>
          </a:p>
          <a:p>
            <a:pPr lvl="1"/>
            <a:r>
              <a:rPr lang="en-US" noProof="0"/>
              <a:t>Second level</a:t>
            </a:r>
          </a:p>
          <a:p>
            <a:pPr lvl="2"/>
            <a:r>
              <a:rPr lang="en-US" noProof="0"/>
              <a:t>Third level</a:t>
            </a:r>
          </a:p>
          <a:p>
            <a:pPr lvl="3"/>
            <a:r>
              <a:rPr lang="en-US" noProof="0"/>
              <a:t>Fourth level </a:t>
            </a:r>
          </a:p>
          <a:p>
            <a:pPr lvl="4"/>
            <a:r>
              <a:rPr lang="en-US" noProof="0"/>
              <a:t>Fifth level</a:t>
            </a:r>
          </a:p>
        </p:txBody>
      </p:sp>
      <p:sp>
        <p:nvSpPr>
          <p:cNvPr id="16" name="Platshållare för datum 3">
            <a:extLst>
              <a:ext uri="{FF2B5EF4-FFF2-40B4-BE49-F238E27FC236}">
                <a16:creationId xmlns:a16="http://schemas.microsoft.com/office/drawing/2014/main" id="{E89DEF0D-E0BF-5D4C-9494-8D5AE0D65D02}"/>
              </a:ext>
            </a:extLst>
          </p:cNvPr>
          <p:cNvSpPr>
            <a:spLocks noGrp="1"/>
          </p:cNvSpPr>
          <p:nvPr>
            <p:ph type="dt" sz="half" idx="2"/>
          </p:nvPr>
        </p:nvSpPr>
        <p:spPr>
          <a:xfrm>
            <a:off x="2185247" y="6453944"/>
            <a:ext cx="1878120" cy="112593"/>
          </a:xfrm>
          <a:prstGeom prst="rect">
            <a:avLst/>
          </a:prstGeom>
        </p:spPr>
        <p:txBody>
          <a:bodyPr vert="horz" lIns="0" tIns="0" rIns="0" bIns="0" rtlCol="0" anchor="b"/>
          <a:lstStyle>
            <a:lvl1pPr algn="l">
              <a:defRPr sz="600" spc="38" baseline="0">
                <a:solidFill>
                  <a:schemeClr val="tx2"/>
                </a:solidFill>
              </a:defRPr>
            </a:lvl1pPr>
          </a:lstStyle>
          <a:p>
            <a:fld id="{4C7D266E-DD11-4247-BE28-59ED9E4C46D1}" type="datetime1">
              <a:rPr lang="en-US" noProof="0" smtClean="0"/>
              <a:t>9/4/2024</a:t>
            </a:fld>
            <a:endParaRPr lang="en-US" noProof="0"/>
          </a:p>
        </p:txBody>
      </p:sp>
      <p:sp>
        <p:nvSpPr>
          <p:cNvPr id="17" name="Platshållare för sidfot 4">
            <a:extLst>
              <a:ext uri="{FF2B5EF4-FFF2-40B4-BE49-F238E27FC236}">
                <a16:creationId xmlns:a16="http://schemas.microsoft.com/office/drawing/2014/main" id="{59120A69-D01F-A748-9537-2B83B4D28ADB}"/>
              </a:ext>
            </a:extLst>
          </p:cNvPr>
          <p:cNvSpPr>
            <a:spLocks noGrp="1"/>
          </p:cNvSpPr>
          <p:nvPr>
            <p:ph type="ftr" sz="quarter" idx="3"/>
          </p:nvPr>
        </p:nvSpPr>
        <p:spPr>
          <a:xfrm>
            <a:off x="4359276" y="6453944"/>
            <a:ext cx="3470275" cy="112593"/>
          </a:xfrm>
          <a:prstGeom prst="rect">
            <a:avLst/>
          </a:prstGeom>
        </p:spPr>
        <p:txBody>
          <a:bodyPr vert="horz" lIns="0" tIns="0" rIns="0" bIns="0" rtlCol="0" anchor="b"/>
          <a:lstStyle>
            <a:lvl1pPr algn="l">
              <a:defRPr sz="600" spc="38" baseline="0">
                <a:solidFill>
                  <a:schemeClr val="tx2"/>
                </a:solidFill>
              </a:defRPr>
            </a:lvl1pPr>
          </a:lstStyle>
          <a:p>
            <a:r>
              <a:rPr lang="en-US" noProof="0"/>
              <a:t>Go to header/footer to change text </a:t>
            </a:r>
          </a:p>
        </p:txBody>
      </p:sp>
      <p:sp>
        <p:nvSpPr>
          <p:cNvPr id="18" name="Platshållare för bildnummer 5">
            <a:extLst>
              <a:ext uri="{FF2B5EF4-FFF2-40B4-BE49-F238E27FC236}">
                <a16:creationId xmlns:a16="http://schemas.microsoft.com/office/drawing/2014/main" id="{943BB26A-3612-3A42-8216-56A3B027D321}"/>
              </a:ext>
            </a:extLst>
          </p:cNvPr>
          <p:cNvSpPr>
            <a:spLocks noGrp="1"/>
          </p:cNvSpPr>
          <p:nvPr>
            <p:ph type="sldNum" sz="quarter" idx="4"/>
          </p:nvPr>
        </p:nvSpPr>
        <p:spPr>
          <a:xfrm>
            <a:off x="10013315" y="6453944"/>
            <a:ext cx="1590676" cy="112593"/>
          </a:xfrm>
          <a:prstGeom prst="rect">
            <a:avLst/>
          </a:prstGeom>
        </p:spPr>
        <p:txBody>
          <a:bodyPr vert="horz" lIns="0" tIns="0" rIns="0" bIns="0" rtlCol="0" anchor="b"/>
          <a:lstStyle>
            <a:lvl1pPr algn="r">
              <a:defRPr sz="600" spc="38" baseline="0">
                <a:solidFill>
                  <a:schemeClr val="tx2"/>
                </a:solidFill>
              </a:defRPr>
            </a:lvl1pPr>
          </a:lstStyle>
          <a:p>
            <a:fld id="{EF8DBD5B-30F9-4F9C-AE39-E065C1AC514D}" type="slidenum">
              <a:rPr lang="en-US" noProof="0" smtClean="0"/>
              <a:pPr/>
              <a:t>‹#›</a:t>
            </a:fld>
            <a:endParaRPr lang="en-US" noProof="0"/>
          </a:p>
        </p:txBody>
      </p:sp>
      <p:sp>
        <p:nvSpPr>
          <p:cNvPr id="25" name="Text Placeholder 4">
            <a:extLst>
              <a:ext uri="{FF2B5EF4-FFF2-40B4-BE49-F238E27FC236}">
                <a16:creationId xmlns:a16="http://schemas.microsoft.com/office/drawing/2014/main" id="{ADFA69F0-4DC9-E843-AD83-A7CA3C778BDC}"/>
              </a:ext>
            </a:extLst>
          </p:cNvPr>
          <p:cNvSpPr>
            <a:spLocks noGrp="1"/>
          </p:cNvSpPr>
          <p:nvPr>
            <p:ph type="body" sz="quarter" idx="21" hasCustomPrompt="1"/>
          </p:nvPr>
        </p:nvSpPr>
        <p:spPr>
          <a:xfrm rot="5400000">
            <a:off x="10901732" y="819034"/>
            <a:ext cx="2093913" cy="455849"/>
          </a:xfrm>
        </p:spPr>
        <p:txBody>
          <a:bodyPr lIns="180000" tIns="180000" rIns="0" bIns="180000" anchor="ctr">
            <a:spAutoFit/>
          </a:bodyPr>
          <a:lstStyle>
            <a:lvl1pPr marL="4763" indent="0" algn="l">
              <a:buNone/>
              <a:defRPr sz="600"/>
            </a:lvl1pPr>
            <a:lvl2pPr marL="135731" indent="0">
              <a:buNone/>
              <a:defRPr sz="600"/>
            </a:lvl2pPr>
            <a:lvl3pPr marL="267891" indent="0">
              <a:buNone/>
              <a:defRPr sz="600"/>
            </a:lvl3pPr>
            <a:lvl4pPr marL="404672" indent="0">
              <a:buNone/>
              <a:defRPr sz="600"/>
            </a:lvl4pPr>
            <a:lvl5pPr marL="536972" indent="0">
              <a:buNone/>
              <a:defRPr sz="600"/>
            </a:lvl5pPr>
          </a:lstStyle>
          <a:p>
            <a:pPr lvl="0"/>
            <a:r>
              <a:rPr lang="en-US"/>
              <a:t>Project City Country</a:t>
            </a:r>
          </a:p>
        </p:txBody>
      </p:sp>
    </p:spTree>
    <p:extLst>
      <p:ext uri="{BB962C8B-B14F-4D97-AF65-F5344CB8AC3E}">
        <p14:creationId xmlns:p14="http://schemas.microsoft.com/office/powerpoint/2010/main" val="33716628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verkrift med tekst og bilde til høyr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432985" y="1699200"/>
            <a:ext cx="6588000" cy="44532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0" name="Picture Placeholder 4"/>
          <p:cNvSpPr>
            <a:spLocks noGrp="1"/>
          </p:cNvSpPr>
          <p:nvPr>
            <p:ph type="pic" sz="quarter" idx="14"/>
          </p:nvPr>
        </p:nvSpPr>
        <p:spPr>
          <a:xfrm>
            <a:off x="8700000" y="651180"/>
            <a:ext cx="3492000" cy="5767200"/>
          </a:xfrm>
        </p:spPr>
        <p:txBody>
          <a:bodyPr/>
          <a:lstStyle>
            <a:lvl1pPr marL="0" indent="0" algn="ctr">
              <a:buFontTx/>
              <a:buNone/>
              <a:defRPr/>
            </a:lvl1pPr>
          </a:lstStyle>
          <a:p>
            <a:r>
              <a:rPr lang="nb-NO"/>
              <a:t>Klikk på ikonet for å legge til et bilde</a:t>
            </a:r>
          </a:p>
        </p:txBody>
      </p:sp>
      <p:sp>
        <p:nvSpPr>
          <p:cNvPr id="4" name="Text Placeholder 3"/>
          <p:cNvSpPr>
            <a:spLocks noGrp="1"/>
          </p:cNvSpPr>
          <p:nvPr>
            <p:ph type="body" sz="quarter" idx="15"/>
          </p:nvPr>
        </p:nvSpPr>
        <p:spPr>
          <a:xfrm>
            <a:off x="8700000" y="6184800"/>
            <a:ext cx="3492000" cy="234000"/>
          </a:xfrm>
        </p:spPr>
        <p:txBody>
          <a:bodyPr lIns="46800" tIns="46800" rIns="46800" bIns="46800" anchor="b" anchorCtr="0"/>
          <a:lstStyle>
            <a:lvl1pPr marL="0" indent="0">
              <a:buNone/>
              <a:defRPr sz="750"/>
            </a:lvl1pPr>
          </a:lstStyle>
          <a:p>
            <a:pPr lvl="0"/>
            <a:r>
              <a:rPr lang="nb-NO"/>
              <a:t>Klikk for å redigere tekststiler i malen</a:t>
            </a:r>
          </a:p>
        </p:txBody>
      </p:sp>
      <p:sp>
        <p:nvSpPr>
          <p:cNvPr id="5" name="Date Placeholder 4"/>
          <p:cNvSpPr>
            <a:spLocks noGrp="1"/>
          </p:cNvSpPr>
          <p:nvPr>
            <p:ph type="dt" sz="half" idx="10"/>
          </p:nvPr>
        </p:nvSpPr>
        <p:spPr/>
        <p:txBody>
          <a:bodyPr/>
          <a:lstStyle/>
          <a:p>
            <a:fld id="{A4D82300-D10D-4D3E-B541-2B347C937865}" type="datetime1">
              <a:rPr lang="en-US" smtClean="0"/>
              <a:t>9/4/2024</a:t>
            </a:fld>
            <a:endParaRPr lang="nb-NO"/>
          </a:p>
        </p:txBody>
      </p:sp>
      <p:sp>
        <p:nvSpPr>
          <p:cNvPr id="6" name="Footer Placeholder 5"/>
          <p:cNvSpPr>
            <a:spLocks noGrp="1"/>
          </p:cNvSpPr>
          <p:nvPr>
            <p:ph type="ftr" sz="quarter" idx="11"/>
          </p:nvPr>
        </p:nvSpPr>
        <p:spPr/>
        <p:txBody>
          <a:bodyPr/>
          <a:lstStyle/>
          <a:p>
            <a:r>
              <a:rPr lang="en-US"/>
              <a:t>Go to header/footer to change text </a:t>
            </a:r>
            <a:endParaRPr lang="nb-NO"/>
          </a:p>
        </p:txBody>
      </p:sp>
      <p:sp>
        <p:nvSpPr>
          <p:cNvPr id="7" name="Slide Number Placeholder 6"/>
          <p:cNvSpPr>
            <a:spLocks noGrp="1"/>
          </p:cNvSpPr>
          <p:nvPr>
            <p:ph type="sldNum" sz="quarter" idx="12"/>
          </p:nvPr>
        </p:nvSpPr>
        <p:spPr/>
        <p:txBody>
          <a:bodyPr/>
          <a:lstStyle/>
          <a:p>
            <a:fld id="{552F452E-B795-4D05-B605-588F6513802C}" type="slidenum">
              <a:rPr lang="nb-NO" smtClean="0"/>
              <a:t>‹#›</a:t>
            </a:fld>
            <a:endParaRPr lang="nb-NO"/>
          </a:p>
        </p:txBody>
      </p:sp>
      <p:sp>
        <p:nvSpPr>
          <p:cNvPr id="3" name="Title 2"/>
          <p:cNvSpPr>
            <a:spLocks noGrp="1"/>
          </p:cNvSpPr>
          <p:nvPr>
            <p:ph type="title"/>
          </p:nvPr>
        </p:nvSpPr>
        <p:spPr>
          <a:xfrm>
            <a:off x="1435199" y="696914"/>
            <a:ext cx="6588000" cy="978729"/>
          </a:xfrm>
        </p:spPr>
        <p:txBody>
          <a:bodyPr/>
          <a:lstStyle/>
          <a:p>
            <a:r>
              <a:rPr lang="nb-NO"/>
              <a:t>Klikk for å redigere tittelstil</a:t>
            </a:r>
          </a:p>
        </p:txBody>
      </p:sp>
    </p:spTree>
    <p:extLst>
      <p:ext uri="{BB962C8B-B14F-4D97-AF65-F5344CB8AC3E}">
        <p14:creationId xmlns:p14="http://schemas.microsoft.com/office/powerpoint/2010/main" val="3293809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Start Image bottom ">
    <p:bg>
      <p:bgPr>
        <a:solidFill>
          <a:schemeClr val="bg1"/>
        </a:solidFill>
        <a:effectLst/>
      </p:bgPr>
    </p:bg>
    <p:spTree>
      <p:nvGrpSpPr>
        <p:cNvPr id="1" name=""/>
        <p:cNvGrpSpPr/>
        <p:nvPr/>
      </p:nvGrpSpPr>
      <p:grpSpPr>
        <a:xfrm>
          <a:off x="0" y="0"/>
          <a:ext cx="0" cy="0"/>
          <a:chOff x="0" y="0"/>
          <a:chExt cx="0" cy="0"/>
        </a:xfrm>
      </p:grpSpPr>
      <p:sp>
        <p:nvSpPr>
          <p:cNvPr id="11" name="Text Placeholder 18">
            <a:extLst>
              <a:ext uri="{FF2B5EF4-FFF2-40B4-BE49-F238E27FC236}">
                <a16:creationId xmlns:a16="http://schemas.microsoft.com/office/drawing/2014/main" id="{F33AAA9B-2FD7-7742-8FFC-0853E10FF816}"/>
              </a:ext>
            </a:extLst>
          </p:cNvPr>
          <p:cNvSpPr>
            <a:spLocks noGrp="1"/>
          </p:cNvSpPr>
          <p:nvPr>
            <p:ph type="body" sz="quarter" idx="14" hasCustomPrompt="1"/>
          </p:nvPr>
        </p:nvSpPr>
        <p:spPr>
          <a:xfrm>
            <a:off x="576000" y="1022400"/>
            <a:ext cx="5367178" cy="887911"/>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GB"/>
              <a:t>Click to add a headline </a:t>
            </a:r>
            <a:br>
              <a:rPr lang="en-GB"/>
            </a:br>
            <a:r>
              <a:rPr lang="en-GB"/>
              <a:t>of maximum two lines</a:t>
            </a:r>
          </a:p>
        </p:txBody>
      </p:sp>
      <p:sp>
        <p:nvSpPr>
          <p:cNvPr id="13" name="Text Placeholder 7">
            <a:extLst>
              <a:ext uri="{FF2B5EF4-FFF2-40B4-BE49-F238E27FC236}">
                <a16:creationId xmlns:a16="http://schemas.microsoft.com/office/drawing/2014/main" id="{82C1EA7A-B2DC-6047-B1F0-EB47347CB0FD}"/>
              </a:ext>
            </a:extLst>
          </p:cNvPr>
          <p:cNvSpPr>
            <a:spLocks noGrp="1"/>
          </p:cNvSpPr>
          <p:nvPr>
            <p:ph type="body" sz="quarter" idx="19" hasCustomPrompt="1"/>
          </p:nvPr>
        </p:nvSpPr>
        <p:spPr>
          <a:xfrm>
            <a:off x="575999" y="2242800"/>
            <a:ext cx="5377125" cy="887911"/>
          </a:xfrm>
        </p:spPr>
        <p:txBody>
          <a:bodyPr/>
          <a:lstStyle>
            <a:lvl1pPr marL="0" indent="0">
              <a:lnSpc>
                <a:spcPct val="100000"/>
              </a:lnSpc>
              <a:spcBef>
                <a:spcPts val="0"/>
              </a:spcBef>
              <a:spcAft>
                <a:spcPts val="1000"/>
              </a:spcAft>
              <a:buNone/>
              <a:defRPr sz="1400" spc="40" baseline="0"/>
            </a:lvl1pPr>
            <a:lvl2pPr>
              <a:lnSpc>
                <a:spcPct val="100000"/>
              </a:lnSpc>
              <a:spcBef>
                <a:spcPts val="0"/>
              </a:spcBef>
              <a:spcAft>
                <a:spcPts val="600"/>
              </a:spcAft>
              <a:defRPr spc="40" baseline="0"/>
            </a:lvl2pPr>
            <a:lvl3pPr>
              <a:defRPr spc="40" baseline="0"/>
            </a:lvl3pPr>
            <a:lvl4pPr>
              <a:defRPr spc="40" baseline="0"/>
            </a:lvl4pPr>
            <a:lvl5pPr>
              <a:defRPr spc="40" baseline="0"/>
            </a:lvl5pPr>
          </a:lstStyle>
          <a:p>
            <a:pPr lvl="0"/>
            <a:r>
              <a:rPr lang="en-GB"/>
              <a:t>Click to add text</a:t>
            </a:r>
          </a:p>
        </p:txBody>
      </p:sp>
      <p:grpSp>
        <p:nvGrpSpPr>
          <p:cNvPr id="14" name="Grupp 36">
            <a:extLst>
              <a:ext uri="{FF2B5EF4-FFF2-40B4-BE49-F238E27FC236}">
                <a16:creationId xmlns:a16="http://schemas.microsoft.com/office/drawing/2014/main" id="{3F712A42-435E-5043-A943-E4E2B19528B0}"/>
              </a:ext>
            </a:extLst>
          </p:cNvPr>
          <p:cNvGrpSpPr/>
          <p:nvPr userDrawn="1"/>
        </p:nvGrpSpPr>
        <p:grpSpPr>
          <a:xfrm>
            <a:off x="580243" y="358826"/>
            <a:ext cx="1060858" cy="157184"/>
            <a:chOff x="2940050" y="2740025"/>
            <a:chExt cx="6235699" cy="923925"/>
          </a:xfrm>
          <a:solidFill>
            <a:schemeClr val="accent1"/>
          </a:solidFill>
        </p:grpSpPr>
        <p:sp>
          <p:nvSpPr>
            <p:cNvPr id="15" name="Bild 2">
              <a:extLst>
                <a:ext uri="{FF2B5EF4-FFF2-40B4-BE49-F238E27FC236}">
                  <a16:creationId xmlns:a16="http://schemas.microsoft.com/office/drawing/2014/main" id="{D7269BB1-D3CF-5044-857D-1A0B58A65373}"/>
                </a:ext>
              </a:extLst>
            </p:cNvPr>
            <p:cNvSpPr/>
            <p:nvPr/>
          </p:nvSpPr>
          <p:spPr>
            <a:xfrm>
              <a:off x="5629275" y="2740660"/>
              <a:ext cx="803275" cy="923289"/>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p>
          </p:txBody>
        </p:sp>
        <p:sp>
          <p:nvSpPr>
            <p:cNvPr id="17" name="Bild 2">
              <a:extLst>
                <a:ext uri="{FF2B5EF4-FFF2-40B4-BE49-F238E27FC236}">
                  <a16:creationId xmlns:a16="http://schemas.microsoft.com/office/drawing/2014/main" id="{5EEAC040-EA0D-5A4B-8ADF-21D65E865AB5}"/>
                </a:ext>
              </a:extLst>
            </p:cNvPr>
            <p:cNvSpPr/>
            <p:nvPr/>
          </p:nvSpPr>
          <p:spPr>
            <a:xfrm>
              <a:off x="4629785" y="2740660"/>
              <a:ext cx="920114" cy="923289"/>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p>
          </p:txBody>
        </p:sp>
        <p:sp>
          <p:nvSpPr>
            <p:cNvPr id="18" name="Bild 2">
              <a:extLst>
                <a:ext uri="{FF2B5EF4-FFF2-40B4-BE49-F238E27FC236}">
                  <a16:creationId xmlns:a16="http://schemas.microsoft.com/office/drawing/2014/main" id="{89FCFA60-6CB0-464D-B5BC-5BF7C7E36D0D}"/>
                </a:ext>
              </a:extLst>
            </p:cNvPr>
            <p:cNvSpPr/>
            <p:nvPr/>
          </p:nvSpPr>
          <p:spPr>
            <a:xfrm>
              <a:off x="2940050" y="2740660"/>
              <a:ext cx="786764" cy="923289"/>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p>
          </p:txBody>
        </p:sp>
        <p:sp>
          <p:nvSpPr>
            <p:cNvPr id="19" name="Bild 2">
              <a:extLst>
                <a:ext uri="{FF2B5EF4-FFF2-40B4-BE49-F238E27FC236}">
                  <a16:creationId xmlns:a16="http://schemas.microsoft.com/office/drawing/2014/main" id="{9FE0EB8F-8680-B144-A3E2-EC14C2F2A334}"/>
                </a:ext>
              </a:extLst>
            </p:cNvPr>
            <p:cNvSpPr/>
            <p:nvPr/>
          </p:nvSpPr>
          <p:spPr>
            <a:xfrm>
              <a:off x="3851275" y="2740025"/>
              <a:ext cx="765175" cy="923925"/>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p>
          </p:txBody>
        </p:sp>
        <p:sp>
          <p:nvSpPr>
            <p:cNvPr id="20" name="Bild 2">
              <a:extLst>
                <a:ext uri="{FF2B5EF4-FFF2-40B4-BE49-F238E27FC236}">
                  <a16:creationId xmlns:a16="http://schemas.microsoft.com/office/drawing/2014/main" id="{59A5EA93-292C-1B4C-A6B0-233D749054F3}"/>
                </a:ext>
              </a:extLst>
            </p:cNvPr>
            <p:cNvSpPr/>
            <p:nvPr/>
          </p:nvSpPr>
          <p:spPr>
            <a:xfrm>
              <a:off x="8256270" y="2740660"/>
              <a:ext cx="919479" cy="923289"/>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p>
          </p:txBody>
        </p:sp>
        <p:sp>
          <p:nvSpPr>
            <p:cNvPr id="21" name="Bild 2">
              <a:extLst>
                <a:ext uri="{FF2B5EF4-FFF2-40B4-BE49-F238E27FC236}">
                  <a16:creationId xmlns:a16="http://schemas.microsoft.com/office/drawing/2014/main" id="{DC6A2CCA-5F03-834D-A9B2-43DEF99BAD06}"/>
                </a:ext>
              </a:extLst>
            </p:cNvPr>
            <p:cNvSpPr/>
            <p:nvPr/>
          </p:nvSpPr>
          <p:spPr>
            <a:xfrm>
              <a:off x="6562090" y="2740660"/>
              <a:ext cx="787400" cy="923289"/>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p>
          </p:txBody>
        </p:sp>
        <p:sp>
          <p:nvSpPr>
            <p:cNvPr id="22" name="Bild 2">
              <a:extLst>
                <a:ext uri="{FF2B5EF4-FFF2-40B4-BE49-F238E27FC236}">
                  <a16:creationId xmlns:a16="http://schemas.microsoft.com/office/drawing/2014/main" id="{AF606199-8A73-4C4C-B9D7-DD53934BDA95}"/>
                </a:ext>
              </a:extLst>
            </p:cNvPr>
            <p:cNvSpPr/>
            <p:nvPr/>
          </p:nvSpPr>
          <p:spPr>
            <a:xfrm>
              <a:off x="7477125" y="2740025"/>
              <a:ext cx="765175" cy="923925"/>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p>
          </p:txBody>
        </p:sp>
      </p:grpSp>
      <p:pic>
        <p:nvPicPr>
          <p:cNvPr id="16" name="Bild 5">
            <a:extLst>
              <a:ext uri="{FF2B5EF4-FFF2-40B4-BE49-F238E27FC236}">
                <a16:creationId xmlns:a16="http://schemas.microsoft.com/office/drawing/2014/main" id="{28E75F0E-4B2E-8B47-9C7C-74605E350BB9}"/>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3317" t="27887" r="62203" b="57610"/>
          <a:stretch/>
        </p:blipFill>
        <p:spPr>
          <a:xfrm>
            <a:off x="6073835" y="-22141"/>
            <a:ext cx="6141611" cy="3460051"/>
          </a:xfrm>
          <a:prstGeom prst="rect">
            <a:avLst/>
          </a:prstGeom>
        </p:spPr>
      </p:pic>
      <p:sp>
        <p:nvSpPr>
          <p:cNvPr id="24" name="Picture Placeholder 23">
            <a:extLst>
              <a:ext uri="{FF2B5EF4-FFF2-40B4-BE49-F238E27FC236}">
                <a16:creationId xmlns:a16="http://schemas.microsoft.com/office/drawing/2014/main" id="{EE6BDD26-0003-9E49-B5AA-0AFE38C202D5}"/>
              </a:ext>
            </a:extLst>
          </p:cNvPr>
          <p:cNvSpPr>
            <a:spLocks noGrp="1"/>
          </p:cNvSpPr>
          <p:nvPr>
            <p:ph type="pic" sz="quarter" idx="13"/>
          </p:nvPr>
        </p:nvSpPr>
        <p:spPr>
          <a:xfrm>
            <a:off x="5" y="3429000"/>
            <a:ext cx="12191997" cy="3429000"/>
          </a:xfrm>
          <a:custGeom>
            <a:avLst/>
            <a:gdLst>
              <a:gd name="connsiteX0" fmla="*/ 0 w 12191997"/>
              <a:gd name="connsiteY0" fmla="*/ 0 h 3429000"/>
              <a:gd name="connsiteX1" fmla="*/ 12191997 w 12191997"/>
              <a:gd name="connsiteY1" fmla="*/ 0 h 3429000"/>
              <a:gd name="connsiteX2" fmla="*/ 12191997 w 12191997"/>
              <a:gd name="connsiteY2" fmla="*/ 3429000 h 3429000"/>
              <a:gd name="connsiteX3" fmla="*/ 0 w 12191997"/>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12191997" h="3429000">
                <a:moveTo>
                  <a:pt x="0" y="0"/>
                </a:moveTo>
                <a:lnTo>
                  <a:pt x="12191997" y="0"/>
                </a:lnTo>
                <a:lnTo>
                  <a:pt x="12191997" y="3429000"/>
                </a:lnTo>
                <a:lnTo>
                  <a:pt x="0" y="3429000"/>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endParaRPr lang="en-GB"/>
          </a:p>
          <a:p>
            <a:r>
              <a:rPr lang="en-GB"/>
              <a:t>Click on the icon to add an image</a:t>
            </a:r>
          </a:p>
        </p:txBody>
      </p:sp>
    </p:spTree>
    <p:extLst>
      <p:ext uri="{BB962C8B-B14F-4D97-AF65-F5344CB8AC3E}">
        <p14:creationId xmlns:p14="http://schemas.microsoft.com/office/powerpoint/2010/main" val="18187881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 Title Start Graphic/Image">
    <p:bg>
      <p:bgPr>
        <a:solidFill>
          <a:srgbClr val="ECECEC"/>
        </a:solidFill>
        <a:effectLst/>
      </p:bgPr>
    </p:bg>
    <p:spTree>
      <p:nvGrpSpPr>
        <p:cNvPr id="1" name=""/>
        <p:cNvGrpSpPr/>
        <p:nvPr/>
      </p:nvGrpSpPr>
      <p:grpSpPr>
        <a:xfrm>
          <a:off x="0" y="0"/>
          <a:ext cx="0" cy="0"/>
          <a:chOff x="0" y="0"/>
          <a:chExt cx="0" cy="0"/>
        </a:xfrm>
      </p:grpSpPr>
      <p:sp>
        <p:nvSpPr>
          <p:cNvPr id="50" name="Freeform 49">
            <a:extLst>
              <a:ext uri="{FF2B5EF4-FFF2-40B4-BE49-F238E27FC236}">
                <a16:creationId xmlns:a16="http://schemas.microsoft.com/office/drawing/2014/main" id="{54B4707F-73C2-CB4A-9E5B-1E50638807C5}"/>
              </a:ext>
            </a:extLst>
          </p:cNvPr>
          <p:cNvSpPr/>
          <p:nvPr userDrawn="1"/>
        </p:nvSpPr>
        <p:spPr>
          <a:xfrm>
            <a:off x="-22023" y="2084905"/>
            <a:ext cx="2667870" cy="4785659"/>
          </a:xfrm>
          <a:custGeom>
            <a:avLst/>
            <a:gdLst>
              <a:gd name="connsiteX0" fmla="*/ 0 w 2667870"/>
              <a:gd name="connsiteY0" fmla="*/ 1920505 h 4785659"/>
              <a:gd name="connsiteX1" fmla="*/ 40200 w 2667870"/>
              <a:gd name="connsiteY1" fmla="*/ 1924069 h 4785659"/>
              <a:gd name="connsiteX2" fmla="*/ 1360705 w 2667870"/>
              <a:gd name="connsiteY2" fmla="*/ 1924069 h 4785659"/>
              <a:gd name="connsiteX3" fmla="*/ 2667870 w 2667870"/>
              <a:gd name="connsiteY3" fmla="*/ 3337942 h 4785659"/>
              <a:gd name="connsiteX4" fmla="*/ 1785815 w 2667870"/>
              <a:gd name="connsiteY4" fmla="*/ 4750827 h 4785659"/>
              <a:gd name="connsiteX5" fmla="*/ 1666528 w 2667870"/>
              <a:gd name="connsiteY5" fmla="*/ 4785659 h 4785659"/>
              <a:gd name="connsiteX6" fmla="*/ 0 w 2667870"/>
              <a:gd name="connsiteY6" fmla="*/ 4785659 h 4785659"/>
              <a:gd name="connsiteX7" fmla="*/ 0 w 2667870"/>
              <a:gd name="connsiteY7" fmla="*/ 3788114 h 4785659"/>
              <a:gd name="connsiteX8" fmla="*/ 1187305 w 2667870"/>
              <a:gd name="connsiteY8" fmla="*/ 3788114 h 4785659"/>
              <a:gd name="connsiteX9" fmla="*/ 1624139 w 2667870"/>
              <a:gd name="connsiteY9" fmla="*/ 3337942 h 4785659"/>
              <a:gd name="connsiteX10" fmla="*/ 1187305 w 2667870"/>
              <a:gd name="connsiteY10" fmla="*/ 2887770 h 4785659"/>
              <a:gd name="connsiteX11" fmla="*/ 40200 w 2667870"/>
              <a:gd name="connsiteY11" fmla="*/ 2887770 h 4785659"/>
              <a:gd name="connsiteX12" fmla="*/ 0 w 2667870"/>
              <a:gd name="connsiteY12" fmla="*/ 2886307 h 4785659"/>
              <a:gd name="connsiteX13" fmla="*/ 274249 w 2667870"/>
              <a:gd name="connsiteY13" fmla="*/ 0 h 4785659"/>
              <a:gd name="connsiteX14" fmla="*/ 2331075 w 2667870"/>
              <a:gd name="connsiteY14" fmla="*/ 0 h 4785659"/>
              <a:gd name="connsiteX15" fmla="*/ 2331075 w 2667870"/>
              <a:gd name="connsiteY15" fmla="*/ 1023725 h 4785659"/>
              <a:gd name="connsiteX16" fmla="*/ 274249 w 2667870"/>
              <a:gd name="connsiteY16" fmla="*/ 1023725 h 4785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7870" h="4785659">
                <a:moveTo>
                  <a:pt x="0" y="1920505"/>
                </a:moveTo>
                <a:lnTo>
                  <a:pt x="40200" y="1924069"/>
                </a:lnTo>
                <a:lnTo>
                  <a:pt x="1360705" y="1924069"/>
                </a:lnTo>
                <a:cubicBezTo>
                  <a:pt x="2100987" y="1924069"/>
                  <a:pt x="2667870" y="2450937"/>
                  <a:pt x="2667870" y="3337942"/>
                </a:cubicBezTo>
                <a:cubicBezTo>
                  <a:pt x="2667870" y="4075725"/>
                  <a:pt x="2348999" y="4556534"/>
                  <a:pt x="1785815" y="4750827"/>
                </a:cubicBezTo>
                <a:lnTo>
                  <a:pt x="1666528" y="4785659"/>
                </a:lnTo>
                <a:lnTo>
                  <a:pt x="0" y="4785659"/>
                </a:lnTo>
                <a:lnTo>
                  <a:pt x="0" y="3788114"/>
                </a:lnTo>
                <a:lnTo>
                  <a:pt x="1187305" y="3788114"/>
                </a:lnTo>
                <a:cubicBezTo>
                  <a:pt x="1477416" y="3788114"/>
                  <a:pt x="1624139" y="3574699"/>
                  <a:pt x="1624139" y="3337942"/>
                </a:cubicBezTo>
                <a:cubicBezTo>
                  <a:pt x="1624139" y="3107854"/>
                  <a:pt x="1477416" y="2887770"/>
                  <a:pt x="1187305" y="2887770"/>
                </a:cubicBezTo>
                <a:lnTo>
                  <a:pt x="40200" y="2887770"/>
                </a:lnTo>
                <a:lnTo>
                  <a:pt x="0" y="2886307"/>
                </a:lnTo>
                <a:close/>
                <a:moveTo>
                  <a:pt x="274249" y="0"/>
                </a:moveTo>
                <a:lnTo>
                  <a:pt x="2331075" y="0"/>
                </a:lnTo>
                <a:lnTo>
                  <a:pt x="2331075" y="1023725"/>
                </a:lnTo>
                <a:lnTo>
                  <a:pt x="274249" y="1023725"/>
                </a:lnTo>
                <a:close/>
              </a:path>
            </a:pathLst>
          </a:custGeom>
          <a:noFill/>
          <a:ln w="19050" cap="flat">
            <a:solidFill>
              <a:schemeClr val="accent1"/>
            </a:solidFill>
            <a:prstDash val="solid"/>
            <a:miter/>
          </a:ln>
        </p:spPr>
        <p:txBody>
          <a:bodyPr wrap="square" rtlCol="0" anchor="ctr">
            <a:noAutofit/>
          </a:bodyPr>
          <a:lstStyle/>
          <a:p>
            <a:endParaRPr lang="sv-SE"/>
          </a:p>
        </p:txBody>
      </p:sp>
      <p:sp>
        <p:nvSpPr>
          <p:cNvPr id="49" name="Freeform 48">
            <a:extLst>
              <a:ext uri="{FF2B5EF4-FFF2-40B4-BE49-F238E27FC236}">
                <a16:creationId xmlns:a16="http://schemas.microsoft.com/office/drawing/2014/main" id="{2B731617-8BB2-5747-A773-E97EF74DFA13}"/>
              </a:ext>
            </a:extLst>
          </p:cNvPr>
          <p:cNvSpPr/>
          <p:nvPr userDrawn="1"/>
        </p:nvSpPr>
        <p:spPr>
          <a:xfrm>
            <a:off x="3299432" y="2081570"/>
            <a:ext cx="4018203" cy="4788993"/>
          </a:xfrm>
          <a:custGeom>
            <a:avLst/>
            <a:gdLst>
              <a:gd name="connsiteX0" fmla="*/ 0 w 4018203"/>
              <a:gd name="connsiteY0" fmla="*/ 0 h 4788993"/>
              <a:gd name="connsiteX1" fmla="*/ 1117094 w 4018203"/>
              <a:gd name="connsiteY1" fmla="*/ 0 h 4788993"/>
              <a:gd name="connsiteX2" fmla="*/ 1117094 w 4018203"/>
              <a:gd name="connsiteY2" fmla="*/ 2047449 h 4788993"/>
              <a:gd name="connsiteX3" fmla="*/ 2711037 w 4018203"/>
              <a:gd name="connsiteY3" fmla="*/ 0 h 4788993"/>
              <a:gd name="connsiteX4" fmla="*/ 4018203 w 4018203"/>
              <a:gd name="connsiteY4" fmla="*/ 0 h 4788993"/>
              <a:gd name="connsiteX5" fmla="*/ 2180834 w 4018203"/>
              <a:gd name="connsiteY5" fmla="*/ 2427594 h 4788993"/>
              <a:gd name="connsiteX6" fmla="*/ 3970561 w 4018203"/>
              <a:gd name="connsiteY6" fmla="*/ 4788993 h 4788993"/>
              <a:gd name="connsiteX7" fmla="*/ 2662100 w 4018203"/>
              <a:gd name="connsiteY7" fmla="*/ 4788993 h 4788993"/>
              <a:gd name="connsiteX8" fmla="*/ 1117094 w 4018203"/>
              <a:gd name="connsiteY8" fmla="*/ 2804405 h 4788993"/>
              <a:gd name="connsiteX9" fmla="*/ 1117094 w 4018203"/>
              <a:gd name="connsiteY9" fmla="*/ 4788993 h 4788993"/>
              <a:gd name="connsiteX10" fmla="*/ 0 w 4018203"/>
              <a:gd name="connsiteY10" fmla="*/ 4788993 h 4788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18203" h="4788993">
                <a:moveTo>
                  <a:pt x="0" y="0"/>
                </a:moveTo>
                <a:lnTo>
                  <a:pt x="1117094" y="0"/>
                </a:lnTo>
                <a:lnTo>
                  <a:pt x="1117094" y="2047449"/>
                </a:lnTo>
                <a:lnTo>
                  <a:pt x="2711037" y="0"/>
                </a:lnTo>
                <a:lnTo>
                  <a:pt x="4018203" y="0"/>
                </a:lnTo>
                <a:lnTo>
                  <a:pt x="2180834" y="2427594"/>
                </a:lnTo>
                <a:lnTo>
                  <a:pt x="3970561" y="4788993"/>
                </a:lnTo>
                <a:lnTo>
                  <a:pt x="2662100" y="4788993"/>
                </a:lnTo>
                <a:lnTo>
                  <a:pt x="1117094" y="2804405"/>
                </a:lnTo>
                <a:lnTo>
                  <a:pt x="1117094" y="4788993"/>
                </a:lnTo>
                <a:lnTo>
                  <a:pt x="0" y="4788993"/>
                </a:lnTo>
                <a:close/>
              </a:path>
            </a:pathLst>
          </a:custGeom>
          <a:noFill/>
          <a:ln w="19050" cap="flat">
            <a:solidFill>
              <a:schemeClr val="accent1"/>
            </a:solidFill>
            <a:prstDash val="solid"/>
            <a:miter/>
          </a:ln>
        </p:spPr>
        <p:txBody>
          <a:bodyPr wrap="square" rtlCol="0" anchor="ctr">
            <a:noAutofit/>
          </a:bodyPr>
          <a:lstStyle/>
          <a:p>
            <a:endParaRPr lang="sv-SE"/>
          </a:p>
        </p:txBody>
      </p:sp>
      <p:sp>
        <p:nvSpPr>
          <p:cNvPr id="11" name="Picture Placeholder 10">
            <a:extLst>
              <a:ext uri="{FF2B5EF4-FFF2-40B4-BE49-F238E27FC236}">
                <a16:creationId xmlns:a16="http://schemas.microsoft.com/office/drawing/2014/main" id="{83718FC5-379A-3343-904E-06A5A117D84C}"/>
              </a:ext>
            </a:extLst>
          </p:cNvPr>
          <p:cNvSpPr>
            <a:spLocks noGrp="1"/>
          </p:cNvSpPr>
          <p:nvPr>
            <p:ph type="pic" sz="quarter" idx="18" hasCustomPrompt="1"/>
          </p:nvPr>
        </p:nvSpPr>
        <p:spPr>
          <a:xfrm>
            <a:off x="6094413" y="0"/>
            <a:ext cx="6097587" cy="6857997"/>
          </a:xfrm>
          <a:custGeom>
            <a:avLst/>
            <a:gdLst>
              <a:gd name="connsiteX0" fmla="*/ 0 w 6095997"/>
              <a:gd name="connsiteY0" fmla="*/ 0 h 6857997"/>
              <a:gd name="connsiteX1" fmla="*/ 6095997 w 6095997"/>
              <a:gd name="connsiteY1" fmla="*/ 0 h 6857997"/>
              <a:gd name="connsiteX2" fmla="*/ 6095997 w 6095997"/>
              <a:gd name="connsiteY2" fmla="*/ 3157535 h 6857997"/>
              <a:gd name="connsiteX3" fmla="*/ 6095997 w 6095997"/>
              <a:gd name="connsiteY3" fmla="*/ 3428998 h 6857997"/>
              <a:gd name="connsiteX4" fmla="*/ 6095997 w 6095997"/>
              <a:gd name="connsiteY4" fmla="*/ 6857997 h 6857997"/>
              <a:gd name="connsiteX5" fmla="*/ 0 w 6095997"/>
              <a:gd name="connsiteY5" fmla="*/ 6857997 h 6857997"/>
              <a:gd name="connsiteX6" fmla="*/ 0 w 6095997"/>
              <a:gd name="connsiteY6" fmla="*/ 3428998 h 6857997"/>
              <a:gd name="connsiteX7" fmla="*/ 0 w 6095997"/>
              <a:gd name="connsiteY7" fmla="*/ 3157535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997" h="6857997">
                <a:moveTo>
                  <a:pt x="0" y="0"/>
                </a:moveTo>
                <a:lnTo>
                  <a:pt x="6095997" y="0"/>
                </a:lnTo>
                <a:lnTo>
                  <a:pt x="6095997" y="3157535"/>
                </a:lnTo>
                <a:lnTo>
                  <a:pt x="6095997" y="3428998"/>
                </a:lnTo>
                <a:lnTo>
                  <a:pt x="6095997" y="6857997"/>
                </a:lnTo>
                <a:lnTo>
                  <a:pt x="0" y="6857997"/>
                </a:lnTo>
                <a:lnTo>
                  <a:pt x="0" y="3428998"/>
                </a:lnTo>
                <a:lnTo>
                  <a:pt x="0" y="3157535"/>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3" name="Rectangle 2">
            <a:extLst>
              <a:ext uri="{FF2B5EF4-FFF2-40B4-BE49-F238E27FC236}">
                <a16:creationId xmlns:a16="http://schemas.microsoft.com/office/drawing/2014/main" id="{7ABD8C07-48FE-CE42-BAC1-8E71230A09D6}"/>
              </a:ext>
            </a:extLst>
          </p:cNvPr>
          <p:cNvSpPr/>
          <p:nvPr userDrawn="1"/>
        </p:nvSpPr>
        <p:spPr>
          <a:xfrm>
            <a:off x="0" y="0"/>
            <a:ext cx="6096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3915" y="1022400"/>
            <a:ext cx="5367178" cy="1069200"/>
          </a:xfrm>
          <a:prstGeom prst="rect">
            <a:avLst/>
          </a:prstGeom>
        </p:spPr>
        <p:txBody>
          <a:bodyPr anchor="b">
            <a:normAutofit/>
          </a:bodyPr>
          <a:lstStyle>
            <a:lvl1pPr marL="0" indent="0">
              <a:lnSpc>
                <a:spcPct val="85000"/>
              </a:lnSpc>
              <a:spcBef>
                <a:spcPts val="0"/>
              </a:spcBef>
              <a:buNone/>
              <a:defRPr sz="3600" spc="40" baseline="0">
                <a:solidFill>
                  <a:schemeClr val="tx2"/>
                </a:solidFill>
              </a:defRPr>
            </a:lvl1pPr>
          </a:lstStyle>
          <a:p>
            <a:pPr lvl="0"/>
            <a:r>
              <a:rPr lang="en-GB"/>
              <a:t>Click to add a headline </a:t>
            </a:r>
            <a:br>
              <a:rPr lang="en-GB"/>
            </a:br>
            <a:r>
              <a:rPr lang="en-GB"/>
              <a:t>of maximum two lines</a:t>
            </a:r>
          </a:p>
        </p:txBody>
      </p:sp>
      <p:sp>
        <p:nvSpPr>
          <p:cNvPr id="20" name="Text Placeholder 18">
            <a:extLst>
              <a:ext uri="{FF2B5EF4-FFF2-40B4-BE49-F238E27FC236}">
                <a16:creationId xmlns:a16="http://schemas.microsoft.com/office/drawing/2014/main" id="{01A6A6FB-6FA2-F143-90DF-C849DA3D5701}"/>
              </a:ext>
            </a:extLst>
          </p:cNvPr>
          <p:cNvSpPr>
            <a:spLocks noGrp="1"/>
          </p:cNvSpPr>
          <p:nvPr>
            <p:ph type="body" sz="quarter" idx="15" hasCustomPrompt="1"/>
          </p:nvPr>
        </p:nvSpPr>
        <p:spPr>
          <a:xfrm>
            <a:off x="588222" y="2228854"/>
            <a:ext cx="3755854" cy="771519"/>
          </a:xfrm>
          <a:prstGeom prst="rect">
            <a:avLst/>
          </a:prstGeom>
        </p:spPr>
        <p:txBody>
          <a:bodyPr anchor="t">
            <a:normAutofit/>
          </a:bodyPr>
          <a:lstStyle>
            <a:lvl1pPr marL="0" indent="0">
              <a:lnSpc>
                <a:spcPct val="100000"/>
              </a:lnSpc>
              <a:spcBef>
                <a:spcPts val="0"/>
              </a:spcBef>
              <a:buNone/>
              <a:defRPr sz="1400" spc="70" baseline="0">
                <a:solidFill>
                  <a:schemeClr val="tx2"/>
                </a:solidFill>
              </a:defRPr>
            </a:lvl1pPr>
          </a:lstStyle>
          <a:p>
            <a:pPr lvl="0"/>
            <a:r>
              <a:rPr lang="en-GB"/>
              <a:t>Click to add name </a:t>
            </a:r>
            <a:br>
              <a:rPr lang="en-GB"/>
            </a:br>
            <a:r>
              <a:rPr lang="en-GB"/>
              <a:t>Title, Business Unit</a:t>
            </a:r>
          </a:p>
          <a:p>
            <a:pPr lvl="0"/>
            <a:r>
              <a:rPr lang="en-GB"/>
              <a:t>And Date</a:t>
            </a:r>
          </a:p>
        </p:txBody>
      </p:sp>
      <p:grpSp>
        <p:nvGrpSpPr>
          <p:cNvPr id="61" name="Grupp 12">
            <a:extLst>
              <a:ext uri="{FF2B5EF4-FFF2-40B4-BE49-F238E27FC236}">
                <a16:creationId xmlns:a16="http://schemas.microsoft.com/office/drawing/2014/main" id="{11C1EE99-A90A-8E42-9EF6-ABC92B42C61F}"/>
              </a:ext>
            </a:extLst>
          </p:cNvPr>
          <p:cNvGrpSpPr/>
          <p:nvPr userDrawn="1"/>
        </p:nvGrpSpPr>
        <p:grpSpPr>
          <a:xfrm>
            <a:off x="576139" y="356679"/>
            <a:ext cx="1060123" cy="157076"/>
            <a:chOff x="576140" y="6451484"/>
            <a:chExt cx="615478" cy="91194"/>
          </a:xfrm>
          <a:solidFill>
            <a:schemeClr val="tx2"/>
          </a:solidFill>
        </p:grpSpPr>
        <p:sp>
          <p:nvSpPr>
            <p:cNvPr id="62" name="Bild 2">
              <a:extLst>
                <a:ext uri="{FF2B5EF4-FFF2-40B4-BE49-F238E27FC236}">
                  <a16:creationId xmlns:a16="http://schemas.microsoft.com/office/drawing/2014/main" id="{34B0D9DD-7C10-5F44-BF90-E4725CC02B7F}"/>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63" name="Bild 2">
              <a:extLst>
                <a:ext uri="{FF2B5EF4-FFF2-40B4-BE49-F238E27FC236}">
                  <a16:creationId xmlns:a16="http://schemas.microsoft.com/office/drawing/2014/main" id="{9333FAAF-3916-C84B-A4CC-472A10E5FD21}"/>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64" name="Bild 2">
              <a:extLst>
                <a:ext uri="{FF2B5EF4-FFF2-40B4-BE49-F238E27FC236}">
                  <a16:creationId xmlns:a16="http://schemas.microsoft.com/office/drawing/2014/main" id="{E3DA2BDA-82F6-C640-9E27-537DA60E22D2}"/>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65" name="Bild 2">
              <a:extLst>
                <a:ext uri="{FF2B5EF4-FFF2-40B4-BE49-F238E27FC236}">
                  <a16:creationId xmlns:a16="http://schemas.microsoft.com/office/drawing/2014/main" id="{E456F497-D9F5-4E4F-9AF3-A1A4A44D26D4}"/>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66" name="Bild 2">
              <a:extLst>
                <a:ext uri="{FF2B5EF4-FFF2-40B4-BE49-F238E27FC236}">
                  <a16:creationId xmlns:a16="http://schemas.microsoft.com/office/drawing/2014/main" id="{B670A634-218B-6946-94C9-5A68C0A0443C}"/>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67" name="Bild 2">
              <a:extLst>
                <a:ext uri="{FF2B5EF4-FFF2-40B4-BE49-F238E27FC236}">
                  <a16:creationId xmlns:a16="http://schemas.microsoft.com/office/drawing/2014/main" id="{FC7D2288-841A-C443-80D1-8E0BE90E0171}"/>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68" name="Bild 2">
              <a:extLst>
                <a:ext uri="{FF2B5EF4-FFF2-40B4-BE49-F238E27FC236}">
                  <a16:creationId xmlns:a16="http://schemas.microsoft.com/office/drawing/2014/main" id="{FA828F5C-03A9-8649-9199-869425B6C0B6}"/>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Tree>
    <p:extLst>
      <p:ext uri="{BB962C8B-B14F-4D97-AF65-F5344CB8AC3E}">
        <p14:creationId xmlns:p14="http://schemas.microsoft.com/office/powerpoint/2010/main" val="32435282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 Generic Image Start">
    <p:bg>
      <p:bgPr>
        <a:solidFill>
          <a:schemeClr val="bg1"/>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5F25FCAC-9D7B-3242-B85D-0E4AD5A08447}"/>
              </a:ext>
            </a:extLst>
          </p:cNvPr>
          <p:cNvSpPr>
            <a:spLocks noGrp="1"/>
          </p:cNvSpPr>
          <p:nvPr>
            <p:ph type="pic" sz="quarter" idx="13" hasCustomPrompt="1"/>
          </p:nvPr>
        </p:nvSpPr>
        <p:spPr>
          <a:xfrm>
            <a:off x="2" y="2"/>
            <a:ext cx="12191999" cy="6857999"/>
          </a:xfrm>
          <a:custGeom>
            <a:avLst/>
            <a:gdLst>
              <a:gd name="connsiteX0" fmla="*/ 4964326 w 12191999"/>
              <a:gd name="connsiteY0" fmla="*/ 3115140 h 6857999"/>
              <a:gd name="connsiteX1" fmla="*/ 5103655 w 12191999"/>
              <a:gd name="connsiteY1" fmla="*/ 3528679 h 6857999"/>
              <a:gd name="connsiteX2" fmla="*/ 4829444 w 12191999"/>
              <a:gd name="connsiteY2" fmla="*/ 3528679 h 6857999"/>
              <a:gd name="connsiteX3" fmla="*/ 9196063 w 12191999"/>
              <a:gd name="connsiteY3" fmla="*/ 3115140 h 6857999"/>
              <a:gd name="connsiteX4" fmla="*/ 9335392 w 12191999"/>
              <a:gd name="connsiteY4" fmla="*/ 3528679 h 6857999"/>
              <a:gd name="connsiteX5" fmla="*/ 9061181 w 12191999"/>
              <a:gd name="connsiteY5" fmla="*/ 3528679 h 6857999"/>
              <a:gd name="connsiteX6" fmla="*/ 5595751 w 12191999"/>
              <a:gd name="connsiteY6" fmla="*/ 2890584 h 6857999"/>
              <a:gd name="connsiteX7" fmla="*/ 5595751 w 12191999"/>
              <a:gd name="connsiteY7" fmla="*/ 3968157 h 6857999"/>
              <a:gd name="connsiteX8" fmla="*/ 5845505 w 12191999"/>
              <a:gd name="connsiteY8" fmla="*/ 3968157 h 6857999"/>
              <a:gd name="connsiteX9" fmla="*/ 5845505 w 12191999"/>
              <a:gd name="connsiteY9" fmla="*/ 3303382 h 6857999"/>
              <a:gd name="connsiteX10" fmla="*/ 6274608 w 12191999"/>
              <a:gd name="connsiteY10" fmla="*/ 3965934 h 6857999"/>
              <a:gd name="connsiteX11" fmla="*/ 6274608 w 12191999"/>
              <a:gd name="connsiteY11" fmla="*/ 3968157 h 6857999"/>
              <a:gd name="connsiteX12" fmla="*/ 6533255 w 12191999"/>
              <a:gd name="connsiteY12" fmla="*/ 3968157 h 6857999"/>
              <a:gd name="connsiteX13" fmla="*/ 6532514 w 12191999"/>
              <a:gd name="connsiteY13" fmla="*/ 3735449 h 6857999"/>
              <a:gd name="connsiteX14" fmla="*/ 6531032 w 12191999"/>
              <a:gd name="connsiteY14" fmla="*/ 2890584 h 6857999"/>
              <a:gd name="connsiteX15" fmla="*/ 6282760 w 12191999"/>
              <a:gd name="connsiteY15" fmla="*/ 2890584 h 6857999"/>
              <a:gd name="connsiteX16" fmla="*/ 6282760 w 12191999"/>
              <a:gd name="connsiteY16" fmla="*/ 3567958 h 6857999"/>
              <a:gd name="connsiteX17" fmla="*/ 5849952 w 12191999"/>
              <a:gd name="connsiteY17" fmla="*/ 2890584 h 6857999"/>
              <a:gd name="connsiteX18" fmla="*/ 4802022 w 12191999"/>
              <a:gd name="connsiteY18" fmla="*/ 2890584 h 6857999"/>
              <a:gd name="connsiteX19" fmla="*/ 4429245 w 12191999"/>
              <a:gd name="connsiteY19" fmla="*/ 3968157 h 6857999"/>
              <a:gd name="connsiteX20" fmla="*/ 4692339 w 12191999"/>
              <a:gd name="connsiteY20" fmla="*/ 3968157 h 6857999"/>
              <a:gd name="connsiteX21" fmla="*/ 4760520 w 12191999"/>
              <a:gd name="connsiteY21" fmla="*/ 3748048 h 6857999"/>
              <a:gd name="connsiteX22" fmla="*/ 5173319 w 12191999"/>
              <a:gd name="connsiteY22" fmla="*/ 3748048 h 6857999"/>
              <a:gd name="connsiteX23" fmla="*/ 5243725 w 12191999"/>
              <a:gd name="connsiteY23" fmla="*/ 3968157 h 6857999"/>
              <a:gd name="connsiteX24" fmla="*/ 5503113 w 12191999"/>
              <a:gd name="connsiteY24" fmla="*/ 3968157 h 6857999"/>
              <a:gd name="connsiteX25" fmla="*/ 5119218 w 12191999"/>
              <a:gd name="connsiteY25" fmla="*/ 2890584 h 6857999"/>
              <a:gd name="connsiteX26" fmla="*/ 2791392 w 12191999"/>
              <a:gd name="connsiteY26" fmla="*/ 2890584 h 6857999"/>
              <a:gd name="connsiteX27" fmla="*/ 2457151 w 12191999"/>
              <a:gd name="connsiteY27" fmla="*/ 3218154 h 6857999"/>
              <a:gd name="connsiteX28" fmla="*/ 2791392 w 12191999"/>
              <a:gd name="connsiteY28" fmla="*/ 3532385 h 6857999"/>
              <a:gd name="connsiteX29" fmla="*/ 3046334 w 12191999"/>
              <a:gd name="connsiteY29" fmla="*/ 3532385 h 6857999"/>
              <a:gd name="connsiteX30" fmla="*/ 3143419 w 12191999"/>
              <a:gd name="connsiteY30" fmla="*/ 3632434 h 6857999"/>
              <a:gd name="connsiteX31" fmla="*/ 3046334 w 12191999"/>
              <a:gd name="connsiteY31" fmla="*/ 3732484 h 6857999"/>
              <a:gd name="connsiteX32" fmla="*/ 2500136 w 12191999"/>
              <a:gd name="connsiteY32" fmla="*/ 3732484 h 6857999"/>
              <a:gd name="connsiteX33" fmla="*/ 2500136 w 12191999"/>
              <a:gd name="connsiteY33" fmla="*/ 3968157 h 6857999"/>
              <a:gd name="connsiteX34" fmla="*/ 3036699 w 12191999"/>
              <a:gd name="connsiteY34" fmla="*/ 3968157 h 6857999"/>
              <a:gd name="connsiteX35" fmla="*/ 3375386 w 12191999"/>
              <a:gd name="connsiteY35" fmla="*/ 3632434 h 6857999"/>
              <a:gd name="connsiteX36" fmla="*/ 3084871 w 12191999"/>
              <a:gd name="connsiteY36" fmla="*/ 3318204 h 6857999"/>
              <a:gd name="connsiteX37" fmla="*/ 2791392 w 12191999"/>
              <a:gd name="connsiteY37" fmla="*/ 3318204 h 6857999"/>
              <a:gd name="connsiteX38" fmla="*/ 2689860 w 12191999"/>
              <a:gd name="connsiteY38" fmla="*/ 3218154 h 6857999"/>
              <a:gd name="connsiteX39" fmla="*/ 2791392 w 12191999"/>
              <a:gd name="connsiteY39" fmla="*/ 3118105 h 6857999"/>
              <a:gd name="connsiteX40" fmla="*/ 3300534 w 12191999"/>
              <a:gd name="connsiteY40" fmla="*/ 3118105 h 6857999"/>
              <a:gd name="connsiteX41" fmla="*/ 3300534 w 12191999"/>
              <a:gd name="connsiteY41" fmla="*/ 2890584 h 6857999"/>
              <a:gd name="connsiteX42" fmla="*/ 9033760 w 12191999"/>
              <a:gd name="connsiteY42" fmla="*/ 2890583 h 6857999"/>
              <a:gd name="connsiteX43" fmla="*/ 8661723 w 12191999"/>
              <a:gd name="connsiteY43" fmla="*/ 3968157 h 6857999"/>
              <a:gd name="connsiteX44" fmla="*/ 8924817 w 12191999"/>
              <a:gd name="connsiteY44" fmla="*/ 3968157 h 6857999"/>
              <a:gd name="connsiteX45" fmla="*/ 8992999 w 12191999"/>
              <a:gd name="connsiteY45" fmla="*/ 3748048 h 6857999"/>
              <a:gd name="connsiteX46" fmla="*/ 9405797 w 12191999"/>
              <a:gd name="connsiteY46" fmla="*/ 3748048 h 6857999"/>
              <a:gd name="connsiteX47" fmla="*/ 9476203 w 12191999"/>
              <a:gd name="connsiteY47" fmla="*/ 3968157 h 6857999"/>
              <a:gd name="connsiteX48" fmla="*/ 9734850 w 12191999"/>
              <a:gd name="connsiteY48" fmla="*/ 3968157 h 6857999"/>
              <a:gd name="connsiteX49" fmla="*/ 9350955 w 12191999"/>
              <a:gd name="connsiteY49" fmla="*/ 2890583 h 6857999"/>
              <a:gd name="connsiteX50" fmla="*/ 7018682 w 12191999"/>
              <a:gd name="connsiteY50" fmla="*/ 2890583 h 6857999"/>
              <a:gd name="connsiteX51" fmla="*/ 6684441 w 12191999"/>
              <a:gd name="connsiteY51" fmla="*/ 3218154 h 6857999"/>
              <a:gd name="connsiteX52" fmla="*/ 7018682 w 12191999"/>
              <a:gd name="connsiteY52" fmla="*/ 3532385 h 6857999"/>
              <a:gd name="connsiteX53" fmla="*/ 7273623 w 12191999"/>
              <a:gd name="connsiteY53" fmla="*/ 3532385 h 6857999"/>
              <a:gd name="connsiteX54" fmla="*/ 7370709 w 12191999"/>
              <a:gd name="connsiteY54" fmla="*/ 3632434 h 6857999"/>
              <a:gd name="connsiteX55" fmla="*/ 7273623 w 12191999"/>
              <a:gd name="connsiteY55" fmla="*/ 3732484 h 6857999"/>
              <a:gd name="connsiteX56" fmla="*/ 6728167 w 12191999"/>
              <a:gd name="connsiteY56" fmla="*/ 3732484 h 6857999"/>
              <a:gd name="connsiteX57" fmla="*/ 6728167 w 12191999"/>
              <a:gd name="connsiteY57" fmla="*/ 3968157 h 6857999"/>
              <a:gd name="connsiteX58" fmla="*/ 7264730 w 12191999"/>
              <a:gd name="connsiteY58" fmla="*/ 3968157 h 6857999"/>
              <a:gd name="connsiteX59" fmla="*/ 7603417 w 12191999"/>
              <a:gd name="connsiteY59" fmla="*/ 3632434 h 6857999"/>
              <a:gd name="connsiteX60" fmla="*/ 7312161 w 12191999"/>
              <a:gd name="connsiteY60" fmla="*/ 3318204 h 6857999"/>
              <a:gd name="connsiteX61" fmla="*/ 7018682 w 12191999"/>
              <a:gd name="connsiteY61" fmla="*/ 3318204 h 6857999"/>
              <a:gd name="connsiteX62" fmla="*/ 6917150 w 12191999"/>
              <a:gd name="connsiteY62" fmla="*/ 3218154 h 6857999"/>
              <a:gd name="connsiteX63" fmla="*/ 7018682 w 12191999"/>
              <a:gd name="connsiteY63" fmla="*/ 3118104 h 6857999"/>
              <a:gd name="connsiteX64" fmla="*/ 7527824 w 12191999"/>
              <a:gd name="connsiteY64" fmla="*/ 3118104 h 6857999"/>
              <a:gd name="connsiteX65" fmla="*/ 7527824 w 12191999"/>
              <a:gd name="connsiteY65" fmla="*/ 2890583 h 6857999"/>
              <a:gd name="connsiteX66" fmla="*/ 3520644 w 12191999"/>
              <a:gd name="connsiteY66" fmla="*/ 2889843 h 6857999"/>
              <a:gd name="connsiteX67" fmla="*/ 3520644 w 12191999"/>
              <a:gd name="connsiteY67" fmla="*/ 3968157 h 6857999"/>
              <a:gd name="connsiteX68" fmla="*/ 3768916 w 12191999"/>
              <a:gd name="connsiteY68" fmla="*/ 3968157 h 6857999"/>
              <a:gd name="connsiteX69" fmla="*/ 3768916 w 12191999"/>
              <a:gd name="connsiteY69" fmla="*/ 3513116 h 6857999"/>
              <a:gd name="connsiteX70" fmla="*/ 4123167 w 12191999"/>
              <a:gd name="connsiteY70" fmla="*/ 3968157 h 6857999"/>
              <a:gd name="connsiteX71" fmla="*/ 4413681 w 12191999"/>
              <a:gd name="connsiteY71" fmla="*/ 3968157 h 6857999"/>
              <a:gd name="connsiteX72" fmla="*/ 4005330 w 12191999"/>
              <a:gd name="connsiteY72" fmla="*/ 3429370 h 6857999"/>
              <a:gd name="connsiteX73" fmla="*/ 4413681 w 12191999"/>
              <a:gd name="connsiteY73" fmla="*/ 2889843 h 6857999"/>
              <a:gd name="connsiteX74" fmla="*/ 4123167 w 12191999"/>
              <a:gd name="connsiteY74" fmla="*/ 2889843 h 6857999"/>
              <a:gd name="connsiteX75" fmla="*/ 3768916 w 12191999"/>
              <a:gd name="connsiteY75" fmla="*/ 3344884 h 6857999"/>
              <a:gd name="connsiteX76" fmla="*/ 3768916 w 12191999"/>
              <a:gd name="connsiteY76" fmla="*/ 2889843 h 6857999"/>
              <a:gd name="connsiteX77" fmla="*/ 7752381 w 12191999"/>
              <a:gd name="connsiteY77" fmla="*/ 2889842 h 6857999"/>
              <a:gd name="connsiteX78" fmla="*/ 7752381 w 12191999"/>
              <a:gd name="connsiteY78" fmla="*/ 3968157 h 6857999"/>
              <a:gd name="connsiteX79" fmla="*/ 8001394 w 12191999"/>
              <a:gd name="connsiteY79" fmla="*/ 3968157 h 6857999"/>
              <a:gd name="connsiteX80" fmla="*/ 8001394 w 12191999"/>
              <a:gd name="connsiteY80" fmla="*/ 3513116 h 6857999"/>
              <a:gd name="connsiteX81" fmla="*/ 8355645 w 12191999"/>
              <a:gd name="connsiteY81" fmla="*/ 3968157 h 6857999"/>
              <a:gd name="connsiteX82" fmla="*/ 8645419 w 12191999"/>
              <a:gd name="connsiteY82" fmla="*/ 3968157 h 6857999"/>
              <a:gd name="connsiteX83" fmla="*/ 8237809 w 12191999"/>
              <a:gd name="connsiteY83" fmla="*/ 3429370 h 6857999"/>
              <a:gd name="connsiteX84" fmla="*/ 8645419 w 12191999"/>
              <a:gd name="connsiteY84" fmla="*/ 2889842 h 6857999"/>
              <a:gd name="connsiteX85" fmla="*/ 8355645 w 12191999"/>
              <a:gd name="connsiteY85" fmla="*/ 2889842 h 6857999"/>
              <a:gd name="connsiteX86" fmla="*/ 8001394 w 12191999"/>
              <a:gd name="connsiteY86" fmla="*/ 3344884 h 6857999"/>
              <a:gd name="connsiteX87" fmla="*/ 8001394 w 12191999"/>
              <a:gd name="connsiteY87" fmla="*/ 2889842 h 6857999"/>
              <a:gd name="connsiteX88" fmla="*/ 0 w 12191999"/>
              <a:gd name="connsiteY88" fmla="*/ 0 h 6857999"/>
              <a:gd name="connsiteX89" fmla="*/ 12191999 w 12191999"/>
              <a:gd name="connsiteY89" fmla="*/ 0 h 6857999"/>
              <a:gd name="connsiteX90" fmla="*/ 12191999 w 12191999"/>
              <a:gd name="connsiteY90" fmla="*/ 6857999 h 6857999"/>
              <a:gd name="connsiteX91" fmla="*/ 0 w 12191999"/>
              <a:gd name="connsiteY91"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9" h="6857999">
                <a:moveTo>
                  <a:pt x="4964326" y="3115140"/>
                </a:moveTo>
                <a:lnTo>
                  <a:pt x="5103655" y="3528679"/>
                </a:lnTo>
                <a:lnTo>
                  <a:pt x="4829444" y="3528679"/>
                </a:lnTo>
                <a:close/>
                <a:moveTo>
                  <a:pt x="9196063" y="3115140"/>
                </a:moveTo>
                <a:lnTo>
                  <a:pt x="9335392" y="3528679"/>
                </a:lnTo>
                <a:lnTo>
                  <a:pt x="9061181" y="3528679"/>
                </a:lnTo>
                <a:close/>
                <a:moveTo>
                  <a:pt x="5595751" y="2890584"/>
                </a:moveTo>
                <a:lnTo>
                  <a:pt x="5595751" y="3968157"/>
                </a:lnTo>
                <a:lnTo>
                  <a:pt x="5845505" y="3968157"/>
                </a:lnTo>
                <a:lnTo>
                  <a:pt x="5845505" y="3303382"/>
                </a:lnTo>
                <a:lnTo>
                  <a:pt x="6274608" y="3965934"/>
                </a:lnTo>
                <a:lnTo>
                  <a:pt x="6274608" y="3968157"/>
                </a:lnTo>
                <a:lnTo>
                  <a:pt x="6533255" y="3968157"/>
                </a:lnTo>
                <a:lnTo>
                  <a:pt x="6532514" y="3735449"/>
                </a:lnTo>
                <a:lnTo>
                  <a:pt x="6531032" y="2890584"/>
                </a:lnTo>
                <a:lnTo>
                  <a:pt x="6282760" y="2890584"/>
                </a:lnTo>
                <a:lnTo>
                  <a:pt x="6282760" y="3567958"/>
                </a:lnTo>
                <a:lnTo>
                  <a:pt x="5849952" y="2890584"/>
                </a:lnTo>
                <a:close/>
                <a:moveTo>
                  <a:pt x="4802022" y="2890584"/>
                </a:moveTo>
                <a:lnTo>
                  <a:pt x="4429245" y="3968157"/>
                </a:lnTo>
                <a:lnTo>
                  <a:pt x="4692339" y="3968157"/>
                </a:lnTo>
                <a:lnTo>
                  <a:pt x="4760520" y="3748048"/>
                </a:lnTo>
                <a:lnTo>
                  <a:pt x="5173319" y="3748048"/>
                </a:lnTo>
                <a:lnTo>
                  <a:pt x="5243725" y="3968157"/>
                </a:lnTo>
                <a:lnTo>
                  <a:pt x="5503113" y="3968157"/>
                </a:lnTo>
                <a:lnTo>
                  <a:pt x="5119218" y="2890584"/>
                </a:lnTo>
                <a:close/>
                <a:moveTo>
                  <a:pt x="2791392" y="2890584"/>
                </a:moveTo>
                <a:cubicBezTo>
                  <a:pt x="2583140" y="2890584"/>
                  <a:pt x="2457151" y="3012125"/>
                  <a:pt x="2457151" y="3218154"/>
                </a:cubicBezTo>
                <a:cubicBezTo>
                  <a:pt x="2457151" y="3424184"/>
                  <a:pt x="2603150" y="3532385"/>
                  <a:pt x="2791392" y="3532385"/>
                </a:cubicBezTo>
                <a:lnTo>
                  <a:pt x="3046334" y="3532385"/>
                </a:lnTo>
                <a:cubicBezTo>
                  <a:pt x="3110810" y="3532385"/>
                  <a:pt x="3143419" y="3581298"/>
                  <a:pt x="3143419" y="3632434"/>
                </a:cubicBezTo>
                <a:cubicBezTo>
                  <a:pt x="3143419" y="3685053"/>
                  <a:pt x="3110810" y="3732484"/>
                  <a:pt x="3046334" y="3732484"/>
                </a:cubicBezTo>
                <a:lnTo>
                  <a:pt x="2500136" y="3732484"/>
                </a:lnTo>
                <a:lnTo>
                  <a:pt x="2500136" y="3968157"/>
                </a:lnTo>
                <a:lnTo>
                  <a:pt x="3036699" y="3968157"/>
                </a:lnTo>
                <a:cubicBezTo>
                  <a:pt x="3249398" y="3968157"/>
                  <a:pt x="3375386" y="3851062"/>
                  <a:pt x="3375386" y="3632434"/>
                </a:cubicBezTo>
                <a:cubicBezTo>
                  <a:pt x="3375386" y="3435299"/>
                  <a:pt x="3249398" y="3318204"/>
                  <a:pt x="3084871" y="3318204"/>
                </a:cubicBezTo>
                <a:lnTo>
                  <a:pt x="2791392" y="3318204"/>
                </a:lnTo>
                <a:cubicBezTo>
                  <a:pt x="2722468" y="3318204"/>
                  <a:pt x="2689860" y="3270773"/>
                  <a:pt x="2689860" y="3218154"/>
                </a:cubicBezTo>
                <a:cubicBezTo>
                  <a:pt x="2689860" y="3165536"/>
                  <a:pt x="2722468" y="3118105"/>
                  <a:pt x="2791392" y="3118105"/>
                </a:cubicBezTo>
                <a:lnTo>
                  <a:pt x="3300534" y="3118105"/>
                </a:lnTo>
                <a:lnTo>
                  <a:pt x="3300534" y="2890584"/>
                </a:lnTo>
                <a:close/>
                <a:moveTo>
                  <a:pt x="9033760" y="2890583"/>
                </a:moveTo>
                <a:lnTo>
                  <a:pt x="8661723" y="3968157"/>
                </a:lnTo>
                <a:lnTo>
                  <a:pt x="8924817" y="3968157"/>
                </a:lnTo>
                <a:lnTo>
                  <a:pt x="8992999" y="3748048"/>
                </a:lnTo>
                <a:lnTo>
                  <a:pt x="9405797" y="3748048"/>
                </a:lnTo>
                <a:lnTo>
                  <a:pt x="9476203" y="3968157"/>
                </a:lnTo>
                <a:lnTo>
                  <a:pt x="9734850" y="3968157"/>
                </a:lnTo>
                <a:lnTo>
                  <a:pt x="9350955" y="2890583"/>
                </a:lnTo>
                <a:close/>
                <a:moveTo>
                  <a:pt x="7018682" y="2890583"/>
                </a:moveTo>
                <a:cubicBezTo>
                  <a:pt x="6811171" y="2890583"/>
                  <a:pt x="6684441" y="3012125"/>
                  <a:pt x="6684441" y="3218154"/>
                </a:cubicBezTo>
                <a:cubicBezTo>
                  <a:pt x="6684441" y="3424183"/>
                  <a:pt x="6830440" y="3532385"/>
                  <a:pt x="7018682" y="3532385"/>
                </a:cubicBezTo>
                <a:lnTo>
                  <a:pt x="7273623" y="3532385"/>
                </a:lnTo>
                <a:cubicBezTo>
                  <a:pt x="7338100" y="3532385"/>
                  <a:pt x="7370709" y="3581298"/>
                  <a:pt x="7370709" y="3632434"/>
                </a:cubicBezTo>
                <a:cubicBezTo>
                  <a:pt x="7370709" y="3685053"/>
                  <a:pt x="7338100" y="3732484"/>
                  <a:pt x="7273623" y="3732484"/>
                </a:cubicBezTo>
                <a:lnTo>
                  <a:pt x="6728167" y="3732484"/>
                </a:lnTo>
                <a:lnTo>
                  <a:pt x="6728167" y="3968157"/>
                </a:lnTo>
                <a:lnTo>
                  <a:pt x="7264730" y="3968157"/>
                </a:lnTo>
                <a:cubicBezTo>
                  <a:pt x="7477429" y="3968157"/>
                  <a:pt x="7603417" y="3851062"/>
                  <a:pt x="7603417" y="3632434"/>
                </a:cubicBezTo>
                <a:cubicBezTo>
                  <a:pt x="7603417" y="3435299"/>
                  <a:pt x="7476687" y="3318204"/>
                  <a:pt x="7312161" y="3318204"/>
                </a:cubicBezTo>
                <a:lnTo>
                  <a:pt x="7018682" y="3318204"/>
                </a:lnTo>
                <a:cubicBezTo>
                  <a:pt x="6949758" y="3318204"/>
                  <a:pt x="6917150" y="3270773"/>
                  <a:pt x="6917150" y="3218154"/>
                </a:cubicBezTo>
                <a:cubicBezTo>
                  <a:pt x="6917150" y="3165535"/>
                  <a:pt x="6949758" y="3118104"/>
                  <a:pt x="7018682" y="3118104"/>
                </a:cubicBezTo>
                <a:lnTo>
                  <a:pt x="7527824" y="3118104"/>
                </a:lnTo>
                <a:lnTo>
                  <a:pt x="7527824" y="2890583"/>
                </a:lnTo>
                <a:close/>
                <a:moveTo>
                  <a:pt x="3520644" y="2889843"/>
                </a:moveTo>
                <a:lnTo>
                  <a:pt x="3520644" y="3968157"/>
                </a:lnTo>
                <a:lnTo>
                  <a:pt x="3768916" y="3968157"/>
                </a:lnTo>
                <a:lnTo>
                  <a:pt x="3768916" y="3513116"/>
                </a:lnTo>
                <a:lnTo>
                  <a:pt x="4123167" y="3968157"/>
                </a:lnTo>
                <a:lnTo>
                  <a:pt x="4413681" y="3968157"/>
                </a:lnTo>
                <a:lnTo>
                  <a:pt x="4005330" y="3429370"/>
                </a:lnTo>
                <a:lnTo>
                  <a:pt x="4413681" y="2889843"/>
                </a:lnTo>
                <a:lnTo>
                  <a:pt x="4123167" y="2889843"/>
                </a:lnTo>
                <a:lnTo>
                  <a:pt x="3768916" y="3344884"/>
                </a:lnTo>
                <a:lnTo>
                  <a:pt x="3768916" y="2889843"/>
                </a:lnTo>
                <a:close/>
                <a:moveTo>
                  <a:pt x="7752381" y="2889842"/>
                </a:moveTo>
                <a:lnTo>
                  <a:pt x="7752381" y="3968157"/>
                </a:lnTo>
                <a:lnTo>
                  <a:pt x="8001394" y="3968157"/>
                </a:lnTo>
                <a:lnTo>
                  <a:pt x="8001394" y="3513116"/>
                </a:lnTo>
                <a:lnTo>
                  <a:pt x="8355645" y="3968157"/>
                </a:lnTo>
                <a:lnTo>
                  <a:pt x="8645419" y="3968157"/>
                </a:lnTo>
                <a:lnTo>
                  <a:pt x="8237809" y="3429370"/>
                </a:lnTo>
                <a:lnTo>
                  <a:pt x="8645419" y="2889842"/>
                </a:lnTo>
                <a:lnTo>
                  <a:pt x="8355645" y="2889842"/>
                </a:lnTo>
                <a:lnTo>
                  <a:pt x="8001394" y="3344884"/>
                </a:lnTo>
                <a:lnTo>
                  <a:pt x="8001394" y="2889842"/>
                </a:lnTo>
                <a:close/>
                <a:moveTo>
                  <a:pt x="0" y="0"/>
                </a:moveTo>
                <a:lnTo>
                  <a:pt x="12191999" y="0"/>
                </a:lnTo>
                <a:lnTo>
                  <a:pt x="12191999" y="6857999"/>
                </a:lnTo>
                <a:lnTo>
                  <a:pt x="0" y="6857999"/>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4" name="Date Placeholder 3">
            <a:extLst>
              <a:ext uri="{FF2B5EF4-FFF2-40B4-BE49-F238E27FC236}">
                <a16:creationId xmlns:a16="http://schemas.microsoft.com/office/drawing/2014/main" id="{3A358274-BB1A-8541-BA58-8538BC31447B}"/>
              </a:ext>
            </a:extLst>
          </p:cNvPr>
          <p:cNvSpPr>
            <a:spLocks noGrp="1"/>
          </p:cNvSpPr>
          <p:nvPr>
            <p:ph type="dt" sz="half" idx="14"/>
          </p:nvPr>
        </p:nvSpPr>
        <p:spPr/>
        <p:txBody>
          <a:bodyPr/>
          <a:lstStyle/>
          <a:p>
            <a:fld id="{8740B969-D193-457D-AC80-5377468C0484}" type="datetime1">
              <a:rPr lang="en-US" smtClean="0"/>
              <a:t>9/4/2024</a:t>
            </a:fld>
            <a:endParaRPr lang="en-US"/>
          </a:p>
        </p:txBody>
      </p:sp>
      <p:sp>
        <p:nvSpPr>
          <p:cNvPr id="5" name="Footer Placeholder 4">
            <a:extLst>
              <a:ext uri="{FF2B5EF4-FFF2-40B4-BE49-F238E27FC236}">
                <a16:creationId xmlns:a16="http://schemas.microsoft.com/office/drawing/2014/main" id="{B48D846C-D8CE-BA45-ABBB-57725301B882}"/>
              </a:ext>
            </a:extLst>
          </p:cNvPr>
          <p:cNvSpPr>
            <a:spLocks noGrp="1"/>
          </p:cNvSpPr>
          <p:nvPr>
            <p:ph type="ftr" sz="quarter" idx="15"/>
          </p:nvPr>
        </p:nvSpPr>
        <p:spPr/>
        <p:txBody>
          <a:bodyPr/>
          <a:lstStyle/>
          <a:p>
            <a:r>
              <a:rPr lang="en-US"/>
              <a:t>Go to header/footer to change text </a:t>
            </a:r>
          </a:p>
        </p:txBody>
      </p:sp>
      <p:sp>
        <p:nvSpPr>
          <p:cNvPr id="6" name="Slide Number Placeholder 5">
            <a:extLst>
              <a:ext uri="{FF2B5EF4-FFF2-40B4-BE49-F238E27FC236}">
                <a16:creationId xmlns:a16="http://schemas.microsoft.com/office/drawing/2014/main" id="{ADEF0C56-5CD7-4D46-940E-DB64EB69B1E0}"/>
              </a:ext>
            </a:extLst>
          </p:cNvPr>
          <p:cNvSpPr>
            <a:spLocks noGrp="1"/>
          </p:cNvSpPr>
          <p:nvPr>
            <p:ph type="sldNum" sz="quarter" idx="16"/>
          </p:nvPr>
        </p:nvSpPr>
        <p:spPr/>
        <p:txBody>
          <a:bodyPr/>
          <a:lstStyle/>
          <a:p>
            <a:fld id="{EF8DBD5B-30F9-4F9C-AE39-E065C1AC514D}" type="slidenum">
              <a:rPr lang="en-US" smtClean="0"/>
              <a:pPr/>
              <a:t>‹#›</a:t>
            </a:fld>
            <a:endParaRPr lang="en-US"/>
          </a:p>
        </p:txBody>
      </p:sp>
      <p:sp>
        <p:nvSpPr>
          <p:cNvPr id="7" name="textruta 5">
            <a:extLst>
              <a:ext uri="{FF2B5EF4-FFF2-40B4-BE49-F238E27FC236}">
                <a16:creationId xmlns:a16="http://schemas.microsoft.com/office/drawing/2014/main" id="{DD15DF14-DC97-0441-A680-C2968AEFA306}"/>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8" name="textruta 7">
            <a:extLst>
              <a:ext uri="{FF2B5EF4-FFF2-40B4-BE49-F238E27FC236}">
                <a16:creationId xmlns:a16="http://schemas.microsoft.com/office/drawing/2014/main" id="{E0537F98-ABDA-2B41-84CF-74F9E5F3D4D6}"/>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9" name="Rektangel 8">
            <a:extLst>
              <a:ext uri="{FF2B5EF4-FFF2-40B4-BE49-F238E27FC236}">
                <a16:creationId xmlns:a16="http://schemas.microsoft.com/office/drawing/2014/main" id="{2969CE8A-3B45-0F4A-88EC-7412D4614DB6}"/>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ktangel 9">
            <a:extLst>
              <a:ext uri="{FF2B5EF4-FFF2-40B4-BE49-F238E27FC236}">
                <a16:creationId xmlns:a16="http://schemas.microsoft.com/office/drawing/2014/main" id="{12D09706-7225-E047-9047-32D75A378EAF}"/>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514355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 Title Start Image">
    <p:bg>
      <p:bgPr>
        <a:solidFill>
          <a:schemeClr val="bg1"/>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65EEAE91-E57E-6747-89AA-18B1431204B2}"/>
              </a:ext>
            </a:extLst>
          </p:cNvPr>
          <p:cNvSpPr>
            <a:spLocks noGrp="1"/>
          </p:cNvSpPr>
          <p:nvPr>
            <p:ph type="pic" sz="quarter" idx="13" hasCustomPrompt="1"/>
          </p:nvPr>
        </p:nvSpPr>
        <p:spPr>
          <a:xfrm>
            <a:off x="3" y="3"/>
            <a:ext cx="12191998" cy="6857998"/>
          </a:xfrm>
          <a:custGeom>
            <a:avLst/>
            <a:gdLst>
              <a:gd name="connsiteX0" fmla="*/ 936965 w 12191998"/>
              <a:gd name="connsiteY0" fmla="*/ 389410 h 6857998"/>
              <a:gd name="connsiteX1" fmla="*/ 957275 w 12191998"/>
              <a:gd name="connsiteY1" fmla="*/ 449691 h 6857998"/>
              <a:gd name="connsiteX2" fmla="*/ 917304 w 12191998"/>
              <a:gd name="connsiteY2" fmla="*/ 449691 h 6857998"/>
              <a:gd name="connsiteX3" fmla="*/ 1553818 w 12191998"/>
              <a:gd name="connsiteY3" fmla="*/ 389410 h 6857998"/>
              <a:gd name="connsiteX4" fmla="*/ 1574127 w 12191998"/>
              <a:gd name="connsiteY4" fmla="*/ 449690 h 6857998"/>
              <a:gd name="connsiteX5" fmla="*/ 1534156 w 12191998"/>
              <a:gd name="connsiteY5" fmla="*/ 449690 h 6857998"/>
              <a:gd name="connsiteX6" fmla="*/ 1029007 w 12191998"/>
              <a:gd name="connsiteY6" fmla="*/ 356677 h 6857998"/>
              <a:gd name="connsiteX7" fmla="*/ 1029007 w 12191998"/>
              <a:gd name="connsiteY7" fmla="*/ 513753 h 6857998"/>
              <a:gd name="connsiteX8" fmla="*/ 1065413 w 12191998"/>
              <a:gd name="connsiteY8" fmla="*/ 513753 h 6857998"/>
              <a:gd name="connsiteX9" fmla="*/ 1065413 w 12191998"/>
              <a:gd name="connsiteY9" fmla="*/ 416850 h 6857998"/>
              <a:gd name="connsiteX10" fmla="*/ 1127963 w 12191998"/>
              <a:gd name="connsiteY10" fmla="*/ 513429 h 6857998"/>
              <a:gd name="connsiteX11" fmla="*/ 1127963 w 12191998"/>
              <a:gd name="connsiteY11" fmla="*/ 513753 h 6857998"/>
              <a:gd name="connsiteX12" fmla="*/ 1165665 w 12191998"/>
              <a:gd name="connsiteY12" fmla="*/ 513753 h 6857998"/>
              <a:gd name="connsiteX13" fmla="*/ 1165557 w 12191998"/>
              <a:gd name="connsiteY13" fmla="*/ 479831 h 6857998"/>
              <a:gd name="connsiteX14" fmla="*/ 1165341 w 12191998"/>
              <a:gd name="connsiteY14" fmla="*/ 356677 h 6857998"/>
              <a:gd name="connsiteX15" fmla="*/ 1129151 w 12191998"/>
              <a:gd name="connsiteY15" fmla="*/ 356677 h 6857998"/>
              <a:gd name="connsiteX16" fmla="*/ 1129151 w 12191998"/>
              <a:gd name="connsiteY16" fmla="*/ 455416 h 6857998"/>
              <a:gd name="connsiteX17" fmla="*/ 1066062 w 12191998"/>
              <a:gd name="connsiteY17" fmla="*/ 356677 h 6857998"/>
              <a:gd name="connsiteX18" fmla="*/ 913306 w 12191998"/>
              <a:gd name="connsiteY18" fmla="*/ 356677 h 6857998"/>
              <a:gd name="connsiteX19" fmla="*/ 858967 w 12191998"/>
              <a:gd name="connsiteY19" fmla="*/ 513753 h 6857998"/>
              <a:gd name="connsiteX20" fmla="*/ 897318 w 12191998"/>
              <a:gd name="connsiteY20" fmla="*/ 513753 h 6857998"/>
              <a:gd name="connsiteX21" fmla="*/ 907257 w 12191998"/>
              <a:gd name="connsiteY21" fmla="*/ 481668 h 6857998"/>
              <a:gd name="connsiteX22" fmla="*/ 967430 w 12191998"/>
              <a:gd name="connsiteY22" fmla="*/ 481668 h 6857998"/>
              <a:gd name="connsiteX23" fmla="*/ 977693 w 12191998"/>
              <a:gd name="connsiteY23" fmla="*/ 513753 h 6857998"/>
              <a:gd name="connsiteX24" fmla="*/ 1015503 w 12191998"/>
              <a:gd name="connsiteY24" fmla="*/ 513753 h 6857998"/>
              <a:gd name="connsiteX25" fmla="*/ 959543 w 12191998"/>
              <a:gd name="connsiteY25" fmla="*/ 356677 h 6857998"/>
              <a:gd name="connsiteX26" fmla="*/ 620219 w 12191998"/>
              <a:gd name="connsiteY26" fmla="*/ 356677 h 6857998"/>
              <a:gd name="connsiteX27" fmla="*/ 571498 w 12191998"/>
              <a:gd name="connsiteY27" fmla="*/ 404426 h 6857998"/>
              <a:gd name="connsiteX28" fmla="*/ 620219 w 12191998"/>
              <a:gd name="connsiteY28" fmla="*/ 450231 h 6857998"/>
              <a:gd name="connsiteX29" fmla="*/ 657382 w 12191998"/>
              <a:gd name="connsiteY29" fmla="*/ 450231 h 6857998"/>
              <a:gd name="connsiteX30" fmla="*/ 671534 w 12191998"/>
              <a:gd name="connsiteY30" fmla="*/ 464815 h 6857998"/>
              <a:gd name="connsiteX31" fmla="*/ 657382 w 12191998"/>
              <a:gd name="connsiteY31" fmla="*/ 479399 h 6857998"/>
              <a:gd name="connsiteX32" fmla="*/ 577764 w 12191998"/>
              <a:gd name="connsiteY32" fmla="*/ 479399 h 6857998"/>
              <a:gd name="connsiteX33" fmla="*/ 577764 w 12191998"/>
              <a:gd name="connsiteY33" fmla="*/ 513753 h 6857998"/>
              <a:gd name="connsiteX34" fmla="*/ 655977 w 12191998"/>
              <a:gd name="connsiteY34" fmla="*/ 513753 h 6857998"/>
              <a:gd name="connsiteX35" fmla="*/ 705347 w 12191998"/>
              <a:gd name="connsiteY35" fmla="*/ 464815 h 6857998"/>
              <a:gd name="connsiteX36" fmla="*/ 662999 w 12191998"/>
              <a:gd name="connsiteY36" fmla="*/ 419010 h 6857998"/>
              <a:gd name="connsiteX37" fmla="*/ 620219 w 12191998"/>
              <a:gd name="connsiteY37" fmla="*/ 419010 h 6857998"/>
              <a:gd name="connsiteX38" fmla="*/ 605419 w 12191998"/>
              <a:gd name="connsiteY38" fmla="*/ 404426 h 6857998"/>
              <a:gd name="connsiteX39" fmla="*/ 620219 w 12191998"/>
              <a:gd name="connsiteY39" fmla="*/ 389842 h 6857998"/>
              <a:gd name="connsiteX40" fmla="*/ 694436 w 12191998"/>
              <a:gd name="connsiteY40" fmla="*/ 389842 h 6857998"/>
              <a:gd name="connsiteX41" fmla="*/ 694436 w 12191998"/>
              <a:gd name="connsiteY41" fmla="*/ 356677 h 6857998"/>
              <a:gd name="connsiteX42" fmla="*/ 1530159 w 12191998"/>
              <a:gd name="connsiteY42" fmla="*/ 356676 h 6857998"/>
              <a:gd name="connsiteX43" fmla="*/ 1475928 w 12191998"/>
              <a:gd name="connsiteY43" fmla="*/ 513752 h 6857998"/>
              <a:gd name="connsiteX44" fmla="*/ 1514278 w 12191998"/>
              <a:gd name="connsiteY44" fmla="*/ 513752 h 6857998"/>
              <a:gd name="connsiteX45" fmla="*/ 1524217 w 12191998"/>
              <a:gd name="connsiteY45" fmla="*/ 481668 h 6857998"/>
              <a:gd name="connsiteX46" fmla="*/ 1584390 w 12191998"/>
              <a:gd name="connsiteY46" fmla="*/ 481668 h 6857998"/>
              <a:gd name="connsiteX47" fmla="*/ 1594653 w 12191998"/>
              <a:gd name="connsiteY47" fmla="*/ 513752 h 6857998"/>
              <a:gd name="connsiteX48" fmla="*/ 1632356 w 12191998"/>
              <a:gd name="connsiteY48" fmla="*/ 513752 h 6857998"/>
              <a:gd name="connsiteX49" fmla="*/ 1576396 w 12191998"/>
              <a:gd name="connsiteY49" fmla="*/ 356676 h 6857998"/>
              <a:gd name="connsiteX50" fmla="*/ 1236424 w 12191998"/>
              <a:gd name="connsiteY50" fmla="*/ 356676 h 6857998"/>
              <a:gd name="connsiteX51" fmla="*/ 1187702 w 12191998"/>
              <a:gd name="connsiteY51" fmla="*/ 404426 h 6857998"/>
              <a:gd name="connsiteX52" fmla="*/ 1236424 w 12191998"/>
              <a:gd name="connsiteY52" fmla="*/ 450231 h 6857998"/>
              <a:gd name="connsiteX53" fmla="*/ 1273587 w 12191998"/>
              <a:gd name="connsiteY53" fmla="*/ 450231 h 6857998"/>
              <a:gd name="connsiteX54" fmla="*/ 1287739 w 12191998"/>
              <a:gd name="connsiteY54" fmla="*/ 464815 h 6857998"/>
              <a:gd name="connsiteX55" fmla="*/ 1273587 w 12191998"/>
              <a:gd name="connsiteY55" fmla="*/ 479399 h 6857998"/>
              <a:gd name="connsiteX56" fmla="*/ 1194076 w 12191998"/>
              <a:gd name="connsiteY56" fmla="*/ 479399 h 6857998"/>
              <a:gd name="connsiteX57" fmla="*/ 1194076 w 12191998"/>
              <a:gd name="connsiteY57" fmla="*/ 513752 h 6857998"/>
              <a:gd name="connsiteX58" fmla="*/ 1272290 w 12191998"/>
              <a:gd name="connsiteY58" fmla="*/ 513752 h 6857998"/>
              <a:gd name="connsiteX59" fmla="*/ 1321660 w 12191998"/>
              <a:gd name="connsiteY59" fmla="*/ 464815 h 6857998"/>
              <a:gd name="connsiteX60" fmla="*/ 1279204 w 12191998"/>
              <a:gd name="connsiteY60" fmla="*/ 419010 h 6857998"/>
              <a:gd name="connsiteX61" fmla="*/ 1236424 w 12191998"/>
              <a:gd name="connsiteY61" fmla="*/ 419010 h 6857998"/>
              <a:gd name="connsiteX62" fmla="*/ 1221624 w 12191998"/>
              <a:gd name="connsiteY62" fmla="*/ 404426 h 6857998"/>
              <a:gd name="connsiteX63" fmla="*/ 1236424 w 12191998"/>
              <a:gd name="connsiteY63" fmla="*/ 389842 h 6857998"/>
              <a:gd name="connsiteX64" fmla="*/ 1310641 w 12191998"/>
              <a:gd name="connsiteY64" fmla="*/ 389842 h 6857998"/>
              <a:gd name="connsiteX65" fmla="*/ 1310641 w 12191998"/>
              <a:gd name="connsiteY65" fmla="*/ 356676 h 6857998"/>
              <a:gd name="connsiteX66" fmla="*/ 726522 w 12191998"/>
              <a:gd name="connsiteY66" fmla="*/ 356568 h 6857998"/>
              <a:gd name="connsiteX67" fmla="*/ 726522 w 12191998"/>
              <a:gd name="connsiteY67" fmla="*/ 513752 h 6857998"/>
              <a:gd name="connsiteX68" fmla="*/ 762712 w 12191998"/>
              <a:gd name="connsiteY68" fmla="*/ 513752 h 6857998"/>
              <a:gd name="connsiteX69" fmla="*/ 762712 w 12191998"/>
              <a:gd name="connsiteY69" fmla="*/ 447422 h 6857998"/>
              <a:gd name="connsiteX70" fmla="*/ 814351 w 12191998"/>
              <a:gd name="connsiteY70" fmla="*/ 513752 h 6857998"/>
              <a:gd name="connsiteX71" fmla="*/ 856699 w 12191998"/>
              <a:gd name="connsiteY71" fmla="*/ 513752 h 6857998"/>
              <a:gd name="connsiteX72" fmla="*/ 797174 w 12191998"/>
              <a:gd name="connsiteY72" fmla="*/ 435214 h 6857998"/>
              <a:gd name="connsiteX73" fmla="*/ 856699 w 12191998"/>
              <a:gd name="connsiteY73" fmla="*/ 356568 h 6857998"/>
              <a:gd name="connsiteX74" fmla="*/ 814351 w 12191998"/>
              <a:gd name="connsiteY74" fmla="*/ 356568 h 6857998"/>
              <a:gd name="connsiteX75" fmla="*/ 762712 w 12191998"/>
              <a:gd name="connsiteY75" fmla="*/ 422899 h 6857998"/>
              <a:gd name="connsiteX76" fmla="*/ 762712 w 12191998"/>
              <a:gd name="connsiteY76" fmla="*/ 356568 h 6857998"/>
              <a:gd name="connsiteX77" fmla="*/ 1343374 w 12191998"/>
              <a:gd name="connsiteY77" fmla="*/ 356568 h 6857998"/>
              <a:gd name="connsiteX78" fmla="*/ 1343374 w 12191998"/>
              <a:gd name="connsiteY78" fmla="*/ 513752 h 6857998"/>
              <a:gd name="connsiteX79" fmla="*/ 1379673 w 12191998"/>
              <a:gd name="connsiteY79" fmla="*/ 513752 h 6857998"/>
              <a:gd name="connsiteX80" fmla="*/ 1379673 w 12191998"/>
              <a:gd name="connsiteY80" fmla="*/ 447422 h 6857998"/>
              <a:gd name="connsiteX81" fmla="*/ 1431311 w 12191998"/>
              <a:gd name="connsiteY81" fmla="*/ 513752 h 6857998"/>
              <a:gd name="connsiteX82" fmla="*/ 1473551 w 12191998"/>
              <a:gd name="connsiteY82" fmla="*/ 513752 h 6857998"/>
              <a:gd name="connsiteX83" fmla="*/ 1414134 w 12191998"/>
              <a:gd name="connsiteY83" fmla="*/ 435214 h 6857998"/>
              <a:gd name="connsiteX84" fmla="*/ 1473551 w 12191998"/>
              <a:gd name="connsiteY84" fmla="*/ 356568 h 6857998"/>
              <a:gd name="connsiteX85" fmla="*/ 1431311 w 12191998"/>
              <a:gd name="connsiteY85" fmla="*/ 356568 h 6857998"/>
              <a:gd name="connsiteX86" fmla="*/ 1379673 w 12191998"/>
              <a:gd name="connsiteY86" fmla="*/ 422899 h 6857998"/>
              <a:gd name="connsiteX87" fmla="*/ 1379673 w 12191998"/>
              <a:gd name="connsiteY87" fmla="*/ 356568 h 6857998"/>
              <a:gd name="connsiteX88" fmla="*/ 0 w 12191998"/>
              <a:gd name="connsiteY88" fmla="*/ 0 h 6857998"/>
              <a:gd name="connsiteX89" fmla="*/ 12191998 w 12191998"/>
              <a:gd name="connsiteY89" fmla="*/ 0 h 6857998"/>
              <a:gd name="connsiteX90" fmla="*/ 12191998 w 12191998"/>
              <a:gd name="connsiteY90" fmla="*/ 6857998 h 6857998"/>
              <a:gd name="connsiteX91" fmla="*/ 0 w 12191998"/>
              <a:gd name="connsiteY91"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8" h="6857998">
                <a:moveTo>
                  <a:pt x="936965" y="389410"/>
                </a:moveTo>
                <a:lnTo>
                  <a:pt x="957275" y="449691"/>
                </a:lnTo>
                <a:lnTo>
                  <a:pt x="917304" y="449691"/>
                </a:lnTo>
                <a:close/>
                <a:moveTo>
                  <a:pt x="1553818" y="389410"/>
                </a:moveTo>
                <a:lnTo>
                  <a:pt x="1574127" y="449690"/>
                </a:lnTo>
                <a:lnTo>
                  <a:pt x="1534156" y="449690"/>
                </a:lnTo>
                <a:close/>
                <a:moveTo>
                  <a:pt x="1029007" y="356677"/>
                </a:moveTo>
                <a:lnTo>
                  <a:pt x="1029007" y="513753"/>
                </a:lnTo>
                <a:lnTo>
                  <a:pt x="1065413" y="513753"/>
                </a:lnTo>
                <a:lnTo>
                  <a:pt x="1065413" y="416850"/>
                </a:lnTo>
                <a:lnTo>
                  <a:pt x="1127963" y="513429"/>
                </a:lnTo>
                <a:lnTo>
                  <a:pt x="1127963" y="513753"/>
                </a:lnTo>
                <a:lnTo>
                  <a:pt x="1165665" y="513753"/>
                </a:lnTo>
                <a:lnTo>
                  <a:pt x="1165557" y="479831"/>
                </a:lnTo>
                <a:lnTo>
                  <a:pt x="1165341" y="356677"/>
                </a:lnTo>
                <a:lnTo>
                  <a:pt x="1129151" y="356677"/>
                </a:lnTo>
                <a:lnTo>
                  <a:pt x="1129151" y="455416"/>
                </a:lnTo>
                <a:lnTo>
                  <a:pt x="1066062" y="356677"/>
                </a:lnTo>
                <a:close/>
                <a:moveTo>
                  <a:pt x="913306" y="356677"/>
                </a:moveTo>
                <a:lnTo>
                  <a:pt x="858967" y="513753"/>
                </a:lnTo>
                <a:lnTo>
                  <a:pt x="897318" y="513753"/>
                </a:lnTo>
                <a:lnTo>
                  <a:pt x="907257" y="481668"/>
                </a:lnTo>
                <a:lnTo>
                  <a:pt x="967430" y="481668"/>
                </a:lnTo>
                <a:lnTo>
                  <a:pt x="977693" y="513753"/>
                </a:lnTo>
                <a:lnTo>
                  <a:pt x="1015503" y="513753"/>
                </a:lnTo>
                <a:lnTo>
                  <a:pt x="959543" y="356677"/>
                </a:lnTo>
                <a:close/>
                <a:moveTo>
                  <a:pt x="620219" y="356677"/>
                </a:moveTo>
                <a:cubicBezTo>
                  <a:pt x="589863" y="356677"/>
                  <a:pt x="571498" y="374393"/>
                  <a:pt x="571498" y="404426"/>
                </a:cubicBezTo>
                <a:cubicBezTo>
                  <a:pt x="571498" y="434458"/>
                  <a:pt x="592780" y="450231"/>
                  <a:pt x="620219" y="450231"/>
                </a:cubicBezTo>
                <a:lnTo>
                  <a:pt x="657382" y="450231"/>
                </a:lnTo>
                <a:cubicBezTo>
                  <a:pt x="666780" y="450231"/>
                  <a:pt x="671534" y="457361"/>
                  <a:pt x="671534" y="464815"/>
                </a:cubicBezTo>
                <a:cubicBezTo>
                  <a:pt x="671534" y="472485"/>
                  <a:pt x="666780" y="479399"/>
                  <a:pt x="657382" y="479399"/>
                </a:cubicBezTo>
                <a:lnTo>
                  <a:pt x="577764" y="479399"/>
                </a:lnTo>
                <a:lnTo>
                  <a:pt x="577764" y="513753"/>
                </a:lnTo>
                <a:lnTo>
                  <a:pt x="655977" y="513753"/>
                </a:lnTo>
                <a:cubicBezTo>
                  <a:pt x="686982" y="513753"/>
                  <a:pt x="705347" y="496684"/>
                  <a:pt x="705347" y="464815"/>
                </a:cubicBezTo>
                <a:cubicBezTo>
                  <a:pt x="705347" y="436079"/>
                  <a:pt x="686982" y="419010"/>
                  <a:pt x="662999" y="419010"/>
                </a:cubicBezTo>
                <a:lnTo>
                  <a:pt x="620219" y="419010"/>
                </a:lnTo>
                <a:cubicBezTo>
                  <a:pt x="610173" y="419010"/>
                  <a:pt x="605419" y="412096"/>
                  <a:pt x="605419" y="404426"/>
                </a:cubicBezTo>
                <a:cubicBezTo>
                  <a:pt x="605419" y="396756"/>
                  <a:pt x="610173" y="389842"/>
                  <a:pt x="620219" y="389842"/>
                </a:cubicBezTo>
                <a:lnTo>
                  <a:pt x="694436" y="389842"/>
                </a:lnTo>
                <a:lnTo>
                  <a:pt x="694436" y="356677"/>
                </a:lnTo>
                <a:close/>
                <a:moveTo>
                  <a:pt x="1530159" y="356676"/>
                </a:moveTo>
                <a:lnTo>
                  <a:pt x="1475928" y="513752"/>
                </a:lnTo>
                <a:lnTo>
                  <a:pt x="1514278" y="513752"/>
                </a:lnTo>
                <a:lnTo>
                  <a:pt x="1524217" y="481668"/>
                </a:lnTo>
                <a:lnTo>
                  <a:pt x="1584390" y="481668"/>
                </a:lnTo>
                <a:lnTo>
                  <a:pt x="1594653" y="513752"/>
                </a:lnTo>
                <a:lnTo>
                  <a:pt x="1632356" y="513752"/>
                </a:lnTo>
                <a:lnTo>
                  <a:pt x="1576396" y="356676"/>
                </a:lnTo>
                <a:close/>
                <a:moveTo>
                  <a:pt x="1236424" y="356676"/>
                </a:moveTo>
                <a:cubicBezTo>
                  <a:pt x="1206176" y="356676"/>
                  <a:pt x="1187702" y="374393"/>
                  <a:pt x="1187702" y="404426"/>
                </a:cubicBezTo>
                <a:cubicBezTo>
                  <a:pt x="1187702" y="434458"/>
                  <a:pt x="1208984" y="450231"/>
                  <a:pt x="1236424" y="450231"/>
                </a:cubicBezTo>
                <a:lnTo>
                  <a:pt x="1273587" y="450231"/>
                </a:lnTo>
                <a:cubicBezTo>
                  <a:pt x="1282985" y="450231"/>
                  <a:pt x="1287739" y="457360"/>
                  <a:pt x="1287739" y="464815"/>
                </a:cubicBezTo>
                <a:cubicBezTo>
                  <a:pt x="1287739" y="472485"/>
                  <a:pt x="1282985" y="479399"/>
                  <a:pt x="1273587" y="479399"/>
                </a:cubicBezTo>
                <a:lnTo>
                  <a:pt x="1194076" y="479399"/>
                </a:lnTo>
                <a:lnTo>
                  <a:pt x="1194076" y="513752"/>
                </a:lnTo>
                <a:lnTo>
                  <a:pt x="1272290" y="513752"/>
                </a:lnTo>
                <a:cubicBezTo>
                  <a:pt x="1303295" y="513752"/>
                  <a:pt x="1321660" y="496684"/>
                  <a:pt x="1321660" y="464815"/>
                </a:cubicBezTo>
                <a:cubicBezTo>
                  <a:pt x="1321660" y="436079"/>
                  <a:pt x="1303187" y="419010"/>
                  <a:pt x="1279204" y="419010"/>
                </a:cubicBezTo>
                <a:lnTo>
                  <a:pt x="1236424" y="419010"/>
                </a:lnTo>
                <a:cubicBezTo>
                  <a:pt x="1226377" y="419010"/>
                  <a:pt x="1221624" y="412096"/>
                  <a:pt x="1221624" y="404426"/>
                </a:cubicBezTo>
                <a:cubicBezTo>
                  <a:pt x="1221624" y="396756"/>
                  <a:pt x="1226377" y="389842"/>
                  <a:pt x="1236424" y="389842"/>
                </a:cubicBezTo>
                <a:lnTo>
                  <a:pt x="1310641" y="389842"/>
                </a:lnTo>
                <a:lnTo>
                  <a:pt x="1310641" y="356676"/>
                </a:lnTo>
                <a:close/>
                <a:moveTo>
                  <a:pt x="726522" y="356568"/>
                </a:moveTo>
                <a:lnTo>
                  <a:pt x="726522" y="513752"/>
                </a:lnTo>
                <a:lnTo>
                  <a:pt x="762712" y="513752"/>
                </a:lnTo>
                <a:lnTo>
                  <a:pt x="762712" y="447422"/>
                </a:lnTo>
                <a:lnTo>
                  <a:pt x="814351" y="513752"/>
                </a:lnTo>
                <a:lnTo>
                  <a:pt x="856699" y="513752"/>
                </a:lnTo>
                <a:lnTo>
                  <a:pt x="797174" y="435214"/>
                </a:lnTo>
                <a:lnTo>
                  <a:pt x="856699" y="356568"/>
                </a:lnTo>
                <a:lnTo>
                  <a:pt x="814351" y="356568"/>
                </a:lnTo>
                <a:lnTo>
                  <a:pt x="762712" y="422899"/>
                </a:lnTo>
                <a:lnTo>
                  <a:pt x="762712" y="356568"/>
                </a:lnTo>
                <a:close/>
                <a:moveTo>
                  <a:pt x="1343374" y="356568"/>
                </a:moveTo>
                <a:lnTo>
                  <a:pt x="1343374" y="513752"/>
                </a:lnTo>
                <a:lnTo>
                  <a:pt x="1379673" y="513752"/>
                </a:lnTo>
                <a:lnTo>
                  <a:pt x="1379673" y="447422"/>
                </a:lnTo>
                <a:lnTo>
                  <a:pt x="1431311" y="513752"/>
                </a:lnTo>
                <a:lnTo>
                  <a:pt x="1473551" y="513752"/>
                </a:lnTo>
                <a:lnTo>
                  <a:pt x="1414134" y="435214"/>
                </a:lnTo>
                <a:lnTo>
                  <a:pt x="1473551" y="356568"/>
                </a:lnTo>
                <a:lnTo>
                  <a:pt x="1431311" y="356568"/>
                </a:lnTo>
                <a:lnTo>
                  <a:pt x="1379673" y="422899"/>
                </a:lnTo>
                <a:lnTo>
                  <a:pt x="1379673" y="356568"/>
                </a:lnTo>
                <a:close/>
                <a:moveTo>
                  <a:pt x="0" y="0"/>
                </a:moveTo>
                <a:lnTo>
                  <a:pt x="12191998" y="0"/>
                </a:lnTo>
                <a:lnTo>
                  <a:pt x="12191998" y="6857998"/>
                </a:lnTo>
                <a:lnTo>
                  <a:pt x="0" y="6857998"/>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14" name="Text Placeholder 18">
            <a:extLst>
              <a:ext uri="{FF2B5EF4-FFF2-40B4-BE49-F238E27FC236}">
                <a16:creationId xmlns:a16="http://schemas.microsoft.com/office/drawing/2014/main" id="{CB22D302-BA64-604C-A387-9C7AFEFF2E74}"/>
              </a:ext>
            </a:extLst>
          </p:cNvPr>
          <p:cNvSpPr>
            <a:spLocks noGrp="1"/>
          </p:cNvSpPr>
          <p:nvPr>
            <p:ph type="body" sz="quarter" idx="14" hasCustomPrompt="1"/>
          </p:nvPr>
        </p:nvSpPr>
        <p:spPr>
          <a:xfrm>
            <a:off x="576000" y="1845591"/>
            <a:ext cx="5665788" cy="1903912"/>
          </a:xfrm>
          <a:prstGeom prst="rect">
            <a:avLst/>
          </a:prstGeom>
        </p:spPr>
        <p:txBody>
          <a:bodyPr anchor="b">
            <a:noAutofit/>
          </a:bodyPr>
          <a:lstStyle>
            <a:lvl1pPr marL="0" indent="0">
              <a:lnSpc>
                <a:spcPct val="85000"/>
              </a:lnSpc>
              <a:spcBef>
                <a:spcPts val="0"/>
              </a:spcBef>
              <a:buNone/>
              <a:defRPr sz="4200" spc="40" baseline="0">
                <a:solidFill>
                  <a:schemeClr val="bg1"/>
                </a:solidFill>
              </a:defRPr>
            </a:lvl1pPr>
          </a:lstStyle>
          <a:p>
            <a:pPr lvl="0"/>
            <a:r>
              <a:rPr lang="en-GB"/>
              <a:t>Click to add a headline </a:t>
            </a:r>
            <a:br>
              <a:rPr lang="en-GB"/>
            </a:br>
            <a:r>
              <a:rPr lang="en-GB"/>
              <a:t>of maximum two lines</a:t>
            </a:r>
          </a:p>
        </p:txBody>
      </p:sp>
      <p:sp>
        <p:nvSpPr>
          <p:cNvPr id="15" name="Text Placeholder 18">
            <a:extLst>
              <a:ext uri="{FF2B5EF4-FFF2-40B4-BE49-F238E27FC236}">
                <a16:creationId xmlns:a16="http://schemas.microsoft.com/office/drawing/2014/main" id="{4ADADDBC-B851-244D-89BA-2589CA8A6CD4}"/>
              </a:ext>
            </a:extLst>
          </p:cNvPr>
          <p:cNvSpPr>
            <a:spLocks noGrp="1"/>
          </p:cNvSpPr>
          <p:nvPr>
            <p:ph type="body" sz="quarter" idx="15" hasCustomPrompt="1"/>
          </p:nvPr>
        </p:nvSpPr>
        <p:spPr>
          <a:xfrm>
            <a:off x="576000" y="3915585"/>
            <a:ext cx="3773171" cy="646331"/>
          </a:xfrm>
          <a:prstGeom prst="rect">
            <a:avLst/>
          </a:prstGeom>
        </p:spPr>
        <p:txBody>
          <a:bodyPr anchor="t">
            <a:noAutofit/>
          </a:bodyPr>
          <a:lstStyle>
            <a:lvl1pPr marL="0" indent="0">
              <a:lnSpc>
                <a:spcPct val="100000"/>
              </a:lnSpc>
              <a:spcBef>
                <a:spcPts val="0"/>
              </a:spcBef>
              <a:buNone/>
              <a:defRPr sz="1400" spc="70" baseline="0">
                <a:solidFill>
                  <a:schemeClr val="bg1"/>
                </a:solidFill>
              </a:defRPr>
            </a:lvl1pPr>
          </a:lstStyle>
          <a:p>
            <a:pPr lvl="0"/>
            <a:r>
              <a:rPr lang="en-GB"/>
              <a:t>Click to add name </a:t>
            </a:r>
            <a:br>
              <a:rPr lang="en-GB"/>
            </a:br>
            <a:r>
              <a:rPr lang="en-GB"/>
              <a:t>Title, Business Unit</a:t>
            </a:r>
          </a:p>
          <a:p>
            <a:pPr lvl="0"/>
            <a:r>
              <a:rPr lang="en-GB"/>
              <a:t>And Date</a:t>
            </a:r>
          </a:p>
        </p:txBody>
      </p:sp>
      <p:sp>
        <p:nvSpPr>
          <p:cNvPr id="4" name="Date Placeholder 3">
            <a:extLst>
              <a:ext uri="{FF2B5EF4-FFF2-40B4-BE49-F238E27FC236}">
                <a16:creationId xmlns:a16="http://schemas.microsoft.com/office/drawing/2014/main" id="{C46DC6D5-3F70-6748-8B1F-E4BE845DB0DB}"/>
              </a:ext>
            </a:extLst>
          </p:cNvPr>
          <p:cNvSpPr>
            <a:spLocks noGrp="1"/>
          </p:cNvSpPr>
          <p:nvPr>
            <p:ph type="dt" sz="half" idx="16"/>
          </p:nvPr>
        </p:nvSpPr>
        <p:spPr/>
        <p:txBody>
          <a:bodyPr/>
          <a:lstStyle/>
          <a:p>
            <a:fld id="{2361DFE5-FD23-4370-AB58-C1F0CE16C9F4}" type="datetime1">
              <a:rPr lang="en-US" smtClean="0"/>
              <a:t>9/4/2024</a:t>
            </a:fld>
            <a:endParaRPr lang="en-US"/>
          </a:p>
        </p:txBody>
      </p:sp>
      <p:sp>
        <p:nvSpPr>
          <p:cNvPr id="5" name="Footer Placeholder 4">
            <a:extLst>
              <a:ext uri="{FF2B5EF4-FFF2-40B4-BE49-F238E27FC236}">
                <a16:creationId xmlns:a16="http://schemas.microsoft.com/office/drawing/2014/main" id="{EB931455-4FC4-FC47-B88E-3BC8A71CBF9A}"/>
              </a:ext>
            </a:extLst>
          </p:cNvPr>
          <p:cNvSpPr>
            <a:spLocks noGrp="1"/>
          </p:cNvSpPr>
          <p:nvPr>
            <p:ph type="ftr" sz="quarter" idx="17"/>
          </p:nvPr>
        </p:nvSpPr>
        <p:spPr/>
        <p:txBody>
          <a:bodyPr/>
          <a:lstStyle/>
          <a:p>
            <a:r>
              <a:rPr lang="en-US"/>
              <a:t>Go to header/footer to change text </a:t>
            </a:r>
          </a:p>
        </p:txBody>
      </p:sp>
      <p:sp>
        <p:nvSpPr>
          <p:cNvPr id="6" name="Slide Number Placeholder 5">
            <a:extLst>
              <a:ext uri="{FF2B5EF4-FFF2-40B4-BE49-F238E27FC236}">
                <a16:creationId xmlns:a16="http://schemas.microsoft.com/office/drawing/2014/main" id="{EC4DA063-8779-214B-8857-E6FC7E440634}"/>
              </a:ext>
            </a:extLst>
          </p:cNvPr>
          <p:cNvSpPr>
            <a:spLocks noGrp="1"/>
          </p:cNvSpPr>
          <p:nvPr>
            <p:ph type="sldNum" sz="quarter" idx="18"/>
          </p:nvPr>
        </p:nvSpPr>
        <p:spPr/>
        <p:txBody>
          <a:bodyPr/>
          <a:lstStyle/>
          <a:p>
            <a:fld id="{EF8DBD5B-30F9-4F9C-AE39-E065C1AC514D}" type="slidenum">
              <a:rPr lang="en-US" smtClean="0"/>
              <a:pPr/>
              <a:t>‹#›</a:t>
            </a:fld>
            <a:endParaRPr lang="en-US"/>
          </a:p>
        </p:txBody>
      </p:sp>
      <p:sp>
        <p:nvSpPr>
          <p:cNvPr id="8" name="textruta 5">
            <a:extLst>
              <a:ext uri="{FF2B5EF4-FFF2-40B4-BE49-F238E27FC236}">
                <a16:creationId xmlns:a16="http://schemas.microsoft.com/office/drawing/2014/main" id="{51D675F3-1889-4447-B0F4-FBE407433188}"/>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9" name="textruta 8">
            <a:extLst>
              <a:ext uri="{FF2B5EF4-FFF2-40B4-BE49-F238E27FC236}">
                <a16:creationId xmlns:a16="http://schemas.microsoft.com/office/drawing/2014/main" id="{018DEEF0-DD94-5249-9246-FD6718231BD2}"/>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Rektangel 9">
            <a:extLst>
              <a:ext uri="{FF2B5EF4-FFF2-40B4-BE49-F238E27FC236}">
                <a16:creationId xmlns:a16="http://schemas.microsoft.com/office/drawing/2014/main" id="{0C1C4400-D3B5-244D-A4E9-12F13E258CD7}"/>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ktangel 10">
            <a:extLst>
              <a:ext uri="{FF2B5EF4-FFF2-40B4-BE49-F238E27FC236}">
                <a16:creationId xmlns:a16="http://schemas.microsoft.com/office/drawing/2014/main" id="{862FDDFE-BBE6-8844-9178-35DB0AD8FE9D}"/>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867804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Title Start Image Blue">
    <p:bg>
      <p:bgPr>
        <a:solidFill>
          <a:schemeClr val="tx2"/>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65EEAE91-E57E-6747-89AA-18B1431204B2}"/>
              </a:ext>
            </a:extLst>
          </p:cNvPr>
          <p:cNvSpPr>
            <a:spLocks noGrp="1"/>
          </p:cNvSpPr>
          <p:nvPr>
            <p:ph type="pic" sz="quarter" idx="13" hasCustomPrompt="1"/>
          </p:nvPr>
        </p:nvSpPr>
        <p:spPr>
          <a:xfrm>
            <a:off x="3" y="3"/>
            <a:ext cx="12191998" cy="6857998"/>
          </a:xfrm>
          <a:custGeom>
            <a:avLst/>
            <a:gdLst>
              <a:gd name="connsiteX0" fmla="*/ 936965 w 12191998"/>
              <a:gd name="connsiteY0" fmla="*/ 389410 h 6857998"/>
              <a:gd name="connsiteX1" fmla="*/ 957275 w 12191998"/>
              <a:gd name="connsiteY1" fmla="*/ 449691 h 6857998"/>
              <a:gd name="connsiteX2" fmla="*/ 917304 w 12191998"/>
              <a:gd name="connsiteY2" fmla="*/ 449691 h 6857998"/>
              <a:gd name="connsiteX3" fmla="*/ 1553818 w 12191998"/>
              <a:gd name="connsiteY3" fmla="*/ 389410 h 6857998"/>
              <a:gd name="connsiteX4" fmla="*/ 1574127 w 12191998"/>
              <a:gd name="connsiteY4" fmla="*/ 449690 h 6857998"/>
              <a:gd name="connsiteX5" fmla="*/ 1534156 w 12191998"/>
              <a:gd name="connsiteY5" fmla="*/ 449690 h 6857998"/>
              <a:gd name="connsiteX6" fmla="*/ 1029007 w 12191998"/>
              <a:gd name="connsiteY6" fmla="*/ 356677 h 6857998"/>
              <a:gd name="connsiteX7" fmla="*/ 1029007 w 12191998"/>
              <a:gd name="connsiteY7" fmla="*/ 513753 h 6857998"/>
              <a:gd name="connsiteX8" fmla="*/ 1065413 w 12191998"/>
              <a:gd name="connsiteY8" fmla="*/ 513753 h 6857998"/>
              <a:gd name="connsiteX9" fmla="*/ 1065413 w 12191998"/>
              <a:gd name="connsiteY9" fmla="*/ 416850 h 6857998"/>
              <a:gd name="connsiteX10" fmla="*/ 1127963 w 12191998"/>
              <a:gd name="connsiteY10" fmla="*/ 513429 h 6857998"/>
              <a:gd name="connsiteX11" fmla="*/ 1127963 w 12191998"/>
              <a:gd name="connsiteY11" fmla="*/ 513753 h 6857998"/>
              <a:gd name="connsiteX12" fmla="*/ 1165665 w 12191998"/>
              <a:gd name="connsiteY12" fmla="*/ 513753 h 6857998"/>
              <a:gd name="connsiteX13" fmla="*/ 1165557 w 12191998"/>
              <a:gd name="connsiteY13" fmla="*/ 479831 h 6857998"/>
              <a:gd name="connsiteX14" fmla="*/ 1165341 w 12191998"/>
              <a:gd name="connsiteY14" fmla="*/ 356677 h 6857998"/>
              <a:gd name="connsiteX15" fmla="*/ 1129151 w 12191998"/>
              <a:gd name="connsiteY15" fmla="*/ 356677 h 6857998"/>
              <a:gd name="connsiteX16" fmla="*/ 1129151 w 12191998"/>
              <a:gd name="connsiteY16" fmla="*/ 455416 h 6857998"/>
              <a:gd name="connsiteX17" fmla="*/ 1066062 w 12191998"/>
              <a:gd name="connsiteY17" fmla="*/ 356677 h 6857998"/>
              <a:gd name="connsiteX18" fmla="*/ 913306 w 12191998"/>
              <a:gd name="connsiteY18" fmla="*/ 356677 h 6857998"/>
              <a:gd name="connsiteX19" fmla="*/ 858967 w 12191998"/>
              <a:gd name="connsiteY19" fmla="*/ 513753 h 6857998"/>
              <a:gd name="connsiteX20" fmla="*/ 897318 w 12191998"/>
              <a:gd name="connsiteY20" fmla="*/ 513753 h 6857998"/>
              <a:gd name="connsiteX21" fmla="*/ 907257 w 12191998"/>
              <a:gd name="connsiteY21" fmla="*/ 481668 h 6857998"/>
              <a:gd name="connsiteX22" fmla="*/ 967430 w 12191998"/>
              <a:gd name="connsiteY22" fmla="*/ 481668 h 6857998"/>
              <a:gd name="connsiteX23" fmla="*/ 977693 w 12191998"/>
              <a:gd name="connsiteY23" fmla="*/ 513753 h 6857998"/>
              <a:gd name="connsiteX24" fmla="*/ 1015503 w 12191998"/>
              <a:gd name="connsiteY24" fmla="*/ 513753 h 6857998"/>
              <a:gd name="connsiteX25" fmla="*/ 959543 w 12191998"/>
              <a:gd name="connsiteY25" fmla="*/ 356677 h 6857998"/>
              <a:gd name="connsiteX26" fmla="*/ 620219 w 12191998"/>
              <a:gd name="connsiteY26" fmla="*/ 356677 h 6857998"/>
              <a:gd name="connsiteX27" fmla="*/ 571498 w 12191998"/>
              <a:gd name="connsiteY27" fmla="*/ 404426 h 6857998"/>
              <a:gd name="connsiteX28" fmla="*/ 620219 w 12191998"/>
              <a:gd name="connsiteY28" fmla="*/ 450231 h 6857998"/>
              <a:gd name="connsiteX29" fmla="*/ 657382 w 12191998"/>
              <a:gd name="connsiteY29" fmla="*/ 450231 h 6857998"/>
              <a:gd name="connsiteX30" fmla="*/ 671534 w 12191998"/>
              <a:gd name="connsiteY30" fmla="*/ 464815 h 6857998"/>
              <a:gd name="connsiteX31" fmla="*/ 657382 w 12191998"/>
              <a:gd name="connsiteY31" fmla="*/ 479399 h 6857998"/>
              <a:gd name="connsiteX32" fmla="*/ 577764 w 12191998"/>
              <a:gd name="connsiteY32" fmla="*/ 479399 h 6857998"/>
              <a:gd name="connsiteX33" fmla="*/ 577764 w 12191998"/>
              <a:gd name="connsiteY33" fmla="*/ 513753 h 6857998"/>
              <a:gd name="connsiteX34" fmla="*/ 655977 w 12191998"/>
              <a:gd name="connsiteY34" fmla="*/ 513753 h 6857998"/>
              <a:gd name="connsiteX35" fmla="*/ 705347 w 12191998"/>
              <a:gd name="connsiteY35" fmla="*/ 464815 h 6857998"/>
              <a:gd name="connsiteX36" fmla="*/ 662999 w 12191998"/>
              <a:gd name="connsiteY36" fmla="*/ 419010 h 6857998"/>
              <a:gd name="connsiteX37" fmla="*/ 620219 w 12191998"/>
              <a:gd name="connsiteY37" fmla="*/ 419010 h 6857998"/>
              <a:gd name="connsiteX38" fmla="*/ 605419 w 12191998"/>
              <a:gd name="connsiteY38" fmla="*/ 404426 h 6857998"/>
              <a:gd name="connsiteX39" fmla="*/ 620219 w 12191998"/>
              <a:gd name="connsiteY39" fmla="*/ 389842 h 6857998"/>
              <a:gd name="connsiteX40" fmla="*/ 694436 w 12191998"/>
              <a:gd name="connsiteY40" fmla="*/ 389842 h 6857998"/>
              <a:gd name="connsiteX41" fmla="*/ 694436 w 12191998"/>
              <a:gd name="connsiteY41" fmla="*/ 356677 h 6857998"/>
              <a:gd name="connsiteX42" fmla="*/ 1530159 w 12191998"/>
              <a:gd name="connsiteY42" fmla="*/ 356676 h 6857998"/>
              <a:gd name="connsiteX43" fmla="*/ 1475928 w 12191998"/>
              <a:gd name="connsiteY43" fmla="*/ 513752 h 6857998"/>
              <a:gd name="connsiteX44" fmla="*/ 1514278 w 12191998"/>
              <a:gd name="connsiteY44" fmla="*/ 513752 h 6857998"/>
              <a:gd name="connsiteX45" fmla="*/ 1524217 w 12191998"/>
              <a:gd name="connsiteY45" fmla="*/ 481668 h 6857998"/>
              <a:gd name="connsiteX46" fmla="*/ 1584390 w 12191998"/>
              <a:gd name="connsiteY46" fmla="*/ 481668 h 6857998"/>
              <a:gd name="connsiteX47" fmla="*/ 1594653 w 12191998"/>
              <a:gd name="connsiteY47" fmla="*/ 513752 h 6857998"/>
              <a:gd name="connsiteX48" fmla="*/ 1632356 w 12191998"/>
              <a:gd name="connsiteY48" fmla="*/ 513752 h 6857998"/>
              <a:gd name="connsiteX49" fmla="*/ 1576396 w 12191998"/>
              <a:gd name="connsiteY49" fmla="*/ 356676 h 6857998"/>
              <a:gd name="connsiteX50" fmla="*/ 1236424 w 12191998"/>
              <a:gd name="connsiteY50" fmla="*/ 356676 h 6857998"/>
              <a:gd name="connsiteX51" fmla="*/ 1187702 w 12191998"/>
              <a:gd name="connsiteY51" fmla="*/ 404426 h 6857998"/>
              <a:gd name="connsiteX52" fmla="*/ 1236424 w 12191998"/>
              <a:gd name="connsiteY52" fmla="*/ 450231 h 6857998"/>
              <a:gd name="connsiteX53" fmla="*/ 1273587 w 12191998"/>
              <a:gd name="connsiteY53" fmla="*/ 450231 h 6857998"/>
              <a:gd name="connsiteX54" fmla="*/ 1287739 w 12191998"/>
              <a:gd name="connsiteY54" fmla="*/ 464815 h 6857998"/>
              <a:gd name="connsiteX55" fmla="*/ 1273587 w 12191998"/>
              <a:gd name="connsiteY55" fmla="*/ 479399 h 6857998"/>
              <a:gd name="connsiteX56" fmla="*/ 1194076 w 12191998"/>
              <a:gd name="connsiteY56" fmla="*/ 479399 h 6857998"/>
              <a:gd name="connsiteX57" fmla="*/ 1194076 w 12191998"/>
              <a:gd name="connsiteY57" fmla="*/ 513752 h 6857998"/>
              <a:gd name="connsiteX58" fmla="*/ 1272290 w 12191998"/>
              <a:gd name="connsiteY58" fmla="*/ 513752 h 6857998"/>
              <a:gd name="connsiteX59" fmla="*/ 1321660 w 12191998"/>
              <a:gd name="connsiteY59" fmla="*/ 464815 h 6857998"/>
              <a:gd name="connsiteX60" fmla="*/ 1279204 w 12191998"/>
              <a:gd name="connsiteY60" fmla="*/ 419010 h 6857998"/>
              <a:gd name="connsiteX61" fmla="*/ 1236424 w 12191998"/>
              <a:gd name="connsiteY61" fmla="*/ 419010 h 6857998"/>
              <a:gd name="connsiteX62" fmla="*/ 1221624 w 12191998"/>
              <a:gd name="connsiteY62" fmla="*/ 404426 h 6857998"/>
              <a:gd name="connsiteX63" fmla="*/ 1236424 w 12191998"/>
              <a:gd name="connsiteY63" fmla="*/ 389842 h 6857998"/>
              <a:gd name="connsiteX64" fmla="*/ 1310641 w 12191998"/>
              <a:gd name="connsiteY64" fmla="*/ 389842 h 6857998"/>
              <a:gd name="connsiteX65" fmla="*/ 1310641 w 12191998"/>
              <a:gd name="connsiteY65" fmla="*/ 356676 h 6857998"/>
              <a:gd name="connsiteX66" fmla="*/ 726522 w 12191998"/>
              <a:gd name="connsiteY66" fmla="*/ 356568 h 6857998"/>
              <a:gd name="connsiteX67" fmla="*/ 726522 w 12191998"/>
              <a:gd name="connsiteY67" fmla="*/ 513752 h 6857998"/>
              <a:gd name="connsiteX68" fmla="*/ 762712 w 12191998"/>
              <a:gd name="connsiteY68" fmla="*/ 513752 h 6857998"/>
              <a:gd name="connsiteX69" fmla="*/ 762712 w 12191998"/>
              <a:gd name="connsiteY69" fmla="*/ 447422 h 6857998"/>
              <a:gd name="connsiteX70" fmla="*/ 814351 w 12191998"/>
              <a:gd name="connsiteY70" fmla="*/ 513752 h 6857998"/>
              <a:gd name="connsiteX71" fmla="*/ 856699 w 12191998"/>
              <a:gd name="connsiteY71" fmla="*/ 513752 h 6857998"/>
              <a:gd name="connsiteX72" fmla="*/ 797174 w 12191998"/>
              <a:gd name="connsiteY72" fmla="*/ 435214 h 6857998"/>
              <a:gd name="connsiteX73" fmla="*/ 856699 w 12191998"/>
              <a:gd name="connsiteY73" fmla="*/ 356568 h 6857998"/>
              <a:gd name="connsiteX74" fmla="*/ 814351 w 12191998"/>
              <a:gd name="connsiteY74" fmla="*/ 356568 h 6857998"/>
              <a:gd name="connsiteX75" fmla="*/ 762712 w 12191998"/>
              <a:gd name="connsiteY75" fmla="*/ 422899 h 6857998"/>
              <a:gd name="connsiteX76" fmla="*/ 762712 w 12191998"/>
              <a:gd name="connsiteY76" fmla="*/ 356568 h 6857998"/>
              <a:gd name="connsiteX77" fmla="*/ 1343374 w 12191998"/>
              <a:gd name="connsiteY77" fmla="*/ 356568 h 6857998"/>
              <a:gd name="connsiteX78" fmla="*/ 1343374 w 12191998"/>
              <a:gd name="connsiteY78" fmla="*/ 513752 h 6857998"/>
              <a:gd name="connsiteX79" fmla="*/ 1379673 w 12191998"/>
              <a:gd name="connsiteY79" fmla="*/ 513752 h 6857998"/>
              <a:gd name="connsiteX80" fmla="*/ 1379673 w 12191998"/>
              <a:gd name="connsiteY80" fmla="*/ 447422 h 6857998"/>
              <a:gd name="connsiteX81" fmla="*/ 1431311 w 12191998"/>
              <a:gd name="connsiteY81" fmla="*/ 513752 h 6857998"/>
              <a:gd name="connsiteX82" fmla="*/ 1473551 w 12191998"/>
              <a:gd name="connsiteY82" fmla="*/ 513752 h 6857998"/>
              <a:gd name="connsiteX83" fmla="*/ 1414134 w 12191998"/>
              <a:gd name="connsiteY83" fmla="*/ 435214 h 6857998"/>
              <a:gd name="connsiteX84" fmla="*/ 1473551 w 12191998"/>
              <a:gd name="connsiteY84" fmla="*/ 356568 h 6857998"/>
              <a:gd name="connsiteX85" fmla="*/ 1431311 w 12191998"/>
              <a:gd name="connsiteY85" fmla="*/ 356568 h 6857998"/>
              <a:gd name="connsiteX86" fmla="*/ 1379673 w 12191998"/>
              <a:gd name="connsiteY86" fmla="*/ 422899 h 6857998"/>
              <a:gd name="connsiteX87" fmla="*/ 1379673 w 12191998"/>
              <a:gd name="connsiteY87" fmla="*/ 356568 h 6857998"/>
              <a:gd name="connsiteX88" fmla="*/ 0 w 12191998"/>
              <a:gd name="connsiteY88" fmla="*/ 0 h 6857998"/>
              <a:gd name="connsiteX89" fmla="*/ 12191998 w 12191998"/>
              <a:gd name="connsiteY89" fmla="*/ 0 h 6857998"/>
              <a:gd name="connsiteX90" fmla="*/ 12191998 w 12191998"/>
              <a:gd name="connsiteY90" fmla="*/ 6857998 h 6857998"/>
              <a:gd name="connsiteX91" fmla="*/ 0 w 12191998"/>
              <a:gd name="connsiteY91"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8" h="6857998">
                <a:moveTo>
                  <a:pt x="936965" y="389410"/>
                </a:moveTo>
                <a:lnTo>
                  <a:pt x="957275" y="449691"/>
                </a:lnTo>
                <a:lnTo>
                  <a:pt x="917304" y="449691"/>
                </a:lnTo>
                <a:close/>
                <a:moveTo>
                  <a:pt x="1553818" y="389410"/>
                </a:moveTo>
                <a:lnTo>
                  <a:pt x="1574127" y="449690"/>
                </a:lnTo>
                <a:lnTo>
                  <a:pt x="1534156" y="449690"/>
                </a:lnTo>
                <a:close/>
                <a:moveTo>
                  <a:pt x="1029007" y="356677"/>
                </a:moveTo>
                <a:lnTo>
                  <a:pt x="1029007" y="513753"/>
                </a:lnTo>
                <a:lnTo>
                  <a:pt x="1065413" y="513753"/>
                </a:lnTo>
                <a:lnTo>
                  <a:pt x="1065413" y="416850"/>
                </a:lnTo>
                <a:lnTo>
                  <a:pt x="1127963" y="513429"/>
                </a:lnTo>
                <a:lnTo>
                  <a:pt x="1127963" y="513753"/>
                </a:lnTo>
                <a:lnTo>
                  <a:pt x="1165665" y="513753"/>
                </a:lnTo>
                <a:lnTo>
                  <a:pt x="1165557" y="479831"/>
                </a:lnTo>
                <a:lnTo>
                  <a:pt x="1165341" y="356677"/>
                </a:lnTo>
                <a:lnTo>
                  <a:pt x="1129151" y="356677"/>
                </a:lnTo>
                <a:lnTo>
                  <a:pt x="1129151" y="455416"/>
                </a:lnTo>
                <a:lnTo>
                  <a:pt x="1066062" y="356677"/>
                </a:lnTo>
                <a:close/>
                <a:moveTo>
                  <a:pt x="913306" y="356677"/>
                </a:moveTo>
                <a:lnTo>
                  <a:pt x="858967" y="513753"/>
                </a:lnTo>
                <a:lnTo>
                  <a:pt x="897318" y="513753"/>
                </a:lnTo>
                <a:lnTo>
                  <a:pt x="907257" y="481668"/>
                </a:lnTo>
                <a:lnTo>
                  <a:pt x="967430" y="481668"/>
                </a:lnTo>
                <a:lnTo>
                  <a:pt x="977693" y="513753"/>
                </a:lnTo>
                <a:lnTo>
                  <a:pt x="1015503" y="513753"/>
                </a:lnTo>
                <a:lnTo>
                  <a:pt x="959543" y="356677"/>
                </a:lnTo>
                <a:close/>
                <a:moveTo>
                  <a:pt x="620219" y="356677"/>
                </a:moveTo>
                <a:cubicBezTo>
                  <a:pt x="589863" y="356677"/>
                  <a:pt x="571498" y="374393"/>
                  <a:pt x="571498" y="404426"/>
                </a:cubicBezTo>
                <a:cubicBezTo>
                  <a:pt x="571498" y="434458"/>
                  <a:pt x="592780" y="450231"/>
                  <a:pt x="620219" y="450231"/>
                </a:cubicBezTo>
                <a:lnTo>
                  <a:pt x="657382" y="450231"/>
                </a:lnTo>
                <a:cubicBezTo>
                  <a:pt x="666780" y="450231"/>
                  <a:pt x="671534" y="457361"/>
                  <a:pt x="671534" y="464815"/>
                </a:cubicBezTo>
                <a:cubicBezTo>
                  <a:pt x="671534" y="472485"/>
                  <a:pt x="666780" y="479399"/>
                  <a:pt x="657382" y="479399"/>
                </a:cubicBezTo>
                <a:lnTo>
                  <a:pt x="577764" y="479399"/>
                </a:lnTo>
                <a:lnTo>
                  <a:pt x="577764" y="513753"/>
                </a:lnTo>
                <a:lnTo>
                  <a:pt x="655977" y="513753"/>
                </a:lnTo>
                <a:cubicBezTo>
                  <a:pt x="686982" y="513753"/>
                  <a:pt x="705347" y="496684"/>
                  <a:pt x="705347" y="464815"/>
                </a:cubicBezTo>
                <a:cubicBezTo>
                  <a:pt x="705347" y="436079"/>
                  <a:pt x="686982" y="419010"/>
                  <a:pt x="662999" y="419010"/>
                </a:cubicBezTo>
                <a:lnTo>
                  <a:pt x="620219" y="419010"/>
                </a:lnTo>
                <a:cubicBezTo>
                  <a:pt x="610173" y="419010"/>
                  <a:pt x="605419" y="412096"/>
                  <a:pt x="605419" y="404426"/>
                </a:cubicBezTo>
                <a:cubicBezTo>
                  <a:pt x="605419" y="396756"/>
                  <a:pt x="610173" y="389842"/>
                  <a:pt x="620219" y="389842"/>
                </a:cubicBezTo>
                <a:lnTo>
                  <a:pt x="694436" y="389842"/>
                </a:lnTo>
                <a:lnTo>
                  <a:pt x="694436" y="356677"/>
                </a:lnTo>
                <a:close/>
                <a:moveTo>
                  <a:pt x="1530159" y="356676"/>
                </a:moveTo>
                <a:lnTo>
                  <a:pt x="1475928" y="513752"/>
                </a:lnTo>
                <a:lnTo>
                  <a:pt x="1514278" y="513752"/>
                </a:lnTo>
                <a:lnTo>
                  <a:pt x="1524217" y="481668"/>
                </a:lnTo>
                <a:lnTo>
                  <a:pt x="1584390" y="481668"/>
                </a:lnTo>
                <a:lnTo>
                  <a:pt x="1594653" y="513752"/>
                </a:lnTo>
                <a:lnTo>
                  <a:pt x="1632356" y="513752"/>
                </a:lnTo>
                <a:lnTo>
                  <a:pt x="1576396" y="356676"/>
                </a:lnTo>
                <a:close/>
                <a:moveTo>
                  <a:pt x="1236424" y="356676"/>
                </a:moveTo>
                <a:cubicBezTo>
                  <a:pt x="1206176" y="356676"/>
                  <a:pt x="1187702" y="374393"/>
                  <a:pt x="1187702" y="404426"/>
                </a:cubicBezTo>
                <a:cubicBezTo>
                  <a:pt x="1187702" y="434458"/>
                  <a:pt x="1208984" y="450231"/>
                  <a:pt x="1236424" y="450231"/>
                </a:cubicBezTo>
                <a:lnTo>
                  <a:pt x="1273587" y="450231"/>
                </a:lnTo>
                <a:cubicBezTo>
                  <a:pt x="1282985" y="450231"/>
                  <a:pt x="1287739" y="457360"/>
                  <a:pt x="1287739" y="464815"/>
                </a:cubicBezTo>
                <a:cubicBezTo>
                  <a:pt x="1287739" y="472485"/>
                  <a:pt x="1282985" y="479399"/>
                  <a:pt x="1273587" y="479399"/>
                </a:cubicBezTo>
                <a:lnTo>
                  <a:pt x="1194076" y="479399"/>
                </a:lnTo>
                <a:lnTo>
                  <a:pt x="1194076" y="513752"/>
                </a:lnTo>
                <a:lnTo>
                  <a:pt x="1272290" y="513752"/>
                </a:lnTo>
                <a:cubicBezTo>
                  <a:pt x="1303295" y="513752"/>
                  <a:pt x="1321660" y="496684"/>
                  <a:pt x="1321660" y="464815"/>
                </a:cubicBezTo>
                <a:cubicBezTo>
                  <a:pt x="1321660" y="436079"/>
                  <a:pt x="1303187" y="419010"/>
                  <a:pt x="1279204" y="419010"/>
                </a:cubicBezTo>
                <a:lnTo>
                  <a:pt x="1236424" y="419010"/>
                </a:lnTo>
                <a:cubicBezTo>
                  <a:pt x="1226377" y="419010"/>
                  <a:pt x="1221624" y="412096"/>
                  <a:pt x="1221624" y="404426"/>
                </a:cubicBezTo>
                <a:cubicBezTo>
                  <a:pt x="1221624" y="396756"/>
                  <a:pt x="1226377" y="389842"/>
                  <a:pt x="1236424" y="389842"/>
                </a:cubicBezTo>
                <a:lnTo>
                  <a:pt x="1310641" y="389842"/>
                </a:lnTo>
                <a:lnTo>
                  <a:pt x="1310641" y="356676"/>
                </a:lnTo>
                <a:close/>
                <a:moveTo>
                  <a:pt x="726522" y="356568"/>
                </a:moveTo>
                <a:lnTo>
                  <a:pt x="726522" y="513752"/>
                </a:lnTo>
                <a:lnTo>
                  <a:pt x="762712" y="513752"/>
                </a:lnTo>
                <a:lnTo>
                  <a:pt x="762712" y="447422"/>
                </a:lnTo>
                <a:lnTo>
                  <a:pt x="814351" y="513752"/>
                </a:lnTo>
                <a:lnTo>
                  <a:pt x="856699" y="513752"/>
                </a:lnTo>
                <a:lnTo>
                  <a:pt x="797174" y="435214"/>
                </a:lnTo>
                <a:lnTo>
                  <a:pt x="856699" y="356568"/>
                </a:lnTo>
                <a:lnTo>
                  <a:pt x="814351" y="356568"/>
                </a:lnTo>
                <a:lnTo>
                  <a:pt x="762712" y="422899"/>
                </a:lnTo>
                <a:lnTo>
                  <a:pt x="762712" y="356568"/>
                </a:lnTo>
                <a:close/>
                <a:moveTo>
                  <a:pt x="1343374" y="356568"/>
                </a:moveTo>
                <a:lnTo>
                  <a:pt x="1343374" y="513752"/>
                </a:lnTo>
                <a:lnTo>
                  <a:pt x="1379673" y="513752"/>
                </a:lnTo>
                <a:lnTo>
                  <a:pt x="1379673" y="447422"/>
                </a:lnTo>
                <a:lnTo>
                  <a:pt x="1431311" y="513752"/>
                </a:lnTo>
                <a:lnTo>
                  <a:pt x="1473551" y="513752"/>
                </a:lnTo>
                <a:lnTo>
                  <a:pt x="1414134" y="435214"/>
                </a:lnTo>
                <a:lnTo>
                  <a:pt x="1473551" y="356568"/>
                </a:lnTo>
                <a:lnTo>
                  <a:pt x="1431311" y="356568"/>
                </a:lnTo>
                <a:lnTo>
                  <a:pt x="1379673" y="422899"/>
                </a:lnTo>
                <a:lnTo>
                  <a:pt x="1379673" y="356568"/>
                </a:lnTo>
                <a:close/>
                <a:moveTo>
                  <a:pt x="0" y="0"/>
                </a:moveTo>
                <a:lnTo>
                  <a:pt x="12191998" y="0"/>
                </a:lnTo>
                <a:lnTo>
                  <a:pt x="12191998" y="6857998"/>
                </a:lnTo>
                <a:lnTo>
                  <a:pt x="0" y="6857998"/>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17" name="Text Placeholder 18">
            <a:extLst>
              <a:ext uri="{FF2B5EF4-FFF2-40B4-BE49-F238E27FC236}">
                <a16:creationId xmlns:a16="http://schemas.microsoft.com/office/drawing/2014/main" id="{8FE87EE4-F8DA-4F40-B4CD-A892BA20AD03}"/>
              </a:ext>
            </a:extLst>
          </p:cNvPr>
          <p:cNvSpPr>
            <a:spLocks noGrp="1"/>
          </p:cNvSpPr>
          <p:nvPr>
            <p:ph type="body" sz="quarter" idx="14" hasCustomPrompt="1"/>
          </p:nvPr>
        </p:nvSpPr>
        <p:spPr>
          <a:xfrm>
            <a:off x="576000" y="1845591"/>
            <a:ext cx="5665788" cy="1903912"/>
          </a:xfrm>
          <a:prstGeom prst="rect">
            <a:avLst/>
          </a:prstGeom>
        </p:spPr>
        <p:txBody>
          <a:bodyPr anchor="b">
            <a:noAutofit/>
          </a:bodyPr>
          <a:lstStyle>
            <a:lvl1pPr marL="0" indent="0">
              <a:lnSpc>
                <a:spcPct val="85000"/>
              </a:lnSpc>
              <a:spcBef>
                <a:spcPts val="0"/>
              </a:spcBef>
              <a:buNone/>
              <a:defRPr sz="4200" spc="40" baseline="0">
                <a:solidFill>
                  <a:schemeClr val="accent1"/>
                </a:solidFill>
              </a:defRPr>
            </a:lvl1pPr>
          </a:lstStyle>
          <a:p>
            <a:pPr lvl="0"/>
            <a:r>
              <a:rPr lang="en-GB"/>
              <a:t>Click to add a headline </a:t>
            </a:r>
            <a:br>
              <a:rPr lang="en-GB"/>
            </a:br>
            <a:r>
              <a:rPr lang="en-GB"/>
              <a:t>of maximum two lines</a:t>
            </a:r>
          </a:p>
        </p:txBody>
      </p:sp>
      <p:sp>
        <p:nvSpPr>
          <p:cNvPr id="18" name="Text Placeholder 18">
            <a:extLst>
              <a:ext uri="{FF2B5EF4-FFF2-40B4-BE49-F238E27FC236}">
                <a16:creationId xmlns:a16="http://schemas.microsoft.com/office/drawing/2014/main" id="{599C1913-26BB-DD40-827B-9C508080F48A}"/>
              </a:ext>
            </a:extLst>
          </p:cNvPr>
          <p:cNvSpPr>
            <a:spLocks noGrp="1"/>
          </p:cNvSpPr>
          <p:nvPr>
            <p:ph type="body" sz="quarter" idx="15" hasCustomPrompt="1"/>
          </p:nvPr>
        </p:nvSpPr>
        <p:spPr>
          <a:xfrm>
            <a:off x="576000" y="3915585"/>
            <a:ext cx="3773171" cy="646331"/>
          </a:xfrm>
          <a:prstGeom prst="rect">
            <a:avLst/>
          </a:prstGeom>
        </p:spPr>
        <p:txBody>
          <a:bodyPr anchor="t">
            <a:noAutofit/>
          </a:bodyPr>
          <a:lstStyle>
            <a:lvl1pPr marL="0" indent="0">
              <a:lnSpc>
                <a:spcPct val="100000"/>
              </a:lnSpc>
              <a:spcBef>
                <a:spcPts val="0"/>
              </a:spcBef>
              <a:buNone/>
              <a:defRPr sz="1400" spc="70" baseline="0">
                <a:solidFill>
                  <a:schemeClr val="accent1"/>
                </a:solidFill>
              </a:defRPr>
            </a:lvl1pPr>
          </a:lstStyle>
          <a:p>
            <a:pPr lvl="0"/>
            <a:r>
              <a:rPr lang="en-GB"/>
              <a:t>Click to add name </a:t>
            </a:r>
            <a:br>
              <a:rPr lang="en-GB"/>
            </a:br>
            <a:r>
              <a:rPr lang="en-GB"/>
              <a:t>Title, Business Unit</a:t>
            </a:r>
          </a:p>
          <a:p>
            <a:pPr lvl="0"/>
            <a:r>
              <a:rPr lang="en-GB"/>
              <a:t>And Date</a:t>
            </a:r>
          </a:p>
        </p:txBody>
      </p:sp>
      <p:sp>
        <p:nvSpPr>
          <p:cNvPr id="4" name="Date Placeholder 3">
            <a:extLst>
              <a:ext uri="{FF2B5EF4-FFF2-40B4-BE49-F238E27FC236}">
                <a16:creationId xmlns:a16="http://schemas.microsoft.com/office/drawing/2014/main" id="{5D196A54-183F-F74B-8324-CF71A0711D30}"/>
              </a:ext>
            </a:extLst>
          </p:cNvPr>
          <p:cNvSpPr>
            <a:spLocks noGrp="1"/>
          </p:cNvSpPr>
          <p:nvPr>
            <p:ph type="dt" sz="half" idx="16"/>
          </p:nvPr>
        </p:nvSpPr>
        <p:spPr/>
        <p:txBody>
          <a:bodyPr/>
          <a:lstStyle/>
          <a:p>
            <a:fld id="{5EEE89D4-2951-40CA-944A-0A576F61FE44}" type="datetime1">
              <a:rPr lang="en-US" smtClean="0"/>
              <a:t>9/4/2024</a:t>
            </a:fld>
            <a:endParaRPr lang="en-US"/>
          </a:p>
        </p:txBody>
      </p:sp>
      <p:sp>
        <p:nvSpPr>
          <p:cNvPr id="5" name="Footer Placeholder 4">
            <a:extLst>
              <a:ext uri="{FF2B5EF4-FFF2-40B4-BE49-F238E27FC236}">
                <a16:creationId xmlns:a16="http://schemas.microsoft.com/office/drawing/2014/main" id="{24EAD065-7888-074E-B49D-63044E991CC7}"/>
              </a:ext>
            </a:extLst>
          </p:cNvPr>
          <p:cNvSpPr>
            <a:spLocks noGrp="1"/>
          </p:cNvSpPr>
          <p:nvPr>
            <p:ph type="ftr" sz="quarter" idx="17"/>
          </p:nvPr>
        </p:nvSpPr>
        <p:spPr/>
        <p:txBody>
          <a:bodyPr/>
          <a:lstStyle/>
          <a:p>
            <a:r>
              <a:rPr lang="en-US"/>
              <a:t>Go to header/footer to change text </a:t>
            </a:r>
          </a:p>
        </p:txBody>
      </p:sp>
      <p:sp>
        <p:nvSpPr>
          <p:cNvPr id="6" name="Slide Number Placeholder 5">
            <a:extLst>
              <a:ext uri="{FF2B5EF4-FFF2-40B4-BE49-F238E27FC236}">
                <a16:creationId xmlns:a16="http://schemas.microsoft.com/office/drawing/2014/main" id="{488314F0-66D5-A844-9A11-CB77ADE28DCE}"/>
              </a:ext>
            </a:extLst>
          </p:cNvPr>
          <p:cNvSpPr>
            <a:spLocks noGrp="1"/>
          </p:cNvSpPr>
          <p:nvPr>
            <p:ph type="sldNum" sz="quarter" idx="18"/>
          </p:nvPr>
        </p:nvSpPr>
        <p:spPr/>
        <p:txBody>
          <a:bodyPr/>
          <a:lstStyle/>
          <a:p>
            <a:fld id="{EF8DBD5B-30F9-4F9C-AE39-E065C1AC514D}" type="slidenum">
              <a:rPr lang="en-US" smtClean="0"/>
              <a:pPr/>
              <a:t>‹#›</a:t>
            </a:fld>
            <a:endParaRPr lang="en-US"/>
          </a:p>
        </p:txBody>
      </p:sp>
      <p:sp>
        <p:nvSpPr>
          <p:cNvPr id="8" name="textruta 5">
            <a:extLst>
              <a:ext uri="{FF2B5EF4-FFF2-40B4-BE49-F238E27FC236}">
                <a16:creationId xmlns:a16="http://schemas.microsoft.com/office/drawing/2014/main" id="{753B49A9-6373-BE4F-ABC3-64C5AB184A78}"/>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9" name="textruta 8">
            <a:extLst>
              <a:ext uri="{FF2B5EF4-FFF2-40B4-BE49-F238E27FC236}">
                <a16:creationId xmlns:a16="http://schemas.microsoft.com/office/drawing/2014/main" id="{04E0EF0D-7851-6B40-A1EB-F8EEC09B316C}"/>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Rektangel 9">
            <a:extLst>
              <a:ext uri="{FF2B5EF4-FFF2-40B4-BE49-F238E27FC236}">
                <a16:creationId xmlns:a16="http://schemas.microsoft.com/office/drawing/2014/main" id="{A0AE1B99-39ED-B84C-B91C-49AAA1356FB8}"/>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ktangel 10">
            <a:extLst>
              <a:ext uri="{FF2B5EF4-FFF2-40B4-BE49-F238E27FC236}">
                <a16:creationId xmlns:a16="http://schemas.microsoft.com/office/drawing/2014/main" id="{76FFDE6E-E3A0-B64F-B635-EC4F5335CBB1}"/>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339424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Title Start Blue">
    <p:bg>
      <p:bgPr>
        <a:solidFill>
          <a:schemeClr val="accent1"/>
        </a:solidFill>
        <a:effectLst/>
      </p:bgPr>
    </p:bg>
    <p:spTree>
      <p:nvGrpSpPr>
        <p:cNvPr id="1" name=""/>
        <p:cNvGrpSpPr/>
        <p:nvPr/>
      </p:nvGrpSpPr>
      <p:grpSpPr>
        <a:xfrm>
          <a:off x="0" y="0"/>
          <a:ext cx="0" cy="0"/>
          <a:chOff x="0" y="0"/>
          <a:chExt cx="0" cy="0"/>
        </a:xfrm>
      </p:grpSpPr>
      <p:grpSp>
        <p:nvGrpSpPr>
          <p:cNvPr id="8" name="Grupp 12">
            <a:extLst>
              <a:ext uri="{FF2B5EF4-FFF2-40B4-BE49-F238E27FC236}">
                <a16:creationId xmlns:a16="http://schemas.microsoft.com/office/drawing/2014/main" id="{020B7E71-8C9B-5242-B01F-6CA360F416B2}"/>
              </a:ext>
            </a:extLst>
          </p:cNvPr>
          <p:cNvGrpSpPr/>
          <p:nvPr userDrawn="1"/>
        </p:nvGrpSpPr>
        <p:grpSpPr>
          <a:xfrm>
            <a:off x="576139" y="356679"/>
            <a:ext cx="1060123" cy="157076"/>
            <a:chOff x="576140" y="6451484"/>
            <a:chExt cx="615478" cy="91194"/>
          </a:xfrm>
          <a:solidFill>
            <a:schemeClr val="bg1"/>
          </a:solidFill>
        </p:grpSpPr>
        <p:sp>
          <p:nvSpPr>
            <p:cNvPr id="9" name="Bild 2">
              <a:extLst>
                <a:ext uri="{FF2B5EF4-FFF2-40B4-BE49-F238E27FC236}">
                  <a16:creationId xmlns:a16="http://schemas.microsoft.com/office/drawing/2014/main" id="{6318E37B-AA14-0649-9DA7-69211BFB17CA}"/>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10" name="Bild 2">
              <a:extLst>
                <a:ext uri="{FF2B5EF4-FFF2-40B4-BE49-F238E27FC236}">
                  <a16:creationId xmlns:a16="http://schemas.microsoft.com/office/drawing/2014/main" id="{32E1F09D-ED0C-DE46-9B1B-B9E26DF0BD30}"/>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11" name="Bild 2">
              <a:extLst>
                <a:ext uri="{FF2B5EF4-FFF2-40B4-BE49-F238E27FC236}">
                  <a16:creationId xmlns:a16="http://schemas.microsoft.com/office/drawing/2014/main" id="{3CA8F4F3-6275-ED44-8BB0-3552187481D5}"/>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12" name="Bild 2">
              <a:extLst>
                <a:ext uri="{FF2B5EF4-FFF2-40B4-BE49-F238E27FC236}">
                  <a16:creationId xmlns:a16="http://schemas.microsoft.com/office/drawing/2014/main" id="{9CDD8FD0-0EEC-FF4A-887F-3DDDEE806432}"/>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13" name="Bild 2">
              <a:extLst>
                <a:ext uri="{FF2B5EF4-FFF2-40B4-BE49-F238E27FC236}">
                  <a16:creationId xmlns:a16="http://schemas.microsoft.com/office/drawing/2014/main" id="{6CFB5C2E-2D79-B54B-B355-1FAC5B95A304}"/>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14" name="Bild 2">
              <a:extLst>
                <a:ext uri="{FF2B5EF4-FFF2-40B4-BE49-F238E27FC236}">
                  <a16:creationId xmlns:a16="http://schemas.microsoft.com/office/drawing/2014/main" id="{A94DC018-4855-8D4B-9A15-FEB331F2E3F7}"/>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15" name="Bild 2">
              <a:extLst>
                <a:ext uri="{FF2B5EF4-FFF2-40B4-BE49-F238E27FC236}">
                  <a16:creationId xmlns:a16="http://schemas.microsoft.com/office/drawing/2014/main" id="{8C343B86-2555-6D48-AE8D-2ACDF160AD2F}"/>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16" name="Text Placeholder 18">
            <a:extLst>
              <a:ext uri="{FF2B5EF4-FFF2-40B4-BE49-F238E27FC236}">
                <a16:creationId xmlns:a16="http://schemas.microsoft.com/office/drawing/2014/main" id="{F7778766-F776-2644-80BC-C322DB5143E5}"/>
              </a:ext>
            </a:extLst>
          </p:cNvPr>
          <p:cNvSpPr>
            <a:spLocks noGrp="1"/>
          </p:cNvSpPr>
          <p:nvPr>
            <p:ph type="body" sz="quarter" idx="14" hasCustomPrompt="1"/>
          </p:nvPr>
        </p:nvSpPr>
        <p:spPr>
          <a:xfrm>
            <a:off x="576000" y="1845591"/>
            <a:ext cx="5665788" cy="1903912"/>
          </a:xfrm>
          <a:prstGeom prst="rect">
            <a:avLst/>
          </a:prstGeom>
        </p:spPr>
        <p:txBody>
          <a:bodyPr anchor="b">
            <a:noAutofit/>
          </a:bodyPr>
          <a:lstStyle>
            <a:lvl1pPr marL="0" indent="0">
              <a:lnSpc>
                <a:spcPct val="85000"/>
              </a:lnSpc>
              <a:spcBef>
                <a:spcPts val="0"/>
              </a:spcBef>
              <a:buNone/>
              <a:defRPr sz="4200" spc="40" baseline="0">
                <a:solidFill>
                  <a:schemeClr val="bg1"/>
                </a:solidFill>
              </a:defRPr>
            </a:lvl1pPr>
          </a:lstStyle>
          <a:p>
            <a:pPr lvl="0"/>
            <a:r>
              <a:rPr lang="en-GB"/>
              <a:t>Click to add a headline </a:t>
            </a:r>
            <a:br>
              <a:rPr lang="en-GB"/>
            </a:br>
            <a:r>
              <a:rPr lang="en-GB"/>
              <a:t>of maximum two lines</a:t>
            </a:r>
          </a:p>
        </p:txBody>
      </p:sp>
      <p:sp>
        <p:nvSpPr>
          <p:cNvPr id="17" name="Text Placeholder 18">
            <a:extLst>
              <a:ext uri="{FF2B5EF4-FFF2-40B4-BE49-F238E27FC236}">
                <a16:creationId xmlns:a16="http://schemas.microsoft.com/office/drawing/2014/main" id="{5CE2C598-208E-6443-A5A6-FF5E07D00E14}"/>
              </a:ext>
            </a:extLst>
          </p:cNvPr>
          <p:cNvSpPr>
            <a:spLocks noGrp="1"/>
          </p:cNvSpPr>
          <p:nvPr>
            <p:ph type="body" sz="quarter" idx="15" hasCustomPrompt="1"/>
          </p:nvPr>
        </p:nvSpPr>
        <p:spPr>
          <a:xfrm>
            <a:off x="576000" y="3915585"/>
            <a:ext cx="3773171" cy="646331"/>
          </a:xfrm>
          <a:prstGeom prst="rect">
            <a:avLst/>
          </a:prstGeom>
        </p:spPr>
        <p:txBody>
          <a:bodyPr anchor="t">
            <a:noAutofit/>
          </a:bodyPr>
          <a:lstStyle>
            <a:lvl1pPr marL="0" indent="0">
              <a:lnSpc>
                <a:spcPct val="100000"/>
              </a:lnSpc>
              <a:spcBef>
                <a:spcPts val="0"/>
              </a:spcBef>
              <a:buNone/>
              <a:defRPr sz="1400" spc="70" baseline="0">
                <a:solidFill>
                  <a:schemeClr val="bg1"/>
                </a:solidFill>
              </a:defRPr>
            </a:lvl1pPr>
          </a:lstStyle>
          <a:p>
            <a:pPr lvl="0"/>
            <a:r>
              <a:rPr lang="en-GB"/>
              <a:t>Click to add name </a:t>
            </a:r>
            <a:br>
              <a:rPr lang="en-GB"/>
            </a:br>
            <a:r>
              <a:rPr lang="en-GB"/>
              <a:t>Title, Business Unit</a:t>
            </a:r>
          </a:p>
          <a:p>
            <a:pPr lvl="0"/>
            <a:r>
              <a:rPr lang="en-GB"/>
              <a:t>And Date</a:t>
            </a:r>
          </a:p>
        </p:txBody>
      </p:sp>
      <p:sp>
        <p:nvSpPr>
          <p:cNvPr id="2" name="Date Placeholder 1">
            <a:extLst>
              <a:ext uri="{FF2B5EF4-FFF2-40B4-BE49-F238E27FC236}">
                <a16:creationId xmlns:a16="http://schemas.microsoft.com/office/drawing/2014/main" id="{AA5FB192-9E45-274C-9A14-A7D6CF870ADA}"/>
              </a:ext>
            </a:extLst>
          </p:cNvPr>
          <p:cNvSpPr>
            <a:spLocks noGrp="1"/>
          </p:cNvSpPr>
          <p:nvPr>
            <p:ph type="dt" sz="half" idx="16"/>
          </p:nvPr>
        </p:nvSpPr>
        <p:spPr/>
        <p:txBody>
          <a:bodyPr/>
          <a:lstStyle>
            <a:lvl1pPr>
              <a:defRPr>
                <a:solidFill>
                  <a:schemeClr val="bg1"/>
                </a:solidFill>
              </a:defRPr>
            </a:lvl1pPr>
          </a:lstStyle>
          <a:p>
            <a:fld id="{705DA1F9-FD60-487E-81C0-289A355F54E4}" type="datetime1">
              <a:rPr lang="en-US" smtClean="0"/>
              <a:t>9/4/2024</a:t>
            </a:fld>
            <a:endParaRPr lang="en-US"/>
          </a:p>
        </p:txBody>
      </p:sp>
      <p:sp>
        <p:nvSpPr>
          <p:cNvPr id="3" name="Footer Placeholder 2">
            <a:extLst>
              <a:ext uri="{FF2B5EF4-FFF2-40B4-BE49-F238E27FC236}">
                <a16:creationId xmlns:a16="http://schemas.microsoft.com/office/drawing/2014/main" id="{F801067D-1272-9840-8BBD-FE34D0C1B311}"/>
              </a:ext>
            </a:extLst>
          </p:cNvPr>
          <p:cNvSpPr>
            <a:spLocks noGrp="1"/>
          </p:cNvSpPr>
          <p:nvPr>
            <p:ph type="ftr" sz="quarter" idx="17"/>
          </p:nvPr>
        </p:nvSpPr>
        <p:spPr/>
        <p:txBody>
          <a:bodyPr/>
          <a:lstStyle>
            <a:lvl1pPr>
              <a:defRPr>
                <a:solidFill>
                  <a:schemeClr val="bg1"/>
                </a:solidFill>
              </a:defRPr>
            </a:lvl1pPr>
          </a:lstStyle>
          <a:p>
            <a:r>
              <a:rPr lang="en-US"/>
              <a:t>Go to header/footer to change text </a:t>
            </a:r>
          </a:p>
        </p:txBody>
      </p:sp>
      <p:sp>
        <p:nvSpPr>
          <p:cNvPr id="7" name="Slide Number Placeholder 6">
            <a:extLst>
              <a:ext uri="{FF2B5EF4-FFF2-40B4-BE49-F238E27FC236}">
                <a16:creationId xmlns:a16="http://schemas.microsoft.com/office/drawing/2014/main" id="{9E37FF1B-14CD-014E-A7E5-7A6A0AF75B24}"/>
              </a:ext>
            </a:extLst>
          </p:cNvPr>
          <p:cNvSpPr>
            <a:spLocks noGrp="1"/>
          </p:cNvSpPr>
          <p:nvPr>
            <p:ph type="sldNum" sz="quarter" idx="18"/>
          </p:nvPr>
        </p:nvSpPr>
        <p:spPr/>
        <p:txBody>
          <a:bodyPr/>
          <a:lstStyle>
            <a:lvl1pPr>
              <a:defRPr>
                <a:solidFill>
                  <a:schemeClr val="bg1"/>
                </a:solidFill>
              </a:defRPr>
            </a:lvl1pPr>
          </a:lstStyle>
          <a:p>
            <a:fld id="{EF8DBD5B-30F9-4F9C-AE39-E065C1AC514D}" type="slidenum">
              <a:rPr lang="en-US" smtClean="0"/>
              <a:pPr/>
              <a:t>‹#›</a:t>
            </a:fld>
            <a:endParaRPr lang="en-US"/>
          </a:p>
        </p:txBody>
      </p:sp>
    </p:spTree>
    <p:extLst>
      <p:ext uri="{BB962C8B-B14F-4D97-AF65-F5344CB8AC3E}">
        <p14:creationId xmlns:p14="http://schemas.microsoft.com/office/powerpoint/2010/main" val="40122589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Title Start Grey">
    <p:bg>
      <p:bgPr>
        <a:solidFill>
          <a:srgbClr val="ECECEC"/>
        </a:solidFill>
        <a:effectLst/>
      </p:bgPr>
    </p:bg>
    <p:spTree>
      <p:nvGrpSpPr>
        <p:cNvPr id="1" name=""/>
        <p:cNvGrpSpPr/>
        <p:nvPr/>
      </p:nvGrpSpPr>
      <p:grpSpPr>
        <a:xfrm>
          <a:off x="0" y="0"/>
          <a:ext cx="0" cy="0"/>
          <a:chOff x="0" y="0"/>
          <a:chExt cx="0" cy="0"/>
        </a:xfrm>
      </p:grpSpPr>
      <p:grpSp>
        <p:nvGrpSpPr>
          <p:cNvPr id="8" name="Grupp 12">
            <a:extLst>
              <a:ext uri="{FF2B5EF4-FFF2-40B4-BE49-F238E27FC236}">
                <a16:creationId xmlns:a16="http://schemas.microsoft.com/office/drawing/2014/main" id="{020B7E71-8C9B-5242-B01F-6CA360F416B2}"/>
              </a:ext>
            </a:extLst>
          </p:cNvPr>
          <p:cNvGrpSpPr/>
          <p:nvPr userDrawn="1"/>
        </p:nvGrpSpPr>
        <p:grpSpPr>
          <a:xfrm>
            <a:off x="576139" y="356679"/>
            <a:ext cx="1060123" cy="157076"/>
            <a:chOff x="576140" y="6451484"/>
            <a:chExt cx="615478" cy="91194"/>
          </a:xfrm>
          <a:solidFill>
            <a:schemeClr val="tx2"/>
          </a:solidFill>
        </p:grpSpPr>
        <p:sp>
          <p:nvSpPr>
            <p:cNvPr id="9" name="Bild 2">
              <a:extLst>
                <a:ext uri="{FF2B5EF4-FFF2-40B4-BE49-F238E27FC236}">
                  <a16:creationId xmlns:a16="http://schemas.microsoft.com/office/drawing/2014/main" id="{6318E37B-AA14-0649-9DA7-69211BFB17CA}"/>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10" name="Bild 2">
              <a:extLst>
                <a:ext uri="{FF2B5EF4-FFF2-40B4-BE49-F238E27FC236}">
                  <a16:creationId xmlns:a16="http://schemas.microsoft.com/office/drawing/2014/main" id="{32E1F09D-ED0C-DE46-9B1B-B9E26DF0BD30}"/>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11" name="Bild 2">
              <a:extLst>
                <a:ext uri="{FF2B5EF4-FFF2-40B4-BE49-F238E27FC236}">
                  <a16:creationId xmlns:a16="http://schemas.microsoft.com/office/drawing/2014/main" id="{3CA8F4F3-6275-ED44-8BB0-3552187481D5}"/>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12" name="Bild 2">
              <a:extLst>
                <a:ext uri="{FF2B5EF4-FFF2-40B4-BE49-F238E27FC236}">
                  <a16:creationId xmlns:a16="http://schemas.microsoft.com/office/drawing/2014/main" id="{9CDD8FD0-0EEC-FF4A-887F-3DDDEE806432}"/>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13" name="Bild 2">
              <a:extLst>
                <a:ext uri="{FF2B5EF4-FFF2-40B4-BE49-F238E27FC236}">
                  <a16:creationId xmlns:a16="http://schemas.microsoft.com/office/drawing/2014/main" id="{6CFB5C2E-2D79-B54B-B355-1FAC5B95A304}"/>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14" name="Bild 2">
              <a:extLst>
                <a:ext uri="{FF2B5EF4-FFF2-40B4-BE49-F238E27FC236}">
                  <a16:creationId xmlns:a16="http://schemas.microsoft.com/office/drawing/2014/main" id="{A94DC018-4855-8D4B-9A15-FEB331F2E3F7}"/>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15" name="Bild 2">
              <a:extLst>
                <a:ext uri="{FF2B5EF4-FFF2-40B4-BE49-F238E27FC236}">
                  <a16:creationId xmlns:a16="http://schemas.microsoft.com/office/drawing/2014/main" id="{8C343B86-2555-6D48-AE8D-2ACDF160AD2F}"/>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16" name="Text Placeholder 18">
            <a:extLst>
              <a:ext uri="{FF2B5EF4-FFF2-40B4-BE49-F238E27FC236}">
                <a16:creationId xmlns:a16="http://schemas.microsoft.com/office/drawing/2014/main" id="{24922639-C89C-B84A-AA5D-5F56DD1D1156}"/>
              </a:ext>
            </a:extLst>
          </p:cNvPr>
          <p:cNvSpPr>
            <a:spLocks noGrp="1"/>
          </p:cNvSpPr>
          <p:nvPr>
            <p:ph type="body" sz="quarter" idx="14" hasCustomPrompt="1"/>
          </p:nvPr>
        </p:nvSpPr>
        <p:spPr>
          <a:xfrm>
            <a:off x="576000" y="1845591"/>
            <a:ext cx="5665788" cy="1903912"/>
          </a:xfrm>
          <a:prstGeom prst="rect">
            <a:avLst/>
          </a:prstGeom>
        </p:spPr>
        <p:txBody>
          <a:bodyPr anchor="b">
            <a:noAutofit/>
          </a:bodyPr>
          <a:lstStyle>
            <a:lvl1pPr marL="0" indent="0">
              <a:lnSpc>
                <a:spcPct val="85000"/>
              </a:lnSpc>
              <a:spcBef>
                <a:spcPts val="0"/>
              </a:spcBef>
              <a:buNone/>
              <a:defRPr sz="4200" spc="40" baseline="0">
                <a:solidFill>
                  <a:schemeClr val="accent1"/>
                </a:solidFill>
              </a:defRPr>
            </a:lvl1pPr>
          </a:lstStyle>
          <a:p>
            <a:pPr lvl="0"/>
            <a:r>
              <a:rPr lang="en-GB"/>
              <a:t>Click to add a headline </a:t>
            </a:r>
            <a:br>
              <a:rPr lang="en-GB"/>
            </a:br>
            <a:r>
              <a:rPr lang="en-GB"/>
              <a:t>of maximum two lines</a:t>
            </a:r>
          </a:p>
        </p:txBody>
      </p:sp>
      <p:sp>
        <p:nvSpPr>
          <p:cNvPr id="17" name="Text Placeholder 18">
            <a:extLst>
              <a:ext uri="{FF2B5EF4-FFF2-40B4-BE49-F238E27FC236}">
                <a16:creationId xmlns:a16="http://schemas.microsoft.com/office/drawing/2014/main" id="{13062C08-0B1B-AD44-AD72-AA0948D72B37}"/>
              </a:ext>
            </a:extLst>
          </p:cNvPr>
          <p:cNvSpPr>
            <a:spLocks noGrp="1"/>
          </p:cNvSpPr>
          <p:nvPr>
            <p:ph type="body" sz="quarter" idx="15" hasCustomPrompt="1"/>
          </p:nvPr>
        </p:nvSpPr>
        <p:spPr>
          <a:xfrm>
            <a:off x="576000" y="3915585"/>
            <a:ext cx="3773171" cy="646331"/>
          </a:xfrm>
          <a:prstGeom prst="rect">
            <a:avLst/>
          </a:prstGeom>
        </p:spPr>
        <p:txBody>
          <a:bodyPr anchor="t">
            <a:noAutofit/>
          </a:bodyPr>
          <a:lstStyle>
            <a:lvl1pPr marL="0" indent="0">
              <a:lnSpc>
                <a:spcPct val="100000"/>
              </a:lnSpc>
              <a:spcBef>
                <a:spcPts val="0"/>
              </a:spcBef>
              <a:buNone/>
              <a:defRPr sz="1400" spc="70" baseline="0">
                <a:solidFill>
                  <a:schemeClr val="accent1"/>
                </a:solidFill>
              </a:defRPr>
            </a:lvl1pPr>
          </a:lstStyle>
          <a:p>
            <a:pPr lvl="0"/>
            <a:r>
              <a:rPr lang="en-GB"/>
              <a:t>Click to add name </a:t>
            </a:r>
            <a:br>
              <a:rPr lang="en-GB"/>
            </a:br>
            <a:r>
              <a:rPr lang="en-GB"/>
              <a:t>Title, Business Unit</a:t>
            </a:r>
          </a:p>
          <a:p>
            <a:pPr lvl="0"/>
            <a:r>
              <a:rPr lang="en-GB"/>
              <a:t>And Date</a:t>
            </a:r>
          </a:p>
        </p:txBody>
      </p:sp>
      <p:sp>
        <p:nvSpPr>
          <p:cNvPr id="2" name="Date Placeholder 1">
            <a:extLst>
              <a:ext uri="{FF2B5EF4-FFF2-40B4-BE49-F238E27FC236}">
                <a16:creationId xmlns:a16="http://schemas.microsoft.com/office/drawing/2014/main" id="{83D909A7-D04B-BD4A-8960-DC738DA4A5A2}"/>
              </a:ext>
            </a:extLst>
          </p:cNvPr>
          <p:cNvSpPr>
            <a:spLocks noGrp="1"/>
          </p:cNvSpPr>
          <p:nvPr>
            <p:ph type="dt" sz="half" idx="16"/>
          </p:nvPr>
        </p:nvSpPr>
        <p:spPr/>
        <p:txBody>
          <a:bodyPr/>
          <a:lstStyle/>
          <a:p>
            <a:fld id="{0278603E-D9B1-4665-B7C0-510925DADCD7}" type="datetime1">
              <a:rPr lang="en-US" smtClean="0"/>
              <a:t>9/4/2024</a:t>
            </a:fld>
            <a:endParaRPr lang="en-US"/>
          </a:p>
        </p:txBody>
      </p:sp>
      <p:sp>
        <p:nvSpPr>
          <p:cNvPr id="3" name="Footer Placeholder 2">
            <a:extLst>
              <a:ext uri="{FF2B5EF4-FFF2-40B4-BE49-F238E27FC236}">
                <a16:creationId xmlns:a16="http://schemas.microsoft.com/office/drawing/2014/main" id="{B0FADB04-A7B2-9A4E-B81C-5A10735ACCB0}"/>
              </a:ext>
            </a:extLst>
          </p:cNvPr>
          <p:cNvSpPr>
            <a:spLocks noGrp="1"/>
          </p:cNvSpPr>
          <p:nvPr>
            <p:ph type="ftr" sz="quarter" idx="17"/>
          </p:nvPr>
        </p:nvSpPr>
        <p:spPr/>
        <p:txBody>
          <a:bodyPr/>
          <a:lstStyle/>
          <a:p>
            <a:r>
              <a:rPr lang="en-US"/>
              <a:t>Go to header/footer to change text </a:t>
            </a:r>
          </a:p>
        </p:txBody>
      </p:sp>
      <p:sp>
        <p:nvSpPr>
          <p:cNvPr id="7" name="Slide Number Placeholder 6">
            <a:extLst>
              <a:ext uri="{FF2B5EF4-FFF2-40B4-BE49-F238E27FC236}">
                <a16:creationId xmlns:a16="http://schemas.microsoft.com/office/drawing/2014/main" id="{87766B32-07A6-AA45-B4F5-784ED2DC30F0}"/>
              </a:ext>
            </a:extLst>
          </p:cNvPr>
          <p:cNvSpPr>
            <a:spLocks noGrp="1"/>
          </p:cNvSpPr>
          <p:nvPr>
            <p:ph type="sldNum" sz="quarter" idx="18"/>
          </p:nvPr>
        </p:nvSpPr>
        <p:spPr/>
        <p:txBody>
          <a:bodyPr/>
          <a:lstStyle/>
          <a:p>
            <a:fld id="{EF8DBD5B-30F9-4F9C-AE39-E065C1AC514D}" type="slidenum">
              <a:rPr lang="en-US" smtClean="0"/>
              <a:pPr/>
              <a:t>‹#›</a:t>
            </a:fld>
            <a:endParaRPr lang="en-US"/>
          </a:p>
        </p:txBody>
      </p:sp>
    </p:spTree>
    <p:extLst>
      <p:ext uri="{BB962C8B-B14F-4D97-AF65-F5344CB8AC3E}">
        <p14:creationId xmlns:p14="http://schemas.microsoft.com/office/powerpoint/2010/main" val="33678391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hapter Slide Blue">
    <p:bg>
      <p:bgPr>
        <a:solidFill>
          <a:schemeClr val="accent1"/>
        </a:solidFill>
        <a:effectLst/>
      </p:bgPr>
    </p:bg>
    <p:spTree>
      <p:nvGrpSpPr>
        <p:cNvPr id="1" name=""/>
        <p:cNvGrpSpPr/>
        <p:nvPr/>
      </p:nvGrpSpPr>
      <p:grpSpPr>
        <a:xfrm>
          <a:off x="0" y="0"/>
          <a:ext cx="0" cy="0"/>
          <a:chOff x="0" y="0"/>
          <a:chExt cx="0" cy="0"/>
        </a:xfrm>
      </p:grpSpPr>
      <p:sp>
        <p:nvSpPr>
          <p:cNvPr id="16" name="Text Placeholder 18">
            <a:extLst>
              <a:ext uri="{FF2B5EF4-FFF2-40B4-BE49-F238E27FC236}">
                <a16:creationId xmlns:a16="http://schemas.microsoft.com/office/drawing/2014/main" id="{F7778766-F776-2644-80BC-C322DB5143E5}"/>
              </a:ext>
            </a:extLst>
          </p:cNvPr>
          <p:cNvSpPr>
            <a:spLocks noGrp="1"/>
          </p:cNvSpPr>
          <p:nvPr>
            <p:ph type="body" sz="quarter" idx="14" hasCustomPrompt="1"/>
          </p:nvPr>
        </p:nvSpPr>
        <p:spPr>
          <a:xfrm>
            <a:off x="576000" y="2661138"/>
            <a:ext cx="5520000" cy="982858"/>
          </a:xfrm>
          <a:prstGeom prst="rect">
            <a:avLst/>
          </a:prstGeom>
        </p:spPr>
        <p:txBody>
          <a:bodyPr anchor="b">
            <a:noAutofit/>
          </a:bodyPr>
          <a:lstStyle>
            <a:lvl1pPr marL="0" indent="0">
              <a:lnSpc>
                <a:spcPct val="85000"/>
              </a:lnSpc>
              <a:spcBef>
                <a:spcPts val="0"/>
              </a:spcBef>
              <a:buNone/>
              <a:defRPr sz="3600" spc="40" baseline="0">
                <a:solidFill>
                  <a:schemeClr val="bg1"/>
                </a:solidFill>
              </a:defRPr>
            </a:lvl1pPr>
          </a:lstStyle>
          <a:p>
            <a:pPr lvl="0"/>
            <a:r>
              <a:rPr lang="en-GB"/>
              <a:t>Click to add a headline </a:t>
            </a:r>
            <a:br>
              <a:rPr lang="en-GB"/>
            </a:br>
            <a:r>
              <a:rPr lang="en-GB"/>
              <a:t>of maximum two lines</a:t>
            </a:r>
          </a:p>
        </p:txBody>
      </p:sp>
      <p:sp>
        <p:nvSpPr>
          <p:cNvPr id="2" name="Date Placeholder 1">
            <a:extLst>
              <a:ext uri="{FF2B5EF4-FFF2-40B4-BE49-F238E27FC236}">
                <a16:creationId xmlns:a16="http://schemas.microsoft.com/office/drawing/2014/main" id="{27BB9056-B430-D34B-B1AC-1224D7F31467}"/>
              </a:ext>
            </a:extLst>
          </p:cNvPr>
          <p:cNvSpPr>
            <a:spLocks noGrp="1"/>
          </p:cNvSpPr>
          <p:nvPr>
            <p:ph type="dt" sz="half" idx="15"/>
          </p:nvPr>
        </p:nvSpPr>
        <p:spPr/>
        <p:txBody>
          <a:bodyPr/>
          <a:lstStyle>
            <a:lvl1pPr>
              <a:defRPr>
                <a:solidFill>
                  <a:schemeClr val="bg1"/>
                </a:solidFill>
              </a:defRPr>
            </a:lvl1pPr>
          </a:lstStyle>
          <a:p>
            <a:fld id="{D181CB55-A463-4CB0-A876-8ED10D6AECF0}" type="datetime1">
              <a:rPr lang="en-US" smtClean="0"/>
              <a:t>9/4/2024</a:t>
            </a:fld>
            <a:endParaRPr lang="en-US"/>
          </a:p>
        </p:txBody>
      </p:sp>
      <p:sp>
        <p:nvSpPr>
          <p:cNvPr id="3" name="Footer Placeholder 2">
            <a:extLst>
              <a:ext uri="{FF2B5EF4-FFF2-40B4-BE49-F238E27FC236}">
                <a16:creationId xmlns:a16="http://schemas.microsoft.com/office/drawing/2014/main" id="{BEF9A345-DD08-7141-924E-4D11368277BF}"/>
              </a:ext>
            </a:extLst>
          </p:cNvPr>
          <p:cNvSpPr>
            <a:spLocks noGrp="1"/>
          </p:cNvSpPr>
          <p:nvPr>
            <p:ph type="ftr" sz="quarter" idx="16"/>
          </p:nvPr>
        </p:nvSpPr>
        <p:spPr/>
        <p:txBody>
          <a:bodyPr/>
          <a:lstStyle>
            <a:lvl1pPr>
              <a:defRPr>
                <a:solidFill>
                  <a:schemeClr val="bg1"/>
                </a:solidFill>
              </a:defRPr>
            </a:lvl1pPr>
          </a:lstStyle>
          <a:p>
            <a:r>
              <a:rPr lang="en-US"/>
              <a:t>Go to header/footer to change text </a:t>
            </a:r>
          </a:p>
        </p:txBody>
      </p:sp>
      <p:sp>
        <p:nvSpPr>
          <p:cNvPr id="7" name="Slide Number Placeholder 6">
            <a:extLst>
              <a:ext uri="{FF2B5EF4-FFF2-40B4-BE49-F238E27FC236}">
                <a16:creationId xmlns:a16="http://schemas.microsoft.com/office/drawing/2014/main" id="{E448D809-491E-504C-835E-425EC0B6BEB8}"/>
              </a:ext>
            </a:extLst>
          </p:cNvPr>
          <p:cNvSpPr>
            <a:spLocks noGrp="1"/>
          </p:cNvSpPr>
          <p:nvPr>
            <p:ph type="sldNum" sz="quarter" idx="17"/>
          </p:nvPr>
        </p:nvSpPr>
        <p:spPr/>
        <p:txBody>
          <a:bodyPr/>
          <a:lstStyle>
            <a:lvl1pPr>
              <a:defRPr>
                <a:solidFill>
                  <a:schemeClr val="bg1"/>
                </a:solidFill>
              </a:defRPr>
            </a:lvl1pPr>
          </a:lstStyle>
          <a:p>
            <a:fld id="{EF8DBD5B-30F9-4F9C-AE39-E065C1AC514D}" type="slidenum">
              <a:rPr lang="en-US" smtClean="0"/>
              <a:pPr/>
              <a:t>‹#›</a:t>
            </a:fld>
            <a:endParaRPr lang="en-US"/>
          </a:p>
        </p:txBody>
      </p:sp>
      <p:grpSp>
        <p:nvGrpSpPr>
          <p:cNvPr id="17" name="Grupp 32">
            <a:extLst>
              <a:ext uri="{FF2B5EF4-FFF2-40B4-BE49-F238E27FC236}">
                <a16:creationId xmlns:a16="http://schemas.microsoft.com/office/drawing/2014/main" id="{CCC1C461-9A79-5540-8EA5-15E5AD6E1CA7}"/>
              </a:ext>
            </a:extLst>
          </p:cNvPr>
          <p:cNvGrpSpPr/>
          <p:nvPr userDrawn="1"/>
        </p:nvGrpSpPr>
        <p:grpSpPr>
          <a:xfrm>
            <a:off x="576140" y="6451484"/>
            <a:ext cx="615478" cy="91194"/>
            <a:chOff x="576140" y="6451484"/>
            <a:chExt cx="615478" cy="91194"/>
          </a:xfrm>
          <a:solidFill>
            <a:schemeClr val="bg1"/>
          </a:solidFill>
        </p:grpSpPr>
        <p:sp>
          <p:nvSpPr>
            <p:cNvPr id="18" name="Bild 2">
              <a:extLst>
                <a:ext uri="{FF2B5EF4-FFF2-40B4-BE49-F238E27FC236}">
                  <a16:creationId xmlns:a16="http://schemas.microsoft.com/office/drawing/2014/main" id="{B7D99BA8-54ED-9945-B3A3-B69B3E549BA3}"/>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19" name="Bild 2">
              <a:extLst>
                <a:ext uri="{FF2B5EF4-FFF2-40B4-BE49-F238E27FC236}">
                  <a16:creationId xmlns:a16="http://schemas.microsoft.com/office/drawing/2014/main" id="{67860190-748E-D545-AF14-8F029A04EDF3}"/>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0" name="Bild 2">
              <a:extLst>
                <a:ext uri="{FF2B5EF4-FFF2-40B4-BE49-F238E27FC236}">
                  <a16:creationId xmlns:a16="http://schemas.microsoft.com/office/drawing/2014/main" id="{1FB3FDA7-54B9-074B-B62F-1B2C37A3F984}"/>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1" name="Bild 2">
              <a:extLst>
                <a:ext uri="{FF2B5EF4-FFF2-40B4-BE49-F238E27FC236}">
                  <a16:creationId xmlns:a16="http://schemas.microsoft.com/office/drawing/2014/main" id="{423BE486-7867-7E49-B208-7017D21BF759}"/>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22" name="Bild 2">
              <a:extLst>
                <a:ext uri="{FF2B5EF4-FFF2-40B4-BE49-F238E27FC236}">
                  <a16:creationId xmlns:a16="http://schemas.microsoft.com/office/drawing/2014/main" id="{E7B5CB21-99E6-A940-BA46-9C57EC56E7F7}"/>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23" name="Bild 2">
              <a:extLst>
                <a:ext uri="{FF2B5EF4-FFF2-40B4-BE49-F238E27FC236}">
                  <a16:creationId xmlns:a16="http://schemas.microsoft.com/office/drawing/2014/main" id="{8E0A5CDE-6444-0846-AB95-49DCBEBF1B14}"/>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4" name="Bild 2">
              <a:extLst>
                <a:ext uri="{FF2B5EF4-FFF2-40B4-BE49-F238E27FC236}">
                  <a16:creationId xmlns:a16="http://schemas.microsoft.com/office/drawing/2014/main" id="{668977B8-0ED8-024D-82B5-F29636A29043}"/>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Tree>
    <p:extLst>
      <p:ext uri="{BB962C8B-B14F-4D97-AF65-F5344CB8AC3E}">
        <p14:creationId xmlns:p14="http://schemas.microsoft.com/office/powerpoint/2010/main" val="41320970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hapter Slide Grey">
    <p:bg>
      <p:bgPr>
        <a:solidFill>
          <a:srgbClr val="ECECEC"/>
        </a:solidFill>
        <a:effectLst/>
      </p:bgPr>
    </p:bg>
    <p:spTree>
      <p:nvGrpSpPr>
        <p:cNvPr id="1" name=""/>
        <p:cNvGrpSpPr/>
        <p:nvPr/>
      </p:nvGrpSpPr>
      <p:grpSpPr>
        <a:xfrm>
          <a:off x="0" y="0"/>
          <a:ext cx="0" cy="0"/>
          <a:chOff x="0" y="0"/>
          <a:chExt cx="0" cy="0"/>
        </a:xfrm>
      </p:grpSpPr>
      <p:sp>
        <p:nvSpPr>
          <p:cNvPr id="18" name="Text Placeholder 18">
            <a:extLst>
              <a:ext uri="{FF2B5EF4-FFF2-40B4-BE49-F238E27FC236}">
                <a16:creationId xmlns:a16="http://schemas.microsoft.com/office/drawing/2014/main" id="{ED7479DB-E08A-074A-9190-F08269647CDA}"/>
              </a:ext>
            </a:extLst>
          </p:cNvPr>
          <p:cNvSpPr>
            <a:spLocks noGrp="1"/>
          </p:cNvSpPr>
          <p:nvPr>
            <p:ph type="body" sz="quarter" idx="14" hasCustomPrompt="1"/>
          </p:nvPr>
        </p:nvSpPr>
        <p:spPr>
          <a:xfrm>
            <a:off x="576000" y="2661138"/>
            <a:ext cx="5520000" cy="982858"/>
          </a:xfrm>
          <a:prstGeom prst="rect">
            <a:avLst/>
          </a:prstGeom>
        </p:spPr>
        <p:txBody>
          <a:bodyPr anchor="b">
            <a:noAutofit/>
          </a:bodyPr>
          <a:lstStyle>
            <a:lvl1pPr marL="0" indent="0">
              <a:lnSpc>
                <a:spcPct val="85000"/>
              </a:lnSpc>
              <a:spcBef>
                <a:spcPts val="0"/>
              </a:spcBef>
              <a:buNone/>
              <a:defRPr sz="3600" spc="40" baseline="0">
                <a:solidFill>
                  <a:schemeClr val="accent1"/>
                </a:solidFill>
              </a:defRPr>
            </a:lvl1pPr>
          </a:lstStyle>
          <a:p>
            <a:pPr lvl="0"/>
            <a:r>
              <a:rPr lang="en-GB"/>
              <a:t>Click to add a headline </a:t>
            </a:r>
            <a:br>
              <a:rPr lang="en-GB"/>
            </a:br>
            <a:r>
              <a:rPr lang="en-GB"/>
              <a:t>of maximum two lines</a:t>
            </a:r>
          </a:p>
        </p:txBody>
      </p:sp>
      <p:sp>
        <p:nvSpPr>
          <p:cNvPr id="2" name="Date Placeholder 1">
            <a:extLst>
              <a:ext uri="{FF2B5EF4-FFF2-40B4-BE49-F238E27FC236}">
                <a16:creationId xmlns:a16="http://schemas.microsoft.com/office/drawing/2014/main" id="{D25CE482-DFEC-5840-8935-844F339E6D1F}"/>
              </a:ext>
            </a:extLst>
          </p:cNvPr>
          <p:cNvSpPr>
            <a:spLocks noGrp="1"/>
          </p:cNvSpPr>
          <p:nvPr>
            <p:ph type="dt" sz="half" idx="15"/>
          </p:nvPr>
        </p:nvSpPr>
        <p:spPr/>
        <p:txBody>
          <a:bodyPr/>
          <a:lstStyle/>
          <a:p>
            <a:fld id="{6992CBBB-EB5C-4DEA-B6AA-14506E6B3CA7}" type="datetime1">
              <a:rPr lang="en-US" smtClean="0"/>
              <a:t>9/4/2024</a:t>
            </a:fld>
            <a:endParaRPr lang="en-US"/>
          </a:p>
        </p:txBody>
      </p:sp>
      <p:sp>
        <p:nvSpPr>
          <p:cNvPr id="3" name="Footer Placeholder 2">
            <a:extLst>
              <a:ext uri="{FF2B5EF4-FFF2-40B4-BE49-F238E27FC236}">
                <a16:creationId xmlns:a16="http://schemas.microsoft.com/office/drawing/2014/main" id="{2C83FE10-3EFD-A24A-BD7E-3DC54D3513B7}"/>
              </a:ext>
            </a:extLst>
          </p:cNvPr>
          <p:cNvSpPr>
            <a:spLocks noGrp="1"/>
          </p:cNvSpPr>
          <p:nvPr>
            <p:ph type="ftr" sz="quarter" idx="16"/>
          </p:nvPr>
        </p:nvSpPr>
        <p:spPr/>
        <p:txBody>
          <a:bodyPr/>
          <a:lstStyle/>
          <a:p>
            <a:r>
              <a:rPr lang="en-US"/>
              <a:t>Go to header/footer to change text </a:t>
            </a:r>
          </a:p>
        </p:txBody>
      </p:sp>
      <p:sp>
        <p:nvSpPr>
          <p:cNvPr id="7" name="Slide Number Placeholder 6">
            <a:extLst>
              <a:ext uri="{FF2B5EF4-FFF2-40B4-BE49-F238E27FC236}">
                <a16:creationId xmlns:a16="http://schemas.microsoft.com/office/drawing/2014/main" id="{38477E05-FE97-134A-99B2-836E7812A92B}"/>
              </a:ext>
            </a:extLst>
          </p:cNvPr>
          <p:cNvSpPr>
            <a:spLocks noGrp="1"/>
          </p:cNvSpPr>
          <p:nvPr>
            <p:ph type="sldNum" sz="quarter" idx="17"/>
          </p:nvPr>
        </p:nvSpPr>
        <p:spPr/>
        <p:txBody>
          <a:bodyPr/>
          <a:lstStyle/>
          <a:p>
            <a:fld id="{EF8DBD5B-30F9-4F9C-AE39-E065C1AC514D}" type="slidenum">
              <a:rPr lang="en-US" smtClean="0"/>
              <a:pPr/>
              <a:t>‹#›</a:t>
            </a:fld>
            <a:endParaRPr lang="en-US"/>
          </a:p>
        </p:txBody>
      </p:sp>
      <p:grpSp>
        <p:nvGrpSpPr>
          <p:cNvPr id="16" name="Grupp 32">
            <a:extLst>
              <a:ext uri="{FF2B5EF4-FFF2-40B4-BE49-F238E27FC236}">
                <a16:creationId xmlns:a16="http://schemas.microsoft.com/office/drawing/2014/main" id="{17401CF1-3F91-0F47-A923-9A1A2A3023B9}"/>
              </a:ext>
            </a:extLst>
          </p:cNvPr>
          <p:cNvGrpSpPr/>
          <p:nvPr userDrawn="1"/>
        </p:nvGrpSpPr>
        <p:grpSpPr>
          <a:xfrm>
            <a:off x="576140" y="6451484"/>
            <a:ext cx="615478" cy="91194"/>
            <a:chOff x="576140" y="6451484"/>
            <a:chExt cx="615478" cy="91194"/>
          </a:xfrm>
          <a:solidFill>
            <a:schemeClr val="tx2"/>
          </a:solidFill>
        </p:grpSpPr>
        <p:sp>
          <p:nvSpPr>
            <p:cNvPr id="17" name="Bild 2">
              <a:extLst>
                <a:ext uri="{FF2B5EF4-FFF2-40B4-BE49-F238E27FC236}">
                  <a16:creationId xmlns:a16="http://schemas.microsoft.com/office/drawing/2014/main" id="{6E1496DD-0A73-2C4B-A73D-9853A322E4A1}"/>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19" name="Bild 2">
              <a:extLst>
                <a:ext uri="{FF2B5EF4-FFF2-40B4-BE49-F238E27FC236}">
                  <a16:creationId xmlns:a16="http://schemas.microsoft.com/office/drawing/2014/main" id="{26EC65F1-F77C-C041-A72C-B8486ACEF795}"/>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0" name="Bild 2">
              <a:extLst>
                <a:ext uri="{FF2B5EF4-FFF2-40B4-BE49-F238E27FC236}">
                  <a16:creationId xmlns:a16="http://schemas.microsoft.com/office/drawing/2014/main" id="{BD9DE731-8F91-FA4B-933B-DD044D82DC05}"/>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1" name="Bild 2">
              <a:extLst>
                <a:ext uri="{FF2B5EF4-FFF2-40B4-BE49-F238E27FC236}">
                  <a16:creationId xmlns:a16="http://schemas.microsoft.com/office/drawing/2014/main" id="{98AC7FAE-AFF1-334E-B393-6CABABAF7EEA}"/>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22" name="Bild 2">
              <a:extLst>
                <a:ext uri="{FF2B5EF4-FFF2-40B4-BE49-F238E27FC236}">
                  <a16:creationId xmlns:a16="http://schemas.microsoft.com/office/drawing/2014/main" id="{55E86661-61FC-8049-B7AF-BB48D69AC52A}"/>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23" name="Bild 2">
              <a:extLst>
                <a:ext uri="{FF2B5EF4-FFF2-40B4-BE49-F238E27FC236}">
                  <a16:creationId xmlns:a16="http://schemas.microsoft.com/office/drawing/2014/main" id="{403B29A7-4A9C-1246-9825-8722C2E02A6C}"/>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4" name="Bild 2">
              <a:extLst>
                <a:ext uri="{FF2B5EF4-FFF2-40B4-BE49-F238E27FC236}">
                  <a16:creationId xmlns:a16="http://schemas.microsoft.com/office/drawing/2014/main" id="{498EB4C4-F4C0-FC43-9E36-A6C23E4D712A}"/>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Tree>
    <p:extLst>
      <p:ext uri="{BB962C8B-B14F-4D97-AF65-F5344CB8AC3E}">
        <p14:creationId xmlns:p14="http://schemas.microsoft.com/office/powerpoint/2010/main" val="3084688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hapter Slide Images">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2E89455-241A-104F-BF85-D838D329100C}"/>
              </a:ext>
            </a:extLst>
          </p:cNvPr>
          <p:cNvSpPr>
            <a:spLocks noGrp="1"/>
          </p:cNvSpPr>
          <p:nvPr>
            <p:ph type="pic" sz="quarter" idx="13" hasCustomPrompt="1"/>
          </p:nvPr>
        </p:nvSpPr>
        <p:spPr>
          <a:xfrm>
            <a:off x="5" y="5"/>
            <a:ext cx="8141247" cy="6857997"/>
          </a:xfrm>
          <a:custGeom>
            <a:avLst/>
            <a:gdLst>
              <a:gd name="connsiteX0" fmla="*/ 1146049 w 8141247"/>
              <a:gd name="connsiteY0" fmla="*/ 6470534 h 6857997"/>
              <a:gd name="connsiteX1" fmla="*/ 1157832 w 8141247"/>
              <a:gd name="connsiteY1" fmla="*/ 6505507 h 6857997"/>
              <a:gd name="connsiteX2" fmla="*/ 1134642 w 8141247"/>
              <a:gd name="connsiteY2" fmla="*/ 6505507 h 6857997"/>
              <a:gd name="connsiteX3" fmla="*/ 788170 w 8141247"/>
              <a:gd name="connsiteY3" fmla="*/ 6470534 h 6857997"/>
              <a:gd name="connsiteX4" fmla="*/ 799953 w 8141247"/>
              <a:gd name="connsiteY4" fmla="*/ 6505507 h 6857997"/>
              <a:gd name="connsiteX5" fmla="*/ 776763 w 8141247"/>
              <a:gd name="connsiteY5" fmla="*/ 6505507 h 6857997"/>
              <a:gd name="connsiteX6" fmla="*/ 1132323 w 8141247"/>
              <a:gd name="connsiteY6" fmla="*/ 6451543 h 6857997"/>
              <a:gd name="connsiteX7" fmla="*/ 1100860 w 8141247"/>
              <a:gd name="connsiteY7" fmla="*/ 6542674 h 6857997"/>
              <a:gd name="connsiteX8" fmla="*/ 1123110 w 8141247"/>
              <a:gd name="connsiteY8" fmla="*/ 6542674 h 6857997"/>
              <a:gd name="connsiteX9" fmla="*/ 1128876 w 8141247"/>
              <a:gd name="connsiteY9" fmla="*/ 6524060 h 6857997"/>
              <a:gd name="connsiteX10" fmla="*/ 1163786 w 8141247"/>
              <a:gd name="connsiteY10" fmla="*/ 6524060 h 6857997"/>
              <a:gd name="connsiteX11" fmla="*/ 1169741 w 8141247"/>
              <a:gd name="connsiteY11" fmla="*/ 6542674 h 6857997"/>
              <a:gd name="connsiteX12" fmla="*/ 1191615 w 8141247"/>
              <a:gd name="connsiteY12" fmla="*/ 6542674 h 6857997"/>
              <a:gd name="connsiteX13" fmla="*/ 1159148 w 8141247"/>
              <a:gd name="connsiteY13" fmla="*/ 6451543 h 6857997"/>
              <a:gd name="connsiteX14" fmla="*/ 961907 w 8141247"/>
              <a:gd name="connsiteY14" fmla="*/ 6451543 h 6857997"/>
              <a:gd name="connsiteX15" fmla="*/ 933640 w 8141247"/>
              <a:gd name="connsiteY15" fmla="*/ 6479246 h 6857997"/>
              <a:gd name="connsiteX16" fmla="*/ 961907 w 8141247"/>
              <a:gd name="connsiteY16" fmla="*/ 6505821 h 6857997"/>
              <a:gd name="connsiteX17" fmla="*/ 983468 w 8141247"/>
              <a:gd name="connsiteY17" fmla="*/ 6505821 h 6857997"/>
              <a:gd name="connsiteX18" fmla="*/ 991678 w 8141247"/>
              <a:gd name="connsiteY18" fmla="*/ 6514282 h 6857997"/>
              <a:gd name="connsiteX19" fmla="*/ 983468 w 8141247"/>
              <a:gd name="connsiteY19" fmla="*/ 6522743 h 6857997"/>
              <a:gd name="connsiteX20" fmla="*/ 937338 w 8141247"/>
              <a:gd name="connsiteY20" fmla="*/ 6522743 h 6857997"/>
              <a:gd name="connsiteX21" fmla="*/ 937338 w 8141247"/>
              <a:gd name="connsiteY21" fmla="*/ 6542674 h 6857997"/>
              <a:gd name="connsiteX22" fmla="*/ 982716 w 8141247"/>
              <a:gd name="connsiteY22" fmla="*/ 6542674 h 6857997"/>
              <a:gd name="connsiteX23" fmla="*/ 1011358 w 8141247"/>
              <a:gd name="connsiteY23" fmla="*/ 6514282 h 6857997"/>
              <a:gd name="connsiteX24" fmla="*/ 986727 w 8141247"/>
              <a:gd name="connsiteY24" fmla="*/ 6487707 h 6857997"/>
              <a:gd name="connsiteX25" fmla="*/ 961907 w 8141247"/>
              <a:gd name="connsiteY25" fmla="*/ 6487707 h 6857997"/>
              <a:gd name="connsiteX26" fmla="*/ 953321 w 8141247"/>
              <a:gd name="connsiteY26" fmla="*/ 6479246 h 6857997"/>
              <a:gd name="connsiteX27" fmla="*/ 961907 w 8141247"/>
              <a:gd name="connsiteY27" fmla="*/ 6470785 h 6857997"/>
              <a:gd name="connsiteX28" fmla="*/ 1004965 w 8141247"/>
              <a:gd name="connsiteY28" fmla="*/ 6470785 h 6857997"/>
              <a:gd name="connsiteX29" fmla="*/ 1004965 w 8141247"/>
              <a:gd name="connsiteY29" fmla="*/ 6451543 h 6857997"/>
              <a:gd name="connsiteX30" fmla="*/ 841570 w 8141247"/>
              <a:gd name="connsiteY30" fmla="*/ 6451543 h 6857997"/>
              <a:gd name="connsiteX31" fmla="*/ 841570 w 8141247"/>
              <a:gd name="connsiteY31" fmla="*/ 6542674 h 6857997"/>
              <a:gd name="connsiteX32" fmla="*/ 862692 w 8141247"/>
              <a:gd name="connsiteY32" fmla="*/ 6542674 h 6857997"/>
              <a:gd name="connsiteX33" fmla="*/ 862692 w 8141247"/>
              <a:gd name="connsiteY33" fmla="*/ 6486454 h 6857997"/>
              <a:gd name="connsiteX34" fmla="*/ 898981 w 8141247"/>
              <a:gd name="connsiteY34" fmla="*/ 6542486 h 6857997"/>
              <a:gd name="connsiteX35" fmla="*/ 898981 w 8141247"/>
              <a:gd name="connsiteY35" fmla="*/ 6542674 h 6857997"/>
              <a:gd name="connsiteX36" fmla="*/ 920855 w 8141247"/>
              <a:gd name="connsiteY36" fmla="*/ 6542674 h 6857997"/>
              <a:gd name="connsiteX37" fmla="*/ 920793 w 8141247"/>
              <a:gd name="connsiteY37" fmla="*/ 6522994 h 6857997"/>
              <a:gd name="connsiteX38" fmla="*/ 920667 w 8141247"/>
              <a:gd name="connsiteY38" fmla="*/ 6451543 h 6857997"/>
              <a:gd name="connsiteX39" fmla="*/ 899671 w 8141247"/>
              <a:gd name="connsiteY39" fmla="*/ 6451543 h 6857997"/>
              <a:gd name="connsiteX40" fmla="*/ 899671 w 8141247"/>
              <a:gd name="connsiteY40" fmla="*/ 6508829 h 6857997"/>
              <a:gd name="connsiteX41" fmla="*/ 863068 w 8141247"/>
              <a:gd name="connsiteY41" fmla="*/ 6451543 h 6857997"/>
              <a:gd name="connsiteX42" fmla="*/ 774444 w 8141247"/>
              <a:gd name="connsiteY42" fmla="*/ 6451543 h 6857997"/>
              <a:gd name="connsiteX43" fmla="*/ 742918 w 8141247"/>
              <a:gd name="connsiteY43" fmla="*/ 6542674 h 6857997"/>
              <a:gd name="connsiteX44" fmla="*/ 765168 w 8141247"/>
              <a:gd name="connsiteY44" fmla="*/ 6542674 h 6857997"/>
              <a:gd name="connsiteX45" fmla="*/ 770934 w 8141247"/>
              <a:gd name="connsiteY45" fmla="*/ 6524060 h 6857997"/>
              <a:gd name="connsiteX46" fmla="*/ 805845 w 8141247"/>
              <a:gd name="connsiteY46" fmla="*/ 6524060 h 6857997"/>
              <a:gd name="connsiteX47" fmla="*/ 811799 w 8141247"/>
              <a:gd name="connsiteY47" fmla="*/ 6542674 h 6857997"/>
              <a:gd name="connsiteX48" fmla="*/ 833735 w 8141247"/>
              <a:gd name="connsiteY48" fmla="*/ 6542674 h 6857997"/>
              <a:gd name="connsiteX49" fmla="*/ 801269 w 8141247"/>
              <a:gd name="connsiteY49" fmla="*/ 6451543 h 6857997"/>
              <a:gd name="connsiteX50" fmla="*/ 604404 w 8141247"/>
              <a:gd name="connsiteY50" fmla="*/ 6451543 h 6857997"/>
              <a:gd name="connsiteX51" fmla="*/ 576137 w 8141247"/>
              <a:gd name="connsiteY51" fmla="*/ 6479246 h 6857997"/>
              <a:gd name="connsiteX52" fmla="*/ 604404 w 8141247"/>
              <a:gd name="connsiteY52" fmla="*/ 6505821 h 6857997"/>
              <a:gd name="connsiteX53" fmla="*/ 625964 w 8141247"/>
              <a:gd name="connsiteY53" fmla="*/ 6505821 h 6857997"/>
              <a:gd name="connsiteX54" fmla="*/ 634174 w 8141247"/>
              <a:gd name="connsiteY54" fmla="*/ 6514282 h 6857997"/>
              <a:gd name="connsiteX55" fmla="*/ 625964 w 8141247"/>
              <a:gd name="connsiteY55" fmla="*/ 6522743 h 6857997"/>
              <a:gd name="connsiteX56" fmla="*/ 579772 w 8141247"/>
              <a:gd name="connsiteY56" fmla="*/ 6522743 h 6857997"/>
              <a:gd name="connsiteX57" fmla="*/ 579772 w 8141247"/>
              <a:gd name="connsiteY57" fmla="*/ 6542674 h 6857997"/>
              <a:gd name="connsiteX58" fmla="*/ 625149 w 8141247"/>
              <a:gd name="connsiteY58" fmla="*/ 6542674 h 6857997"/>
              <a:gd name="connsiteX59" fmla="*/ 653792 w 8141247"/>
              <a:gd name="connsiteY59" fmla="*/ 6514282 h 6857997"/>
              <a:gd name="connsiteX60" fmla="*/ 629223 w 8141247"/>
              <a:gd name="connsiteY60" fmla="*/ 6487707 h 6857997"/>
              <a:gd name="connsiteX61" fmla="*/ 604404 w 8141247"/>
              <a:gd name="connsiteY61" fmla="*/ 6487707 h 6857997"/>
              <a:gd name="connsiteX62" fmla="*/ 595817 w 8141247"/>
              <a:gd name="connsiteY62" fmla="*/ 6479246 h 6857997"/>
              <a:gd name="connsiteX63" fmla="*/ 604404 w 8141247"/>
              <a:gd name="connsiteY63" fmla="*/ 6470785 h 6857997"/>
              <a:gd name="connsiteX64" fmla="*/ 647462 w 8141247"/>
              <a:gd name="connsiteY64" fmla="*/ 6470785 h 6857997"/>
              <a:gd name="connsiteX65" fmla="*/ 647462 w 8141247"/>
              <a:gd name="connsiteY65" fmla="*/ 6451543 h 6857997"/>
              <a:gd name="connsiteX66" fmla="*/ 1023956 w 8141247"/>
              <a:gd name="connsiteY66" fmla="*/ 6451480 h 6857997"/>
              <a:gd name="connsiteX67" fmla="*/ 1023956 w 8141247"/>
              <a:gd name="connsiteY67" fmla="*/ 6542674 h 6857997"/>
              <a:gd name="connsiteX68" fmla="*/ 1045016 w 8141247"/>
              <a:gd name="connsiteY68" fmla="*/ 6542674 h 6857997"/>
              <a:gd name="connsiteX69" fmla="*/ 1045016 w 8141247"/>
              <a:gd name="connsiteY69" fmla="*/ 6504191 h 6857997"/>
              <a:gd name="connsiteX70" fmla="*/ 1074975 w 8141247"/>
              <a:gd name="connsiteY70" fmla="*/ 6542674 h 6857997"/>
              <a:gd name="connsiteX71" fmla="*/ 1099481 w 8141247"/>
              <a:gd name="connsiteY71" fmla="*/ 6542674 h 6857997"/>
              <a:gd name="connsiteX72" fmla="*/ 1065009 w 8141247"/>
              <a:gd name="connsiteY72" fmla="*/ 6497109 h 6857997"/>
              <a:gd name="connsiteX73" fmla="*/ 1099481 w 8141247"/>
              <a:gd name="connsiteY73" fmla="*/ 6451480 h 6857997"/>
              <a:gd name="connsiteX74" fmla="*/ 1074975 w 8141247"/>
              <a:gd name="connsiteY74" fmla="*/ 6451480 h 6857997"/>
              <a:gd name="connsiteX75" fmla="*/ 1045016 w 8141247"/>
              <a:gd name="connsiteY75" fmla="*/ 6489963 h 6857997"/>
              <a:gd name="connsiteX76" fmla="*/ 1045016 w 8141247"/>
              <a:gd name="connsiteY76" fmla="*/ 6451480 h 6857997"/>
              <a:gd name="connsiteX77" fmla="*/ 666077 w 8141247"/>
              <a:gd name="connsiteY77" fmla="*/ 6451480 h 6857997"/>
              <a:gd name="connsiteX78" fmla="*/ 666077 w 8141247"/>
              <a:gd name="connsiteY78" fmla="*/ 6542674 h 6857997"/>
              <a:gd name="connsiteX79" fmla="*/ 687073 w 8141247"/>
              <a:gd name="connsiteY79" fmla="*/ 6542674 h 6857997"/>
              <a:gd name="connsiteX80" fmla="*/ 687073 w 8141247"/>
              <a:gd name="connsiteY80" fmla="*/ 6504191 h 6857997"/>
              <a:gd name="connsiteX81" fmla="*/ 717033 w 8141247"/>
              <a:gd name="connsiteY81" fmla="*/ 6542674 h 6857997"/>
              <a:gd name="connsiteX82" fmla="*/ 741602 w 8141247"/>
              <a:gd name="connsiteY82" fmla="*/ 6542674 h 6857997"/>
              <a:gd name="connsiteX83" fmla="*/ 707067 w 8141247"/>
              <a:gd name="connsiteY83" fmla="*/ 6497109 h 6857997"/>
              <a:gd name="connsiteX84" fmla="*/ 741602 w 8141247"/>
              <a:gd name="connsiteY84" fmla="*/ 6451480 h 6857997"/>
              <a:gd name="connsiteX85" fmla="*/ 717033 w 8141247"/>
              <a:gd name="connsiteY85" fmla="*/ 6451480 h 6857997"/>
              <a:gd name="connsiteX86" fmla="*/ 687073 w 8141247"/>
              <a:gd name="connsiteY86" fmla="*/ 6489963 h 6857997"/>
              <a:gd name="connsiteX87" fmla="*/ 687073 w 8141247"/>
              <a:gd name="connsiteY87" fmla="*/ 6451480 h 6857997"/>
              <a:gd name="connsiteX88" fmla="*/ 0 w 8141247"/>
              <a:gd name="connsiteY88" fmla="*/ 0 h 6857997"/>
              <a:gd name="connsiteX89" fmla="*/ 8141247 w 8141247"/>
              <a:gd name="connsiteY89" fmla="*/ 0 h 6857997"/>
              <a:gd name="connsiteX90" fmla="*/ 8141247 w 8141247"/>
              <a:gd name="connsiteY90" fmla="*/ 6857997 h 6857997"/>
              <a:gd name="connsiteX91" fmla="*/ 0 w 8141247"/>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8141247"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8141247" y="0"/>
                </a:lnTo>
                <a:lnTo>
                  <a:pt x="8141247"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18" name="Picture Placeholder 6">
            <a:extLst>
              <a:ext uri="{FF2B5EF4-FFF2-40B4-BE49-F238E27FC236}">
                <a16:creationId xmlns:a16="http://schemas.microsoft.com/office/drawing/2014/main" id="{106399E1-1DE8-EE44-81BD-42302CB5679F}"/>
              </a:ext>
            </a:extLst>
          </p:cNvPr>
          <p:cNvSpPr>
            <a:spLocks noGrp="1"/>
          </p:cNvSpPr>
          <p:nvPr>
            <p:ph type="pic" sz="quarter" idx="17" hasCustomPrompt="1"/>
          </p:nvPr>
        </p:nvSpPr>
        <p:spPr>
          <a:xfrm>
            <a:off x="8140700" y="0"/>
            <a:ext cx="4051300" cy="6871252"/>
          </a:xfrm>
          <a:solidFill>
            <a:schemeClr val="bg1">
              <a:lumMod val="85000"/>
            </a:schemeClr>
          </a:solidFill>
        </p:spPr>
        <p:txBody>
          <a:bodyPr lIns="36000" tIns="36000"/>
          <a:lstStyle>
            <a:lvl1pPr marL="1270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a:solidFill>
                  <a:schemeClr val="tx2"/>
                </a:solidFill>
              </a:defRPr>
            </a:lvl1pPr>
          </a:lstStyle>
          <a:p>
            <a:pPr marL="127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Click on the icon to add an image</a:t>
            </a:r>
          </a:p>
          <a:p>
            <a:endParaRPr lang="en-GB"/>
          </a:p>
        </p:txBody>
      </p:sp>
      <p:sp>
        <p:nvSpPr>
          <p:cNvPr id="21" name="Text Placeholder 18">
            <a:extLst>
              <a:ext uri="{FF2B5EF4-FFF2-40B4-BE49-F238E27FC236}">
                <a16:creationId xmlns:a16="http://schemas.microsoft.com/office/drawing/2014/main" id="{50055E5E-7191-EB40-B5EB-0E791AADEDE6}"/>
              </a:ext>
            </a:extLst>
          </p:cNvPr>
          <p:cNvSpPr>
            <a:spLocks noGrp="1"/>
          </p:cNvSpPr>
          <p:nvPr>
            <p:ph type="body" sz="quarter" idx="14" hasCustomPrompt="1"/>
          </p:nvPr>
        </p:nvSpPr>
        <p:spPr>
          <a:xfrm>
            <a:off x="576000" y="2661138"/>
            <a:ext cx="5520000" cy="982858"/>
          </a:xfrm>
          <a:prstGeom prst="rect">
            <a:avLst/>
          </a:prstGeom>
        </p:spPr>
        <p:txBody>
          <a:bodyPr anchor="b">
            <a:noAutofit/>
          </a:bodyPr>
          <a:lstStyle>
            <a:lvl1pPr marL="0" indent="0">
              <a:lnSpc>
                <a:spcPct val="85000"/>
              </a:lnSpc>
              <a:spcBef>
                <a:spcPts val="0"/>
              </a:spcBef>
              <a:buNone/>
              <a:defRPr sz="3600" spc="40" baseline="0">
                <a:solidFill>
                  <a:schemeClr val="bg1"/>
                </a:solidFill>
              </a:defRPr>
            </a:lvl1pPr>
          </a:lstStyle>
          <a:p>
            <a:pPr lvl="0"/>
            <a:r>
              <a:rPr lang="en-GB"/>
              <a:t>Click to add a headline </a:t>
            </a:r>
            <a:br>
              <a:rPr lang="en-GB"/>
            </a:br>
            <a:r>
              <a:rPr lang="en-GB"/>
              <a:t>of maximum two lines</a:t>
            </a:r>
          </a:p>
        </p:txBody>
      </p:sp>
      <p:sp>
        <p:nvSpPr>
          <p:cNvPr id="8" name="Platshållare för datum 3">
            <a:extLst>
              <a:ext uri="{FF2B5EF4-FFF2-40B4-BE49-F238E27FC236}">
                <a16:creationId xmlns:a16="http://schemas.microsoft.com/office/drawing/2014/main" id="{D4BC6AFF-84A0-AD4F-B048-6DE0A4189B3C}"/>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bg1"/>
                </a:solidFill>
              </a:defRPr>
            </a:lvl1pPr>
          </a:lstStyle>
          <a:p>
            <a:fld id="{A03B5042-CCFE-4864-86D9-731C80EA2EE9}" type="datetime1">
              <a:rPr lang="en-US" smtClean="0"/>
              <a:t>9/4/2024</a:t>
            </a:fld>
            <a:endParaRPr lang="en-US"/>
          </a:p>
        </p:txBody>
      </p:sp>
      <p:sp>
        <p:nvSpPr>
          <p:cNvPr id="9" name="Platshållare för sidfot 4">
            <a:extLst>
              <a:ext uri="{FF2B5EF4-FFF2-40B4-BE49-F238E27FC236}">
                <a16:creationId xmlns:a16="http://schemas.microsoft.com/office/drawing/2014/main" id="{88B51407-A677-4348-A150-47D381B6D504}"/>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bg1"/>
                </a:solidFill>
              </a:defRPr>
            </a:lvl1pPr>
          </a:lstStyle>
          <a:p>
            <a:r>
              <a:rPr lang="en-US"/>
              <a:t>Go to header/footer to change text </a:t>
            </a:r>
          </a:p>
        </p:txBody>
      </p:sp>
      <p:sp>
        <p:nvSpPr>
          <p:cNvPr id="10" name="Platshållare för bildnummer 5">
            <a:extLst>
              <a:ext uri="{FF2B5EF4-FFF2-40B4-BE49-F238E27FC236}">
                <a16:creationId xmlns:a16="http://schemas.microsoft.com/office/drawing/2014/main" id="{BCF588A9-3122-5D4B-8982-EB7C3E8612EF}"/>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bg1"/>
                </a:solidFill>
              </a:defRPr>
            </a:lvl1pPr>
          </a:lstStyle>
          <a:p>
            <a:fld id="{EF8DBD5B-30F9-4F9C-AE39-E065C1AC514D}" type="slidenum">
              <a:rPr lang="en-US" smtClean="0"/>
              <a:pPr/>
              <a:t>‹#›</a:t>
            </a:fld>
            <a:endParaRPr lang="en-US"/>
          </a:p>
        </p:txBody>
      </p:sp>
      <p:sp>
        <p:nvSpPr>
          <p:cNvPr id="15" name="textruta 5">
            <a:extLst>
              <a:ext uri="{FF2B5EF4-FFF2-40B4-BE49-F238E27FC236}">
                <a16:creationId xmlns:a16="http://schemas.microsoft.com/office/drawing/2014/main" id="{5BB9A0DA-E9F3-704C-BDCF-FC259DAC129A}"/>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16" name="textruta 15">
            <a:extLst>
              <a:ext uri="{FF2B5EF4-FFF2-40B4-BE49-F238E27FC236}">
                <a16:creationId xmlns:a16="http://schemas.microsoft.com/office/drawing/2014/main" id="{DE5DD293-B27B-7A43-85D7-BD43BA586097}"/>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17" name="Rektangel 16">
            <a:extLst>
              <a:ext uri="{FF2B5EF4-FFF2-40B4-BE49-F238E27FC236}">
                <a16:creationId xmlns:a16="http://schemas.microsoft.com/office/drawing/2014/main" id="{A750B50A-9D17-1447-8213-B2935EA38090}"/>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ktangel 18">
            <a:extLst>
              <a:ext uri="{FF2B5EF4-FFF2-40B4-BE49-F238E27FC236}">
                <a16:creationId xmlns:a16="http://schemas.microsoft.com/office/drawing/2014/main" id="{805FC0CB-297F-3541-A68A-BD42D3187508}"/>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714778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hapter Slide Images Blue">
    <p:bg>
      <p:bgPr>
        <a:solidFill>
          <a:schemeClr val="accent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2E89455-241A-104F-BF85-D838D329100C}"/>
              </a:ext>
            </a:extLst>
          </p:cNvPr>
          <p:cNvSpPr>
            <a:spLocks noGrp="1"/>
          </p:cNvSpPr>
          <p:nvPr>
            <p:ph type="pic" sz="quarter" idx="13" hasCustomPrompt="1"/>
          </p:nvPr>
        </p:nvSpPr>
        <p:spPr>
          <a:xfrm>
            <a:off x="5" y="5"/>
            <a:ext cx="8141247" cy="6857997"/>
          </a:xfrm>
          <a:custGeom>
            <a:avLst/>
            <a:gdLst>
              <a:gd name="connsiteX0" fmla="*/ 1146049 w 8141247"/>
              <a:gd name="connsiteY0" fmla="*/ 6470534 h 6857997"/>
              <a:gd name="connsiteX1" fmla="*/ 1157832 w 8141247"/>
              <a:gd name="connsiteY1" fmla="*/ 6505507 h 6857997"/>
              <a:gd name="connsiteX2" fmla="*/ 1134642 w 8141247"/>
              <a:gd name="connsiteY2" fmla="*/ 6505507 h 6857997"/>
              <a:gd name="connsiteX3" fmla="*/ 788170 w 8141247"/>
              <a:gd name="connsiteY3" fmla="*/ 6470534 h 6857997"/>
              <a:gd name="connsiteX4" fmla="*/ 799953 w 8141247"/>
              <a:gd name="connsiteY4" fmla="*/ 6505507 h 6857997"/>
              <a:gd name="connsiteX5" fmla="*/ 776763 w 8141247"/>
              <a:gd name="connsiteY5" fmla="*/ 6505507 h 6857997"/>
              <a:gd name="connsiteX6" fmla="*/ 1132323 w 8141247"/>
              <a:gd name="connsiteY6" fmla="*/ 6451543 h 6857997"/>
              <a:gd name="connsiteX7" fmla="*/ 1100860 w 8141247"/>
              <a:gd name="connsiteY7" fmla="*/ 6542674 h 6857997"/>
              <a:gd name="connsiteX8" fmla="*/ 1123110 w 8141247"/>
              <a:gd name="connsiteY8" fmla="*/ 6542674 h 6857997"/>
              <a:gd name="connsiteX9" fmla="*/ 1128876 w 8141247"/>
              <a:gd name="connsiteY9" fmla="*/ 6524060 h 6857997"/>
              <a:gd name="connsiteX10" fmla="*/ 1163786 w 8141247"/>
              <a:gd name="connsiteY10" fmla="*/ 6524060 h 6857997"/>
              <a:gd name="connsiteX11" fmla="*/ 1169741 w 8141247"/>
              <a:gd name="connsiteY11" fmla="*/ 6542674 h 6857997"/>
              <a:gd name="connsiteX12" fmla="*/ 1191615 w 8141247"/>
              <a:gd name="connsiteY12" fmla="*/ 6542674 h 6857997"/>
              <a:gd name="connsiteX13" fmla="*/ 1159148 w 8141247"/>
              <a:gd name="connsiteY13" fmla="*/ 6451543 h 6857997"/>
              <a:gd name="connsiteX14" fmla="*/ 961907 w 8141247"/>
              <a:gd name="connsiteY14" fmla="*/ 6451543 h 6857997"/>
              <a:gd name="connsiteX15" fmla="*/ 933640 w 8141247"/>
              <a:gd name="connsiteY15" fmla="*/ 6479246 h 6857997"/>
              <a:gd name="connsiteX16" fmla="*/ 961907 w 8141247"/>
              <a:gd name="connsiteY16" fmla="*/ 6505821 h 6857997"/>
              <a:gd name="connsiteX17" fmla="*/ 983468 w 8141247"/>
              <a:gd name="connsiteY17" fmla="*/ 6505821 h 6857997"/>
              <a:gd name="connsiteX18" fmla="*/ 991678 w 8141247"/>
              <a:gd name="connsiteY18" fmla="*/ 6514282 h 6857997"/>
              <a:gd name="connsiteX19" fmla="*/ 983468 w 8141247"/>
              <a:gd name="connsiteY19" fmla="*/ 6522743 h 6857997"/>
              <a:gd name="connsiteX20" fmla="*/ 937338 w 8141247"/>
              <a:gd name="connsiteY20" fmla="*/ 6522743 h 6857997"/>
              <a:gd name="connsiteX21" fmla="*/ 937338 w 8141247"/>
              <a:gd name="connsiteY21" fmla="*/ 6542674 h 6857997"/>
              <a:gd name="connsiteX22" fmla="*/ 982716 w 8141247"/>
              <a:gd name="connsiteY22" fmla="*/ 6542674 h 6857997"/>
              <a:gd name="connsiteX23" fmla="*/ 1011358 w 8141247"/>
              <a:gd name="connsiteY23" fmla="*/ 6514282 h 6857997"/>
              <a:gd name="connsiteX24" fmla="*/ 986727 w 8141247"/>
              <a:gd name="connsiteY24" fmla="*/ 6487707 h 6857997"/>
              <a:gd name="connsiteX25" fmla="*/ 961907 w 8141247"/>
              <a:gd name="connsiteY25" fmla="*/ 6487707 h 6857997"/>
              <a:gd name="connsiteX26" fmla="*/ 953321 w 8141247"/>
              <a:gd name="connsiteY26" fmla="*/ 6479246 h 6857997"/>
              <a:gd name="connsiteX27" fmla="*/ 961907 w 8141247"/>
              <a:gd name="connsiteY27" fmla="*/ 6470785 h 6857997"/>
              <a:gd name="connsiteX28" fmla="*/ 1004965 w 8141247"/>
              <a:gd name="connsiteY28" fmla="*/ 6470785 h 6857997"/>
              <a:gd name="connsiteX29" fmla="*/ 1004965 w 8141247"/>
              <a:gd name="connsiteY29" fmla="*/ 6451543 h 6857997"/>
              <a:gd name="connsiteX30" fmla="*/ 841570 w 8141247"/>
              <a:gd name="connsiteY30" fmla="*/ 6451543 h 6857997"/>
              <a:gd name="connsiteX31" fmla="*/ 841570 w 8141247"/>
              <a:gd name="connsiteY31" fmla="*/ 6542674 h 6857997"/>
              <a:gd name="connsiteX32" fmla="*/ 862692 w 8141247"/>
              <a:gd name="connsiteY32" fmla="*/ 6542674 h 6857997"/>
              <a:gd name="connsiteX33" fmla="*/ 862692 w 8141247"/>
              <a:gd name="connsiteY33" fmla="*/ 6486454 h 6857997"/>
              <a:gd name="connsiteX34" fmla="*/ 898981 w 8141247"/>
              <a:gd name="connsiteY34" fmla="*/ 6542486 h 6857997"/>
              <a:gd name="connsiteX35" fmla="*/ 898981 w 8141247"/>
              <a:gd name="connsiteY35" fmla="*/ 6542674 h 6857997"/>
              <a:gd name="connsiteX36" fmla="*/ 920855 w 8141247"/>
              <a:gd name="connsiteY36" fmla="*/ 6542674 h 6857997"/>
              <a:gd name="connsiteX37" fmla="*/ 920793 w 8141247"/>
              <a:gd name="connsiteY37" fmla="*/ 6522994 h 6857997"/>
              <a:gd name="connsiteX38" fmla="*/ 920667 w 8141247"/>
              <a:gd name="connsiteY38" fmla="*/ 6451543 h 6857997"/>
              <a:gd name="connsiteX39" fmla="*/ 899671 w 8141247"/>
              <a:gd name="connsiteY39" fmla="*/ 6451543 h 6857997"/>
              <a:gd name="connsiteX40" fmla="*/ 899671 w 8141247"/>
              <a:gd name="connsiteY40" fmla="*/ 6508829 h 6857997"/>
              <a:gd name="connsiteX41" fmla="*/ 863068 w 8141247"/>
              <a:gd name="connsiteY41" fmla="*/ 6451543 h 6857997"/>
              <a:gd name="connsiteX42" fmla="*/ 774444 w 8141247"/>
              <a:gd name="connsiteY42" fmla="*/ 6451543 h 6857997"/>
              <a:gd name="connsiteX43" fmla="*/ 742918 w 8141247"/>
              <a:gd name="connsiteY43" fmla="*/ 6542674 h 6857997"/>
              <a:gd name="connsiteX44" fmla="*/ 765168 w 8141247"/>
              <a:gd name="connsiteY44" fmla="*/ 6542674 h 6857997"/>
              <a:gd name="connsiteX45" fmla="*/ 770934 w 8141247"/>
              <a:gd name="connsiteY45" fmla="*/ 6524060 h 6857997"/>
              <a:gd name="connsiteX46" fmla="*/ 805845 w 8141247"/>
              <a:gd name="connsiteY46" fmla="*/ 6524060 h 6857997"/>
              <a:gd name="connsiteX47" fmla="*/ 811799 w 8141247"/>
              <a:gd name="connsiteY47" fmla="*/ 6542674 h 6857997"/>
              <a:gd name="connsiteX48" fmla="*/ 833735 w 8141247"/>
              <a:gd name="connsiteY48" fmla="*/ 6542674 h 6857997"/>
              <a:gd name="connsiteX49" fmla="*/ 801269 w 8141247"/>
              <a:gd name="connsiteY49" fmla="*/ 6451543 h 6857997"/>
              <a:gd name="connsiteX50" fmla="*/ 604404 w 8141247"/>
              <a:gd name="connsiteY50" fmla="*/ 6451543 h 6857997"/>
              <a:gd name="connsiteX51" fmla="*/ 576137 w 8141247"/>
              <a:gd name="connsiteY51" fmla="*/ 6479246 h 6857997"/>
              <a:gd name="connsiteX52" fmla="*/ 604404 w 8141247"/>
              <a:gd name="connsiteY52" fmla="*/ 6505821 h 6857997"/>
              <a:gd name="connsiteX53" fmla="*/ 625964 w 8141247"/>
              <a:gd name="connsiteY53" fmla="*/ 6505821 h 6857997"/>
              <a:gd name="connsiteX54" fmla="*/ 634174 w 8141247"/>
              <a:gd name="connsiteY54" fmla="*/ 6514282 h 6857997"/>
              <a:gd name="connsiteX55" fmla="*/ 625964 w 8141247"/>
              <a:gd name="connsiteY55" fmla="*/ 6522743 h 6857997"/>
              <a:gd name="connsiteX56" fmla="*/ 579772 w 8141247"/>
              <a:gd name="connsiteY56" fmla="*/ 6522743 h 6857997"/>
              <a:gd name="connsiteX57" fmla="*/ 579772 w 8141247"/>
              <a:gd name="connsiteY57" fmla="*/ 6542674 h 6857997"/>
              <a:gd name="connsiteX58" fmla="*/ 625149 w 8141247"/>
              <a:gd name="connsiteY58" fmla="*/ 6542674 h 6857997"/>
              <a:gd name="connsiteX59" fmla="*/ 653792 w 8141247"/>
              <a:gd name="connsiteY59" fmla="*/ 6514282 h 6857997"/>
              <a:gd name="connsiteX60" fmla="*/ 629223 w 8141247"/>
              <a:gd name="connsiteY60" fmla="*/ 6487707 h 6857997"/>
              <a:gd name="connsiteX61" fmla="*/ 604404 w 8141247"/>
              <a:gd name="connsiteY61" fmla="*/ 6487707 h 6857997"/>
              <a:gd name="connsiteX62" fmla="*/ 595817 w 8141247"/>
              <a:gd name="connsiteY62" fmla="*/ 6479246 h 6857997"/>
              <a:gd name="connsiteX63" fmla="*/ 604404 w 8141247"/>
              <a:gd name="connsiteY63" fmla="*/ 6470785 h 6857997"/>
              <a:gd name="connsiteX64" fmla="*/ 647462 w 8141247"/>
              <a:gd name="connsiteY64" fmla="*/ 6470785 h 6857997"/>
              <a:gd name="connsiteX65" fmla="*/ 647462 w 8141247"/>
              <a:gd name="connsiteY65" fmla="*/ 6451543 h 6857997"/>
              <a:gd name="connsiteX66" fmla="*/ 1023956 w 8141247"/>
              <a:gd name="connsiteY66" fmla="*/ 6451480 h 6857997"/>
              <a:gd name="connsiteX67" fmla="*/ 1023956 w 8141247"/>
              <a:gd name="connsiteY67" fmla="*/ 6542674 h 6857997"/>
              <a:gd name="connsiteX68" fmla="*/ 1045016 w 8141247"/>
              <a:gd name="connsiteY68" fmla="*/ 6542674 h 6857997"/>
              <a:gd name="connsiteX69" fmla="*/ 1045016 w 8141247"/>
              <a:gd name="connsiteY69" fmla="*/ 6504191 h 6857997"/>
              <a:gd name="connsiteX70" fmla="*/ 1074975 w 8141247"/>
              <a:gd name="connsiteY70" fmla="*/ 6542674 h 6857997"/>
              <a:gd name="connsiteX71" fmla="*/ 1099481 w 8141247"/>
              <a:gd name="connsiteY71" fmla="*/ 6542674 h 6857997"/>
              <a:gd name="connsiteX72" fmla="*/ 1065009 w 8141247"/>
              <a:gd name="connsiteY72" fmla="*/ 6497109 h 6857997"/>
              <a:gd name="connsiteX73" fmla="*/ 1099481 w 8141247"/>
              <a:gd name="connsiteY73" fmla="*/ 6451480 h 6857997"/>
              <a:gd name="connsiteX74" fmla="*/ 1074975 w 8141247"/>
              <a:gd name="connsiteY74" fmla="*/ 6451480 h 6857997"/>
              <a:gd name="connsiteX75" fmla="*/ 1045016 w 8141247"/>
              <a:gd name="connsiteY75" fmla="*/ 6489963 h 6857997"/>
              <a:gd name="connsiteX76" fmla="*/ 1045016 w 8141247"/>
              <a:gd name="connsiteY76" fmla="*/ 6451480 h 6857997"/>
              <a:gd name="connsiteX77" fmla="*/ 666077 w 8141247"/>
              <a:gd name="connsiteY77" fmla="*/ 6451480 h 6857997"/>
              <a:gd name="connsiteX78" fmla="*/ 666077 w 8141247"/>
              <a:gd name="connsiteY78" fmla="*/ 6542674 h 6857997"/>
              <a:gd name="connsiteX79" fmla="*/ 687073 w 8141247"/>
              <a:gd name="connsiteY79" fmla="*/ 6542674 h 6857997"/>
              <a:gd name="connsiteX80" fmla="*/ 687073 w 8141247"/>
              <a:gd name="connsiteY80" fmla="*/ 6504191 h 6857997"/>
              <a:gd name="connsiteX81" fmla="*/ 717033 w 8141247"/>
              <a:gd name="connsiteY81" fmla="*/ 6542674 h 6857997"/>
              <a:gd name="connsiteX82" fmla="*/ 741602 w 8141247"/>
              <a:gd name="connsiteY82" fmla="*/ 6542674 h 6857997"/>
              <a:gd name="connsiteX83" fmla="*/ 707067 w 8141247"/>
              <a:gd name="connsiteY83" fmla="*/ 6497109 h 6857997"/>
              <a:gd name="connsiteX84" fmla="*/ 741602 w 8141247"/>
              <a:gd name="connsiteY84" fmla="*/ 6451480 h 6857997"/>
              <a:gd name="connsiteX85" fmla="*/ 717033 w 8141247"/>
              <a:gd name="connsiteY85" fmla="*/ 6451480 h 6857997"/>
              <a:gd name="connsiteX86" fmla="*/ 687073 w 8141247"/>
              <a:gd name="connsiteY86" fmla="*/ 6489963 h 6857997"/>
              <a:gd name="connsiteX87" fmla="*/ 687073 w 8141247"/>
              <a:gd name="connsiteY87" fmla="*/ 6451480 h 6857997"/>
              <a:gd name="connsiteX88" fmla="*/ 0 w 8141247"/>
              <a:gd name="connsiteY88" fmla="*/ 0 h 6857997"/>
              <a:gd name="connsiteX89" fmla="*/ 8141247 w 8141247"/>
              <a:gd name="connsiteY89" fmla="*/ 0 h 6857997"/>
              <a:gd name="connsiteX90" fmla="*/ 8141247 w 8141247"/>
              <a:gd name="connsiteY90" fmla="*/ 6857997 h 6857997"/>
              <a:gd name="connsiteX91" fmla="*/ 0 w 8141247"/>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8141247"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8141247" y="0"/>
                </a:lnTo>
                <a:lnTo>
                  <a:pt x="8141247" y="6857997"/>
                </a:lnTo>
                <a:lnTo>
                  <a:pt x="0" y="6857997"/>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18" name="Picture Placeholder 6">
            <a:extLst>
              <a:ext uri="{FF2B5EF4-FFF2-40B4-BE49-F238E27FC236}">
                <a16:creationId xmlns:a16="http://schemas.microsoft.com/office/drawing/2014/main" id="{106399E1-1DE8-EE44-81BD-42302CB5679F}"/>
              </a:ext>
            </a:extLst>
          </p:cNvPr>
          <p:cNvSpPr>
            <a:spLocks noGrp="1"/>
          </p:cNvSpPr>
          <p:nvPr>
            <p:ph type="pic" sz="quarter" idx="17" hasCustomPrompt="1"/>
          </p:nvPr>
        </p:nvSpPr>
        <p:spPr>
          <a:xfrm>
            <a:off x="8140700" y="0"/>
            <a:ext cx="4051300" cy="6871252"/>
          </a:xfrm>
          <a:solidFill>
            <a:schemeClr val="accent5"/>
          </a:solidFill>
        </p:spPr>
        <p:txBody>
          <a:bodyPr lIns="36000" tIns="36000"/>
          <a:lstStyle>
            <a:lvl1pPr marL="1270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a:lvl1pPr>
          </a:lstStyle>
          <a:p>
            <a:pPr marL="127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Click on the icon to add an image</a:t>
            </a:r>
          </a:p>
          <a:p>
            <a:endParaRPr lang="en-GB"/>
          </a:p>
        </p:txBody>
      </p:sp>
      <p:sp>
        <p:nvSpPr>
          <p:cNvPr id="23" name="Text Placeholder 18">
            <a:extLst>
              <a:ext uri="{FF2B5EF4-FFF2-40B4-BE49-F238E27FC236}">
                <a16:creationId xmlns:a16="http://schemas.microsoft.com/office/drawing/2014/main" id="{CCFF2505-905F-E846-89FE-0AC1EB6ED761}"/>
              </a:ext>
            </a:extLst>
          </p:cNvPr>
          <p:cNvSpPr>
            <a:spLocks noGrp="1"/>
          </p:cNvSpPr>
          <p:nvPr>
            <p:ph type="body" sz="quarter" idx="14" hasCustomPrompt="1"/>
          </p:nvPr>
        </p:nvSpPr>
        <p:spPr>
          <a:xfrm>
            <a:off x="576000" y="2661138"/>
            <a:ext cx="5520000" cy="982858"/>
          </a:xfrm>
          <a:prstGeom prst="rect">
            <a:avLst/>
          </a:prstGeom>
        </p:spPr>
        <p:txBody>
          <a:bodyPr anchor="b">
            <a:noAutofit/>
          </a:bodyPr>
          <a:lstStyle>
            <a:lvl1pPr marL="0" indent="0">
              <a:lnSpc>
                <a:spcPct val="85000"/>
              </a:lnSpc>
              <a:spcBef>
                <a:spcPts val="0"/>
              </a:spcBef>
              <a:buNone/>
              <a:defRPr sz="3600" spc="40" baseline="0">
                <a:solidFill>
                  <a:schemeClr val="bg1"/>
                </a:solidFill>
              </a:defRPr>
            </a:lvl1pPr>
          </a:lstStyle>
          <a:p>
            <a:pPr lvl="0"/>
            <a:r>
              <a:rPr lang="en-GB"/>
              <a:t>Click to add a headline </a:t>
            </a:r>
            <a:br>
              <a:rPr lang="en-GB"/>
            </a:br>
            <a:r>
              <a:rPr lang="en-GB"/>
              <a:t>of maximum two lines</a:t>
            </a:r>
          </a:p>
        </p:txBody>
      </p:sp>
      <p:sp>
        <p:nvSpPr>
          <p:cNvPr id="8" name="Platshållare för datum 3">
            <a:extLst>
              <a:ext uri="{FF2B5EF4-FFF2-40B4-BE49-F238E27FC236}">
                <a16:creationId xmlns:a16="http://schemas.microsoft.com/office/drawing/2014/main" id="{261DD7BA-9549-4442-97B8-29BFA2F761E2}"/>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bg1"/>
                </a:solidFill>
              </a:defRPr>
            </a:lvl1pPr>
          </a:lstStyle>
          <a:p>
            <a:fld id="{0D600958-3AB4-4EB5-86A5-DE5728BBE9A2}" type="datetime1">
              <a:rPr lang="en-US" smtClean="0"/>
              <a:t>9/4/2024</a:t>
            </a:fld>
            <a:endParaRPr lang="en-US"/>
          </a:p>
        </p:txBody>
      </p:sp>
      <p:sp>
        <p:nvSpPr>
          <p:cNvPr id="9" name="Platshållare för sidfot 4">
            <a:extLst>
              <a:ext uri="{FF2B5EF4-FFF2-40B4-BE49-F238E27FC236}">
                <a16:creationId xmlns:a16="http://schemas.microsoft.com/office/drawing/2014/main" id="{088A8C50-E420-E745-AC93-261D6800A87C}"/>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bg1"/>
                </a:solidFill>
              </a:defRPr>
            </a:lvl1pPr>
          </a:lstStyle>
          <a:p>
            <a:r>
              <a:rPr lang="en-US"/>
              <a:t>Go to header/footer to change text </a:t>
            </a:r>
          </a:p>
        </p:txBody>
      </p:sp>
      <p:sp>
        <p:nvSpPr>
          <p:cNvPr id="10" name="Platshållare för bildnummer 5">
            <a:extLst>
              <a:ext uri="{FF2B5EF4-FFF2-40B4-BE49-F238E27FC236}">
                <a16:creationId xmlns:a16="http://schemas.microsoft.com/office/drawing/2014/main" id="{8FF83E99-0B4E-B441-A821-71084F7A4007}"/>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bg1"/>
                </a:solidFill>
              </a:defRPr>
            </a:lvl1pPr>
          </a:lstStyle>
          <a:p>
            <a:fld id="{EF8DBD5B-30F9-4F9C-AE39-E065C1AC514D}" type="slidenum">
              <a:rPr lang="en-US" smtClean="0"/>
              <a:pPr/>
              <a:t>‹#›</a:t>
            </a:fld>
            <a:endParaRPr lang="en-US"/>
          </a:p>
        </p:txBody>
      </p:sp>
      <p:sp>
        <p:nvSpPr>
          <p:cNvPr id="12" name="textruta 5">
            <a:extLst>
              <a:ext uri="{FF2B5EF4-FFF2-40B4-BE49-F238E27FC236}">
                <a16:creationId xmlns:a16="http://schemas.microsoft.com/office/drawing/2014/main" id="{9F7EEDA8-F16E-5844-A768-2819CC18FE40}"/>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13" name="textruta 12">
            <a:extLst>
              <a:ext uri="{FF2B5EF4-FFF2-40B4-BE49-F238E27FC236}">
                <a16:creationId xmlns:a16="http://schemas.microsoft.com/office/drawing/2014/main" id="{BF117D04-D5EF-8046-91EF-3ED92DE98C4D}"/>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14" name="Rektangel 13">
            <a:extLst>
              <a:ext uri="{FF2B5EF4-FFF2-40B4-BE49-F238E27FC236}">
                <a16:creationId xmlns:a16="http://schemas.microsoft.com/office/drawing/2014/main" id="{CFAA477D-62CA-ED4F-AE9A-64731EA229A8}"/>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ktangel 14">
            <a:extLst>
              <a:ext uri="{FF2B5EF4-FFF2-40B4-BE49-F238E27FC236}">
                <a16:creationId xmlns:a16="http://schemas.microsoft.com/office/drawing/2014/main" id="{DD9509B1-ED80-3F4B-AA99-2EC0F9FF2FC8}"/>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05198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Agenda Two Columns">
    <p:bg>
      <p:bgPr>
        <a:solidFill>
          <a:schemeClr val="bg1"/>
        </a:solidFill>
        <a:effectLst/>
      </p:bgPr>
    </p:bg>
    <p:spTree>
      <p:nvGrpSpPr>
        <p:cNvPr id="1" name=""/>
        <p:cNvGrpSpPr/>
        <p:nvPr/>
      </p:nvGrpSpPr>
      <p:grpSpPr>
        <a:xfrm>
          <a:off x="0" y="0"/>
          <a:ext cx="0" cy="0"/>
          <a:chOff x="0" y="0"/>
          <a:chExt cx="0" cy="0"/>
        </a:xfrm>
      </p:grpSpPr>
      <p:sp>
        <p:nvSpPr>
          <p:cNvPr id="12" name="Picture Placeholder 10">
            <a:extLst>
              <a:ext uri="{FF2B5EF4-FFF2-40B4-BE49-F238E27FC236}">
                <a16:creationId xmlns:a16="http://schemas.microsoft.com/office/drawing/2014/main" id="{F1C700C8-E7B5-C246-BF0A-50734999BFF2}"/>
              </a:ext>
            </a:extLst>
          </p:cNvPr>
          <p:cNvSpPr>
            <a:spLocks noGrp="1"/>
          </p:cNvSpPr>
          <p:nvPr>
            <p:ph type="pic" sz="quarter" idx="18" hasCustomPrompt="1"/>
          </p:nvPr>
        </p:nvSpPr>
        <p:spPr>
          <a:xfrm>
            <a:off x="8128000" y="0"/>
            <a:ext cx="4062410" cy="6857997"/>
          </a:xfrm>
          <a:custGeom>
            <a:avLst/>
            <a:gdLst>
              <a:gd name="connsiteX0" fmla="*/ 0 w 6095997"/>
              <a:gd name="connsiteY0" fmla="*/ 0 h 6857997"/>
              <a:gd name="connsiteX1" fmla="*/ 6095997 w 6095997"/>
              <a:gd name="connsiteY1" fmla="*/ 0 h 6857997"/>
              <a:gd name="connsiteX2" fmla="*/ 6095997 w 6095997"/>
              <a:gd name="connsiteY2" fmla="*/ 3157535 h 6857997"/>
              <a:gd name="connsiteX3" fmla="*/ 6095997 w 6095997"/>
              <a:gd name="connsiteY3" fmla="*/ 3428998 h 6857997"/>
              <a:gd name="connsiteX4" fmla="*/ 6095997 w 6095997"/>
              <a:gd name="connsiteY4" fmla="*/ 6857997 h 6857997"/>
              <a:gd name="connsiteX5" fmla="*/ 0 w 6095997"/>
              <a:gd name="connsiteY5" fmla="*/ 6857997 h 6857997"/>
              <a:gd name="connsiteX6" fmla="*/ 0 w 6095997"/>
              <a:gd name="connsiteY6" fmla="*/ 3428998 h 6857997"/>
              <a:gd name="connsiteX7" fmla="*/ 0 w 6095997"/>
              <a:gd name="connsiteY7" fmla="*/ 3157535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997" h="6857997">
                <a:moveTo>
                  <a:pt x="0" y="0"/>
                </a:moveTo>
                <a:lnTo>
                  <a:pt x="6095997" y="0"/>
                </a:lnTo>
                <a:lnTo>
                  <a:pt x="6095997" y="3157535"/>
                </a:lnTo>
                <a:lnTo>
                  <a:pt x="6095997" y="3428998"/>
                </a:lnTo>
                <a:lnTo>
                  <a:pt x="6095997" y="6857997"/>
                </a:lnTo>
                <a:lnTo>
                  <a:pt x="0" y="6857997"/>
                </a:lnTo>
                <a:lnTo>
                  <a:pt x="0" y="3428998"/>
                </a:lnTo>
                <a:lnTo>
                  <a:pt x="0" y="3157535"/>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accent1"/>
                </a:solidFill>
              </a:defRPr>
            </a:lvl1pPr>
          </a:lstStyle>
          <a:p>
            <a:fld id="{D14A0BBE-7AE3-418C-9729-F6707408BEBD}" type="datetime1">
              <a:rPr lang="en-US" smtClean="0"/>
              <a:t>9/4/2024</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accent1"/>
                </a:solidFill>
              </a:defRPr>
            </a:lvl1pPr>
          </a:lstStyle>
          <a:p>
            <a:r>
              <a:rPr lang="en-US"/>
              <a:t>Go to header/footer to change text </a:t>
            </a:r>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7253550" cy="377279"/>
          </a:xfrm>
          <a:prstGeom prst="rect">
            <a:avLst/>
          </a:prstGeom>
        </p:spPr>
        <p:txBody>
          <a:bodyPr anchor="t">
            <a:noAutofit/>
          </a:bodyPr>
          <a:lstStyle>
            <a:lvl1pPr marL="0" indent="0">
              <a:lnSpc>
                <a:spcPct val="85000"/>
              </a:lnSpc>
              <a:spcBef>
                <a:spcPts val="0"/>
              </a:spcBef>
              <a:buNone/>
              <a:defRPr sz="2600" spc="40" baseline="0">
                <a:solidFill>
                  <a:schemeClr val="tx2"/>
                </a:solidFill>
              </a:defRPr>
            </a:lvl1pPr>
          </a:lstStyle>
          <a:p>
            <a:pPr lvl="0"/>
            <a:r>
              <a:rPr lang="en-GB"/>
              <a:t>Click for a short headline </a:t>
            </a:r>
          </a:p>
        </p:txBody>
      </p:sp>
      <p:sp>
        <p:nvSpPr>
          <p:cNvPr id="9" name="Text Placeholder 8">
            <a:extLst>
              <a:ext uri="{FF2B5EF4-FFF2-40B4-BE49-F238E27FC236}">
                <a16:creationId xmlns:a16="http://schemas.microsoft.com/office/drawing/2014/main" id="{A02FE398-BCDE-144D-BB12-B6AB8C96E842}"/>
              </a:ext>
            </a:extLst>
          </p:cNvPr>
          <p:cNvSpPr>
            <a:spLocks noGrp="1"/>
          </p:cNvSpPr>
          <p:nvPr>
            <p:ph type="body" sz="quarter" idx="15" hasCustomPrompt="1"/>
          </p:nvPr>
        </p:nvSpPr>
        <p:spPr>
          <a:xfrm>
            <a:off x="576262" y="1746000"/>
            <a:ext cx="7253287" cy="4391999"/>
          </a:xfrm>
        </p:spPr>
        <p:txBody>
          <a:bodyPr numCol="2" spcCol="288000"/>
          <a:lstStyle>
            <a:lvl1pPr marL="342000" indent="-342000">
              <a:lnSpc>
                <a:spcPct val="100000"/>
              </a:lnSpc>
              <a:spcBef>
                <a:spcPts val="0"/>
              </a:spcBef>
              <a:spcAft>
                <a:spcPts val="1000"/>
              </a:spcAft>
              <a:buFont typeface="+mj-lt"/>
              <a:buAutoNum type="arabicPeriod"/>
              <a:defRPr sz="1800" spc="40" baseline="0">
                <a:solidFill>
                  <a:schemeClr val="tx2"/>
                </a:solidFill>
              </a:defRPr>
            </a:lvl1pPr>
            <a:lvl2pPr marL="342000" indent="-342000">
              <a:lnSpc>
                <a:spcPct val="100000"/>
              </a:lnSpc>
              <a:spcAft>
                <a:spcPts val="1000"/>
              </a:spcAft>
              <a:tabLst/>
              <a:defRPr sz="1800" spc="40" baseline="0">
                <a:solidFill>
                  <a:schemeClr val="tx1"/>
                </a:solidFill>
              </a:defRPr>
            </a:lvl2pPr>
            <a:lvl3pPr>
              <a:lnSpc>
                <a:spcPct val="100000"/>
              </a:lnSpc>
              <a:defRPr sz="1400" spc="40" baseline="0">
                <a:solidFill>
                  <a:schemeClr val="tx1"/>
                </a:solidFill>
              </a:defRPr>
            </a:lvl3pPr>
            <a:lvl4pPr>
              <a:lnSpc>
                <a:spcPct val="100000"/>
              </a:lnSpc>
              <a:defRPr sz="1200" spc="40" baseline="0">
                <a:solidFill>
                  <a:schemeClr val="tx1"/>
                </a:solidFill>
              </a:defRPr>
            </a:lvl4pPr>
            <a:lvl5pPr>
              <a:lnSpc>
                <a:spcPct val="100000"/>
              </a:lnSpc>
              <a:defRPr sz="1100" spc="40" baseline="0">
                <a:solidFill>
                  <a:schemeClr val="tx1"/>
                </a:solidFill>
              </a:defRPr>
            </a:lvl5pPr>
          </a:lstStyle>
          <a:p>
            <a:pPr lvl="0"/>
            <a:r>
              <a:rPr lang="en-GB"/>
              <a:t>Click for agenda</a:t>
            </a:r>
          </a:p>
        </p:txBody>
      </p:sp>
      <p:grpSp>
        <p:nvGrpSpPr>
          <p:cNvPr id="22" name="Grupp 32">
            <a:extLst>
              <a:ext uri="{FF2B5EF4-FFF2-40B4-BE49-F238E27FC236}">
                <a16:creationId xmlns:a16="http://schemas.microsoft.com/office/drawing/2014/main" id="{C530D02F-41BB-2342-8817-E7BBC1EE526F}"/>
              </a:ext>
            </a:extLst>
          </p:cNvPr>
          <p:cNvGrpSpPr/>
          <p:nvPr userDrawn="1"/>
        </p:nvGrpSpPr>
        <p:grpSpPr>
          <a:xfrm>
            <a:off x="576140" y="6451484"/>
            <a:ext cx="615478" cy="91194"/>
            <a:chOff x="576140" y="6451484"/>
            <a:chExt cx="615478" cy="91194"/>
          </a:xfrm>
          <a:solidFill>
            <a:schemeClr val="tx2"/>
          </a:solidFill>
        </p:grpSpPr>
        <p:sp>
          <p:nvSpPr>
            <p:cNvPr id="23" name="Bild 2">
              <a:extLst>
                <a:ext uri="{FF2B5EF4-FFF2-40B4-BE49-F238E27FC236}">
                  <a16:creationId xmlns:a16="http://schemas.microsoft.com/office/drawing/2014/main" id="{85A084C9-2542-8848-9DB5-5D86D692D297}"/>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24" name="Bild 2">
              <a:extLst>
                <a:ext uri="{FF2B5EF4-FFF2-40B4-BE49-F238E27FC236}">
                  <a16:creationId xmlns:a16="http://schemas.microsoft.com/office/drawing/2014/main" id="{2BA0AFD0-9020-B146-9C91-DE2B2751DBBC}"/>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5" name="Bild 2">
              <a:extLst>
                <a:ext uri="{FF2B5EF4-FFF2-40B4-BE49-F238E27FC236}">
                  <a16:creationId xmlns:a16="http://schemas.microsoft.com/office/drawing/2014/main" id="{F99A1589-2BCF-A445-9FED-09E2BBBF016D}"/>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6" name="Bild 2">
              <a:extLst>
                <a:ext uri="{FF2B5EF4-FFF2-40B4-BE49-F238E27FC236}">
                  <a16:creationId xmlns:a16="http://schemas.microsoft.com/office/drawing/2014/main" id="{756FE558-AE20-A14D-A4E5-DE74496F9A25}"/>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27" name="Bild 2">
              <a:extLst>
                <a:ext uri="{FF2B5EF4-FFF2-40B4-BE49-F238E27FC236}">
                  <a16:creationId xmlns:a16="http://schemas.microsoft.com/office/drawing/2014/main" id="{EF190895-7218-EF44-85C0-DEA8162E54FE}"/>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28" name="Bild 2">
              <a:extLst>
                <a:ext uri="{FF2B5EF4-FFF2-40B4-BE49-F238E27FC236}">
                  <a16:creationId xmlns:a16="http://schemas.microsoft.com/office/drawing/2014/main" id="{75B0F7AD-B7A4-AD46-94AB-05D26F86F5B5}"/>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9" name="Bild 2">
              <a:extLst>
                <a:ext uri="{FF2B5EF4-FFF2-40B4-BE49-F238E27FC236}">
                  <a16:creationId xmlns:a16="http://schemas.microsoft.com/office/drawing/2014/main" id="{24162085-50AF-7D4F-B851-EB1B84146BC8}"/>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Tree>
    <p:extLst>
      <p:ext uri="{BB962C8B-B14F-4D97-AF65-F5344CB8AC3E}">
        <p14:creationId xmlns:p14="http://schemas.microsoft.com/office/powerpoint/2010/main" val="10422114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Chapter Slide Image">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CBA7EE4-EB8C-8F45-95DB-49CBDE2D978D}"/>
              </a:ext>
            </a:extLst>
          </p:cNvPr>
          <p:cNvSpPr>
            <a:spLocks noGrp="1"/>
          </p:cNvSpPr>
          <p:nvPr>
            <p:ph type="pic" sz="quarter" idx="13" hasCustomPrompt="1"/>
          </p:nvPr>
        </p:nvSpPr>
        <p:spPr>
          <a:xfrm>
            <a:off x="5" y="5"/>
            <a:ext cx="12191997" cy="6857997"/>
          </a:xfrm>
          <a:custGeom>
            <a:avLst/>
            <a:gdLst>
              <a:gd name="connsiteX0" fmla="*/ 1146049 w 12191997"/>
              <a:gd name="connsiteY0" fmla="*/ 6470534 h 6857997"/>
              <a:gd name="connsiteX1" fmla="*/ 1157832 w 12191997"/>
              <a:gd name="connsiteY1" fmla="*/ 6505507 h 6857997"/>
              <a:gd name="connsiteX2" fmla="*/ 1134642 w 12191997"/>
              <a:gd name="connsiteY2" fmla="*/ 6505507 h 6857997"/>
              <a:gd name="connsiteX3" fmla="*/ 788170 w 12191997"/>
              <a:gd name="connsiteY3" fmla="*/ 6470534 h 6857997"/>
              <a:gd name="connsiteX4" fmla="*/ 799953 w 12191997"/>
              <a:gd name="connsiteY4" fmla="*/ 6505507 h 6857997"/>
              <a:gd name="connsiteX5" fmla="*/ 776763 w 12191997"/>
              <a:gd name="connsiteY5" fmla="*/ 6505507 h 6857997"/>
              <a:gd name="connsiteX6" fmla="*/ 1132323 w 12191997"/>
              <a:gd name="connsiteY6" fmla="*/ 6451543 h 6857997"/>
              <a:gd name="connsiteX7" fmla="*/ 1100860 w 12191997"/>
              <a:gd name="connsiteY7" fmla="*/ 6542674 h 6857997"/>
              <a:gd name="connsiteX8" fmla="*/ 1123110 w 12191997"/>
              <a:gd name="connsiteY8" fmla="*/ 6542674 h 6857997"/>
              <a:gd name="connsiteX9" fmla="*/ 1128876 w 12191997"/>
              <a:gd name="connsiteY9" fmla="*/ 6524060 h 6857997"/>
              <a:gd name="connsiteX10" fmla="*/ 1163786 w 12191997"/>
              <a:gd name="connsiteY10" fmla="*/ 6524060 h 6857997"/>
              <a:gd name="connsiteX11" fmla="*/ 1169741 w 12191997"/>
              <a:gd name="connsiteY11" fmla="*/ 6542674 h 6857997"/>
              <a:gd name="connsiteX12" fmla="*/ 1191615 w 12191997"/>
              <a:gd name="connsiteY12" fmla="*/ 6542674 h 6857997"/>
              <a:gd name="connsiteX13" fmla="*/ 1159148 w 12191997"/>
              <a:gd name="connsiteY13" fmla="*/ 6451543 h 6857997"/>
              <a:gd name="connsiteX14" fmla="*/ 961907 w 12191997"/>
              <a:gd name="connsiteY14" fmla="*/ 6451543 h 6857997"/>
              <a:gd name="connsiteX15" fmla="*/ 933640 w 12191997"/>
              <a:gd name="connsiteY15" fmla="*/ 6479246 h 6857997"/>
              <a:gd name="connsiteX16" fmla="*/ 961907 w 12191997"/>
              <a:gd name="connsiteY16" fmla="*/ 6505821 h 6857997"/>
              <a:gd name="connsiteX17" fmla="*/ 983468 w 12191997"/>
              <a:gd name="connsiteY17" fmla="*/ 6505821 h 6857997"/>
              <a:gd name="connsiteX18" fmla="*/ 991678 w 12191997"/>
              <a:gd name="connsiteY18" fmla="*/ 6514282 h 6857997"/>
              <a:gd name="connsiteX19" fmla="*/ 983468 w 12191997"/>
              <a:gd name="connsiteY19" fmla="*/ 6522743 h 6857997"/>
              <a:gd name="connsiteX20" fmla="*/ 937338 w 12191997"/>
              <a:gd name="connsiteY20" fmla="*/ 6522743 h 6857997"/>
              <a:gd name="connsiteX21" fmla="*/ 937338 w 12191997"/>
              <a:gd name="connsiteY21" fmla="*/ 6542674 h 6857997"/>
              <a:gd name="connsiteX22" fmla="*/ 982716 w 12191997"/>
              <a:gd name="connsiteY22" fmla="*/ 6542674 h 6857997"/>
              <a:gd name="connsiteX23" fmla="*/ 1011358 w 12191997"/>
              <a:gd name="connsiteY23" fmla="*/ 6514282 h 6857997"/>
              <a:gd name="connsiteX24" fmla="*/ 986727 w 12191997"/>
              <a:gd name="connsiteY24" fmla="*/ 6487707 h 6857997"/>
              <a:gd name="connsiteX25" fmla="*/ 961907 w 12191997"/>
              <a:gd name="connsiteY25" fmla="*/ 6487707 h 6857997"/>
              <a:gd name="connsiteX26" fmla="*/ 953321 w 12191997"/>
              <a:gd name="connsiteY26" fmla="*/ 6479246 h 6857997"/>
              <a:gd name="connsiteX27" fmla="*/ 961907 w 12191997"/>
              <a:gd name="connsiteY27" fmla="*/ 6470785 h 6857997"/>
              <a:gd name="connsiteX28" fmla="*/ 1004965 w 12191997"/>
              <a:gd name="connsiteY28" fmla="*/ 6470785 h 6857997"/>
              <a:gd name="connsiteX29" fmla="*/ 1004965 w 12191997"/>
              <a:gd name="connsiteY29" fmla="*/ 6451543 h 6857997"/>
              <a:gd name="connsiteX30" fmla="*/ 841570 w 12191997"/>
              <a:gd name="connsiteY30" fmla="*/ 6451543 h 6857997"/>
              <a:gd name="connsiteX31" fmla="*/ 841570 w 12191997"/>
              <a:gd name="connsiteY31" fmla="*/ 6542674 h 6857997"/>
              <a:gd name="connsiteX32" fmla="*/ 862692 w 12191997"/>
              <a:gd name="connsiteY32" fmla="*/ 6542674 h 6857997"/>
              <a:gd name="connsiteX33" fmla="*/ 862692 w 12191997"/>
              <a:gd name="connsiteY33" fmla="*/ 6486454 h 6857997"/>
              <a:gd name="connsiteX34" fmla="*/ 898981 w 12191997"/>
              <a:gd name="connsiteY34" fmla="*/ 6542486 h 6857997"/>
              <a:gd name="connsiteX35" fmla="*/ 898981 w 12191997"/>
              <a:gd name="connsiteY35" fmla="*/ 6542674 h 6857997"/>
              <a:gd name="connsiteX36" fmla="*/ 920855 w 12191997"/>
              <a:gd name="connsiteY36" fmla="*/ 6542674 h 6857997"/>
              <a:gd name="connsiteX37" fmla="*/ 920793 w 12191997"/>
              <a:gd name="connsiteY37" fmla="*/ 6522994 h 6857997"/>
              <a:gd name="connsiteX38" fmla="*/ 920667 w 12191997"/>
              <a:gd name="connsiteY38" fmla="*/ 6451543 h 6857997"/>
              <a:gd name="connsiteX39" fmla="*/ 899671 w 12191997"/>
              <a:gd name="connsiteY39" fmla="*/ 6451543 h 6857997"/>
              <a:gd name="connsiteX40" fmla="*/ 899671 w 12191997"/>
              <a:gd name="connsiteY40" fmla="*/ 6508829 h 6857997"/>
              <a:gd name="connsiteX41" fmla="*/ 863068 w 12191997"/>
              <a:gd name="connsiteY41" fmla="*/ 6451543 h 6857997"/>
              <a:gd name="connsiteX42" fmla="*/ 774444 w 12191997"/>
              <a:gd name="connsiteY42" fmla="*/ 6451543 h 6857997"/>
              <a:gd name="connsiteX43" fmla="*/ 742918 w 12191997"/>
              <a:gd name="connsiteY43" fmla="*/ 6542674 h 6857997"/>
              <a:gd name="connsiteX44" fmla="*/ 765168 w 12191997"/>
              <a:gd name="connsiteY44" fmla="*/ 6542674 h 6857997"/>
              <a:gd name="connsiteX45" fmla="*/ 770934 w 12191997"/>
              <a:gd name="connsiteY45" fmla="*/ 6524060 h 6857997"/>
              <a:gd name="connsiteX46" fmla="*/ 805845 w 12191997"/>
              <a:gd name="connsiteY46" fmla="*/ 6524060 h 6857997"/>
              <a:gd name="connsiteX47" fmla="*/ 811799 w 12191997"/>
              <a:gd name="connsiteY47" fmla="*/ 6542674 h 6857997"/>
              <a:gd name="connsiteX48" fmla="*/ 833735 w 12191997"/>
              <a:gd name="connsiteY48" fmla="*/ 6542674 h 6857997"/>
              <a:gd name="connsiteX49" fmla="*/ 801269 w 12191997"/>
              <a:gd name="connsiteY49" fmla="*/ 6451543 h 6857997"/>
              <a:gd name="connsiteX50" fmla="*/ 604404 w 12191997"/>
              <a:gd name="connsiteY50" fmla="*/ 6451543 h 6857997"/>
              <a:gd name="connsiteX51" fmla="*/ 576137 w 12191997"/>
              <a:gd name="connsiteY51" fmla="*/ 6479246 h 6857997"/>
              <a:gd name="connsiteX52" fmla="*/ 604404 w 12191997"/>
              <a:gd name="connsiteY52" fmla="*/ 6505821 h 6857997"/>
              <a:gd name="connsiteX53" fmla="*/ 625964 w 12191997"/>
              <a:gd name="connsiteY53" fmla="*/ 6505821 h 6857997"/>
              <a:gd name="connsiteX54" fmla="*/ 634174 w 12191997"/>
              <a:gd name="connsiteY54" fmla="*/ 6514282 h 6857997"/>
              <a:gd name="connsiteX55" fmla="*/ 625964 w 12191997"/>
              <a:gd name="connsiteY55" fmla="*/ 6522743 h 6857997"/>
              <a:gd name="connsiteX56" fmla="*/ 579772 w 12191997"/>
              <a:gd name="connsiteY56" fmla="*/ 6522743 h 6857997"/>
              <a:gd name="connsiteX57" fmla="*/ 579772 w 12191997"/>
              <a:gd name="connsiteY57" fmla="*/ 6542674 h 6857997"/>
              <a:gd name="connsiteX58" fmla="*/ 625149 w 12191997"/>
              <a:gd name="connsiteY58" fmla="*/ 6542674 h 6857997"/>
              <a:gd name="connsiteX59" fmla="*/ 653792 w 12191997"/>
              <a:gd name="connsiteY59" fmla="*/ 6514282 h 6857997"/>
              <a:gd name="connsiteX60" fmla="*/ 629223 w 12191997"/>
              <a:gd name="connsiteY60" fmla="*/ 6487707 h 6857997"/>
              <a:gd name="connsiteX61" fmla="*/ 604404 w 12191997"/>
              <a:gd name="connsiteY61" fmla="*/ 6487707 h 6857997"/>
              <a:gd name="connsiteX62" fmla="*/ 595817 w 12191997"/>
              <a:gd name="connsiteY62" fmla="*/ 6479246 h 6857997"/>
              <a:gd name="connsiteX63" fmla="*/ 604404 w 12191997"/>
              <a:gd name="connsiteY63" fmla="*/ 6470785 h 6857997"/>
              <a:gd name="connsiteX64" fmla="*/ 647462 w 12191997"/>
              <a:gd name="connsiteY64" fmla="*/ 6470785 h 6857997"/>
              <a:gd name="connsiteX65" fmla="*/ 647462 w 12191997"/>
              <a:gd name="connsiteY65" fmla="*/ 6451543 h 6857997"/>
              <a:gd name="connsiteX66" fmla="*/ 1023956 w 12191997"/>
              <a:gd name="connsiteY66" fmla="*/ 6451480 h 6857997"/>
              <a:gd name="connsiteX67" fmla="*/ 1023956 w 12191997"/>
              <a:gd name="connsiteY67" fmla="*/ 6542674 h 6857997"/>
              <a:gd name="connsiteX68" fmla="*/ 1045016 w 12191997"/>
              <a:gd name="connsiteY68" fmla="*/ 6542674 h 6857997"/>
              <a:gd name="connsiteX69" fmla="*/ 1045016 w 12191997"/>
              <a:gd name="connsiteY69" fmla="*/ 6504191 h 6857997"/>
              <a:gd name="connsiteX70" fmla="*/ 1074975 w 12191997"/>
              <a:gd name="connsiteY70" fmla="*/ 6542674 h 6857997"/>
              <a:gd name="connsiteX71" fmla="*/ 1099481 w 12191997"/>
              <a:gd name="connsiteY71" fmla="*/ 6542674 h 6857997"/>
              <a:gd name="connsiteX72" fmla="*/ 1065009 w 12191997"/>
              <a:gd name="connsiteY72" fmla="*/ 6497109 h 6857997"/>
              <a:gd name="connsiteX73" fmla="*/ 1099481 w 12191997"/>
              <a:gd name="connsiteY73" fmla="*/ 6451480 h 6857997"/>
              <a:gd name="connsiteX74" fmla="*/ 1074975 w 12191997"/>
              <a:gd name="connsiteY74" fmla="*/ 6451480 h 6857997"/>
              <a:gd name="connsiteX75" fmla="*/ 1045016 w 12191997"/>
              <a:gd name="connsiteY75" fmla="*/ 6489963 h 6857997"/>
              <a:gd name="connsiteX76" fmla="*/ 1045016 w 12191997"/>
              <a:gd name="connsiteY76" fmla="*/ 6451480 h 6857997"/>
              <a:gd name="connsiteX77" fmla="*/ 666077 w 12191997"/>
              <a:gd name="connsiteY77" fmla="*/ 6451480 h 6857997"/>
              <a:gd name="connsiteX78" fmla="*/ 666077 w 12191997"/>
              <a:gd name="connsiteY78" fmla="*/ 6542674 h 6857997"/>
              <a:gd name="connsiteX79" fmla="*/ 687073 w 12191997"/>
              <a:gd name="connsiteY79" fmla="*/ 6542674 h 6857997"/>
              <a:gd name="connsiteX80" fmla="*/ 687073 w 12191997"/>
              <a:gd name="connsiteY80" fmla="*/ 6504191 h 6857997"/>
              <a:gd name="connsiteX81" fmla="*/ 717033 w 12191997"/>
              <a:gd name="connsiteY81" fmla="*/ 6542674 h 6857997"/>
              <a:gd name="connsiteX82" fmla="*/ 741602 w 12191997"/>
              <a:gd name="connsiteY82" fmla="*/ 6542674 h 6857997"/>
              <a:gd name="connsiteX83" fmla="*/ 707067 w 12191997"/>
              <a:gd name="connsiteY83" fmla="*/ 6497109 h 6857997"/>
              <a:gd name="connsiteX84" fmla="*/ 741602 w 12191997"/>
              <a:gd name="connsiteY84" fmla="*/ 6451480 h 6857997"/>
              <a:gd name="connsiteX85" fmla="*/ 717033 w 12191997"/>
              <a:gd name="connsiteY85" fmla="*/ 6451480 h 6857997"/>
              <a:gd name="connsiteX86" fmla="*/ 687073 w 12191997"/>
              <a:gd name="connsiteY86" fmla="*/ 6489963 h 6857997"/>
              <a:gd name="connsiteX87" fmla="*/ 687073 w 12191997"/>
              <a:gd name="connsiteY87" fmla="*/ 6451480 h 6857997"/>
              <a:gd name="connsiteX88" fmla="*/ 0 w 12191997"/>
              <a:gd name="connsiteY88" fmla="*/ 0 h 6857997"/>
              <a:gd name="connsiteX89" fmla="*/ 12191997 w 12191997"/>
              <a:gd name="connsiteY89" fmla="*/ 0 h 6857997"/>
              <a:gd name="connsiteX90" fmla="*/ 12191997 w 12191997"/>
              <a:gd name="connsiteY90" fmla="*/ 6857997 h 6857997"/>
              <a:gd name="connsiteX91" fmla="*/ 0 w 12191997"/>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7"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12191997" y="0"/>
                </a:lnTo>
                <a:lnTo>
                  <a:pt x="12191997"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2" name="Date Placeholder 1">
            <a:extLst>
              <a:ext uri="{FF2B5EF4-FFF2-40B4-BE49-F238E27FC236}">
                <a16:creationId xmlns:a16="http://schemas.microsoft.com/office/drawing/2014/main" id="{CB933F6B-2C2A-DB4E-8D3A-6DB67A584F23}"/>
              </a:ext>
            </a:extLst>
          </p:cNvPr>
          <p:cNvSpPr>
            <a:spLocks noGrp="1"/>
          </p:cNvSpPr>
          <p:nvPr>
            <p:ph type="dt" sz="half" idx="16"/>
          </p:nvPr>
        </p:nvSpPr>
        <p:spPr/>
        <p:txBody>
          <a:bodyPr/>
          <a:lstStyle>
            <a:lvl1pPr>
              <a:defRPr>
                <a:solidFill>
                  <a:schemeClr val="bg1"/>
                </a:solidFill>
              </a:defRPr>
            </a:lvl1pPr>
          </a:lstStyle>
          <a:p>
            <a:fld id="{36F33DF6-30D3-4E06-8EAD-8AF523907788}" type="datetime1">
              <a:rPr lang="en-US" smtClean="0"/>
              <a:t>9/4/2024</a:t>
            </a:fld>
            <a:endParaRPr lang="en-US"/>
          </a:p>
        </p:txBody>
      </p:sp>
      <p:sp>
        <p:nvSpPr>
          <p:cNvPr id="3" name="Footer Placeholder 2">
            <a:extLst>
              <a:ext uri="{FF2B5EF4-FFF2-40B4-BE49-F238E27FC236}">
                <a16:creationId xmlns:a16="http://schemas.microsoft.com/office/drawing/2014/main" id="{37019CC5-F0EC-7B4E-BC0C-2CF63CBD7D83}"/>
              </a:ext>
            </a:extLst>
          </p:cNvPr>
          <p:cNvSpPr>
            <a:spLocks noGrp="1"/>
          </p:cNvSpPr>
          <p:nvPr>
            <p:ph type="ftr" sz="quarter" idx="17"/>
          </p:nvPr>
        </p:nvSpPr>
        <p:spPr/>
        <p:txBody>
          <a:bodyPr/>
          <a:lstStyle>
            <a:lvl1pPr>
              <a:defRPr>
                <a:solidFill>
                  <a:schemeClr val="bg1"/>
                </a:solidFill>
              </a:defRPr>
            </a:lvl1pPr>
          </a:lstStyle>
          <a:p>
            <a:r>
              <a:rPr lang="en-US" sz="800"/>
              <a:t>Go to header/footer to change text </a:t>
            </a:r>
          </a:p>
        </p:txBody>
      </p:sp>
      <p:sp>
        <p:nvSpPr>
          <p:cNvPr id="7" name="Slide Number Placeholder 6">
            <a:extLst>
              <a:ext uri="{FF2B5EF4-FFF2-40B4-BE49-F238E27FC236}">
                <a16:creationId xmlns:a16="http://schemas.microsoft.com/office/drawing/2014/main" id="{20B4E507-DB8C-E945-8AB4-907DBCF5BA13}"/>
              </a:ext>
            </a:extLst>
          </p:cNvPr>
          <p:cNvSpPr>
            <a:spLocks noGrp="1"/>
          </p:cNvSpPr>
          <p:nvPr>
            <p:ph type="sldNum" sz="quarter" idx="18"/>
          </p:nvPr>
        </p:nvSpPr>
        <p:spPr/>
        <p:txBody>
          <a:bodyPr/>
          <a:lstStyle>
            <a:lvl1pPr>
              <a:defRPr>
                <a:solidFill>
                  <a:schemeClr val="bg1"/>
                </a:solidFill>
              </a:defRPr>
            </a:lvl1pPr>
          </a:lstStyle>
          <a:p>
            <a:fld id="{EF8DBD5B-30F9-4F9C-AE39-E065C1AC514D}" type="slidenum">
              <a:rPr lang="en-US" smtClean="0"/>
              <a:pPr/>
              <a:t>‹#›</a:t>
            </a:fld>
            <a:endParaRPr lang="en-US"/>
          </a:p>
        </p:txBody>
      </p:sp>
      <p:sp>
        <p:nvSpPr>
          <p:cNvPr id="11" name="Text Placeholder 18">
            <a:extLst>
              <a:ext uri="{FF2B5EF4-FFF2-40B4-BE49-F238E27FC236}">
                <a16:creationId xmlns:a16="http://schemas.microsoft.com/office/drawing/2014/main" id="{9E632AA3-7BD2-F044-BBB9-1D2351901556}"/>
              </a:ext>
            </a:extLst>
          </p:cNvPr>
          <p:cNvSpPr>
            <a:spLocks noGrp="1"/>
          </p:cNvSpPr>
          <p:nvPr>
            <p:ph type="body" sz="quarter" idx="14" hasCustomPrompt="1"/>
          </p:nvPr>
        </p:nvSpPr>
        <p:spPr>
          <a:xfrm>
            <a:off x="576000" y="2661138"/>
            <a:ext cx="5520000" cy="982858"/>
          </a:xfrm>
          <a:prstGeom prst="rect">
            <a:avLst/>
          </a:prstGeom>
        </p:spPr>
        <p:txBody>
          <a:bodyPr anchor="b">
            <a:noAutofit/>
          </a:bodyPr>
          <a:lstStyle>
            <a:lvl1pPr marL="0" indent="0">
              <a:lnSpc>
                <a:spcPct val="85000"/>
              </a:lnSpc>
              <a:spcBef>
                <a:spcPts val="0"/>
              </a:spcBef>
              <a:buNone/>
              <a:defRPr sz="3600" spc="40" baseline="0">
                <a:solidFill>
                  <a:schemeClr val="bg1"/>
                </a:solidFill>
              </a:defRPr>
            </a:lvl1pPr>
          </a:lstStyle>
          <a:p>
            <a:pPr lvl="0"/>
            <a:r>
              <a:rPr lang="en-GB"/>
              <a:t>Click to add a headline </a:t>
            </a:r>
            <a:br>
              <a:rPr lang="en-GB"/>
            </a:br>
            <a:r>
              <a:rPr lang="en-GB"/>
              <a:t>of maximum two lines</a:t>
            </a:r>
          </a:p>
        </p:txBody>
      </p:sp>
      <p:sp>
        <p:nvSpPr>
          <p:cNvPr id="9" name="textruta 5">
            <a:extLst>
              <a:ext uri="{FF2B5EF4-FFF2-40B4-BE49-F238E27FC236}">
                <a16:creationId xmlns:a16="http://schemas.microsoft.com/office/drawing/2014/main" id="{FC83AE35-878B-F54A-AFFF-15CF59CCA970}"/>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10" name="textruta 9">
            <a:extLst>
              <a:ext uri="{FF2B5EF4-FFF2-40B4-BE49-F238E27FC236}">
                <a16:creationId xmlns:a16="http://schemas.microsoft.com/office/drawing/2014/main" id="{8847623D-7CF8-354F-90BA-8A886C948F9B}"/>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12" name="Rektangel 11">
            <a:extLst>
              <a:ext uri="{FF2B5EF4-FFF2-40B4-BE49-F238E27FC236}">
                <a16:creationId xmlns:a16="http://schemas.microsoft.com/office/drawing/2014/main" id="{3B9D092F-3826-0D44-BE12-8BDC39E229EF}"/>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ktangel 12">
            <a:extLst>
              <a:ext uri="{FF2B5EF4-FFF2-40B4-BE49-F238E27FC236}">
                <a16:creationId xmlns:a16="http://schemas.microsoft.com/office/drawing/2014/main" id="{EAF63052-34D6-4B45-BFD9-6062FD759EA4}"/>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155505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Agenda Image">
    <p:bg>
      <p:bgPr>
        <a:solidFill>
          <a:schemeClr val="accent1"/>
        </a:solidFill>
        <a:effectLst/>
      </p:bgPr>
    </p:bg>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9E321D00-36B4-854A-96FD-995EBC9F18B5}"/>
              </a:ext>
            </a:extLst>
          </p:cNvPr>
          <p:cNvSpPr>
            <a:spLocks noGrp="1"/>
          </p:cNvSpPr>
          <p:nvPr>
            <p:ph type="pic" sz="quarter" idx="13" hasCustomPrompt="1"/>
          </p:nvPr>
        </p:nvSpPr>
        <p:spPr>
          <a:xfrm>
            <a:off x="5" y="5"/>
            <a:ext cx="12191997" cy="6857997"/>
          </a:xfrm>
          <a:custGeom>
            <a:avLst/>
            <a:gdLst>
              <a:gd name="connsiteX0" fmla="*/ 1146049 w 12191997"/>
              <a:gd name="connsiteY0" fmla="*/ 6470534 h 6857997"/>
              <a:gd name="connsiteX1" fmla="*/ 1157832 w 12191997"/>
              <a:gd name="connsiteY1" fmla="*/ 6505507 h 6857997"/>
              <a:gd name="connsiteX2" fmla="*/ 1134642 w 12191997"/>
              <a:gd name="connsiteY2" fmla="*/ 6505507 h 6857997"/>
              <a:gd name="connsiteX3" fmla="*/ 788170 w 12191997"/>
              <a:gd name="connsiteY3" fmla="*/ 6470534 h 6857997"/>
              <a:gd name="connsiteX4" fmla="*/ 799953 w 12191997"/>
              <a:gd name="connsiteY4" fmla="*/ 6505507 h 6857997"/>
              <a:gd name="connsiteX5" fmla="*/ 776763 w 12191997"/>
              <a:gd name="connsiteY5" fmla="*/ 6505507 h 6857997"/>
              <a:gd name="connsiteX6" fmla="*/ 1132323 w 12191997"/>
              <a:gd name="connsiteY6" fmla="*/ 6451543 h 6857997"/>
              <a:gd name="connsiteX7" fmla="*/ 1100860 w 12191997"/>
              <a:gd name="connsiteY7" fmla="*/ 6542674 h 6857997"/>
              <a:gd name="connsiteX8" fmla="*/ 1123110 w 12191997"/>
              <a:gd name="connsiteY8" fmla="*/ 6542674 h 6857997"/>
              <a:gd name="connsiteX9" fmla="*/ 1128876 w 12191997"/>
              <a:gd name="connsiteY9" fmla="*/ 6524060 h 6857997"/>
              <a:gd name="connsiteX10" fmla="*/ 1163786 w 12191997"/>
              <a:gd name="connsiteY10" fmla="*/ 6524060 h 6857997"/>
              <a:gd name="connsiteX11" fmla="*/ 1169741 w 12191997"/>
              <a:gd name="connsiteY11" fmla="*/ 6542674 h 6857997"/>
              <a:gd name="connsiteX12" fmla="*/ 1191615 w 12191997"/>
              <a:gd name="connsiteY12" fmla="*/ 6542674 h 6857997"/>
              <a:gd name="connsiteX13" fmla="*/ 1159148 w 12191997"/>
              <a:gd name="connsiteY13" fmla="*/ 6451543 h 6857997"/>
              <a:gd name="connsiteX14" fmla="*/ 961907 w 12191997"/>
              <a:gd name="connsiteY14" fmla="*/ 6451543 h 6857997"/>
              <a:gd name="connsiteX15" fmla="*/ 933640 w 12191997"/>
              <a:gd name="connsiteY15" fmla="*/ 6479246 h 6857997"/>
              <a:gd name="connsiteX16" fmla="*/ 961907 w 12191997"/>
              <a:gd name="connsiteY16" fmla="*/ 6505821 h 6857997"/>
              <a:gd name="connsiteX17" fmla="*/ 983468 w 12191997"/>
              <a:gd name="connsiteY17" fmla="*/ 6505821 h 6857997"/>
              <a:gd name="connsiteX18" fmla="*/ 991678 w 12191997"/>
              <a:gd name="connsiteY18" fmla="*/ 6514282 h 6857997"/>
              <a:gd name="connsiteX19" fmla="*/ 983468 w 12191997"/>
              <a:gd name="connsiteY19" fmla="*/ 6522743 h 6857997"/>
              <a:gd name="connsiteX20" fmla="*/ 937338 w 12191997"/>
              <a:gd name="connsiteY20" fmla="*/ 6522743 h 6857997"/>
              <a:gd name="connsiteX21" fmla="*/ 937338 w 12191997"/>
              <a:gd name="connsiteY21" fmla="*/ 6542674 h 6857997"/>
              <a:gd name="connsiteX22" fmla="*/ 982716 w 12191997"/>
              <a:gd name="connsiteY22" fmla="*/ 6542674 h 6857997"/>
              <a:gd name="connsiteX23" fmla="*/ 1011358 w 12191997"/>
              <a:gd name="connsiteY23" fmla="*/ 6514282 h 6857997"/>
              <a:gd name="connsiteX24" fmla="*/ 986727 w 12191997"/>
              <a:gd name="connsiteY24" fmla="*/ 6487707 h 6857997"/>
              <a:gd name="connsiteX25" fmla="*/ 961907 w 12191997"/>
              <a:gd name="connsiteY25" fmla="*/ 6487707 h 6857997"/>
              <a:gd name="connsiteX26" fmla="*/ 953321 w 12191997"/>
              <a:gd name="connsiteY26" fmla="*/ 6479246 h 6857997"/>
              <a:gd name="connsiteX27" fmla="*/ 961907 w 12191997"/>
              <a:gd name="connsiteY27" fmla="*/ 6470785 h 6857997"/>
              <a:gd name="connsiteX28" fmla="*/ 1004965 w 12191997"/>
              <a:gd name="connsiteY28" fmla="*/ 6470785 h 6857997"/>
              <a:gd name="connsiteX29" fmla="*/ 1004965 w 12191997"/>
              <a:gd name="connsiteY29" fmla="*/ 6451543 h 6857997"/>
              <a:gd name="connsiteX30" fmla="*/ 841570 w 12191997"/>
              <a:gd name="connsiteY30" fmla="*/ 6451543 h 6857997"/>
              <a:gd name="connsiteX31" fmla="*/ 841570 w 12191997"/>
              <a:gd name="connsiteY31" fmla="*/ 6542674 h 6857997"/>
              <a:gd name="connsiteX32" fmla="*/ 862692 w 12191997"/>
              <a:gd name="connsiteY32" fmla="*/ 6542674 h 6857997"/>
              <a:gd name="connsiteX33" fmla="*/ 862692 w 12191997"/>
              <a:gd name="connsiteY33" fmla="*/ 6486454 h 6857997"/>
              <a:gd name="connsiteX34" fmla="*/ 898981 w 12191997"/>
              <a:gd name="connsiteY34" fmla="*/ 6542486 h 6857997"/>
              <a:gd name="connsiteX35" fmla="*/ 898981 w 12191997"/>
              <a:gd name="connsiteY35" fmla="*/ 6542674 h 6857997"/>
              <a:gd name="connsiteX36" fmla="*/ 920855 w 12191997"/>
              <a:gd name="connsiteY36" fmla="*/ 6542674 h 6857997"/>
              <a:gd name="connsiteX37" fmla="*/ 920793 w 12191997"/>
              <a:gd name="connsiteY37" fmla="*/ 6522994 h 6857997"/>
              <a:gd name="connsiteX38" fmla="*/ 920667 w 12191997"/>
              <a:gd name="connsiteY38" fmla="*/ 6451543 h 6857997"/>
              <a:gd name="connsiteX39" fmla="*/ 899671 w 12191997"/>
              <a:gd name="connsiteY39" fmla="*/ 6451543 h 6857997"/>
              <a:gd name="connsiteX40" fmla="*/ 899671 w 12191997"/>
              <a:gd name="connsiteY40" fmla="*/ 6508829 h 6857997"/>
              <a:gd name="connsiteX41" fmla="*/ 863068 w 12191997"/>
              <a:gd name="connsiteY41" fmla="*/ 6451543 h 6857997"/>
              <a:gd name="connsiteX42" fmla="*/ 774444 w 12191997"/>
              <a:gd name="connsiteY42" fmla="*/ 6451543 h 6857997"/>
              <a:gd name="connsiteX43" fmla="*/ 742918 w 12191997"/>
              <a:gd name="connsiteY43" fmla="*/ 6542674 h 6857997"/>
              <a:gd name="connsiteX44" fmla="*/ 765168 w 12191997"/>
              <a:gd name="connsiteY44" fmla="*/ 6542674 h 6857997"/>
              <a:gd name="connsiteX45" fmla="*/ 770934 w 12191997"/>
              <a:gd name="connsiteY45" fmla="*/ 6524060 h 6857997"/>
              <a:gd name="connsiteX46" fmla="*/ 805845 w 12191997"/>
              <a:gd name="connsiteY46" fmla="*/ 6524060 h 6857997"/>
              <a:gd name="connsiteX47" fmla="*/ 811799 w 12191997"/>
              <a:gd name="connsiteY47" fmla="*/ 6542674 h 6857997"/>
              <a:gd name="connsiteX48" fmla="*/ 833735 w 12191997"/>
              <a:gd name="connsiteY48" fmla="*/ 6542674 h 6857997"/>
              <a:gd name="connsiteX49" fmla="*/ 801269 w 12191997"/>
              <a:gd name="connsiteY49" fmla="*/ 6451543 h 6857997"/>
              <a:gd name="connsiteX50" fmla="*/ 604404 w 12191997"/>
              <a:gd name="connsiteY50" fmla="*/ 6451543 h 6857997"/>
              <a:gd name="connsiteX51" fmla="*/ 576137 w 12191997"/>
              <a:gd name="connsiteY51" fmla="*/ 6479246 h 6857997"/>
              <a:gd name="connsiteX52" fmla="*/ 604404 w 12191997"/>
              <a:gd name="connsiteY52" fmla="*/ 6505821 h 6857997"/>
              <a:gd name="connsiteX53" fmla="*/ 625964 w 12191997"/>
              <a:gd name="connsiteY53" fmla="*/ 6505821 h 6857997"/>
              <a:gd name="connsiteX54" fmla="*/ 634174 w 12191997"/>
              <a:gd name="connsiteY54" fmla="*/ 6514282 h 6857997"/>
              <a:gd name="connsiteX55" fmla="*/ 625964 w 12191997"/>
              <a:gd name="connsiteY55" fmla="*/ 6522743 h 6857997"/>
              <a:gd name="connsiteX56" fmla="*/ 579772 w 12191997"/>
              <a:gd name="connsiteY56" fmla="*/ 6522743 h 6857997"/>
              <a:gd name="connsiteX57" fmla="*/ 579772 w 12191997"/>
              <a:gd name="connsiteY57" fmla="*/ 6542674 h 6857997"/>
              <a:gd name="connsiteX58" fmla="*/ 625149 w 12191997"/>
              <a:gd name="connsiteY58" fmla="*/ 6542674 h 6857997"/>
              <a:gd name="connsiteX59" fmla="*/ 653792 w 12191997"/>
              <a:gd name="connsiteY59" fmla="*/ 6514282 h 6857997"/>
              <a:gd name="connsiteX60" fmla="*/ 629223 w 12191997"/>
              <a:gd name="connsiteY60" fmla="*/ 6487707 h 6857997"/>
              <a:gd name="connsiteX61" fmla="*/ 604404 w 12191997"/>
              <a:gd name="connsiteY61" fmla="*/ 6487707 h 6857997"/>
              <a:gd name="connsiteX62" fmla="*/ 595817 w 12191997"/>
              <a:gd name="connsiteY62" fmla="*/ 6479246 h 6857997"/>
              <a:gd name="connsiteX63" fmla="*/ 604404 w 12191997"/>
              <a:gd name="connsiteY63" fmla="*/ 6470785 h 6857997"/>
              <a:gd name="connsiteX64" fmla="*/ 647462 w 12191997"/>
              <a:gd name="connsiteY64" fmla="*/ 6470785 h 6857997"/>
              <a:gd name="connsiteX65" fmla="*/ 647462 w 12191997"/>
              <a:gd name="connsiteY65" fmla="*/ 6451543 h 6857997"/>
              <a:gd name="connsiteX66" fmla="*/ 1023956 w 12191997"/>
              <a:gd name="connsiteY66" fmla="*/ 6451480 h 6857997"/>
              <a:gd name="connsiteX67" fmla="*/ 1023956 w 12191997"/>
              <a:gd name="connsiteY67" fmla="*/ 6542674 h 6857997"/>
              <a:gd name="connsiteX68" fmla="*/ 1045016 w 12191997"/>
              <a:gd name="connsiteY68" fmla="*/ 6542674 h 6857997"/>
              <a:gd name="connsiteX69" fmla="*/ 1045016 w 12191997"/>
              <a:gd name="connsiteY69" fmla="*/ 6504191 h 6857997"/>
              <a:gd name="connsiteX70" fmla="*/ 1074975 w 12191997"/>
              <a:gd name="connsiteY70" fmla="*/ 6542674 h 6857997"/>
              <a:gd name="connsiteX71" fmla="*/ 1099481 w 12191997"/>
              <a:gd name="connsiteY71" fmla="*/ 6542674 h 6857997"/>
              <a:gd name="connsiteX72" fmla="*/ 1065009 w 12191997"/>
              <a:gd name="connsiteY72" fmla="*/ 6497109 h 6857997"/>
              <a:gd name="connsiteX73" fmla="*/ 1099481 w 12191997"/>
              <a:gd name="connsiteY73" fmla="*/ 6451480 h 6857997"/>
              <a:gd name="connsiteX74" fmla="*/ 1074975 w 12191997"/>
              <a:gd name="connsiteY74" fmla="*/ 6451480 h 6857997"/>
              <a:gd name="connsiteX75" fmla="*/ 1045016 w 12191997"/>
              <a:gd name="connsiteY75" fmla="*/ 6489963 h 6857997"/>
              <a:gd name="connsiteX76" fmla="*/ 1045016 w 12191997"/>
              <a:gd name="connsiteY76" fmla="*/ 6451480 h 6857997"/>
              <a:gd name="connsiteX77" fmla="*/ 666077 w 12191997"/>
              <a:gd name="connsiteY77" fmla="*/ 6451480 h 6857997"/>
              <a:gd name="connsiteX78" fmla="*/ 666077 w 12191997"/>
              <a:gd name="connsiteY78" fmla="*/ 6542674 h 6857997"/>
              <a:gd name="connsiteX79" fmla="*/ 687073 w 12191997"/>
              <a:gd name="connsiteY79" fmla="*/ 6542674 h 6857997"/>
              <a:gd name="connsiteX80" fmla="*/ 687073 w 12191997"/>
              <a:gd name="connsiteY80" fmla="*/ 6504191 h 6857997"/>
              <a:gd name="connsiteX81" fmla="*/ 717033 w 12191997"/>
              <a:gd name="connsiteY81" fmla="*/ 6542674 h 6857997"/>
              <a:gd name="connsiteX82" fmla="*/ 741602 w 12191997"/>
              <a:gd name="connsiteY82" fmla="*/ 6542674 h 6857997"/>
              <a:gd name="connsiteX83" fmla="*/ 707067 w 12191997"/>
              <a:gd name="connsiteY83" fmla="*/ 6497109 h 6857997"/>
              <a:gd name="connsiteX84" fmla="*/ 741602 w 12191997"/>
              <a:gd name="connsiteY84" fmla="*/ 6451480 h 6857997"/>
              <a:gd name="connsiteX85" fmla="*/ 717033 w 12191997"/>
              <a:gd name="connsiteY85" fmla="*/ 6451480 h 6857997"/>
              <a:gd name="connsiteX86" fmla="*/ 687073 w 12191997"/>
              <a:gd name="connsiteY86" fmla="*/ 6489963 h 6857997"/>
              <a:gd name="connsiteX87" fmla="*/ 687073 w 12191997"/>
              <a:gd name="connsiteY87" fmla="*/ 6451480 h 6857997"/>
              <a:gd name="connsiteX88" fmla="*/ 0 w 12191997"/>
              <a:gd name="connsiteY88" fmla="*/ 0 h 6857997"/>
              <a:gd name="connsiteX89" fmla="*/ 12191997 w 12191997"/>
              <a:gd name="connsiteY89" fmla="*/ 0 h 6857997"/>
              <a:gd name="connsiteX90" fmla="*/ 12191997 w 12191997"/>
              <a:gd name="connsiteY90" fmla="*/ 6857997 h 6857997"/>
              <a:gd name="connsiteX91" fmla="*/ 0 w 12191997"/>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7"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12191997" y="0"/>
                </a:lnTo>
                <a:lnTo>
                  <a:pt x="12191997"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accent1"/>
                </a:solidFill>
              </a:defRPr>
            </a:lvl1pPr>
          </a:lstStyle>
          <a:p>
            <a:fld id="{19D1CA2E-6246-48AA-B536-474C8EE037CB}" type="datetime1">
              <a:rPr lang="en-US" smtClean="0"/>
              <a:t>9/4/2024</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accent1"/>
                </a:solidFill>
              </a:defRPr>
            </a:lvl1pPr>
          </a:lstStyle>
          <a:p>
            <a:r>
              <a:rPr lang="en-US"/>
              <a:t>Go to header/footer to change text </a:t>
            </a:r>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5367178" cy="461527"/>
          </a:xfrm>
          <a:prstGeom prst="rect">
            <a:avLst/>
          </a:prstGeom>
        </p:spPr>
        <p:txBody>
          <a:bodyPr anchor="t">
            <a:noAutofit/>
          </a:bodyPr>
          <a:lstStyle>
            <a:lvl1pPr marL="0" indent="0">
              <a:lnSpc>
                <a:spcPct val="85000"/>
              </a:lnSpc>
              <a:spcBef>
                <a:spcPts val="0"/>
              </a:spcBef>
              <a:buNone/>
              <a:defRPr sz="3600" spc="40" baseline="0">
                <a:solidFill>
                  <a:schemeClr val="accent1"/>
                </a:solidFill>
              </a:defRPr>
            </a:lvl1pPr>
          </a:lstStyle>
          <a:p>
            <a:pPr lvl="0"/>
            <a:r>
              <a:rPr lang="en-GB"/>
              <a:t>Click for a short headline </a:t>
            </a:r>
          </a:p>
        </p:txBody>
      </p:sp>
      <p:sp>
        <p:nvSpPr>
          <p:cNvPr id="40" name="Text Placeholder 8">
            <a:extLst>
              <a:ext uri="{FF2B5EF4-FFF2-40B4-BE49-F238E27FC236}">
                <a16:creationId xmlns:a16="http://schemas.microsoft.com/office/drawing/2014/main" id="{71F6E362-8923-6340-A1FF-64BF191D73D7}"/>
              </a:ext>
            </a:extLst>
          </p:cNvPr>
          <p:cNvSpPr>
            <a:spLocks noGrp="1"/>
          </p:cNvSpPr>
          <p:nvPr>
            <p:ph type="body" sz="quarter" idx="15" hasCustomPrompt="1"/>
          </p:nvPr>
        </p:nvSpPr>
        <p:spPr>
          <a:xfrm>
            <a:off x="576263" y="1746000"/>
            <a:ext cx="3481387" cy="4391999"/>
          </a:xfrm>
        </p:spPr>
        <p:txBody>
          <a:bodyPr/>
          <a:lstStyle>
            <a:lvl1pPr marL="342000" indent="-342000">
              <a:lnSpc>
                <a:spcPct val="100000"/>
              </a:lnSpc>
              <a:spcBef>
                <a:spcPts val="0"/>
              </a:spcBef>
              <a:spcAft>
                <a:spcPts val="1000"/>
              </a:spcAft>
              <a:buFont typeface="+mj-lt"/>
              <a:buAutoNum type="arabicPeriod"/>
              <a:defRPr sz="1800" spc="40" baseline="0"/>
            </a:lvl1pPr>
            <a:lvl2pPr marL="342000" indent="-342000">
              <a:lnSpc>
                <a:spcPct val="100000"/>
              </a:lnSpc>
              <a:spcAft>
                <a:spcPts val="1000"/>
              </a:spcAft>
              <a:tabLst/>
              <a:defRPr sz="1800" spc="40" baseline="0"/>
            </a:lvl2pPr>
            <a:lvl3pPr>
              <a:defRPr sz="1400" spc="40" baseline="0"/>
            </a:lvl3pPr>
            <a:lvl4pPr>
              <a:defRPr sz="1200" spc="40" baseline="0"/>
            </a:lvl4pPr>
            <a:lvl5pPr>
              <a:defRPr sz="1100" spc="40" baseline="0"/>
            </a:lvl5pPr>
          </a:lstStyle>
          <a:p>
            <a:pPr lvl="0"/>
            <a:r>
              <a:rPr lang="en-GB"/>
              <a:t>Click for agenda</a:t>
            </a:r>
          </a:p>
        </p:txBody>
      </p:sp>
      <p:sp>
        <p:nvSpPr>
          <p:cNvPr id="8" name="textruta 5">
            <a:extLst>
              <a:ext uri="{FF2B5EF4-FFF2-40B4-BE49-F238E27FC236}">
                <a16:creationId xmlns:a16="http://schemas.microsoft.com/office/drawing/2014/main" id="{52378F2C-FB46-444B-B9E1-375B7ADD4B13}"/>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9" name="textruta 8">
            <a:extLst>
              <a:ext uri="{FF2B5EF4-FFF2-40B4-BE49-F238E27FC236}">
                <a16:creationId xmlns:a16="http://schemas.microsoft.com/office/drawing/2014/main" id="{83DB998B-6166-B149-AE9C-B422BE1B47A4}"/>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Rektangel 9">
            <a:extLst>
              <a:ext uri="{FF2B5EF4-FFF2-40B4-BE49-F238E27FC236}">
                <a16:creationId xmlns:a16="http://schemas.microsoft.com/office/drawing/2014/main" id="{9EEE8BC0-6652-EC43-AA7F-F1FAA638F0F5}"/>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ktangel 10">
            <a:extLst>
              <a:ext uri="{FF2B5EF4-FFF2-40B4-BE49-F238E27FC236}">
                <a16:creationId xmlns:a16="http://schemas.microsoft.com/office/drawing/2014/main" id="{2330825F-2C3A-E940-8BCE-84CDB2959E3C}"/>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119601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Agenda 2 Columns Image">
    <p:bg>
      <p:bgPr>
        <a:solidFill>
          <a:schemeClr val="accent1"/>
        </a:solidFill>
        <a:effectLst/>
      </p:bgPr>
    </p:bg>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9E321D00-36B4-854A-96FD-995EBC9F18B5}"/>
              </a:ext>
            </a:extLst>
          </p:cNvPr>
          <p:cNvSpPr>
            <a:spLocks noGrp="1"/>
          </p:cNvSpPr>
          <p:nvPr>
            <p:ph type="pic" sz="quarter" idx="13" hasCustomPrompt="1"/>
          </p:nvPr>
        </p:nvSpPr>
        <p:spPr>
          <a:xfrm>
            <a:off x="5" y="5"/>
            <a:ext cx="12191997" cy="6857997"/>
          </a:xfrm>
          <a:custGeom>
            <a:avLst/>
            <a:gdLst>
              <a:gd name="connsiteX0" fmla="*/ 1146049 w 12191997"/>
              <a:gd name="connsiteY0" fmla="*/ 6470534 h 6857997"/>
              <a:gd name="connsiteX1" fmla="*/ 1157832 w 12191997"/>
              <a:gd name="connsiteY1" fmla="*/ 6505507 h 6857997"/>
              <a:gd name="connsiteX2" fmla="*/ 1134642 w 12191997"/>
              <a:gd name="connsiteY2" fmla="*/ 6505507 h 6857997"/>
              <a:gd name="connsiteX3" fmla="*/ 788170 w 12191997"/>
              <a:gd name="connsiteY3" fmla="*/ 6470534 h 6857997"/>
              <a:gd name="connsiteX4" fmla="*/ 799953 w 12191997"/>
              <a:gd name="connsiteY4" fmla="*/ 6505507 h 6857997"/>
              <a:gd name="connsiteX5" fmla="*/ 776763 w 12191997"/>
              <a:gd name="connsiteY5" fmla="*/ 6505507 h 6857997"/>
              <a:gd name="connsiteX6" fmla="*/ 1132323 w 12191997"/>
              <a:gd name="connsiteY6" fmla="*/ 6451543 h 6857997"/>
              <a:gd name="connsiteX7" fmla="*/ 1100860 w 12191997"/>
              <a:gd name="connsiteY7" fmla="*/ 6542674 h 6857997"/>
              <a:gd name="connsiteX8" fmla="*/ 1123110 w 12191997"/>
              <a:gd name="connsiteY8" fmla="*/ 6542674 h 6857997"/>
              <a:gd name="connsiteX9" fmla="*/ 1128876 w 12191997"/>
              <a:gd name="connsiteY9" fmla="*/ 6524060 h 6857997"/>
              <a:gd name="connsiteX10" fmla="*/ 1163786 w 12191997"/>
              <a:gd name="connsiteY10" fmla="*/ 6524060 h 6857997"/>
              <a:gd name="connsiteX11" fmla="*/ 1169741 w 12191997"/>
              <a:gd name="connsiteY11" fmla="*/ 6542674 h 6857997"/>
              <a:gd name="connsiteX12" fmla="*/ 1191615 w 12191997"/>
              <a:gd name="connsiteY12" fmla="*/ 6542674 h 6857997"/>
              <a:gd name="connsiteX13" fmla="*/ 1159148 w 12191997"/>
              <a:gd name="connsiteY13" fmla="*/ 6451543 h 6857997"/>
              <a:gd name="connsiteX14" fmla="*/ 961907 w 12191997"/>
              <a:gd name="connsiteY14" fmla="*/ 6451543 h 6857997"/>
              <a:gd name="connsiteX15" fmla="*/ 933640 w 12191997"/>
              <a:gd name="connsiteY15" fmla="*/ 6479246 h 6857997"/>
              <a:gd name="connsiteX16" fmla="*/ 961907 w 12191997"/>
              <a:gd name="connsiteY16" fmla="*/ 6505821 h 6857997"/>
              <a:gd name="connsiteX17" fmla="*/ 983468 w 12191997"/>
              <a:gd name="connsiteY17" fmla="*/ 6505821 h 6857997"/>
              <a:gd name="connsiteX18" fmla="*/ 991678 w 12191997"/>
              <a:gd name="connsiteY18" fmla="*/ 6514282 h 6857997"/>
              <a:gd name="connsiteX19" fmla="*/ 983468 w 12191997"/>
              <a:gd name="connsiteY19" fmla="*/ 6522743 h 6857997"/>
              <a:gd name="connsiteX20" fmla="*/ 937338 w 12191997"/>
              <a:gd name="connsiteY20" fmla="*/ 6522743 h 6857997"/>
              <a:gd name="connsiteX21" fmla="*/ 937338 w 12191997"/>
              <a:gd name="connsiteY21" fmla="*/ 6542674 h 6857997"/>
              <a:gd name="connsiteX22" fmla="*/ 982716 w 12191997"/>
              <a:gd name="connsiteY22" fmla="*/ 6542674 h 6857997"/>
              <a:gd name="connsiteX23" fmla="*/ 1011358 w 12191997"/>
              <a:gd name="connsiteY23" fmla="*/ 6514282 h 6857997"/>
              <a:gd name="connsiteX24" fmla="*/ 986727 w 12191997"/>
              <a:gd name="connsiteY24" fmla="*/ 6487707 h 6857997"/>
              <a:gd name="connsiteX25" fmla="*/ 961907 w 12191997"/>
              <a:gd name="connsiteY25" fmla="*/ 6487707 h 6857997"/>
              <a:gd name="connsiteX26" fmla="*/ 953321 w 12191997"/>
              <a:gd name="connsiteY26" fmla="*/ 6479246 h 6857997"/>
              <a:gd name="connsiteX27" fmla="*/ 961907 w 12191997"/>
              <a:gd name="connsiteY27" fmla="*/ 6470785 h 6857997"/>
              <a:gd name="connsiteX28" fmla="*/ 1004965 w 12191997"/>
              <a:gd name="connsiteY28" fmla="*/ 6470785 h 6857997"/>
              <a:gd name="connsiteX29" fmla="*/ 1004965 w 12191997"/>
              <a:gd name="connsiteY29" fmla="*/ 6451543 h 6857997"/>
              <a:gd name="connsiteX30" fmla="*/ 841570 w 12191997"/>
              <a:gd name="connsiteY30" fmla="*/ 6451543 h 6857997"/>
              <a:gd name="connsiteX31" fmla="*/ 841570 w 12191997"/>
              <a:gd name="connsiteY31" fmla="*/ 6542674 h 6857997"/>
              <a:gd name="connsiteX32" fmla="*/ 862692 w 12191997"/>
              <a:gd name="connsiteY32" fmla="*/ 6542674 h 6857997"/>
              <a:gd name="connsiteX33" fmla="*/ 862692 w 12191997"/>
              <a:gd name="connsiteY33" fmla="*/ 6486454 h 6857997"/>
              <a:gd name="connsiteX34" fmla="*/ 898981 w 12191997"/>
              <a:gd name="connsiteY34" fmla="*/ 6542486 h 6857997"/>
              <a:gd name="connsiteX35" fmla="*/ 898981 w 12191997"/>
              <a:gd name="connsiteY35" fmla="*/ 6542674 h 6857997"/>
              <a:gd name="connsiteX36" fmla="*/ 920855 w 12191997"/>
              <a:gd name="connsiteY36" fmla="*/ 6542674 h 6857997"/>
              <a:gd name="connsiteX37" fmla="*/ 920793 w 12191997"/>
              <a:gd name="connsiteY37" fmla="*/ 6522994 h 6857997"/>
              <a:gd name="connsiteX38" fmla="*/ 920667 w 12191997"/>
              <a:gd name="connsiteY38" fmla="*/ 6451543 h 6857997"/>
              <a:gd name="connsiteX39" fmla="*/ 899671 w 12191997"/>
              <a:gd name="connsiteY39" fmla="*/ 6451543 h 6857997"/>
              <a:gd name="connsiteX40" fmla="*/ 899671 w 12191997"/>
              <a:gd name="connsiteY40" fmla="*/ 6508829 h 6857997"/>
              <a:gd name="connsiteX41" fmla="*/ 863068 w 12191997"/>
              <a:gd name="connsiteY41" fmla="*/ 6451543 h 6857997"/>
              <a:gd name="connsiteX42" fmla="*/ 774444 w 12191997"/>
              <a:gd name="connsiteY42" fmla="*/ 6451543 h 6857997"/>
              <a:gd name="connsiteX43" fmla="*/ 742918 w 12191997"/>
              <a:gd name="connsiteY43" fmla="*/ 6542674 h 6857997"/>
              <a:gd name="connsiteX44" fmla="*/ 765168 w 12191997"/>
              <a:gd name="connsiteY44" fmla="*/ 6542674 h 6857997"/>
              <a:gd name="connsiteX45" fmla="*/ 770934 w 12191997"/>
              <a:gd name="connsiteY45" fmla="*/ 6524060 h 6857997"/>
              <a:gd name="connsiteX46" fmla="*/ 805845 w 12191997"/>
              <a:gd name="connsiteY46" fmla="*/ 6524060 h 6857997"/>
              <a:gd name="connsiteX47" fmla="*/ 811799 w 12191997"/>
              <a:gd name="connsiteY47" fmla="*/ 6542674 h 6857997"/>
              <a:gd name="connsiteX48" fmla="*/ 833735 w 12191997"/>
              <a:gd name="connsiteY48" fmla="*/ 6542674 h 6857997"/>
              <a:gd name="connsiteX49" fmla="*/ 801269 w 12191997"/>
              <a:gd name="connsiteY49" fmla="*/ 6451543 h 6857997"/>
              <a:gd name="connsiteX50" fmla="*/ 604404 w 12191997"/>
              <a:gd name="connsiteY50" fmla="*/ 6451543 h 6857997"/>
              <a:gd name="connsiteX51" fmla="*/ 576137 w 12191997"/>
              <a:gd name="connsiteY51" fmla="*/ 6479246 h 6857997"/>
              <a:gd name="connsiteX52" fmla="*/ 604404 w 12191997"/>
              <a:gd name="connsiteY52" fmla="*/ 6505821 h 6857997"/>
              <a:gd name="connsiteX53" fmla="*/ 625964 w 12191997"/>
              <a:gd name="connsiteY53" fmla="*/ 6505821 h 6857997"/>
              <a:gd name="connsiteX54" fmla="*/ 634174 w 12191997"/>
              <a:gd name="connsiteY54" fmla="*/ 6514282 h 6857997"/>
              <a:gd name="connsiteX55" fmla="*/ 625964 w 12191997"/>
              <a:gd name="connsiteY55" fmla="*/ 6522743 h 6857997"/>
              <a:gd name="connsiteX56" fmla="*/ 579772 w 12191997"/>
              <a:gd name="connsiteY56" fmla="*/ 6522743 h 6857997"/>
              <a:gd name="connsiteX57" fmla="*/ 579772 w 12191997"/>
              <a:gd name="connsiteY57" fmla="*/ 6542674 h 6857997"/>
              <a:gd name="connsiteX58" fmla="*/ 625149 w 12191997"/>
              <a:gd name="connsiteY58" fmla="*/ 6542674 h 6857997"/>
              <a:gd name="connsiteX59" fmla="*/ 653792 w 12191997"/>
              <a:gd name="connsiteY59" fmla="*/ 6514282 h 6857997"/>
              <a:gd name="connsiteX60" fmla="*/ 629223 w 12191997"/>
              <a:gd name="connsiteY60" fmla="*/ 6487707 h 6857997"/>
              <a:gd name="connsiteX61" fmla="*/ 604404 w 12191997"/>
              <a:gd name="connsiteY61" fmla="*/ 6487707 h 6857997"/>
              <a:gd name="connsiteX62" fmla="*/ 595817 w 12191997"/>
              <a:gd name="connsiteY62" fmla="*/ 6479246 h 6857997"/>
              <a:gd name="connsiteX63" fmla="*/ 604404 w 12191997"/>
              <a:gd name="connsiteY63" fmla="*/ 6470785 h 6857997"/>
              <a:gd name="connsiteX64" fmla="*/ 647462 w 12191997"/>
              <a:gd name="connsiteY64" fmla="*/ 6470785 h 6857997"/>
              <a:gd name="connsiteX65" fmla="*/ 647462 w 12191997"/>
              <a:gd name="connsiteY65" fmla="*/ 6451543 h 6857997"/>
              <a:gd name="connsiteX66" fmla="*/ 1023956 w 12191997"/>
              <a:gd name="connsiteY66" fmla="*/ 6451480 h 6857997"/>
              <a:gd name="connsiteX67" fmla="*/ 1023956 w 12191997"/>
              <a:gd name="connsiteY67" fmla="*/ 6542674 h 6857997"/>
              <a:gd name="connsiteX68" fmla="*/ 1045016 w 12191997"/>
              <a:gd name="connsiteY68" fmla="*/ 6542674 h 6857997"/>
              <a:gd name="connsiteX69" fmla="*/ 1045016 w 12191997"/>
              <a:gd name="connsiteY69" fmla="*/ 6504191 h 6857997"/>
              <a:gd name="connsiteX70" fmla="*/ 1074975 w 12191997"/>
              <a:gd name="connsiteY70" fmla="*/ 6542674 h 6857997"/>
              <a:gd name="connsiteX71" fmla="*/ 1099481 w 12191997"/>
              <a:gd name="connsiteY71" fmla="*/ 6542674 h 6857997"/>
              <a:gd name="connsiteX72" fmla="*/ 1065009 w 12191997"/>
              <a:gd name="connsiteY72" fmla="*/ 6497109 h 6857997"/>
              <a:gd name="connsiteX73" fmla="*/ 1099481 w 12191997"/>
              <a:gd name="connsiteY73" fmla="*/ 6451480 h 6857997"/>
              <a:gd name="connsiteX74" fmla="*/ 1074975 w 12191997"/>
              <a:gd name="connsiteY74" fmla="*/ 6451480 h 6857997"/>
              <a:gd name="connsiteX75" fmla="*/ 1045016 w 12191997"/>
              <a:gd name="connsiteY75" fmla="*/ 6489963 h 6857997"/>
              <a:gd name="connsiteX76" fmla="*/ 1045016 w 12191997"/>
              <a:gd name="connsiteY76" fmla="*/ 6451480 h 6857997"/>
              <a:gd name="connsiteX77" fmla="*/ 666077 w 12191997"/>
              <a:gd name="connsiteY77" fmla="*/ 6451480 h 6857997"/>
              <a:gd name="connsiteX78" fmla="*/ 666077 w 12191997"/>
              <a:gd name="connsiteY78" fmla="*/ 6542674 h 6857997"/>
              <a:gd name="connsiteX79" fmla="*/ 687073 w 12191997"/>
              <a:gd name="connsiteY79" fmla="*/ 6542674 h 6857997"/>
              <a:gd name="connsiteX80" fmla="*/ 687073 w 12191997"/>
              <a:gd name="connsiteY80" fmla="*/ 6504191 h 6857997"/>
              <a:gd name="connsiteX81" fmla="*/ 717033 w 12191997"/>
              <a:gd name="connsiteY81" fmla="*/ 6542674 h 6857997"/>
              <a:gd name="connsiteX82" fmla="*/ 741602 w 12191997"/>
              <a:gd name="connsiteY82" fmla="*/ 6542674 h 6857997"/>
              <a:gd name="connsiteX83" fmla="*/ 707067 w 12191997"/>
              <a:gd name="connsiteY83" fmla="*/ 6497109 h 6857997"/>
              <a:gd name="connsiteX84" fmla="*/ 741602 w 12191997"/>
              <a:gd name="connsiteY84" fmla="*/ 6451480 h 6857997"/>
              <a:gd name="connsiteX85" fmla="*/ 717033 w 12191997"/>
              <a:gd name="connsiteY85" fmla="*/ 6451480 h 6857997"/>
              <a:gd name="connsiteX86" fmla="*/ 687073 w 12191997"/>
              <a:gd name="connsiteY86" fmla="*/ 6489963 h 6857997"/>
              <a:gd name="connsiteX87" fmla="*/ 687073 w 12191997"/>
              <a:gd name="connsiteY87" fmla="*/ 6451480 h 6857997"/>
              <a:gd name="connsiteX88" fmla="*/ 0 w 12191997"/>
              <a:gd name="connsiteY88" fmla="*/ 0 h 6857997"/>
              <a:gd name="connsiteX89" fmla="*/ 12191997 w 12191997"/>
              <a:gd name="connsiteY89" fmla="*/ 0 h 6857997"/>
              <a:gd name="connsiteX90" fmla="*/ 12191997 w 12191997"/>
              <a:gd name="connsiteY90" fmla="*/ 6857997 h 6857997"/>
              <a:gd name="connsiteX91" fmla="*/ 0 w 12191997"/>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7"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12191997" y="0"/>
                </a:lnTo>
                <a:lnTo>
                  <a:pt x="12191997"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bg1"/>
                </a:solidFill>
              </a:defRPr>
            </a:lvl1pPr>
          </a:lstStyle>
          <a:p>
            <a:fld id="{AB1E7820-4192-47F3-8C26-EEDD66690A85}" type="datetime1">
              <a:rPr lang="en-US" smtClean="0"/>
              <a:t>9/4/2024</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bg1"/>
                </a:solidFill>
              </a:defRPr>
            </a:lvl1pPr>
          </a:lstStyle>
          <a:p>
            <a:r>
              <a:rPr lang="en-US"/>
              <a:t>Go to header/footer to change text </a:t>
            </a:r>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bg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5367178" cy="377279"/>
          </a:xfrm>
          <a:prstGeom prst="rect">
            <a:avLst/>
          </a:prstGeom>
        </p:spPr>
        <p:txBody>
          <a:bodyPr anchor="t">
            <a:noAutofit/>
          </a:bodyPr>
          <a:lstStyle>
            <a:lvl1pPr marL="0" indent="0">
              <a:lnSpc>
                <a:spcPct val="85000"/>
              </a:lnSpc>
              <a:spcBef>
                <a:spcPts val="0"/>
              </a:spcBef>
              <a:buNone/>
              <a:defRPr sz="3600" spc="40" baseline="0">
                <a:solidFill>
                  <a:schemeClr val="bg1"/>
                </a:solidFill>
              </a:defRPr>
            </a:lvl1pPr>
          </a:lstStyle>
          <a:p>
            <a:pPr lvl="0"/>
            <a:r>
              <a:rPr lang="en-GB"/>
              <a:t>Click for a short headline </a:t>
            </a:r>
          </a:p>
        </p:txBody>
      </p:sp>
      <p:sp>
        <p:nvSpPr>
          <p:cNvPr id="9" name="Text Placeholder 8">
            <a:extLst>
              <a:ext uri="{FF2B5EF4-FFF2-40B4-BE49-F238E27FC236}">
                <a16:creationId xmlns:a16="http://schemas.microsoft.com/office/drawing/2014/main" id="{A02FE398-BCDE-144D-BB12-B6AB8C96E842}"/>
              </a:ext>
            </a:extLst>
          </p:cNvPr>
          <p:cNvSpPr>
            <a:spLocks noGrp="1"/>
          </p:cNvSpPr>
          <p:nvPr>
            <p:ph type="body" sz="quarter" idx="15" hasCustomPrompt="1"/>
          </p:nvPr>
        </p:nvSpPr>
        <p:spPr>
          <a:xfrm>
            <a:off x="576263" y="1746000"/>
            <a:ext cx="7253287" cy="4391999"/>
          </a:xfrm>
        </p:spPr>
        <p:txBody>
          <a:bodyPr numCol="2" spcCol="288000"/>
          <a:lstStyle>
            <a:lvl1pPr marL="342000" indent="-342000">
              <a:lnSpc>
                <a:spcPct val="100000"/>
              </a:lnSpc>
              <a:spcBef>
                <a:spcPts val="0"/>
              </a:spcBef>
              <a:spcAft>
                <a:spcPts val="1000"/>
              </a:spcAft>
              <a:buFont typeface="+mj-lt"/>
              <a:buAutoNum type="arabicPeriod"/>
              <a:defRPr sz="1800" spc="40" baseline="0">
                <a:solidFill>
                  <a:schemeClr val="bg1"/>
                </a:solidFill>
              </a:defRPr>
            </a:lvl1pPr>
            <a:lvl2pPr marL="342000" indent="-342000">
              <a:lnSpc>
                <a:spcPct val="100000"/>
              </a:lnSpc>
              <a:spcBef>
                <a:spcPts val="0"/>
              </a:spcBef>
              <a:spcAft>
                <a:spcPts val="1000"/>
              </a:spcAft>
              <a:tabLst/>
              <a:defRPr sz="1800" spc="40" baseline="0">
                <a:solidFill>
                  <a:schemeClr val="bg1"/>
                </a:solidFill>
              </a:defRPr>
            </a:lvl2pPr>
            <a:lvl3pPr>
              <a:defRPr sz="1400" spc="40" baseline="0">
                <a:solidFill>
                  <a:schemeClr val="bg1"/>
                </a:solidFill>
              </a:defRPr>
            </a:lvl3pPr>
            <a:lvl4pPr>
              <a:defRPr sz="1200" spc="40" baseline="0">
                <a:solidFill>
                  <a:schemeClr val="bg1"/>
                </a:solidFill>
              </a:defRPr>
            </a:lvl4pPr>
            <a:lvl5pPr>
              <a:defRPr sz="1100" spc="40" baseline="0">
                <a:solidFill>
                  <a:schemeClr val="bg1"/>
                </a:solidFill>
              </a:defRPr>
            </a:lvl5pPr>
          </a:lstStyle>
          <a:p>
            <a:pPr lvl="0"/>
            <a:r>
              <a:rPr lang="en-GB"/>
              <a:t>Click for agenda</a:t>
            </a:r>
          </a:p>
        </p:txBody>
      </p:sp>
      <p:sp>
        <p:nvSpPr>
          <p:cNvPr id="8" name="textruta 5">
            <a:extLst>
              <a:ext uri="{FF2B5EF4-FFF2-40B4-BE49-F238E27FC236}">
                <a16:creationId xmlns:a16="http://schemas.microsoft.com/office/drawing/2014/main" id="{00284F2E-F31D-BF4B-994C-3E331A29D073}"/>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10" name="textruta 9">
            <a:extLst>
              <a:ext uri="{FF2B5EF4-FFF2-40B4-BE49-F238E27FC236}">
                <a16:creationId xmlns:a16="http://schemas.microsoft.com/office/drawing/2014/main" id="{E1BCA37F-BCB7-E04A-BF96-DF2F97908106}"/>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11" name="Rektangel 10">
            <a:extLst>
              <a:ext uri="{FF2B5EF4-FFF2-40B4-BE49-F238E27FC236}">
                <a16:creationId xmlns:a16="http://schemas.microsoft.com/office/drawing/2014/main" id="{81504CAB-86DC-7B40-8E88-8772421ABA81}"/>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ktangel 11">
            <a:extLst>
              <a:ext uri="{FF2B5EF4-FFF2-40B4-BE49-F238E27FC236}">
                <a16:creationId xmlns:a16="http://schemas.microsoft.com/office/drawing/2014/main" id="{F7F99CA5-DEDA-AF48-B232-7095F0A1D6DD}"/>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86879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Quote Slide">
    <p:bg>
      <p:bgPr>
        <a:solidFill>
          <a:schemeClr val="accent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CBA7EE4-EB8C-8F45-95DB-49CBDE2D978D}"/>
              </a:ext>
            </a:extLst>
          </p:cNvPr>
          <p:cNvSpPr>
            <a:spLocks noGrp="1"/>
          </p:cNvSpPr>
          <p:nvPr>
            <p:ph type="pic" sz="quarter" idx="13" hasCustomPrompt="1"/>
          </p:nvPr>
        </p:nvSpPr>
        <p:spPr>
          <a:xfrm>
            <a:off x="5" y="5"/>
            <a:ext cx="12191997" cy="6857997"/>
          </a:xfrm>
          <a:custGeom>
            <a:avLst/>
            <a:gdLst>
              <a:gd name="connsiteX0" fmla="*/ 1146049 w 12191997"/>
              <a:gd name="connsiteY0" fmla="*/ 6470534 h 6857997"/>
              <a:gd name="connsiteX1" fmla="*/ 1157832 w 12191997"/>
              <a:gd name="connsiteY1" fmla="*/ 6505507 h 6857997"/>
              <a:gd name="connsiteX2" fmla="*/ 1134642 w 12191997"/>
              <a:gd name="connsiteY2" fmla="*/ 6505507 h 6857997"/>
              <a:gd name="connsiteX3" fmla="*/ 788170 w 12191997"/>
              <a:gd name="connsiteY3" fmla="*/ 6470534 h 6857997"/>
              <a:gd name="connsiteX4" fmla="*/ 799953 w 12191997"/>
              <a:gd name="connsiteY4" fmla="*/ 6505507 h 6857997"/>
              <a:gd name="connsiteX5" fmla="*/ 776763 w 12191997"/>
              <a:gd name="connsiteY5" fmla="*/ 6505507 h 6857997"/>
              <a:gd name="connsiteX6" fmla="*/ 1132323 w 12191997"/>
              <a:gd name="connsiteY6" fmla="*/ 6451543 h 6857997"/>
              <a:gd name="connsiteX7" fmla="*/ 1100860 w 12191997"/>
              <a:gd name="connsiteY7" fmla="*/ 6542674 h 6857997"/>
              <a:gd name="connsiteX8" fmla="*/ 1123110 w 12191997"/>
              <a:gd name="connsiteY8" fmla="*/ 6542674 h 6857997"/>
              <a:gd name="connsiteX9" fmla="*/ 1128876 w 12191997"/>
              <a:gd name="connsiteY9" fmla="*/ 6524060 h 6857997"/>
              <a:gd name="connsiteX10" fmla="*/ 1163786 w 12191997"/>
              <a:gd name="connsiteY10" fmla="*/ 6524060 h 6857997"/>
              <a:gd name="connsiteX11" fmla="*/ 1169741 w 12191997"/>
              <a:gd name="connsiteY11" fmla="*/ 6542674 h 6857997"/>
              <a:gd name="connsiteX12" fmla="*/ 1191615 w 12191997"/>
              <a:gd name="connsiteY12" fmla="*/ 6542674 h 6857997"/>
              <a:gd name="connsiteX13" fmla="*/ 1159148 w 12191997"/>
              <a:gd name="connsiteY13" fmla="*/ 6451543 h 6857997"/>
              <a:gd name="connsiteX14" fmla="*/ 961907 w 12191997"/>
              <a:gd name="connsiteY14" fmla="*/ 6451543 h 6857997"/>
              <a:gd name="connsiteX15" fmla="*/ 933640 w 12191997"/>
              <a:gd name="connsiteY15" fmla="*/ 6479246 h 6857997"/>
              <a:gd name="connsiteX16" fmla="*/ 961907 w 12191997"/>
              <a:gd name="connsiteY16" fmla="*/ 6505821 h 6857997"/>
              <a:gd name="connsiteX17" fmla="*/ 983468 w 12191997"/>
              <a:gd name="connsiteY17" fmla="*/ 6505821 h 6857997"/>
              <a:gd name="connsiteX18" fmla="*/ 991678 w 12191997"/>
              <a:gd name="connsiteY18" fmla="*/ 6514282 h 6857997"/>
              <a:gd name="connsiteX19" fmla="*/ 983468 w 12191997"/>
              <a:gd name="connsiteY19" fmla="*/ 6522743 h 6857997"/>
              <a:gd name="connsiteX20" fmla="*/ 937338 w 12191997"/>
              <a:gd name="connsiteY20" fmla="*/ 6522743 h 6857997"/>
              <a:gd name="connsiteX21" fmla="*/ 937338 w 12191997"/>
              <a:gd name="connsiteY21" fmla="*/ 6542674 h 6857997"/>
              <a:gd name="connsiteX22" fmla="*/ 982716 w 12191997"/>
              <a:gd name="connsiteY22" fmla="*/ 6542674 h 6857997"/>
              <a:gd name="connsiteX23" fmla="*/ 1011358 w 12191997"/>
              <a:gd name="connsiteY23" fmla="*/ 6514282 h 6857997"/>
              <a:gd name="connsiteX24" fmla="*/ 986727 w 12191997"/>
              <a:gd name="connsiteY24" fmla="*/ 6487707 h 6857997"/>
              <a:gd name="connsiteX25" fmla="*/ 961907 w 12191997"/>
              <a:gd name="connsiteY25" fmla="*/ 6487707 h 6857997"/>
              <a:gd name="connsiteX26" fmla="*/ 953321 w 12191997"/>
              <a:gd name="connsiteY26" fmla="*/ 6479246 h 6857997"/>
              <a:gd name="connsiteX27" fmla="*/ 961907 w 12191997"/>
              <a:gd name="connsiteY27" fmla="*/ 6470785 h 6857997"/>
              <a:gd name="connsiteX28" fmla="*/ 1004965 w 12191997"/>
              <a:gd name="connsiteY28" fmla="*/ 6470785 h 6857997"/>
              <a:gd name="connsiteX29" fmla="*/ 1004965 w 12191997"/>
              <a:gd name="connsiteY29" fmla="*/ 6451543 h 6857997"/>
              <a:gd name="connsiteX30" fmla="*/ 841570 w 12191997"/>
              <a:gd name="connsiteY30" fmla="*/ 6451543 h 6857997"/>
              <a:gd name="connsiteX31" fmla="*/ 841570 w 12191997"/>
              <a:gd name="connsiteY31" fmla="*/ 6542674 h 6857997"/>
              <a:gd name="connsiteX32" fmla="*/ 862692 w 12191997"/>
              <a:gd name="connsiteY32" fmla="*/ 6542674 h 6857997"/>
              <a:gd name="connsiteX33" fmla="*/ 862692 w 12191997"/>
              <a:gd name="connsiteY33" fmla="*/ 6486454 h 6857997"/>
              <a:gd name="connsiteX34" fmla="*/ 898981 w 12191997"/>
              <a:gd name="connsiteY34" fmla="*/ 6542486 h 6857997"/>
              <a:gd name="connsiteX35" fmla="*/ 898981 w 12191997"/>
              <a:gd name="connsiteY35" fmla="*/ 6542674 h 6857997"/>
              <a:gd name="connsiteX36" fmla="*/ 920855 w 12191997"/>
              <a:gd name="connsiteY36" fmla="*/ 6542674 h 6857997"/>
              <a:gd name="connsiteX37" fmla="*/ 920793 w 12191997"/>
              <a:gd name="connsiteY37" fmla="*/ 6522994 h 6857997"/>
              <a:gd name="connsiteX38" fmla="*/ 920667 w 12191997"/>
              <a:gd name="connsiteY38" fmla="*/ 6451543 h 6857997"/>
              <a:gd name="connsiteX39" fmla="*/ 899671 w 12191997"/>
              <a:gd name="connsiteY39" fmla="*/ 6451543 h 6857997"/>
              <a:gd name="connsiteX40" fmla="*/ 899671 w 12191997"/>
              <a:gd name="connsiteY40" fmla="*/ 6508829 h 6857997"/>
              <a:gd name="connsiteX41" fmla="*/ 863068 w 12191997"/>
              <a:gd name="connsiteY41" fmla="*/ 6451543 h 6857997"/>
              <a:gd name="connsiteX42" fmla="*/ 774444 w 12191997"/>
              <a:gd name="connsiteY42" fmla="*/ 6451543 h 6857997"/>
              <a:gd name="connsiteX43" fmla="*/ 742918 w 12191997"/>
              <a:gd name="connsiteY43" fmla="*/ 6542674 h 6857997"/>
              <a:gd name="connsiteX44" fmla="*/ 765168 w 12191997"/>
              <a:gd name="connsiteY44" fmla="*/ 6542674 h 6857997"/>
              <a:gd name="connsiteX45" fmla="*/ 770934 w 12191997"/>
              <a:gd name="connsiteY45" fmla="*/ 6524060 h 6857997"/>
              <a:gd name="connsiteX46" fmla="*/ 805845 w 12191997"/>
              <a:gd name="connsiteY46" fmla="*/ 6524060 h 6857997"/>
              <a:gd name="connsiteX47" fmla="*/ 811799 w 12191997"/>
              <a:gd name="connsiteY47" fmla="*/ 6542674 h 6857997"/>
              <a:gd name="connsiteX48" fmla="*/ 833735 w 12191997"/>
              <a:gd name="connsiteY48" fmla="*/ 6542674 h 6857997"/>
              <a:gd name="connsiteX49" fmla="*/ 801269 w 12191997"/>
              <a:gd name="connsiteY49" fmla="*/ 6451543 h 6857997"/>
              <a:gd name="connsiteX50" fmla="*/ 604404 w 12191997"/>
              <a:gd name="connsiteY50" fmla="*/ 6451543 h 6857997"/>
              <a:gd name="connsiteX51" fmla="*/ 576137 w 12191997"/>
              <a:gd name="connsiteY51" fmla="*/ 6479246 h 6857997"/>
              <a:gd name="connsiteX52" fmla="*/ 604404 w 12191997"/>
              <a:gd name="connsiteY52" fmla="*/ 6505821 h 6857997"/>
              <a:gd name="connsiteX53" fmla="*/ 625964 w 12191997"/>
              <a:gd name="connsiteY53" fmla="*/ 6505821 h 6857997"/>
              <a:gd name="connsiteX54" fmla="*/ 634174 w 12191997"/>
              <a:gd name="connsiteY54" fmla="*/ 6514282 h 6857997"/>
              <a:gd name="connsiteX55" fmla="*/ 625964 w 12191997"/>
              <a:gd name="connsiteY55" fmla="*/ 6522743 h 6857997"/>
              <a:gd name="connsiteX56" fmla="*/ 579772 w 12191997"/>
              <a:gd name="connsiteY56" fmla="*/ 6522743 h 6857997"/>
              <a:gd name="connsiteX57" fmla="*/ 579772 w 12191997"/>
              <a:gd name="connsiteY57" fmla="*/ 6542674 h 6857997"/>
              <a:gd name="connsiteX58" fmla="*/ 625149 w 12191997"/>
              <a:gd name="connsiteY58" fmla="*/ 6542674 h 6857997"/>
              <a:gd name="connsiteX59" fmla="*/ 653792 w 12191997"/>
              <a:gd name="connsiteY59" fmla="*/ 6514282 h 6857997"/>
              <a:gd name="connsiteX60" fmla="*/ 629223 w 12191997"/>
              <a:gd name="connsiteY60" fmla="*/ 6487707 h 6857997"/>
              <a:gd name="connsiteX61" fmla="*/ 604404 w 12191997"/>
              <a:gd name="connsiteY61" fmla="*/ 6487707 h 6857997"/>
              <a:gd name="connsiteX62" fmla="*/ 595817 w 12191997"/>
              <a:gd name="connsiteY62" fmla="*/ 6479246 h 6857997"/>
              <a:gd name="connsiteX63" fmla="*/ 604404 w 12191997"/>
              <a:gd name="connsiteY63" fmla="*/ 6470785 h 6857997"/>
              <a:gd name="connsiteX64" fmla="*/ 647462 w 12191997"/>
              <a:gd name="connsiteY64" fmla="*/ 6470785 h 6857997"/>
              <a:gd name="connsiteX65" fmla="*/ 647462 w 12191997"/>
              <a:gd name="connsiteY65" fmla="*/ 6451543 h 6857997"/>
              <a:gd name="connsiteX66" fmla="*/ 1023956 w 12191997"/>
              <a:gd name="connsiteY66" fmla="*/ 6451480 h 6857997"/>
              <a:gd name="connsiteX67" fmla="*/ 1023956 w 12191997"/>
              <a:gd name="connsiteY67" fmla="*/ 6542674 h 6857997"/>
              <a:gd name="connsiteX68" fmla="*/ 1045016 w 12191997"/>
              <a:gd name="connsiteY68" fmla="*/ 6542674 h 6857997"/>
              <a:gd name="connsiteX69" fmla="*/ 1045016 w 12191997"/>
              <a:gd name="connsiteY69" fmla="*/ 6504191 h 6857997"/>
              <a:gd name="connsiteX70" fmla="*/ 1074975 w 12191997"/>
              <a:gd name="connsiteY70" fmla="*/ 6542674 h 6857997"/>
              <a:gd name="connsiteX71" fmla="*/ 1099481 w 12191997"/>
              <a:gd name="connsiteY71" fmla="*/ 6542674 h 6857997"/>
              <a:gd name="connsiteX72" fmla="*/ 1065009 w 12191997"/>
              <a:gd name="connsiteY72" fmla="*/ 6497109 h 6857997"/>
              <a:gd name="connsiteX73" fmla="*/ 1099481 w 12191997"/>
              <a:gd name="connsiteY73" fmla="*/ 6451480 h 6857997"/>
              <a:gd name="connsiteX74" fmla="*/ 1074975 w 12191997"/>
              <a:gd name="connsiteY74" fmla="*/ 6451480 h 6857997"/>
              <a:gd name="connsiteX75" fmla="*/ 1045016 w 12191997"/>
              <a:gd name="connsiteY75" fmla="*/ 6489963 h 6857997"/>
              <a:gd name="connsiteX76" fmla="*/ 1045016 w 12191997"/>
              <a:gd name="connsiteY76" fmla="*/ 6451480 h 6857997"/>
              <a:gd name="connsiteX77" fmla="*/ 666077 w 12191997"/>
              <a:gd name="connsiteY77" fmla="*/ 6451480 h 6857997"/>
              <a:gd name="connsiteX78" fmla="*/ 666077 w 12191997"/>
              <a:gd name="connsiteY78" fmla="*/ 6542674 h 6857997"/>
              <a:gd name="connsiteX79" fmla="*/ 687073 w 12191997"/>
              <a:gd name="connsiteY79" fmla="*/ 6542674 h 6857997"/>
              <a:gd name="connsiteX80" fmla="*/ 687073 w 12191997"/>
              <a:gd name="connsiteY80" fmla="*/ 6504191 h 6857997"/>
              <a:gd name="connsiteX81" fmla="*/ 717033 w 12191997"/>
              <a:gd name="connsiteY81" fmla="*/ 6542674 h 6857997"/>
              <a:gd name="connsiteX82" fmla="*/ 741602 w 12191997"/>
              <a:gd name="connsiteY82" fmla="*/ 6542674 h 6857997"/>
              <a:gd name="connsiteX83" fmla="*/ 707067 w 12191997"/>
              <a:gd name="connsiteY83" fmla="*/ 6497109 h 6857997"/>
              <a:gd name="connsiteX84" fmla="*/ 741602 w 12191997"/>
              <a:gd name="connsiteY84" fmla="*/ 6451480 h 6857997"/>
              <a:gd name="connsiteX85" fmla="*/ 717033 w 12191997"/>
              <a:gd name="connsiteY85" fmla="*/ 6451480 h 6857997"/>
              <a:gd name="connsiteX86" fmla="*/ 687073 w 12191997"/>
              <a:gd name="connsiteY86" fmla="*/ 6489963 h 6857997"/>
              <a:gd name="connsiteX87" fmla="*/ 687073 w 12191997"/>
              <a:gd name="connsiteY87" fmla="*/ 6451480 h 6857997"/>
              <a:gd name="connsiteX88" fmla="*/ 0 w 12191997"/>
              <a:gd name="connsiteY88" fmla="*/ 0 h 6857997"/>
              <a:gd name="connsiteX89" fmla="*/ 12191997 w 12191997"/>
              <a:gd name="connsiteY89" fmla="*/ 0 h 6857997"/>
              <a:gd name="connsiteX90" fmla="*/ 12191997 w 12191997"/>
              <a:gd name="connsiteY90" fmla="*/ 6857997 h 6857997"/>
              <a:gd name="connsiteX91" fmla="*/ 0 w 12191997"/>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7"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12191997" y="0"/>
                </a:lnTo>
                <a:lnTo>
                  <a:pt x="12191997"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1852246"/>
            <a:ext cx="7253550" cy="2312681"/>
          </a:xfrm>
          <a:prstGeom prst="rect">
            <a:avLst/>
          </a:prstGeom>
        </p:spPr>
        <p:txBody>
          <a:bodyPr anchor="b">
            <a:noAutofit/>
          </a:bodyPr>
          <a:lstStyle>
            <a:lvl1pPr marL="0" indent="0" algn="l">
              <a:lnSpc>
                <a:spcPct val="90000"/>
              </a:lnSpc>
              <a:spcBef>
                <a:spcPts val="0"/>
              </a:spcBef>
              <a:buNone/>
              <a:defRPr sz="3600" spc="40" baseline="0">
                <a:solidFill>
                  <a:schemeClr val="tx2"/>
                </a:solidFill>
              </a:defRPr>
            </a:lvl1pPr>
          </a:lstStyle>
          <a:p>
            <a:pPr lvl="0"/>
            <a:r>
              <a:rPr lang="en-GB"/>
              <a:t>Click to add a quotation </a:t>
            </a:r>
            <a:br>
              <a:rPr lang="en-GB"/>
            </a:br>
            <a:r>
              <a:rPr lang="en-GB"/>
              <a:t>of maximum four lines</a:t>
            </a:r>
          </a:p>
        </p:txBody>
      </p:sp>
      <p:sp>
        <p:nvSpPr>
          <p:cNvPr id="2" name="Date Placeholder 1">
            <a:extLst>
              <a:ext uri="{FF2B5EF4-FFF2-40B4-BE49-F238E27FC236}">
                <a16:creationId xmlns:a16="http://schemas.microsoft.com/office/drawing/2014/main" id="{CB933F6B-2C2A-DB4E-8D3A-6DB67A584F23}"/>
              </a:ext>
            </a:extLst>
          </p:cNvPr>
          <p:cNvSpPr>
            <a:spLocks noGrp="1"/>
          </p:cNvSpPr>
          <p:nvPr>
            <p:ph type="dt" sz="half" idx="16"/>
          </p:nvPr>
        </p:nvSpPr>
        <p:spPr/>
        <p:txBody>
          <a:bodyPr/>
          <a:lstStyle>
            <a:lvl1pPr>
              <a:defRPr>
                <a:solidFill>
                  <a:schemeClr val="tx2"/>
                </a:solidFill>
              </a:defRPr>
            </a:lvl1pPr>
          </a:lstStyle>
          <a:p>
            <a:fld id="{283C4CF5-627F-4EB5-B30A-2ECBB924DC41}" type="datetime1">
              <a:rPr lang="en-US" smtClean="0"/>
              <a:t>9/4/2024</a:t>
            </a:fld>
            <a:endParaRPr lang="en-US"/>
          </a:p>
        </p:txBody>
      </p:sp>
      <p:sp>
        <p:nvSpPr>
          <p:cNvPr id="3" name="Footer Placeholder 2">
            <a:extLst>
              <a:ext uri="{FF2B5EF4-FFF2-40B4-BE49-F238E27FC236}">
                <a16:creationId xmlns:a16="http://schemas.microsoft.com/office/drawing/2014/main" id="{37019CC5-F0EC-7B4E-BC0C-2CF63CBD7D83}"/>
              </a:ext>
            </a:extLst>
          </p:cNvPr>
          <p:cNvSpPr>
            <a:spLocks noGrp="1"/>
          </p:cNvSpPr>
          <p:nvPr>
            <p:ph type="ftr" sz="quarter" idx="17"/>
          </p:nvPr>
        </p:nvSpPr>
        <p:spPr/>
        <p:txBody>
          <a:bodyPr/>
          <a:lstStyle>
            <a:lvl1pPr>
              <a:defRPr>
                <a:solidFill>
                  <a:schemeClr val="tx2"/>
                </a:solidFill>
              </a:defRPr>
            </a:lvl1pPr>
          </a:lstStyle>
          <a:p>
            <a:r>
              <a:rPr lang="en-US"/>
              <a:t>Go to header/footer to change text </a:t>
            </a:r>
          </a:p>
        </p:txBody>
      </p:sp>
      <p:sp>
        <p:nvSpPr>
          <p:cNvPr id="7" name="Slide Number Placeholder 6">
            <a:extLst>
              <a:ext uri="{FF2B5EF4-FFF2-40B4-BE49-F238E27FC236}">
                <a16:creationId xmlns:a16="http://schemas.microsoft.com/office/drawing/2014/main" id="{20B4E507-DB8C-E945-8AB4-907DBCF5BA13}"/>
              </a:ext>
            </a:extLst>
          </p:cNvPr>
          <p:cNvSpPr>
            <a:spLocks noGrp="1"/>
          </p:cNvSpPr>
          <p:nvPr>
            <p:ph type="sldNum" sz="quarter" idx="18"/>
          </p:nvPr>
        </p:nvSpPr>
        <p:spPr/>
        <p:txBody>
          <a:bodyPr/>
          <a:lstStyle>
            <a:lvl1pPr>
              <a:defRPr>
                <a:solidFill>
                  <a:schemeClr val="tx2"/>
                </a:solidFill>
              </a:defRPr>
            </a:lvl1pPr>
          </a:lstStyle>
          <a:p>
            <a:fld id="{EF8DBD5B-30F9-4F9C-AE39-E065C1AC514D}" type="slidenum">
              <a:rPr lang="en-US" smtClean="0"/>
              <a:pPr/>
              <a:t>‹#›</a:t>
            </a:fld>
            <a:endParaRPr lang="en-US"/>
          </a:p>
        </p:txBody>
      </p:sp>
      <p:sp>
        <p:nvSpPr>
          <p:cNvPr id="9" name="Text Placeholder 18">
            <a:extLst>
              <a:ext uri="{FF2B5EF4-FFF2-40B4-BE49-F238E27FC236}">
                <a16:creationId xmlns:a16="http://schemas.microsoft.com/office/drawing/2014/main" id="{02F1B97F-3A95-9446-9E62-C3B80BE6BCE7}"/>
              </a:ext>
            </a:extLst>
          </p:cNvPr>
          <p:cNvSpPr>
            <a:spLocks noGrp="1"/>
          </p:cNvSpPr>
          <p:nvPr>
            <p:ph type="body" sz="quarter" idx="19" hasCustomPrompt="1"/>
          </p:nvPr>
        </p:nvSpPr>
        <p:spPr>
          <a:xfrm>
            <a:off x="576263" y="4426246"/>
            <a:ext cx="4064000" cy="112593"/>
          </a:xfrm>
          <a:prstGeom prst="rect">
            <a:avLst/>
          </a:prstGeom>
        </p:spPr>
        <p:txBody>
          <a:bodyPr anchor="t">
            <a:noAutofit/>
          </a:bodyPr>
          <a:lstStyle>
            <a:lvl1pPr marL="0" indent="0" algn="l">
              <a:lnSpc>
                <a:spcPct val="85000"/>
              </a:lnSpc>
              <a:spcBef>
                <a:spcPts val="0"/>
              </a:spcBef>
              <a:buNone/>
              <a:defRPr sz="1200" cap="all" spc="70" baseline="0">
                <a:solidFill>
                  <a:schemeClr val="tx2"/>
                </a:solidFill>
              </a:defRPr>
            </a:lvl1pPr>
          </a:lstStyle>
          <a:p>
            <a:pPr lvl="0"/>
            <a:r>
              <a:rPr lang="en-GB"/>
              <a:t>Click to add </a:t>
            </a:r>
            <a:r>
              <a:rPr lang="en-GB" sz="1200"/>
              <a:t>AUTHOR</a:t>
            </a:r>
            <a:r>
              <a:rPr lang="en-GB"/>
              <a:t>/sender</a:t>
            </a:r>
          </a:p>
        </p:txBody>
      </p:sp>
      <p:sp>
        <p:nvSpPr>
          <p:cNvPr id="10" name="textruta 5">
            <a:extLst>
              <a:ext uri="{FF2B5EF4-FFF2-40B4-BE49-F238E27FC236}">
                <a16:creationId xmlns:a16="http://schemas.microsoft.com/office/drawing/2014/main" id="{6125E698-E501-F948-80A2-6E99F56F7359}"/>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11" name="textruta 10">
            <a:extLst>
              <a:ext uri="{FF2B5EF4-FFF2-40B4-BE49-F238E27FC236}">
                <a16:creationId xmlns:a16="http://schemas.microsoft.com/office/drawing/2014/main" id="{F96DE2D7-6EC7-F04E-BCD5-54998471501A}"/>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12" name="Rektangel 11">
            <a:extLst>
              <a:ext uri="{FF2B5EF4-FFF2-40B4-BE49-F238E27FC236}">
                <a16:creationId xmlns:a16="http://schemas.microsoft.com/office/drawing/2014/main" id="{51356C9E-5E92-A04E-A4AA-821A446C8B64}"/>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ktangel 12">
            <a:extLst>
              <a:ext uri="{FF2B5EF4-FFF2-40B4-BE49-F238E27FC236}">
                <a16:creationId xmlns:a16="http://schemas.microsoft.com/office/drawing/2014/main" id="{15B3ED12-EA8B-F946-BFC3-D77E68E2793F}"/>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537589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 Full Image">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CBA7EE4-EB8C-8F45-95DB-49CBDE2D978D}"/>
              </a:ext>
            </a:extLst>
          </p:cNvPr>
          <p:cNvSpPr>
            <a:spLocks noGrp="1"/>
          </p:cNvSpPr>
          <p:nvPr>
            <p:ph type="pic" sz="quarter" idx="13" hasCustomPrompt="1"/>
          </p:nvPr>
        </p:nvSpPr>
        <p:spPr>
          <a:xfrm>
            <a:off x="5" y="5"/>
            <a:ext cx="12191997" cy="6857997"/>
          </a:xfrm>
          <a:custGeom>
            <a:avLst/>
            <a:gdLst>
              <a:gd name="connsiteX0" fmla="*/ 1146049 w 12191997"/>
              <a:gd name="connsiteY0" fmla="*/ 6470534 h 6857997"/>
              <a:gd name="connsiteX1" fmla="*/ 1157832 w 12191997"/>
              <a:gd name="connsiteY1" fmla="*/ 6505507 h 6857997"/>
              <a:gd name="connsiteX2" fmla="*/ 1134642 w 12191997"/>
              <a:gd name="connsiteY2" fmla="*/ 6505507 h 6857997"/>
              <a:gd name="connsiteX3" fmla="*/ 788170 w 12191997"/>
              <a:gd name="connsiteY3" fmla="*/ 6470534 h 6857997"/>
              <a:gd name="connsiteX4" fmla="*/ 799953 w 12191997"/>
              <a:gd name="connsiteY4" fmla="*/ 6505507 h 6857997"/>
              <a:gd name="connsiteX5" fmla="*/ 776763 w 12191997"/>
              <a:gd name="connsiteY5" fmla="*/ 6505507 h 6857997"/>
              <a:gd name="connsiteX6" fmla="*/ 1132323 w 12191997"/>
              <a:gd name="connsiteY6" fmla="*/ 6451543 h 6857997"/>
              <a:gd name="connsiteX7" fmla="*/ 1100860 w 12191997"/>
              <a:gd name="connsiteY7" fmla="*/ 6542674 h 6857997"/>
              <a:gd name="connsiteX8" fmla="*/ 1123110 w 12191997"/>
              <a:gd name="connsiteY8" fmla="*/ 6542674 h 6857997"/>
              <a:gd name="connsiteX9" fmla="*/ 1128876 w 12191997"/>
              <a:gd name="connsiteY9" fmla="*/ 6524060 h 6857997"/>
              <a:gd name="connsiteX10" fmla="*/ 1163786 w 12191997"/>
              <a:gd name="connsiteY10" fmla="*/ 6524060 h 6857997"/>
              <a:gd name="connsiteX11" fmla="*/ 1169741 w 12191997"/>
              <a:gd name="connsiteY11" fmla="*/ 6542674 h 6857997"/>
              <a:gd name="connsiteX12" fmla="*/ 1191615 w 12191997"/>
              <a:gd name="connsiteY12" fmla="*/ 6542674 h 6857997"/>
              <a:gd name="connsiteX13" fmla="*/ 1159148 w 12191997"/>
              <a:gd name="connsiteY13" fmla="*/ 6451543 h 6857997"/>
              <a:gd name="connsiteX14" fmla="*/ 961907 w 12191997"/>
              <a:gd name="connsiteY14" fmla="*/ 6451543 h 6857997"/>
              <a:gd name="connsiteX15" fmla="*/ 933640 w 12191997"/>
              <a:gd name="connsiteY15" fmla="*/ 6479246 h 6857997"/>
              <a:gd name="connsiteX16" fmla="*/ 961907 w 12191997"/>
              <a:gd name="connsiteY16" fmla="*/ 6505821 h 6857997"/>
              <a:gd name="connsiteX17" fmla="*/ 983468 w 12191997"/>
              <a:gd name="connsiteY17" fmla="*/ 6505821 h 6857997"/>
              <a:gd name="connsiteX18" fmla="*/ 991678 w 12191997"/>
              <a:gd name="connsiteY18" fmla="*/ 6514282 h 6857997"/>
              <a:gd name="connsiteX19" fmla="*/ 983468 w 12191997"/>
              <a:gd name="connsiteY19" fmla="*/ 6522743 h 6857997"/>
              <a:gd name="connsiteX20" fmla="*/ 937338 w 12191997"/>
              <a:gd name="connsiteY20" fmla="*/ 6522743 h 6857997"/>
              <a:gd name="connsiteX21" fmla="*/ 937338 w 12191997"/>
              <a:gd name="connsiteY21" fmla="*/ 6542674 h 6857997"/>
              <a:gd name="connsiteX22" fmla="*/ 982716 w 12191997"/>
              <a:gd name="connsiteY22" fmla="*/ 6542674 h 6857997"/>
              <a:gd name="connsiteX23" fmla="*/ 1011358 w 12191997"/>
              <a:gd name="connsiteY23" fmla="*/ 6514282 h 6857997"/>
              <a:gd name="connsiteX24" fmla="*/ 986727 w 12191997"/>
              <a:gd name="connsiteY24" fmla="*/ 6487707 h 6857997"/>
              <a:gd name="connsiteX25" fmla="*/ 961907 w 12191997"/>
              <a:gd name="connsiteY25" fmla="*/ 6487707 h 6857997"/>
              <a:gd name="connsiteX26" fmla="*/ 953321 w 12191997"/>
              <a:gd name="connsiteY26" fmla="*/ 6479246 h 6857997"/>
              <a:gd name="connsiteX27" fmla="*/ 961907 w 12191997"/>
              <a:gd name="connsiteY27" fmla="*/ 6470785 h 6857997"/>
              <a:gd name="connsiteX28" fmla="*/ 1004965 w 12191997"/>
              <a:gd name="connsiteY28" fmla="*/ 6470785 h 6857997"/>
              <a:gd name="connsiteX29" fmla="*/ 1004965 w 12191997"/>
              <a:gd name="connsiteY29" fmla="*/ 6451543 h 6857997"/>
              <a:gd name="connsiteX30" fmla="*/ 841570 w 12191997"/>
              <a:gd name="connsiteY30" fmla="*/ 6451543 h 6857997"/>
              <a:gd name="connsiteX31" fmla="*/ 841570 w 12191997"/>
              <a:gd name="connsiteY31" fmla="*/ 6542674 h 6857997"/>
              <a:gd name="connsiteX32" fmla="*/ 862692 w 12191997"/>
              <a:gd name="connsiteY32" fmla="*/ 6542674 h 6857997"/>
              <a:gd name="connsiteX33" fmla="*/ 862692 w 12191997"/>
              <a:gd name="connsiteY33" fmla="*/ 6486454 h 6857997"/>
              <a:gd name="connsiteX34" fmla="*/ 898981 w 12191997"/>
              <a:gd name="connsiteY34" fmla="*/ 6542486 h 6857997"/>
              <a:gd name="connsiteX35" fmla="*/ 898981 w 12191997"/>
              <a:gd name="connsiteY35" fmla="*/ 6542674 h 6857997"/>
              <a:gd name="connsiteX36" fmla="*/ 920855 w 12191997"/>
              <a:gd name="connsiteY36" fmla="*/ 6542674 h 6857997"/>
              <a:gd name="connsiteX37" fmla="*/ 920793 w 12191997"/>
              <a:gd name="connsiteY37" fmla="*/ 6522994 h 6857997"/>
              <a:gd name="connsiteX38" fmla="*/ 920667 w 12191997"/>
              <a:gd name="connsiteY38" fmla="*/ 6451543 h 6857997"/>
              <a:gd name="connsiteX39" fmla="*/ 899671 w 12191997"/>
              <a:gd name="connsiteY39" fmla="*/ 6451543 h 6857997"/>
              <a:gd name="connsiteX40" fmla="*/ 899671 w 12191997"/>
              <a:gd name="connsiteY40" fmla="*/ 6508829 h 6857997"/>
              <a:gd name="connsiteX41" fmla="*/ 863068 w 12191997"/>
              <a:gd name="connsiteY41" fmla="*/ 6451543 h 6857997"/>
              <a:gd name="connsiteX42" fmla="*/ 774444 w 12191997"/>
              <a:gd name="connsiteY42" fmla="*/ 6451543 h 6857997"/>
              <a:gd name="connsiteX43" fmla="*/ 742918 w 12191997"/>
              <a:gd name="connsiteY43" fmla="*/ 6542674 h 6857997"/>
              <a:gd name="connsiteX44" fmla="*/ 765168 w 12191997"/>
              <a:gd name="connsiteY44" fmla="*/ 6542674 h 6857997"/>
              <a:gd name="connsiteX45" fmla="*/ 770934 w 12191997"/>
              <a:gd name="connsiteY45" fmla="*/ 6524060 h 6857997"/>
              <a:gd name="connsiteX46" fmla="*/ 805845 w 12191997"/>
              <a:gd name="connsiteY46" fmla="*/ 6524060 h 6857997"/>
              <a:gd name="connsiteX47" fmla="*/ 811799 w 12191997"/>
              <a:gd name="connsiteY47" fmla="*/ 6542674 h 6857997"/>
              <a:gd name="connsiteX48" fmla="*/ 833735 w 12191997"/>
              <a:gd name="connsiteY48" fmla="*/ 6542674 h 6857997"/>
              <a:gd name="connsiteX49" fmla="*/ 801269 w 12191997"/>
              <a:gd name="connsiteY49" fmla="*/ 6451543 h 6857997"/>
              <a:gd name="connsiteX50" fmla="*/ 604404 w 12191997"/>
              <a:gd name="connsiteY50" fmla="*/ 6451543 h 6857997"/>
              <a:gd name="connsiteX51" fmla="*/ 576137 w 12191997"/>
              <a:gd name="connsiteY51" fmla="*/ 6479246 h 6857997"/>
              <a:gd name="connsiteX52" fmla="*/ 604404 w 12191997"/>
              <a:gd name="connsiteY52" fmla="*/ 6505821 h 6857997"/>
              <a:gd name="connsiteX53" fmla="*/ 625964 w 12191997"/>
              <a:gd name="connsiteY53" fmla="*/ 6505821 h 6857997"/>
              <a:gd name="connsiteX54" fmla="*/ 634174 w 12191997"/>
              <a:gd name="connsiteY54" fmla="*/ 6514282 h 6857997"/>
              <a:gd name="connsiteX55" fmla="*/ 625964 w 12191997"/>
              <a:gd name="connsiteY55" fmla="*/ 6522743 h 6857997"/>
              <a:gd name="connsiteX56" fmla="*/ 579772 w 12191997"/>
              <a:gd name="connsiteY56" fmla="*/ 6522743 h 6857997"/>
              <a:gd name="connsiteX57" fmla="*/ 579772 w 12191997"/>
              <a:gd name="connsiteY57" fmla="*/ 6542674 h 6857997"/>
              <a:gd name="connsiteX58" fmla="*/ 625149 w 12191997"/>
              <a:gd name="connsiteY58" fmla="*/ 6542674 h 6857997"/>
              <a:gd name="connsiteX59" fmla="*/ 653792 w 12191997"/>
              <a:gd name="connsiteY59" fmla="*/ 6514282 h 6857997"/>
              <a:gd name="connsiteX60" fmla="*/ 629223 w 12191997"/>
              <a:gd name="connsiteY60" fmla="*/ 6487707 h 6857997"/>
              <a:gd name="connsiteX61" fmla="*/ 604404 w 12191997"/>
              <a:gd name="connsiteY61" fmla="*/ 6487707 h 6857997"/>
              <a:gd name="connsiteX62" fmla="*/ 595817 w 12191997"/>
              <a:gd name="connsiteY62" fmla="*/ 6479246 h 6857997"/>
              <a:gd name="connsiteX63" fmla="*/ 604404 w 12191997"/>
              <a:gd name="connsiteY63" fmla="*/ 6470785 h 6857997"/>
              <a:gd name="connsiteX64" fmla="*/ 647462 w 12191997"/>
              <a:gd name="connsiteY64" fmla="*/ 6470785 h 6857997"/>
              <a:gd name="connsiteX65" fmla="*/ 647462 w 12191997"/>
              <a:gd name="connsiteY65" fmla="*/ 6451543 h 6857997"/>
              <a:gd name="connsiteX66" fmla="*/ 1023956 w 12191997"/>
              <a:gd name="connsiteY66" fmla="*/ 6451480 h 6857997"/>
              <a:gd name="connsiteX67" fmla="*/ 1023956 w 12191997"/>
              <a:gd name="connsiteY67" fmla="*/ 6542674 h 6857997"/>
              <a:gd name="connsiteX68" fmla="*/ 1045016 w 12191997"/>
              <a:gd name="connsiteY68" fmla="*/ 6542674 h 6857997"/>
              <a:gd name="connsiteX69" fmla="*/ 1045016 w 12191997"/>
              <a:gd name="connsiteY69" fmla="*/ 6504191 h 6857997"/>
              <a:gd name="connsiteX70" fmla="*/ 1074975 w 12191997"/>
              <a:gd name="connsiteY70" fmla="*/ 6542674 h 6857997"/>
              <a:gd name="connsiteX71" fmla="*/ 1099481 w 12191997"/>
              <a:gd name="connsiteY71" fmla="*/ 6542674 h 6857997"/>
              <a:gd name="connsiteX72" fmla="*/ 1065009 w 12191997"/>
              <a:gd name="connsiteY72" fmla="*/ 6497109 h 6857997"/>
              <a:gd name="connsiteX73" fmla="*/ 1099481 w 12191997"/>
              <a:gd name="connsiteY73" fmla="*/ 6451480 h 6857997"/>
              <a:gd name="connsiteX74" fmla="*/ 1074975 w 12191997"/>
              <a:gd name="connsiteY74" fmla="*/ 6451480 h 6857997"/>
              <a:gd name="connsiteX75" fmla="*/ 1045016 w 12191997"/>
              <a:gd name="connsiteY75" fmla="*/ 6489963 h 6857997"/>
              <a:gd name="connsiteX76" fmla="*/ 1045016 w 12191997"/>
              <a:gd name="connsiteY76" fmla="*/ 6451480 h 6857997"/>
              <a:gd name="connsiteX77" fmla="*/ 666077 w 12191997"/>
              <a:gd name="connsiteY77" fmla="*/ 6451480 h 6857997"/>
              <a:gd name="connsiteX78" fmla="*/ 666077 w 12191997"/>
              <a:gd name="connsiteY78" fmla="*/ 6542674 h 6857997"/>
              <a:gd name="connsiteX79" fmla="*/ 687073 w 12191997"/>
              <a:gd name="connsiteY79" fmla="*/ 6542674 h 6857997"/>
              <a:gd name="connsiteX80" fmla="*/ 687073 w 12191997"/>
              <a:gd name="connsiteY80" fmla="*/ 6504191 h 6857997"/>
              <a:gd name="connsiteX81" fmla="*/ 717033 w 12191997"/>
              <a:gd name="connsiteY81" fmla="*/ 6542674 h 6857997"/>
              <a:gd name="connsiteX82" fmla="*/ 741602 w 12191997"/>
              <a:gd name="connsiteY82" fmla="*/ 6542674 h 6857997"/>
              <a:gd name="connsiteX83" fmla="*/ 707067 w 12191997"/>
              <a:gd name="connsiteY83" fmla="*/ 6497109 h 6857997"/>
              <a:gd name="connsiteX84" fmla="*/ 741602 w 12191997"/>
              <a:gd name="connsiteY84" fmla="*/ 6451480 h 6857997"/>
              <a:gd name="connsiteX85" fmla="*/ 717033 w 12191997"/>
              <a:gd name="connsiteY85" fmla="*/ 6451480 h 6857997"/>
              <a:gd name="connsiteX86" fmla="*/ 687073 w 12191997"/>
              <a:gd name="connsiteY86" fmla="*/ 6489963 h 6857997"/>
              <a:gd name="connsiteX87" fmla="*/ 687073 w 12191997"/>
              <a:gd name="connsiteY87" fmla="*/ 6451480 h 6857997"/>
              <a:gd name="connsiteX88" fmla="*/ 0 w 12191997"/>
              <a:gd name="connsiteY88" fmla="*/ 0 h 6857997"/>
              <a:gd name="connsiteX89" fmla="*/ 12191997 w 12191997"/>
              <a:gd name="connsiteY89" fmla="*/ 0 h 6857997"/>
              <a:gd name="connsiteX90" fmla="*/ 12191997 w 12191997"/>
              <a:gd name="connsiteY90" fmla="*/ 6857997 h 6857997"/>
              <a:gd name="connsiteX91" fmla="*/ 0 w 12191997"/>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7"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12191997" y="0"/>
                </a:lnTo>
                <a:lnTo>
                  <a:pt x="12191997"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2" name="Date Placeholder 1">
            <a:extLst>
              <a:ext uri="{FF2B5EF4-FFF2-40B4-BE49-F238E27FC236}">
                <a16:creationId xmlns:a16="http://schemas.microsoft.com/office/drawing/2014/main" id="{CB933F6B-2C2A-DB4E-8D3A-6DB67A584F23}"/>
              </a:ext>
            </a:extLst>
          </p:cNvPr>
          <p:cNvSpPr>
            <a:spLocks noGrp="1"/>
          </p:cNvSpPr>
          <p:nvPr>
            <p:ph type="dt" sz="half" idx="16"/>
          </p:nvPr>
        </p:nvSpPr>
        <p:spPr/>
        <p:txBody>
          <a:bodyPr/>
          <a:lstStyle>
            <a:lvl1pPr>
              <a:defRPr>
                <a:solidFill>
                  <a:schemeClr val="bg1"/>
                </a:solidFill>
              </a:defRPr>
            </a:lvl1pPr>
          </a:lstStyle>
          <a:p>
            <a:fld id="{F65B8194-490D-409D-949A-3C20B3116FFD}" type="datetime1">
              <a:rPr lang="en-US" smtClean="0"/>
              <a:t>9/4/2024</a:t>
            </a:fld>
            <a:endParaRPr lang="en-US"/>
          </a:p>
        </p:txBody>
      </p:sp>
      <p:sp>
        <p:nvSpPr>
          <p:cNvPr id="3" name="Footer Placeholder 2">
            <a:extLst>
              <a:ext uri="{FF2B5EF4-FFF2-40B4-BE49-F238E27FC236}">
                <a16:creationId xmlns:a16="http://schemas.microsoft.com/office/drawing/2014/main" id="{37019CC5-F0EC-7B4E-BC0C-2CF63CBD7D83}"/>
              </a:ext>
            </a:extLst>
          </p:cNvPr>
          <p:cNvSpPr>
            <a:spLocks noGrp="1"/>
          </p:cNvSpPr>
          <p:nvPr>
            <p:ph type="ftr" sz="quarter" idx="17"/>
          </p:nvPr>
        </p:nvSpPr>
        <p:spPr/>
        <p:txBody>
          <a:bodyPr/>
          <a:lstStyle>
            <a:lvl1pPr>
              <a:defRPr>
                <a:solidFill>
                  <a:schemeClr val="bg1"/>
                </a:solidFill>
              </a:defRPr>
            </a:lvl1pPr>
          </a:lstStyle>
          <a:p>
            <a:r>
              <a:rPr lang="en-US"/>
              <a:t>Go to header/footer to change text </a:t>
            </a:r>
          </a:p>
        </p:txBody>
      </p:sp>
      <p:sp>
        <p:nvSpPr>
          <p:cNvPr id="7" name="Slide Number Placeholder 6">
            <a:extLst>
              <a:ext uri="{FF2B5EF4-FFF2-40B4-BE49-F238E27FC236}">
                <a16:creationId xmlns:a16="http://schemas.microsoft.com/office/drawing/2014/main" id="{20B4E507-DB8C-E945-8AB4-907DBCF5BA13}"/>
              </a:ext>
            </a:extLst>
          </p:cNvPr>
          <p:cNvSpPr>
            <a:spLocks noGrp="1"/>
          </p:cNvSpPr>
          <p:nvPr>
            <p:ph type="sldNum" sz="quarter" idx="18"/>
          </p:nvPr>
        </p:nvSpPr>
        <p:spPr/>
        <p:txBody>
          <a:bodyPr/>
          <a:lstStyle>
            <a:lvl1pPr>
              <a:defRPr>
                <a:solidFill>
                  <a:schemeClr val="bg1"/>
                </a:solidFill>
              </a:defRPr>
            </a:lvl1pPr>
          </a:lstStyle>
          <a:p>
            <a:fld id="{EF8DBD5B-30F9-4F9C-AE39-E065C1AC514D}" type="slidenum">
              <a:rPr lang="en-US" smtClean="0"/>
              <a:pPr/>
              <a:t>‹#›</a:t>
            </a:fld>
            <a:endParaRPr lang="en-US"/>
          </a:p>
        </p:txBody>
      </p:sp>
      <p:sp>
        <p:nvSpPr>
          <p:cNvPr id="6" name="textruta 5">
            <a:extLst>
              <a:ext uri="{FF2B5EF4-FFF2-40B4-BE49-F238E27FC236}">
                <a16:creationId xmlns:a16="http://schemas.microsoft.com/office/drawing/2014/main" id="{CAF12B7D-4908-C140-8479-BBA74C392BFA}"/>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9" name="textruta 8">
            <a:extLst>
              <a:ext uri="{FF2B5EF4-FFF2-40B4-BE49-F238E27FC236}">
                <a16:creationId xmlns:a16="http://schemas.microsoft.com/office/drawing/2014/main" id="{6D001312-59F0-0442-8F6B-117B57EE550F}"/>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Rektangel 9">
            <a:extLst>
              <a:ext uri="{FF2B5EF4-FFF2-40B4-BE49-F238E27FC236}">
                <a16:creationId xmlns:a16="http://schemas.microsoft.com/office/drawing/2014/main" id="{05ECD74A-D0B6-194F-B25C-1455CC84FABD}"/>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ktangel 10">
            <a:extLst>
              <a:ext uri="{FF2B5EF4-FFF2-40B4-BE49-F238E27FC236}">
                <a16:creationId xmlns:a16="http://schemas.microsoft.com/office/drawing/2014/main" id="{E8C8C4A5-D430-0940-8213-633339896161}"/>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1931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 Full video">
    <p:bg>
      <p:bgPr>
        <a:solidFill>
          <a:schemeClr val="accent6"/>
        </a:solidFill>
        <a:effectLst/>
      </p:bgPr>
    </p:bg>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7A464D3A-71AD-CC4E-A666-6026DBFB2FDC}"/>
              </a:ext>
            </a:extLst>
          </p:cNvPr>
          <p:cNvSpPr>
            <a:spLocks noGrp="1"/>
          </p:cNvSpPr>
          <p:nvPr>
            <p:ph type="media" sz="quarter" idx="13" hasCustomPrompt="1"/>
          </p:nvPr>
        </p:nvSpPr>
        <p:spPr>
          <a:xfrm>
            <a:off x="0" y="0"/>
            <a:ext cx="12192000" cy="6858000"/>
          </a:xfrm>
          <a:solidFill>
            <a:srgbClr val="ECECEC"/>
          </a:solidFill>
        </p:spPr>
        <p:txBody>
          <a:bodyPr lIns="36000" tIns="36000" rIns="36000" bIns="36000"/>
          <a:lstStyle>
            <a:lvl1pPr marL="12700" indent="0" algn="ctr">
              <a:buNone/>
              <a:defRPr sz="1300"/>
            </a:lvl1pPr>
          </a:lstStyle>
          <a:p>
            <a:r>
              <a:rPr lang="en-GB"/>
              <a:t>Click to add media</a:t>
            </a:r>
          </a:p>
        </p:txBody>
      </p:sp>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accent1"/>
                </a:solidFill>
              </a:defRPr>
            </a:lvl1pPr>
          </a:lstStyle>
          <a:p>
            <a:fld id="{261BE781-0EF1-4C0B-AFA2-6C40C4EBC157}" type="datetime1">
              <a:rPr lang="en-US" smtClean="0"/>
              <a:t>9/4/2024</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accent1"/>
                </a:solidFill>
              </a:defRPr>
            </a:lvl1pPr>
          </a:lstStyle>
          <a:p>
            <a:r>
              <a:rPr lang="en-US"/>
              <a:t>Go to header/footer to change text </a:t>
            </a:r>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accent1"/>
                </a:solidFill>
              </a:defRPr>
            </a:lvl1pPr>
          </a:lstStyle>
          <a:p>
            <a:fld id="{EF8DBD5B-30F9-4F9C-AE39-E065C1AC514D}" type="slidenum">
              <a:rPr lang="en-US" smtClean="0"/>
              <a:pPr/>
              <a:t>‹#›</a:t>
            </a:fld>
            <a:endParaRPr lang="en-US"/>
          </a:p>
        </p:txBody>
      </p:sp>
    </p:spTree>
    <p:extLst>
      <p:ext uri="{BB962C8B-B14F-4D97-AF65-F5344CB8AC3E}">
        <p14:creationId xmlns:p14="http://schemas.microsoft.com/office/powerpoint/2010/main" val="9482607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 Three Images Text">
    <p:bg>
      <p:bgPr>
        <a:solidFill>
          <a:schemeClr val="bg1"/>
        </a:solidFill>
        <a:effectLst/>
      </p:bgPr>
    </p:bg>
    <p:spTree>
      <p:nvGrpSpPr>
        <p:cNvPr id="1" name=""/>
        <p:cNvGrpSpPr/>
        <p:nvPr/>
      </p:nvGrpSpPr>
      <p:grpSpPr>
        <a:xfrm>
          <a:off x="0" y="0"/>
          <a:ext cx="0" cy="0"/>
          <a:chOff x="0" y="0"/>
          <a:chExt cx="0" cy="0"/>
        </a:xfrm>
      </p:grpSpPr>
      <p:sp>
        <p:nvSpPr>
          <p:cNvPr id="21" name="Picture Placeholder 17">
            <a:extLst>
              <a:ext uri="{FF2B5EF4-FFF2-40B4-BE49-F238E27FC236}">
                <a16:creationId xmlns:a16="http://schemas.microsoft.com/office/drawing/2014/main" id="{D5A74226-F457-F043-94EE-661CB4E40ED2}"/>
              </a:ext>
            </a:extLst>
          </p:cNvPr>
          <p:cNvSpPr>
            <a:spLocks noGrp="1"/>
          </p:cNvSpPr>
          <p:nvPr>
            <p:ph type="pic" sz="quarter" idx="27" hasCustomPrompt="1"/>
          </p:nvPr>
        </p:nvSpPr>
        <p:spPr>
          <a:xfrm>
            <a:off x="4062560" y="0"/>
            <a:ext cx="4076277" cy="6858000"/>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a:p>
            <a:endParaRPr lang="en-GB"/>
          </a:p>
        </p:txBody>
      </p:sp>
      <p:sp>
        <p:nvSpPr>
          <p:cNvPr id="25" name="Picture Placeholder 24">
            <a:extLst>
              <a:ext uri="{FF2B5EF4-FFF2-40B4-BE49-F238E27FC236}">
                <a16:creationId xmlns:a16="http://schemas.microsoft.com/office/drawing/2014/main" id="{7FFAF88D-4CA3-474F-A41C-BB68F020FECF}"/>
              </a:ext>
            </a:extLst>
          </p:cNvPr>
          <p:cNvSpPr>
            <a:spLocks noGrp="1"/>
          </p:cNvSpPr>
          <p:nvPr>
            <p:ph type="pic" sz="quarter" idx="13" hasCustomPrompt="1"/>
          </p:nvPr>
        </p:nvSpPr>
        <p:spPr>
          <a:xfrm>
            <a:off x="5" y="5"/>
            <a:ext cx="4072023" cy="6857997"/>
          </a:xfrm>
          <a:custGeom>
            <a:avLst/>
            <a:gdLst>
              <a:gd name="connsiteX0" fmla="*/ 1146049 w 4072023"/>
              <a:gd name="connsiteY0" fmla="*/ 6470534 h 6857997"/>
              <a:gd name="connsiteX1" fmla="*/ 1157832 w 4072023"/>
              <a:gd name="connsiteY1" fmla="*/ 6505507 h 6857997"/>
              <a:gd name="connsiteX2" fmla="*/ 1134642 w 4072023"/>
              <a:gd name="connsiteY2" fmla="*/ 6505507 h 6857997"/>
              <a:gd name="connsiteX3" fmla="*/ 788170 w 4072023"/>
              <a:gd name="connsiteY3" fmla="*/ 6470534 h 6857997"/>
              <a:gd name="connsiteX4" fmla="*/ 799953 w 4072023"/>
              <a:gd name="connsiteY4" fmla="*/ 6505507 h 6857997"/>
              <a:gd name="connsiteX5" fmla="*/ 776763 w 4072023"/>
              <a:gd name="connsiteY5" fmla="*/ 6505507 h 6857997"/>
              <a:gd name="connsiteX6" fmla="*/ 1132323 w 4072023"/>
              <a:gd name="connsiteY6" fmla="*/ 6451543 h 6857997"/>
              <a:gd name="connsiteX7" fmla="*/ 1100860 w 4072023"/>
              <a:gd name="connsiteY7" fmla="*/ 6542674 h 6857997"/>
              <a:gd name="connsiteX8" fmla="*/ 1123110 w 4072023"/>
              <a:gd name="connsiteY8" fmla="*/ 6542674 h 6857997"/>
              <a:gd name="connsiteX9" fmla="*/ 1128876 w 4072023"/>
              <a:gd name="connsiteY9" fmla="*/ 6524060 h 6857997"/>
              <a:gd name="connsiteX10" fmla="*/ 1163786 w 4072023"/>
              <a:gd name="connsiteY10" fmla="*/ 6524060 h 6857997"/>
              <a:gd name="connsiteX11" fmla="*/ 1169741 w 4072023"/>
              <a:gd name="connsiteY11" fmla="*/ 6542674 h 6857997"/>
              <a:gd name="connsiteX12" fmla="*/ 1191615 w 4072023"/>
              <a:gd name="connsiteY12" fmla="*/ 6542674 h 6857997"/>
              <a:gd name="connsiteX13" fmla="*/ 1159148 w 4072023"/>
              <a:gd name="connsiteY13" fmla="*/ 6451543 h 6857997"/>
              <a:gd name="connsiteX14" fmla="*/ 961907 w 4072023"/>
              <a:gd name="connsiteY14" fmla="*/ 6451543 h 6857997"/>
              <a:gd name="connsiteX15" fmla="*/ 933640 w 4072023"/>
              <a:gd name="connsiteY15" fmla="*/ 6479246 h 6857997"/>
              <a:gd name="connsiteX16" fmla="*/ 961907 w 4072023"/>
              <a:gd name="connsiteY16" fmla="*/ 6505821 h 6857997"/>
              <a:gd name="connsiteX17" fmla="*/ 983468 w 4072023"/>
              <a:gd name="connsiteY17" fmla="*/ 6505821 h 6857997"/>
              <a:gd name="connsiteX18" fmla="*/ 991678 w 4072023"/>
              <a:gd name="connsiteY18" fmla="*/ 6514282 h 6857997"/>
              <a:gd name="connsiteX19" fmla="*/ 983468 w 4072023"/>
              <a:gd name="connsiteY19" fmla="*/ 6522743 h 6857997"/>
              <a:gd name="connsiteX20" fmla="*/ 937338 w 4072023"/>
              <a:gd name="connsiteY20" fmla="*/ 6522743 h 6857997"/>
              <a:gd name="connsiteX21" fmla="*/ 937338 w 4072023"/>
              <a:gd name="connsiteY21" fmla="*/ 6542674 h 6857997"/>
              <a:gd name="connsiteX22" fmla="*/ 982716 w 4072023"/>
              <a:gd name="connsiteY22" fmla="*/ 6542674 h 6857997"/>
              <a:gd name="connsiteX23" fmla="*/ 1011358 w 4072023"/>
              <a:gd name="connsiteY23" fmla="*/ 6514282 h 6857997"/>
              <a:gd name="connsiteX24" fmla="*/ 986727 w 4072023"/>
              <a:gd name="connsiteY24" fmla="*/ 6487707 h 6857997"/>
              <a:gd name="connsiteX25" fmla="*/ 961907 w 4072023"/>
              <a:gd name="connsiteY25" fmla="*/ 6487707 h 6857997"/>
              <a:gd name="connsiteX26" fmla="*/ 953321 w 4072023"/>
              <a:gd name="connsiteY26" fmla="*/ 6479246 h 6857997"/>
              <a:gd name="connsiteX27" fmla="*/ 961907 w 4072023"/>
              <a:gd name="connsiteY27" fmla="*/ 6470785 h 6857997"/>
              <a:gd name="connsiteX28" fmla="*/ 1004965 w 4072023"/>
              <a:gd name="connsiteY28" fmla="*/ 6470785 h 6857997"/>
              <a:gd name="connsiteX29" fmla="*/ 1004965 w 4072023"/>
              <a:gd name="connsiteY29" fmla="*/ 6451543 h 6857997"/>
              <a:gd name="connsiteX30" fmla="*/ 841570 w 4072023"/>
              <a:gd name="connsiteY30" fmla="*/ 6451543 h 6857997"/>
              <a:gd name="connsiteX31" fmla="*/ 841570 w 4072023"/>
              <a:gd name="connsiteY31" fmla="*/ 6542674 h 6857997"/>
              <a:gd name="connsiteX32" fmla="*/ 862692 w 4072023"/>
              <a:gd name="connsiteY32" fmla="*/ 6542674 h 6857997"/>
              <a:gd name="connsiteX33" fmla="*/ 862692 w 4072023"/>
              <a:gd name="connsiteY33" fmla="*/ 6486454 h 6857997"/>
              <a:gd name="connsiteX34" fmla="*/ 898981 w 4072023"/>
              <a:gd name="connsiteY34" fmla="*/ 6542486 h 6857997"/>
              <a:gd name="connsiteX35" fmla="*/ 898981 w 4072023"/>
              <a:gd name="connsiteY35" fmla="*/ 6542674 h 6857997"/>
              <a:gd name="connsiteX36" fmla="*/ 920855 w 4072023"/>
              <a:gd name="connsiteY36" fmla="*/ 6542674 h 6857997"/>
              <a:gd name="connsiteX37" fmla="*/ 920793 w 4072023"/>
              <a:gd name="connsiteY37" fmla="*/ 6522994 h 6857997"/>
              <a:gd name="connsiteX38" fmla="*/ 920667 w 4072023"/>
              <a:gd name="connsiteY38" fmla="*/ 6451543 h 6857997"/>
              <a:gd name="connsiteX39" fmla="*/ 899671 w 4072023"/>
              <a:gd name="connsiteY39" fmla="*/ 6451543 h 6857997"/>
              <a:gd name="connsiteX40" fmla="*/ 899671 w 4072023"/>
              <a:gd name="connsiteY40" fmla="*/ 6508829 h 6857997"/>
              <a:gd name="connsiteX41" fmla="*/ 863068 w 4072023"/>
              <a:gd name="connsiteY41" fmla="*/ 6451543 h 6857997"/>
              <a:gd name="connsiteX42" fmla="*/ 774444 w 4072023"/>
              <a:gd name="connsiteY42" fmla="*/ 6451543 h 6857997"/>
              <a:gd name="connsiteX43" fmla="*/ 742918 w 4072023"/>
              <a:gd name="connsiteY43" fmla="*/ 6542674 h 6857997"/>
              <a:gd name="connsiteX44" fmla="*/ 765168 w 4072023"/>
              <a:gd name="connsiteY44" fmla="*/ 6542674 h 6857997"/>
              <a:gd name="connsiteX45" fmla="*/ 770934 w 4072023"/>
              <a:gd name="connsiteY45" fmla="*/ 6524060 h 6857997"/>
              <a:gd name="connsiteX46" fmla="*/ 805845 w 4072023"/>
              <a:gd name="connsiteY46" fmla="*/ 6524060 h 6857997"/>
              <a:gd name="connsiteX47" fmla="*/ 811799 w 4072023"/>
              <a:gd name="connsiteY47" fmla="*/ 6542674 h 6857997"/>
              <a:gd name="connsiteX48" fmla="*/ 833735 w 4072023"/>
              <a:gd name="connsiteY48" fmla="*/ 6542674 h 6857997"/>
              <a:gd name="connsiteX49" fmla="*/ 801269 w 4072023"/>
              <a:gd name="connsiteY49" fmla="*/ 6451543 h 6857997"/>
              <a:gd name="connsiteX50" fmla="*/ 604404 w 4072023"/>
              <a:gd name="connsiteY50" fmla="*/ 6451543 h 6857997"/>
              <a:gd name="connsiteX51" fmla="*/ 576137 w 4072023"/>
              <a:gd name="connsiteY51" fmla="*/ 6479246 h 6857997"/>
              <a:gd name="connsiteX52" fmla="*/ 604404 w 4072023"/>
              <a:gd name="connsiteY52" fmla="*/ 6505821 h 6857997"/>
              <a:gd name="connsiteX53" fmla="*/ 625964 w 4072023"/>
              <a:gd name="connsiteY53" fmla="*/ 6505821 h 6857997"/>
              <a:gd name="connsiteX54" fmla="*/ 634174 w 4072023"/>
              <a:gd name="connsiteY54" fmla="*/ 6514282 h 6857997"/>
              <a:gd name="connsiteX55" fmla="*/ 625964 w 4072023"/>
              <a:gd name="connsiteY55" fmla="*/ 6522743 h 6857997"/>
              <a:gd name="connsiteX56" fmla="*/ 579772 w 4072023"/>
              <a:gd name="connsiteY56" fmla="*/ 6522743 h 6857997"/>
              <a:gd name="connsiteX57" fmla="*/ 579772 w 4072023"/>
              <a:gd name="connsiteY57" fmla="*/ 6542674 h 6857997"/>
              <a:gd name="connsiteX58" fmla="*/ 625149 w 4072023"/>
              <a:gd name="connsiteY58" fmla="*/ 6542674 h 6857997"/>
              <a:gd name="connsiteX59" fmla="*/ 653792 w 4072023"/>
              <a:gd name="connsiteY59" fmla="*/ 6514282 h 6857997"/>
              <a:gd name="connsiteX60" fmla="*/ 629223 w 4072023"/>
              <a:gd name="connsiteY60" fmla="*/ 6487707 h 6857997"/>
              <a:gd name="connsiteX61" fmla="*/ 604404 w 4072023"/>
              <a:gd name="connsiteY61" fmla="*/ 6487707 h 6857997"/>
              <a:gd name="connsiteX62" fmla="*/ 595817 w 4072023"/>
              <a:gd name="connsiteY62" fmla="*/ 6479246 h 6857997"/>
              <a:gd name="connsiteX63" fmla="*/ 604404 w 4072023"/>
              <a:gd name="connsiteY63" fmla="*/ 6470785 h 6857997"/>
              <a:gd name="connsiteX64" fmla="*/ 647462 w 4072023"/>
              <a:gd name="connsiteY64" fmla="*/ 6470785 h 6857997"/>
              <a:gd name="connsiteX65" fmla="*/ 647462 w 4072023"/>
              <a:gd name="connsiteY65" fmla="*/ 6451543 h 6857997"/>
              <a:gd name="connsiteX66" fmla="*/ 1023956 w 4072023"/>
              <a:gd name="connsiteY66" fmla="*/ 6451480 h 6857997"/>
              <a:gd name="connsiteX67" fmla="*/ 1023956 w 4072023"/>
              <a:gd name="connsiteY67" fmla="*/ 6542674 h 6857997"/>
              <a:gd name="connsiteX68" fmla="*/ 1045016 w 4072023"/>
              <a:gd name="connsiteY68" fmla="*/ 6542674 h 6857997"/>
              <a:gd name="connsiteX69" fmla="*/ 1045016 w 4072023"/>
              <a:gd name="connsiteY69" fmla="*/ 6504191 h 6857997"/>
              <a:gd name="connsiteX70" fmla="*/ 1074975 w 4072023"/>
              <a:gd name="connsiteY70" fmla="*/ 6542674 h 6857997"/>
              <a:gd name="connsiteX71" fmla="*/ 1099481 w 4072023"/>
              <a:gd name="connsiteY71" fmla="*/ 6542674 h 6857997"/>
              <a:gd name="connsiteX72" fmla="*/ 1065009 w 4072023"/>
              <a:gd name="connsiteY72" fmla="*/ 6497109 h 6857997"/>
              <a:gd name="connsiteX73" fmla="*/ 1099481 w 4072023"/>
              <a:gd name="connsiteY73" fmla="*/ 6451480 h 6857997"/>
              <a:gd name="connsiteX74" fmla="*/ 1074975 w 4072023"/>
              <a:gd name="connsiteY74" fmla="*/ 6451480 h 6857997"/>
              <a:gd name="connsiteX75" fmla="*/ 1045016 w 4072023"/>
              <a:gd name="connsiteY75" fmla="*/ 6489963 h 6857997"/>
              <a:gd name="connsiteX76" fmla="*/ 1045016 w 4072023"/>
              <a:gd name="connsiteY76" fmla="*/ 6451480 h 6857997"/>
              <a:gd name="connsiteX77" fmla="*/ 666077 w 4072023"/>
              <a:gd name="connsiteY77" fmla="*/ 6451480 h 6857997"/>
              <a:gd name="connsiteX78" fmla="*/ 666077 w 4072023"/>
              <a:gd name="connsiteY78" fmla="*/ 6542674 h 6857997"/>
              <a:gd name="connsiteX79" fmla="*/ 687073 w 4072023"/>
              <a:gd name="connsiteY79" fmla="*/ 6542674 h 6857997"/>
              <a:gd name="connsiteX80" fmla="*/ 687073 w 4072023"/>
              <a:gd name="connsiteY80" fmla="*/ 6504191 h 6857997"/>
              <a:gd name="connsiteX81" fmla="*/ 717033 w 4072023"/>
              <a:gd name="connsiteY81" fmla="*/ 6542674 h 6857997"/>
              <a:gd name="connsiteX82" fmla="*/ 741602 w 4072023"/>
              <a:gd name="connsiteY82" fmla="*/ 6542674 h 6857997"/>
              <a:gd name="connsiteX83" fmla="*/ 707067 w 4072023"/>
              <a:gd name="connsiteY83" fmla="*/ 6497109 h 6857997"/>
              <a:gd name="connsiteX84" fmla="*/ 741602 w 4072023"/>
              <a:gd name="connsiteY84" fmla="*/ 6451480 h 6857997"/>
              <a:gd name="connsiteX85" fmla="*/ 717033 w 4072023"/>
              <a:gd name="connsiteY85" fmla="*/ 6451480 h 6857997"/>
              <a:gd name="connsiteX86" fmla="*/ 687073 w 4072023"/>
              <a:gd name="connsiteY86" fmla="*/ 6489963 h 6857997"/>
              <a:gd name="connsiteX87" fmla="*/ 687073 w 4072023"/>
              <a:gd name="connsiteY87" fmla="*/ 6451480 h 6857997"/>
              <a:gd name="connsiteX88" fmla="*/ 0 w 4072023"/>
              <a:gd name="connsiteY88" fmla="*/ 0 h 6857997"/>
              <a:gd name="connsiteX89" fmla="*/ 4072023 w 4072023"/>
              <a:gd name="connsiteY89" fmla="*/ 0 h 6857997"/>
              <a:gd name="connsiteX90" fmla="*/ 4072023 w 4072023"/>
              <a:gd name="connsiteY90" fmla="*/ 6857997 h 6857997"/>
              <a:gd name="connsiteX91" fmla="*/ 0 w 4072023"/>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072023"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4072023" y="0"/>
                </a:lnTo>
                <a:lnTo>
                  <a:pt x="4072023"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a:p>
            <a:endParaRPr lang="en-GB"/>
          </a:p>
        </p:txBody>
      </p:sp>
      <p:sp>
        <p:nvSpPr>
          <p:cNvPr id="18" name="Picture Placeholder 17">
            <a:extLst>
              <a:ext uri="{FF2B5EF4-FFF2-40B4-BE49-F238E27FC236}">
                <a16:creationId xmlns:a16="http://schemas.microsoft.com/office/drawing/2014/main" id="{1D8C10B2-C5B9-8C42-AAE6-7022794E8D33}"/>
              </a:ext>
            </a:extLst>
          </p:cNvPr>
          <p:cNvSpPr>
            <a:spLocks noGrp="1"/>
          </p:cNvSpPr>
          <p:nvPr>
            <p:ph type="pic" sz="quarter" idx="18" hasCustomPrompt="1"/>
          </p:nvPr>
        </p:nvSpPr>
        <p:spPr>
          <a:xfrm>
            <a:off x="8127999" y="0"/>
            <a:ext cx="4076277" cy="6858000"/>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a:p>
            <a:endParaRPr lang="en-GB"/>
          </a:p>
        </p:txBody>
      </p:sp>
      <p:sp>
        <p:nvSpPr>
          <p:cNvPr id="16" name="Text Placeholder 18">
            <a:extLst>
              <a:ext uri="{FF2B5EF4-FFF2-40B4-BE49-F238E27FC236}">
                <a16:creationId xmlns:a16="http://schemas.microsoft.com/office/drawing/2014/main" id="{CAD788D9-156D-3B46-B27B-0C6E941B8270}"/>
              </a:ext>
            </a:extLst>
          </p:cNvPr>
          <p:cNvSpPr>
            <a:spLocks noGrp="1"/>
          </p:cNvSpPr>
          <p:nvPr>
            <p:ph type="body" sz="quarter" idx="21" hasCustomPrompt="1"/>
          </p:nvPr>
        </p:nvSpPr>
        <p:spPr>
          <a:xfrm>
            <a:off x="8146861" y="2600435"/>
            <a:ext cx="4057415" cy="1657129"/>
          </a:xfrm>
          <a:prstGeom prst="rect">
            <a:avLst/>
          </a:prstGeom>
        </p:spPr>
        <p:txBody>
          <a:bodyPr anchor="ctr">
            <a:noAutofit/>
          </a:bodyPr>
          <a:lstStyle>
            <a:lvl1pPr marL="0" indent="0" algn="ctr">
              <a:lnSpc>
                <a:spcPct val="85000"/>
              </a:lnSpc>
              <a:spcBef>
                <a:spcPts val="0"/>
              </a:spcBef>
              <a:buNone/>
              <a:defRPr sz="2600" spc="40" baseline="0">
                <a:solidFill>
                  <a:schemeClr val="bg1"/>
                </a:solidFill>
              </a:defRPr>
            </a:lvl1pPr>
          </a:lstStyle>
          <a:p>
            <a:pPr lvl="0"/>
            <a:r>
              <a:rPr lang="en-GB"/>
              <a:t>Click to add text</a:t>
            </a:r>
          </a:p>
        </p:txBody>
      </p:sp>
      <p:sp>
        <p:nvSpPr>
          <p:cNvPr id="2" name="Date Placeholder 1">
            <a:extLst>
              <a:ext uri="{FF2B5EF4-FFF2-40B4-BE49-F238E27FC236}">
                <a16:creationId xmlns:a16="http://schemas.microsoft.com/office/drawing/2014/main" id="{00C08EC2-6E79-3E46-9C18-969C0EDDB2C7}"/>
              </a:ext>
            </a:extLst>
          </p:cNvPr>
          <p:cNvSpPr>
            <a:spLocks noGrp="1"/>
          </p:cNvSpPr>
          <p:nvPr>
            <p:ph type="dt" sz="half" idx="22"/>
          </p:nvPr>
        </p:nvSpPr>
        <p:spPr/>
        <p:txBody>
          <a:bodyPr/>
          <a:lstStyle>
            <a:lvl1pPr>
              <a:defRPr>
                <a:solidFill>
                  <a:schemeClr val="bg1"/>
                </a:solidFill>
              </a:defRPr>
            </a:lvl1pPr>
          </a:lstStyle>
          <a:p>
            <a:fld id="{B70A26FE-47C1-4892-83D5-67D127279941}" type="datetime1">
              <a:rPr lang="en-US" smtClean="0"/>
              <a:t>9/4/2024</a:t>
            </a:fld>
            <a:endParaRPr lang="en-US"/>
          </a:p>
        </p:txBody>
      </p:sp>
      <p:sp>
        <p:nvSpPr>
          <p:cNvPr id="3" name="Footer Placeholder 2">
            <a:extLst>
              <a:ext uri="{FF2B5EF4-FFF2-40B4-BE49-F238E27FC236}">
                <a16:creationId xmlns:a16="http://schemas.microsoft.com/office/drawing/2014/main" id="{2F8A30FF-09F6-1A42-BA07-5C6F41D198BB}"/>
              </a:ext>
            </a:extLst>
          </p:cNvPr>
          <p:cNvSpPr>
            <a:spLocks noGrp="1"/>
          </p:cNvSpPr>
          <p:nvPr>
            <p:ph type="ftr" sz="quarter" idx="23"/>
          </p:nvPr>
        </p:nvSpPr>
        <p:spPr/>
        <p:txBody>
          <a:bodyPr/>
          <a:lstStyle>
            <a:lvl1pPr>
              <a:defRPr>
                <a:solidFill>
                  <a:schemeClr val="bg1"/>
                </a:solidFill>
              </a:defRPr>
            </a:lvl1pPr>
          </a:lstStyle>
          <a:p>
            <a:r>
              <a:rPr lang="en-US"/>
              <a:t>Go to header/footer to change text </a:t>
            </a:r>
          </a:p>
        </p:txBody>
      </p:sp>
      <p:sp>
        <p:nvSpPr>
          <p:cNvPr id="7" name="Slide Number Placeholder 6">
            <a:extLst>
              <a:ext uri="{FF2B5EF4-FFF2-40B4-BE49-F238E27FC236}">
                <a16:creationId xmlns:a16="http://schemas.microsoft.com/office/drawing/2014/main" id="{7FC00A60-A86C-D24F-AE45-EAAE6E1F7C47}"/>
              </a:ext>
            </a:extLst>
          </p:cNvPr>
          <p:cNvSpPr>
            <a:spLocks noGrp="1"/>
          </p:cNvSpPr>
          <p:nvPr>
            <p:ph type="sldNum" sz="quarter" idx="24"/>
          </p:nvPr>
        </p:nvSpPr>
        <p:spPr/>
        <p:txBody>
          <a:bodyPr/>
          <a:lstStyle>
            <a:lvl1pPr>
              <a:defRPr>
                <a:solidFill>
                  <a:schemeClr val="bg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9E751731-59C5-B049-9487-248BD0C40892}"/>
              </a:ext>
            </a:extLst>
          </p:cNvPr>
          <p:cNvSpPr>
            <a:spLocks noGrp="1"/>
          </p:cNvSpPr>
          <p:nvPr>
            <p:ph type="body" sz="quarter" idx="26" hasCustomPrompt="1"/>
          </p:nvPr>
        </p:nvSpPr>
        <p:spPr>
          <a:xfrm>
            <a:off x="-8834" y="2600435"/>
            <a:ext cx="4076276" cy="1657129"/>
          </a:xfrm>
          <a:prstGeom prst="rect">
            <a:avLst/>
          </a:prstGeom>
        </p:spPr>
        <p:txBody>
          <a:bodyPr anchor="ctr">
            <a:noAutofit/>
          </a:bodyPr>
          <a:lstStyle>
            <a:lvl1pPr marL="0" indent="0" algn="ctr">
              <a:lnSpc>
                <a:spcPct val="85000"/>
              </a:lnSpc>
              <a:spcBef>
                <a:spcPts val="0"/>
              </a:spcBef>
              <a:buNone/>
              <a:defRPr sz="2600" spc="40" baseline="0">
                <a:solidFill>
                  <a:schemeClr val="bg1"/>
                </a:solidFill>
              </a:defRPr>
            </a:lvl1pPr>
          </a:lstStyle>
          <a:p>
            <a:pPr lvl="0"/>
            <a:r>
              <a:rPr lang="en-GB"/>
              <a:t>Click to add text</a:t>
            </a:r>
          </a:p>
        </p:txBody>
      </p:sp>
      <p:sp>
        <p:nvSpPr>
          <p:cNvPr id="22" name="Text Placeholder 18">
            <a:extLst>
              <a:ext uri="{FF2B5EF4-FFF2-40B4-BE49-F238E27FC236}">
                <a16:creationId xmlns:a16="http://schemas.microsoft.com/office/drawing/2014/main" id="{2DA0EC46-A30E-6E40-B15A-2A147BD09EBB}"/>
              </a:ext>
            </a:extLst>
          </p:cNvPr>
          <p:cNvSpPr>
            <a:spLocks noGrp="1"/>
          </p:cNvSpPr>
          <p:nvPr>
            <p:ph type="body" sz="quarter" idx="28" hasCustomPrompt="1"/>
          </p:nvPr>
        </p:nvSpPr>
        <p:spPr>
          <a:xfrm>
            <a:off x="4072836" y="2600435"/>
            <a:ext cx="4047138" cy="1657129"/>
          </a:xfrm>
          <a:prstGeom prst="rect">
            <a:avLst/>
          </a:prstGeom>
        </p:spPr>
        <p:txBody>
          <a:bodyPr anchor="ctr">
            <a:noAutofit/>
          </a:bodyPr>
          <a:lstStyle>
            <a:lvl1pPr marL="0" indent="0" algn="ctr">
              <a:lnSpc>
                <a:spcPct val="85000"/>
              </a:lnSpc>
              <a:spcBef>
                <a:spcPts val="0"/>
              </a:spcBef>
              <a:buNone/>
              <a:defRPr sz="2600" spc="40" baseline="0">
                <a:solidFill>
                  <a:schemeClr val="bg1"/>
                </a:solidFill>
              </a:defRPr>
            </a:lvl1pPr>
          </a:lstStyle>
          <a:p>
            <a:pPr lvl="0"/>
            <a:r>
              <a:rPr lang="en-GB"/>
              <a:t>Click to add text</a:t>
            </a:r>
          </a:p>
        </p:txBody>
      </p:sp>
      <p:sp>
        <p:nvSpPr>
          <p:cNvPr id="11" name="textruta 5">
            <a:extLst>
              <a:ext uri="{FF2B5EF4-FFF2-40B4-BE49-F238E27FC236}">
                <a16:creationId xmlns:a16="http://schemas.microsoft.com/office/drawing/2014/main" id="{11454871-6E41-9045-84A7-31FC43D47801}"/>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12" name="textruta 11">
            <a:extLst>
              <a:ext uri="{FF2B5EF4-FFF2-40B4-BE49-F238E27FC236}">
                <a16:creationId xmlns:a16="http://schemas.microsoft.com/office/drawing/2014/main" id="{8E1720B2-EFAF-B84F-B64E-421B9C701D7D}"/>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13" name="Rektangel 12">
            <a:extLst>
              <a:ext uri="{FF2B5EF4-FFF2-40B4-BE49-F238E27FC236}">
                <a16:creationId xmlns:a16="http://schemas.microsoft.com/office/drawing/2014/main" id="{5A2B0DFE-5964-6446-982D-1886963B932D}"/>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ktangel 13">
            <a:extLst>
              <a:ext uri="{FF2B5EF4-FFF2-40B4-BE49-F238E27FC236}">
                <a16:creationId xmlns:a16="http://schemas.microsoft.com/office/drawing/2014/main" id="{D05655AB-CE15-6D47-8CB8-6546336F9E01}"/>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798900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 Four Images Text">
    <p:bg>
      <p:bgPr>
        <a:solidFill>
          <a:schemeClr val="bg1"/>
        </a:solidFill>
        <a:effectLst/>
      </p:bgPr>
    </p:bg>
    <p:spTree>
      <p:nvGrpSpPr>
        <p:cNvPr id="1" name=""/>
        <p:cNvGrpSpPr/>
        <p:nvPr/>
      </p:nvGrpSpPr>
      <p:grpSpPr>
        <a:xfrm>
          <a:off x="0" y="0"/>
          <a:ext cx="0" cy="0"/>
          <a:chOff x="0" y="0"/>
          <a:chExt cx="0" cy="0"/>
        </a:xfrm>
      </p:grpSpPr>
      <p:sp>
        <p:nvSpPr>
          <p:cNvPr id="33" name="Picture Placeholder 17">
            <a:extLst>
              <a:ext uri="{FF2B5EF4-FFF2-40B4-BE49-F238E27FC236}">
                <a16:creationId xmlns:a16="http://schemas.microsoft.com/office/drawing/2014/main" id="{91BA1C63-2CDA-0D4F-B07B-0D835EE08330}"/>
              </a:ext>
            </a:extLst>
          </p:cNvPr>
          <p:cNvSpPr>
            <a:spLocks noGrp="1"/>
          </p:cNvSpPr>
          <p:nvPr>
            <p:ph type="pic" sz="quarter" idx="18" hasCustomPrompt="1"/>
          </p:nvPr>
        </p:nvSpPr>
        <p:spPr>
          <a:xfrm>
            <a:off x="6096557" y="3429002"/>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a:p>
            <a:endParaRPr lang="en-GB"/>
          </a:p>
        </p:txBody>
      </p:sp>
      <p:sp>
        <p:nvSpPr>
          <p:cNvPr id="32" name="Picture Placeholder 31">
            <a:extLst>
              <a:ext uri="{FF2B5EF4-FFF2-40B4-BE49-F238E27FC236}">
                <a16:creationId xmlns:a16="http://schemas.microsoft.com/office/drawing/2014/main" id="{511CEB27-B422-504F-B7BF-31E339BFB94A}"/>
              </a:ext>
            </a:extLst>
          </p:cNvPr>
          <p:cNvSpPr>
            <a:spLocks noGrp="1"/>
          </p:cNvSpPr>
          <p:nvPr>
            <p:ph type="pic" sz="quarter" idx="25" hasCustomPrompt="1"/>
          </p:nvPr>
        </p:nvSpPr>
        <p:spPr>
          <a:xfrm>
            <a:off x="5" y="3429000"/>
            <a:ext cx="6096552" cy="3429002"/>
          </a:xfrm>
          <a:custGeom>
            <a:avLst/>
            <a:gdLst>
              <a:gd name="connsiteX0" fmla="*/ 1146049 w 6096552"/>
              <a:gd name="connsiteY0" fmla="*/ 3041539 h 3429002"/>
              <a:gd name="connsiteX1" fmla="*/ 1157832 w 6096552"/>
              <a:gd name="connsiteY1" fmla="*/ 3076512 h 3429002"/>
              <a:gd name="connsiteX2" fmla="*/ 1134642 w 6096552"/>
              <a:gd name="connsiteY2" fmla="*/ 3076512 h 3429002"/>
              <a:gd name="connsiteX3" fmla="*/ 788170 w 6096552"/>
              <a:gd name="connsiteY3" fmla="*/ 3041539 h 3429002"/>
              <a:gd name="connsiteX4" fmla="*/ 799953 w 6096552"/>
              <a:gd name="connsiteY4" fmla="*/ 3076512 h 3429002"/>
              <a:gd name="connsiteX5" fmla="*/ 776763 w 6096552"/>
              <a:gd name="connsiteY5" fmla="*/ 3076512 h 3429002"/>
              <a:gd name="connsiteX6" fmla="*/ 1132323 w 6096552"/>
              <a:gd name="connsiteY6" fmla="*/ 3022548 h 3429002"/>
              <a:gd name="connsiteX7" fmla="*/ 1100860 w 6096552"/>
              <a:gd name="connsiteY7" fmla="*/ 3113679 h 3429002"/>
              <a:gd name="connsiteX8" fmla="*/ 1123110 w 6096552"/>
              <a:gd name="connsiteY8" fmla="*/ 3113679 h 3429002"/>
              <a:gd name="connsiteX9" fmla="*/ 1128876 w 6096552"/>
              <a:gd name="connsiteY9" fmla="*/ 3095065 h 3429002"/>
              <a:gd name="connsiteX10" fmla="*/ 1163786 w 6096552"/>
              <a:gd name="connsiteY10" fmla="*/ 3095065 h 3429002"/>
              <a:gd name="connsiteX11" fmla="*/ 1169741 w 6096552"/>
              <a:gd name="connsiteY11" fmla="*/ 3113679 h 3429002"/>
              <a:gd name="connsiteX12" fmla="*/ 1191615 w 6096552"/>
              <a:gd name="connsiteY12" fmla="*/ 3113679 h 3429002"/>
              <a:gd name="connsiteX13" fmla="*/ 1159148 w 6096552"/>
              <a:gd name="connsiteY13" fmla="*/ 3022548 h 3429002"/>
              <a:gd name="connsiteX14" fmla="*/ 961907 w 6096552"/>
              <a:gd name="connsiteY14" fmla="*/ 3022548 h 3429002"/>
              <a:gd name="connsiteX15" fmla="*/ 933640 w 6096552"/>
              <a:gd name="connsiteY15" fmla="*/ 3050251 h 3429002"/>
              <a:gd name="connsiteX16" fmla="*/ 961907 w 6096552"/>
              <a:gd name="connsiteY16" fmla="*/ 3076826 h 3429002"/>
              <a:gd name="connsiteX17" fmla="*/ 983468 w 6096552"/>
              <a:gd name="connsiteY17" fmla="*/ 3076826 h 3429002"/>
              <a:gd name="connsiteX18" fmla="*/ 991678 w 6096552"/>
              <a:gd name="connsiteY18" fmla="*/ 3085287 h 3429002"/>
              <a:gd name="connsiteX19" fmla="*/ 983468 w 6096552"/>
              <a:gd name="connsiteY19" fmla="*/ 3093748 h 3429002"/>
              <a:gd name="connsiteX20" fmla="*/ 937338 w 6096552"/>
              <a:gd name="connsiteY20" fmla="*/ 3093748 h 3429002"/>
              <a:gd name="connsiteX21" fmla="*/ 937338 w 6096552"/>
              <a:gd name="connsiteY21" fmla="*/ 3113679 h 3429002"/>
              <a:gd name="connsiteX22" fmla="*/ 982716 w 6096552"/>
              <a:gd name="connsiteY22" fmla="*/ 3113679 h 3429002"/>
              <a:gd name="connsiteX23" fmla="*/ 1011358 w 6096552"/>
              <a:gd name="connsiteY23" fmla="*/ 3085287 h 3429002"/>
              <a:gd name="connsiteX24" fmla="*/ 986727 w 6096552"/>
              <a:gd name="connsiteY24" fmla="*/ 3058712 h 3429002"/>
              <a:gd name="connsiteX25" fmla="*/ 961907 w 6096552"/>
              <a:gd name="connsiteY25" fmla="*/ 3058712 h 3429002"/>
              <a:gd name="connsiteX26" fmla="*/ 953321 w 6096552"/>
              <a:gd name="connsiteY26" fmla="*/ 3050251 h 3429002"/>
              <a:gd name="connsiteX27" fmla="*/ 961907 w 6096552"/>
              <a:gd name="connsiteY27" fmla="*/ 3041790 h 3429002"/>
              <a:gd name="connsiteX28" fmla="*/ 1004965 w 6096552"/>
              <a:gd name="connsiteY28" fmla="*/ 3041790 h 3429002"/>
              <a:gd name="connsiteX29" fmla="*/ 1004965 w 6096552"/>
              <a:gd name="connsiteY29" fmla="*/ 3022548 h 3429002"/>
              <a:gd name="connsiteX30" fmla="*/ 841570 w 6096552"/>
              <a:gd name="connsiteY30" fmla="*/ 3022548 h 3429002"/>
              <a:gd name="connsiteX31" fmla="*/ 841570 w 6096552"/>
              <a:gd name="connsiteY31" fmla="*/ 3113679 h 3429002"/>
              <a:gd name="connsiteX32" fmla="*/ 862692 w 6096552"/>
              <a:gd name="connsiteY32" fmla="*/ 3113679 h 3429002"/>
              <a:gd name="connsiteX33" fmla="*/ 862692 w 6096552"/>
              <a:gd name="connsiteY33" fmla="*/ 3057459 h 3429002"/>
              <a:gd name="connsiteX34" fmla="*/ 898981 w 6096552"/>
              <a:gd name="connsiteY34" fmla="*/ 3113491 h 3429002"/>
              <a:gd name="connsiteX35" fmla="*/ 898981 w 6096552"/>
              <a:gd name="connsiteY35" fmla="*/ 3113679 h 3429002"/>
              <a:gd name="connsiteX36" fmla="*/ 920855 w 6096552"/>
              <a:gd name="connsiteY36" fmla="*/ 3113679 h 3429002"/>
              <a:gd name="connsiteX37" fmla="*/ 920793 w 6096552"/>
              <a:gd name="connsiteY37" fmla="*/ 3093999 h 3429002"/>
              <a:gd name="connsiteX38" fmla="*/ 920667 w 6096552"/>
              <a:gd name="connsiteY38" fmla="*/ 3022548 h 3429002"/>
              <a:gd name="connsiteX39" fmla="*/ 899671 w 6096552"/>
              <a:gd name="connsiteY39" fmla="*/ 3022548 h 3429002"/>
              <a:gd name="connsiteX40" fmla="*/ 899671 w 6096552"/>
              <a:gd name="connsiteY40" fmla="*/ 3079834 h 3429002"/>
              <a:gd name="connsiteX41" fmla="*/ 863068 w 6096552"/>
              <a:gd name="connsiteY41" fmla="*/ 3022548 h 3429002"/>
              <a:gd name="connsiteX42" fmla="*/ 774444 w 6096552"/>
              <a:gd name="connsiteY42" fmla="*/ 3022548 h 3429002"/>
              <a:gd name="connsiteX43" fmla="*/ 742918 w 6096552"/>
              <a:gd name="connsiteY43" fmla="*/ 3113679 h 3429002"/>
              <a:gd name="connsiteX44" fmla="*/ 765168 w 6096552"/>
              <a:gd name="connsiteY44" fmla="*/ 3113679 h 3429002"/>
              <a:gd name="connsiteX45" fmla="*/ 770934 w 6096552"/>
              <a:gd name="connsiteY45" fmla="*/ 3095065 h 3429002"/>
              <a:gd name="connsiteX46" fmla="*/ 805845 w 6096552"/>
              <a:gd name="connsiteY46" fmla="*/ 3095065 h 3429002"/>
              <a:gd name="connsiteX47" fmla="*/ 811799 w 6096552"/>
              <a:gd name="connsiteY47" fmla="*/ 3113679 h 3429002"/>
              <a:gd name="connsiteX48" fmla="*/ 833735 w 6096552"/>
              <a:gd name="connsiteY48" fmla="*/ 3113679 h 3429002"/>
              <a:gd name="connsiteX49" fmla="*/ 801269 w 6096552"/>
              <a:gd name="connsiteY49" fmla="*/ 3022548 h 3429002"/>
              <a:gd name="connsiteX50" fmla="*/ 604404 w 6096552"/>
              <a:gd name="connsiteY50" fmla="*/ 3022548 h 3429002"/>
              <a:gd name="connsiteX51" fmla="*/ 576137 w 6096552"/>
              <a:gd name="connsiteY51" fmla="*/ 3050251 h 3429002"/>
              <a:gd name="connsiteX52" fmla="*/ 604404 w 6096552"/>
              <a:gd name="connsiteY52" fmla="*/ 3076826 h 3429002"/>
              <a:gd name="connsiteX53" fmla="*/ 625964 w 6096552"/>
              <a:gd name="connsiteY53" fmla="*/ 3076826 h 3429002"/>
              <a:gd name="connsiteX54" fmla="*/ 634174 w 6096552"/>
              <a:gd name="connsiteY54" fmla="*/ 3085287 h 3429002"/>
              <a:gd name="connsiteX55" fmla="*/ 625964 w 6096552"/>
              <a:gd name="connsiteY55" fmla="*/ 3093748 h 3429002"/>
              <a:gd name="connsiteX56" fmla="*/ 579772 w 6096552"/>
              <a:gd name="connsiteY56" fmla="*/ 3093748 h 3429002"/>
              <a:gd name="connsiteX57" fmla="*/ 579772 w 6096552"/>
              <a:gd name="connsiteY57" fmla="*/ 3113679 h 3429002"/>
              <a:gd name="connsiteX58" fmla="*/ 625149 w 6096552"/>
              <a:gd name="connsiteY58" fmla="*/ 3113679 h 3429002"/>
              <a:gd name="connsiteX59" fmla="*/ 653792 w 6096552"/>
              <a:gd name="connsiteY59" fmla="*/ 3085287 h 3429002"/>
              <a:gd name="connsiteX60" fmla="*/ 629223 w 6096552"/>
              <a:gd name="connsiteY60" fmla="*/ 3058712 h 3429002"/>
              <a:gd name="connsiteX61" fmla="*/ 604404 w 6096552"/>
              <a:gd name="connsiteY61" fmla="*/ 3058712 h 3429002"/>
              <a:gd name="connsiteX62" fmla="*/ 595817 w 6096552"/>
              <a:gd name="connsiteY62" fmla="*/ 3050251 h 3429002"/>
              <a:gd name="connsiteX63" fmla="*/ 604404 w 6096552"/>
              <a:gd name="connsiteY63" fmla="*/ 3041790 h 3429002"/>
              <a:gd name="connsiteX64" fmla="*/ 647462 w 6096552"/>
              <a:gd name="connsiteY64" fmla="*/ 3041790 h 3429002"/>
              <a:gd name="connsiteX65" fmla="*/ 647462 w 6096552"/>
              <a:gd name="connsiteY65" fmla="*/ 3022548 h 3429002"/>
              <a:gd name="connsiteX66" fmla="*/ 1023956 w 6096552"/>
              <a:gd name="connsiteY66" fmla="*/ 3022485 h 3429002"/>
              <a:gd name="connsiteX67" fmla="*/ 1023956 w 6096552"/>
              <a:gd name="connsiteY67" fmla="*/ 3113679 h 3429002"/>
              <a:gd name="connsiteX68" fmla="*/ 1045016 w 6096552"/>
              <a:gd name="connsiteY68" fmla="*/ 3113679 h 3429002"/>
              <a:gd name="connsiteX69" fmla="*/ 1045016 w 6096552"/>
              <a:gd name="connsiteY69" fmla="*/ 3075196 h 3429002"/>
              <a:gd name="connsiteX70" fmla="*/ 1074975 w 6096552"/>
              <a:gd name="connsiteY70" fmla="*/ 3113679 h 3429002"/>
              <a:gd name="connsiteX71" fmla="*/ 1099481 w 6096552"/>
              <a:gd name="connsiteY71" fmla="*/ 3113679 h 3429002"/>
              <a:gd name="connsiteX72" fmla="*/ 1065009 w 6096552"/>
              <a:gd name="connsiteY72" fmla="*/ 3068114 h 3429002"/>
              <a:gd name="connsiteX73" fmla="*/ 1099481 w 6096552"/>
              <a:gd name="connsiteY73" fmla="*/ 3022485 h 3429002"/>
              <a:gd name="connsiteX74" fmla="*/ 1074975 w 6096552"/>
              <a:gd name="connsiteY74" fmla="*/ 3022485 h 3429002"/>
              <a:gd name="connsiteX75" fmla="*/ 1045016 w 6096552"/>
              <a:gd name="connsiteY75" fmla="*/ 3060968 h 3429002"/>
              <a:gd name="connsiteX76" fmla="*/ 1045016 w 6096552"/>
              <a:gd name="connsiteY76" fmla="*/ 3022485 h 3429002"/>
              <a:gd name="connsiteX77" fmla="*/ 666077 w 6096552"/>
              <a:gd name="connsiteY77" fmla="*/ 3022485 h 3429002"/>
              <a:gd name="connsiteX78" fmla="*/ 666077 w 6096552"/>
              <a:gd name="connsiteY78" fmla="*/ 3113679 h 3429002"/>
              <a:gd name="connsiteX79" fmla="*/ 687073 w 6096552"/>
              <a:gd name="connsiteY79" fmla="*/ 3113679 h 3429002"/>
              <a:gd name="connsiteX80" fmla="*/ 687073 w 6096552"/>
              <a:gd name="connsiteY80" fmla="*/ 3075196 h 3429002"/>
              <a:gd name="connsiteX81" fmla="*/ 717033 w 6096552"/>
              <a:gd name="connsiteY81" fmla="*/ 3113679 h 3429002"/>
              <a:gd name="connsiteX82" fmla="*/ 741602 w 6096552"/>
              <a:gd name="connsiteY82" fmla="*/ 3113679 h 3429002"/>
              <a:gd name="connsiteX83" fmla="*/ 707067 w 6096552"/>
              <a:gd name="connsiteY83" fmla="*/ 3068114 h 3429002"/>
              <a:gd name="connsiteX84" fmla="*/ 741602 w 6096552"/>
              <a:gd name="connsiteY84" fmla="*/ 3022485 h 3429002"/>
              <a:gd name="connsiteX85" fmla="*/ 717033 w 6096552"/>
              <a:gd name="connsiteY85" fmla="*/ 3022485 h 3429002"/>
              <a:gd name="connsiteX86" fmla="*/ 687073 w 6096552"/>
              <a:gd name="connsiteY86" fmla="*/ 3060968 h 3429002"/>
              <a:gd name="connsiteX87" fmla="*/ 687073 w 6096552"/>
              <a:gd name="connsiteY87" fmla="*/ 3022485 h 3429002"/>
              <a:gd name="connsiteX88" fmla="*/ 0 w 6096552"/>
              <a:gd name="connsiteY88" fmla="*/ 0 h 3429002"/>
              <a:gd name="connsiteX89" fmla="*/ 6096552 w 6096552"/>
              <a:gd name="connsiteY89" fmla="*/ 0 h 3429002"/>
              <a:gd name="connsiteX90" fmla="*/ 6096552 w 6096552"/>
              <a:gd name="connsiteY90" fmla="*/ 1 h 3429002"/>
              <a:gd name="connsiteX91" fmla="*/ 6096552 w 6096552"/>
              <a:gd name="connsiteY91" fmla="*/ 2 h 3429002"/>
              <a:gd name="connsiteX92" fmla="*/ 6096552 w 6096552"/>
              <a:gd name="connsiteY92" fmla="*/ 3429000 h 3429002"/>
              <a:gd name="connsiteX93" fmla="*/ 6096552 w 6096552"/>
              <a:gd name="connsiteY93" fmla="*/ 3429002 h 3429002"/>
              <a:gd name="connsiteX94" fmla="*/ 0 w 6096552"/>
              <a:gd name="connsiteY94" fmla="*/ 3429002 h 3429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6096552" h="3429002">
                <a:moveTo>
                  <a:pt x="1146049" y="3041539"/>
                </a:moveTo>
                <a:lnTo>
                  <a:pt x="1157832" y="3076512"/>
                </a:lnTo>
                <a:lnTo>
                  <a:pt x="1134642" y="3076512"/>
                </a:lnTo>
                <a:close/>
                <a:moveTo>
                  <a:pt x="788170" y="3041539"/>
                </a:moveTo>
                <a:lnTo>
                  <a:pt x="799953" y="3076512"/>
                </a:lnTo>
                <a:lnTo>
                  <a:pt x="776763" y="3076512"/>
                </a:lnTo>
                <a:close/>
                <a:moveTo>
                  <a:pt x="1132323" y="3022548"/>
                </a:moveTo>
                <a:lnTo>
                  <a:pt x="1100860" y="3113679"/>
                </a:lnTo>
                <a:lnTo>
                  <a:pt x="1123110" y="3113679"/>
                </a:lnTo>
                <a:lnTo>
                  <a:pt x="1128876" y="3095065"/>
                </a:lnTo>
                <a:lnTo>
                  <a:pt x="1163786" y="3095065"/>
                </a:lnTo>
                <a:lnTo>
                  <a:pt x="1169741" y="3113679"/>
                </a:lnTo>
                <a:lnTo>
                  <a:pt x="1191615" y="3113679"/>
                </a:lnTo>
                <a:lnTo>
                  <a:pt x="1159148" y="3022548"/>
                </a:lnTo>
                <a:close/>
                <a:moveTo>
                  <a:pt x="961907" y="3022548"/>
                </a:moveTo>
                <a:cubicBezTo>
                  <a:pt x="944358" y="3022548"/>
                  <a:pt x="933640" y="3032827"/>
                  <a:pt x="933640" y="3050251"/>
                </a:cubicBezTo>
                <a:cubicBezTo>
                  <a:pt x="933640" y="3067675"/>
                  <a:pt x="945987" y="3076826"/>
                  <a:pt x="961907" y="3076826"/>
                </a:cubicBezTo>
                <a:lnTo>
                  <a:pt x="983468" y="3076826"/>
                </a:lnTo>
                <a:cubicBezTo>
                  <a:pt x="988921" y="3076826"/>
                  <a:pt x="991678" y="3080962"/>
                  <a:pt x="991678" y="3085287"/>
                </a:cubicBezTo>
                <a:cubicBezTo>
                  <a:pt x="991678" y="3089737"/>
                  <a:pt x="988921" y="3093748"/>
                  <a:pt x="983468" y="3093748"/>
                </a:cubicBezTo>
                <a:lnTo>
                  <a:pt x="937338" y="3093748"/>
                </a:lnTo>
                <a:lnTo>
                  <a:pt x="937338" y="3113679"/>
                </a:lnTo>
                <a:lnTo>
                  <a:pt x="982716" y="3113679"/>
                </a:lnTo>
                <a:cubicBezTo>
                  <a:pt x="1000704" y="3113679"/>
                  <a:pt x="1011358" y="3103777"/>
                  <a:pt x="1011358" y="3085287"/>
                </a:cubicBezTo>
                <a:cubicBezTo>
                  <a:pt x="1011358" y="3068615"/>
                  <a:pt x="1000641" y="3058712"/>
                  <a:pt x="986727" y="3058712"/>
                </a:cubicBezTo>
                <a:lnTo>
                  <a:pt x="961907" y="3058712"/>
                </a:lnTo>
                <a:cubicBezTo>
                  <a:pt x="956078" y="3058712"/>
                  <a:pt x="953321" y="3054701"/>
                  <a:pt x="953321" y="3050251"/>
                </a:cubicBezTo>
                <a:cubicBezTo>
                  <a:pt x="953321" y="3045801"/>
                  <a:pt x="956078" y="3041790"/>
                  <a:pt x="961907" y="3041790"/>
                </a:cubicBezTo>
                <a:lnTo>
                  <a:pt x="1004965" y="3041790"/>
                </a:lnTo>
                <a:lnTo>
                  <a:pt x="1004965" y="3022548"/>
                </a:lnTo>
                <a:close/>
                <a:moveTo>
                  <a:pt x="841570" y="3022548"/>
                </a:moveTo>
                <a:lnTo>
                  <a:pt x="841570" y="3113679"/>
                </a:lnTo>
                <a:lnTo>
                  <a:pt x="862692" y="3113679"/>
                </a:lnTo>
                <a:lnTo>
                  <a:pt x="862692" y="3057459"/>
                </a:lnTo>
                <a:lnTo>
                  <a:pt x="898981" y="3113491"/>
                </a:lnTo>
                <a:lnTo>
                  <a:pt x="898981" y="3113679"/>
                </a:lnTo>
                <a:lnTo>
                  <a:pt x="920855" y="3113679"/>
                </a:lnTo>
                <a:lnTo>
                  <a:pt x="920793" y="3093999"/>
                </a:lnTo>
                <a:lnTo>
                  <a:pt x="920667" y="3022548"/>
                </a:lnTo>
                <a:lnTo>
                  <a:pt x="899671" y="3022548"/>
                </a:lnTo>
                <a:lnTo>
                  <a:pt x="899671" y="3079834"/>
                </a:lnTo>
                <a:lnTo>
                  <a:pt x="863068" y="3022548"/>
                </a:lnTo>
                <a:close/>
                <a:moveTo>
                  <a:pt x="774444" y="3022548"/>
                </a:moveTo>
                <a:lnTo>
                  <a:pt x="742918" y="3113679"/>
                </a:lnTo>
                <a:lnTo>
                  <a:pt x="765168" y="3113679"/>
                </a:lnTo>
                <a:lnTo>
                  <a:pt x="770934" y="3095065"/>
                </a:lnTo>
                <a:lnTo>
                  <a:pt x="805845" y="3095065"/>
                </a:lnTo>
                <a:lnTo>
                  <a:pt x="811799" y="3113679"/>
                </a:lnTo>
                <a:lnTo>
                  <a:pt x="833735" y="3113679"/>
                </a:lnTo>
                <a:lnTo>
                  <a:pt x="801269" y="3022548"/>
                </a:lnTo>
                <a:close/>
                <a:moveTo>
                  <a:pt x="604404" y="3022548"/>
                </a:moveTo>
                <a:cubicBezTo>
                  <a:pt x="586792" y="3022548"/>
                  <a:pt x="576137" y="3032827"/>
                  <a:pt x="576137" y="3050251"/>
                </a:cubicBezTo>
                <a:cubicBezTo>
                  <a:pt x="576137" y="3067675"/>
                  <a:pt x="588484" y="3076826"/>
                  <a:pt x="604404" y="3076826"/>
                </a:cubicBezTo>
                <a:lnTo>
                  <a:pt x="625964" y="3076826"/>
                </a:lnTo>
                <a:cubicBezTo>
                  <a:pt x="631417" y="3076826"/>
                  <a:pt x="634174" y="3080962"/>
                  <a:pt x="634174" y="3085287"/>
                </a:cubicBezTo>
                <a:cubicBezTo>
                  <a:pt x="634174" y="3089737"/>
                  <a:pt x="631417" y="3093748"/>
                  <a:pt x="625964" y="3093748"/>
                </a:cubicBezTo>
                <a:lnTo>
                  <a:pt x="579772" y="3093748"/>
                </a:lnTo>
                <a:lnTo>
                  <a:pt x="579772" y="3113679"/>
                </a:lnTo>
                <a:lnTo>
                  <a:pt x="625149" y="3113679"/>
                </a:lnTo>
                <a:cubicBezTo>
                  <a:pt x="643137" y="3113679"/>
                  <a:pt x="653792" y="3103777"/>
                  <a:pt x="653792" y="3085287"/>
                </a:cubicBezTo>
                <a:cubicBezTo>
                  <a:pt x="653792" y="3068615"/>
                  <a:pt x="643137" y="3058712"/>
                  <a:pt x="629223" y="3058712"/>
                </a:cubicBezTo>
                <a:lnTo>
                  <a:pt x="604404" y="3058712"/>
                </a:lnTo>
                <a:cubicBezTo>
                  <a:pt x="598575" y="3058712"/>
                  <a:pt x="595817" y="3054701"/>
                  <a:pt x="595817" y="3050251"/>
                </a:cubicBezTo>
                <a:cubicBezTo>
                  <a:pt x="595817" y="3045801"/>
                  <a:pt x="598575" y="3041790"/>
                  <a:pt x="604404" y="3041790"/>
                </a:cubicBezTo>
                <a:lnTo>
                  <a:pt x="647462" y="3041790"/>
                </a:lnTo>
                <a:lnTo>
                  <a:pt x="647462" y="3022548"/>
                </a:lnTo>
                <a:close/>
                <a:moveTo>
                  <a:pt x="1023956" y="3022485"/>
                </a:moveTo>
                <a:lnTo>
                  <a:pt x="1023956" y="3113679"/>
                </a:lnTo>
                <a:lnTo>
                  <a:pt x="1045016" y="3113679"/>
                </a:lnTo>
                <a:lnTo>
                  <a:pt x="1045016" y="3075196"/>
                </a:lnTo>
                <a:lnTo>
                  <a:pt x="1074975" y="3113679"/>
                </a:lnTo>
                <a:lnTo>
                  <a:pt x="1099481" y="3113679"/>
                </a:lnTo>
                <a:lnTo>
                  <a:pt x="1065009" y="3068114"/>
                </a:lnTo>
                <a:lnTo>
                  <a:pt x="1099481" y="3022485"/>
                </a:lnTo>
                <a:lnTo>
                  <a:pt x="1074975" y="3022485"/>
                </a:lnTo>
                <a:lnTo>
                  <a:pt x="1045016" y="3060968"/>
                </a:lnTo>
                <a:lnTo>
                  <a:pt x="1045016" y="3022485"/>
                </a:lnTo>
                <a:close/>
                <a:moveTo>
                  <a:pt x="666077" y="3022485"/>
                </a:moveTo>
                <a:lnTo>
                  <a:pt x="666077" y="3113679"/>
                </a:lnTo>
                <a:lnTo>
                  <a:pt x="687073" y="3113679"/>
                </a:lnTo>
                <a:lnTo>
                  <a:pt x="687073" y="3075196"/>
                </a:lnTo>
                <a:lnTo>
                  <a:pt x="717033" y="3113679"/>
                </a:lnTo>
                <a:lnTo>
                  <a:pt x="741602" y="3113679"/>
                </a:lnTo>
                <a:lnTo>
                  <a:pt x="707067" y="3068114"/>
                </a:lnTo>
                <a:lnTo>
                  <a:pt x="741602" y="3022485"/>
                </a:lnTo>
                <a:lnTo>
                  <a:pt x="717033" y="3022485"/>
                </a:lnTo>
                <a:lnTo>
                  <a:pt x="687073" y="3060968"/>
                </a:lnTo>
                <a:lnTo>
                  <a:pt x="687073" y="3022485"/>
                </a:lnTo>
                <a:close/>
                <a:moveTo>
                  <a:pt x="0" y="0"/>
                </a:moveTo>
                <a:lnTo>
                  <a:pt x="6096552" y="0"/>
                </a:lnTo>
                <a:lnTo>
                  <a:pt x="6096552" y="1"/>
                </a:lnTo>
                <a:lnTo>
                  <a:pt x="6096552" y="2"/>
                </a:lnTo>
                <a:lnTo>
                  <a:pt x="6096552" y="3429000"/>
                </a:lnTo>
                <a:lnTo>
                  <a:pt x="6096552" y="3429002"/>
                </a:lnTo>
                <a:lnTo>
                  <a:pt x="0" y="3429002"/>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p:txBody>
      </p:sp>
      <p:sp>
        <p:nvSpPr>
          <p:cNvPr id="20" name="Picture Placeholder 11">
            <a:extLst>
              <a:ext uri="{FF2B5EF4-FFF2-40B4-BE49-F238E27FC236}">
                <a16:creationId xmlns:a16="http://schemas.microsoft.com/office/drawing/2014/main" id="{E26C3E65-10F6-D14C-A4C6-B9C29EF3382F}"/>
              </a:ext>
            </a:extLst>
          </p:cNvPr>
          <p:cNvSpPr>
            <a:spLocks noGrp="1"/>
          </p:cNvSpPr>
          <p:nvPr>
            <p:ph type="pic" sz="quarter" idx="13" hasCustomPrompt="1"/>
          </p:nvPr>
        </p:nvSpPr>
        <p:spPr>
          <a:xfrm>
            <a:off x="3" y="3"/>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a:p>
            <a:endParaRPr lang="en-GB"/>
          </a:p>
        </p:txBody>
      </p:sp>
      <p:sp>
        <p:nvSpPr>
          <p:cNvPr id="21" name="Picture Placeholder 13">
            <a:extLst>
              <a:ext uri="{FF2B5EF4-FFF2-40B4-BE49-F238E27FC236}">
                <a16:creationId xmlns:a16="http://schemas.microsoft.com/office/drawing/2014/main" id="{6478AEAD-2263-1A47-A959-55E27B18824E}"/>
              </a:ext>
            </a:extLst>
          </p:cNvPr>
          <p:cNvSpPr>
            <a:spLocks noGrp="1"/>
          </p:cNvSpPr>
          <p:nvPr>
            <p:ph type="pic" sz="quarter" idx="16" hasCustomPrompt="1"/>
          </p:nvPr>
        </p:nvSpPr>
        <p:spPr>
          <a:xfrm>
            <a:off x="6096557" y="3"/>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a:p>
            <a:endParaRPr lang="en-GB"/>
          </a:p>
        </p:txBody>
      </p:sp>
      <p:sp>
        <p:nvSpPr>
          <p:cNvPr id="13" name="Text Placeholder 18">
            <a:extLst>
              <a:ext uri="{FF2B5EF4-FFF2-40B4-BE49-F238E27FC236}">
                <a16:creationId xmlns:a16="http://schemas.microsoft.com/office/drawing/2014/main" id="{AE36B329-0BE6-7A49-8654-DDEA7932EC4D}"/>
              </a:ext>
            </a:extLst>
          </p:cNvPr>
          <p:cNvSpPr>
            <a:spLocks noGrp="1"/>
          </p:cNvSpPr>
          <p:nvPr>
            <p:ph type="body" sz="quarter" idx="19" hasCustomPrompt="1"/>
          </p:nvPr>
        </p:nvSpPr>
        <p:spPr>
          <a:xfrm>
            <a:off x="6102156" y="1300220"/>
            <a:ext cx="6096552" cy="828564"/>
          </a:xfrm>
          <a:prstGeom prst="rect">
            <a:avLst/>
          </a:prstGeom>
        </p:spPr>
        <p:txBody>
          <a:bodyPr anchor="ctr">
            <a:noAutofit/>
          </a:bodyPr>
          <a:lstStyle>
            <a:lvl1pPr marL="0" indent="0" algn="ctr">
              <a:lnSpc>
                <a:spcPct val="85000"/>
              </a:lnSpc>
              <a:spcBef>
                <a:spcPts val="0"/>
              </a:spcBef>
              <a:buNone/>
              <a:defRPr sz="2600" spc="40" baseline="0">
                <a:solidFill>
                  <a:schemeClr val="bg1"/>
                </a:solidFill>
              </a:defRPr>
            </a:lvl1pPr>
          </a:lstStyle>
          <a:p>
            <a:pPr lvl="0"/>
            <a:r>
              <a:rPr lang="en-GB"/>
              <a:t>Click to add text</a:t>
            </a:r>
          </a:p>
        </p:txBody>
      </p:sp>
      <p:sp>
        <p:nvSpPr>
          <p:cNvPr id="16" name="Text Placeholder 18">
            <a:extLst>
              <a:ext uri="{FF2B5EF4-FFF2-40B4-BE49-F238E27FC236}">
                <a16:creationId xmlns:a16="http://schemas.microsoft.com/office/drawing/2014/main" id="{CAD788D9-156D-3B46-B27B-0C6E941B8270}"/>
              </a:ext>
            </a:extLst>
          </p:cNvPr>
          <p:cNvSpPr>
            <a:spLocks noGrp="1"/>
          </p:cNvSpPr>
          <p:nvPr>
            <p:ph type="body" sz="quarter" idx="21" hasCustomPrompt="1"/>
          </p:nvPr>
        </p:nvSpPr>
        <p:spPr>
          <a:xfrm>
            <a:off x="6102155" y="4729219"/>
            <a:ext cx="6089839" cy="828564"/>
          </a:xfrm>
          <a:prstGeom prst="rect">
            <a:avLst/>
          </a:prstGeom>
        </p:spPr>
        <p:txBody>
          <a:bodyPr anchor="ctr">
            <a:noAutofit/>
          </a:bodyPr>
          <a:lstStyle>
            <a:lvl1pPr marL="0" indent="0" algn="ctr">
              <a:lnSpc>
                <a:spcPct val="85000"/>
              </a:lnSpc>
              <a:spcBef>
                <a:spcPts val="0"/>
              </a:spcBef>
              <a:buNone/>
              <a:defRPr sz="2600" spc="40" baseline="0">
                <a:solidFill>
                  <a:schemeClr val="bg1"/>
                </a:solidFill>
              </a:defRPr>
            </a:lvl1pPr>
          </a:lstStyle>
          <a:p>
            <a:pPr lvl="0"/>
            <a:r>
              <a:rPr lang="en-GB"/>
              <a:t>Click to add text</a:t>
            </a:r>
          </a:p>
        </p:txBody>
      </p:sp>
      <p:sp>
        <p:nvSpPr>
          <p:cNvPr id="2" name="Date Placeholder 1">
            <a:extLst>
              <a:ext uri="{FF2B5EF4-FFF2-40B4-BE49-F238E27FC236}">
                <a16:creationId xmlns:a16="http://schemas.microsoft.com/office/drawing/2014/main" id="{00C08EC2-6E79-3E46-9C18-969C0EDDB2C7}"/>
              </a:ext>
            </a:extLst>
          </p:cNvPr>
          <p:cNvSpPr>
            <a:spLocks noGrp="1"/>
          </p:cNvSpPr>
          <p:nvPr>
            <p:ph type="dt" sz="half" idx="22"/>
          </p:nvPr>
        </p:nvSpPr>
        <p:spPr/>
        <p:txBody>
          <a:bodyPr>
            <a:noAutofit/>
          </a:bodyPr>
          <a:lstStyle>
            <a:lvl1pPr>
              <a:defRPr>
                <a:solidFill>
                  <a:schemeClr val="bg1"/>
                </a:solidFill>
              </a:defRPr>
            </a:lvl1pPr>
          </a:lstStyle>
          <a:p>
            <a:fld id="{45318494-3AD4-41B0-8B8D-B845EF54DA96}" type="datetime1">
              <a:rPr lang="en-US" smtClean="0"/>
              <a:t>9/4/2024</a:t>
            </a:fld>
            <a:endParaRPr lang="en-US"/>
          </a:p>
        </p:txBody>
      </p:sp>
      <p:sp>
        <p:nvSpPr>
          <p:cNvPr id="3" name="Footer Placeholder 2">
            <a:extLst>
              <a:ext uri="{FF2B5EF4-FFF2-40B4-BE49-F238E27FC236}">
                <a16:creationId xmlns:a16="http://schemas.microsoft.com/office/drawing/2014/main" id="{2F8A30FF-09F6-1A42-BA07-5C6F41D198BB}"/>
              </a:ext>
            </a:extLst>
          </p:cNvPr>
          <p:cNvSpPr>
            <a:spLocks noGrp="1"/>
          </p:cNvSpPr>
          <p:nvPr>
            <p:ph type="ftr" sz="quarter" idx="23"/>
          </p:nvPr>
        </p:nvSpPr>
        <p:spPr/>
        <p:txBody>
          <a:bodyPr>
            <a:noAutofit/>
          </a:bodyPr>
          <a:lstStyle>
            <a:lvl1pPr>
              <a:defRPr>
                <a:solidFill>
                  <a:schemeClr val="bg1"/>
                </a:solidFill>
              </a:defRPr>
            </a:lvl1pPr>
          </a:lstStyle>
          <a:p>
            <a:r>
              <a:rPr lang="en-US"/>
              <a:t>Go to header/footer to change text </a:t>
            </a:r>
          </a:p>
        </p:txBody>
      </p:sp>
      <p:sp>
        <p:nvSpPr>
          <p:cNvPr id="7" name="Slide Number Placeholder 6">
            <a:extLst>
              <a:ext uri="{FF2B5EF4-FFF2-40B4-BE49-F238E27FC236}">
                <a16:creationId xmlns:a16="http://schemas.microsoft.com/office/drawing/2014/main" id="{7FC00A60-A86C-D24F-AE45-EAAE6E1F7C47}"/>
              </a:ext>
            </a:extLst>
          </p:cNvPr>
          <p:cNvSpPr>
            <a:spLocks noGrp="1"/>
          </p:cNvSpPr>
          <p:nvPr>
            <p:ph type="sldNum" sz="quarter" idx="24"/>
          </p:nvPr>
        </p:nvSpPr>
        <p:spPr/>
        <p:txBody>
          <a:bodyPr>
            <a:noAutofit/>
          </a:bodyPr>
          <a:lstStyle>
            <a:lvl1pPr>
              <a:defRPr>
                <a:solidFill>
                  <a:schemeClr val="bg1"/>
                </a:solidFill>
              </a:defRPr>
            </a:lvl1pPr>
          </a:lstStyle>
          <a:p>
            <a:fld id="{EF8DBD5B-30F9-4F9C-AE39-E065C1AC514D}" type="slidenum">
              <a:rPr lang="en-US" smtClean="0"/>
              <a:pPr/>
              <a:t>‹#›</a:t>
            </a:fld>
            <a:endParaRPr lang="en-US"/>
          </a:p>
        </p:txBody>
      </p:sp>
      <p:sp>
        <p:nvSpPr>
          <p:cNvPr id="11" name="Text Placeholder 18">
            <a:extLst>
              <a:ext uri="{FF2B5EF4-FFF2-40B4-BE49-F238E27FC236}">
                <a16:creationId xmlns:a16="http://schemas.microsoft.com/office/drawing/2014/main" id="{CAE0F1B9-C51D-2C4C-8657-A80AEC2E3D1F}"/>
              </a:ext>
            </a:extLst>
          </p:cNvPr>
          <p:cNvSpPr>
            <a:spLocks noGrp="1"/>
          </p:cNvSpPr>
          <p:nvPr>
            <p:ph type="body" sz="quarter" idx="14" hasCustomPrompt="1"/>
          </p:nvPr>
        </p:nvSpPr>
        <p:spPr>
          <a:xfrm>
            <a:off x="0" y="1300220"/>
            <a:ext cx="6096000" cy="828564"/>
          </a:xfrm>
          <a:prstGeom prst="rect">
            <a:avLst/>
          </a:prstGeom>
        </p:spPr>
        <p:txBody>
          <a:bodyPr anchor="ctr">
            <a:noAutofit/>
          </a:bodyPr>
          <a:lstStyle>
            <a:lvl1pPr marL="0" indent="0" algn="ctr">
              <a:lnSpc>
                <a:spcPct val="85000"/>
              </a:lnSpc>
              <a:spcBef>
                <a:spcPts val="0"/>
              </a:spcBef>
              <a:buNone/>
              <a:defRPr sz="2600" spc="40" baseline="0">
                <a:solidFill>
                  <a:schemeClr val="bg1"/>
                </a:solidFill>
              </a:defRPr>
            </a:lvl1pPr>
          </a:lstStyle>
          <a:p>
            <a:pPr lvl="0"/>
            <a:r>
              <a:rPr lang="en-GB"/>
              <a:t>Click to add text</a:t>
            </a:r>
          </a:p>
        </p:txBody>
      </p:sp>
      <p:sp>
        <p:nvSpPr>
          <p:cNvPr id="15" name="Text Placeholder 18">
            <a:extLst>
              <a:ext uri="{FF2B5EF4-FFF2-40B4-BE49-F238E27FC236}">
                <a16:creationId xmlns:a16="http://schemas.microsoft.com/office/drawing/2014/main" id="{7744189A-DC50-C443-9FD4-A84FC60A0108}"/>
              </a:ext>
            </a:extLst>
          </p:cNvPr>
          <p:cNvSpPr>
            <a:spLocks noGrp="1"/>
          </p:cNvSpPr>
          <p:nvPr>
            <p:ph type="body" sz="quarter" idx="20" hasCustomPrompt="1"/>
          </p:nvPr>
        </p:nvSpPr>
        <p:spPr>
          <a:xfrm>
            <a:off x="-5594" y="4729219"/>
            <a:ext cx="6101594" cy="828564"/>
          </a:xfrm>
          <a:prstGeom prst="rect">
            <a:avLst/>
          </a:prstGeom>
        </p:spPr>
        <p:txBody>
          <a:bodyPr anchor="ctr">
            <a:noAutofit/>
          </a:bodyPr>
          <a:lstStyle>
            <a:lvl1pPr marL="0" indent="0" algn="ctr">
              <a:lnSpc>
                <a:spcPct val="85000"/>
              </a:lnSpc>
              <a:spcBef>
                <a:spcPts val="0"/>
              </a:spcBef>
              <a:buNone/>
              <a:defRPr sz="2600" spc="40" baseline="0">
                <a:solidFill>
                  <a:schemeClr val="bg1"/>
                </a:solidFill>
              </a:defRPr>
            </a:lvl1pPr>
          </a:lstStyle>
          <a:p>
            <a:pPr lvl="0"/>
            <a:r>
              <a:rPr lang="en-GB"/>
              <a:t>Click to add text</a:t>
            </a:r>
          </a:p>
        </p:txBody>
      </p:sp>
      <p:sp>
        <p:nvSpPr>
          <p:cNvPr id="14" name="textruta 5">
            <a:extLst>
              <a:ext uri="{FF2B5EF4-FFF2-40B4-BE49-F238E27FC236}">
                <a16:creationId xmlns:a16="http://schemas.microsoft.com/office/drawing/2014/main" id="{19FBFB5A-FFAC-8E48-BE9F-8171ABD4A956}"/>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17" name="textruta 16">
            <a:extLst>
              <a:ext uri="{FF2B5EF4-FFF2-40B4-BE49-F238E27FC236}">
                <a16:creationId xmlns:a16="http://schemas.microsoft.com/office/drawing/2014/main" id="{75DFCBE9-EE68-0440-97A2-234715FAABCE}"/>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18" name="Rektangel 17">
            <a:extLst>
              <a:ext uri="{FF2B5EF4-FFF2-40B4-BE49-F238E27FC236}">
                <a16:creationId xmlns:a16="http://schemas.microsoft.com/office/drawing/2014/main" id="{559F1CA4-11DF-CD41-9092-56CD49479BD3}"/>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ktangel 18">
            <a:extLst>
              <a:ext uri="{FF2B5EF4-FFF2-40B4-BE49-F238E27FC236}">
                <a16:creationId xmlns:a16="http://schemas.microsoft.com/office/drawing/2014/main" id="{420B4BDA-12DF-064A-BD9D-7A5CBB0BD6CB}"/>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041994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 Three images">
    <p:bg>
      <p:bgPr>
        <a:solidFill>
          <a:schemeClr val="bg1"/>
        </a:solidFill>
        <a:effectLst/>
      </p:bgPr>
    </p:bg>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67A803C1-5E85-5C45-B84F-9737F92F8DDF}"/>
              </a:ext>
            </a:extLst>
          </p:cNvPr>
          <p:cNvSpPr>
            <a:spLocks noGrp="1"/>
          </p:cNvSpPr>
          <p:nvPr>
            <p:ph type="pic" sz="quarter" idx="13" hasCustomPrompt="1"/>
          </p:nvPr>
        </p:nvSpPr>
        <p:spPr>
          <a:xfrm>
            <a:off x="5" y="5"/>
            <a:ext cx="6109247" cy="6857997"/>
          </a:xfrm>
          <a:custGeom>
            <a:avLst/>
            <a:gdLst>
              <a:gd name="connsiteX0" fmla="*/ 1146049 w 6094408"/>
              <a:gd name="connsiteY0" fmla="*/ 6470534 h 6857997"/>
              <a:gd name="connsiteX1" fmla="*/ 1157832 w 6094408"/>
              <a:gd name="connsiteY1" fmla="*/ 6505507 h 6857997"/>
              <a:gd name="connsiteX2" fmla="*/ 1134642 w 6094408"/>
              <a:gd name="connsiteY2" fmla="*/ 6505507 h 6857997"/>
              <a:gd name="connsiteX3" fmla="*/ 788170 w 6094408"/>
              <a:gd name="connsiteY3" fmla="*/ 6470534 h 6857997"/>
              <a:gd name="connsiteX4" fmla="*/ 799953 w 6094408"/>
              <a:gd name="connsiteY4" fmla="*/ 6505507 h 6857997"/>
              <a:gd name="connsiteX5" fmla="*/ 776763 w 6094408"/>
              <a:gd name="connsiteY5" fmla="*/ 6505507 h 6857997"/>
              <a:gd name="connsiteX6" fmla="*/ 1132323 w 6094408"/>
              <a:gd name="connsiteY6" fmla="*/ 6451543 h 6857997"/>
              <a:gd name="connsiteX7" fmla="*/ 1100860 w 6094408"/>
              <a:gd name="connsiteY7" fmla="*/ 6542674 h 6857997"/>
              <a:gd name="connsiteX8" fmla="*/ 1123110 w 6094408"/>
              <a:gd name="connsiteY8" fmla="*/ 6542674 h 6857997"/>
              <a:gd name="connsiteX9" fmla="*/ 1128876 w 6094408"/>
              <a:gd name="connsiteY9" fmla="*/ 6524060 h 6857997"/>
              <a:gd name="connsiteX10" fmla="*/ 1163786 w 6094408"/>
              <a:gd name="connsiteY10" fmla="*/ 6524060 h 6857997"/>
              <a:gd name="connsiteX11" fmla="*/ 1169741 w 6094408"/>
              <a:gd name="connsiteY11" fmla="*/ 6542674 h 6857997"/>
              <a:gd name="connsiteX12" fmla="*/ 1191615 w 6094408"/>
              <a:gd name="connsiteY12" fmla="*/ 6542674 h 6857997"/>
              <a:gd name="connsiteX13" fmla="*/ 1159148 w 6094408"/>
              <a:gd name="connsiteY13" fmla="*/ 6451543 h 6857997"/>
              <a:gd name="connsiteX14" fmla="*/ 961907 w 6094408"/>
              <a:gd name="connsiteY14" fmla="*/ 6451543 h 6857997"/>
              <a:gd name="connsiteX15" fmla="*/ 933640 w 6094408"/>
              <a:gd name="connsiteY15" fmla="*/ 6479246 h 6857997"/>
              <a:gd name="connsiteX16" fmla="*/ 961907 w 6094408"/>
              <a:gd name="connsiteY16" fmla="*/ 6505821 h 6857997"/>
              <a:gd name="connsiteX17" fmla="*/ 983468 w 6094408"/>
              <a:gd name="connsiteY17" fmla="*/ 6505821 h 6857997"/>
              <a:gd name="connsiteX18" fmla="*/ 991678 w 6094408"/>
              <a:gd name="connsiteY18" fmla="*/ 6514282 h 6857997"/>
              <a:gd name="connsiteX19" fmla="*/ 983468 w 6094408"/>
              <a:gd name="connsiteY19" fmla="*/ 6522743 h 6857997"/>
              <a:gd name="connsiteX20" fmla="*/ 937338 w 6094408"/>
              <a:gd name="connsiteY20" fmla="*/ 6522743 h 6857997"/>
              <a:gd name="connsiteX21" fmla="*/ 937338 w 6094408"/>
              <a:gd name="connsiteY21" fmla="*/ 6542674 h 6857997"/>
              <a:gd name="connsiteX22" fmla="*/ 982716 w 6094408"/>
              <a:gd name="connsiteY22" fmla="*/ 6542674 h 6857997"/>
              <a:gd name="connsiteX23" fmla="*/ 1011358 w 6094408"/>
              <a:gd name="connsiteY23" fmla="*/ 6514282 h 6857997"/>
              <a:gd name="connsiteX24" fmla="*/ 986727 w 6094408"/>
              <a:gd name="connsiteY24" fmla="*/ 6487707 h 6857997"/>
              <a:gd name="connsiteX25" fmla="*/ 961907 w 6094408"/>
              <a:gd name="connsiteY25" fmla="*/ 6487707 h 6857997"/>
              <a:gd name="connsiteX26" fmla="*/ 953321 w 6094408"/>
              <a:gd name="connsiteY26" fmla="*/ 6479246 h 6857997"/>
              <a:gd name="connsiteX27" fmla="*/ 961907 w 6094408"/>
              <a:gd name="connsiteY27" fmla="*/ 6470785 h 6857997"/>
              <a:gd name="connsiteX28" fmla="*/ 1004965 w 6094408"/>
              <a:gd name="connsiteY28" fmla="*/ 6470785 h 6857997"/>
              <a:gd name="connsiteX29" fmla="*/ 1004965 w 6094408"/>
              <a:gd name="connsiteY29" fmla="*/ 6451543 h 6857997"/>
              <a:gd name="connsiteX30" fmla="*/ 841570 w 6094408"/>
              <a:gd name="connsiteY30" fmla="*/ 6451543 h 6857997"/>
              <a:gd name="connsiteX31" fmla="*/ 841570 w 6094408"/>
              <a:gd name="connsiteY31" fmla="*/ 6542674 h 6857997"/>
              <a:gd name="connsiteX32" fmla="*/ 862692 w 6094408"/>
              <a:gd name="connsiteY32" fmla="*/ 6542674 h 6857997"/>
              <a:gd name="connsiteX33" fmla="*/ 862692 w 6094408"/>
              <a:gd name="connsiteY33" fmla="*/ 6486454 h 6857997"/>
              <a:gd name="connsiteX34" fmla="*/ 898981 w 6094408"/>
              <a:gd name="connsiteY34" fmla="*/ 6542486 h 6857997"/>
              <a:gd name="connsiteX35" fmla="*/ 898981 w 6094408"/>
              <a:gd name="connsiteY35" fmla="*/ 6542674 h 6857997"/>
              <a:gd name="connsiteX36" fmla="*/ 920855 w 6094408"/>
              <a:gd name="connsiteY36" fmla="*/ 6542674 h 6857997"/>
              <a:gd name="connsiteX37" fmla="*/ 920793 w 6094408"/>
              <a:gd name="connsiteY37" fmla="*/ 6522994 h 6857997"/>
              <a:gd name="connsiteX38" fmla="*/ 920667 w 6094408"/>
              <a:gd name="connsiteY38" fmla="*/ 6451543 h 6857997"/>
              <a:gd name="connsiteX39" fmla="*/ 899671 w 6094408"/>
              <a:gd name="connsiteY39" fmla="*/ 6451543 h 6857997"/>
              <a:gd name="connsiteX40" fmla="*/ 899671 w 6094408"/>
              <a:gd name="connsiteY40" fmla="*/ 6508829 h 6857997"/>
              <a:gd name="connsiteX41" fmla="*/ 863068 w 6094408"/>
              <a:gd name="connsiteY41" fmla="*/ 6451543 h 6857997"/>
              <a:gd name="connsiteX42" fmla="*/ 774444 w 6094408"/>
              <a:gd name="connsiteY42" fmla="*/ 6451543 h 6857997"/>
              <a:gd name="connsiteX43" fmla="*/ 742918 w 6094408"/>
              <a:gd name="connsiteY43" fmla="*/ 6542674 h 6857997"/>
              <a:gd name="connsiteX44" fmla="*/ 765168 w 6094408"/>
              <a:gd name="connsiteY44" fmla="*/ 6542674 h 6857997"/>
              <a:gd name="connsiteX45" fmla="*/ 770934 w 6094408"/>
              <a:gd name="connsiteY45" fmla="*/ 6524060 h 6857997"/>
              <a:gd name="connsiteX46" fmla="*/ 805845 w 6094408"/>
              <a:gd name="connsiteY46" fmla="*/ 6524060 h 6857997"/>
              <a:gd name="connsiteX47" fmla="*/ 811799 w 6094408"/>
              <a:gd name="connsiteY47" fmla="*/ 6542674 h 6857997"/>
              <a:gd name="connsiteX48" fmla="*/ 833735 w 6094408"/>
              <a:gd name="connsiteY48" fmla="*/ 6542674 h 6857997"/>
              <a:gd name="connsiteX49" fmla="*/ 801269 w 6094408"/>
              <a:gd name="connsiteY49" fmla="*/ 6451543 h 6857997"/>
              <a:gd name="connsiteX50" fmla="*/ 604404 w 6094408"/>
              <a:gd name="connsiteY50" fmla="*/ 6451543 h 6857997"/>
              <a:gd name="connsiteX51" fmla="*/ 576137 w 6094408"/>
              <a:gd name="connsiteY51" fmla="*/ 6479246 h 6857997"/>
              <a:gd name="connsiteX52" fmla="*/ 604404 w 6094408"/>
              <a:gd name="connsiteY52" fmla="*/ 6505821 h 6857997"/>
              <a:gd name="connsiteX53" fmla="*/ 625964 w 6094408"/>
              <a:gd name="connsiteY53" fmla="*/ 6505821 h 6857997"/>
              <a:gd name="connsiteX54" fmla="*/ 634174 w 6094408"/>
              <a:gd name="connsiteY54" fmla="*/ 6514282 h 6857997"/>
              <a:gd name="connsiteX55" fmla="*/ 625964 w 6094408"/>
              <a:gd name="connsiteY55" fmla="*/ 6522743 h 6857997"/>
              <a:gd name="connsiteX56" fmla="*/ 579772 w 6094408"/>
              <a:gd name="connsiteY56" fmla="*/ 6522743 h 6857997"/>
              <a:gd name="connsiteX57" fmla="*/ 579772 w 6094408"/>
              <a:gd name="connsiteY57" fmla="*/ 6542674 h 6857997"/>
              <a:gd name="connsiteX58" fmla="*/ 625149 w 6094408"/>
              <a:gd name="connsiteY58" fmla="*/ 6542674 h 6857997"/>
              <a:gd name="connsiteX59" fmla="*/ 653792 w 6094408"/>
              <a:gd name="connsiteY59" fmla="*/ 6514282 h 6857997"/>
              <a:gd name="connsiteX60" fmla="*/ 629223 w 6094408"/>
              <a:gd name="connsiteY60" fmla="*/ 6487707 h 6857997"/>
              <a:gd name="connsiteX61" fmla="*/ 604404 w 6094408"/>
              <a:gd name="connsiteY61" fmla="*/ 6487707 h 6857997"/>
              <a:gd name="connsiteX62" fmla="*/ 595817 w 6094408"/>
              <a:gd name="connsiteY62" fmla="*/ 6479246 h 6857997"/>
              <a:gd name="connsiteX63" fmla="*/ 604404 w 6094408"/>
              <a:gd name="connsiteY63" fmla="*/ 6470785 h 6857997"/>
              <a:gd name="connsiteX64" fmla="*/ 647462 w 6094408"/>
              <a:gd name="connsiteY64" fmla="*/ 6470785 h 6857997"/>
              <a:gd name="connsiteX65" fmla="*/ 647462 w 6094408"/>
              <a:gd name="connsiteY65" fmla="*/ 6451543 h 6857997"/>
              <a:gd name="connsiteX66" fmla="*/ 1023956 w 6094408"/>
              <a:gd name="connsiteY66" fmla="*/ 6451480 h 6857997"/>
              <a:gd name="connsiteX67" fmla="*/ 1023956 w 6094408"/>
              <a:gd name="connsiteY67" fmla="*/ 6542674 h 6857997"/>
              <a:gd name="connsiteX68" fmla="*/ 1045016 w 6094408"/>
              <a:gd name="connsiteY68" fmla="*/ 6542674 h 6857997"/>
              <a:gd name="connsiteX69" fmla="*/ 1045016 w 6094408"/>
              <a:gd name="connsiteY69" fmla="*/ 6504191 h 6857997"/>
              <a:gd name="connsiteX70" fmla="*/ 1074975 w 6094408"/>
              <a:gd name="connsiteY70" fmla="*/ 6542674 h 6857997"/>
              <a:gd name="connsiteX71" fmla="*/ 1099481 w 6094408"/>
              <a:gd name="connsiteY71" fmla="*/ 6542674 h 6857997"/>
              <a:gd name="connsiteX72" fmla="*/ 1065009 w 6094408"/>
              <a:gd name="connsiteY72" fmla="*/ 6497109 h 6857997"/>
              <a:gd name="connsiteX73" fmla="*/ 1099481 w 6094408"/>
              <a:gd name="connsiteY73" fmla="*/ 6451480 h 6857997"/>
              <a:gd name="connsiteX74" fmla="*/ 1074975 w 6094408"/>
              <a:gd name="connsiteY74" fmla="*/ 6451480 h 6857997"/>
              <a:gd name="connsiteX75" fmla="*/ 1045016 w 6094408"/>
              <a:gd name="connsiteY75" fmla="*/ 6489963 h 6857997"/>
              <a:gd name="connsiteX76" fmla="*/ 1045016 w 6094408"/>
              <a:gd name="connsiteY76" fmla="*/ 6451480 h 6857997"/>
              <a:gd name="connsiteX77" fmla="*/ 666077 w 6094408"/>
              <a:gd name="connsiteY77" fmla="*/ 6451480 h 6857997"/>
              <a:gd name="connsiteX78" fmla="*/ 666077 w 6094408"/>
              <a:gd name="connsiteY78" fmla="*/ 6542674 h 6857997"/>
              <a:gd name="connsiteX79" fmla="*/ 687073 w 6094408"/>
              <a:gd name="connsiteY79" fmla="*/ 6542674 h 6857997"/>
              <a:gd name="connsiteX80" fmla="*/ 687073 w 6094408"/>
              <a:gd name="connsiteY80" fmla="*/ 6504191 h 6857997"/>
              <a:gd name="connsiteX81" fmla="*/ 717033 w 6094408"/>
              <a:gd name="connsiteY81" fmla="*/ 6542674 h 6857997"/>
              <a:gd name="connsiteX82" fmla="*/ 741602 w 6094408"/>
              <a:gd name="connsiteY82" fmla="*/ 6542674 h 6857997"/>
              <a:gd name="connsiteX83" fmla="*/ 707067 w 6094408"/>
              <a:gd name="connsiteY83" fmla="*/ 6497109 h 6857997"/>
              <a:gd name="connsiteX84" fmla="*/ 741602 w 6094408"/>
              <a:gd name="connsiteY84" fmla="*/ 6451480 h 6857997"/>
              <a:gd name="connsiteX85" fmla="*/ 717033 w 6094408"/>
              <a:gd name="connsiteY85" fmla="*/ 6451480 h 6857997"/>
              <a:gd name="connsiteX86" fmla="*/ 687073 w 6094408"/>
              <a:gd name="connsiteY86" fmla="*/ 6489963 h 6857997"/>
              <a:gd name="connsiteX87" fmla="*/ 687073 w 6094408"/>
              <a:gd name="connsiteY87" fmla="*/ 6451480 h 6857997"/>
              <a:gd name="connsiteX88" fmla="*/ 0 w 6094408"/>
              <a:gd name="connsiteY88" fmla="*/ 0 h 6857997"/>
              <a:gd name="connsiteX89" fmla="*/ 6094408 w 6094408"/>
              <a:gd name="connsiteY89" fmla="*/ 0 h 6857997"/>
              <a:gd name="connsiteX90" fmla="*/ 6094408 w 6094408"/>
              <a:gd name="connsiteY90" fmla="*/ 6857997 h 6857997"/>
              <a:gd name="connsiteX91" fmla="*/ 0 w 6094408"/>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094408"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6094408" y="0"/>
                </a:lnTo>
                <a:lnTo>
                  <a:pt x="6094408"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p:txBody>
      </p:sp>
      <p:sp>
        <p:nvSpPr>
          <p:cNvPr id="2" name="Date Placeholder 1">
            <a:extLst>
              <a:ext uri="{FF2B5EF4-FFF2-40B4-BE49-F238E27FC236}">
                <a16:creationId xmlns:a16="http://schemas.microsoft.com/office/drawing/2014/main" id="{CB933F6B-2C2A-DB4E-8D3A-6DB67A584F23}"/>
              </a:ext>
            </a:extLst>
          </p:cNvPr>
          <p:cNvSpPr>
            <a:spLocks noGrp="1"/>
          </p:cNvSpPr>
          <p:nvPr>
            <p:ph type="dt" sz="half" idx="16"/>
          </p:nvPr>
        </p:nvSpPr>
        <p:spPr/>
        <p:txBody>
          <a:bodyPr>
            <a:noAutofit/>
          </a:bodyPr>
          <a:lstStyle>
            <a:lvl1pPr>
              <a:defRPr>
                <a:solidFill>
                  <a:schemeClr val="bg1"/>
                </a:solidFill>
              </a:defRPr>
            </a:lvl1pPr>
          </a:lstStyle>
          <a:p>
            <a:fld id="{E0BFDA4B-BA55-4B8B-AFAE-08BE2A6DA5F2}" type="datetime1">
              <a:rPr lang="en-US" smtClean="0"/>
              <a:t>9/4/2024</a:t>
            </a:fld>
            <a:endParaRPr lang="en-US"/>
          </a:p>
        </p:txBody>
      </p:sp>
      <p:sp>
        <p:nvSpPr>
          <p:cNvPr id="3" name="Footer Placeholder 2">
            <a:extLst>
              <a:ext uri="{FF2B5EF4-FFF2-40B4-BE49-F238E27FC236}">
                <a16:creationId xmlns:a16="http://schemas.microsoft.com/office/drawing/2014/main" id="{37019CC5-F0EC-7B4E-BC0C-2CF63CBD7D83}"/>
              </a:ext>
            </a:extLst>
          </p:cNvPr>
          <p:cNvSpPr>
            <a:spLocks noGrp="1"/>
          </p:cNvSpPr>
          <p:nvPr>
            <p:ph type="ftr" sz="quarter" idx="17"/>
          </p:nvPr>
        </p:nvSpPr>
        <p:spPr/>
        <p:txBody>
          <a:bodyPr>
            <a:noAutofit/>
          </a:bodyPr>
          <a:lstStyle>
            <a:lvl1pPr>
              <a:defRPr>
                <a:solidFill>
                  <a:schemeClr val="bg1"/>
                </a:solidFill>
              </a:defRPr>
            </a:lvl1pPr>
          </a:lstStyle>
          <a:p>
            <a:r>
              <a:rPr lang="en-US"/>
              <a:t>Go to header/footer to change text </a:t>
            </a:r>
          </a:p>
        </p:txBody>
      </p:sp>
      <p:sp>
        <p:nvSpPr>
          <p:cNvPr id="7" name="Slide Number Placeholder 6">
            <a:extLst>
              <a:ext uri="{FF2B5EF4-FFF2-40B4-BE49-F238E27FC236}">
                <a16:creationId xmlns:a16="http://schemas.microsoft.com/office/drawing/2014/main" id="{20B4E507-DB8C-E945-8AB4-907DBCF5BA13}"/>
              </a:ext>
            </a:extLst>
          </p:cNvPr>
          <p:cNvSpPr>
            <a:spLocks noGrp="1"/>
          </p:cNvSpPr>
          <p:nvPr>
            <p:ph type="sldNum" sz="quarter" idx="18"/>
          </p:nvPr>
        </p:nvSpPr>
        <p:spPr/>
        <p:txBody>
          <a:bodyPr>
            <a:noAutofit/>
          </a:bodyPr>
          <a:lstStyle>
            <a:lvl1pPr>
              <a:defRPr>
                <a:solidFill>
                  <a:schemeClr val="tx1"/>
                </a:solidFill>
              </a:defRPr>
            </a:lvl1pPr>
          </a:lstStyle>
          <a:p>
            <a:fld id="{EF8DBD5B-30F9-4F9C-AE39-E065C1AC514D}" type="slidenum">
              <a:rPr lang="en-US" smtClean="0"/>
              <a:pPr/>
              <a:t>‹#›</a:t>
            </a:fld>
            <a:endParaRPr lang="en-US"/>
          </a:p>
        </p:txBody>
      </p:sp>
      <p:sp>
        <p:nvSpPr>
          <p:cNvPr id="16" name="Picture Placeholder 13">
            <a:extLst>
              <a:ext uri="{FF2B5EF4-FFF2-40B4-BE49-F238E27FC236}">
                <a16:creationId xmlns:a16="http://schemas.microsoft.com/office/drawing/2014/main" id="{4112384D-AFE6-0044-8D33-BD96D1F23E2F}"/>
              </a:ext>
            </a:extLst>
          </p:cNvPr>
          <p:cNvSpPr>
            <a:spLocks noGrp="1"/>
          </p:cNvSpPr>
          <p:nvPr>
            <p:ph type="pic" sz="quarter" idx="19" hasCustomPrompt="1"/>
          </p:nvPr>
        </p:nvSpPr>
        <p:spPr>
          <a:xfrm>
            <a:off x="6098400" y="3"/>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p:txBody>
      </p:sp>
      <p:sp>
        <p:nvSpPr>
          <p:cNvPr id="17" name="Picture Placeholder 17">
            <a:extLst>
              <a:ext uri="{FF2B5EF4-FFF2-40B4-BE49-F238E27FC236}">
                <a16:creationId xmlns:a16="http://schemas.microsoft.com/office/drawing/2014/main" id="{ACAB582F-A4D3-6042-80E5-449FA4DD1AC0}"/>
              </a:ext>
            </a:extLst>
          </p:cNvPr>
          <p:cNvSpPr>
            <a:spLocks noGrp="1"/>
          </p:cNvSpPr>
          <p:nvPr>
            <p:ph type="pic" sz="quarter" idx="20" hasCustomPrompt="1"/>
          </p:nvPr>
        </p:nvSpPr>
        <p:spPr>
          <a:xfrm>
            <a:off x="6098400" y="3429002"/>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p:txBody>
      </p:sp>
      <p:sp>
        <p:nvSpPr>
          <p:cNvPr id="21" name="Slide Number Placeholder 6">
            <a:extLst>
              <a:ext uri="{FF2B5EF4-FFF2-40B4-BE49-F238E27FC236}">
                <a16:creationId xmlns:a16="http://schemas.microsoft.com/office/drawing/2014/main" id="{B789A19D-A7A5-5648-9A3E-7BA96A7EFC9E}"/>
              </a:ext>
            </a:extLst>
          </p:cNvPr>
          <p:cNvSpPr txBox="1">
            <a:spLocks/>
          </p:cNvSpPr>
          <p:nvPr userDrawn="1"/>
        </p:nvSpPr>
        <p:spPr>
          <a:xfrm>
            <a:off x="10007159" y="6431082"/>
            <a:ext cx="1590676" cy="112593"/>
          </a:xfrm>
          <a:prstGeom prst="rect">
            <a:avLst/>
          </a:prstGeom>
        </p:spPr>
        <p:txBody>
          <a:bodyPr vert="horz" lIns="0" tIns="0" rIns="0" bIns="0" rtlCol="0" anchor="ctr">
            <a:noAutofit/>
          </a:bodyPr>
          <a:lstStyle>
            <a:defPPr>
              <a:defRPr lang="en-US"/>
            </a:defPPr>
            <a:lvl1pPr marL="0" algn="r" defTabSz="914400" rtl="0" eaLnBrk="1" latinLnBrk="0" hangingPunct="1">
              <a:defRPr sz="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8DBD5B-30F9-4F9C-AE39-E065C1AC514D}" type="slidenum">
              <a:rPr lang="en-US" smtClean="0"/>
              <a:pPr/>
              <a:t>‹#›</a:t>
            </a:fld>
            <a:endParaRPr lang="en-US"/>
          </a:p>
        </p:txBody>
      </p:sp>
      <p:sp>
        <p:nvSpPr>
          <p:cNvPr id="22" name="Text Placeholder 18">
            <a:extLst>
              <a:ext uri="{FF2B5EF4-FFF2-40B4-BE49-F238E27FC236}">
                <a16:creationId xmlns:a16="http://schemas.microsoft.com/office/drawing/2014/main" id="{1BB6EBC7-3CB0-7949-AB1F-7B011BF726B5}"/>
              </a:ext>
            </a:extLst>
          </p:cNvPr>
          <p:cNvSpPr>
            <a:spLocks noGrp="1"/>
          </p:cNvSpPr>
          <p:nvPr>
            <p:ph type="body" sz="quarter" idx="23" hasCustomPrompt="1"/>
          </p:nvPr>
        </p:nvSpPr>
        <p:spPr>
          <a:xfrm>
            <a:off x="-6151" y="3014721"/>
            <a:ext cx="6109247" cy="828564"/>
          </a:xfrm>
          <a:prstGeom prst="rect">
            <a:avLst/>
          </a:prstGeom>
        </p:spPr>
        <p:txBody>
          <a:bodyPr anchor="ctr">
            <a:noAutofit/>
          </a:bodyPr>
          <a:lstStyle>
            <a:lvl1pPr marL="0" indent="0" algn="ctr">
              <a:lnSpc>
                <a:spcPct val="85000"/>
              </a:lnSpc>
              <a:spcBef>
                <a:spcPts val="0"/>
              </a:spcBef>
              <a:buNone/>
              <a:defRPr sz="2600" spc="40" baseline="0">
                <a:solidFill>
                  <a:schemeClr val="bg1"/>
                </a:solidFill>
              </a:defRPr>
            </a:lvl1pPr>
          </a:lstStyle>
          <a:p>
            <a:pPr lvl="0"/>
            <a:r>
              <a:rPr lang="en-GB"/>
              <a:t>Click to add text</a:t>
            </a:r>
          </a:p>
        </p:txBody>
      </p:sp>
      <p:sp>
        <p:nvSpPr>
          <p:cNvPr id="23" name="Text Placeholder 18">
            <a:extLst>
              <a:ext uri="{FF2B5EF4-FFF2-40B4-BE49-F238E27FC236}">
                <a16:creationId xmlns:a16="http://schemas.microsoft.com/office/drawing/2014/main" id="{1A6292A0-28D6-8F43-9A84-193B84BC52B2}"/>
              </a:ext>
            </a:extLst>
          </p:cNvPr>
          <p:cNvSpPr>
            <a:spLocks noGrp="1"/>
          </p:cNvSpPr>
          <p:nvPr>
            <p:ph type="body" sz="quarter" idx="24" hasCustomPrompt="1"/>
          </p:nvPr>
        </p:nvSpPr>
        <p:spPr>
          <a:xfrm>
            <a:off x="6102155" y="1300220"/>
            <a:ext cx="6105491" cy="828564"/>
          </a:xfrm>
          <a:prstGeom prst="rect">
            <a:avLst/>
          </a:prstGeom>
        </p:spPr>
        <p:txBody>
          <a:bodyPr anchor="ctr">
            <a:noAutofit/>
          </a:bodyPr>
          <a:lstStyle>
            <a:lvl1pPr marL="0" indent="0" algn="ctr">
              <a:lnSpc>
                <a:spcPct val="85000"/>
              </a:lnSpc>
              <a:spcBef>
                <a:spcPts val="0"/>
              </a:spcBef>
              <a:buNone/>
              <a:defRPr sz="2600" spc="40" baseline="0">
                <a:solidFill>
                  <a:schemeClr val="bg1"/>
                </a:solidFill>
              </a:defRPr>
            </a:lvl1pPr>
          </a:lstStyle>
          <a:p>
            <a:pPr lvl="0"/>
            <a:r>
              <a:rPr lang="en-GB"/>
              <a:t>Click to add text</a:t>
            </a:r>
          </a:p>
        </p:txBody>
      </p:sp>
      <p:sp>
        <p:nvSpPr>
          <p:cNvPr id="24" name="Text Placeholder 18">
            <a:extLst>
              <a:ext uri="{FF2B5EF4-FFF2-40B4-BE49-F238E27FC236}">
                <a16:creationId xmlns:a16="http://schemas.microsoft.com/office/drawing/2014/main" id="{D141078C-5B10-0549-8F72-9894A9BF4F46}"/>
              </a:ext>
            </a:extLst>
          </p:cNvPr>
          <p:cNvSpPr>
            <a:spLocks noGrp="1"/>
          </p:cNvSpPr>
          <p:nvPr>
            <p:ph type="body" sz="quarter" idx="21" hasCustomPrompt="1"/>
          </p:nvPr>
        </p:nvSpPr>
        <p:spPr>
          <a:xfrm>
            <a:off x="6102156" y="4729219"/>
            <a:ext cx="6105490" cy="828564"/>
          </a:xfrm>
          <a:prstGeom prst="rect">
            <a:avLst/>
          </a:prstGeom>
        </p:spPr>
        <p:txBody>
          <a:bodyPr anchor="ctr">
            <a:noAutofit/>
          </a:bodyPr>
          <a:lstStyle>
            <a:lvl1pPr marL="0" indent="0" algn="ctr">
              <a:lnSpc>
                <a:spcPct val="85000"/>
              </a:lnSpc>
              <a:spcBef>
                <a:spcPts val="0"/>
              </a:spcBef>
              <a:buNone/>
              <a:defRPr sz="2600" spc="40" baseline="0">
                <a:solidFill>
                  <a:schemeClr val="bg1"/>
                </a:solidFill>
              </a:defRPr>
            </a:lvl1pPr>
          </a:lstStyle>
          <a:p>
            <a:pPr lvl="0"/>
            <a:r>
              <a:rPr lang="en-GB"/>
              <a:t>Click to add text</a:t>
            </a:r>
          </a:p>
        </p:txBody>
      </p:sp>
      <p:sp>
        <p:nvSpPr>
          <p:cNvPr id="12" name="textruta 5">
            <a:extLst>
              <a:ext uri="{FF2B5EF4-FFF2-40B4-BE49-F238E27FC236}">
                <a16:creationId xmlns:a16="http://schemas.microsoft.com/office/drawing/2014/main" id="{BAE890E4-E523-6647-98A4-B32F05744FF3}"/>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13" name="textruta 12">
            <a:extLst>
              <a:ext uri="{FF2B5EF4-FFF2-40B4-BE49-F238E27FC236}">
                <a16:creationId xmlns:a16="http://schemas.microsoft.com/office/drawing/2014/main" id="{11616D45-9A27-C34A-86FA-CB9409332032}"/>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14" name="Rektangel 13">
            <a:extLst>
              <a:ext uri="{FF2B5EF4-FFF2-40B4-BE49-F238E27FC236}">
                <a16:creationId xmlns:a16="http://schemas.microsoft.com/office/drawing/2014/main" id="{F19A6BCC-975E-7545-BB3A-57857992C98F}"/>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ktangel 14">
            <a:extLst>
              <a:ext uri="{FF2B5EF4-FFF2-40B4-BE49-F238E27FC236}">
                <a16:creationId xmlns:a16="http://schemas.microsoft.com/office/drawing/2014/main" id="{D6050EB3-8959-584C-BBC7-5A81E084A618}"/>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192418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 Four Images Icons">
    <p:bg>
      <p:bgPr>
        <a:solidFill>
          <a:schemeClr val="bg1"/>
        </a:solidFill>
        <a:effectLst/>
      </p:bgPr>
    </p:bg>
    <p:spTree>
      <p:nvGrpSpPr>
        <p:cNvPr id="1" name=""/>
        <p:cNvGrpSpPr/>
        <p:nvPr/>
      </p:nvGrpSpPr>
      <p:grpSpPr>
        <a:xfrm>
          <a:off x="0" y="0"/>
          <a:ext cx="0" cy="0"/>
          <a:chOff x="0" y="0"/>
          <a:chExt cx="0" cy="0"/>
        </a:xfrm>
      </p:grpSpPr>
      <p:sp>
        <p:nvSpPr>
          <p:cNvPr id="12" name="Picture Placeholder 28">
            <a:extLst>
              <a:ext uri="{FF2B5EF4-FFF2-40B4-BE49-F238E27FC236}">
                <a16:creationId xmlns:a16="http://schemas.microsoft.com/office/drawing/2014/main" id="{66A1736D-0DE2-E745-88D9-563B710EF5D1}"/>
              </a:ext>
            </a:extLst>
          </p:cNvPr>
          <p:cNvSpPr>
            <a:spLocks noGrp="1"/>
          </p:cNvSpPr>
          <p:nvPr>
            <p:ph type="pic" sz="quarter" idx="17" hasCustomPrompt="1"/>
          </p:nvPr>
        </p:nvSpPr>
        <p:spPr>
          <a:xfrm>
            <a:off x="4" y="3429002"/>
            <a:ext cx="6095996" cy="3428998"/>
          </a:xfrm>
          <a:custGeom>
            <a:avLst/>
            <a:gdLst>
              <a:gd name="connsiteX0" fmla="*/ 1146049 w 6095996"/>
              <a:gd name="connsiteY0" fmla="*/ 3041536 h 3428998"/>
              <a:gd name="connsiteX1" fmla="*/ 1157832 w 6095996"/>
              <a:gd name="connsiteY1" fmla="*/ 3076509 h 3428998"/>
              <a:gd name="connsiteX2" fmla="*/ 1134642 w 6095996"/>
              <a:gd name="connsiteY2" fmla="*/ 3076509 h 3428998"/>
              <a:gd name="connsiteX3" fmla="*/ 788169 w 6095996"/>
              <a:gd name="connsiteY3" fmla="*/ 3041536 h 3428998"/>
              <a:gd name="connsiteX4" fmla="*/ 799952 w 6095996"/>
              <a:gd name="connsiteY4" fmla="*/ 3076509 h 3428998"/>
              <a:gd name="connsiteX5" fmla="*/ 776762 w 6095996"/>
              <a:gd name="connsiteY5" fmla="*/ 3076509 h 3428998"/>
              <a:gd name="connsiteX6" fmla="*/ 1132323 w 6095996"/>
              <a:gd name="connsiteY6" fmla="*/ 3022545 h 3428998"/>
              <a:gd name="connsiteX7" fmla="*/ 1100859 w 6095996"/>
              <a:gd name="connsiteY7" fmla="*/ 3113676 h 3428998"/>
              <a:gd name="connsiteX8" fmla="*/ 1123109 w 6095996"/>
              <a:gd name="connsiteY8" fmla="*/ 3113676 h 3428998"/>
              <a:gd name="connsiteX9" fmla="*/ 1128876 w 6095996"/>
              <a:gd name="connsiteY9" fmla="*/ 3095062 h 3428998"/>
              <a:gd name="connsiteX10" fmla="*/ 1163786 w 6095996"/>
              <a:gd name="connsiteY10" fmla="*/ 3095062 h 3428998"/>
              <a:gd name="connsiteX11" fmla="*/ 1169740 w 6095996"/>
              <a:gd name="connsiteY11" fmla="*/ 3113676 h 3428998"/>
              <a:gd name="connsiteX12" fmla="*/ 1191614 w 6095996"/>
              <a:gd name="connsiteY12" fmla="*/ 3113676 h 3428998"/>
              <a:gd name="connsiteX13" fmla="*/ 1159148 w 6095996"/>
              <a:gd name="connsiteY13" fmla="*/ 3022545 h 3428998"/>
              <a:gd name="connsiteX14" fmla="*/ 961907 w 6095996"/>
              <a:gd name="connsiteY14" fmla="*/ 3022545 h 3428998"/>
              <a:gd name="connsiteX15" fmla="*/ 933640 w 6095996"/>
              <a:gd name="connsiteY15" fmla="*/ 3050248 h 3428998"/>
              <a:gd name="connsiteX16" fmla="*/ 961907 w 6095996"/>
              <a:gd name="connsiteY16" fmla="*/ 3076823 h 3428998"/>
              <a:gd name="connsiteX17" fmla="*/ 983467 w 6095996"/>
              <a:gd name="connsiteY17" fmla="*/ 3076823 h 3428998"/>
              <a:gd name="connsiteX18" fmla="*/ 991678 w 6095996"/>
              <a:gd name="connsiteY18" fmla="*/ 3085284 h 3428998"/>
              <a:gd name="connsiteX19" fmla="*/ 983467 w 6095996"/>
              <a:gd name="connsiteY19" fmla="*/ 3093745 h 3428998"/>
              <a:gd name="connsiteX20" fmla="*/ 937338 w 6095996"/>
              <a:gd name="connsiteY20" fmla="*/ 3093745 h 3428998"/>
              <a:gd name="connsiteX21" fmla="*/ 937338 w 6095996"/>
              <a:gd name="connsiteY21" fmla="*/ 3113676 h 3428998"/>
              <a:gd name="connsiteX22" fmla="*/ 982715 w 6095996"/>
              <a:gd name="connsiteY22" fmla="*/ 3113676 h 3428998"/>
              <a:gd name="connsiteX23" fmla="*/ 1011358 w 6095996"/>
              <a:gd name="connsiteY23" fmla="*/ 3085284 h 3428998"/>
              <a:gd name="connsiteX24" fmla="*/ 986727 w 6095996"/>
              <a:gd name="connsiteY24" fmla="*/ 3058709 h 3428998"/>
              <a:gd name="connsiteX25" fmla="*/ 961907 w 6095996"/>
              <a:gd name="connsiteY25" fmla="*/ 3058709 h 3428998"/>
              <a:gd name="connsiteX26" fmla="*/ 953320 w 6095996"/>
              <a:gd name="connsiteY26" fmla="*/ 3050248 h 3428998"/>
              <a:gd name="connsiteX27" fmla="*/ 961907 w 6095996"/>
              <a:gd name="connsiteY27" fmla="*/ 3041787 h 3428998"/>
              <a:gd name="connsiteX28" fmla="*/ 1004965 w 6095996"/>
              <a:gd name="connsiteY28" fmla="*/ 3041787 h 3428998"/>
              <a:gd name="connsiteX29" fmla="*/ 1004965 w 6095996"/>
              <a:gd name="connsiteY29" fmla="*/ 3022545 h 3428998"/>
              <a:gd name="connsiteX30" fmla="*/ 841570 w 6095996"/>
              <a:gd name="connsiteY30" fmla="*/ 3022545 h 3428998"/>
              <a:gd name="connsiteX31" fmla="*/ 841570 w 6095996"/>
              <a:gd name="connsiteY31" fmla="*/ 3113676 h 3428998"/>
              <a:gd name="connsiteX32" fmla="*/ 862691 w 6095996"/>
              <a:gd name="connsiteY32" fmla="*/ 3113676 h 3428998"/>
              <a:gd name="connsiteX33" fmla="*/ 862691 w 6095996"/>
              <a:gd name="connsiteY33" fmla="*/ 3057456 h 3428998"/>
              <a:gd name="connsiteX34" fmla="*/ 898981 w 6095996"/>
              <a:gd name="connsiteY34" fmla="*/ 3113488 h 3428998"/>
              <a:gd name="connsiteX35" fmla="*/ 898981 w 6095996"/>
              <a:gd name="connsiteY35" fmla="*/ 3113676 h 3428998"/>
              <a:gd name="connsiteX36" fmla="*/ 920855 w 6095996"/>
              <a:gd name="connsiteY36" fmla="*/ 3113676 h 3428998"/>
              <a:gd name="connsiteX37" fmla="*/ 920792 w 6095996"/>
              <a:gd name="connsiteY37" fmla="*/ 3093996 h 3428998"/>
              <a:gd name="connsiteX38" fmla="*/ 920667 w 6095996"/>
              <a:gd name="connsiteY38" fmla="*/ 3022545 h 3428998"/>
              <a:gd name="connsiteX39" fmla="*/ 899670 w 6095996"/>
              <a:gd name="connsiteY39" fmla="*/ 3022545 h 3428998"/>
              <a:gd name="connsiteX40" fmla="*/ 899670 w 6095996"/>
              <a:gd name="connsiteY40" fmla="*/ 3079831 h 3428998"/>
              <a:gd name="connsiteX41" fmla="*/ 863067 w 6095996"/>
              <a:gd name="connsiteY41" fmla="*/ 3022545 h 3428998"/>
              <a:gd name="connsiteX42" fmla="*/ 774443 w 6095996"/>
              <a:gd name="connsiteY42" fmla="*/ 3022545 h 3428998"/>
              <a:gd name="connsiteX43" fmla="*/ 742918 w 6095996"/>
              <a:gd name="connsiteY43" fmla="*/ 3113676 h 3428998"/>
              <a:gd name="connsiteX44" fmla="*/ 765167 w 6095996"/>
              <a:gd name="connsiteY44" fmla="*/ 3113676 h 3428998"/>
              <a:gd name="connsiteX45" fmla="*/ 770934 w 6095996"/>
              <a:gd name="connsiteY45" fmla="*/ 3095062 h 3428998"/>
              <a:gd name="connsiteX46" fmla="*/ 805844 w 6095996"/>
              <a:gd name="connsiteY46" fmla="*/ 3095062 h 3428998"/>
              <a:gd name="connsiteX47" fmla="*/ 811798 w 6095996"/>
              <a:gd name="connsiteY47" fmla="*/ 3113676 h 3428998"/>
              <a:gd name="connsiteX48" fmla="*/ 833735 w 6095996"/>
              <a:gd name="connsiteY48" fmla="*/ 3113676 h 3428998"/>
              <a:gd name="connsiteX49" fmla="*/ 801269 w 6095996"/>
              <a:gd name="connsiteY49" fmla="*/ 3022545 h 3428998"/>
              <a:gd name="connsiteX50" fmla="*/ 604403 w 6095996"/>
              <a:gd name="connsiteY50" fmla="*/ 3022545 h 3428998"/>
              <a:gd name="connsiteX51" fmla="*/ 576136 w 6095996"/>
              <a:gd name="connsiteY51" fmla="*/ 3050248 h 3428998"/>
              <a:gd name="connsiteX52" fmla="*/ 604403 w 6095996"/>
              <a:gd name="connsiteY52" fmla="*/ 3076823 h 3428998"/>
              <a:gd name="connsiteX53" fmla="*/ 625964 w 6095996"/>
              <a:gd name="connsiteY53" fmla="*/ 3076823 h 3428998"/>
              <a:gd name="connsiteX54" fmla="*/ 634174 w 6095996"/>
              <a:gd name="connsiteY54" fmla="*/ 3085284 h 3428998"/>
              <a:gd name="connsiteX55" fmla="*/ 625964 w 6095996"/>
              <a:gd name="connsiteY55" fmla="*/ 3093745 h 3428998"/>
              <a:gd name="connsiteX56" fmla="*/ 579772 w 6095996"/>
              <a:gd name="connsiteY56" fmla="*/ 3093745 h 3428998"/>
              <a:gd name="connsiteX57" fmla="*/ 579772 w 6095996"/>
              <a:gd name="connsiteY57" fmla="*/ 3113676 h 3428998"/>
              <a:gd name="connsiteX58" fmla="*/ 625149 w 6095996"/>
              <a:gd name="connsiteY58" fmla="*/ 3113676 h 3428998"/>
              <a:gd name="connsiteX59" fmla="*/ 653792 w 6095996"/>
              <a:gd name="connsiteY59" fmla="*/ 3085284 h 3428998"/>
              <a:gd name="connsiteX60" fmla="*/ 629223 w 6095996"/>
              <a:gd name="connsiteY60" fmla="*/ 3058709 h 3428998"/>
              <a:gd name="connsiteX61" fmla="*/ 604403 w 6095996"/>
              <a:gd name="connsiteY61" fmla="*/ 3058709 h 3428998"/>
              <a:gd name="connsiteX62" fmla="*/ 595817 w 6095996"/>
              <a:gd name="connsiteY62" fmla="*/ 3050248 h 3428998"/>
              <a:gd name="connsiteX63" fmla="*/ 604403 w 6095996"/>
              <a:gd name="connsiteY63" fmla="*/ 3041787 h 3428998"/>
              <a:gd name="connsiteX64" fmla="*/ 647461 w 6095996"/>
              <a:gd name="connsiteY64" fmla="*/ 3041787 h 3428998"/>
              <a:gd name="connsiteX65" fmla="*/ 647461 w 6095996"/>
              <a:gd name="connsiteY65" fmla="*/ 3022545 h 3428998"/>
              <a:gd name="connsiteX66" fmla="*/ 1023956 w 6095996"/>
              <a:gd name="connsiteY66" fmla="*/ 3022482 h 3428998"/>
              <a:gd name="connsiteX67" fmla="*/ 1023956 w 6095996"/>
              <a:gd name="connsiteY67" fmla="*/ 3113676 h 3428998"/>
              <a:gd name="connsiteX68" fmla="*/ 1045015 w 6095996"/>
              <a:gd name="connsiteY68" fmla="*/ 3113676 h 3428998"/>
              <a:gd name="connsiteX69" fmla="*/ 1045015 w 6095996"/>
              <a:gd name="connsiteY69" fmla="*/ 3075193 h 3428998"/>
              <a:gd name="connsiteX70" fmla="*/ 1074975 w 6095996"/>
              <a:gd name="connsiteY70" fmla="*/ 3113676 h 3428998"/>
              <a:gd name="connsiteX71" fmla="*/ 1099481 w 6095996"/>
              <a:gd name="connsiteY71" fmla="*/ 3113676 h 3428998"/>
              <a:gd name="connsiteX72" fmla="*/ 1065009 w 6095996"/>
              <a:gd name="connsiteY72" fmla="*/ 3068111 h 3428998"/>
              <a:gd name="connsiteX73" fmla="*/ 1099481 w 6095996"/>
              <a:gd name="connsiteY73" fmla="*/ 3022482 h 3428998"/>
              <a:gd name="connsiteX74" fmla="*/ 1074975 w 6095996"/>
              <a:gd name="connsiteY74" fmla="*/ 3022482 h 3428998"/>
              <a:gd name="connsiteX75" fmla="*/ 1045015 w 6095996"/>
              <a:gd name="connsiteY75" fmla="*/ 3060965 h 3428998"/>
              <a:gd name="connsiteX76" fmla="*/ 1045015 w 6095996"/>
              <a:gd name="connsiteY76" fmla="*/ 3022482 h 3428998"/>
              <a:gd name="connsiteX77" fmla="*/ 666076 w 6095996"/>
              <a:gd name="connsiteY77" fmla="*/ 3022482 h 3428998"/>
              <a:gd name="connsiteX78" fmla="*/ 666076 w 6095996"/>
              <a:gd name="connsiteY78" fmla="*/ 3113676 h 3428998"/>
              <a:gd name="connsiteX79" fmla="*/ 687073 w 6095996"/>
              <a:gd name="connsiteY79" fmla="*/ 3113676 h 3428998"/>
              <a:gd name="connsiteX80" fmla="*/ 687073 w 6095996"/>
              <a:gd name="connsiteY80" fmla="*/ 3075193 h 3428998"/>
              <a:gd name="connsiteX81" fmla="*/ 717032 w 6095996"/>
              <a:gd name="connsiteY81" fmla="*/ 3113676 h 3428998"/>
              <a:gd name="connsiteX82" fmla="*/ 741601 w 6095996"/>
              <a:gd name="connsiteY82" fmla="*/ 3113676 h 3428998"/>
              <a:gd name="connsiteX83" fmla="*/ 707067 w 6095996"/>
              <a:gd name="connsiteY83" fmla="*/ 3068111 h 3428998"/>
              <a:gd name="connsiteX84" fmla="*/ 741601 w 6095996"/>
              <a:gd name="connsiteY84" fmla="*/ 3022482 h 3428998"/>
              <a:gd name="connsiteX85" fmla="*/ 717032 w 6095996"/>
              <a:gd name="connsiteY85" fmla="*/ 3022482 h 3428998"/>
              <a:gd name="connsiteX86" fmla="*/ 687073 w 6095996"/>
              <a:gd name="connsiteY86" fmla="*/ 3060965 h 3428998"/>
              <a:gd name="connsiteX87" fmla="*/ 687073 w 6095996"/>
              <a:gd name="connsiteY87" fmla="*/ 3022482 h 3428998"/>
              <a:gd name="connsiteX88" fmla="*/ 0 w 6095996"/>
              <a:gd name="connsiteY88" fmla="*/ 0 h 3428998"/>
              <a:gd name="connsiteX89" fmla="*/ 6095996 w 6095996"/>
              <a:gd name="connsiteY89" fmla="*/ 0 h 3428998"/>
              <a:gd name="connsiteX90" fmla="*/ 6095996 w 6095996"/>
              <a:gd name="connsiteY90" fmla="*/ 3428998 h 3428998"/>
              <a:gd name="connsiteX91" fmla="*/ 0 w 6095996"/>
              <a:gd name="connsiteY91" fmla="*/ 3428998 h 3428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095996" h="3428998">
                <a:moveTo>
                  <a:pt x="1146049" y="3041536"/>
                </a:moveTo>
                <a:lnTo>
                  <a:pt x="1157832" y="3076509"/>
                </a:lnTo>
                <a:lnTo>
                  <a:pt x="1134642" y="3076509"/>
                </a:lnTo>
                <a:close/>
                <a:moveTo>
                  <a:pt x="788169" y="3041536"/>
                </a:moveTo>
                <a:lnTo>
                  <a:pt x="799952" y="3076509"/>
                </a:lnTo>
                <a:lnTo>
                  <a:pt x="776762" y="3076509"/>
                </a:lnTo>
                <a:close/>
                <a:moveTo>
                  <a:pt x="1132323" y="3022545"/>
                </a:moveTo>
                <a:lnTo>
                  <a:pt x="1100859" y="3113676"/>
                </a:lnTo>
                <a:lnTo>
                  <a:pt x="1123109" y="3113676"/>
                </a:lnTo>
                <a:lnTo>
                  <a:pt x="1128876" y="3095062"/>
                </a:lnTo>
                <a:lnTo>
                  <a:pt x="1163786" y="3095062"/>
                </a:lnTo>
                <a:lnTo>
                  <a:pt x="1169740" y="3113676"/>
                </a:lnTo>
                <a:lnTo>
                  <a:pt x="1191614" y="3113676"/>
                </a:lnTo>
                <a:lnTo>
                  <a:pt x="1159148" y="3022545"/>
                </a:lnTo>
                <a:close/>
                <a:moveTo>
                  <a:pt x="961907" y="3022545"/>
                </a:moveTo>
                <a:cubicBezTo>
                  <a:pt x="944358" y="3022545"/>
                  <a:pt x="933640" y="3032824"/>
                  <a:pt x="933640" y="3050248"/>
                </a:cubicBezTo>
                <a:cubicBezTo>
                  <a:pt x="933640" y="3067672"/>
                  <a:pt x="945987" y="3076823"/>
                  <a:pt x="961907" y="3076823"/>
                </a:cubicBezTo>
                <a:lnTo>
                  <a:pt x="983467" y="3076823"/>
                </a:lnTo>
                <a:cubicBezTo>
                  <a:pt x="988920" y="3076823"/>
                  <a:pt x="991678" y="3080959"/>
                  <a:pt x="991678" y="3085284"/>
                </a:cubicBezTo>
                <a:cubicBezTo>
                  <a:pt x="991678" y="3089734"/>
                  <a:pt x="988920" y="3093745"/>
                  <a:pt x="983467" y="3093745"/>
                </a:cubicBezTo>
                <a:lnTo>
                  <a:pt x="937338" y="3093745"/>
                </a:lnTo>
                <a:lnTo>
                  <a:pt x="937338" y="3113676"/>
                </a:lnTo>
                <a:lnTo>
                  <a:pt x="982715" y="3113676"/>
                </a:lnTo>
                <a:cubicBezTo>
                  <a:pt x="1000703" y="3113676"/>
                  <a:pt x="1011358" y="3103774"/>
                  <a:pt x="1011358" y="3085284"/>
                </a:cubicBezTo>
                <a:cubicBezTo>
                  <a:pt x="1011358" y="3068612"/>
                  <a:pt x="1000641" y="3058709"/>
                  <a:pt x="986727" y="3058709"/>
                </a:cubicBezTo>
                <a:lnTo>
                  <a:pt x="961907" y="3058709"/>
                </a:lnTo>
                <a:cubicBezTo>
                  <a:pt x="956078" y="3058709"/>
                  <a:pt x="953320" y="3054698"/>
                  <a:pt x="953320" y="3050248"/>
                </a:cubicBezTo>
                <a:cubicBezTo>
                  <a:pt x="953320" y="3045798"/>
                  <a:pt x="956078" y="3041787"/>
                  <a:pt x="961907" y="3041787"/>
                </a:cubicBezTo>
                <a:lnTo>
                  <a:pt x="1004965" y="3041787"/>
                </a:lnTo>
                <a:lnTo>
                  <a:pt x="1004965" y="3022545"/>
                </a:lnTo>
                <a:close/>
                <a:moveTo>
                  <a:pt x="841570" y="3022545"/>
                </a:moveTo>
                <a:lnTo>
                  <a:pt x="841570" y="3113676"/>
                </a:lnTo>
                <a:lnTo>
                  <a:pt x="862691" y="3113676"/>
                </a:lnTo>
                <a:lnTo>
                  <a:pt x="862691" y="3057456"/>
                </a:lnTo>
                <a:lnTo>
                  <a:pt x="898981" y="3113488"/>
                </a:lnTo>
                <a:lnTo>
                  <a:pt x="898981" y="3113676"/>
                </a:lnTo>
                <a:lnTo>
                  <a:pt x="920855" y="3113676"/>
                </a:lnTo>
                <a:lnTo>
                  <a:pt x="920792" y="3093996"/>
                </a:lnTo>
                <a:lnTo>
                  <a:pt x="920667" y="3022545"/>
                </a:lnTo>
                <a:lnTo>
                  <a:pt x="899670" y="3022545"/>
                </a:lnTo>
                <a:lnTo>
                  <a:pt x="899670" y="3079831"/>
                </a:lnTo>
                <a:lnTo>
                  <a:pt x="863067" y="3022545"/>
                </a:lnTo>
                <a:close/>
                <a:moveTo>
                  <a:pt x="774443" y="3022545"/>
                </a:moveTo>
                <a:lnTo>
                  <a:pt x="742918" y="3113676"/>
                </a:lnTo>
                <a:lnTo>
                  <a:pt x="765167" y="3113676"/>
                </a:lnTo>
                <a:lnTo>
                  <a:pt x="770934" y="3095062"/>
                </a:lnTo>
                <a:lnTo>
                  <a:pt x="805844" y="3095062"/>
                </a:lnTo>
                <a:lnTo>
                  <a:pt x="811798" y="3113676"/>
                </a:lnTo>
                <a:lnTo>
                  <a:pt x="833735" y="3113676"/>
                </a:lnTo>
                <a:lnTo>
                  <a:pt x="801269" y="3022545"/>
                </a:lnTo>
                <a:close/>
                <a:moveTo>
                  <a:pt x="604403" y="3022545"/>
                </a:moveTo>
                <a:cubicBezTo>
                  <a:pt x="586791" y="3022545"/>
                  <a:pt x="576136" y="3032824"/>
                  <a:pt x="576136" y="3050248"/>
                </a:cubicBezTo>
                <a:cubicBezTo>
                  <a:pt x="576136" y="3067672"/>
                  <a:pt x="588484" y="3076823"/>
                  <a:pt x="604403" y="3076823"/>
                </a:cubicBezTo>
                <a:lnTo>
                  <a:pt x="625964" y="3076823"/>
                </a:lnTo>
                <a:cubicBezTo>
                  <a:pt x="631416" y="3076823"/>
                  <a:pt x="634174" y="3080959"/>
                  <a:pt x="634174" y="3085284"/>
                </a:cubicBezTo>
                <a:cubicBezTo>
                  <a:pt x="634174" y="3089734"/>
                  <a:pt x="631416" y="3093745"/>
                  <a:pt x="625964" y="3093745"/>
                </a:cubicBezTo>
                <a:lnTo>
                  <a:pt x="579772" y="3093745"/>
                </a:lnTo>
                <a:lnTo>
                  <a:pt x="579772" y="3113676"/>
                </a:lnTo>
                <a:lnTo>
                  <a:pt x="625149" y="3113676"/>
                </a:lnTo>
                <a:cubicBezTo>
                  <a:pt x="643137" y="3113676"/>
                  <a:pt x="653792" y="3103774"/>
                  <a:pt x="653792" y="3085284"/>
                </a:cubicBezTo>
                <a:cubicBezTo>
                  <a:pt x="653792" y="3068612"/>
                  <a:pt x="643137" y="3058709"/>
                  <a:pt x="629223" y="3058709"/>
                </a:cubicBezTo>
                <a:lnTo>
                  <a:pt x="604403" y="3058709"/>
                </a:lnTo>
                <a:cubicBezTo>
                  <a:pt x="598574" y="3058709"/>
                  <a:pt x="595817" y="3054698"/>
                  <a:pt x="595817" y="3050248"/>
                </a:cubicBezTo>
                <a:cubicBezTo>
                  <a:pt x="595817" y="3045798"/>
                  <a:pt x="598574" y="3041787"/>
                  <a:pt x="604403" y="3041787"/>
                </a:cubicBezTo>
                <a:lnTo>
                  <a:pt x="647461" y="3041787"/>
                </a:lnTo>
                <a:lnTo>
                  <a:pt x="647461" y="3022545"/>
                </a:lnTo>
                <a:close/>
                <a:moveTo>
                  <a:pt x="1023956" y="3022482"/>
                </a:moveTo>
                <a:lnTo>
                  <a:pt x="1023956" y="3113676"/>
                </a:lnTo>
                <a:lnTo>
                  <a:pt x="1045015" y="3113676"/>
                </a:lnTo>
                <a:lnTo>
                  <a:pt x="1045015" y="3075193"/>
                </a:lnTo>
                <a:lnTo>
                  <a:pt x="1074975" y="3113676"/>
                </a:lnTo>
                <a:lnTo>
                  <a:pt x="1099481" y="3113676"/>
                </a:lnTo>
                <a:lnTo>
                  <a:pt x="1065009" y="3068111"/>
                </a:lnTo>
                <a:lnTo>
                  <a:pt x="1099481" y="3022482"/>
                </a:lnTo>
                <a:lnTo>
                  <a:pt x="1074975" y="3022482"/>
                </a:lnTo>
                <a:lnTo>
                  <a:pt x="1045015" y="3060965"/>
                </a:lnTo>
                <a:lnTo>
                  <a:pt x="1045015" y="3022482"/>
                </a:lnTo>
                <a:close/>
                <a:moveTo>
                  <a:pt x="666076" y="3022482"/>
                </a:moveTo>
                <a:lnTo>
                  <a:pt x="666076" y="3113676"/>
                </a:lnTo>
                <a:lnTo>
                  <a:pt x="687073" y="3113676"/>
                </a:lnTo>
                <a:lnTo>
                  <a:pt x="687073" y="3075193"/>
                </a:lnTo>
                <a:lnTo>
                  <a:pt x="717032" y="3113676"/>
                </a:lnTo>
                <a:lnTo>
                  <a:pt x="741601" y="3113676"/>
                </a:lnTo>
                <a:lnTo>
                  <a:pt x="707067" y="3068111"/>
                </a:lnTo>
                <a:lnTo>
                  <a:pt x="741601" y="3022482"/>
                </a:lnTo>
                <a:lnTo>
                  <a:pt x="717032" y="3022482"/>
                </a:lnTo>
                <a:lnTo>
                  <a:pt x="687073" y="3060965"/>
                </a:lnTo>
                <a:lnTo>
                  <a:pt x="687073" y="3022482"/>
                </a:lnTo>
                <a:close/>
                <a:moveTo>
                  <a:pt x="0" y="0"/>
                </a:moveTo>
                <a:lnTo>
                  <a:pt x="6095996" y="0"/>
                </a:lnTo>
                <a:lnTo>
                  <a:pt x="6095996"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a:p>
            <a:endParaRPr lang="en-GB"/>
          </a:p>
        </p:txBody>
      </p:sp>
      <p:sp>
        <p:nvSpPr>
          <p:cNvPr id="13" name="Picture Placeholder 17">
            <a:extLst>
              <a:ext uri="{FF2B5EF4-FFF2-40B4-BE49-F238E27FC236}">
                <a16:creationId xmlns:a16="http://schemas.microsoft.com/office/drawing/2014/main" id="{F6D91FA2-3158-514E-AC7C-830A94A59D60}"/>
              </a:ext>
            </a:extLst>
          </p:cNvPr>
          <p:cNvSpPr>
            <a:spLocks noGrp="1"/>
          </p:cNvSpPr>
          <p:nvPr>
            <p:ph type="pic" sz="quarter" idx="18" hasCustomPrompt="1"/>
          </p:nvPr>
        </p:nvSpPr>
        <p:spPr>
          <a:xfrm>
            <a:off x="6096557" y="3429002"/>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a:p>
            <a:endParaRPr lang="en-GB"/>
          </a:p>
        </p:txBody>
      </p:sp>
      <p:sp>
        <p:nvSpPr>
          <p:cNvPr id="10" name="Picture Placeholder 11">
            <a:extLst>
              <a:ext uri="{FF2B5EF4-FFF2-40B4-BE49-F238E27FC236}">
                <a16:creationId xmlns:a16="http://schemas.microsoft.com/office/drawing/2014/main" id="{1B7FC29D-F898-3A44-989C-87EB7E0AE74E}"/>
              </a:ext>
            </a:extLst>
          </p:cNvPr>
          <p:cNvSpPr>
            <a:spLocks noGrp="1"/>
          </p:cNvSpPr>
          <p:nvPr>
            <p:ph type="pic" sz="quarter" idx="13" hasCustomPrompt="1"/>
          </p:nvPr>
        </p:nvSpPr>
        <p:spPr>
          <a:xfrm>
            <a:off x="3" y="3"/>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a:p>
            <a:endParaRPr lang="en-GB"/>
          </a:p>
        </p:txBody>
      </p:sp>
      <p:sp>
        <p:nvSpPr>
          <p:cNvPr id="11" name="Picture Placeholder 13">
            <a:extLst>
              <a:ext uri="{FF2B5EF4-FFF2-40B4-BE49-F238E27FC236}">
                <a16:creationId xmlns:a16="http://schemas.microsoft.com/office/drawing/2014/main" id="{F7C6A77F-C0D1-A44A-862B-B2F2882592E3}"/>
              </a:ext>
            </a:extLst>
          </p:cNvPr>
          <p:cNvSpPr>
            <a:spLocks noGrp="1"/>
          </p:cNvSpPr>
          <p:nvPr>
            <p:ph type="pic" sz="quarter" idx="16" hasCustomPrompt="1"/>
          </p:nvPr>
        </p:nvSpPr>
        <p:spPr>
          <a:xfrm>
            <a:off x="6096557" y="3"/>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a:p>
            <a:endParaRPr lang="en-GB"/>
          </a:p>
        </p:txBody>
      </p:sp>
      <p:sp>
        <p:nvSpPr>
          <p:cNvPr id="14" name="Picture Placeholder 4">
            <a:extLst>
              <a:ext uri="{FF2B5EF4-FFF2-40B4-BE49-F238E27FC236}">
                <a16:creationId xmlns:a16="http://schemas.microsoft.com/office/drawing/2014/main" id="{81D91098-732B-074B-B219-BF059229333C}"/>
              </a:ext>
            </a:extLst>
          </p:cNvPr>
          <p:cNvSpPr>
            <a:spLocks noGrp="1"/>
          </p:cNvSpPr>
          <p:nvPr>
            <p:ph type="pic" sz="quarter" idx="39" hasCustomPrompt="1"/>
          </p:nvPr>
        </p:nvSpPr>
        <p:spPr>
          <a:xfrm>
            <a:off x="2058068" y="800102"/>
            <a:ext cx="1979867" cy="1828800"/>
          </a:xfrm>
        </p:spPr>
        <p:txBody>
          <a:bodyPr/>
          <a:lstStyle>
            <a:lvl1pPr marL="12700" indent="0" algn="ctr">
              <a:buNone/>
              <a:defRPr sz="1300">
                <a:solidFill>
                  <a:schemeClr val="tx2"/>
                </a:solidFill>
              </a:defRPr>
            </a:lvl1pPr>
          </a:lstStyle>
          <a:p>
            <a:r>
              <a:rPr lang="en-GB"/>
              <a:t>Click to add icon</a:t>
            </a:r>
          </a:p>
        </p:txBody>
      </p:sp>
      <p:sp>
        <p:nvSpPr>
          <p:cNvPr id="15" name="Picture Placeholder 4">
            <a:extLst>
              <a:ext uri="{FF2B5EF4-FFF2-40B4-BE49-F238E27FC236}">
                <a16:creationId xmlns:a16="http://schemas.microsoft.com/office/drawing/2014/main" id="{71F87AE1-7112-F54A-A977-6BBBC300F50F}"/>
              </a:ext>
            </a:extLst>
          </p:cNvPr>
          <p:cNvSpPr>
            <a:spLocks noGrp="1"/>
          </p:cNvSpPr>
          <p:nvPr>
            <p:ph type="pic" sz="quarter" idx="40" hasCustomPrompt="1"/>
          </p:nvPr>
        </p:nvSpPr>
        <p:spPr>
          <a:xfrm>
            <a:off x="2058069" y="4229101"/>
            <a:ext cx="1979867" cy="1828800"/>
          </a:xfrm>
        </p:spPr>
        <p:txBody>
          <a:bodyPr/>
          <a:lstStyle>
            <a:lvl1pPr marL="12700" indent="0" algn="ctr">
              <a:buNone/>
              <a:defRPr sz="1300">
                <a:solidFill>
                  <a:schemeClr val="tx2"/>
                </a:solidFill>
              </a:defRPr>
            </a:lvl1pPr>
          </a:lstStyle>
          <a:p>
            <a:r>
              <a:rPr lang="en-GB"/>
              <a:t>Click to add icon</a:t>
            </a:r>
          </a:p>
        </p:txBody>
      </p:sp>
      <p:sp>
        <p:nvSpPr>
          <p:cNvPr id="18" name="Picture Placeholder 4">
            <a:extLst>
              <a:ext uri="{FF2B5EF4-FFF2-40B4-BE49-F238E27FC236}">
                <a16:creationId xmlns:a16="http://schemas.microsoft.com/office/drawing/2014/main" id="{19DE4C17-73C1-B043-AFB8-39C52FFF977C}"/>
              </a:ext>
            </a:extLst>
          </p:cNvPr>
          <p:cNvSpPr>
            <a:spLocks noGrp="1"/>
          </p:cNvSpPr>
          <p:nvPr>
            <p:ph type="pic" sz="quarter" idx="41" hasCustomPrompt="1"/>
          </p:nvPr>
        </p:nvSpPr>
        <p:spPr>
          <a:xfrm>
            <a:off x="8154622" y="800102"/>
            <a:ext cx="1979867" cy="1828800"/>
          </a:xfrm>
        </p:spPr>
        <p:txBody>
          <a:bodyPr/>
          <a:lstStyle>
            <a:lvl1pPr marL="12700" indent="0" algn="ctr">
              <a:buNone/>
              <a:defRPr sz="1300">
                <a:solidFill>
                  <a:schemeClr val="tx2"/>
                </a:solidFill>
              </a:defRPr>
            </a:lvl1pPr>
          </a:lstStyle>
          <a:p>
            <a:r>
              <a:rPr lang="en-GB"/>
              <a:t>Click to add icon</a:t>
            </a:r>
          </a:p>
        </p:txBody>
      </p:sp>
      <p:sp>
        <p:nvSpPr>
          <p:cNvPr id="19" name="Picture Placeholder 4">
            <a:extLst>
              <a:ext uri="{FF2B5EF4-FFF2-40B4-BE49-F238E27FC236}">
                <a16:creationId xmlns:a16="http://schemas.microsoft.com/office/drawing/2014/main" id="{9EAD56EA-10D4-4F4A-832B-AA6DC1EA75DB}"/>
              </a:ext>
            </a:extLst>
          </p:cNvPr>
          <p:cNvSpPr>
            <a:spLocks noGrp="1"/>
          </p:cNvSpPr>
          <p:nvPr>
            <p:ph type="pic" sz="quarter" idx="42" hasCustomPrompt="1"/>
          </p:nvPr>
        </p:nvSpPr>
        <p:spPr>
          <a:xfrm>
            <a:off x="8154622" y="4229101"/>
            <a:ext cx="1979867" cy="1828800"/>
          </a:xfrm>
        </p:spPr>
        <p:txBody>
          <a:bodyPr/>
          <a:lstStyle>
            <a:lvl1pPr marL="12700" indent="0" algn="ctr">
              <a:buNone/>
              <a:defRPr sz="1300">
                <a:solidFill>
                  <a:schemeClr val="tx2"/>
                </a:solidFill>
              </a:defRPr>
            </a:lvl1pPr>
          </a:lstStyle>
          <a:p>
            <a:r>
              <a:rPr lang="en-GB"/>
              <a:t>Click to add icon</a:t>
            </a:r>
          </a:p>
        </p:txBody>
      </p:sp>
      <p:sp>
        <p:nvSpPr>
          <p:cNvPr id="16" name="Platshållare för datum 3">
            <a:extLst>
              <a:ext uri="{FF2B5EF4-FFF2-40B4-BE49-F238E27FC236}">
                <a16:creationId xmlns:a16="http://schemas.microsoft.com/office/drawing/2014/main" id="{8AE29859-2AD4-2242-9A40-ACB03312FD5B}"/>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bg1"/>
                </a:solidFill>
              </a:defRPr>
            </a:lvl1pPr>
          </a:lstStyle>
          <a:p>
            <a:fld id="{04FD8E7E-BAC6-474F-8C73-A8A698C07EFC}" type="datetime1">
              <a:rPr lang="en-US" smtClean="0"/>
              <a:t>9/4/2024</a:t>
            </a:fld>
            <a:endParaRPr lang="en-US"/>
          </a:p>
        </p:txBody>
      </p:sp>
      <p:sp>
        <p:nvSpPr>
          <p:cNvPr id="17" name="Platshållare för sidfot 4">
            <a:extLst>
              <a:ext uri="{FF2B5EF4-FFF2-40B4-BE49-F238E27FC236}">
                <a16:creationId xmlns:a16="http://schemas.microsoft.com/office/drawing/2014/main" id="{67517430-9B91-D040-8ED9-D9A51C7C572B}"/>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bg1"/>
                </a:solidFill>
              </a:defRPr>
            </a:lvl1pPr>
          </a:lstStyle>
          <a:p>
            <a:r>
              <a:rPr lang="en-US"/>
              <a:t>Go to header/footer to change text </a:t>
            </a:r>
          </a:p>
        </p:txBody>
      </p:sp>
      <p:sp>
        <p:nvSpPr>
          <p:cNvPr id="20" name="Platshållare för bildnummer 5">
            <a:extLst>
              <a:ext uri="{FF2B5EF4-FFF2-40B4-BE49-F238E27FC236}">
                <a16:creationId xmlns:a16="http://schemas.microsoft.com/office/drawing/2014/main" id="{993E76DD-7C5F-2C4A-BA80-70C072794F7B}"/>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bg1"/>
                </a:solidFill>
              </a:defRPr>
            </a:lvl1pPr>
          </a:lstStyle>
          <a:p>
            <a:fld id="{EF8DBD5B-30F9-4F9C-AE39-E065C1AC514D}" type="slidenum">
              <a:rPr lang="en-US" smtClean="0"/>
              <a:pPr/>
              <a:t>‹#›</a:t>
            </a:fld>
            <a:endParaRPr lang="en-US"/>
          </a:p>
        </p:txBody>
      </p:sp>
      <p:sp>
        <p:nvSpPr>
          <p:cNvPr id="21" name="textruta 5">
            <a:extLst>
              <a:ext uri="{FF2B5EF4-FFF2-40B4-BE49-F238E27FC236}">
                <a16:creationId xmlns:a16="http://schemas.microsoft.com/office/drawing/2014/main" id="{A867E855-1CA1-124C-A73A-4577E63450A5}"/>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22" name="textruta 21">
            <a:extLst>
              <a:ext uri="{FF2B5EF4-FFF2-40B4-BE49-F238E27FC236}">
                <a16:creationId xmlns:a16="http://schemas.microsoft.com/office/drawing/2014/main" id="{5C3A5ECD-B09B-A84A-8F8E-F03DFD781083}"/>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23" name="Rektangel 22">
            <a:extLst>
              <a:ext uri="{FF2B5EF4-FFF2-40B4-BE49-F238E27FC236}">
                <a16:creationId xmlns:a16="http://schemas.microsoft.com/office/drawing/2014/main" id="{D93BA509-6EA5-E74C-96F8-12235769CEBF}"/>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ktangel 23">
            <a:extLst>
              <a:ext uri="{FF2B5EF4-FFF2-40B4-BE49-F238E27FC236}">
                <a16:creationId xmlns:a16="http://schemas.microsoft.com/office/drawing/2014/main" id="{FB1B6B98-C666-824F-AC61-3E64E1ECD821}"/>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06760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Text One Column">
    <p:bg>
      <p:bgPr>
        <a:solidFill>
          <a:schemeClr val="bg1"/>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accent1"/>
                </a:solidFill>
              </a:defRPr>
            </a:lvl1pPr>
          </a:lstStyle>
          <a:p>
            <a:fld id="{53AD8D1A-54F0-47C6-BCBD-6CA38A0DD2C1}" type="datetime1">
              <a:rPr lang="en-US" smtClean="0"/>
              <a:t>9/4/2024</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accent1"/>
                </a:solidFill>
              </a:defRPr>
            </a:lvl1pPr>
          </a:lstStyle>
          <a:p>
            <a:r>
              <a:rPr lang="en-US"/>
              <a:t>Go to header/footer to change text </a:t>
            </a:r>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11039738" cy="1056590"/>
          </a:xfrm>
          <a:prstGeom prst="rect">
            <a:avLst/>
          </a:prstGeom>
        </p:spPr>
        <p:txBody>
          <a:bodyPr anchor="t">
            <a:noAutofit/>
          </a:bodyPr>
          <a:lstStyle>
            <a:lvl1pPr marL="0" indent="0">
              <a:lnSpc>
                <a:spcPct val="85000"/>
              </a:lnSpc>
              <a:spcBef>
                <a:spcPts val="0"/>
              </a:spcBef>
              <a:buNone/>
              <a:defRPr sz="2600" spc="40" baseline="0">
                <a:solidFill>
                  <a:schemeClr val="tx2"/>
                </a:solidFill>
              </a:defRPr>
            </a:lvl1pPr>
          </a:lstStyle>
          <a:p>
            <a:pPr lvl="0"/>
            <a:r>
              <a:rPr lang="en-GB"/>
              <a:t>Click to add a headline of maximum three lines</a:t>
            </a:r>
          </a:p>
          <a:p>
            <a:pPr lvl="0"/>
            <a:endParaRPr lang="en-GB"/>
          </a:p>
        </p:txBody>
      </p:sp>
      <p:grpSp>
        <p:nvGrpSpPr>
          <p:cNvPr id="31" name="Grupp 32">
            <a:extLst>
              <a:ext uri="{FF2B5EF4-FFF2-40B4-BE49-F238E27FC236}">
                <a16:creationId xmlns:a16="http://schemas.microsoft.com/office/drawing/2014/main" id="{45823251-0A92-F943-96AC-12DF30AF4CA3}"/>
              </a:ext>
            </a:extLst>
          </p:cNvPr>
          <p:cNvGrpSpPr/>
          <p:nvPr userDrawn="1"/>
        </p:nvGrpSpPr>
        <p:grpSpPr>
          <a:xfrm>
            <a:off x="576140" y="6451484"/>
            <a:ext cx="615478" cy="91194"/>
            <a:chOff x="576140" y="6451484"/>
            <a:chExt cx="615478" cy="91194"/>
          </a:xfrm>
          <a:solidFill>
            <a:schemeClr val="tx2"/>
          </a:solidFill>
        </p:grpSpPr>
        <p:sp>
          <p:nvSpPr>
            <p:cNvPr id="32" name="Bild 2">
              <a:extLst>
                <a:ext uri="{FF2B5EF4-FFF2-40B4-BE49-F238E27FC236}">
                  <a16:creationId xmlns:a16="http://schemas.microsoft.com/office/drawing/2014/main" id="{74762D86-6151-C443-84B7-A8309855863A}"/>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33" name="Bild 2">
              <a:extLst>
                <a:ext uri="{FF2B5EF4-FFF2-40B4-BE49-F238E27FC236}">
                  <a16:creationId xmlns:a16="http://schemas.microsoft.com/office/drawing/2014/main" id="{4BB7FB38-2672-3848-87FA-36EC29BDA202}"/>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34" name="Bild 2">
              <a:extLst>
                <a:ext uri="{FF2B5EF4-FFF2-40B4-BE49-F238E27FC236}">
                  <a16:creationId xmlns:a16="http://schemas.microsoft.com/office/drawing/2014/main" id="{8CCCB167-B621-E246-BA5E-9D378AEC7010}"/>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5" name="Bild 2">
              <a:extLst>
                <a:ext uri="{FF2B5EF4-FFF2-40B4-BE49-F238E27FC236}">
                  <a16:creationId xmlns:a16="http://schemas.microsoft.com/office/drawing/2014/main" id="{148DCF08-5B2F-BD4B-B128-2CD85227BFA4}"/>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36" name="Bild 2">
              <a:extLst>
                <a:ext uri="{FF2B5EF4-FFF2-40B4-BE49-F238E27FC236}">
                  <a16:creationId xmlns:a16="http://schemas.microsoft.com/office/drawing/2014/main" id="{5239769A-D8A1-E94D-8088-5E6F344F6FF7}"/>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37" name="Bild 2">
              <a:extLst>
                <a:ext uri="{FF2B5EF4-FFF2-40B4-BE49-F238E27FC236}">
                  <a16:creationId xmlns:a16="http://schemas.microsoft.com/office/drawing/2014/main" id="{21F33749-C7D4-BB47-8F30-DE2A281D3A90}"/>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8" name="Bild 2">
              <a:extLst>
                <a:ext uri="{FF2B5EF4-FFF2-40B4-BE49-F238E27FC236}">
                  <a16:creationId xmlns:a16="http://schemas.microsoft.com/office/drawing/2014/main" id="{47D910AE-98DC-D74F-8049-5CAC6FA0AF92}"/>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3" name="Platshållare för text 2">
            <a:extLst>
              <a:ext uri="{FF2B5EF4-FFF2-40B4-BE49-F238E27FC236}">
                <a16:creationId xmlns:a16="http://schemas.microsoft.com/office/drawing/2014/main" id="{A1D46F6E-F6BB-EC4F-8188-19A644D6F0A1}"/>
              </a:ext>
            </a:extLst>
          </p:cNvPr>
          <p:cNvSpPr>
            <a:spLocks noGrp="1"/>
          </p:cNvSpPr>
          <p:nvPr>
            <p:ph type="body" sz="quarter" idx="20" hasCustomPrompt="1"/>
          </p:nvPr>
        </p:nvSpPr>
        <p:spPr>
          <a:xfrm>
            <a:off x="576000" y="2098800"/>
            <a:ext cx="11039738" cy="4030663"/>
          </a:xfrm>
        </p:spPr>
        <p:txBody>
          <a:bodyPr/>
          <a:lstStyle/>
          <a:p>
            <a:pPr lvl="0"/>
            <a:r>
              <a:rPr lang="en-GB" noProof="0"/>
              <a:t>Click to add body text</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25700096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 Two Images Graphic">
    <p:bg>
      <p:bgPr>
        <a:solidFill>
          <a:schemeClr val="bg1"/>
        </a:solidFill>
        <a:effectLst/>
      </p:bgPr>
    </p:bg>
    <p:spTree>
      <p:nvGrpSpPr>
        <p:cNvPr id="1" name=""/>
        <p:cNvGrpSpPr/>
        <p:nvPr/>
      </p:nvGrpSpPr>
      <p:grpSpPr>
        <a:xfrm>
          <a:off x="0" y="0"/>
          <a:ext cx="0" cy="0"/>
          <a:chOff x="0" y="0"/>
          <a:chExt cx="0" cy="0"/>
        </a:xfrm>
      </p:grpSpPr>
      <p:pic>
        <p:nvPicPr>
          <p:cNvPr id="12" name="Bild 26">
            <a:extLst>
              <a:ext uri="{FF2B5EF4-FFF2-40B4-BE49-F238E27FC236}">
                <a16:creationId xmlns:a16="http://schemas.microsoft.com/office/drawing/2014/main" id="{0F18AA04-E7EB-9546-BB70-FEFF65E8B30A}"/>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3317" t="27887" r="62203" b="57610"/>
          <a:stretch/>
        </p:blipFill>
        <p:spPr>
          <a:xfrm>
            <a:off x="6069600" y="3424537"/>
            <a:ext cx="6122400" cy="3449228"/>
          </a:xfrm>
          <a:prstGeom prst="rect">
            <a:avLst/>
          </a:prstGeom>
        </p:spPr>
      </p:pic>
      <p:sp>
        <p:nvSpPr>
          <p:cNvPr id="16" name="Picture Placeholder 13">
            <a:extLst>
              <a:ext uri="{FF2B5EF4-FFF2-40B4-BE49-F238E27FC236}">
                <a16:creationId xmlns:a16="http://schemas.microsoft.com/office/drawing/2014/main" id="{4112384D-AFE6-0044-8D33-BD96D1F23E2F}"/>
              </a:ext>
            </a:extLst>
          </p:cNvPr>
          <p:cNvSpPr>
            <a:spLocks noGrp="1"/>
          </p:cNvSpPr>
          <p:nvPr>
            <p:ph type="pic" sz="quarter" idx="19" hasCustomPrompt="1"/>
          </p:nvPr>
        </p:nvSpPr>
        <p:spPr>
          <a:xfrm>
            <a:off x="6106523" y="3"/>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chemeClr val="accent6">
              <a:lumMod val="90000"/>
            </a:schemeClr>
          </a:solidFill>
        </p:spPr>
        <p:txBody>
          <a:bodyPr wrap="square" lIns="36000" tIns="36000" rIns="36000" bIns="36000" anchor="t">
            <a:noAutofit/>
          </a:bodyPr>
          <a:lstStyle>
            <a:lvl1pPr marL="0" indent="0" algn="ctr">
              <a:buNone/>
              <a:defRPr sz="1300">
                <a:solidFill>
                  <a:schemeClr val="tx2"/>
                </a:solidFill>
              </a:defRPr>
            </a:lvl1pPr>
          </a:lstStyle>
          <a:p>
            <a:r>
              <a:rPr lang="en-GB"/>
              <a:t>Click on the icon to add an image</a:t>
            </a:r>
          </a:p>
        </p:txBody>
      </p:sp>
      <p:sp>
        <p:nvSpPr>
          <p:cNvPr id="2" name="Date Placeholder 1">
            <a:extLst>
              <a:ext uri="{FF2B5EF4-FFF2-40B4-BE49-F238E27FC236}">
                <a16:creationId xmlns:a16="http://schemas.microsoft.com/office/drawing/2014/main" id="{CB933F6B-2C2A-DB4E-8D3A-6DB67A584F23}"/>
              </a:ext>
            </a:extLst>
          </p:cNvPr>
          <p:cNvSpPr>
            <a:spLocks noGrp="1"/>
          </p:cNvSpPr>
          <p:nvPr>
            <p:ph type="dt" sz="half" idx="16"/>
          </p:nvPr>
        </p:nvSpPr>
        <p:spPr/>
        <p:txBody>
          <a:bodyPr/>
          <a:lstStyle>
            <a:lvl1pPr>
              <a:defRPr>
                <a:solidFill>
                  <a:schemeClr val="bg1"/>
                </a:solidFill>
              </a:defRPr>
            </a:lvl1pPr>
          </a:lstStyle>
          <a:p>
            <a:fld id="{81522241-6081-4BEC-9617-6E5A7D7AC254}" type="datetime1">
              <a:rPr lang="en-US" smtClean="0"/>
              <a:t>9/4/2024</a:t>
            </a:fld>
            <a:endParaRPr lang="en-US"/>
          </a:p>
        </p:txBody>
      </p:sp>
      <p:sp>
        <p:nvSpPr>
          <p:cNvPr id="13" name="Picture Placeholder 12">
            <a:extLst>
              <a:ext uri="{FF2B5EF4-FFF2-40B4-BE49-F238E27FC236}">
                <a16:creationId xmlns:a16="http://schemas.microsoft.com/office/drawing/2014/main" id="{E694F34C-2436-894C-9A38-5ECC387754EF}"/>
              </a:ext>
            </a:extLst>
          </p:cNvPr>
          <p:cNvSpPr>
            <a:spLocks noGrp="1"/>
          </p:cNvSpPr>
          <p:nvPr>
            <p:ph type="pic" sz="quarter" idx="13" hasCustomPrompt="1"/>
          </p:nvPr>
        </p:nvSpPr>
        <p:spPr>
          <a:xfrm>
            <a:off x="5" y="5"/>
            <a:ext cx="6109247" cy="6857997"/>
          </a:xfrm>
          <a:custGeom>
            <a:avLst/>
            <a:gdLst>
              <a:gd name="connsiteX0" fmla="*/ 1146049 w 6094408"/>
              <a:gd name="connsiteY0" fmla="*/ 6470534 h 6857997"/>
              <a:gd name="connsiteX1" fmla="*/ 1157832 w 6094408"/>
              <a:gd name="connsiteY1" fmla="*/ 6505507 h 6857997"/>
              <a:gd name="connsiteX2" fmla="*/ 1134642 w 6094408"/>
              <a:gd name="connsiteY2" fmla="*/ 6505507 h 6857997"/>
              <a:gd name="connsiteX3" fmla="*/ 788170 w 6094408"/>
              <a:gd name="connsiteY3" fmla="*/ 6470534 h 6857997"/>
              <a:gd name="connsiteX4" fmla="*/ 799953 w 6094408"/>
              <a:gd name="connsiteY4" fmla="*/ 6505507 h 6857997"/>
              <a:gd name="connsiteX5" fmla="*/ 776763 w 6094408"/>
              <a:gd name="connsiteY5" fmla="*/ 6505507 h 6857997"/>
              <a:gd name="connsiteX6" fmla="*/ 1132323 w 6094408"/>
              <a:gd name="connsiteY6" fmla="*/ 6451543 h 6857997"/>
              <a:gd name="connsiteX7" fmla="*/ 1100860 w 6094408"/>
              <a:gd name="connsiteY7" fmla="*/ 6542674 h 6857997"/>
              <a:gd name="connsiteX8" fmla="*/ 1123110 w 6094408"/>
              <a:gd name="connsiteY8" fmla="*/ 6542674 h 6857997"/>
              <a:gd name="connsiteX9" fmla="*/ 1128876 w 6094408"/>
              <a:gd name="connsiteY9" fmla="*/ 6524060 h 6857997"/>
              <a:gd name="connsiteX10" fmla="*/ 1163786 w 6094408"/>
              <a:gd name="connsiteY10" fmla="*/ 6524060 h 6857997"/>
              <a:gd name="connsiteX11" fmla="*/ 1169741 w 6094408"/>
              <a:gd name="connsiteY11" fmla="*/ 6542674 h 6857997"/>
              <a:gd name="connsiteX12" fmla="*/ 1191615 w 6094408"/>
              <a:gd name="connsiteY12" fmla="*/ 6542674 h 6857997"/>
              <a:gd name="connsiteX13" fmla="*/ 1159148 w 6094408"/>
              <a:gd name="connsiteY13" fmla="*/ 6451543 h 6857997"/>
              <a:gd name="connsiteX14" fmla="*/ 961907 w 6094408"/>
              <a:gd name="connsiteY14" fmla="*/ 6451543 h 6857997"/>
              <a:gd name="connsiteX15" fmla="*/ 933640 w 6094408"/>
              <a:gd name="connsiteY15" fmla="*/ 6479246 h 6857997"/>
              <a:gd name="connsiteX16" fmla="*/ 961907 w 6094408"/>
              <a:gd name="connsiteY16" fmla="*/ 6505821 h 6857997"/>
              <a:gd name="connsiteX17" fmla="*/ 983468 w 6094408"/>
              <a:gd name="connsiteY17" fmla="*/ 6505821 h 6857997"/>
              <a:gd name="connsiteX18" fmla="*/ 991678 w 6094408"/>
              <a:gd name="connsiteY18" fmla="*/ 6514282 h 6857997"/>
              <a:gd name="connsiteX19" fmla="*/ 983468 w 6094408"/>
              <a:gd name="connsiteY19" fmla="*/ 6522743 h 6857997"/>
              <a:gd name="connsiteX20" fmla="*/ 937338 w 6094408"/>
              <a:gd name="connsiteY20" fmla="*/ 6522743 h 6857997"/>
              <a:gd name="connsiteX21" fmla="*/ 937338 w 6094408"/>
              <a:gd name="connsiteY21" fmla="*/ 6542674 h 6857997"/>
              <a:gd name="connsiteX22" fmla="*/ 982716 w 6094408"/>
              <a:gd name="connsiteY22" fmla="*/ 6542674 h 6857997"/>
              <a:gd name="connsiteX23" fmla="*/ 1011358 w 6094408"/>
              <a:gd name="connsiteY23" fmla="*/ 6514282 h 6857997"/>
              <a:gd name="connsiteX24" fmla="*/ 986727 w 6094408"/>
              <a:gd name="connsiteY24" fmla="*/ 6487707 h 6857997"/>
              <a:gd name="connsiteX25" fmla="*/ 961907 w 6094408"/>
              <a:gd name="connsiteY25" fmla="*/ 6487707 h 6857997"/>
              <a:gd name="connsiteX26" fmla="*/ 953321 w 6094408"/>
              <a:gd name="connsiteY26" fmla="*/ 6479246 h 6857997"/>
              <a:gd name="connsiteX27" fmla="*/ 961907 w 6094408"/>
              <a:gd name="connsiteY27" fmla="*/ 6470785 h 6857997"/>
              <a:gd name="connsiteX28" fmla="*/ 1004965 w 6094408"/>
              <a:gd name="connsiteY28" fmla="*/ 6470785 h 6857997"/>
              <a:gd name="connsiteX29" fmla="*/ 1004965 w 6094408"/>
              <a:gd name="connsiteY29" fmla="*/ 6451543 h 6857997"/>
              <a:gd name="connsiteX30" fmla="*/ 841570 w 6094408"/>
              <a:gd name="connsiteY30" fmla="*/ 6451543 h 6857997"/>
              <a:gd name="connsiteX31" fmla="*/ 841570 w 6094408"/>
              <a:gd name="connsiteY31" fmla="*/ 6542674 h 6857997"/>
              <a:gd name="connsiteX32" fmla="*/ 862692 w 6094408"/>
              <a:gd name="connsiteY32" fmla="*/ 6542674 h 6857997"/>
              <a:gd name="connsiteX33" fmla="*/ 862692 w 6094408"/>
              <a:gd name="connsiteY33" fmla="*/ 6486454 h 6857997"/>
              <a:gd name="connsiteX34" fmla="*/ 898981 w 6094408"/>
              <a:gd name="connsiteY34" fmla="*/ 6542486 h 6857997"/>
              <a:gd name="connsiteX35" fmla="*/ 898981 w 6094408"/>
              <a:gd name="connsiteY35" fmla="*/ 6542674 h 6857997"/>
              <a:gd name="connsiteX36" fmla="*/ 920855 w 6094408"/>
              <a:gd name="connsiteY36" fmla="*/ 6542674 h 6857997"/>
              <a:gd name="connsiteX37" fmla="*/ 920793 w 6094408"/>
              <a:gd name="connsiteY37" fmla="*/ 6522994 h 6857997"/>
              <a:gd name="connsiteX38" fmla="*/ 920667 w 6094408"/>
              <a:gd name="connsiteY38" fmla="*/ 6451543 h 6857997"/>
              <a:gd name="connsiteX39" fmla="*/ 899671 w 6094408"/>
              <a:gd name="connsiteY39" fmla="*/ 6451543 h 6857997"/>
              <a:gd name="connsiteX40" fmla="*/ 899671 w 6094408"/>
              <a:gd name="connsiteY40" fmla="*/ 6508829 h 6857997"/>
              <a:gd name="connsiteX41" fmla="*/ 863068 w 6094408"/>
              <a:gd name="connsiteY41" fmla="*/ 6451543 h 6857997"/>
              <a:gd name="connsiteX42" fmla="*/ 774444 w 6094408"/>
              <a:gd name="connsiteY42" fmla="*/ 6451543 h 6857997"/>
              <a:gd name="connsiteX43" fmla="*/ 742918 w 6094408"/>
              <a:gd name="connsiteY43" fmla="*/ 6542674 h 6857997"/>
              <a:gd name="connsiteX44" fmla="*/ 765168 w 6094408"/>
              <a:gd name="connsiteY44" fmla="*/ 6542674 h 6857997"/>
              <a:gd name="connsiteX45" fmla="*/ 770934 w 6094408"/>
              <a:gd name="connsiteY45" fmla="*/ 6524060 h 6857997"/>
              <a:gd name="connsiteX46" fmla="*/ 805845 w 6094408"/>
              <a:gd name="connsiteY46" fmla="*/ 6524060 h 6857997"/>
              <a:gd name="connsiteX47" fmla="*/ 811799 w 6094408"/>
              <a:gd name="connsiteY47" fmla="*/ 6542674 h 6857997"/>
              <a:gd name="connsiteX48" fmla="*/ 833735 w 6094408"/>
              <a:gd name="connsiteY48" fmla="*/ 6542674 h 6857997"/>
              <a:gd name="connsiteX49" fmla="*/ 801269 w 6094408"/>
              <a:gd name="connsiteY49" fmla="*/ 6451543 h 6857997"/>
              <a:gd name="connsiteX50" fmla="*/ 604404 w 6094408"/>
              <a:gd name="connsiteY50" fmla="*/ 6451543 h 6857997"/>
              <a:gd name="connsiteX51" fmla="*/ 576137 w 6094408"/>
              <a:gd name="connsiteY51" fmla="*/ 6479246 h 6857997"/>
              <a:gd name="connsiteX52" fmla="*/ 604404 w 6094408"/>
              <a:gd name="connsiteY52" fmla="*/ 6505821 h 6857997"/>
              <a:gd name="connsiteX53" fmla="*/ 625964 w 6094408"/>
              <a:gd name="connsiteY53" fmla="*/ 6505821 h 6857997"/>
              <a:gd name="connsiteX54" fmla="*/ 634174 w 6094408"/>
              <a:gd name="connsiteY54" fmla="*/ 6514282 h 6857997"/>
              <a:gd name="connsiteX55" fmla="*/ 625964 w 6094408"/>
              <a:gd name="connsiteY55" fmla="*/ 6522743 h 6857997"/>
              <a:gd name="connsiteX56" fmla="*/ 579772 w 6094408"/>
              <a:gd name="connsiteY56" fmla="*/ 6522743 h 6857997"/>
              <a:gd name="connsiteX57" fmla="*/ 579772 w 6094408"/>
              <a:gd name="connsiteY57" fmla="*/ 6542674 h 6857997"/>
              <a:gd name="connsiteX58" fmla="*/ 625149 w 6094408"/>
              <a:gd name="connsiteY58" fmla="*/ 6542674 h 6857997"/>
              <a:gd name="connsiteX59" fmla="*/ 653792 w 6094408"/>
              <a:gd name="connsiteY59" fmla="*/ 6514282 h 6857997"/>
              <a:gd name="connsiteX60" fmla="*/ 629223 w 6094408"/>
              <a:gd name="connsiteY60" fmla="*/ 6487707 h 6857997"/>
              <a:gd name="connsiteX61" fmla="*/ 604404 w 6094408"/>
              <a:gd name="connsiteY61" fmla="*/ 6487707 h 6857997"/>
              <a:gd name="connsiteX62" fmla="*/ 595817 w 6094408"/>
              <a:gd name="connsiteY62" fmla="*/ 6479246 h 6857997"/>
              <a:gd name="connsiteX63" fmla="*/ 604404 w 6094408"/>
              <a:gd name="connsiteY63" fmla="*/ 6470785 h 6857997"/>
              <a:gd name="connsiteX64" fmla="*/ 647462 w 6094408"/>
              <a:gd name="connsiteY64" fmla="*/ 6470785 h 6857997"/>
              <a:gd name="connsiteX65" fmla="*/ 647462 w 6094408"/>
              <a:gd name="connsiteY65" fmla="*/ 6451543 h 6857997"/>
              <a:gd name="connsiteX66" fmla="*/ 1023956 w 6094408"/>
              <a:gd name="connsiteY66" fmla="*/ 6451480 h 6857997"/>
              <a:gd name="connsiteX67" fmla="*/ 1023956 w 6094408"/>
              <a:gd name="connsiteY67" fmla="*/ 6542674 h 6857997"/>
              <a:gd name="connsiteX68" fmla="*/ 1045016 w 6094408"/>
              <a:gd name="connsiteY68" fmla="*/ 6542674 h 6857997"/>
              <a:gd name="connsiteX69" fmla="*/ 1045016 w 6094408"/>
              <a:gd name="connsiteY69" fmla="*/ 6504191 h 6857997"/>
              <a:gd name="connsiteX70" fmla="*/ 1074975 w 6094408"/>
              <a:gd name="connsiteY70" fmla="*/ 6542674 h 6857997"/>
              <a:gd name="connsiteX71" fmla="*/ 1099481 w 6094408"/>
              <a:gd name="connsiteY71" fmla="*/ 6542674 h 6857997"/>
              <a:gd name="connsiteX72" fmla="*/ 1065009 w 6094408"/>
              <a:gd name="connsiteY72" fmla="*/ 6497109 h 6857997"/>
              <a:gd name="connsiteX73" fmla="*/ 1099481 w 6094408"/>
              <a:gd name="connsiteY73" fmla="*/ 6451480 h 6857997"/>
              <a:gd name="connsiteX74" fmla="*/ 1074975 w 6094408"/>
              <a:gd name="connsiteY74" fmla="*/ 6451480 h 6857997"/>
              <a:gd name="connsiteX75" fmla="*/ 1045016 w 6094408"/>
              <a:gd name="connsiteY75" fmla="*/ 6489963 h 6857997"/>
              <a:gd name="connsiteX76" fmla="*/ 1045016 w 6094408"/>
              <a:gd name="connsiteY76" fmla="*/ 6451480 h 6857997"/>
              <a:gd name="connsiteX77" fmla="*/ 666077 w 6094408"/>
              <a:gd name="connsiteY77" fmla="*/ 6451480 h 6857997"/>
              <a:gd name="connsiteX78" fmla="*/ 666077 w 6094408"/>
              <a:gd name="connsiteY78" fmla="*/ 6542674 h 6857997"/>
              <a:gd name="connsiteX79" fmla="*/ 687073 w 6094408"/>
              <a:gd name="connsiteY79" fmla="*/ 6542674 h 6857997"/>
              <a:gd name="connsiteX80" fmla="*/ 687073 w 6094408"/>
              <a:gd name="connsiteY80" fmla="*/ 6504191 h 6857997"/>
              <a:gd name="connsiteX81" fmla="*/ 717033 w 6094408"/>
              <a:gd name="connsiteY81" fmla="*/ 6542674 h 6857997"/>
              <a:gd name="connsiteX82" fmla="*/ 741602 w 6094408"/>
              <a:gd name="connsiteY82" fmla="*/ 6542674 h 6857997"/>
              <a:gd name="connsiteX83" fmla="*/ 707067 w 6094408"/>
              <a:gd name="connsiteY83" fmla="*/ 6497109 h 6857997"/>
              <a:gd name="connsiteX84" fmla="*/ 741602 w 6094408"/>
              <a:gd name="connsiteY84" fmla="*/ 6451480 h 6857997"/>
              <a:gd name="connsiteX85" fmla="*/ 717033 w 6094408"/>
              <a:gd name="connsiteY85" fmla="*/ 6451480 h 6857997"/>
              <a:gd name="connsiteX86" fmla="*/ 687073 w 6094408"/>
              <a:gd name="connsiteY86" fmla="*/ 6489963 h 6857997"/>
              <a:gd name="connsiteX87" fmla="*/ 687073 w 6094408"/>
              <a:gd name="connsiteY87" fmla="*/ 6451480 h 6857997"/>
              <a:gd name="connsiteX88" fmla="*/ 0 w 6094408"/>
              <a:gd name="connsiteY88" fmla="*/ 0 h 6857997"/>
              <a:gd name="connsiteX89" fmla="*/ 6094408 w 6094408"/>
              <a:gd name="connsiteY89" fmla="*/ 0 h 6857997"/>
              <a:gd name="connsiteX90" fmla="*/ 6094408 w 6094408"/>
              <a:gd name="connsiteY90" fmla="*/ 6857997 h 6857997"/>
              <a:gd name="connsiteX91" fmla="*/ 0 w 6094408"/>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094408"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6094408" y="0"/>
                </a:lnTo>
                <a:lnTo>
                  <a:pt x="6094408" y="6857997"/>
                </a:lnTo>
                <a:lnTo>
                  <a:pt x="0" y="6857997"/>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6" name="textruta 5">
            <a:extLst>
              <a:ext uri="{FF2B5EF4-FFF2-40B4-BE49-F238E27FC236}">
                <a16:creationId xmlns:a16="http://schemas.microsoft.com/office/drawing/2014/main" id="{9FE728FC-C64C-ED4F-8B3A-2159EA348AD2}"/>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7" name="textruta 6">
            <a:extLst>
              <a:ext uri="{FF2B5EF4-FFF2-40B4-BE49-F238E27FC236}">
                <a16:creationId xmlns:a16="http://schemas.microsoft.com/office/drawing/2014/main" id="{BE6ABED2-384F-4748-8CE8-E5DB02B0EC75}"/>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8" name="Rektangel 7">
            <a:extLst>
              <a:ext uri="{FF2B5EF4-FFF2-40B4-BE49-F238E27FC236}">
                <a16:creationId xmlns:a16="http://schemas.microsoft.com/office/drawing/2014/main" id="{739A018F-446B-C241-8ABA-56BE21D1A174}"/>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ktangel 8">
            <a:extLst>
              <a:ext uri="{FF2B5EF4-FFF2-40B4-BE49-F238E27FC236}">
                <a16:creationId xmlns:a16="http://schemas.microsoft.com/office/drawing/2014/main" id="{D857EEAE-5D56-214C-B466-54015AC35F80}"/>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963265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6 Text Half Image">
    <p:bg>
      <p:bgPr>
        <a:solidFill>
          <a:srgbClr val="ECECEC"/>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3718FC5-379A-3343-904E-06A5A117D84C}"/>
              </a:ext>
            </a:extLst>
          </p:cNvPr>
          <p:cNvSpPr>
            <a:spLocks noGrp="1"/>
          </p:cNvSpPr>
          <p:nvPr>
            <p:ph type="pic" sz="quarter" idx="18" hasCustomPrompt="1"/>
          </p:nvPr>
        </p:nvSpPr>
        <p:spPr>
          <a:xfrm>
            <a:off x="6094413" y="0"/>
            <a:ext cx="6095997" cy="6857997"/>
          </a:xfrm>
          <a:custGeom>
            <a:avLst/>
            <a:gdLst>
              <a:gd name="connsiteX0" fmla="*/ 0 w 6095997"/>
              <a:gd name="connsiteY0" fmla="*/ 0 h 6857997"/>
              <a:gd name="connsiteX1" fmla="*/ 6095997 w 6095997"/>
              <a:gd name="connsiteY1" fmla="*/ 0 h 6857997"/>
              <a:gd name="connsiteX2" fmla="*/ 6095997 w 6095997"/>
              <a:gd name="connsiteY2" fmla="*/ 3157535 h 6857997"/>
              <a:gd name="connsiteX3" fmla="*/ 6095997 w 6095997"/>
              <a:gd name="connsiteY3" fmla="*/ 3428998 h 6857997"/>
              <a:gd name="connsiteX4" fmla="*/ 6095997 w 6095997"/>
              <a:gd name="connsiteY4" fmla="*/ 6857997 h 6857997"/>
              <a:gd name="connsiteX5" fmla="*/ 0 w 6095997"/>
              <a:gd name="connsiteY5" fmla="*/ 6857997 h 6857997"/>
              <a:gd name="connsiteX6" fmla="*/ 0 w 6095997"/>
              <a:gd name="connsiteY6" fmla="*/ 3428998 h 6857997"/>
              <a:gd name="connsiteX7" fmla="*/ 0 w 6095997"/>
              <a:gd name="connsiteY7" fmla="*/ 3157535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997" h="6857997">
                <a:moveTo>
                  <a:pt x="0" y="0"/>
                </a:moveTo>
                <a:lnTo>
                  <a:pt x="6095997" y="0"/>
                </a:lnTo>
                <a:lnTo>
                  <a:pt x="6095997" y="3157535"/>
                </a:lnTo>
                <a:lnTo>
                  <a:pt x="6095997" y="3428998"/>
                </a:lnTo>
                <a:lnTo>
                  <a:pt x="6095997" y="6857997"/>
                </a:lnTo>
                <a:lnTo>
                  <a:pt x="0" y="6857997"/>
                </a:lnTo>
                <a:lnTo>
                  <a:pt x="0" y="3428998"/>
                </a:lnTo>
                <a:lnTo>
                  <a:pt x="0" y="3157535"/>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tx2"/>
                </a:solidFill>
              </a:defRPr>
            </a:lvl1pPr>
          </a:lstStyle>
          <a:p>
            <a:fld id="{3CB2040E-D6D7-409F-B924-731198CB743C}" type="datetime1">
              <a:rPr lang="en-US" smtClean="0"/>
              <a:t>9/4/2024</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tx2"/>
                </a:solidFill>
              </a:defRPr>
            </a:lvl1pPr>
          </a:lstStyle>
          <a:p>
            <a:r>
              <a:rPr lang="en-US"/>
              <a:t>Go to header/footer to change text </a:t>
            </a:r>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tx2"/>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31027"/>
            <a:ext cx="5367178" cy="1365942"/>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GB"/>
              <a:t>Click to add a headline </a:t>
            </a:r>
            <a:br>
              <a:rPr lang="en-GB"/>
            </a:br>
            <a:r>
              <a:rPr lang="en-GB"/>
              <a:t>of maximum three lines</a:t>
            </a:r>
          </a:p>
        </p:txBody>
      </p:sp>
      <p:grpSp>
        <p:nvGrpSpPr>
          <p:cNvPr id="21" name="Grupp 32">
            <a:extLst>
              <a:ext uri="{FF2B5EF4-FFF2-40B4-BE49-F238E27FC236}">
                <a16:creationId xmlns:a16="http://schemas.microsoft.com/office/drawing/2014/main" id="{CF6F4381-F814-DC49-BAE8-DA80AFFD9E68}"/>
              </a:ext>
            </a:extLst>
          </p:cNvPr>
          <p:cNvGrpSpPr/>
          <p:nvPr userDrawn="1"/>
        </p:nvGrpSpPr>
        <p:grpSpPr>
          <a:xfrm>
            <a:off x="576140" y="6451484"/>
            <a:ext cx="615478" cy="91194"/>
            <a:chOff x="576140" y="6451484"/>
            <a:chExt cx="615478" cy="91194"/>
          </a:xfrm>
          <a:solidFill>
            <a:schemeClr val="tx2"/>
          </a:solidFill>
        </p:grpSpPr>
        <p:sp>
          <p:nvSpPr>
            <p:cNvPr id="22" name="Bild 2">
              <a:extLst>
                <a:ext uri="{FF2B5EF4-FFF2-40B4-BE49-F238E27FC236}">
                  <a16:creationId xmlns:a16="http://schemas.microsoft.com/office/drawing/2014/main" id="{62E9B87D-A5ED-B24D-896A-D5B9B26AB281}"/>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23" name="Bild 2">
              <a:extLst>
                <a:ext uri="{FF2B5EF4-FFF2-40B4-BE49-F238E27FC236}">
                  <a16:creationId xmlns:a16="http://schemas.microsoft.com/office/drawing/2014/main" id="{A0B698E7-BE43-3549-8D56-915B35522590}"/>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4" name="Bild 2">
              <a:extLst>
                <a:ext uri="{FF2B5EF4-FFF2-40B4-BE49-F238E27FC236}">
                  <a16:creationId xmlns:a16="http://schemas.microsoft.com/office/drawing/2014/main" id="{AE8F0FFE-43AD-8B46-AD52-5AAAB3A7E141}"/>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3" name="Bild 2">
              <a:extLst>
                <a:ext uri="{FF2B5EF4-FFF2-40B4-BE49-F238E27FC236}">
                  <a16:creationId xmlns:a16="http://schemas.microsoft.com/office/drawing/2014/main" id="{F449D80C-39D5-B049-8099-1AB0DFB21C56}"/>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34" name="Bild 2">
              <a:extLst>
                <a:ext uri="{FF2B5EF4-FFF2-40B4-BE49-F238E27FC236}">
                  <a16:creationId xmlns:a16="http://schemas.microsoft.com/office/drawing/2014/main" id="{20D2215C-82C7-5E49-AD19-A866B46120D1}"/>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35" name="Bild 2">
              <a:extLst>
                <a:ext uri="{FF2B5EF4-FFF2-40B4-BE49-F238E27FC236}">
                  <a16:creationId xmlns:a16="http://schemas.microsoft.com/office/drawing/2014/main" id="{70CBD1E9-7FEE-9349-9D43-444D469EBEE7}"/>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6" name="Bild 2">
              <a:extLst>
                <a:ext uri="{FF2B5EF4-FFF2-40B4-BE49-F238E27FC236}">
                  <a16:creationId xmlns:a16="http://schemas.microsoft.com/office/drawing/2014/main" id="{2BE0EC2B-5FD2-9449-827A-76C703008BD0}"/>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12" name="Platshållare för text 11">
            <a:extLst>
              <a:ext uri="{FF2B5EF4-FFF2-40B4-BE49-F238E27FC236}">
                <a16:creationId xmlns:a16="http://schemas.microsoft.com/office/drawing/2014/main" id="{2A42B50C-7FD1-C146-8ECB-95091B05A65D}"/>
              </a:ext>
            </a:extLst>
          </p:cNvPr>
          <p:cNvSpPr>
            <a:spLocks noGrp="1"/>
          </p:cNvSpPr>
          <p:nvPr>
            <p:ph type="body" sz="quarter" idx="20" hasCustomPrompt="1"/>
          </p:nvPr>
        </p:nvSpPr>
        <p:spPr>
          <a:xfrm>
            <a:off x="576000" y="2527200"/>
            <a:ext cx="5377125" cy="3600450"/>
          </a:xfrm>
        </p:spPr>
        <p:txBody>
          <a:bodyPr/>
          <a:lstStyle/>
          <a:p>
            <a:pPr lvl="0"/>
            <a:r>
              <a:rPr lang="en-GB" noProof="0"/>
              <a:t>Click to add body text</a:t>
            </a:r>
          </a:p>
          <a:p>
            <a:pPr lvl="1"/>
            <a:r>
              <a:rPr lang="en-GB" noProof="0"/>
              <a:t>Second level</a:t>
            </a:r>
          </a:p>
          <a:p>
            <a:pPr lvl="2"/>
            <a:r>
              <a:rPr lang="en-GB" noProof="0"/>
              <a:t>Third level</a:t>
            </a:r>
          </a:p>
          <a:p>
            <a:pPr lvl="3"/>
            <a:r>
              <a:rPr lang="en-GB" noProof="0"/>
              <a:t>Fourth level </a:t>
            </a:r>
          </a:p>
          <a:p>
            <a:pPr lvl="4"/>
            <a:r>
              <a:rPr lang="en-GB" noProof="0"/>
              <a:t>Fifth level</a:t>
            </a:r>
          </a:p>
        </p:txBody>
      </p:sp>
    </p:spTree>
    <p:extLst>
      <p:ext uri="{BB962C8B-B14F-4D97-AF65-F5344CB8AC3E}">
        <p14:creationId xmlns:p14="http://schemas.microsoft.com/office/powerpoint/2010/main" val="1861981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 Text Two Images">
    <p:spTree>
      <p:nvGrpSpPr>
        <p:cNvPr id="1" name=""/>
        <p:cNvGrpSpPr/>
        <p:nvPr/>
      </p:nvGrpSpPr>
      <p:grpSpPr>
        <a:xfrm>
          <a:off x="0" y="0"/>
          <a:ext cx="0" cy="0"/>
          <a:chOff x="0" y="0"/>
          <a:chExt cx="0" cy="0"/>
        </a:xfrm>
      </p:grpSpPr>
      <p:sp>
        <p:nvSpPr>
          <p:cNvPr id="17" name="Picture Placeholder 13">
            <a:extLst>
              <a:ext uri="{FF2B5EF4-FFF2-40B4-BE49-F238E27FC236}">
                <a16:creationId xmlns:a16="http://schemas.microsoft.com/office/drawing/2014/main" id="{9D64F04D-9016-D648-A564-243328D5CF42}"/>
              </a:ext>
            </a:extLst>
          </p:cNvPr>
          <p:cNvSpPr>
            <a:spLocks noGrp="1"/>
          </p:cNvSpPr>
          <p:nvPr>
            <p:ph type="pic" sz="quarter" idx="20" hasCustomPrompt="1"/>
          </p:nvPr>
        </p:nvSpPr>
        <p:spPr>
          <a:xfrm>
            <a:off x="6102124" y="3"/>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chemeClr val="accent6">
              <a:lumMod val="90000"/>
            </a:schemeClr>
          </a:solidFill>
        </p:spPr>
        <p:txBody>
          <a:bodyPr wrap="square" lIns="36000" tIns="36000" rIns="36000" bIns="36000" anchor="t">
            <a:noAutofit/>
          </a:bodyPr>
          <a:lstStyle>
            <a:lvl1pPr marL="0" indent="0" algn="ctr">
              <a:buNone/>
              <a:defRPr sz="1300">
                <a:solidFill>
                  <a:schemeClr val="tx2"/>
                </a:solidFill>
              </a:defRPr>
            </a:lvl1pPr>
          </a:lstStyle>
          <a:p>
            <a:r>
              <a:rPr lang="en-GB"/>
              <a:t>Click on the icon to add an image</a:t>
            </a:r>
          </a:p>
        </p:txBody>
      </p:sp>
      <p:sp>
        <p:nvSpPr>
          <p:cNvPr id="18" name="Picture Placeholder 17">
            <a:extLst>
              <a:ext uri="{FF2B5EF4-FFF2-40B4-BE49-F238E27FC236}">
                <a16:creationId xmlns:a16="http://schemas.microsoft.com/office/drawing/2014/main" id="{F0C79A00-1FF1-DE4A-B834-AE197A728667}"/>
              </a:ext>
            </a:extLst>
          </p:cNvPr>
          <p:cNvSpPr>
            <a:spLocks noGrp="1"/>
          </p:cNvSpPr>
          <p:nvPr>
            <p:ph type="pic" sz="quarter" idx="21" hasCustomPrompt="1"/>
          </p:nvPr>
        </p:nvSpPr>
        <p:spPr>
          <a:xfrm>
            <a:off x="6102124" y="3429002"/>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chemeClr val="accent6">
              <a:lumMod val="90000"/>
            </a:schemeClr>
          </a:solidFill>
        </p:spPr>
        <p:txBody>
          <a:bodyPr wrap="square" lIns="36000" tIns="36000" rIns="36000" bIns="36000" anchor="t">
            <a:noAutofit/>
          </a:bodyPr>
          <a:lstStyle>
            <a:lvl1pPr marL="0" indent="0" algn="ctr">
              <a:buNone/>
              <a:defRPr sz="1300">
                <a:solidFill>
                  <a:schemeClr val="tx2"/>
                </a:solidFill>
              </a:defRPr>
            </a:lvl1pPr>
          </a:lstStyle>
          <a:p>
            <a:r>
              <a:rPr lang="en-GB"/>
              <a:t>Click on the icon to add an image</a:t>
            </a:r>
          </a:p>
        </p:txBody>
      </p:sp>
      <p:grpSp>
        <p:nvGrpSpPr>
          <p:cNvPr id="21" name="Grupp 32">
            <a:extLst>
              <a:ext uri="{FF2B5EF4-FFF2-40B4-BE49-F238E27FC236}">
                <a16:creationId xmlns:a16="http://schemas.microsoft.com/office/drawing/2014/main" id="{CF6F4381-F814-DC49-BAE8-DA80AFFD9E68}"/>
              </a:ext>
            </a:extLst>
          </p:cNvPr>
          <p:cNvGrpSpPr/>
          <p:nvPr userDrawn="1"/>
        </p:nvGrpSpPr>
        <p:grpSpPr>
          <a:xfrm>
            <a:off x="576140" y="6451484"/>
            <a:ext cx="615478" cy="91194"/>
            <a:chOff x="576140" y="6451484"/>
            <a:chExt cx="615478" cy="91194"/>
          </a:xfrm>
          <a:solidFill>
            <a:schemeClr val="tx2"/>
          </a:solidFill>
        </p:grpSpPr>
        <p:sp>
          <p:nvSpPr>
            <p:cNvPr id="22" name="Bild 2">
              <a:extLst>
                <a:ext uri="{FF2B5EF4-FFF2-40B4-BE49-F238E27FC236}">
                  <a16:creationId xmlns:a16="http://schemas.microsoft.com/office/drawing/2014/main" id="{62E9B87D-A5ED-B24D-896A-D5B9B26AB281}"/>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23" name="Bild 2">
              <a:extLst>
                <a:ext uri="{FF2B5EF4-FFF2-40B4-BE49-F238E27FC236}">
                  <a16:creationId xmlns:a16="http://schemas.microsoft.com/office/drawing/2014/main" id="{A0B698E7-BE43-3549-8D56-915B35522590}"/>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4" name="Bild 2">
              <a:extLst>
                <a:ext uri="{FF2B5EF4-FFF2-40B4-BE49-F238E27FC236}">
                  <a16:creationId xmlns:a16="http://schemas.microsoft.com/office/drawing/2014/main" id="{AE8F0FFE-43AD-8B46-AD52-5AAAB3A7E141}"/>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3" name="Bild 2">
              <a:extLst>
                <a:ext uri="{FF2B5EF4-FFF2-40B4-BE49-F238E27FC236}">
                  <a16:creationId xmlns:a16="http://schemas.microsoft.com/office/drawing/2014/main" id="{F449D80C-39D5-B049-8099-1AB0DFB21C56}"/>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34" name="Bild 2">
              <a:extLst>
                <a:ext uri="{FF2B5EF4-FFF2-40B4-BE49-F238E27FC236}">
                  <a16:creationId xmlns:a16="http://schemas.microsoft.com/office/drawing/2014/main" id="{20D2215C-82C7-5E49-AD19-A866B46120D1}"/>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35" name="Bild 2">
              <a:extLst>
                <a:ext uri="{FF2B5EF4-FFF2-40B4-BE49-F238E27FC236}">
                  <a16:creationId xmlns:a16="http://schemas.microsoft.com/office/drawing/2014/main" id="{70CBD1E9-7FEE-9349-9D43-444D469EBEE7}"/>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6" name="Bild 2">
              <a:extLst>
                <a:ext uri="{FF2B5EF4-FFF2-40B4-BE49-F238E27FC236}">
                  <a16:creationId xmlns:a16="http://schemas.microsoft.com/office/drawing/2014/main" id="{2BE0EC2B-5FD2-9449-827A-76C703008BD0}"/>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26" name="Text Placeholder 18">
            <a:extLst>
              <a:ext uri="{FF2B5EF4-FFF2-40B4-BE49-F238E27FC236}">
                <a16:creationId xmlns:a16="http://schemas.microsoft.com/office/drawing/2014/main" id="{20467CA4-0B99-3D43-951D-AF48E93B71AF}"/>
              </a:ext>
            </a:extLst>
          </p:cNvPr>
          <p:cNvSpPr>
            <a:spLocks noGrp="1"/>
          </p:cNvSpPr>
          <p:nvPr>
            <p:ph type="body" sz="quarter" idx="14" hasCustomPrompt="1"/>
          </p:nvPr>
        </p:nvSpPr>
        <p:spPr>
          <a:xfrm>
            <a:off x="576000" y="731027"/>
            <a:ext cx="5367178" cy="1365942"/>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GB"/>
              <a:t>Click to add a headline </a:t>
            </a:r>
            <a:br>
              <a:rPr lang="en-GB"/>
            </a:br>
            <a:r>
              <a:rPr lang="en-GB"/>
              <a:t>of maximum three lines</a:t>
            </a:r>
          </a:p>
        </p:txBody>
      </p:sp>
      <p:sp>
        <p:nvSpPr>
          <p:cNvPr id="28" name="Platshållare för text 11">
            <a:extLst>
              <a:ext uri="{FF2B5EF4-FFF2-40B4-BE49-F238E27FC236}">
                <a16:creationId xmlns:a16="http://schemas.microsoft.com/office/drawing/2014/main" id="{6EA4EC91-4073-7042-8C47-9A5C07E48A82}"/>
              </a:ext>
            </a:extLst>
          </p:cNvPr>
          <p:cNvSpPr>
            <a:spLocks noGrp="1"/>
          </p:cNvSpPr>
          <p:nvPr>
            <p:ph type="body" sz="quarter" idx="22" hasCustomPrompt="1"/>
          </p:nvPr>
        </p:nvSpPr>
        <p:spPr>
          <a:xfrm>
            <a:off x="576000" y="2527200"/>
            <a:ext cx="5377125" cy="3600450"/>
          </a:xfrm>
        </p:spPr>
        <p:txBody>
          <a:bodyPr/>
          <a:lstStyle/>
          <a:p>
            <a:pPr lvl="0"/>
            <a:r>
              <a:rPr lang="en-GB" noProof="0"/>
              <a:t>Click to add body text</a:t>
            </a:r>
          </a:p>
          <a:p>
            <a:pPr lvl="1"/>
            <a:r>
              <a:rPr lang="en-GB" noProof="0"/>
              <a:t>Second level</a:t>
            </a:r>
          </a:p>
          <a:p>
            <a:pPr lvl="2"/>
            <a:r>
              <a:rPr lang="en-GB" noProof="0"/>
              <a:t>Third level</a:t>
            </a:r>
          </a:p>
          <a:p>
            <a:pPr lvl="3"/>
            <a:r>
              <a:rPr lang="en-GB" noProof="0"/>
              <a:t>Fourth level </a:t>
            </a:r>
          </a:p>
          <a:p>
            <a:pPr lvl="4"/>
            <a:r>
              <a:rPr lang="en-GB" noProof="0"/>
              <a:t>Fifth level</a:t>
            </a:r>
          </a:p>
        </p:txBody>
      </p:sp>
      <p:sp>
        <p:nvSpPr>
          <p:cNvPr id="29" name="Platshållare för datum 3">
            <a:extLst>
              <a:ext uri="{FF2B5EF4-FFF2-40B4-BE49-F238E27FC236}">
                <a16:creationId xmlns:a16="http://schemas.microsoft.com/office/drawing/2014/main" id="{D5944CBA-53EC-5B40-893D-30C9337E39DD}"/>
              </a:ext>
            </a:extLst>
          </p:cNvPr>
          <p:cNvSpPr>
            <a:spLocks noGrp="1"/>
          </p:cNvSpPr>
          <p:nvPr>
            <p:ph type="dt" sz="half" idx="2"/>
          </p:nvPr>
        </p:nvSpPr>
        <p:spPr>
          <a:xfrm>
            <a:off x="2185246" y="6453942"/>
            <a:ext cx="1878120" cy="112593"/>
          </a:xfrm>
          <a:prstGeom prst="rect">
            <a:avLst/>
          </a:prstGeom>
        </p:spPr>
        <p:txBody>
          <a:bodyPr vert="horz" lIns="0" tIns="0" rIns="0" bIns="0" rtlCol="0" anchor="b"/>
          <a:lstStyle>
            <a:lvl1pPr algn="l">
              <a:defRPr sz="800" spc="50" baseline="0">
                <a:solidFill>
                  <a:schemeClr val="tx2"/>
                </a:solidFill>
              </a:defRPr>
            </a:lvl1pPr>
          </a:lstStyle>
          <a:p>
            <a:fld id="{FDD7E0D2-5D67-4529-8BE8-F2EB1E72BAB4}" type="datetime1">
              <a:rPr lang="en-US" smtClean="0"/>
              <a:t>9/4/2024</a:t>
            </a:fld>
            <a:endParaRPr lang="en-US"/>
          </a:p>
        </p:txBody>
      </p:sp>
      <p:sp>
        <p:nvSpPr>
          <p:cNvPr id="30" name="Platshållare för sidfot 4">
            <a:extLst>
              <a:ext uri="{FF2B5EF4-FFF2-40B4-BE49-F238E27FC236}">
                <a16:creationId xmlns:a16="http://schemas.microsoft.com/office/drawing/2014/main" id="{DDEE8BFE-A5E7-E742-9633-7045796D20D2}"/>
              </a:ext>
            </a:extLst>
          </p:cNvPr>
          <p:cNvSpPr>
            <a:spLocks noGrp="1"/>
          </p:cNvSpPr>
          <p:nvPr>
            <p:ph type="ftr" sz="quarter" idx="3"/>
          </p:nvPr>
        </p:nvSpPr>
        <p:spPr>
          <a:xfrm>
            <a:off x="4359276" y="6453942"/>
            <a:ext cx="3470274" cy="112593"/>
          </a:xfrm>
          <a:prstGeom prst="rect">
            <a:avLst/>
          </a:prstGeom>
        </p:spPr>
        <p:txBody>
          <a:bodyPr vert="horz" lIns="0" tIns="0" rIns="0" bIns="0" rtlCol="0" anchor="b"/>
          <a:lstStyle>
            <a:lvl1pPr algn="l">
              <a:defRPr sz="800" spc="50" baseline="0">
                <a:solidFill>
                  <a:schemeClr val="tx2"/>
                </a:solidFill>
              </a:defRPr>
            </a:lvl1pPr>
          </a:lstStyle>
          <a:p>
            <a:r>
              <a:rPr lang="en-US"/>
              <a:t>Go to header/footer to change text </a:t>
            </a:r>
          </a:p>
        </p:txBody>
      </p:sp>
      <p:sp>
        <p:nvSpPr>
          <p:cNvPr id="31" name="Platshållare för bildnummer 5">
            <a:extLst>
              <a:ext uri="{FF2B5EF4-FFF2-40B4-BE49-F238E27FC236}">
                <a16:creationId xmlns:a16="http://schemas.microsoft.com/office/drawing/2014/main" id="{637A7F6A-21E9-0F47-B7B9-BA648BA97E0C}"/>
              </a:ext>
            </a:extLst>
          </p:cNvPr>
          <p:cNvSpPr>
            <a:spLocks noGrp="1"/>
          </p:cNvSpPr>
          <p:nvPr>
            <p:ph type="sldNum" sz="quarter" idx="4"/>
          </p:nvPr>
        </p:nvSpPr>
        <p:spPr>
          <a:xfrm>
            <a:off x="10013315" y="6453942"/>
            <a:ext cx="1590676" cy="112593"/>
          </a:xfrm>
          <a:prstGeom prst="rect">
            <a:avLst/>
          </a:prstGeom>
        </p:spPr>
        <p:txBody>
          <a:bodyPr vert="horz" lIns="0" tIns="0" rIns="0" bIns="0" rtlCol="0" anchor="b"/>
          <a:lstStyle>
            <a:lvl1pPr algn="r">
              <a:defRPr sz="800" spc="50" baseline="0">
                <a:solidFill>
                  <a:schemeClr val="tx2"/>
                </a:solidFill>
              </a:defRPr>
            </a:lvl1pPr>
          </a:lstStyle>
          <a:p>
            <a:fld id="{EF8DBD5B-30F9-4F9C-AE39-E065C1AC514D}" type="slidenum">
              <a:rPr lang="en-US" smtClean="0"/>
              <a:pPr/>
              <a:t>‹#›</a:t>
            </a:fld>
            <a:endParaRPr lang="en-US"/>
          </a:p>
        </p:txBody>
      </p:sp>
    </p:spTree>
    <p:extLst>
      <p:ext uri="{BB962C8B-B14F-4D97-AF65-F5344CB8AC3E}">
        <p14:creationId xmlns:p14="http://schemas.microsoft.com/office/powerpoint/2010/main" val="34039614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 Text Third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3718FC5-379A-3343-904E-06A5A117D84C}"/>
              </a:ext>
            </a:extLst>
          </p:cNvPr>
          <p:cNvSpPr>
            <a:spLocks noGrp="1"/>
          </p:cNvSpPr>
          <p:nvPr>
            <p:ph type="pic" sz="quarter" idx="18" hasCustomPrompt="1"/>
          </p:nvPr>
        </p:nvSpPr>
        <p:spPr>
          <a:xfrm>
            <a:off x="8128000" y="0"/>
            <a:ext cx="4062410" cy="6857997"/>
          </a:xfrm>
          <a:custGeom>
            <a:avLst/>
            <a:gdLst>
              <a:gd name="connsiteX0" fmla="*/ 0 w 6095997"/>
              <a:gd name="connsiteY0" fmla="*/ 0 h 6857997"/>
              <a:gd name="connsiteX1" fmla="*/ 6095997 w 6095997"/>
              <a:gd name="connsiteY1" fmla="*/ 0 h 6857997"/>
              <a:gd name="connsiteX2" fmla="*/ 6095997 w 6095997"/>
              <a:gd name="connsiteY2" fmla="*/ 3157535 h 6857997"/>
              <a:gd name="connsiteX3" fmla="*/ 6095997 w 6095997"/>
              <a:gd name="connsiteY3" fmla="*/ 3428998 h 6857997"/>
              <a:gd name="connsiteX4" fmla="*/ 6095997 w 6095997"/>
              <a:gd name="connsiteY4" fmla="*/ 6857997 h 6857997"/>
              <a:gd name="connsiteX5" fmla="*/ 0 w 6095997"/>
              <a:gd name="connsiteY5" fmla="*/ 6857997 h 6857997"/>
              <a:gd name="connsiteX6" fmla="*/ 0 w 6095997"/>
              <a:gd name="connsiteY6" fmla="*/ 3428998 h 6857997"/>
              <a:gd name="connsiteX7" fmla="*/ 0 w 6095997"/>
              <a:gd name="connsiteY7" fmla="*/ 3157535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997" h="6857997">
                <a:moveTo>
                  <a:pt x="0" y="0"/>
                </a:moveTo>
                <a:lnTo>
                  <a:pt x="6095997" y="0"/>
                </a:lnTo>
                <a:lnTo>
                  <a:pt x="6095997" y="3157535"/>
                </a:lnTo>
                <a:lnTo>
                  <a:pt x="6095997" y="3428998"/>
                </a:lnTo>
                <a:lnTo>
                  <a:pt x="6095997" y="6857997"/>
                </a:lnTo>
                <a:lnTo>
                  <a:pt x="0" y="6857997"/>
                </a:lnTo>
                <a:lnTo>
                  <a:pt x="0" y="3428998"/>
                </a:lnTo>
                <a:lnTo>
                  <a:pt x="0" y="3157535"/>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tx2"/>
                </a:solidFill>
              </a:defRPr>
            </a:lvl1pPr>
          </a:lstStyle>
          <a:p>
            <a:fld id="{C0D2AED2-8296-4605-A1CA-1A121B01FA9E}" type="datetime1">
              <a:rPr lang="en-US" smtClean="0"/>
              <a:t>9/4/2024</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tx2"/>
                </a:solidFill>
              </a:defRPr>
            </a:lvl1pPr>
          </a:lstStyle>
          <a:p>
            <a:r>
              <a:rPr lang="en-US"/>
              <a:t>Go to header/footer to change text </a:t>
            </a:r>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tx2"/>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30800"/>
            <a:ext cx="7258375" cy="1097773"/>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GB"/>
              <a:t>Click to add a headline </a:t>
            </a:r>
            <a:br>
              <a:rPr lang="en-GB"/>
            </a:br>
            <a:r>
              <a:rPr lang="en-GB"/>
              <a:t>of maximum two lines</a:t>
            </a:r>
          </a:p>
        </p:txBody>
      </p:sp>
      <p:grpSp>
        <p:nvGrpSpPr>
          <p:cNvPr id="21" name="Grupp 32">
            <a:extLst>
              <a:ext uri="{FF2B5EF4-FFF2-40B4-BE49-F238E27FC236}">
                <a16:creationId xmlns:a16="http://schemas.microsoft.com/office/drawing/2014/main" id="{CF6F4381-F814-DC49-BAE8-DA80AFFD9E68}"/>
              </a:ext>
            </a:extLst>
          </p:cNvPr>
          <p:cNvGrpSpPr/>
          <p:nvPr userDrawn="1"/>
        </p:nvGrpSpPr>
        <p:grpSpPr>
          <a:xfrm>
            <a:off x="576140" y="6451484"/>
            <a:ext cx="615478" cy="91194"/>
            <a:chOff x="576140" y="6451484"/>
            <a:chExt cx="615478" cy="91194"/>
          </a:xfrm>
          <a:solidFill>
            <a:schemeClr val="tx2"/>
          </a:solidFill>
        </p:grpSpPr>
        <p:sp>
          <p:nvSpPr>
            <p:cNvPr id="22" name="Bild 2">
              <a:extLst>
                <a:ext uri="{FF2B5EF4-FFF2-40B4-BE49-F238E27FC236}">
                  <a16:creationId xmlns:a16="http://schemas.microsoft.com/office/drawing/2014/main" id="{62E9B87D-A5ED-B24D-896A-D5B9B26AB281}"/>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23" name="Bild 2">
              <a:extLst>
                <a:ext uri="{FF2B5EF4-FFF2-40B4-BE49-F238E27FC236}">
                  <a16:creationId xmlns:a16="http://schemas.microsoft.com/office/drawing/2014/main" id="{A0B698E7-BE43-3549-8D56-915B35522590}"/>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4" name="Bild 2">
              <a:extLst>
                <a:ext uri="{FF2B5EF4-FFF2-40B4-BE49-F238E27FC236}">
                  <a16:creationId xmlns:a16="http://schemas.microsoft.com/office/drawing/2014/main" id="{AE8F0FFE-43AD-8B46-AD52-5AAAB3A7E141}"/>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3" name="Bild 2">
              <a:extLst>
                <a:ext uri="{FF2B5EF4-FFF2-40B4-BE49-F238E27FC236}">
                  <a16:creationId xmlns:a16="http://schemas.microsoft.com/office/drawing/2014/main" id="{F449D80C-39D5-B049-8099-1AB0DFB21C56}"/>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34" name="Bild 2">
              <a:extLst>
                <a:ext uri="{FF2B5EF4-FFF2-40B4-BE49-F238E27FC236}">
                  <a16:creationId xmlns:a16="http://schemas.microsoft.com/office/drawing/2014/main" id="{20D2215C-82C7-5E49-AD19-A866B46120D1}"/>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35" name="Bild 2">
              <a:extLst>
                <a:ext uri="{FF2B5EF4-FFF2-40B4-BE49-F238E27FC236}">
                  <a16:creationId xmlns:a16="http://schemas.microsoft.com/office/drawing/2014/main" id="{70CBD1E9-7FEE-9349-9D43-444D469EBEE7}"/>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6" name="Bild 2">
              <a:extLst>
                <a:ext uri="{FF2B5EF4-FFF2-40B4-BE49-F238E27FC236}">
                  <a16:creationId xmlns:a16="http://schemas.microsoft.com/office/drawing/2014/main" id="{2BE0EC2B-5FD2-9449-827A-76C703008BD0}"/>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8" name="Text Placeholder 7">
            <a:extLst>
              <a:ext uri="{FF2B5EF4-FFF2-40B4-BE49-F238E27FC236}">
                <a16:creationId xmlns:a16="http://schemas.microsoft.com/office/drawing/2014/main" id="{2E443046-6083-654F-90A3-8BC37A592844}"/>
              </a:ext>
            </a:extLst>
          </p:cNvPr>
          <p:cNvSpPr>
            <a:spLocks noGrp="1"/>
          </p:cNvSpPr>
          <p:nvPr>
            <p:ph type="body" sz="quarter" idx="19" hasCustomPrompt="1"/>
          </p:nvPr>
        </p:nvSpPr>
        <p:spPr>
          <a:xfrm>
            <a:off x="576000" y="2527201"/>
            <a:ext cx="3481650" cy="353159"/>
          </a:xfrm>
        </p:spPr>
        <p:txBody>
          <a:bodyPr/>
          <a:lstStyle>
            <a:lvl1pPr marL="0" indent="0">
              <a:lnSpc>
                <a:spcPct val="100000"/>
              </a:lnSpc>
              <a:spcBef>
                <a:spcPts val="0"/>
              </a:spcBef>
              <a:spcAft>
                <a:spcPts val="2000"/>
              </a:spcAft>
              <a:buNone/>
              <a:defRPr sz="1800" b="1" spc="40" baseline="0"/>
            </a:lvl1pPr>
            <a:lvl2pPr marL="180000">
              <a:lnSpc>
                <a:spcPct val="100000"/>
              </a:lnSpc>
              <a:spcBef>
                <a:spcPts val="0"/>
              </a:spcBef>
              <a:spcAft>
                <a:spcPts val="600"/>
              </a:spcAft>
              <a:defRPr sz="1800" spc="40" baseline="0"/>
            </a:lvl2pPr>
            <a:lvl3pPr marL="404813" indent="-182563">
              <a:tabLst/>
              <a:defRPr sz="1400" spc="40" baseline="0"/>
            </a:lvl3pPr>
            <a:lvl4pPr marL="536575" indent="-131763">
              <a:tabLst/>
              <a:defRPr sz="1200" spc="40" baseline="0"/>
            </a:lvl4pPr>
            <a:lvl5pPr marL="627063" indent="-130175">
              <a:tabLst/>
              <a:defRPr sz="1100" spc="40" baseline="0"/>
            </a:lvl5pPr>
          </a:lstStyle>
          <a:p>
            <a:pPr lvl="0"/>
            <a:r>
              <a:rPr lang="en-GB"/>
              <a:t>Click to add a short headline</a:t>
            </a:r>
          </a:p>
        </p:txBody>
      </p:sp>
      <p:sp>
        <p:nvSpPr>
          <p:cNvPr id="16" name="Text Placeholder 7">
            <a:extLst>
              <a:ext uri="{FF2B5EF4-FFF2-40B4-BE49-F238E27FC236}">
                <a16:creationId xmlns:a16="http://schemas.microsoft.com/office/drawing/2014/main" id="{E67F9331-98D1-9C4B-905A-0ADF2E53F9BE}"/>
              </a:ext>
            </a:extLst>
          </p:cNvPr>
          <p:cNvSpPr>
            <a:spLocks noGrp="1"/>
          </p:cNvSpPr>
          <p:nvPr>
            <p:ph type="body" sz="quarter" idx="20" hasCustomPrompt="1"/>
          </p:nvPr>
        </p:nvSpPr>
        <p:spPr>
          <a:xfrm>
            <a:off x="4360747" y="2527201"/>
            <a:ext cx="3470274" cy="353159"/>
          </a:xfrm>
        </p:spPr>
        <p:txBody>
          <a:bodyPr/>
          <a:lstStyle>
            <a:lvl1pPr marL="0" indent="0">
              <a:lnSpc>
                <a:spcPct val="100000"/>
              </a:lnSpc>
              <a:spcBef>
                <a:spcPts val="0"/>
              </a:spcBef>
              <a:spcAft>
                <a:spcPts val="2000"/>
              </a:spcAft>
              <a:buNone/>
              <a:defRPr sz="1800" b="1" spc="40" baseline="0"/>
            </a:lvl1pPr>
            <a:lvl2pPr marL="180000">
              <a:lnSpc>
                <a:spcPct val="100000"/>
              </a:lnSpc>
              <a:spcBef>
                <a:spcPts val="0"/>
              </a:spcBef>
              <a:spcAft>
                <a:spcPts val="600"/>
              </a:spcAft>
              <a:defRPr sz="1800" spc="40" baseline="0"/>
            </a:lvl2pPr>
            <a:lvl3pPr marL="404813" indent="-182563">
              <a:tabLst/>
              <a:defRPr sz="1400" spc="40" baseline="0"/>
            </a:lvl3pPr>
            <a:lvl4pPr marL="536575" indent="-131763">
              <a:tabLst/>
              <a:defRPr sz="1200" spc="40" baseline="0"/>
            </a:lvl4pPr>
            <a:lvl5pPr marL="627063" indent="-130175">
              <a:tabLst/>
              <a:defRPr sz="1100" spc="40" baseline="0"/>
            </a:lvl5pPr>
          </a:lstStyle>
          <a:p>
            <a:pPr lvl="0"/>
            <a:r>
              <a:rPr lang="en-GB"/>
              <a:t>Click to add a short headline</a:t>
            </a:r>
          </a:p>
        </p:txBody>
      </p:sp>
      <p:sp>
        <p:nvSpPr>
          <p:cNvPr id="18" name="Platshållare för text 11">
            <a:extLst>
              <a:ext uri="{FF2B5EF4-FFF2-40B4-BE49-F238E27FC236}">
                <a16:creationId xmlns:a16="http://schemas.microsoft.com/office/drawing/2014/main" id="{B167AB32-6297-C042-8F90-85FF79E8A715}"/>
              </a:ext>
            </a:extLst>
          </p:cNvPr>
          <p:cNvSpPr>
            <a:spLocks noGrp="1"/>
          </p:cNvSpPr>
          <p:nvPr>
            <p:ph type="body" sz="quarter" idx="22" hasCustomPrompt="1"/>
          </p:nvPr>
        </p:nvSpPr>
        <p:spPr>
          <a:xfrm>
            <a:off x="576001" y="3101340"/>
            <a:ext cx="3481650" cy="3027998"/>
          </a:xfrm>
        </p:spPr>
        <p:txBody>
          <a:bodyPr/>
          <a:lstStyle/>
          <a:p>
            <a:pPr lvl="0"/>
            <a:r>
              <a:rPr lang="en-GB" noProof="0"/>
              <a:t>Click to add body text</a:t>
            </a:r>
          </a:p>
          <a:p>
            <a:pPr lvl="1"/>
            <a:r>
              <a:rPr lang="en-GB" noProof="0"/>
              <a:t>Second level</a:t>
            </a:r>
          </a:p>
          <a:p>
            <a:pPr lvl="2"/>
            <a:r>
              <a:rPr lang="en-GB" noProof="0"/>
              <a:t>Third level</a:t>
            </a:r>
          </a:p>
          <a:p>
            <a:pPr lvl="3"/>
            <a:r>
              <a:rPr lang="en-GB" noProof="0"/>
              <a:t>Fourth level </a:t>
            </a:r>
          </a:p>
          <a:p>
            <a:pPr lvl="4"/>
            <a:r>
              <a:rPr lang="en-GB" noProof="0"/>
              <a:t>Fifth level</a:t>
            </a:r>
          </a:p>
        </p:txBody>
      </p:sp>
      <p:sp>
        <p:nvSpPr>
          <p:cNvPr id="20" name="Platshållare för text 11">
            <a:extLst>
              <a:ext uri="{FF2B5EF4-FFF2-40B4-BE49-F238E27FC236}">
                <a16:creationId xmlns:a16="http://schemas.microsoft.com/office/drawing/2014/main" id="{A3BB055C-51F0-9547-B732-F77893221A8A}"/>
              </a:ext>
            </a:extLst>
          </p:cNvPr>
          <p:cNvSpPr>
            <a:spLocks noGrp="1"/>
          </p:cNvSpPr>
          <p:nvPr>
            <p:ph type="body" sz="quarter" idx="23" hasCustomPrompt="1"/>
          </p:nvPr>
        </p:nvSpPr>
        <p:spPr>
          <a:xfrm>
            <a:off x="4360747" y="3101340"/>
            <a:ext cx="3468803" cy="3027998"/>
          </a:xfrm>
        </p:spPr>
        <p:txBody>
          <a:bodyPr/>
          <a:lstStyle/>
          <a:p>
            <a:pPr lvl="0"/>
            <a:r>
              <a:rPr lang="en-GB" noProof="0"/>
              <a:t>Click to add body text</a:t>
            </a:r>
          </a:p>
          <a:p>
            <a:pPr lvl="1"/>
            <a:r>
              <a:rPr lang="en-GB" noProof="0"/>
              <a:t>Second level</a:t>
            </a:r>
          </a:p>
          <a:p>
            <a:pPr lvl="2"/>
            <a:r>
              <a:rPr lang="en-GB" noProof="0"/>
              <a:t>Third level</a:t>
            </a:r>
          </a:p>
          <a:p>
            <a:pPr lvl="3"/>
            <a:r>
              <a:rPr lang="en-GB" noProof="0"/>
              <a:t>Fourth level </a:t>
            </a:r>
          </a:p>
          <a:p>
            <a:pPr lvl="4"/>
            <a:r>
              <a:rPr lang="en-GB" noProof="0"/>
              <a:t>Fifth level</a:t>
            </a:r>
          </a:p>
        </p:txBody>
      </p:sp>
    </p:spTree>
    <p:extLst>
      <p:ext uri="{BB962C8B-B14F-4D97-AF65-F5344CB8AC3E}">
        <p14:creationId xmlns:p14="http://schemas.microsoft.com/office/powerpoint/2010/main" val="8507136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 Full Image Text">
    <p:bg>
      <p:bgPr>
        <a:solidFill>
          <a:schemeClr val="accent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CBA7EE4-EB8C-8F45-95DB-49CBDE2D978D}"/>
              </a:ext>
            </a:extLst>
          </p:cNvPr>
          <p:cNvSpPr>
            <a:spLocks noGrp="1"/>
          </p:cNvSpPr>
          <p:nvPr>
            <p:ph type="pic" sz="quarter" idx="13" hasCustomPrompt="1"/>
          </p:nvPr>
        </p:nvSpPr>
        <p:spPr>
          <a:xfrm>
            <a:off x="5" y="5"/>
            <a:ext cx="12191997" cy="6857997"/>
          </a:xfrm>
          <a:custGeom>
            <a:avLst/>
            <a:gdLst>
              <a:gd name="connsiteX0" fmla="*/ 1146049 w 12191997"/>
              <a:gd name="connsiteY0" fmla="*/ 6470534 h 6857997"/>
              <a:gd name="connsiteX1" fmla="*/ 1157832 w 12191997"/>
              <a:gd name="connsiteY1" fmla="*/ 6505507 h 6857997"/>
              <a:gd name="connsiteX2" fmla="*/ 1134642 w 12191997"/>
              <a:gd name="connsiteY2" fmla="*/ 6505507 h 6857997"/>
              <a:gd name="connsiteX3" fmla="*/ 788170 w 12191997"/>
              <a:gd name="connsiteY3" fmla="*/ 6470534 h 6857997"/>
              <a:gd name="connsiteX4" fmla="*/ 799953 w 12191997"/>
              <a:gd name="connsiteY4" fmla="*/ 6505507 h 6857997"/>
              <a:gd name="connsiteX5" fmla="*/ 776763 w 12191997"/>
              <a:gd name="connsiteY5" fmla="*/ 6505507 h 6857997"/>
              <a:gd name="connsiteX6" fmla="*/ 1132323 w 12191997"/>
              <a:gd name="connsiteY6" fmla="*/ 6451543 h 6857997"/>
              <a:gd name="connsiteX7" fmla="*/ 1100860 w 12191997"/>
              <a:gd name="connsiteY7" fmla="*/ 6542674 h 6857997"/>
              <a:gd name="connsiteX8" fmla="*/ 1123110 w 12191997"/>
              <a:gd name="connsiteY8" fmla="*/ 6542674 h 6857997"/>
              <a:gd name="connsiteX9" fmla="*/ 1128876 w 12191997"/>
              <a:gd name="connsiteY9" fmla="*/ 6524060 h 6857997"/>
              <a:gd name="connsiteX10" fmla="*/ 1163786 w 12191997"/>
              <a:gd name="connsiteY10" fmla="*/ 6524060 h 6857997"/>
              <a:gd name="connsiteX11" fmla="*/ 1169741 w 12191997"/>
              <a:gd name="connsiteY11" fmla="*/ 6542674 h 6857997"/>
              <a:gd name="connsiteX12" fmla="*/ 1191615 w 12191997"/>
              <a:gd name="connsiteY12" fmla="*/ 6542674 h 6857997"/>
              <a:gd name="connsiteX13" fmla="*/ 1159148 w 12191997"/>
              <a:gd name="connsiteY13" fmla="*/ 6451543 h 6857997"/>
              <a:gd name="connsiteX14" fmla="*/ 961907 w 12191997"/>
              <a:gd name="connsiteY14" fmla="*/ 6451543 h 6857997"/>
              <a:gd name="connsiteX15" fmla="*/ 933640 w 12191997"/>
              <a:gd name="connsiteY15" fmla="*/ 6479246 h 6857997"/>
              <a:gd name="connsiteX16" fmla="*/ 961907 w 12191997"/>
              <a:gd name="connsiteY16" fmla="*/ 6505821 h 6857997"/>
              <a:gd name="connsiteX17" fmla="*/ 983468 w 12191997"/>
              <a:gd name="connsiteY17" fmla="*/ 6505821 h 6857997"/>
              <a:gd name="connsiteX18" fmla="*/ 991678 w 12191997"/>
              <a:gd name="connsiteY18" fmla="*/ 6514282 h 6857997"/>
              <a:gd name="connsiteX19" fmla="*/ 983468 w 12191997"/>
              <a:gd name="connsiteY19" fmla="*/ 6522743 h 6857997"/>
              <a:gd name="connsiteX20" fmla="*/ 937338 w 12191997"/>
              <a:gd name="connsiteY20" fmla="*/ 6522743 h 6857997"/>
              <a:gd name="connsiteX21" fmla="*/ 937338 w 12191997"/>
              <a:gd name="connsiteY21" fmla="*/ 6542674 h 6857997"/>
              <a:gd name="connsiteX22" fmla="*/ 982716 w 12191997"/>
              <a:gd name="connsiteY22" fmla="*/ 6542674 h 6857997"/>
              <a:gd name="connsiteX23" fmla="*/ 1011358 w 12191997"/>
              <a:gd name="connsiteY23" fmla="*/ 6514282 h 6857997"/>
              <a:gd name="connsiteX24" fmla="*/ 986727 w 12191997"/>
              <a:gd name="connsiteY24" fmla="*/ 6487707 h 6857997"/>
              <a:gd name="connsiteX25" fmla="*/ 961907 w 12191997"/>
              <a:gd name="connsiteY25" fmla="*/ 6487707 h 6857997"/>
              <a:gd name="connsiteX26" fmla="*/ 953321 w 12191997"/>
              <a:gd name="connsiteY26" fmla="*/ 6479246 h 6857997"/>
              <a:gd name="connsiteX27" fmla="*/ 961907 w 12191997"/>
              <a:gd name="connsiteY27" fmla="*/ 6470785 h 6857997"/>
              <a:gd name="connsiteX28" fmla="*/ 1004965 w 12191997"/>
              <a:gd name="connsiteY28" fmla="*/ 6470785 h 6857997"/>
              <a:gd name="connsiteX29" fmla="*/ 1004965 w 12191997"/>
              <a:gd name="connsiteY29" fmla="*/ 6451543 h 6857997"/>
              <a:gd name="connsiteX30" fmla="*/ 841570 w 12191997"/>
              <a:gd name="connsiteY30" fmla="*/ 6451543 h 6857997"/>
              <a:gd name="connsiteX31" fmla="*/ 841570 w 12191997"/>
              <a:gd name="connsiteY31" fmla="*/ 6542674 h 6857997"/>
              <a:gd name="connsiteX32" fmla="*/ 862692 w 12191997"/>
              <a:gd name="connsiteY32" fmla="*/ 6542674 h 6857997"/>
              <a:gd name="connsiteX33" fmla="*/ 862692 w 12191997"/>
              <a:gd name="connsiteY33" fmla="*/ 6486454 h 6857997"/>
              <a:gd name="connsiteX34" fmla="*/ 898981 w 12191997"/>
              <a:gd name="connsiteY34" fmla="*/ 6542486 h 6857997"/>
              <a:gd name="connsiteX35" fmla="*/ 898981 w 12191997"/>
              <a:gd name="connsiteY35" fmla="*/ 6542674 h 6857997"/>
              <a:gd name="connsiteX36" fmla="*/ 920855 w 12191997"/>
              <a:gd name="connsiteY36" fmla="*/ 6542674 h 6857997"/>
              <a:gd name="connsiteX37" fmla="*/ 920793 w 12191997"/>
              <a:gd name="connsiteY37" fmla="*/ 6522994 h 6857997"/>
              <a:gd name="connsiteX38" fmla="*/ 920667 w 12191997"/>
              <a:gd name="connsiteY38" fmla="*/ 6451543 h 6857997"/>
              <a:gd name="connsiteX39" fmla="*/ 899671 w 12191997"/>
              <a:gd name="connsiteY39" fmla="*/ 6451543 h 6857997"/>
              <a:gd name="connsiteX40" fmla="*/ 899671 w 12191997"/>
              <a:gd name="connsiteY40" fmla="*/ 6508829 h 6857997"/>
              <a:gd name="connsiteX41" fmla="*/ 863068 w 12191997"/>
              <a:gd name="connsiteY41" fmla="*/ 6451543 h 6857997"/>
              <a:gd name="connsiteX42" fmla="*/ 774444 w 12191997"/>
              <a:gd name="connsiteY42" fmla="*/ 6451543 h 6857997"/>
              <a:gd name="connsiteX43" fmla="*/ 742918 w 12191997"/>
              <a:gd name="connsiteY43" fmla="*/ 6542674 h 6857997"/>
              <a:gd name="connsiteX44" fmla="*/ 765168 w 12191997"/>
              <a:gd name="connsiteY44" fmla="*/ 6542674 h 6857997"/>
              <a:gd name="connsiteX45" fmla="*/ 770934 w 12191997"/>
              <a:gd name="connsiteY45" fmla="*/ 6524060 h 6857997"/>
              <a:gd name="connsiteX46" fmla="*/ 805845 w 12191997"/>
              <a:gd name="connsiteY46" fmla="*/ 6524060 h 6857997"/>
              <a:gd name="connsiteX47" fmla="*/ 811799 w 12191997"/>
              <a:gd name="connsiteY47" fmla="*/ 6542674 h 6857997"/>
              <a:gd name="connsiteX48" fmla="*/ 833735 w 12191997"/>
              <a:gd name="connsiteY48" fmla="*/ 6542674 h 6857997"/>
              <a:gd name="connsiteX49" fmla="*/ 801269 w 12191997"/>
              <a:gd name="connsiteY49" fmla="*/ 6451543 h 6857997"/>
              <a:gd name="connsiteX50" fmla="*/ 604404 w 12191997"/>
              <a:gd name="connsiteY50" fmla="*/ 6451543 h 6857997"/>
              <a:gd name="connsiteX51" fmla="*/ 576137 w 12191997"/>
              <a:gd name="connsiteY51" fmla="*/ 6479246 h 6857997"/>
              <a:gd name="connsiteX52" fmla="*/ 604404 w 12191997"/>
              <a:gd name="connsiteY52" fmla="*/ 6505821 h 6857997"/>
              <a:gd name="connsiteX53" fmla="*/ 625964 w 12191997"/>
              <a:gd name="connsiteY53" fmla="*/ 6505821 h 6857997"/>
              <a:gd name="connsiteX54" fmla="*/ 634174 w 12191997"/>
              <a:gd name="connsiteY54" fmla="*/ 6514282 h 6857997"/>
              <a:gd name="connsiteX55" fmla="*/ 625964 w 12191997"/>
              <a:gd name="connsiteY55" fmla="*/ 6522743 h 6857997"/>
              <a:gd name="connsiteX56" fmla="*/ 579772 w 12191997"/>
              <a:gd name="connsiteY56" fmla="*/ 6522743 h 6857997"/>
              <a:gd name="connsiteX57" fmla="*/ 579772 w 12191997"/>
              <a:gd name="connsiteY57" fmla="*/ 6542674 h 6857997"/>
              <a:gd name="connsiteX58" fmla="*/ 625149 w 12191997"/>
              <a:gd name="connsiteY58" fmla="*/ 6542674 h 6857997"/>
              <a:gd name="connsiteX59" fmla="*/ 653792 w 12191997"/>
              <a:gd name="connsiteY59" fmla="*/ 6514282 h 6857997"/>
              <a:gd name="connsiteX60" fmla="*/ 629223 w 12191997"/>
              <a:gd name="connsiteY60" fmla="*/ 6487707 h 6857997"/>
              <a:gd name="connsiteX61" fmla="*/ 604404 w 12191997"/>
              <a:gd name="connsiteY61" fmla="*/ 6487707 h 6857997"/>
              <a:gd name="connsiteX62" fmla="*/ 595817 w 12191997"/>
              <a:gd name="connsiteY62" fmla="*/ 6479246 h 6857997"/>
              <a:gd name="connsiteX63" fmla="*/ 604404 w 12191997"/>
              <a:gd name="connsiteY63" fmla="*/ 6470785 h 6857997"/>
              <a:gd name="connsiteX64" fmla="*/ 647462 w 12191997"/>
              <a:gd name="connsiteY64" fmla="*/ 6470785 h 6857997"/>
              <a:gd name="connsiteX65" fmla="*/ 647462 w 12191997"/>
              <a:gd name="connsiteY65" fmla="*/ 6451543 h 6857997"/>
              <a:gd name="connsiteX66" fmla="*/ 1023956 w 12191997"/>
              <a:gd name="connsiteY66" fmla="*/ 6451480 h 6857997"/>
              <a:gd name="connsiteX67" fmla="*/ 1023956 w 12191997"/>
              <a:gd name="connsiteY67" fmla="*/ 6542674 h 6857997"/>
              <a:gd name="connsiteX68" fmla="*/ 1045016 w 12191997"/>
              <a:gd name="connsiteY68" fmla="*/ 6542674 h 6857997"/>
              <a:gd name="connsiteX69" fmla="*/ 1045016 w 12191997"/>
              <a:gd name="connsiteY69" fmla="*/ 6504191 h 6857997"/>
              <a:gd name="connsiteX70" fmla="*/ 1074975 w 12191997"/>
              <a:gd name="connsiteY70" fmla="*/ 6542674 h 6857997"/>
              <a:gd name="connsiteX71" fmla="*/ 1099481 w 12191997"/>
              <a:gd name="connsiteY71" fmla="*/ 6542674 h 6857997"/>
              <a:gd name="connsiteX72" fmla="*/ 1065009 w 12191997"/>
              <a:gd name="connsiteY72" fmla="*/ 6497109 h 6857997"/>
              <a:gd name="connsiteX73" fmla="*/ 1099481 w 12191997"/>
              <a:gd name="connsiteY73" fmla="*/ 6451480 h 6857997"/>
              <a:gd name="connsiteX74" fmla="*/ 1074975 w 12191997"/>
              <a:gd name="connsiteY74" fmla="*/ 6451480 h 6857997"/>
              <a:gd name="connsiteX75" fmla="*/ 1045016 w 12191997"/>
              <a:gd name="connsiteY75" fmla="*/ 6489963 h 6857997"/>
              <a:gd name="connsiteX76" fmla="*/ 1045016 w 12191997"/>
              <a:gd name="connsiteY76" fmla="*/ 6451480 h 6857997"/>
              <a:gd name="connsiteX77" fmla="*/ 666077 w 12191997"/>
              <a:gd name="connsiteY77" fmla="*/ 6451480 h 6857997"/>
              <a:gd name="connsiteX78" fmla="*/ 666077 w 12191997"/>
              <a:gd name="connsiteY78" fmla="*/ 6542674 h 6857997"/>
              <a:gd name="connsiteX79" fmla="*/ 687073 w 12191997"/>
              <a:gd name="connsiteY79" fmla="*/ 6542674 h 6857997"/>
              <a:gd name="connsiteX80" fmla="*/ 687073 w 12191997"/>
              <a:gd name="connsiteY80" fmla="*/ 6504191 h 6857997"/>
              <a:gd name="connsiteX81" fmla="*/ 717033 w 12191997"/>
              <a:gd name="connsiteY81" fmla="*/ 6542674 h 6857997"/>
              <a:gd name="connsiteX82" fmla="*/ 741602 w 12191997"/>
              <a:gd name="connsiteY82" fmla="*/ 6542674 h 6857997"/>
              <a:gd name="connsiteX83" fmla="*/ 707067 w 12191997"/>
              <a:gd name="connsiteY83" fmla="*/ 6497109 h 6857997"/>
              <a:gd name="connsiteX84" fmla="*/ 741602 w 12191997"/>
              <a:gd name="connsiteY84" fmla="*/ 6451480 h 6857997"/>
              <a:gd name="connsiteX85" fmla="*/ 717033 w 12191997"/>
              <a:gd name="connsiteY85" fmla="*/ 6451480 h 6857997"/>
              <a:gd name="connsiteX86" fmla="*/ 687073 w 12191997"/>
              <a:gd name="connsiteY86" fmla="*/ 6489963 h 6857997"/>
              <a:gd name="connsiteX87" fmla="*/ 687073 w 12191997"/>
              <a:gd name="connsiteY87" fmla="*/ 6451480 h 6857997"/>
              <a:gd name="connsiteX88" fmla="*/ 0 w 12191997"/>
              <a:gd name="connsiteY88" fmla="*/ 0 h 6857997"/>
              <a:gd name="connsiteX89" fmla="*/ 12191997 w 12191997"/>
              <a:gd name="connsiteY89" fmla="*/ 0 h 6857997"/>
              <a:gd name="connsiteX90" fmla="*/ 12191997 w 12191997"/>
              <a:gd name="connsiteY90" fmla="*/ 6857997 h 6857997"/>
              <a:gd name="connsiteX91" fmla="*/ 0 w 12191997"/>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7"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12191997" y="0"/>
                </a:lnTo>
                <a:lnTo>
                  <a:pt x="12191997"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a:p>
            <a:endParaRPr lang="en-GB"/>
          </a:p>
        </p:txBody>
      </p:sp>
      <p:sp>
        <p:nvSpPr>
          <p:cNvPr id="2" name="Date Placeholder 1">
            <a:extLst>
              <a:ext uri="{FF2B5EF4-FFF2-40B4-BE49-F238E27FC236}">
                <a16:creationId xmlns:a16="http://schemas.microsoft.com/office/drawing/2014/main" id="{CB933F6B-2C2A-DB4E-8D3A-6DB67A584F23}"/>
              </a:ext>
            </a:extLst>
          </p:cNvPr>
          <p:cNvSpPr>
            <a:spLocks noGrp="1"/>
          </p:cNvSpPr>
          <p:nvPr>
            <p:ph type="dt" sz="half" idx="16"/>
          </p:nvPr>
        </p:nvSpPr>
        <p:spPr/>
        <p:txBody>
          <a:bodyPr/>
          <a:lstStyle>
            <a:lvl1pPr>
              <a:defRPr>
                <a:solidFill>
                  <a:schemeClr val="accent1"/>
                </a:solidFill>
              </a:defRPr>
            </a:lvl1pPr>
          </a:lstStyle>
          <a:p>
            <a:fld id="{6AE084C3-53D5-4295-B89D-A400765B1F39}" type="datetime1">
              <a:rPr lang="en-US" smtClean="0"/>
              <a:t>9/4/2024</a:t>
            </a:fld>
            <a:endParaRPr lang="en-US"/>
          </a:p>
        </p:txBody>
      </p:sp>
      <p:sp>
        <p:nvSpPr>
          <p:cNvPr id="3" name="Footer Placeholder 2">
            <a:extLst>
              <a:ext uri="{FF2B5EF4-FFF2-40B4-BE49-F238E27FC236}">
                <a16:creationId xmlns:a16="http://schemas.microsoft.com/office/drawing/2014/main" id="{37019CC5-F0EC-7B4E-BC0C-2CF63CBD7D83}"/>
              </a:ext>
            </a:extLst>
          </p:cNvPr>
          <p:cNvSpPr>
            <a:spLocks noGrp="1"/>
          </p:cNvSpPr>
          <p:nvPr>
            <p:ph type="ftr" sz="quarter" idx="17"/>
          </p:nvPr>
        </p:nvSpPr>
        <p:spPr/>
        <p:txBody>
          <a:bodyPr/>
          <a:lstStyle>
            <a:lvl1pPr>
              <a:defRPr>
                <a:solidFill>
                  <a:schemeClr val="accent1"/>
                </a:solidFill>
              </a:defRPr>
            </a:lvl1pPr>
          </a:lstStyle>
          <a:p>
            <a:r>
              <a:rPr lang="en-US"/>
              <a:t>Go to header/footer to change text </a:t>
            </a:r>
          </a:p>
        </p:txBody>
      </p:sp>
      <p:sp>
        <p:nvSpPr>
          <p:cNvPr id="7" name="Slide Number Placeholder 6">
            <a:extLst>
              <a:ext uri="{FF2B5EF4-FFF2-40B4-BE49-F238E27FC236}">
                <a16:creationId xmlns:a16="http://schemas.microsoft.com/office/drawing/2014/main" id="{20B4E507-DB8C-E945-8AB4-907DBCF5BA13}"/>
              </a:ext>
            </a:extLst>
          </p:cNvPr>
          <p:cNvSpPr>
            <a:spLocks noGrp="1"/>
          </p:cNvSpPr>
          <p:nvPr>
            <p:ph type="sldNum" sz="quarter" idx="18"/>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9" name="Text Placeholder 18">
            <a:extLst>
              <a:ext uri="{FF2B5EF4-FFF2-40B4-BE49-F238E27FC236}">
                <a16:creationId xmlns:a16="http://schemas.microsoft.com/office/drawing/2014/main" id="{58CE51E9-6C0E-C949-894C-193AA77B60DF}"/>
              </a:ext>
            </a:extLst>
          </p:cNvPr>
          <p:cNvSpPr>
            <a:spLocks noGrp="1"/>
          </p:cNvSpPr>
          <p:nvPr>
            <p:ph type="body" sz="quarter" idx="14" hasCustomPrompt="1"/>
          </p:nvPr>
        </p:nvSpPr>
        <p:spPr>
          <a:xfrm>
            <a:off x="576000" y="730800"/>
            <a:ext cx="7258375" cy="1097773"/>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GB"/>
              <a:t>Click to add a headline </a:t>
            </a:r>
            <a:br>
              <a:rPr lang="en-GB"/>
            </a:br>
            <a:r>
              <a:rPr lang="en-GB"/>
              <a:t>of maximum two lines</a:t>
            </a:r>
          </a:p>
        </p:txBody>
      </p:sp>
      <p:sp>
        <p:nvSpPr>
          <p:cNvPr id="11" name="Platshållare för text 11">
            <a:extLst>
              <a:ext uri="{FF2B5EF4-FFF2-40B4-BE49-F238E27FC236}">
                <a16:creationId xmlns:a16="http://schemas.microsoft.com/office/drawing/2014/main" id="{C5482E94-5FA1-1F47-8B93-C0D85448BA6E}"/>
              </a:ext>
            </a:extLst>
          </p:cNvPr>
          <p:cNvSpPr>
            <a:spLocks noGrp="1"/>
          </p:cNvSpPr>
          <p:nvPr>
            <p:ph type="body" sz="quarter" idx="22" hasCustomPrompt="1"/>
          </p:nvPr>
        </p:nvSpPr>
        <p:spPr>
          <a:xfrm>
            <a:off x="576000" y="2527200"/>
            <a:ext cx="7253550" cy="3600450"/>
          </a:xfrm>
        </p:spPr>
        <p:txBody>
          <a:bodyPr/>
          <a:lstStyle/>
          <a:p>
            <a:pPr lvl="0"/>
            <a:r>
              <a:rPr lang="en-GB" noProof="0"/>
              <a:t>Click to add body text</a:t>
            </a:r>
          </a:p>
          <a:p>
            <a:pPr lvl="1"/>
            <a:r>
              <a:rPr lang="en-GB" noProof="0"/>
              <a:t>Second level</a:t>
            </a:r>
          </a:p>
          <a:p>
            <a:pPr lvl="2"/>
            <a:r>
              <a:rPr lang="en-GB" noProof="0"/>
              <a:t>Third level</a:t>
            </a:r>
          </a:p>
          <a:p>
            <a:pPr lvl="3"/>
            <a:r>
              <a:rPr lang="en-GB" noProof="0"/>
              <a:t>Fourth level </a:t>
            </a:r>
          </a:p>
          <a:p>
            <a:pPr lvl="4"/>
            <a:r>
              <a:rPr lang="en-GB" noProof="0"/>
              <a:t>Fifth level</a:t>
            </a:r>
          </a:p>
        </p:txBody>
      </p:sp>
      <p:sp>
        <p:nvSpPr>
          <p:cNvPr id="12" name="textruta 5">
            <a:extLst>
              <a:ext uri="{FF2B5EF4-FFF2-40B4-BE49-F238E27FC236}">
                <a16:creationId xmlns:a16="http://schemas.microsoft.com/office/drawing/2014/main" id="{45196D91-67ED-F14C-AA23-1BB0E2429AAA}"/>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13" name="textruta 12">
            <a:extLst>
              <a:ext uri="{FF2B5EF4-FFF2-40B4-BE49-F238E27FC236}">
                <a16:creationId xmlns:a16="http://schemas.microsoft.com/office/drawing/2014/main" id="{E0F263F1-6466-534C-AD87-EA9164E74147}"/>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14" name="Rektangel 13">
            <a:extLst>
              <a:ext uri="{FF2B5EF4-FFF2-40B4-BE49-F238E27FC236}">
                <a16:creationId xmlns:a16="http://schemas.microsoft.com/office/drawing/2014/main" id="{916D287D-EFE0-9C43-8645-225101052B01}"/>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ktangel 14">
            <a:extLst>
              <a:ext uri="{FF2B5EF4-FFF2-40B4-BE49-F238E27FC236}">
                <a16:creationId xmlns:a16="http://schemas.microsoft.com/office/drawing/2014/main" id="{5C7F710D-EE3C-7646-9CC3-62F39C8BE8FF}"/>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062445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 Four Images Percentage">
    <p:bg>
      <p:bgPr>
        <a:solidFill>
          <a:schemeClr val="bg1"/>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794AD3A-B730-0944-AAFA-F8EE554E7682}"/>
              </a:ext>
            </a:extLst>
          </p:cNvPr>
          <p:cNvSpPr>
            <a:spLocks noGrp="1"/>
          </p:cNvSpPr>
          <p:nvPr>
            <p:ph type="pic" sz="quarter" idx="13" hasCustomPrompt="1"/>
          </p:nvPr>
        </p:nvSpPr>
        <p:spPr>
          <a:xfrm>
            <a:off x="3" y="3"/>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a:p>
            <a:endParaRPr lang="en-GB"/>
          </a:p>
        </p:txBody>
      </p:sp>
      <p:sp>
        <p:nvSpPr>
          <p:cNvPr id="14" name="Picture Placeholder 13">
            <a:extLst>
              <a:ext uri="{FF2B5EF4-FFF2-40B4-BE49-F238E27FC236}">
                <a16:creationId xmlns:a16="http://schemas.microsoft.com/office/drawing/2014/main" id="{FF008750-47A3-4D46-89C6-9F1EFAE7170D}"/>
              </a:ext>
            </a:extLst>
          </p:cNvPr>
          <p:cNvSpPr>
            <a:spLocks noGrp="1"/>
          </p:cNvSpPr>
          <p:nvPr>
            <p:ph type="pic" sz="quarter" idx="16" hasCustomPrompt="1"/>
          </p:nvPr>
        </p:nvSpPr>
        <p:spPr>
          <a:xfrm>
            <a:off x="6096557" y="3"/>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a:p>
            <a:endParaRPr lang="en-GB"/>
          </a:p>
        </p:txBody>
      </p:sp>
      <p:sp>
        <p:nvSpPr>
          <p:cNvPr id="29" name="Picture Placeholder 28">
            <a:extLst>
              <a:ext uri="{FF2B5EF4-FFF2-40B4-BE49-F238E27FC236}">
                <a16:creationId xmlns:a16="http://schemas.microsoft.com/office/drawing/2014/main" id="{C37FC6B3-B9C9-A04F-8FCD-09803B9D6C38}"/>
              </a:ext>
            </a:extLst>
          </p:cNvPr>
          <p:cNvSpPr>
            <a:spLocks noGrp="1"/>
          </p:cNvSpPr>
          <p:nvPr>
            <p:ph type="pic" sz="quarter" idx="17" hasCustomPrompt="1"/>
          </p:nvPr>
        </p:nvSpPr>
        <p:spPr>
          <a:xfrm>
            <a:off x="4" y="3429002"/>
            <a:ext cx="6095996" cy="3428998"/>
          </a:xfrm>
          <a:custGeom>
            <a:avLst/>
            <a:gdLst>
              <a:gd name="connsiteX0" fmla="*/ 1146049 w 6095996"/>
              <a:gd name="connsiteY0" fmla="*/ 3041536 h 3428998"/>
              <a:gd name="connsiteX1" fmla="*/ 1157832 w 6095996"/>
              <a:gd name="connsiteY1" fmla="*/ 3076509 h 3428998"/>
              <a:gd name="connsiteX2" fmla="*/ 1134642 w 6095996"/>
              <a:gd name="connsiteY2" fmla="*/ 3076509 h 3428998"/>
              <a:gd name="connsiteX3" fmla="*/ 788169 w 6095996"/>
              <a:gd name="connsiteY3" fmla="*/ 3041536 h 3428998"/>
              <a:gd name="connsiteX4" fmla="*/ 799952 w 6095996"/>
              <a:gd name="connsiteY4" fmla="*/ 3076509 h 3428998"/>
              <a:gd name="connsiteX5" fmla="*/ 776762 w 6095996"/>
              <a:gd name="connsiteY5" fmla="*/ 3076509 h 3428998"/>
              <a:gd name="connsiteX6" fmla="*/ 1132323 w 6095996"/>
              <a:gd name="connsiteY6" fmla="*/ 3022545 h 3428998"/>
              <a:gd name="connsiteX7" fmla="*/ 1100859 w 6095996"/>
              <a:gd name="connsiteY7" fmla="*/ 3113676 h 3428998"/>
              <a:gd name="connsiteX8" fmla="*/ 1123109 w 6095996"/>
              <a:gd name="connsiteY8" fmla="*/ 3113676 h 3428998"/>
              <a:gd name="connsiteX9" fmla="*/ 1128876 w 6095996"/>
              <a:gd name="connsiteY9" fmla="*/ 3095062 h 3428998"/>
              <a:gd name="connsiteX10" fmla="*/ 1163786 w 6095996"/>
              <a:gd name="connsiteY10" fmla="*/ 3095062 h 3428998"/>
              <a:gd name="connsiteX11" fmla="*/ 1169740 w 6095996"/>
              <a:gd name="connsiteY11" fmla="*/ 3113676 h 3428998"/>
              <a:gd name="connsiteX12" fmla="*/ 1191614 w 6095996"/>
              <a:gd name="connsiteY12" fmla="*/ 3113676 h 3428998"/>
              <a:gd name="connsiteX13" fmla="*/ 1159148 w 6095996"/>
              <a:gd name="connsiteY13" fmla="*/ 3022545 h 3428998"/>
              <a:gd name="connsiteX14" fmla="*/ 961907 w 6095996"/>
              <a:gd name="connsiteY14" fmla="*/ 3022545 h 3428998"/>
              <a:gd name="connsiteX15" fmla="*/ 933640 w 6095996"/>
              <a:gd name="connsiteY15" fmla="*/ 3050248 h 3428998"/>
              <a:gd name="connsiteX16" fmla="*/ 961907 w 6095996"/>
              <a:gd name="connsiteY16" fmla="*/ 3076823 h 3428998"/>
              <a:gd name="connsiteX17" fmla="*/ 983467 w 6095996"/>
              <a:gd name="connsiteY17" fmla="*/ 3076823 h 3428998"/>
              <a:gd name="connsiteX18" fmla="*/ 991678 w 6095996"/>
              <a:gd name="connsiteY18" fmla="*/ 3085284 h 3428998"/>
              <a:gd name="connsiteX19" fmla="*/ 983467 w 6095996"/>
              <a:gd name="connsiteY19" fmla="*/ 3093745 h 3428998"/>
              <a:gd name="connsiteX20" fmla="*/ 937338 w 6095996"/>
              <a:gd name="connsiteY20" fmla="*/ 3093745 h 3428998"/>
              <a:gd name="connsiteX21" fmla="*/ 937338 w 6095996"/>
              <a:gd name="connsiteY21" fmla="*/ 3113676 h 3428998"/>
              <a:gd name="connsiteX22" fmla="*/ 982715 w 6095996"/>
              <a:gd name="connsiteY22" fmla="*/ 3113676 h 3428998"/>
              <a:gd name="connsiteX23" fmla="*/ 1011358 w 6095996"/>
              <a:gd name="connsiteY23" fmla="*/ 3085284 h 3428998"/>
              <a:gd name="connsiteX24" fmla="*/ 986727 w 6095996"/>
              <a:gd name="connsiteY24" fmla="*/ 3058709 h 3428998"/>
              <a:gd name="connsiteX25" fmla="*/ 961907 w 6095996"/>
              <a:gd name="connsiteY25" fmla="*/ 3058709 h 3428998"/>
              <a:gd name="connsiteX26" fmla="*/ 953320 w 6095996"/>
              <a:gd name="connsiteY26" fmla="*/ 3050248 h 3428998"/>
              <a:gd name="connsiteX27" fmla="*/ 961907 w 6095996"/>
              <a:gd name="connsiteY27" fmla="*/ 3041787 h 3428998"/>
              <a:gd name="connsiteX28" fmla="*/ 1004965 w 6095996"/>
              <a:gd name="connsiteY28" fmla="*/ 3041787 h 3428998"/>
              <a:gd name="connsiteX29" fmla="*/ 1004965 w 6095996"/>
              <a:gd name="connsiteY29" fmla="*/ 3022545 h 3428998"/>
              <a:gd name="connsiteX30" fmla="*/ 841570 w 6095996"/>
              <a:gd name="connsiteY30" fmla="*/ 3022545 h 3428998"/>
              <a:gd name="connsiteX31" fmla="*/ 841570 w 6095996"/>
              <a:gd name="connsiteY31" fmla="*/ 3113676 h 3428998"/>
              <a:gd name="connsiteX32" fmla="*/ 862691 w 6095996"/>
              <a:gd name="connsiteY32" fmla="*/ 3113676 h 3428998"/>
              <a:gd name="connsiteX33" fmla="*/ 862691 w 6095996"/>
              <a:gd name="connsiteY33" fmla="*/ 3057456 h 3428998"/>
              <a:gd name="connsiteX34" fmla="*/ 898981 w 6095996"/>
              <a:gd name="connsiteY34" fmla="*/ 3113488 h 3428998"/>
              <a:gd name="connsiteX35" fmla="*/ 898981 w 6095996"/>
              <a:gd name="connsiteY35" fmla="*/ 3113676 h 3428998"/>
              <a:gd name="connsiteX36" fmla="*/ 920855 w 6095996"/>
              <a:gd name="connsiteY36" fmla="*/ 3113676 h 3428998"/>
              <a:gd name="connsiteX37" fmla="*/ 920792 w 6095996"/>
              <a:gd name="connsiteY37" fmla="*/ 3093996 h 3428998"/>
              <a:gd name="connsiteX38" fmla="*/ 920667 w 6095996"/>
              <a:gd name="connsiteY38" fmla="*/ 3022545 h 3428998"/>
              <a:gd name="connsiteX39" fmla="*/ 899670 w 6095996"/>
              <a:gd name="connsiteY39" fmla="*/ 3022545 h 3428998"/>
              <a:gd name="connsiteX40" fmla="*/ 899670 w 6095996"/>
              <a:gd name="connsiteY40" fmla="*/ 3079831 h 3428998"/>
              <a:gd name="connsiteX41" fmla="*/ 863067 w 6095996"/>
              <a:gd name="connsiteY41" fmla="*/ 3022545 h 3428998"/>
              <a:gd name="connsiteX42" fmla="*/ 774443 w 6095996"/>
              <a:gd name="connsiteY42" fmla="*/ 3022545 h 3428998"/>
              <a:gd name="connsiteX43" fmla="*/ 742918 w 6095996"/>
              <a:gd name="connsiteY43" fmla="*/ 3113676 h 3428998"/>
              <a:gd name="connsiteX44" fmla="*/ 765167 w 6095996"/>
              <a:gd name="connsiteY44" fmla="*/ 3113676 h 3428998"/>
              <a:gd name="connsiteX45" fmla="*/ 770934 w 6095996"/>
              <a:gd name="connsiteY45" fmla="*/ 3095062 h 3428998"/>
              <a:gd name="connsiteX46" fmla="*/ 805844 w 6095996"/>
              <a:gd name="connsiteY46" fmla="*/ 3095062 h 3428998"/>
              <a:gd name="connsiteX47" fmla="*/ 811798 w 6095996"/>
              <a:gd name="connsiteY47" fmla="*/ 3113676 h 3428998"/>
              <a:gd name="connsiteX48" fmla="*/ 833735 w 6095996"/>
              <a:gd name="connsiteY48" fmla="*/ 3113676 h 3428998"/>
              <a:gd name="connsiteX49" fmla="*/ 801269 w 6095996"/>
              <a:gd name="connsiteY49" fmla="*/ 3022545 h 3428998"/>
              <a:gd name="connsiteX50" fmla="*/ 604403 w 6095996"/>
              <a:gd name="connsiteY50" fmla="*/ 3022545 h 3428998"/>
              <a:gd name="connsiteX51" fmla="*/ 576136 w 6095996"/>
              <a:gd name="connsiteY51" fmla="*/ 3050248 h 3428998"/>
              <a:gd name="connsiteX52" fmla="*/ 604403 w 6095996"/>
              <a:gd name="connsiteY52" fmla="*/ 3076823 h 3428998"/>
              <a:gd name="connsiteX53" fmla="*/ 625964 w 6095996"/>
              <a:gd name="connsiteY53" fmla="*/ 3076823 h 3428998"/>
              <a:gd name="connsiteX54" fmla="*/ 634174 w 6095996"/>
              <a:gd name="connsiteY54" fmla="*/ 3085284 h 3428998"/>
              <a:gd name="connsiteX55" fmla="*/ 625964 w 6095996"/>
              <a:gd name="connsiteY55" fmla="*/ 3093745 h 3428998"/>
              <a:gd name="connsiteX56" fmla="*/ 579772 w 6095996"/>
              <a:gd name="connsiteY56" fmla="*/ 3093745 h 3428998"/>
              <a:gd name="connsiteX57" fmla="*/ 579772 w 6095996"/>
              <a:gd name="connsiteY57" fmla="*/ 3113676 h 3428998"/>
              <a:gd name="connsiteX58" fmla="*/ 625149 w 6095996"/>
              <a:gd name="connsiteY58" fmla="*/ 3113676 h 3428998"/>
              <a:gd name="connsiteX59" fmla="*/ 653792 w 6095996"/>
              <a:gd name="connsiteY59" fmla="*/ 3085284 h 3428998"/>
              <a:gd name="connsiteX60" fmla="*/ 629223 w 6095996"/>
              <a:gd name="connsiteY60" fmla="*/ 3058709 h 3428998"/>
              <a:gd name="connsiteX61" fmla="*/ 604403 w 6095996"/>
              <a:gd name="connsiteY61" fmla="*/ 3058709 h 3428998"/>
              <a:gd name="connsiteX62" fmla="*/ 595817 w 6095996"/>
              <a:gd name="connsiteY62" fmla="*/ 3050248 h 3428998"/>
              <a:gd name="connsiteX63" fmla="*/ 604403 w 6095996"/>
              <a:gd name="connsiteY63" fmla="*/ 3041787 h 3428998"/>
              <a:gd name="connsiteX64" fmla="*/ 647461 w 6095996"/>
              <a:gd name="connsiteY64" fmla="*/ 3041787 h 3428998"/>
              <a:gd name="connsiteX65" fmla="*/ 647461 w 6095996"/>
              <a:gd name="connsiteY65" fmla="*/ 3022545 h 3428998"/>
              <a:gd name="connsiteX66" fmla="*/ 1023956 w 6095996"/>
              <a:gd name="connsiteY66" fmla="*/ 3022482 h 3428998"/>
              <a:gd name="connsiteX67" fmla="*/ 1023956 w 6095996"/>
              <a:gd name="connsiteY67" fmla="*/ 3113676 h 3428998"/>
              <a:gd name="connsiteX68" fmla="*/ 1045015 w 6095996"/>
              <a:gd name="connsiteY68" fmla="*/ 3113676 h 3428998"/>
              <a:gd name="connsiteX69" fmla="*/ 1045015 w 6095996"/>
              <a:gd name="connsiteY69" fmla="*/ 3075193 h 3428998"/>
              <a:gd name="connsiteX70" fmla="*/ 1074975 w 6095996"/>
              <a:gd name="connsiteY70" fmla="*/ 3113676 h 3428998"/>
              <a:gd name="connsiteX71" fmla="*/ 1099481 w 6095996"/>
              <a:gd name="connsiteY71" fmla="*/ 3113676 h 3428998"/>
              <a:gd name="connsiteX72" fmla="*/ 1065009 w 6095996"/>
              <a:gd name="connsiteY72" fmla="*/ 3068111 h 3428998"/>
              <a:gd name="connsiteX73" fmla="*/ 1099481 w 6095996"/>
              <a:gd name="connsiteY73" fmla="*/ 3022482 h 3428998"/>
              <a:gd name="connsiteX74" fmla="*/ 1074975 w 6095996"/>
              <a:gd name="connsiteY74" fmla="*/ 3022482 h 3428998"/>
              <a:gd name="connsiteX75" fmla="*/ 1045015 w 6095996"/>
              <a:gd name="connsiteY75" fmla="*/ 3060965 h 3428998"/>
              <a:gd name="connsiteX76" fmla="*/ 1045015 w 6095996"/>
              <a:gd name="connsiteY76" fmla="*/ 3022482 h 3428998"/>
              <a:gd name="connsiteX77" fmla="*/ 666076 w 6095996"/>
              <a:gd name="connsiteY77" fmla="*/ 3022482 h 3428998"/>
              <a:gd name="connsiteX78" fmla="*/ 666076 w 6095996"/>
              <a:gd name="connsiteY78" fmla="*/ 3113676 h 3428998"/>
              <a:gd name="connsiteX79" fmla="*/ 687073 w 6095996"/>
              <a:gd name="connsiteY79" fmla="*/ 3113676 h 3428998"/>
              <a:gd name="connsiteX80" fmla="*/ 687073 w 6095996"/>
              <a:gd name="connsiteY80" fmla="*/ 3075193 h 3428998"/>
              <a:gd name="connsiteX81" fmla="*/ 717032 w 6095996"/>
              <a:gd name="connsiteY81" fmla="*/ 3113676 h 3428998"/>
              <a:gd name="connsiteX82" fmla="*/ 741601 w 6095996"/>
              <a:gd name="connsiteY82" fmla="*/ 3113676 h 3428998"/>
              <a:gd name="connsiteX83" fmla="*/ 707067 w 6095996"/>
              <a:gd name="connsiteY83" fmla="*/ 3068111 h 3428998"/>
              <a:gd name="connsiteX84" fmla="*/ 741601 w 6095996"/>
              <a:gd name="connsiteY84" fmla="*/ 3022482 h 3428998"/>
              <a:gd name="connsiteX85" fmla="*/ 717032 w 6095996"/>
              <a:gd name="connsiteY85" fmla="*/ 3022482 h 3428998"/>
              <a:gd name="connsiteX86" fmla="*/ 687073 w 6095996"/>
              <a:gd name="connsiteY86" fmla="*/ 3060965 h 3428998"/>
              <a:gd name="connsiteX87" fmla="*/ 687073 w 6095996"/>
              <a:gd name="connsiteY87" fmla="*/ 3022482 h 3428998"/>
              <a:gd name="connsiteX88" fmla="*/ 0 w 6095996"/>
              <a:gd name="connsiteY88" fmla="*/ 0 h 3428998"/>
              <a:gd name="connsiteX89" fmla="*/ 6095996 w 6095996"/>
              <a:gd name="connsiteY89" fmla="*/ 0 h 3428998"/>
              <a:gd name="connsiteX90" fmla="*/ 6095996 w 6095996"/>
              <a:gd name="connsiteY90" fmla="*/ 3428998 h 3428998"/>
              <a:gd name="connsiteX91" fmla="*/ 0 w 6095996"/>
              <a:gd name="connsiteY91" fmla="*/ 3428998 h 3428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095996" h="3428998">
                <a:moveTo>
                  <a:pt x="1146049" y="3041536"/>
                </a:moveTo>
                <a:lnTo>
                  <a:pt x="1157832" y="3076509"/>
                </a:lnTo>
                <a:lnTo>
                  <a:pt x="1134642" y="3076509"/>
                </a:lnTo>
                <a:close/>
                <a:moveTo>
                  <a:pt x="788169" y="3041536"/>
                </a:moveTo>
                <a:lnTo>
                  <a:pt x="799952" y="3076509"/>
                </a:lnTo>
                <a:lnTo>
                  <a:pt x="776762" y="3076509"/>
                </a:lnTo>
                <a:close/>
                <a:moveTo>
                  <a:pt x="1132323" y="3022545"/>
                </a:moveTo>
                <a:lnTo>
                  <a:pt x="1100859" y="3113676"/>
                </a:lnTo>
                <a:lnTo>
                  <a:pt x="1123109" y="3113676"/>
                </a:lnTo>
                <a:lnTo>
                  <a:pt x="1128876" y="3095062"/>
                </a:lnTo>
                <a:lnTo>
                  <a:pt x="1163786" y="3095062"/>
                </a:lnTo>
                <a:lnTo>
                  <a:pt x="1169740" y="3113676"/>
                </a:lnTo>
                <a:lnTo>
                  <a:pt x="1191614" y="3113676"/>
                </a:lnTo>
                <a:lnTo>
                  <a:pt x="1159148" y="3022545"/>
                </a:lnTo>
                <a:close/>
                <a:moveTo>
                  <a:pt x="961907" y="3022545"/>
                </a:moveTo>
                <a:cubicBezTo>
                  <a:pt x="944358" y="3022545"/>
                  <a:pt x="933640" y="3032824"/>
                  <a:pt x="933640" y="3050248"/>
                </a:cubicBezTo>
                <a:cubicBezTo>
                  <a:pt x="933640" y="3067672"/>
                  <a:pt x="945987" y="3076823"/>
                  <a:pt x="961907" y="3076823"/>
                </a:cubicBezTo>
                <a:lnTo>
                  <a:pt x="983467" y="3076823"/>
                </a:lnTo>
                <a:cubicBezTo>
                  <a:pt x="988920" y="3076823"/>
                  <a:pt x="991678" y="3080959"/>
                  <a:pt x="991678" y="3085284"/>
                </a:cubicBezTo>
                <a:cubicBezTo>
                  <a:pt x="991678" y="3089734"/>
                  <a:pt x="988920" y="3093745"/>
                  <a:pt x="983467" y="3093745"/>
                </a:cubicBezTo>
                <a:lnTo>
                  <a:pt x="937338" y="3093745"/>
                </a:lnTo>
                <a:lnTo>
                  <a:pt x="937338" y="3113676"/>
                </a:lnTo>
                <a:lnTo>
                  <a:pt x="982715" y="3113676"/>
                </a:lnTo>
                <a:cubicBezTo>
                  <a:pt x="1000703" y="3113676"/>
                  <a:pt x="1011358" y="3103774"/>
                  <a:pt x="1011358" y="3085284"/>
                </a:cubicBezTo>
                <a:cubicBezTo>
                  <a:pt x="1011358" y="3068612"/>
                  <a:pt x="1000641" y="3058709"/>
                  <a:pt x="986727" y="3058709"/>
                </a:cubicBezTo>
                <a:lnTo>
                  <a:pt x="961907" y="3058709"/>
                </a:lnTo>
                <a:cubicBezTo>
                  <a:pt x="956078" y="3058709"/>
                  <a:pt x="953320" y="3054698"/>
                  <a:pt x="953320" y="3050248"/>
                </a:cubicBezTo>
                <a:cubicBezTo>
                  <a:pt x="953320" y="3045798"/>
                  <a:pt x="956078" y="3041787"/>
                  <a:pt x="961907" y="3041787"/>
                </a:cubicBezTo>
                <a:lnTo>
                  <a:pt x="1004965" y="3041787"/>
                </a:lnTo>
                <a:lnTo>
                  <a:pt x="1004965" y="3022545"/>
                </a:lnTo>
                <a:close/>
                <a:moveTo>
                  <a:pt x="841570" y="3022545"/>
                </a:moveTo>
                <a:lnTo>
                  <a:pt x="841570" y="3113676"/>
                </a:lnTo>
                <a:lnTo>
                  <a:pt x="862691" y="3113676"/>
                </a:lnTo>
                <a:lnTo>
                  <a:pt x="862691" y="3057456"/>
                </a:lnTo>
                <a:lnTo>
                  <a:pt x="898981" y="3113488"/>
                </a:lnTo>
                <a:lnTo>
                  <a:pt x="898981" y="3113676"/>
                </a:lnTo>
                <a:lnTo>
                  <a:pt x="920855" y="3113676"/>
                </a:lnTo>
                <a:lnTo>
                  <a:pt x="920792" y="3093996"/>
                </a:lnTo>
                <a:lnTo>
                  <a:pt x="920667" y="3022545"/>
                </a:lnTo>
                <a:lnTo>
                  <a:pt x="899670" y="3022545"/>
                </a:lnTo>
                <a:lnTo>
                  <a:pt x="899670" y="3079831"/>
                </a:lnTo>
                <a:lnTo>
                  <a:pt x="863067" y="3022545"/>
                </a:lnTo>
                <a:close/>
                <a:moveTo>
                  <a:pt x="774443" y="3022545"/>
                </a:moveTo>
                <a:lnTo>
                  <a:pt x="742918" y="3113676"/>
                </a:lnTo>
                <a:lnTo>
                  <a:pt x="765167" y="3113676"/>
                </a:lnTo>
                <a:lnTo>
                  <a:pt x="770934" y="3095062"/>
                </a:lnTo>
                <a:lnTo>
                  <a:pt x="805844" y="3095062"/>
                </a:lnTo>
                <a:lnTo>
                  <a:pt x="811798" y="3113676"/>
                </a:lnTo>
                <a:lnTo>
                  <a:pt x="833735" y="3113676"/>
                </a:lnTo>
                <a:lnTo>
                  <a:pt x="801269" y="3022545"/>
                </a:lnTo>
                <a:close/>
                <a:moveTo>
                  <a:pt x="604403" y="3022545"/>
                </a:moveTo>
                <a:cubicBezTo>
                  <a:pt x="586791" y="3022545"/>
                  <a:pt x="576136" y="3032824"/>
                  <a:pt x="576136" y="3050248"/>
                </a:cubicBezTo>
                <a:cubicBezTo>
                  <a:pt x="576136" y="3067672"/>
                  <a:pt x="588484" y="3076823"/>
                  <a:pt x="604403" y="3076823"/>
                </a:cubicBezTo>
                <a:lnTo>
                  <a:pt x="625964" y="3076823"/>
                </a:lnTo>
                <a:cubicBezTo>
                  <a:pt x="631416" y="3076823"/>
                  <a:pt x="634174" y="3080959"/>
                  <a:pt x="634174" y="3085284"/>
                </a:cubicBezTo>
                <a:cubicBezTo>
                  <a:pt x="634174" y="3089734"/>
                  <a:pt x="631416" y="3093745"/>
                  <a:pt x="625964" y="3093745"/>
                </a:cubicBezTo>
                <a:lnTo>
                  <a:pt x="579772" y="3093745"/>
                </a:lnTo>
                <a:lnTo>
                  <a:pt x="579772" y="3113676"/>
                </a:lnTo>
                <a:lnTo>
                  <a:pt x="625149" y="3113676"/>
                </a:lnTo>
                <a:cubicBezTo>
                  <a:pt x="643137" y="3113676"/>
                  <a:pt x="653792" y="3103774"/>
                  <a:pt x="653792" y="3085284"/>
                </a:cubicBezTo>
                <a:cubicBezTo>
                  <a:pt x="653792" y="3068612"/>
                  <a:pt x="643137" y="3058709"/>
                  <a:pt x="629223" y="3058709"/>
                </a:cubicBezTo>
                <a:lnTo>
                  <a:pt x="604403" y="3058709"/>
                </a:lnTo>
                <a:cubicBezTo>
                  <a:pt x="598574" y="3058709"/>
                  <a:pt x="595817" y="3054698"/>
                  <a:pt x="595817" y="3050248"/>
                </a:cubicBezTo>
                <a:cubicBezTo>
                  <a:pt x="595817" y="3045798"/>
                  <a:pt x="598574" y="3041787"/>
                  <a:pt x="604403" y="3041787"/>
                </a:cubicBezTo>
                <a:lnTo>
                  <a:pt x="647461" y="3041787"/>
                </a:lnTo>
                <a:lnTo>
                  <a:pt x="647461" y="3022545"/>
                </a:lnTo>
                <a:close/>
                <a:moveTo>
                  <a:pt x="1023956" y="3022482"/>
                </a:moveTo>
                <a:lnTo>
                  <a:pt x="1023956" y="3113676"/>
                </a:lnTo>
                <a:lnTo>
                  <a:pt x="1045015" y="3113676"/>
                </a:lnTo>
                <a:lnTo>
                  <a:pt x="1045015" y="3075193"/>
                </a:lnTo>
                <a:lnTo>
                  <a:pt x="1074975" y="3113676"/>
                </a:lnTo>
                <a:lnTo>
                  <a:pt x="1099481" y="3113676"/>
                </a:lnTo>
                <a:lnTo>
                  <a:pt x="1065009" y="3068111"/>
                </a:lnTo>
                <a:lnTo>
                  <a:pt x="1099481" y="3022482"/>
                </a:lnTo>
                <a:lnTo>
                  <a:pt x="1074975" y="3022482"/>
                </a:lnTo>
                <a:lnTo>
                  <a:pt x="1045015" y="3060965"/>
                </a:lnTo>
                <a:lnTo>
                  <a:pt x="1045015" y="3022482"/>
                </a:lnTo>
                <a:close/>
                <a:moveTo>
                  <a:pt x="666076" y="3022482"/>
                </a:moveTo>
                <a:lnTo>
                  <a:pt x="666076" y="3113676"/>
                </a:lnTo>
                <a:lnTo>
                  <a:pt x="687073" y="3113676"/>
                </a:lnTo>
                <a:lnTo>
                  <a:pt x="687073" y="3075193"/>
                </a:lnTo>
                <a:lnTo>
                  <a:pt x="717032" y="3113676"/>
                </a:lnTo>
                <a:lnTo>
                  <a:pt x="741601" y="3113676"/>
                </a:lnTo>
                <a:lnTo>
                  <a:pt x="707067" y="3068111"/>
                </a:lnTo>
                <a:lnTo>
                  <a:pt x="741601" y="3022482"/>
                </a:lnTo>
                <a:lnTo>
                  <a:pt x="717032" y="3022482"/>
                </a:lnTo>
                <a:lnTo>
                  <a:pt x="687073" y="3060965"/>
                </a:lnTo>
                <a:lnTo>
                  <a:pt x="687073" y="3022482"/>
                </a:lnTo>
                <a:close/>
                <a:moveTo>
                  <a:pt x="0" y="0"/>
                </a:moveTo>
                <a:lnTo>
                  <a:pt x="6095996" y="0"/>
                </a:lnTo>
                <a:lnTo>
                  <a:pt x="6095996"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a:p>
            <a:endParaRPr lang="en-GB"/>
          </a:p>
        </p:txBody>
      </p:sp>
      <p:sp>
        <p:nvSpPr>
          <p:cNvPr id="18" name="Picture Placeholder 17">
            <a:extLst>
              <a:ext uri="{FF2B5EF4-FFF2-40B4-BE49-F238E27FC236}">
                <a16:creationId xmlns:a16="http://schemas.microsoft.com/office/drawing/2014/main" id="{1D8C10B2-C5B9-8C42-AAE6-7022794E8D33}"/>
              </a:ext>
            </a:extLst>
          </p:cNvPr>
          <p:cNvSpPr>
            <a:spLocks noGrp="1"/>
          </p:cNvSpPr>
          <p:nvPr>
            <p:ph type="pic" sz="quarter" idx="18" hasCustomPrompt="1"/>
          </p:nvPr>
        </p:nvSpPr>
        <p:spPr>
          <a:xfrm>
            <a:off x="6096557" y="3429002"/>
            <a:ext cx="6095997" cy="3428998"/>
          </a:xfrm>
          <a:custGeom>
            <a:avLst/>
            <a:gdLst>
              <a:gd name="connsiteX0" fmla="*/ 0 w 6095997"/>
              <a:gd name="connsiteY0" fmla="*/ 0 h 3428998"/>
              <a:gd name="connsiteX1" fmla="*/ 6095997 w 6095997"/>
              <a:gd name="connsiteY1" fmla="*/ 0 h 3428998"/>
              <a:gd name="connsiteX2" fmla="*/ 6095997 w 6095997"/>
              <a:gd name="connsiteY2" fmla="*/ 3428998 h 3428998"/>
              <a:gd name="connsiteX3" fmla="*/ 0 w 6095997"/>
              <a:gd name="connsiteY3" fmla="*/ 3428998 h 3428998"/>
            </a:gdLst>
            <a:ahLst/>
            <a:cxnLst>
              <a:cxn ang="0">
                <a:pos x="connsiteX0" y="connsiteY0"/>
              </a:cxn>
              <a:cxn ang="0">
                <a:pos x="connsiteX1" y="connsiteY1"/>
              </a:cxn>
              <a:cxn ang="0">
                <a:pos x="connsiteX2" y="connsiteY2"/>
              </a:cxn>
              <a:cxn ang="0">
                <a:pos x="connsiteX3" y="connsiteY3"/>
              </a:cxn>
            </a:cxnLst>
            <a:rect l="l" t="t" r="r" b="b"/>
            <a:pathLst>
              <a:path w="6095997" h="3428998">
                <a:moveTo>
                  <a:pt x="0" y="0"/>
                </a:moveTo>
                <a:lnTo>
                  <a:pt x="6095997" y="0"/>
                </a:lnTo>
                <a:lnTo>
                  <a:pt x="6095997" y="3428998"/>
                </a:lnTo>
                <a:lnTo>
                  <a:pt x="0" y="3428998"/>
                </a:lnTo>
                <a:close/>
              </a:path>
            </a:pathLst>
          </a:custGeom>
          <a:solidFill>
            <a:srgbClr val="ECECEC"/>
          </a:solidFill>
        </p:spPr>
        <p:txBody>
          <a:bodyPr wrap="square" lIns="36000" tIns="36000" rIns="36000" bIns="36000" anchor="t">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a:p>
            <a:endParaRPr lang="en-GB"/>
          </a:p>
        </p:txBody>
      </p:sp>
      <p:sp>
        <p:nvSpPr>
          <p:cNvPr id="5" name="Date Placeholder 4">
            <a:extLst>
              <a:ext uri="{FF2B5EF4-FFF2-40B4-BE49-F238E27FC236}">
                <a16:creationId xmlns:a16="http://schemas.microsoft.com/office/drawing/2014/main" id="{E4A66601-A56F-D44B-BF7A-66D40DA145BF}"/>
              </a:ext>
            </a:extLst>
          </p:cNvPr>
          <p:cNvSpPr>
            <a:spLocks noGrp="1"/>
          </p:cNvSpPr>
          <p:nvPr>
            <p:ph type="dt" sz="half" idx="32"/>
          </p:nvPr>
        </p:nvSpPr>
        <p:spPr/>
        <p:txBody>
          <a:bodyPr/>
          <a:lstStyle>
            <a:lvl1pPr>
              <a:defRPr>
                <a:solidFill>
                  <a:schemeClr val="bg1"/>
                </a:solidFill>
              </a:defRPr>
            </a:lvl1pPr>
          </a:lstStyle>
          <a:p>
            <a:fld id="{91C105A9-51C1-4634-93E6-1C1C943E036E}" type="datetime1">
              <a:rPr lang="en-US" smtClean="0"/>
              <a:t>9/4/2024</a:t>
            </a:fld>
            <a:endParaRPr lang="en-US"/>
          </a:p>
        </p:txBody>
      </p:sp>
      <p:sp>
        <p:nvSpPr>
          <p:cNvPr id="6" name="Footer Placeholder 5">
            <a:extLst>
              <a:ext uri="{FF2B5EF4-FFF2-40B4-BE49-F238E27FC236}">
                <a16:creationId xmlns:a16="http://schemas.microsoft.com/office/drawing/2014/main" id="{CA94102B-1CEC-AF48-93F6-35A91E8FC738}"/>
              </a:ext>
            </a:extLst>
          </p:cNvPr>
          <p:cNvSpPr>
            <a:spLocks noGrp="1"/>
          </p:cNvSpPr>
          <p:nvPr>
            <p:ph type="ftr" sz="quarter" idx="33"/>
          </p:nvPr>
        </p:nvSpPr>
        <p:spPr/>
        <p:txBody>
          <a:bodyPr/>
          <a:lstStyle>
            <a:lvl1pPr>
              <a:defRPr>
                <a:solidFill>
                  <a:schemeClr val="bg1"/>
                </a:solidFill>
              </a:defRPr>
            </a:lvl1pPr>
          </a:lstStyle>
          <a:p>
            <a:r>
              <a:rPr lang="en-US"/>
              <a:t>Go to header/footer to change text </a:t>
            </a:r>
          </a:p>
        </p:txBody>
      </p:sp>
      <p:sp>
        <p:nvSpPr>
          <p:cNvPr id="8" name="Slide Number Placeholder 7">
            <a:extLst>
              <a:ext uri="{FF2B5EF4-FFF2-40B4-BE49-F238E27FC236}">
                <a16:creationId xmlns:a16="http://schemas.microsoft.com/office/drawing/2014/main" id="{30A67F83-367F-074F-9B7C-60982AA52716}"/>
              </a:ext>
            </a:extLst>
          </p:cNvPr>
          <p:cNvSpPr>
            <a:spLocks noGrp="1"/>
          </p:cNvSpPr>
          <p:nvPr>
            <p:ph type="sldNum" sz="quarter" idx="34"/>
          </p:nvPr>
        </p:nvSpPr>
        <p:spPr/>
        <p:txBody>
          <a:bodyPr/>
          <a:lstStyle>
            <a:lvl1pPr>
              <a:defRPr>
                <a:solidFill>
                  <a:schemeClr val="bg1"/>
                </a:solidFill>
              </a:defRPr>
            </a:lvl1pPr>
          </a:lstStyle>
          <a:p>
            <a:fld id="{EF8DBD5B-30F9-4F9C-AE39-E065C1AC514D}" type="slidenum">
              <a:rPr lang="en-US" smtClean="0"/>
              <a:pPr/>
              <a:t>‹#›</a:t>
            </a:fld>
            <a:endParaRPr lang="en-US"/>
          </a:p>
        </p:txBody>
      </p:sp>
      <p:sp>
        <p:nvSpPr>
          <p:cNvPr id="28" name="Text Placeholder 18">
            <a:extLst>
              <a:ext uri="{FF2B5EF4-FFF2-40B4-BE49-F238E27FC236}">
                <a16:creationId xmlns:a16="http://schemas.microsoft.com/office/drawing/2014/main" id="{2DF6F143-809A-5045-8C63-0CB7DDC37D20}"/>
              </a:ext>
            </a:extLst>
          </p:cNvPr>
          <p:cNvSpPr>
            <a:spLocks noGrp="1"/>
          </p:cNvSpPr>
          <p:nvPr>
            <p:ph type="body" sz="quarter" idx="35" hasCustomPrompt="1"/>
          </p:nvPr>
        </p:nvSpPr>
        <p:spPr>
          <a:xfrm>
            <a:off x="3088267" y="1300220"/>
            <a:ext cx="2491409" cy="828564"/>
          </a:xfrm>
          <a:prstGeom prst="rect">
            <a:avLst/>
          </a:prstGeom>
        </p:spPr>
        <p:txBody>
          <a:bodyPr anchor="ctr">
            <a:noAutofit/>
          </a:bodyPr>
          <a:lstStyle>
            <a:lvl1pPr marL="0" indent="0" algn="l">
              <a:lnSpc>
                <a:spcPct val="85000"/>
              </a:lnSpc>
              <a:spcBef>
                <a:spcPts val="0"/>
              </a:spcBef>
              <a:buNone/>
              <a:defRPr sz="1800" spc="40" baseline="0">
                <a:solidFill>
                  <a:schemeClr val="bg1"/>
                </a:solidFill>
              </a:defRPr>
            </a:lvl1pPr>
          </a:lstStyle>
          <a:p>
            <a:pPr lvl="0"/>
            <a:r>
              <a:rPr lang="en-GB"/>
              <a:t>Click to add text</a:t>
            </a:r>
          </a:p>
        </p:txBody>
      </p:sp>
      <p:sp>
        <p:nvSpPr>
          <p:cNvPr id="30" name="Text Placeholder 18">
            <a:extLst>
              <a:ext uri="{FF2B5EF4-FFF2-40B4-BE49-F238E27FC236}">
                <a16:creationId xmlns:a16="http://schemas.microsoft.com/office/drawing/2014/main" id="{9304EB74-76ED-4B45-9D59-3E0FE9DA6187}"/>
              </a:ext>
            </a:extLst>
          </p:cNvPr>
          <p:cNvSpPr>
            <a:spLocks noGrp="1"/>
          </p:cNvSpPr>
          <p:nvPr>
            <p:ph type="body" sz="quarter" idx="36" hasCustomPrompt="1"/>
          </p:nvPr>
        </p:nvSpPr>
        <p:spPr>
          <a:xfrm>
            <a:off x="953647" y="1300220"/>
            <a:ext cx="2152968" cy="828564"/>
          </a:xfrm>
          <a:prstGeom prst="rect">
            <a:avLst/>
          </a:prstGeom>
        </p:spPr>
        <p:txBody>
          <a:bodyPr anchor="ctr">
            <a:noAutofit/>
          </a:bodyPr>
          <a:lstStyle>
            <a:lvl1pPr marL="0" indent="0" algn="l">
              <a:lnSpc>
                <a:spcPct val="85000"/>
              </a:lnSpc>
              <a:spcBef>
                <a:spcPts val="0"/>
              </a:spcBef>
              <a:buNone/>
              <a:defRPr sz="7500" b="1" spc="40" baseline="0">
                <a:solidFill>
                  <a:schemeClr val="bg1"/>
                </a:solidFill>
              </a:defRPr>
            </a:lvl1pPr>
          </a:lstStyle>
          <a:p>
            <a:pPr lvl="0"/>
            <a:r>
              <a:rPr lang="en-GB"/>
              <a:t>XX%</a:t>
            </a:r>
          </a:p>
        </p:txBody>
      </p:sp>
      <p:sp>
        <p:nvSpPr>
          <p:cNvPr id="33" name="Text Placeholder 18">
            <a:extLst>
              <a:ext uri="{FF2B5EF4-FFF2-40B4-BE49-F238E27FC236}">
                <a16:creationId xmlns:a16="http://schemas.microsoft.com/office/drawing/2014/main" id="{3FD14E92-C0C8-364E-BEAC-3BDE33210C69}"/>
              </a:ext>
            </a:extLst>
          </p:cNvPr>
          <p:cNvSpPr>
            <a:spLocks noGrp="1"/>
          </p:cNvSpPr>
          <p:nvPr>
            <p:ph type="body" sz="quarter" idx="37" hasCustomPrompt="1"/>
          </p:nvPr>
        </p:nvSpPr>
        <p:spPr>
          <a:xfrm>
            <a:off x="3088267" y="4729219"/>
            <a:ext cx="2491409" cy="828564"/>
          </a:xfrm>
          <a:prstGeom prst="rect">
            <a:avLst/>
          </a:prstGeom>
        </p:spPr>
        <p:txBody>
          <a:bodyPr anchor="ctr">
            <a:noAutofit/>
          </a:bodyPr>
          <a:lstStyle>
            <a:lvl1pPr marL="0" indent="0" algn="l">
              <a:lnSpc>
                <a:spcPct val="85000"/>
              </a:lnSpc>
              <a:spcBef>
                <a:spcPts val="0"/>
              </a:spcBef>
              <a:buNone/>
              <a:defRPr sz="1800" spc="40" baseline="0">
                <a:solidFill>
                  <a:schemeClr val="bg1"/>
                </a:solidFill>
              </a:defRPr>
            </a:lvl1pPr>
          </a:lstStyle>
          <a:p>
            <a:pPr lvl="0"/>
            <a:r>
              <a:rPr lang="en-GB"/>
              <a:t>Click to add text</a:t>
            </a:r>
          </a:p>
        </p:txBody>
      </p:sp>
      <p:sp>
        <p:nvSpPr>
          <p:cNvPr id="34" name="Text Placeholder 18">
            <a:extLst>
              <a:ext uri="{FF2B5EF4-FFF2-40B4-BE49-F238E27FC236}">
                <a16:creationId xmlns:a16="http://schemas.microsoft.com/office/drawing/2014/main" id="{C3C27830-0043-6743-8610-2CB87E45DD43}"/>
              </a:ext>
            </a:extLst>
          </p:cNvPr>
          <p:cNvSpPr>
            <a:spLocks noGrp="1"/>
          </p:cNvSpPr>
          <p:nvPr>
            <p:ph type="body" sz="quarter" idx="38" hasCustomPrompt="1"/>
          </p:nvPr>
        </p:nvSpPr>
        <p:spPr>
          <a:xfrm>
            <a:off x="953647" y="4729219"/>
            <a:ext cx="2152968" cy="828564"/>
          </a:xfrm>
          <a:prstGeom prst="rect">
            <a:avLst/>
          </a:prstGeom>
        </p:spPr>
        <p:txBody>
          <a:bodyPr anchor="ctr">
            <a:noAutofit/>
          </a:bodyPr>
          <a:lstStyle>
            <a:lvl1pPr marL="0" indent="0" algn="l">
              <a:lnSpc>
                <a:spcPct val="85000"/>
              </a:lnSpc>
              <a:spcBef>
                <a:spcPts val="0"/>
              </a:spcBef>
              <a:buNone/>
              <a:defRPr sz="7500" b="1" spc="40" baseline="0">
                <a:solidFill>
                  <a:schemeClr val="bg1"/>
                </a:solidFill>
              </a:defRPr>
            </a:lvl1pPr>
          </a:lstStyle>
          <a:p>
            <a:pPr lvl="0"/>
            <a:r>
              <a:rPr lang="en-GB"/>
              <a:t>XX%</a:t>
            </a:r>
          </a:p>
        </p:txBody>
      </p:sp>
      <p:sp>
        <p:nvSpPr>
          <p:cNvPr id="35" name="Text Placeholder 18">
            <a:extLst>
              <a:ext uri="{FF2B5EF4-FFF2-40B4-BE49-F238E27FC236}">
                <a16:creationId xmlns:a16="http://schemas.microsoft.com/office/drawing/2014/main" id="{6DE9334C-562A-5C4C-BB8C-952C00B60182}"/>
              </a:ext>
            </a:extLst>
          </p:cNvPr>
          <p:cNvSpPr>
            <a:spLocks noGrp="1"/>
          </p:cNvSpPr>
          <p:nvPr>
            <p:ph type="body" sz="quarter" idx="39" hasCustomPrompt="1"/>
          </p:nvPr>
        </p:nvSpPr>
        <p:spPr>
          <a:xfrm>
            <a:off x="8762237" y="1300220"/>
            <a:ext cx="2491409" cy="828564"/>
          </a:xfrm>
          <a:prstGeom prst="rect">
            <a:avLst/>
          </a:prstGeom>
        </p:spPr>
        <p:txBody>
          <a:bodyPr anchor="ctr">
            <a:noAutofit/>
          </a:bodyPr>
          <a:lstStyle>
            <a:lvl1pPr marL="0" indent="0" algn="l">
              <a:lnSpc>
                <a:spcPct val="85000"/>
              </a:lnSpc>
              <a:spcBef>
                <a:spcPts val="0"/>
              </a:spcBef>
              <a:buNone/>
              <a:defRPr sz="1800" spc="40" baseline="0">
                <a:solidFill>
                  <a:schemeClr val="bg1"/>
                </a:solidFill>
              </a:defRPr>
            </a:lvl1pPr>
          </a:lstStyle>
          <a:p>
            <a:pPr lvl="0"/>
            <a:r>
              <a:rPr lang="en-GB"/>
              <a:t>Click to add text</a:t>
            </a:r>
          </a:p>
        </p:txBody>
      </p:sp>
      <p:sp>
        <p:nvSpPr>
          <p:cNvPr id="36" name="Text Placeholder 18">
            <a:extLst>
              <a:ext uri="{FF2B5EF4-FFF2-40B4-BE49-F238E27FC236}">
                <a16:creationId xmlns:a16="http://schemas.microsoft.com/office/drawing/2014/main" id="{4B5F202E-21CC-1B4D-A21D-5E824680D7C3}"/>
              </a:ext>
            </a:extLst>
          </p:cNvPr>
          <p:cNvSpPr>
            <a:spLocks noGrp="1"/>
          </p:cNvSpPr>
          <p:nvPr>
            <p:ph type="body" sz="quarter" idx="40" hasCustomPrompt="1"/>
          </p:nvPr>
        </p:nvSpPr>
        <p:spPr>
          <a:xfrm>
            <a:off x="6627617" y="1300220"/>
            <a:ext cx="2152968" cy="828564"/>
          </a:xfrm>
          <a:prstGeom prst="rect">
            <a:avLst/>
          </a:prstGeom>
        </p:spPr>
        <p:txBody>
          <a:bodyPr anchor="ctr">
            <a:noAutofit/>
          </a:bodyPr>
          <a:lstStyle>
            <a:lvl1pPr marL="0" indent="0" algn="l">
              <a:lnSpc>
                <a:spcPct val="85000"/>
              </a:lnSpc>
              <a:spcBef>
                <a:spcPts val="0"/>
              </a:spcBef>
              <a:buNone/>
              <a:defRPr sz="7500" b="1" spc="40" baseline="0">
                <a:solidFill>
                  <a:schemeClr val="bg1"/>
                </a:solidFill>
              </a:defRPr>
            </a:lvl1pPr>
          </a:lstStyle>
          <a:p>
            <a:pPr lvl="0"/>
            <a:r>
              <a:rPr lang="en-GB"/>
              <a:t>XX%</a:t>
            </a:r>
          </a:p>
        </p:txBody>
      </p:sp>
      <p:sp>
        <p:nvSpPr>
          <p:cNvPr id="37" name="Text Placeholder 18">
            <a:extLst>
              <a:ext uri="{FF2B5EF4-FFF2-40B4-BE49-F238E27FC236}">
                <a16:creationId xmlns:a16="http://schemas.microsoft.com/office/drawing/2014/main" id="{8D75ACEF-8209-9749-9CB8-7EA7DA9892D4}"/>
              </a:ext>
            </a:extLst>
          </p:cNvPr>
          <p:cNvSpPr>
            <a:spLocks noGrp="1"/>
          </p:cNvSpPr>
          <p:nvPr>
            <p:ph type="body" sz="quarter" idx="41" hasCustomPrompt="1"/>
          </p:nvPr>
        </p:nvSpPr>
        <p:spPr>
          <a:xfrm>
            <a:off x="8762237" y="4729219"/>
            <a:ext cx="2491409" cy="828564"/>
          </a:xfrm>
          <a:prstGeom prst="rect">
            <a:avLst/>
          </a:prstGeom>
        </p:spPr>
        <p:txBody>
          <a:bodyPr anchor="ctr">
            <a:noAutofit/>
          </a:bodyPr>
          <a:lstStyle>
            <a:lvl1pPr marL="0" indent="0" algn="l">
              <a:lnSpc>
                <a:spcPct val="85000"/>
              </a:lnSpc>
              <a:spcBef>
                <a:spcPts val="0"/>
              </a:spcBef>
              <a:buNone/>
              <a:defRPr sz="1800" spc="40" baseline="0">
                <a:solidFill>
                  <a:schemeClr val="bg1"/>
                </a:solidFill>
              </a:defRPr>
            </a:lvl1pPr>
          </a:lstStyle>
          <a:p>
            <a:pPr lvl="0"/>
            <a:r>
              <a:rPr lang="en-GB"/>
              <a:t>Click to add text</a:t>
            </a:r>
          </a:p>
        </p:txBody>
      </p:sp>
      <p:sp>
        <p:nvSpPr>
          <p:cNvPr id="38" name="Text Placeholder 18">
            <a:extLst>
              <a:ext uri="{FF2B5EF4-FFF2-40B4-BE49-F238E27FC236}">
                <a16:creationId xmlns:a16="http://schemas.microsoft.com/office/drawing/2014/main" id="{1469836C-111D-B74A-A176-3FEDB9A33016}"/>
              </a:ext>
            </a:extLst>
          </p:cNvPr>
          <p:cNvSpPr>
            <a:spLocks noGrp="1"/>
          </p:cNvSpPr>
          <p:nvPr>
            <p:ph type="body" sz="quarter" idx="42" hasCustomPrompt="1"/>
          </p:nvPr>
        </p:nvSpPr>
        <p:spPr>
          <a:xfrm>
            <a:off x="6627617" y="4729219"/>
            <a:ext cx="2152968" cy="828564"/>
          </a:xfrm>
          <a:prstGeom prst="rect">
            <a:avLst/>
          </a:prstGeom>
        </p:spPr>
        <p:txBody>
          <a:bodyPr anchor="ctr">
            <a:noAutofit/>
          </a:bodyPr>
          <a:lstStyle>
            <a:lvl1pPr marL="0" indent="0" algn="l">
              <a:lnSpc>
                <a:spcPct val="85000"/>
              </a:lnSpc>
              <a:spcBef>
                <a:spcPts val="0"/>
              </a:spcBef>
              <a:buNone/>
              <a:defRPr sz="7500" b="1" spc="40" baseline="0">
                <a:solidFill>
                  <a:schemeClr val="bg1"/>
                </a:solidFill>
              </a:defRPr>
            </a:lvl1pPr>
          </a:lstStyle>
          <a:p>
            <a:pPr lvl="0"/>
            <a:r>
              <a:rPr lang="en-GB"/>
              <a:t>XX%</a:t>
            </a:r>
          </a:p>
        </p:txBody>
      </p:sp>
      <p:sp>
        <p:nvSpPr>
          <p:cNvPr id="17" name="textruta 5">
            <a:extLst>
              <a:ext uri="{FF2B5EF4-FFF2-40B4-BE49-F238E27FC236}">
                <a16:creationId xmlns:a16="http://schemas.microsoft.com/office/drawing/2014/main" id="{E90C3209-4C05-3C43-B48E-1ECBEF52FBA7}"/>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19" name="textruta 18">
            <a:extLst>
              <a:ext uri="{FF2B5EF4-FFF2-40B4-BE49-F238E27FC236}">
                <a16:creationId xmlns:a16="http://schemas.microsoft.com/office/drawing/2014/main" id="{88F68831-1F31-F148-A602-C4C4933E8B69}"/>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20" name="Rektangel 19">
            <a:extLst>
              <a:ext uri="{FF2B5EF4-FFF2-40B4-BE49-F238E27FC236}">
                <a16:creationId xmlns:a16="http://schemas.microsoft.com/office/drawing/2014/main" id="{C29F9589-B689-ED44-8A45-2DD215DCBD14}"/>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ktangel 20">
            <a:extLst>
              <a:ext uri="{FF2B5EF4-FFF2-40B4-BE49-F238E27FC236}">
                <a16:creationId xmlns:a16="http://schemas.microsoft.com/office/drawing/2014/main" id="{B0464F1E-024A-AA42-97B1-2B23E046CA94}"/>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464972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 Headline Text">
    <p:bg>
      <p:bgPr>
        <a:solidFill>
          <a:srgbClr val="ECECEC"/>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933F6B-2C2A-DB4E-8D3A-6DB67A584F23}"/>
              </a:ext>
            </a:extLst>
          </p:cNvPr>
          <p:cNvSpPr>
            <a:spLocks noGrp="1"/>
          </p:cNvSpPr>
          <p:nvPr>
            <p:ph type="dt" sz="half" idx="16"/>
          </p:nvPr>
        </p:nvSpPr>
        <p:spPr/>
        <p:txBody>
          <a:bodyPr/>
          <a:lstStyle>
            <a:lvl1pPr>
              <a:defRPr>
                <a:solidFill>
                  <a:schemeClr val="accent1"/>
                </a:solidFill>
              </a:defRPr>
            </a:lvl1pPr>
          </a:lstStyle>
          <a:p>
            <a:fld id="{03CFD868-F3C2-4F19-B9DA-0188ED270936}" type="datetime1">
              <a:rPr lang="en-US" smtClean="0"/>
              <a:t>9/4/2024</a:t>
            </a:fld>
            <a:endParaRPr lang="en-US"/>
          </a:p>
        </p:txBody>
      </p:sp>
      <p:sp>
        <p:nvSpPr>
          <p:cNvPr id="3" name="Footer Placeholder 2">
            <a:extLst>
              <a:ext uri="{FF2B5EF4-FFF2-40B4-BE49-F238E27FC236}">
                <a16:creationId xmlns:a16="http://schemas.microsoft.com/office/drawing/2014/main" id="{37019CC5-F0EC-7B4E-BC0C-2CF63CBD7D83}"/>
              </a:ext>
            </a:extLst>
          </p:cNvPr>
          <p:cNvSpPr>
            <a:spLocks noGrp="1"/>
          </p:cNvSpPr>
          <p:nvPr>
            <p:ph type="ftr" sz="quarter" idx="17"/>
          </p:nvPr>
        </p:nvSpPr>
        <p:spPr/>
        <p:txBody>
          <a:bodyPr/>
          <a:lstStyle>
            <a:lvl1pPr>
              <a:defRPr>
                <a:solidFill>
                  <a:schemeClr val="accent1"/>
                </a:solidFill>
              </a:defRPr>
            </a:lvl1pPr>
          </a:lstStyle>
          <a:p>
            <a:r>
              <a:rPr lang="en-US"/>
              <a:t>Go to header/footer to change text </a:t>
            </a:r>
          </a:p>
        </p:txBody>
      </p:sp>
      <p:sp>
        <p:nvSpPr>
          <p:cNvPr id="7" name="Slide Number Placeholder 6">
            <a:extLst>
              <a:ext uri="{FF2B5EF4-FFF2-40B4-BE49-F238E27FC236}">
                <a16:creationId xmlns:a16="http://schemas.microsoft.com/office/drawing/2014/main" id="{20B4E507-DB8C-E945-8AB4-907DBCF5BA13}"/>
              </a:ext>
            </a:extLst>
          </p:cNvPr>
          <p:cNvSpPr>
            <a:spLocks noGrp="1"/>
          </p:cNvSpPr>
          <p:nvPr>
            <p:ph type="sldNum" sz="quarter" idx="18"/>
          </p:nvPr>
        </p:nvSpPr>
        <p:spPr/>
        <p:txBody>
          <a:bodyPr/>
          <a:lstStyle>
            <a:lvl1pPr>
              <a:defRPr>
                <a:solidFill>
                  <a:schemeClr val="accent1"/>
                </a:solidFill>
              </a:defRPr>
            </a:lvl1pPr>
          </a:lstStyle>
          <a:p>
            <a:fld id="{EF8DBD5B-30F9-4F9C-AE39-E065C1AC514D}" type="slidenum">
              <a:rPr lang="en-US" smtClean="0"/>
              <a:pPr/>
              <a:t>‹#›</a:t>
            </a:fld>
            <a:endParaRPr lang="en-US"/>
          </a:p>
        </p:txBody>
      </p:sp>
      <p:grpSp>
        <p:nvGrpSpPr>
          <p:cNvPr id="17" name="Grupp 32">
            <a:extLst>
              <a:ext uri="{FF2B5EF4-FFF2-40B4-BE49-F238E27FC236}">
                <a16:creationId xmlns:a16="http://schemas.microsoft.com/office/drawing/2014/main" id="{06A06E8E-9AC5-474F-9D8F-BE8A4B8DF25A}"/>
              </a:ext>
            </a:extLst>
          </p:cNvPr>
          <p:cNvGrpSpPr/>
          <p:nvPr userDrawn="1"/>
        </p:nvGrpSpPr>
        <p:grpSpPr>
          <a:xfrm>
            <a:off x="576140" y="6451484"/>
            <a:ext cx="615478" cy="91194"/>
            <a:chOff x="576140" y="6451484"/>
            <a:chExt cx="615478" cy="91194"/>
          </a:xfrm>
          <a:solidFill>
            <a:schemeClr val="tx2"/>
          </a:solidFill>
        </p:grpSpPr>
        <p:sp>
          <p:nvSpPr>
            <p:cNvPr id="18" name="Bild 2">
              <a:extLst>
                <a:ext uri="{FF2B5EF4-FFF2-40B4-BE49-F238E27FC236}">
                  <a16:creationId xmlns:a16="http://schemas.microsoft.com/office/drawing/2014/main" id="{75F62DFF-CE28-2847-9178-371361C4B379}"/>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19" name="Bild 2">
              <a:extLst>
                <a:ext uri="{FF2B5EF4-FFF2-40B4-BE49-F238E27FC236}">
                  <a16:creationId xmlns:a16="http://schemas.microsoft.com/office/drawing/2014/main" id="{56F4E682-4CA9-5346-8CD6-98F8EACD6CE7}"/>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0" name="Bild 2">
              <a:extLst>
                <a:ext uri="{FF2B5EF4-FFF2-40B4-BE49-F238E27FC236}">
                  <a16:creationId xmlns:a16="http://schemas.microsoft.com/office/drawing/2014/main" id="{11510029-65DB-F040-9ED5-A182045EEF2B}"/>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1" name="Bild 2">
              <a:extLst>
                <a:ext uri="{FF2B5EF4-FFF2-40B4-BE49-F238E27FC236}">
                  <a16:creationId xmlns:a16="http://schemas.microsoft.com/office/drawing/2014/main" id="{882E3E49-2F44-5445-B3D9-4FA93CE1837A}"/>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22" name="Bild 2">
              <a:extLst>
                <a:ext uri="{FF2B5EF4-FFF2-40B4-BE49-F238E27FC236}">
                  <a16:creationId xmlns:a16="http://schemas.microsoft.com/office/drawing/2014/main" id="{E77E397B-C384-F949-9F60-67A86BD39DCA}"/>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23" name="Bild 2">
              <a:extLst>
                <a:ext uri="{FF2B5EF4-FFF2-40B4-BE49-F238E27FC236}">
                  <a16:creationId xmlns:a16="http://schemas.microsoft.com/office/drawing/2014/main" id="{DBE8665D-1D7B-BC49-9416-388A79FA9660}"/>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4" name="Bild 2">
              <a:extLst>
                <a:ext uri="{FF2B5EF4-FFF2-40B4-BE49-F238E27FC236}">
                  <a16:creationId xmlns:a16="http://schemas.microsoft.com/office/drawing/2014/main" id="{E25BD59B-C1DD-BF4D-89DA-D56603C3E329}"/>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26" name="Text Placeholder 18">
            <a:extLst>
              <a:ext uri="{FF2B5EF4-FFF2-40B4-BE49-F238E27FC236}">
                <a16:creationId xmlns:a16="http://schemas.microsoft.com/office/drawing/2014/main" id="{A6ED295F-AFF0-3548-BAA8-8DAFA2BDE3F6}"/>
              </a:ext>
            </a:extLst>
          </p:cNvPr>
          <p:cNvSpPr>
            <a:spLocks noGrp="1"/>
          </p:cNvSpPr>
          <p:nvPr>
            <p:ph type="body" sz="quarter" idx="14" hasCustomPrompt="1"/>
          </p:nvPr>
        </p:nvSpPr>
        <p:spPr>
          <a:xfrm>
            <a:off x="576000" y="731027"/>
            <a:ext cx="11039738" cy="1365942"/>
          </a:xfrm>
          <a:prstGeom prst="rect">
            <a:avLst/>
          </a:prstGeom>
        </p:spPr>
        <p:txBody>
          <a:bodyPr anchor="t">
            <a:normAutofit/>
          </a:bodyPr>
          <a:lstStyle>
            <a:lvl1pPr marL="0" indent="0">
              <a:lnSpc>
                <a:spcPct val="85000"/>
              </a:lnSpc>
              <a:spcBef>
                <a:spcPts val="0"/>
              </a:spcBef>
              <a:buNone/>
              <a:defRPr sz="3600" spc="40" baseline="0">
                <a:solidFill>
                  <a:schemeClr val="tx2"/>
                </a:solidFill>
              </a:defRPr>
            </a:lvl1pPr>
          </a:lstStyle>
          <a:p>
            <a:pPr lvl="0"/>
            <a:r>
              <a:rPr lang="en-GB"/>
              <a:t>Click to add a headline of maximum two lines</a:t>
            </a:r>
          </a:p>
        </p:txBody>
      </p:sp>
      <p:sp>
        <p:nvSpPr>
          <p:cNvPr id="25" name="Platshållare för text 11">
            <a:extLst>
              <a:ext uri="{FF2B5EF4-FFF2-40B4-BE49-F238E27FC236}">
                <a16:creationId xmlns:a16="http://schemas.microsoft.com/office/drawing/2014/main" id="{2E8EBC9E-D535-B04E-BD8C-391B61C35F12}"/>
              </a:ext>
            </a:extLst>
          </p:cNvPr>
          <p:cNvSpPr>
            <a:spLocks noGrp="1"/>
          </p:cNvSpPr>
          <p:nvPr>
            <p:ph type="body" sz="quarter" idx="20" hasCustomPrompt="1"/>
          </p:nvPr>
        </p:nvSpPr>
        <p:spPr>
          <a:xfrm>
            <a:off x="576000" y="2527200"/>
            <a:ext cx="5377125" cy="3600450"/>
          </a:xfrm>
        </p:spPr>
        <p:txBody>
          <a:bodyPr/>
          <a:lstStyle/>
          <a:p>
            <a:pPr lvl="0"/>
            <a:r>
              <a:rPr lang="en-GB" noProof="0"/>
              <a:t>Click to add body text</a:t>
            </a:r>
          </a:p>
          <a:p>
            <a:pPr lvl="1"/>
            <a:r>
              <a:rPr lang="en-GB" noProof="0"/>
              <a:t>Second level</a:t>
            </a:r>
          </a:p>
          <a:p>
            <a:pPr lvl="2"/>
            <a:r>
              <a:rPr lang="en-GB" noProof="0"/>
              <a:t>Third level</a:t>
            </a:r>
          </a:p>
          <a:p>
            <a:pPr lvl="3"/>
            <a:r>
              <a:rPr lang="en-GB" noProof="0"/>
              <a:t>Fourth level </a:t>
            </a:r>
          </a:p>
          <a:p>
            <a:pPr lvl="4"/>
            <a:r>
              <a:rPr lang="en-GB" noProof="0"/>
              <a:t>Fifth level</a:t>
            </a:r>
          </a:p>
        </p:txBody>
      </p:sp>
    </p:spTree>
    <p:extLst>
      <p:ext uri="{BB962C8B-B14F-4D97-AF65-F5344CB8AC3E}">
        <p14:creationId xmlns:p14="http://schemas.microsoft.com/office/powerpoint/2010/main" val="19411135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 Headline ">
    <p:bg>
      <p:bgPr>
        <a:solidFill>
          <a:srgbClr val="ECECEC"/>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933F6B-2C2A-DB4E-8D3A-6DB67A584F23}"/>
              </a:ext>
            </a:extLst>
          </p:cNvPr>
          <p:cNvSpPr>
            <a:spLocks noGrp="1"/>
          </p:cNvSpPr>
          <p:nvPr>
            <p:ph type="dt" sz="half" idx="16"/>
          </p:nvPr>
        </p:nvSpPr>
        <p:spPr/>
        <p:txBody>
          <a:bodyPr/>
          <a:lstStyle>
            <a:lvl1pPr>
              <a:defRPr>
                <a:solidFill>
                  <a:schemeClr val="accent1"/>
                </a:solidFill>
              </a:defRPr>
            </a:lvl1pPr>
          </a:lstStyle>
          <a:p>
            <a:fld id="{0540CDAC-247F-43C6-8359-273FA94EBDAA}" type="datetime1">
              <a:rPr lang="en-US" smtClean="0"/>
              <a:t>9/4/2024</a:t>
            </a:fld>
            <a:endParaRPr lang="en-US"/>
          </a:p>
        </p:txBody>
      </p:sp>
      <p:sp>
        <p:nvSpPr>
          <p:cNvPr id="3" name="Footer Placeholder 2">
            <a:extLst>
              <a:ext uri="{FF2B5EF4-FFF2-40B4-BE49-F238E27FC236}">
                <a16:creationId xmlns:a16="http://schemas.microsoft.com/office/drawing/2014/main" id="{37019CC5-F0EC-7B4E-BC0C-2CF63CBD7D83}"/>
              </a:ext>
            </a:extLst>
          </p:cNvPr>
          <p:cNvSpPr>
            <a:spLocks noGrp="1"/>
          </p:cNvSpPr>
          <p:nvPr>
            <p:ph type="ftr" sz="quarter" idx="17"/>
          </p:nvPr>
        </p:nvSpPr>
        <p:spPr/>
        <p:txBody>
          <a:bodyPr/>
          <a:lstStyle>
            <a:lvl1pPr>
              <a:defRPr>
                <a:solidFill>
                  <a:schemeClr val="accent1"/>
                </a:solidFill>
              </a:defRPr>
            </a:lvl1pPr>
          </a:lstStyle>
          <a:p>
            <a:r>
              <a:rPr lang="en-US"/>
              <a:t>Go to header/footer to change text </a:t>
            </a:r>
          </a:p>
        </p:txBody>
      </p:sp>
      <p:sp>
        <p:nvSpPr>
          <p:cNvPr id="7" name="Slide Number Placeholder 6">
            <a:extLst>
              <a:ext uri="{FF2B5EF4-FFF2-40B4-BE49-F238E27FC236}">
                <a16:creationId xmlns:a16="http://schemas.microsoft.com/office/drawing/2014/main" id="{20B4E507-DB8C-E945-8AB4-907DBCF5BA13}"/>
              </a:ext>
            </a:extLst>
          </p:cNvPr>
          <p:cNvSpPr>
            <a:spLocks noGrp="1"/>
          </p:cNvSpPr>
          <p:nvPr>
            <p:ph type="sldNum" sz="quarter" idx="18"/>
          </p:nvPr>
        </p:nvSpPr>
        <p:spPr/>
        <p:txBody>
          <a:bodyPr/>
          <a:lstStyle>
            <a:lvl1pPr>
              <a:defRPr>
                <a:solidFill>
                  <a:schemeClr val="accent1"/>
                </a:solidFill>
              </a:defRPr>
            </a:lvl1pPr>
          </a:lstStyle>
          <a:p>
            <a:fld id="{EF8DBD5B-30F9-4F9C-AE39-E065C1AC514D}" type="slidenum">
              <a:rPr lang="en-US" smtClean="0"/>
              <a:pPr/>
              <a:t>‹#›</a:t>
            </a:fld>
            <a:endParaRPr lang="en-US"/>
          </a:p>
        </p:txBody>
      </p:sp>
      <p:grpSp>
        <p:nvGrpSpPr>
          <p:cNvPr id="17" name="Grupp 32">
            <a:extLst>
              <a:ext uri="{FF2B5EF4-FFF2-40B4-BE49-F238E27FC236}">
                <a16:creationId xmlns:a16="http://schemas.microsoft.com/office/drawing/2014/main" id="{06A06E8E-9AC5-474F-9D8F-BE8A4B8DF25A}"/>
              </a:ext>
            </a:extLst>
          </p:cNvPr>
          <p:cNvGrpSpPr/>
          <p:nvPr userDrawn="1"/>
        </p:nvGrpSpPr>
        <p:grpSpPr>
          <a:xfrm>
            <a:off x="576140" y="6451484"/>
            <a:ext cx="615478" cy="91194"/>
            <a:chOff x="576140" y="6451484"/>
            <a:chExt cx="615478" cy="91194"/>
          </a:xfrm>
          <a:solidFill>
            <a:schemeClr val="tx2"/>
          </a:solidFill>
        </p:grpSpPr>
        <p:sp>
          <p:nvSpPr>
            <p:cNvPr id="18" name="Bild 2">
              <a:extLst>
                <a:ext uri="{FF2B5EF4-FFF2-40B4-BE49-F238E27FC236}">
                  <a16:creationId xmlns:a16="http://schemas.microsoft.com/office/drawing/2014/main" id="{75F62DFF-CE28-2847-9178-371361C4B379}"/>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19" name="Bild 2">
              <a:extLst>
                <a:ext uri="{FF2B5EF4-FFF2-40B4-BE49-F238E27FC236}">
                  <a16:creationId xmlns:a16="http://schemas.microsoft.com/office/drawing/2014/main" id="{56F4E682-4CA9-5346-8CD6-98F8EACD6CE7}"/>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0" name="Bild 2">
              <a:extLst>
                <a:ext uri="{FF2B5EF4-FFF2-40B4-BE49-F238E27FC236}">
                  <a16:creationId xmlns:a16="http://schemas.microsoft.com/office/drawing/2014/main" id="{11510029-65DB-F040-9ED5-A182045EEF2B}"/>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1" name="Bild 2">
              <a:extLst>
                <a:ext uri="{FF2B5EF4-FFF2-40B4-BE49-F238E27FC236}">
                  <a16:creationId xmlns:a16="http://schemas.microsoft.com/office/drawing/2014/main" id="{882E3E49-2F44-5445-B3D9-4FA93CE1837A}"/>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22" name="Bild 2">
              <a:extLst>
                <a:ext uri="{FF2B5EF4-FFF2-40B4-BE49-F238E27FC236}">
                  <a16:creationId xmlns:a16="http://schemas.microsoft.com/office/drawing/2014/main" id="{E77E397B-C384-F949-9F60-67A86BD39DCA}"/>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23" name="Bild 2">
              <a:extLst>
                <a:ext uri="{FF2B5EF4-FFF2-40B4-BE49-F238E27FC236}">
                  <a16:creationId xmlns:a16="http://schemas.microsoft.com/office/drawing/2014/main" id="{DBE8665D-1D7B-BC49-9416-388A79FA9660}"/>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4" name="Bild 2">
              <a:extLst>
                <a:ext uri="{FF2B5EF4-FFF2-40B4-BE49-F238E27FC236}">
                  <a16:creationId xmlns:a16="http://schemas.microsoft.com/office/drawing/2014/main" id="{E25BD59B-C1DD-BF4D-89DA-D56603C3E329}"/>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26" name="Text Placeholder 18">
            <a:extLst>
              <a:ext uri="{FF2B5EF4-FFF2-40B4-BE49-F238E27FC236}">
                <a16:creationId xmlns:a16="http://schemas.microsoft.com/office/drawing/2014/main" id="{A6ED295F-AFF0-3548-BAA8-8DAFA2BDE3F6}"/>
              </a:ext>
            </a:extLst>
          </p:cNvPr>
          <p:cNvSpPr>
            <a:spLocks noGrp="1"/>
          </p:cNvSpPr>
          <p:nvPr>
            <p:ph type="body" sz="quarter" idx="14" hasCustomPrompt="1"/>
          </p:nvPr>
        </p:nvSpPr>
        <p:spPr>
          <a:xfrm>
            <a:off x="576000" y="731027"/>
            <a:ext cx="11039738" cy="1365942"/>
          </a:xfrm>
          <a:prstGeom prst="rect">
            <a:avLst/>
          </a:prstGeom>
        </p:spPr>
        <p:txBody>
          <a:bodyPr anchor="t">
            <a:normAutofit/>
          </a:bodyPr>
          <a:lstStyle>
            <a:lvl1pPr marL="0" indent="0">
              <a:lnSpc>
                <a:spcPct val="85000"/>
              </a:lnSpc>
              <a:spcBef>
                <a:spcPts val="0"/>
              </a:spcBef>
              <a:buNone/>
              <a:defRPr sz="3600" spc="40" baseline="0">
                <a:solidFill>
                  <a:schemeClr val="tx2"/>
                </a:solidFill>
              </a:defRPr>
            </a:lvl1pPr>
          </a:lstStyle>
          <a:p>
            <a:pPr lvl="0"/>
            <a:r>
              <a:rPr lang="en-GB"/>
              <a:t>Click to add a headline of maximum two lines</a:t>
            </a:r>
          </a:p>
        </p:txBody>
      </p:sp>
    </p:spTree>
    <p:extLst>
      <p:ext uri="{BB962C8B-B14F-4D97-AF65-F5344CB8AC3E}">
        <p14:creationId xmlns:p14="http://schemas.microsoft.com/office/powerpoint/2010/main" val="533087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7 Text Icon Chart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3718FC5-379A-3343-904E-06A5A117D84C}"/>
              </a:ext>
            </a:extLst>
          </p:cNvPr>
          <p:cNvSpPr>
            <a:spLocks noGrp="1"/>
          </p:cNvSpPr>
          <p:nvPr>
            <p:ph type="pic" sz="quarter" idx="18" hasCustomPrompt="1"/>
          </p:nvPr>
        </p:nvSpPr>
        <p:spPr>
          <a:xfrm>
            <a:off x="4057651" y="0"/>
            <a:ext cx="8132760" cy="6857997"/>
          </a:xfrm>
          <a:custGeom>
            <a:avLst/>
            <a:gdLst>
              <a:gd name="connsiteX0" fmla="*/ 0 w 6095997"/>
              <a:gd name="connsiteY0" fmla="*/ 0 h 6857997"/>
              <a:gd name="connsiteX1" fmla="*/ 6095997 w 6095997"/>
              <a:gd name="connsiteY1" fmla="*/ 0 h 6857997"/>
              <a:gd name="connsiteX2" fmla="*/ 6095997 w 6095997"/>
              <a:gd name="connsiteY2" fmla="*/ 3157535 h 6857997"/>
              <a:gd name="connsiteX3" fmla="*/ 6095997 w 6095997"/>
              <a:gd name="connsiteY3" fmla="*/ 3428998 h 6857997"/>
              <a:gd name="connsiteX4" fmla="*/ 6095997 w 6095997"/>
              <a:gd name="connsiteY4" fmla="*/ 6857997 h 6857997"/>
              <a:gd name="connsiteX5" fmla="*/ 0 w 6095997"/>
              <a:gd name="connsiteY5" fmla="*/ 6857997 h 6857997"/>
              <a:gd name="connsiteX6" fmla="*/ 0 w 6095997"/>
              <a:gd name="connsiteY6" fmla="*/ 3428998 h 6857997"/>
              <a:gd name="connsiteX7" fmla="*/ 0 w 6095997"/>
              <a:gd name="connsiteY7" fmla="*/ 3157535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997" h="6857997">
                <a:moveTo>
                  <a:pt x="0" y="0"/>
                </a:moveTo>
                <a:lnTo>
                  <a:pt x="6095997" y="0"/>
                </a:lnTo>
                <a:lnTo>
                  <a:pt x="6095997" y="3157535"/>
                </a:lnTo>
                <a:lnTo>
                  <a:pt x="6095997" y="3428998"/>
                </a:lnTo>
                <a:lnTo>
                  <a:pt x="6095997" y="6857997"/>
                </a:lnTo>
                <a:lnTo>
                  <a:pt x="0" y="6857997"/>
                </a:lnTo>
                <a:lnTo>
                  <a:pt x="0" y="3428998"/>
                </a:lnTo>
                <a:lnTo>
                  <a:pt x="0" y="3157535"/>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tx2"/>
                </a:solidFill>
              </a:defRPr>
            </a:lvl1pPr>
          </a:lstStyle>
          <a:p>
            <a:fld id="{D07FBB56-DB80-45D2-BD70-112E5777EF56}" type="datetime1">
              <a:rPr lang="en-US" smtClean="0"/>
              <a:t>9/4/2024</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tx2"/>
                </a:solidFill>
              </a:defRPr>
            </a:lvl1pPr>
          </a:lstStyle>
          <a:p>
            <a:r>
              <a:rPr lang="en-US"/>
              <a:t>Go to header/footer to change text </a:t>
            </a:r>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tx2"/>
                </a:solidFill>
              </a:defRPr>
            </a:lvl1pPr>
          </a:lstStyle>
          <a:p>
            <a:fld id="{EF8DBD5B-30F9-4F9C-AE39-E065C1AC514D}" type="slidenum">
              <a:rPr lang="en-US" smtClean="0"/>
              <a:pPr/>
              <a:t>‹#›</a:t>
            </a:fld>
            <a:endParaRPr lang="en-US"/>
          </a:p>
        </p:txBody>
      </p:sp>
      <p:grpSp>
        <p:nvGrpSpPr>
          <p:cNvPr id="21" name="Grupp 32">
            <a:extLst>
              <a:ext uri="{FF2B5EF4-FFF2-40B4-BE49-F238E27FC236}">
                <a16:creationId xmlns:a16="http://schemas.microsoft.com/office/drawing/2014/main" id="{CF6F4381-F814-DC49-BAE8-DA80AFFD9E68}"/>
              </a:ext>
            </a:extLst>
          </p:cNvPr>
          <p:cNvGrpSpPr/>
          <p:nvPr userDrawn="1"/>
        </p:nvGrpSpPr>
        <p:grpSpPr>
          <a:xfrm>
            <a:off x="576140" y="6451484"/>
            <a:ext cx="615478" cy="91194"/>
            <a:chOff x="576140" y="6451484"/>
            <a:chExt cx="615478" cy="91194"/>
          </a:xfrm>
          <a:solidFill>
            <a:schemeClr val="tx2"/>
          </a:solidFill>
        </p:grpSpPr>
        <p:sp>
          <p:nvSpPr>
            <p:cNvPr id="22" name="Bild 2">
              <a:extLst>
                <a:ext uri="{FF2B5EF4-FFF2-40B4-BE49-F238E27FC236}">
                  <a16:creationId xmlns:a16="http://schemas.microsoft.com/office/drawing/2014/main" id="{62E9B87D-A5ED-B24D-896A-D5B9B26AB281}"/>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23" name="Bild 2">
              <a:extLst>
                <a:ext uri="{FF2B5EF4-FFF2-40B4-BE49-F238E27FC236}">
                  <a16:creationId xmlns:a16="http://schemas.microsoft.com/office/drawing/2014/main" id="{A0B698E7-BE43-3549-8D56-915B35522590}"/>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4" name="Bild 2">
              <a:extLst>
                <a:ext uri="{FF2B5EF4-FFF2-40B4-BE49-F238E27FC236}">
                  <a16:creationId xmlns:a16="http://schemas.microsoft.com/office/drawing/2014/main" id="{AE8F0FFE-43AD-8B46-AD52-5AAAB3A7E141}"/>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3" name="Bild 2">
              <a:extLst>
                <a:ext uri="{FF2B5EF4-FFF2-40B4-BE49-F238E27FC236}">
                  <a16:creationId xmlns:a16="http://schemas.microsoft.com/office/drawing/2014/main" id="{F449D80C-39D5-B049-8099-1AB0DFB21C56}"/>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34" name="Bild 2">
              <a:extLst>
                <a:ext uri="{FF2B5EF4-FFF2-40B4-BE49-F238E27FC236}">
                  <a16:creationId xmlns:a16="http://schemas.microsoft.com/office/drawing/2014/main" id="{20D2215C-82C7-5E49-AD19-A866B46120D1}"/>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35" name="Bild 2">
              <a:extLst>
                <a:ext uri="{FF2B5EF4-FFF2-40B4-BE49-F238E27FC236}">
                  <a16:creationId xmlns:a16="http://schemas.microsoft.com/office/drawing/2014/main" id="{70CBD1E9-7FEE-9349-9D43-444D469EBEE7}"/>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6" name="Bild 2">
              <a:extLst>
                <a:ext uri="{FF2B5EF4-FFF2-40B4-BE49-F238E27FC236}">
                  <a16:creationId xmlns:a16="http://schemas.microsoft.com/office/drawing/2014/main" id="{2BE0EC2B-5FD2-9449-827A-76C703008BD0}"/>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3" name="Picture Placeholder 2">
            <a:extLst>
              <a:ext uri="{FF2B5EF4-FFF2-40B4-BE49-F238E27FC236}">
                <a16:creationId xmlns:a16="http://schemas.microsoft.com/office/drawing/2014/main" id="{6E176A13-FE45-764E-B91A-CA0FC875F39D}"/>
              </a:ext>
            </a:extLst>
          </p:cNvPr>
          <p:cNvSpPr>
            <a:spLocks noGrp="1"/>
          </p:cNvSpPr>
          <p:nvPr>
            <p:ph type="pic" sz="quarter" idx="31" hasCustomPrompt="1"/>
          </p:nvPr>
        </p:nvSpPr>
        <p:spPr>
          <a:xfrm>
            <a:off x="4359275" y="720725"/>
            <a:ext cx="960438" cy="844550"/>
          </a:xfrm>
        </p:spPr>
        <p:txBody>
          <a:bodyPr/>
          <a:lstStyle>
            <a:lvl1pPr marL="12700" indent="0" algn="ctr">
              <a:buNone/>
              <a:defRPr sz="1300">
                <a:solidFill>
                  <a:schemeClr val="tx2"/>
                </a:solidFill>
              </a:defRPr>
            </a:lvl1pPr>
          </a:lstStyle>
          <a:p>
            <a:r>
              <a:rPr lang="en-GB"/>
              <a:t>Click to </a:t>
            </a:r>
            <a:br>
              <a:rPr lang="en-GB"/>
            </a:br>
            <a:r>
              <a:rPr lang="en-GB"/>
              <a:t>add icon</a:t>
            </a:r>
          </a:p>
        </p:txBody>
      </p:sp>
      <p:sp>
        <p:nvSpPr>
          <p:cNvPr id="26" name="Text Placeholder 7">
            <a:extLst>
              <a:ext uri="{FF2B5EF4-FFF2-40B4-BE49-F238E27FC236}">
                <a16:creationId xmlns:a16="http://schemas.microsoft.com/office/drawing/2014/main" id="{0D3A9D31-7EB1-064E-9796-404FE68E0632}"/>
              </a:ext>
            </a:extLst>
          </p:cNvPr>
          <p:cNvSpPr>
            <a:spLocks noGrp="1"/>
          </p:cNvSpPr>
          <p:nvPr>
            <p:ph type="body" sz="quarter" idx="32" hasCustomPrompt="1"/>
          </p:nvPr>
        </p:nvSpPr>
        <p:spPr>
          <a:xfrm>
            <a:off x="5376961" y="731028"/>
            <a:ext cx="2452589" cy="844550"/>
          </a:xfrm>
        </p:spPr>
        <p:txBody>
          <a:bodyPr/>
          <a:lstStyle>
            <a:lvl1pPr marL="0" indent="0">
              <a:lnSpc>
                <a:spcPct val="100000"/>
              </a:lnSpc>
              <a:spcBef>
                <a:spcPts val="0"/>
              </a:spcBef>
              <a:spcAft>
                <a:spcPts val="800"/>
              </a:spcAft>
              <a:buNone/>
              <a:defRPr sz="1400" b="1" spc="40" baseline="0">
                <a:solidFill>
                  <a:schemeClr val="bg1"/>
                </a:solidFill>
              </a:defRPr>
            </a:lvl1pPr>
            <a:lvl2pPr marL="0" indent="0">
              <a:lnSpc>
                <a:spcPct val="100000"/>
              </a:lnSpc>
              <a:spcBef>
                <a:spcPts val="0"/>
              </a:spcBef>
              <a:spcAft>
                <a:spcPts val="600"/>
              </a:spcAft>
              <a:buNone/>
              <a:defRPr sz="1200" spc="40" baseline="0">
                <a:solidFill>
                  <a:schemeClr val="bg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GB"/>
              <a:t>Click to add text</a:t>
            </a:r>
          </a:p>
          <a:p>
            <a:pPr lvl="1"/>
            <a:r>
              <a:rPr lang="en-GB"/>
              <a:t>Second level</a:t>
            </a:r>
          </a:p>
        </p:txBody>
      </p:sp>
      <p:sp>
        <p:nvSpPr>
          <p:cNvPr id="9" name="Chart Placeholder 8">
            <a:extLst>
              <a:ext uri="{FF2B5EF4-FFF2-40B4-BE49-F238E27FC236}">
                <a16:creationId xmlns:a16="http://schemas.microsoft.com/office/drawing/2014/main" id="{24D8D89D-9C5F-BF4B-912F-76A7A44AB335}"/>
              </a:ext>
            </a:extLst>
          </p:cNvPr>
          <p:cNvSpPr>
            <a:spLocks noGrp="1"/>
          </p:cNvSpPr>
          <p:nvPr>
            <p:ph type="chart" sz="quarter" idx="33" hasCustomPrompt="1"/>
          </p:nvPr>
        </p:nvSpPr>
        <p:spPr>
          <a:xfrm>
            <a:off x="4220308" y="2889250"/>
            <a:ext cx="3763107" cy="3240088"/>
          </a:xfrm>
        </p:spPr>
        <p:txBody>
          <a:bodyPr/>
          <a:lstStyle>
            <a:lvl1pPr marL="12700" indent="0" algn="ctr">
              <a:buNone/>
              <a:defRPr sz="1300">
                <a:solidFill>
                  <a:schemeClr val="tx2"/>
                </a:solidFill>
              </a:defRPr>
            </a:lvl1pPr>
          </a:lstStyle>
          <a:p>
            <a:r>
              <a:rPr lang="en-GB"/>
              <a:t>Click to add chart</a:t>
            </a:r>
          </a:p>
        </p:txBody>
      </p:sp>
      <p:sp>
        <p:nvSpPr>
          <p:cNvPr id="25" name="Text Placeholder 18">
            <a:extLst>
              <a:ext uri="{FF2B5EF4-FFF2-40B4-BE49-F238E27FC236}">
                <a16:creationId xmlns:a16="http://schemas.microsoft.com/office/drawing/2014/main" id="{402B4924-D544-E045-8A5D-5A1B50315EA8}"/>
              </a:ext>
            </a:extLst>
          </p:cNvPr>
          <p:cNvSpPr>
            <a:spLocks noGrp="1"/>
          </p:cNvSpPr>
          <p:nvPr>
            <p:ph type="body" sz="quarter" idx="14" hasCustomPrompt="1"/>
          </p:nvPr>
        </p:nvSpPr>
        <p:spPr>
          <a:xfrm>
            <a:off x="576000" y="731027"/>
            <a:ext cx="3161113" cy="1365942"/>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GB"/>
              <a:t>Click for a short headline of three lines</a:t>
            </a:r>
          </a:p>
        </p:txBody>
      </p:sp>
      <p:sp>
        <p:nvSpPr>
          <p:cNvPr id="20" name="Platshållare för text 11">
            <a:extLst>
              <a:ext uri="{FF2B5EF4-FFF2-40B4-BE49-F238E27FC236}">
                <a16:creationId xmlns:a16="http://schemas.microsoft.com/office/drawing/2014/main" id="{4721DB45-968F-184E-B248-24AB3A48401D}"/>
              </a:ext>
            </a:extLst>
          </p:cNvPr>
          <p:cNvSpPr>
            <a:spLocks noGrp="1"/>
          </p:cNvSpPr>
          <p:nvPr>
            <p:ph type="body" sz="quarter" idx="20" hasCustomPrompt="1"/>
          </p:nvPr>
        </p:nvSpPr>
        <p:spPr>
          <a:xfrm>
            <a:off x="576000" y="2527200"/>
            <a:ext cx="3161113" cy="3600450"/>
          </a:xfrm>
        </p:spPr>
        <p:txBody>
          <a:bodyPr/>
          <a:lstStyle/>
          <a:p>
            <a:pPr lvl="0"/>
            <a:r>
              <a:rPr lang="en-GB" noProof="0"/>
              <a:t>Click to add body text</a:t>
            </a:r>
          </a:p>
          <a:p>
            <a:pPr lvl="1"/>
            <a:r>
              <a:rPr lang="en-GB" noProof="0"/>
              <a:t>Second level</a:t>
            </a:r>
          </a:p>
          <a:p>
            <a:pPr lvl="2"/>
            <a:r>
              <a:rPr lang="en-GB" noProof="0"/>
              <a:t>Third level</a:t>
            </a:r>
          </a:p>
          <a:p>
            <a:pPr lvl="3"/>
            <a:r>
              <a:rPr lang="en-GB" noProof="0"/>
              <a:t>Fourth level </a:t>
            </a:r>
          </a:p>
          <a:p>
            <a:pPr lvl="4"/>
            <a:r>
              <a:rPr lang="en-GB" noProof="0"/>
              <a:t>Fifth level</a:t>
            </a:r>
          </a:p>
        </p:txBody>
      </p:sp>
    </p:spTree>
    <p:extLst>
      <p:ext uri="{BB962C8B-B14F-4D97-AF65-F5344CB8AC3E}">
        <p14:creationId xmlns:p14="http://schemas.microsoft.com/office/powerpoint/2010/main" val="27693152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 Text Chart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3718FC5-379A-3343-904E-06A5A117D84C}"/>
              </a:ext>
            </a:extLst>
          </p:cNvPr>
          <p:cNvSpPr>
            <a:spLocks noGrp="1"/>
          </p:cNvSpPr>
          <p:nvPr>
            <p:ph type="pic" sz="quarter" idx="18" hasCustomPrompt="1"/>
          </p:nvPr>
        </p:nvSpPr>
        <p:spPr>
          <a:xfrm>
            <a:off x="4057651" y="0"/>
            <a:ext cx="8132760" cy="6857997"/>
          </a:xfrm>
          <a:custGeom>
            <a:avLst/>
            <a:gdLst>
              <a:gd name="connsiteX0" fmla="*/ 0 w 6095997"/>
              <a:gd name="connsiteY0" fmla="*/ 0 h 6857997"/>
              <a:gd name="connsiteX1" fmla="*/ 6095997 w 6095997"/>
              <a:gd name="connsiteY1" fmla="*/ 0 h 6857997"/>
              <a:gd name="connsiteX2" fmla="*/ 6095997 w 6095997"/>
              <a:gd name="connsiteY2" fmla="*/ 3157535 h 6857997"/>
              <a:gd name="connsiteX3" fmla="*/ 6095997 w 6095997"/>
              <a:gd name="connsiteY3" fmla="*/ 3428998 h 6857997"/>
              <a:gd name="connsiteX4" fmla="*/ 6095997 w 6095997"/>
              <a:gd name="connsiteY4" fmla="*/ 6857997 h 6857997"/>
              <a:gd name="connsiteX5" fmla="*/ 0 w 6095997"/>
              <a:gd name="connsiteY5" fmla="*/ 6857997 h 6857997"/>
              <a:gd name="connsiteX6" fmla="*/ 0 w 6095997"/>
              <a:gd name="connsiteY6" fmla="*/ 3428998 h 6857997"/>
              <a:gd name="connsiteX7" fmla="*/ 0 w 6095997"/>
              <a:gd name="connsiteY7" fmla="*/ 3157535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997" h="6857997">
                <a:moveTo>
                  <a:pt x="0" y="0"/>
                </a:moveTo>
                <a:lnTo>
                  <a:pt x="6095997" y="0"/>
                </a:lnTo>
                <a:lnTo>
                  <a:pt x="6095997" y="3157535"/>
                </a:lnTo>
                <a:lnTo>
                  <a:pt x="6095997" y="3428998"/>
                </a:lnTo>
                <a:lnTo>
                  <a:pt x="6095997" y="6857997"/>
                </a:lnTo>
                <a:lnTo>
                  <a:pt x="0" y="6857997"/>
                </a:lnTo>
                <a:lnTo>
                  <a:pt x="0" y="3428998"/>
                </a:lnTo>
                <a:lnTo>
                  <a:pt x="0" y="3157535"/>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tx2"/>
                </a:solidFill>
              </a:defRPr>
            </a:lvl1pPr>
          </a:lstStyle>
          <a:p>
            <a:r>
              <a:rPr lang="en-GB"/>
              <a:t>If the placeholder icon is underneath the chart box, select the grey placeholder box and then go to insert in the top menu and add picture. Do NOT move the textbox!</a:t>
            </a:r>
          </a:p>
          <a:p>
            <a:endParaRPr lang="en-GB"/>
          </a:p>
        </p:txBody>
      </p:sp>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tx2"/>
                </a:solidFill>
              </a:defRPr>
            </a:lvl1pPr>
          </a:lstStyle>
          <a:p>
            <a:fld id="{4E6B7A19-5570-4715-BBA4-A82EF417A2B8}" type="datetime1">
              <a:rPr lang="en-US" smtClean="0"/>
              <a:t>9/4/2024</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tx2"/>
                </a:solidFill>
              </a:defRPr>
            </a:lvl1pPr>
          </a:lstStyle>
          <a:p>
            <a:r>
              <a:rPr lang="en-US"/>
              <a:t>Go to header/footer to change text </a:t>
            </a:r>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tx2"/>
                </a:solidFill>
              </a:defRPr>
            </a:lvl1pPr>
          </a:lstStyle>
          <a:p>
            <a:fld id="{EF8DBD5B-30F9-4F9C-AE39-E065C1AC514D}" type="slidenum">
              <a:rPr lang="en-US" smtClean="0"/>
              <a:pPr/>
              <a:t>‹#›</a:t>
            </a:fld>
            <a:endParaRPr lang="en-US"/>
          </a:p>
        </p:txBody>
      </p:sp>
      <p:grpSp>
        <p:nvGrpSpPr>
          <p:cNvPr id="21" name="Grupp 32">
            <a:extLst>
              <a:ext uri="{FF2B5EF4-FFF2-40B4-BE49-F238E27FC236}">
                <a16:creationId xmlns:a16="http://schemas.microsoft.com/office/drawing/2014/main" id="{CF6F4381-F814-DC49-BAE8-DA80AFFD9E68}"/>
              </a:ext>
            </a:extLst>
          </p:cNvPr>
          <p:cNvGrpSpPr/>
          <p:nvPr userDrawn="1"/>
        </p:nvGrpSpPr>
        <p:grpSpPr>
          <a:xfrm>
            <a:off x="576140" y="6451484"/>
            <a:ext cx="615478" cy="91194"/>
            <a:chOff x="576140" y="6451484"/>
            <a:chExt cx="615478" cy="91194"/>
          </a:xfrm>
          <a:solidFill>
            <a:schemeClr val="tx2"/>
          </a:solidFill>
        </p:grpSpPr>
        <p:sp>
          <p:nvSpPr>
            <p:cNvPr id="22" name="Bild 2">
              <a:extLst>
                <a:ext uri="{FF2B5EF4-FFF2-40B4-BE49-F238E27FC236}">
                  <a16:creationId xmlns:a16="http://schemas.microsoft.com/office/drawing/2014/main" id="{62E9B87D-A5ED-B24D-896A-D5B9B26AB281}"/>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23" name="Bild 2">
              <a:extLst>
                <a:ext uri="{FF2B5EF4-FFF2-40B4-BE49-F238E27FC236}">
                  <a16:creationId xmlns:a16="http://schemas.microsoft.com/office/drawing/2014/main" id="{A0B698E7-BE43-3549-8D56-915B35522590}"/>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4" name="Bild 2">
              <a:extLst>
                <a:ext uri="{FF2B5EF4-FFF2-40B4-BE49-F238E27FC236}">
                  <a16:creationId xmlns:a16="http://schemas.microsoft.com/office/drawing/2014/main" id="{AE8F0FFE-43AD-8B46-AD52-5AAAB3A7E141}"/>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3" name="Bild 2">
              <a:extLst>
                <a:ext uri="{FF2B5EF4-FFF2-40B4-BE49-F238E27FC236}">
                  <a16:creationId xmlns:a16="http://schemas.microsoft.com/office/drawing/2014/main" id="{F449D80C-39D5-B049-8099-1AB0DFB21C56}"/>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34" name="Bild 2">
              <a:extLst>
                <a:ext uri="{FF2B5EF4-FFF2-40B4-BE49-F238E27FC236}">
                  <a16:creationId xmlns:a16="http://schemas.microsoft.com/office/drawing/2014/main" id="{20D2215C-82C7-5E49-AD19-A866B46120D1}"/>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35" name="Bild 2">
              <a:extLst>
                <a:ext uri="{FF2B5EF4-FFF2-40B4-BE49-F238E27FC236}">
                  <a16:creationId xmlns:a16="http://schemas.microsoft.com/office/drawing/2014/main" id="{70CBD1E9-7FEE-9349-9D43-444D469EBEE7}"/>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6" name="Bild 2">
              <a:extLst>
                <a:ext uri="{FF2B5EF4-FFF2-40B4-BE49-F238E27FC236}">
                  <a16:creationId xmlns:a16="http://schemas.microsoft.com/office/drawing/2014/main" id="{2BE0EC2B-5FD2-9449-827A-76C703008BD0}"/>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9" name="Chart Placeholder 8">
            <a:extLst>
              <a:ext uri="{FF2B5EF4-FFF2-40B4-BE49-F238E27FC236}">
                <a16:creationId xmlns:a16="http://schemas.microsoft.com/office/drawing/2014/main" id="{24D8D89D-9C5F-BF4B-912F-76A7A44AB335}"/>
              </a:ext>
            </a:extLst>
          </p:cNvPr>
          <p:cNvSpPr>
            <a:spLocks noGrp="1"/>
          </p:cNvSpPr>
          <p:nvPr>
            <p:ph type="chart" sz="quarter" idx="33" hasCustomPrompt="1"/>
          </p:nvPr>
        </p:nvSpPr>
        <p:spPr>
          <a:xfrm>
            <a:off x="5562626" y="1200392"/>
            <a:ext cx="4823891" cy="4424545"/>
          </a:xfrm>
        </p:spPr>
        <p:txBody>
          <a:bodyPr/>
          <a:lstStyle>
            <a:lvl1pPr marL="12700" indent="0" algn="ctr">
              <a:buNone/>
              <a:defRPr sz="1300">
                <a:solidFill>
                  <a:schemeClr val="tx2"/>
                </a:solidFill>
              </a:defRPr>
            </a:lvl1pPr>
          </a:lstStyle>
          <a:p>
            <a:r>
              <a:rPr lang="en-GB"/>
              <a:t>Click to add chart</a:t>
            </a:r>
          </a:p>
        </p:txBody>
      </p:sp>
      <p:sp>
        <p:nvSpPr>
          <p:cNvPr id="25" name="Text Placeholder 18">
            <a:extLst>
              <a:ext uri="{FF2B5EF4-FFF2-40B4-BE49-F238E27FC236}">
                <a16:creationId xmlns:a16="http://schemas.microsoft.com/office/drawing/2014/main" id="{357E8C07-E7DB-4B47-A006-2F90A89E262C}"/>
              </a:ext>
            </a:extLst>
          </p:cNvPr>
          <p:cNvSpPr>
            <a:spLocks noGrp="1"/>
          </p:cNvSpPr>
          <p:nvPr>
            <p:ph type="body" sz="quarter" idx="14" hasCustomPrompt="1"/>
          </p:nvPr>
        </p:nvSpPr>
        <p:spPr>
          <a:xfrm>
            <a:off x="576000" y="731027"/>
            <a:ext cx="3161113" cy="1365942"/>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GB"/>
              <a:t>Click for a short headline of three lines</a:t>
            </a:r>
          </a:p>
        </p:txBody>
      </p:sp>
      <p:sp>
        <p:nvSpPr>
          <p:cNvPr id="18" name="Platshållare för text 11">
            <a:extLst>
              <a:ext uri="{FF2B5EF4-FFF2-40B4-BE49-F238E27FC236}">
                <a16:creationId xmlns:a16="http://schemas.microsoft.com/office/drawing/2014/main" id="{DBE4F817-848D-684D-8421-63796DD6A259}"/>
              </a:ext>
            </a:extLst>
          </p:cNvPr>
          <p:cNvSpPr>
            <a:spLocks noGrp="1"/>
          </p:cNvSpPr>
          <p:nvPr>
            <p:ph type="body" sz="quarter" idx="20" hasCustomPrompt="1"/>
          </p:nvPr>
        </p:nvSpPr>
        <p:spPr>
          <a:xfrm>
            <a:off x="576000" y="2527200"/>
            <a:ext cx="3161113" cy="3600450"/>
          </a:xfrm>
        </p:spPr>
        <p:txBody>
          <a:bodyPr/>
          <a:lstStyle/>
          <a:p>
            <a:pPr lvl="0"/>
            <a:r>
              <a:rPr lang="en-GB" noProof="0"/>
              <a:t>Click to add body text</a:t>
            </a:r>
          </a:p>
          <a:p>
            <a:pPr lvl="1"/>
            <a:r>
              <a:rPr lang="en-GB" noProof="0"/>
              <a:t>Second level</a:t>
            </a:r>
          </a:p>
          <a:p>
            <a:pPr lvl="2"/>
            <a:r>
              <a:rPr lang="en-GB" noProof="0"/>
              <a:t>Third level</a:t>
            </a:r>
          </a:p>
          <a:p>
            <a:pPr lvl="3"/>
            <a:r>
              <a:rPr lang="en-GB" noProof="0"/>
              <a:t>Fourth level </a:t>
            </a:r>
          </a:p>
          <a:p>
            <a:pPr lvl="4"/>
            <a:r>
              <a:rPr lang="en-GB" noProof="0"/>
              <a:t>Fifth level</a:t>
            </a:r>
          </a:p>
        </p:txBody>
      </p:sp>
    </p:spTree>
    <p:extLst>
      <p:ext uri="{BB962C8B-B14F-4D97-AF65-F5344CB8AC3E}">
        <p14:creationId xmlns:p14="http://schemas.microsoft.com/office/powerpoint/2010/main" val="2202226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Text Two Flowing Columns">
    <p:bg>
      <p:bgPr>
        <a:solidFill>
          <a:schemeClr val="bg1"/>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accent1"/>
                </a:solidFill>
              </a:defRPr>
            </a:lvl1pPr>
          </a:lstStyle>
          <a:p>
            <a:fld id="{24E049FB-C698-46BB-86FA-99CA2770B581}" type="datetime1">
              <a:rPr lang="en-US" smtClean="0"/>
              <a:t>9/4/2024</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accent1"/>
                </a:solidFill>
              </a:defRPr>
            </a:lvl1pPr>
          </a:lstStyle>
          <a:p>
            <a:r>
              <a:rPr lang="en-US"/>
              <a:t>Go to header/footer to change text </a:t>
            </a:r>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11039738" cy="1056590"/>
          </a:xfrm>
          <a:prstGeom prst="rect">
            <a:avLst/>
          </a:prstGeom>
        </p:spPr>
        <p:txBody>
          <a:bodyPr anchor="t">
            <a:noAutofit/>
          </a:bodyPr>
          <a:lstStyle>
            <a:lvl1pPr marL="0" indent="0">
              <a:lnSpc>
                <a:spcPct val="85000"/>
              </a:lnSpc>
              <a:spcBef>
                <a:spcPts val="0"/>
              </a:spcBef>
              <a:buNone/>
              <a:defRPr sz="2600" spc="40" baseline="0">
                <a:solidFill>
                  <a:schemeClr val="tx2"/>
                </a:solidFill>
              </a:defRPr>
            </a:lvl1pPr>
          </a:lstStyle>
          <a:p>
            <a:pPr lvl="0"/>
            <a:r>
              <a:rPr lang="en-GB"/>
              <a:t>Click to add a headline of maximum three lines</a:t>
            </a:r>
          </a:p>
          <a:p>
            <a:pPr lvl="0"/>
            <a:endParaRPr lang="en-GB"/>
          </a:p>
        </p:txBody>
      </p:sp>
      <p:grpSp>
        <p:nvGrpSpPr>
          <p:cNvPr id="23" name="Grupp 32">
            <a:extLst>
              <a:ext uri="{FF2B5EF4-FFF2-40B4-BE49-F238E27FC236}">
                <a16:creationId xmlns:a16="http://schemas.microsoft.com/office/drawing/2014/main" id="{8B03C48B-F907-BE43-A494-AFCA1EC37F3F}"/>
              </a:ext>
            </a:extLst>
          </p:cNvPr>
          <p:cNvGrpSpPr/>
          <p:nvPr userDrawn="1"/>
        </p:nvGrpSpPr>
        <p:grpSpPr>
          <a:xfrm>
            <a:off x="576140" y="6451484"/>
            <a:ext cx="615478" cy="91194"/>
            <a:chOff x="576140" y="6451484"/>
            <a:chExt cx="615478" cy="91194"/>
          </a:xfrm>
          <a:solidFill>
            <a:schemeClr val="tx2"/>
          </a:solidFill>
        </p:grpSpPr>
        <p:sp>
          <p:nvSpPr>
            <p:cNvPr id="24" name="Bild 2">
              <a:extLst>
                <a:ext uri="{FF2B5EF4-FFF2-40B4-BE49-F238E27FC236}">
                  <a16:creationId xmlns:a16="http://schemas.microsoft.com/office/drawing/2014/main" id="{539AD44F-4AF2-FF4F-9D06-17E1A4C28BBE}"/>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25" name="Bild 2">
              <a:extLst>
                <a:ext uri="{FF2B5EF4-FFF2-40B4-BE49-F238E27FC236}">
                  <a16:creationId xmlns:a16="http://schemas.microsoft.com/office/drawing/2014/main" id="{5BE09178-ECA8-844A-B048-00F09827D6AE}"/>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6" name="Bild 2">
              <a:extLst>
                <a:ext uri="{FF2B5EF4-FFF2-40B4-BE49-F238E27FC236}">
                  <a16:creationId xmlns:a16="http://schemas.microsoft.com/office/drawing/2014/main" id="{2869571E-38AE-8E44-A360-01C17E6F98BD}"/>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7" name="Bild 2">
              <a:extLst>
                <a:ext uri="{FF2B5EF4-FFF2-40B4-BE49-F238E27FC236}">
                  <a16:creationId xmlns:a16="http://schemas.microsoft.com/office/drawing/2014/main" id="{BA7F8BE0-BC77-6840-BE67-8B740867F3BD}"/>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28" name="Bild 2">
              <a:extLst>
                <a:ext uri="{FF2B5EF4-FFF2-40B4-BE49-F238E27FC236}">
                  <a16:creationId xmlns:a16="http://schemas.microsoft.com/office/drawing/2014/main" id="{244CF4A3-7B1A-3C41-94CF-1DA929D1D49B}"/>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29" name="Bild 2">
              <a:extLst>
                <a:ext uri="{FF2B5EF4-FFF2-40B4-BE49-F238E27FC236}">
                  <a16:creationId xmlns:a16="http://schemas.microsoft.com/office/drawing/2014/main" id="{9B4D778E-499D-4744-AC87-93ABFC8BAD18}"/>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0" name="Bild 2">
              <a:extLst>
                <a:ext uri="{FF2B5EF4-FFF2-40B4-BE49-F238E27FC236}">
                  <a16:creationId xmlns:a16="http://schemas.microsoft.com/office/drawing/2014/main" id="{15D52584-E231-3B47-A1E3-E875B68A82BF}"/>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15" name="Platshållare för text 2">
            <a:extLst>
              <a:ext uri="{FF2B5EF4-FFF2-40B4-BE49-F238E27FC236}">
                <a16:creationId xmlns:a16="http://schemas.microsoft.com/office/drawing/2014/main" id="{F71CA44B-A516-DE48-8E00-49E05D1465C6}"/>
              </a:ext>
            </a:extLst>
          </p:cNvPr>
          <p:cNvSpPr>
            <a:spLocks noGrp="1"/>
          </p:cNvSpPr>
          <p:nvPr>
            <p:ph type="body" sz="quarter" idx="20" hasCustomPrompt="1"/>
          </p:nvPr>
        </p:nvSpPr>
        <p:spPr>
          <a:xfrm>
            <a:off x="576000" y="2098800"/>
            <a:ext cx="11039738" cy="4030663"/>
          </a:xfrm>
        </p:spPr>
        <p:txBody>
          <a:bodyPr numCol="2" spcCol="288000"/>
          <a:lstStyle/>
          <a:p>
            <a:pPr lvl="0"/>
            <a:r>
              <a:rPr lang="en-GB" noProof="0"/>
              <a:t>Click to add body text</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40837948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 Text Chart Image Three Columns ">
    <p:bg>
      <p:bgPr>
        <a:solidFill>
          <a:schemeClr val="bg1"/>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D45A29B0-4F3D-6744-8612-D07AA5FC7EB7}"/>
              </a:ext>
            </a:extLst>
          </p:cNvPr>
          <p:cNvSpPr>
            <a:spLocks noGrp="1"/>
          </p:cNvSpPr>
          <p:nvPr>
            <p:ph type="pic" sz="quarter" idx="13" hasCustomPrompt="1"/>
          </p:nvPr>
        </p:nvSpPr>
        <p:spPr>
          <a:xfrm>
            <a:off x="5" y="5"/>
            <a:ext cx="12191997" cy="6857997"/>
          </a:xfrm>
          <a:custGeom>
            <a:avLst/>
            <a:gdLst>
              <a:gd name="connsiteX0" fmla="*/ 1146049 w 12191997"/>
              <a:gd name="connsiteY0" fmla="*/ 6470534 h 6857997"/>
              <a:gd name="connsiteX1" fmla="*/ 1157832 w 12191997"/>
              <a:gd name="connsiteY1" fmla="*/ 6505507 h 6857997"/>
              <a:gd name="connsiteX2" fmla="*/ 1134642 w 12191997"/>
              <a:gd name="connsiteY2" fmla="*/ 6505507 h 6857997"/>
              <a:gd name="connsiteX3" fmla="*/ 788170 w 12191997"/>
              <a:gd name="connsiteY3" fmla="*/ 6470534 h 6857997"/>
              <a:gd name="connsiteX4" fmla="*/ 799953 w 12191997"/>
              <a:gd name="connsiteY4" fmla="*/ 6505507 h 6857997"/>
              <a:gd name="connsiteX5" fmla="*/ 776763 w 12191997"/>
              <a:gd name="connsiteY5" fmla="*/ 6505507 h 6857997"/>
              <a:gd name="connsiteX6" fmla="*/ 1132323 w 12191997"/>
              <a:gd name="connsiteY6" fmla="*/ 6451543 h 6857997"/>
              <a:gd name="connsiteX7" fmla="*/ 1100860 w 12191997"/>
              <a:gd name="connsiteY7" fmla="*/ 6542674 h 6857997"/>
              <a:gd name="connsiteX8" fmla="*/ 1123110 w 12191997"/>
              <a:gd name="connsiteY8" fmla="*/ 6542674 h 6857997"/>
              <a:gd name="connsiteX9" fmla="*/ 1128876 w 12191997"/>
              <a:gd name="connsiteY9" fmla="*/ 6524060 h 6857997"/>
              <a:gd name="connsiteX10" fmla="*/ 1163786 w 12191997"/>
              <a:gd name="connsiteY10" fmla="*/ 6524060 h 6857997"/>
              <a:gd name="connsiteX11" fmla="*/ 1169741 w 12191997"/>
              <a:gd name="connsiteY11" fmla="*/ 6542674 h 6857997"/>
              <a:gd name="connsiteX12" fmla="*/ 1191615 w 12191997"/>
              <a:gd name="connsiteY12" fmla="*/ 6542674 h 6857997"/>
              <a:gd name="connsiteX13" fmla="*/ 1159148 w 12191997"/>
              <a:gd name="connsiteY13" fmla="*/ 6451543 h 6857997"/>
              <a:gd name="connsiteX14" fmla="*/ 961907 w 12191997"/>
              <a:gd name="connsiteY14" fmla="*/ 6451543 h 6857997"/>
              <a:gd name="connsiteX15" fmla="*/ 933640 w 12191997"/>
              <a:gd name="connsiteY15" fmla="*/ 6479246 h 6857997"/>
              <a:gd name="connsiteX16" fmla="*/ 961907 w 12191997"/>
              <a:gd name="connsiteY16" fmla="*/ 6505821 h 6857997"/>
              <a:gd name="connsiteX17" fmla="*/ 983468 w 12191997"/>
              <a:gd name="connsiteY17" fmla="*/ 6505821 h 6857997"/>
              <a:gd name="connsiteX18" fmla="*/ 991678 w 12191997"/>
              <a:gd name="connsiteY18" fmla="*/ 6514282 h 6857997"/>
              <a:gd name="connsiteX19" fmla="*/ 983468 w 12191997"/>
              <a:gd name="connsiteY19" fmla="*/ 6522743 h 6857997"/>
              <a:gd name="connsiteX20" fmla="*/ 937338 w 12191997"/>
              <a:gd name="connsiteY20" fmla="*/ 6522743 h 6857997"/>
              <a:gd name="connsiteX21" fmla="*/ 937338 w 12191997"/>
              <a:gd name="connsiteY21" fmla="*/ 6542674 h 6857997"/>
              <a:gd name="connsiteX22" fmla="*/ 982716 w 12191997"/>
              <a:gd name="connsiteY22" fmla="*/ 6542674 h 6857997"/>
              <a:gd name="connsiteX23" fmla="*/ 1011358 w 12191997"/>
              <a:gd name="connsiteY23" fmla="*/ 6514282 h 6857997"/>
              <a:gd name="connsiteX24" fmla="*/ 986727 w 12191997"/>
              <a:gd name="connsiteY24" fmla="*/ 6487707 h 6857997"/>
              <a:gd name="connsiteX25" fmla="*/ 961907 w 12191997"/>
              <a:gd name="connsiteY25" fmla="*/ 6487707 h 6857997"/>
              <a:gd name="connsiteX26" fmla="*/ 953321 w 12191997"/>
              <a:gd name="connsiteY26" fmla="*/ 6479246 h 6857997"/>
              <a:gd name="connsiteX27" fmla="*/ 961907 w 12191997"/>
              <a:gd name="connsiteY27" fmla="*/ 6470785 h 6857997"/>
              <a:gd name="connsiteX28" fmla="*/ 1004965 w 12191997"/>
              <a:gd name="connsiteY28" fmla="*/ 6470785 h 6857997"/>
              <a:gd name="connsiteX29" fmla="*/ 1004965 w 12191997"/>
              <a:gd name="connsiteY29" fmla="*/ 6451543 h 6857997"/>
              <a:gd name="connsiteX30" fmla="*/ 841570 w 12191997"/>
              <a:gd name="connsiteY30" fmla="*/ 6451543 h 6857997"/>
              <a:gd name="connsiteX31" fmla="*/ 841570 w 12191997"/>
              <a:gd name="connsiteY31" fmla="*/ 6542674 h 6857997"/>
              <a:gd name="connsiteX32" fmla="*/ 862692 w 12191997"/>
              <a:gd name="connsiteY32" fmla="*/ 6542674 h 6857997"/>
              <a:gd name="connsiteX33" fmla="*/ 862692 w 12191997"/>
              <a:gd name="connsiteY33" fmla="*/ 6486454 h 6857997"/>
              <a:gd name="connsiteX34" fmla="*/ 898981 w 12191997"/>
              <a:gd name="connsiteY34" fmla="*/ 6542486 h 6857997"/>
              <a:gd name="connsiteX35" fmla="*/ 898981 w 12191997"/>
              <a:gd name="connsiteY35" fmla="*/ 6542674 h 6857997"/>
              <a:gd name="connsiteX36" fmla="*/ 920855 w 12191997"/>
              <a:gd name="connsiteY36" fmla="*/ 6542674 h 6857997"/>
              <a:gd name="connsiteX37" fmla="*/ 920793 w 12191997"/>
              <a:gd name="connsiteY37" fmla="*/ 6522994 h 6857997"/>
              <a:gd name="connsiteX38" fmla="*/ 920667 w 12191997"/>
              <a:gd name="connsiteY38" fmla="*/ 6451543 h 6857997"/>
              <a:gd name="connsiteX39" fmla="*/ 899671 w 12191997"/>
              <a:gd name="connsiteY39" fmla="*/ 6451543 h 6857997"/>
              <a:gd name="connsiteX40" fmla="*/ 899671 w 12191997"/>
              <a:gd name="connsiteY40" fmla="*/ 6508829 h 6857997"/>
              <a:gd name="connsiteX41" fmla="*/ 863068 w 12191997"/>
              <a:gd name="connsiteY41" fmla="*/ 6451543 h 6857997"/>
              <a:gd name="connsiteX42" fmla="*/ 774444 w 12191997"/>
              <a:gd name="connsiteY42" fmla="*/ 6451543 h 6857997"/>
              <a:gd name="connsiteX43" fmla="*/ 742918 w 12191997"/>
              <a:gd name="connsiteY43" fmla="*/ 6542674 h 6857997"/>
              <a:gd name="connsiteX44" fmla="*/ 765168 w 12191997"/>
              <a:gd name="connsiteY44" fmla="*/ 6542674 h 6857997"/>
              <a:gd name="connsiteX45" fmla="*/ 770934 w 12191997"/>
              <a:gd name="connsiteY45" fmla="*/ 6524060 h 6857997"/>
              <a:gd name="connsiteX46" fmla="*/ 805845 w 12191997"/>
              <a:gd name="connsiteY46" fmla="*/ 6524060 h 6857997"/>
              <a:gd name="connsiteX47" fmla="*/ 811799 w 12191997"/>
              <a:gd name="connsiteY47" fmla="*/ 6542674 h 6857997"/>
              <a:gd name="connsiteX48" fmla="*/ 833735 w 12191997"/>
              <a:gd name="connsiteY48" fmla="*/ 6542674 h 6857997"/>
              <a:gd name="connsiteX49" fmla="*/ 801269 w 12191997"/>
              <a:gd name="connsiteY49" fmla="*/ 6451543 h 6857997"/>
              <a:gd name="connsiteX50" fmla="*/ 604404 w 12191997"/>
              <a:gd name="connsiteY50" fmla="*/ 6451543 h 6857997"/>
              <a:gd name="connsiteX51" fmla="*/ 576137 w 12191997"/>
              <a:gd name="connsiteY51" fmla="*/ 6479246 h 6857997"/>
              <a:gd name="connsiteX52" fmla="*/ 604404 w 12191997"/>
              <a:gd name="connsiteY52" fmla="*/ 6505821 h 6857997"/>
              <a:gd name="connsiteX53" fmla="*/ 625964 w 12191997"/>
              <a:gd name="connsiteY53" fmla="*/ 6505821 h 6857997"/>
              <a:gd name="connsiteX54" fmla="*/ 634174 w 12191997"/>
              <a:gd name="connsiteY54" fmla="*/ 6514282 h 6857997"/>
              <a:gd name="connsiteX55" fmla="*/ 625964 w 12191997"/>
              <a:gd name="connsiteY55" fmla="*/ 6522743 h 6857997"/>
              <a:gd name="connsiteX56" fmla="*/ 579772 w 12191997"/>
              <a:gd name="connsiteY56" fmla="*/ 6522743 h 6857997"/>
              <a:gd name="connsiteX57" fmla="*/ 579772 w 12191997"/>
              <a:gd name="connsiteY57" fmla="*/ 6542674 h 6857997"/>
              <a:gd name="connsiteX58" fmla="*/ 625149 w 12191997"/>
              <a:gd name="connsiteY58" fmla="*/ 6542674 h 6857997"/>
              <a:gd name="connsiteX59" fmla="*/ 653792 w 12191997"/>
              <a:gd name="connsiteY59" fmla="*/ 6514282 h 6857997"/>
              <a:gd name="connsiteX60" fmla="*/ 629223 w 12191997"/>
              <a:gd name="connsiteY60" fmla="*/ 6487707 h 6857997"/>
              <a:gd name="connsiteX61" fmla="*/ 604404 w 12191997"/>
              <a:gd name="connsiteY61" fmla="*/ 6487707 h 6857997"/>
              <a:gd name="connsiteX62" fmla="*/ 595817 w 12191997"/>
              <a:gd name="connsiteY62" fmla="*/ 6479246 h 6857997"/>
              <a:gd name="connsiteX63" fmla="*/ 604404 w 12191997"/>
              <a:gd name="connsiteY63" fmla="*/ 6470785 h 6857997"/>
              <a:gd name="connsiteX64" fmla="*/ 647462 w 12191997"/>
              <a:gd name="connsiteY64" fmla="*/ 6470785 h 6857997"/>
              <a:gd name="connsiteX65" fmla="*/ 647462 w 12191997"/>
              <a:gd name="connsiteY65" fmla="*/ 6451543 h 6857997"/>
              <a:gd name="connsiteX66" fmla="*/ 1023956 w 12191997"/>
              <a:gd name="connsiteY66" fmla="*/ 6451480 h 6857997"/>
              <a:gd name="connsiteX67" fmla="*/ 1023956 w 12191997"/>
              <a:gd name="connsiteY67" fmla="*/ 6542674 h 6857997"/>
              <a:gd name="connsiteX68" fmla="*/ 1045016 w 12191997"/>
              <a:gd name="connsiteY68" fmla="*/ 6542674 h 6857997"/>
              <a:gd name="connsiteX69" fmla="*/ 1045016 w 12191997"/>
              <a:gd name="connsiteY69" fmla="*/ 6504191 h 6857997"/>
              <a:gd name="connsiteX70" fmla="*/ 1074975 w 12191997"/>
              <a:gd name="connsiteY70" fmla="*/ 6542674 h 6857997"/>
              <a:gd name="connsiteX71" fmla="*/ 1099481 w 12191997"/>
              <a:gd name="connsiteY71" fmla="*/ 6542674 h 6857997"/>
              <a:gd name="connsiteX72" fmla="*/ 1065009 w 12191997"/>
              <a:gd name="connsiteY72" fmla="*/ 6497109 h 6857997"/>
              <a:gd name="connsiteX73" fmla="*/ 1099481 w 12191997"/>
              <a:gd name="connsiteY73" fmla="*/ 6451480 h 6857997"/>
              <a:gd name="connsiteX74" fmla="*/ 1074975 w 12191997"/>
              <a:gd name="connsiteY74" fmla="*/ 6451480 h 6857997"/>
              <a:gd name="connsiteX75" fmla="*/ 1045016 w 12191997"/>
              <a:gd name="connsiteY75" fmla="*/ 6489963 h 6857997"/>
              <a:gd name="connsiteX76" fmla="*/ 1045016 w 12191997"/>
              <a:gd name="connsiteY76" fmla="*/ 6451480 h 6857997"/>
              <a:gd name="connsiteX77" fmla="*/ 666077 w 12191997"/>
              <a:gd name="connsiteY77" fmla="*/ 6451480 h 6857997"/>
              <a:gd name="connsiteX78" fmla="*/ 666077 w 12191997"/>
              <a:gd name="connsiteY78" fmla="*/ 6542674 h 6857997"/>
              <a:gd name="connsiteX79" fmla="*/ 687073 w 12191997"/>
              <a:gd name="connsiteY79" fmla="*/ 6542674 h 6857997"/>
              <a:gd name="connsiteX80" fmla="*/ 687073 w 12191997"/>
              <a:gd name="connsiteY80" fmla="*/ 6504191 h 6857997"/>
              <a:gd name="connsiteX81" fmla="*/ 717033 w 12191997"/>
              <a:gd name="connsiteY81" fmla="*/ 6542674 h 6857997"/>
              <a:gd name="connsiteX82" fmla="*/ 741602 w 12191997"/>
              <a:gd name="connsiteY82" fmla="*/ 6542674 h 6857997"/>
              <a:gd name="connsiteX83" fmla="*/ 707067 w 12191997"/>
              <a:gd name="connsiteY83" fmla="*/ 6497109 h 6857997"/>
              <a:gd name="connsiteX84" fmla="*/ 741602 w 12191997"/>
              <a:gd name="connsiteY84" fmla="*/ 6451480 h 6857997"/>
              <a:gd name="connsiteX85" fmla="*/ 717033 w 12191997"/>
              <a:gd name="connsiteY85" fmla="*/ 6451480 h 6857997"/>
              <a:gd name="connsiteX86" fmla="*/ 687073 w 12191997"/>
              <a:gd name="connsiteY86" fmla="*/ 6489963 h 6857997"/>
              <a:gd name="connsiteX87" fmla="*/ 687073 w 12191997"/>
              <a:gd name="connsiteY87" fmla="*/ 6451480 h 6857997"/>
              <a:gd name="connsiteX88" fmla="*/ 0 w 12191997"/>
              <a:gd name="connsiteY88" fmla="*/ 0 h 6857997"/>
              <a:gd name="connsiteX89" fmla="*/ 12191997 w 12191997"/>
              <a:gd name="connsiteY89" fmla="*/ 0 h 6857997"/>
              <a:gd name="connsiteX90" fmla="*/ 12191997 w 12191997"/>
              <a:gd name="connsiteY90" fmla="*/ 6857997 h 6857997"/>
              <a:gd name="connsiteX91" fmla="*/ 0 w 12191997"/>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7"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12191997" y="0"/>
                </a:lnTo>
                <a:lnTo>
                  <a:pt x="12191997" y="6857997"/>
                </a:lnTo>
                <a:lnTo>
                  <a:pt x="0" y="6857997"/>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tx2"/>
                </a:solidFill>
              </a:defRPr>
            </a:lvl1pPr>
          </a:lstStyle>
          <a:p>
            <a:r>
              <a:rPr lang="en-GB"/>
              <a:t>If the placeholder icon is underneath the text box, select the grey placeholder box and then go to insert in the top menu and add picture. Do NOT move the textbox!</a:t>
            </a:r>
          </a:p>
          <a:p>
            <a:endParaRPr lang="en-GB"/>
          </a:p>
        </p:txBody>
      </p:sp>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bg1"/>
                </a:solidFill>
              </a:defRPr>
            </a:lvl1pPr>
          </a:lstStyle>
          <a:p>
            <a:fld id="{AB73CF19-0607-44A7-8206-3A00437DA75E}" type="datetime1">
              <a:rPr lang="en-US" smtClean="0"/>
              <a:t>9/4/2024</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bg1"/>
                </a:solidFill>
              </a:defRPr>
            </a:lvl1pPr>
          </a:lstStyle>
          <a:p>
            <a:r>
              <a:rPr lang="en-US"/>
              <a:t>Go to header/footer to change text </a:t>
            </a:r>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bg1"/>
                </a:solidFill>
              </a:defRPr>
            </a:lvl1pPr>
          </a:lstStyle>
          <a:p>
            <a:fld id="{EF8DBD5B-30F9-4F9C-AE39-E065C1AC514D}" type="slidenum">
              <a:rPr lang="en-US" smtClean="0"/>
              <a:pPr/>
              <a:t>‹#›</a:t>
            </a:fld>
            <a:endParaRPr lang="en-US"/>
          </a:p>
        </p:txBody>
      </p:sp>
      <p:sp>
        <p:nvSpPr>
          <p:cNvPr id="9" name="Chart Placeholder 8">
            <a:extLst>
              <a:ext uri="{FF2B5EF4-FFF2-40B4-BE49-F238E27FC236}">
                <a16:creationId xmlns:a16="http://schemas.microsoft.com/office/drawing/2014/main" id="{24D8D89D-9C5F-BF4B-912F-76A7A44AB335}"/>
              </a:ext>
            </a:extLst>
          </p:cNvPr>
          <p:cNvSpPr>
            <a:spLocks noGrp="1"/>
          </p:cNvSpPr>
          <p:nvPr>
            <p:ph type="chart" sz="quarter" idx="33" hasCustomPrompt="1"/>
          </p:nvPr>
        </p:nvSpPr>
        <p:spPr>
          <a:xfrm>
            <a:off x="576263" y="1744190"/>
            <a:ext cx="3481387" cy="2627962"/>
          </a:xfrm>
        </p:spPr>
        <p:txBody>
          <a:bodyPr/>
          <a:lstStyle>
            <a:lvl1pPr marL="12700" indent="0" algn="ctr">
              <a:buNone/>
              <a:defRPr sz="1300">
                <a:solidFill>
                  <a:schemeClr val="tx2"/>
                </a:solidFill>
              </a:defRPr>
            </a:lvl1pPr>
          </a:lstStyle>
          <a:p>
            <a:r>
              <a:rPr lang="en-GB"/>
              <a:t>Click to add chart</a:t>
            </a:r>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31027"/>
            <a:ext cx="11039738" cy="501425"/>
          </a:xfrm>
          <a:prstGeom prst="rect">
            <a:avLst/>
          </a:prstGeom>
        </p:spPr>
        <p:txBody>
          <a:bodyPr anchor="t">
            <a:noAutofit/>
          </a:bodyPr>
          <a:lstStyle>
            <a:lvl1pPr marL="0" indent="0">
              <a:lnSpc>
                <a:spcPct val="85000"/>
              </a:lnSpc>
              <a:spcBef>
                <a:spcPts val="0"/>
              </a:spcBef>
              <a:buNone/>
              <a:defRPr sz="3600" spc="40" baseline="0">
                <a:solidFill>
                  <a:schemeClr val="bg1"/>
                </a:solidFill>
              </a:defRPr>
            </a:lvl1pPr>
          </a:lstStyle>
          <a:p>
            <a:pPr lvl="0"/>
            <a:r>
              <a:rPr lang="en-GB"/>
              <a:t>Click for a short headline of one line</a:t>
            </a:r>
          </a:p>
        </p:txBody>
      </p:sp>
      <p:sp>
        <p:nvSpPr>
          <p:cNvPr id="28" name="Text Placeholder 7">
            <a:extLst>
              <a:ext uri="{FF2B5EF4-FFF2-40B4-BE49-F238E27FC236}">
                <a16:creationId xmlns:a16="http://schemas.microsoft.com/office/drawing/2014/main" id="{9AFC5A01-2CE1-3843-B90A-FAF0804C9EB4}"/>
              </a:ext>
            </a:extLst>
          </p:cNvPr>
          <p:cNvSpPr>
            <a:spLocks noGrp="1"/>
          </p:cNvSpPr>
          <p:nvPr>
            <p:ph type="body" sz="quarter" idx="32" hasCustomPrompt="1"/>
          </p:nvPr>
        </p:nvSpPr>
        <p:spPr>
          <a:xfrm>
            <a:off x="576000" y="4546800"/>
            <a:ext cx="3481650" cy="844550"/>
          </a:xfrm>
        </p:spPr>
        <p:txBody>
          <a:bodyPr/>
          <a:lstStyle>
            <a:lvl1pPr marL="0" indent="0" algn="ctr">
              <a:lnSpc>
                <a:spcPct val="100000"/>
              </a:lnSpc>
              <a:spcBef>
                <a:spcPts val="0"/>
              </a:spcBef>
              <a:spcAft>
                <a:spcPts val="800"/>
              </a:spcAft>
              <a:buNone/>
              <a:defRPr sz="1800" b="1" spc="40" baseline="0">
                <a:solidFill>
                  <a:schemeClr val="bg1"/>
                </a:solidFill>
              </a:defRPr>
            </a:lvl1pPr>
            <a:lvl2pPr marL="0" indent="0" algn="ctr">
              <a:lnSpc>
                <a:spcPct val="100000"/>
              </a:lnSpc>
              <a:spcBef>
                <a:spcPts val="0"/>
              </a:spcBef>
              <a:spcAft>
                <a:spcPts val="600"/>
              </a:spcAft>
              <a:buNone/>
              <a:defRPr sz="1600" spc="40" baseline="0">
                <a:solidFill>
                  <a:schemeClr val="bg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GB"/>
              <a:t>Click to add text</a:t>
            </a:r>
          </a:p>
          <a:p>
            <a:pPr lvl="1"/>
            <a:r>
              <a:rPr lang="en-GB"/>
              <a:t>Second level</a:t>
            </a:r>
          </a:p>
        </p:txBody>
      </p:sp>
      <p:sp>
        <p:nvSpPr>
          <p:cNvPr id="29" name="Chart Placeholder 8">
            <a:extLst>
              <a:ext uri="{FF2B5EF4-FFF2-40B4-BE49-F238E27FC236}">
                <a16:creationId xmlns:a16="http://schemas.microsoft.com/office/drawing/2014/main" id="{72F43D24-E411-A945-9505-57F5F3934E9B}"/>
              </a:ext>
            </a:extLst>
          </p:cNvPr>
          <p:cNvSpPr>
            <a:spLocks noGrp="1"/>
          </p:cNvSpPr>
          <p:nvPr>
            <p:ph type="chart" sz="quarter" idx="34" hasCustomPrompt="1"/>
          </p:nvPr>
        </p:nvSpPr>
        <p:spPr>
          <a:xfrm>
            <a:off x="4353132" y="1744190"/>
            <a:ext cx="3481387" cy="2627962"/>
          </a:xfrm>
        </p:spPr>
        <p:txBody>
          <a:bodyPr/>
          <a:lstStyle>
            <a:lvl1pPr marL="12700" indent="0" algn="ctr">
              <a:buNone/>
              <a:defRPr sz="1300">
                <a:solidFill>
                  <a:schemeClr val="tx2"/>
                </a:solidFill>
              </a:defRPr>
            </a:lvl1pPr>
          </a:lstStyle>
          <a:p>
            <a:r>
              <a:rPr lang="en-GB"/>
              <a:t>Click to add chart</a:t>
            </a:r>
          </a:p>
        </p:txBody>
      </p:sp>
      <p:sp>
        <p:nvSpPr>
          <p:cNvPr id="30" name="Text Placeholder 7">
            <a:extLst>
              <a:ext uri="{FF2B5EF4-FFF2-40B4-BE49-F238E27FC236}">
                <a16:creationId xmlns:a16="http://schemas.microsoft.com/office/drawing/2014/main" id="{14E86413-0724-2540-BCE2-3995B7047F65}"/>
              </a:ext>
            </a:extLst>
          </p:cNvPr>
          <p:cNvSpPr>
            <a:spLocks noGrp="1"/>
          </p:cNvSpPr>
          <p:nvPr>
            <p:ph type="body" sz="quarter" idx="35" hasCustomPrompt="1"/>
          </p:nvPr>
        </p:nvSpPr>
        <p:spPr>
          <a:xfrm>
            <a:off x="4352869" y="4546800"/>
            <a:ext cx="3481650" cy="844550"/>
          </a:xfrm>
        </p:spPr>
        <p:txBody>
          <a:bodyPr/>
          <a:lstStyle>
            <a:lvl1pPr marL="0" indent="0" algn="ctr">
              <a:lnSpc>
                <a:spcPct val="100000"/>
              </a:lnSpc>
              <a:spcBef>
                <a:spcPts val="0"/>
              </a:spcBef>
              <a:spcAft>
                <a:spcPts val="800"/>
              </a:spcAft>
              <a:buNone/>
              <a:defRPr sz="1800" b="1" spc="40" baseline="0">
                <a:solidFill>
                  <a:schemeClr val="bg1"/>
                </a:solidFill>
              </a:defRPr>
            </a:lvl1pPr>
            <a:lvl2pPr marL="0" indent="0" algn="ctr">
              <a:lnSpc>
                <a:spcPct val="100000"/>
              </a:lnSpc>
              <a:spcBef>
                <a:spcPts val="0"/>
              </a:spcBef>
              <a:spcAft>
                <a:spcPts val="600"/>
              </a:spcAft>
              <a:buNone/>
              <a:defRPr sz="1600" spc="40" baseline="0">
                <a:solidFill>
                  <a:schemeClr val="bg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GB"/>
              <a:t>Click to add text</a:t>
            </a:r>
          </a:p>
          <a:p>
            <a:pPr lvl="1"/>
            <a:r>
              <a:rPr lang="en-GB"/>
              <a:t>Second level</a:t>
            </a:r>
          </a:p>
        </p:txBody>
      </p:sp>
      <p:sp>
        <p:nvSpPr>
          <p:cNvPr id="31" name="Chart Placeholder 8">
            <a:extLst>
              <a:ext uri="{FF2B5EF4-FFF2-40B4-BE49-F238E27FC236}">
                <a16:creationId xmlns:a16="http://schemas.microsoft.com/office/drawing/2014/main" id="{5CCBAE0B-F5C6-B440-9BC0-04285EBC38D9}"/>
              </a:ext>
            </a:extLst>
          </p:cNvPr>
          <p:cNvSpPr>
            <a:spLocks noGrp="1"/>
          </p:cNvSpPr>
          <p:nvPr>
            <p:ph type="chart" sz="quarter" idx="36" hasCustomPrompt="1"/>
          </p:nvPr>
        </p:nvSpPr>
        <p:spPr>
          <a:xfrm>
            <a:off x="8143254" y="1744190"/>
            <a:ext cx="3481387" cy="2627962"/>
          </a:xfrm>
        </p:spPr>
        <p:txBody>
          <a:bodyPr/>
          <a:lstStyle>
            <a:lvl1pPr marL="12700" indent="0" algn="ctr">
              <a:buNone/>
              <a:defRPr sz="1300">
                <a:solidFill>
                  <a:schemeClr val="tx2"/>
                </a:solidFill>
              </a:defRPr>
            </a:lvl1pPr>
          </a:lstStyle>
          <a:p>
            <a:r>
              <a:rPr lang="en-GB"/>
              <a:t>Click to add chart</a:t>
            </a:r>
          </a:p>
        </p:txBody>
      </p:sp>
      <p:sp>
        <p:nvSpPr>
          <p:cNvPr id="32" name="Text Placeholder 7">
            <a:extLst>
              <a:ext uri="{FF2B5EF4-FFF2-40B4-BE49-F238E27FC236}">
                <a16:creationId xmlns:a16="http://schemas.microsoft.com/office/drawing/2014/main" id="{A435FA06-C1B7-554E-B0E3-F6B929DF3951}"/>
              </a:ext>
            </a:extLst>
          </p:cNvPr>
          <p:cNvSpPr>
            <a:spLocks noGrp="1"/>
          </p:cNvSpPr>
          <p:nvPr>
            <p:ph type="body" sz="quarter" idx="37" hasCustomPrompt="1"/>
          </p:nvPr>
        </p:nvSpPr>
        <p:spPr>
          <a:xfrm>
            <a:off x="8142991" y="4546800"/>
            <a:ext cx="3481650" cy="844550"/>
          </a:xfrm>
        </p:spPr>
        <p:txBody>
          <a:bodyPr/>
          <a:lstStyle>
            <a:lvl1pPr marL="0" indent="0" algn="ctr">
              <a:lnSpc>
                <a:spcPct val="100000"/>
              </a:lnSpc>
              <a:spcBef>
                <a:spcPts val="0"/>
              </a:spcBef>
              <a:spcAft>
                <a:spcPts val="800"/>
              </a:spcAft>
              <a:buNone/>
              <a:defRPr sz="1800" b="1" spc="40" baseline="0">
                <a:solidFill>
                  <a:schemeClr val="bg1"/>
                </a:solidFill>
              </a:defRPr>
            </a:lvl1pPr>
            <a:lvl2pPr marL="0" indent="0" algn="ctr">
              <a:lnSpc>
                <a:spcPct val="100000"/>
              </a:lnSpc>
              <a:spcBef>
                <a:spcPts val="0"/>
              </a:spcBef>
              <a:spcAft>
                <a:spcPts val="600"/>
              </a:spcAft>
              <a:buNone/>
              <a:defRPr sz="1600" spc="40" baseline="0">
                <a:solidFill>
                  <a:schemeClr val="bg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GB"/>
              <a:t>Click to add text</a:t>
            </a:r>
          </a:p>
          <a:p>
            <a:pPr lvl="1"/>
            <a:r>
              <a:rPr lang="en-GB"/>
              <a:t>Second level</a:t>
            </a:r>
          </a:p>
        </p:txBody>
      </p:sp>
      <p:sp>
        <p:nvSpPr>
          <p:cNvPr id="13" name="textruta 12">
            <a:extLst>
              <a:ext uri="{FF2B5EF4-FFF2-40B4-BE49-F238E27FC236}">
                <a16:creationId xmlns:a16="http://schemas.microsoft.com/office/drawing/2014/main" id="{63744D4E-7A14-FF4F-97C0-C9226745D29A}"/>
              </a:ext>
            </a:extLst>
          </p:cNvPr>
          <p:cNvSpPr txBox="1"/>
          <p:nvPr userDrawn="1"/>
        </p:nvSpPr>
        <p:spPr>
          <a:xfrm>
            <a:off x="12395260" y="4546800"/>
            <a:ext cx="1681523" cy="1754326"/>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mn-lt"/>
                <a:cs typeface="Arial" panose="020B0604020202020204" pitchFamily="34" charset="0"/>
              </a:rPr>
              <a:t>To change from </a:t>
            </a:r>
            <a:r>
              <a:rPr lang="en-GB" sz="900" b="1" baseline="0">
                <a:solidFill>
                  <a:schemeClr val="tx1">
                    <a:lumMod val="65000"/>
                    <a:lumOff val="35000"/>
                  </a:schemeClr>
                </a:solidFill>
                <a:latin typeface="+mn-lt"/>
                <a:cs typeface="Arial" panose="020B0604020202020204" pitchFamily="34" charset="0"/>
              </a:rPr>
              <a:t>headline</a:t>
            </a:r>
            <a:r>
              <a:rPr lang="en-GB" sz="900" baseline="0">
                <a:solidFill>
                  <a:schemeClr val="tx1">
                    <a:lumMod val="65000"/>
                    <a:lumOff val="35000"/>
                  </a:schemeClr>
                </a:solidFill>
                <a:latin typeface="+mn-lt"/>
                <a:cs typeface="Arial" panose="020B0604020202020204" pitchFamily="34" charset="0"/>
              </a:rPr>
              <a:t> to </a:t>
            </a:r>
            <a:r>
              <a:rPr lang="en-GB" sz="900" b="1" baseline="0">
                <a:solidFill>
                  <a:schemeClr val="tx1">
                    <a:lumMod val="65000"/>
                    <a:lumOff val="35000"/>
                  </a:schemeClr>
                </a:solidFill>
                <a:latin typeface="+mn-lt"/>
                <a:cs typeface="Arial" panose="020B0604020202020204" pitchFamily="34" charset="0"/>
              </a:rPr>
              <a:t>body text </a:t>
            </a:r>
            <a:r>
              <a:rPr lang="en-GB" sz="900" baseline="0">
                <a:solidFill>
                  <a:schemeClr val="tx1">
                    <a:lumMod val="65000"/>
                    <a:lumOff val="35000"/>
                  </a:schemeClr>
                </a:solidFill>
                <a:latin typeface="+mn-lt"/>
                <a:cs typeface="Arial" panose="020B0604020202020204" pitchFamily="34" charset="0"/>
              </a:rPr>
              <a:t>or to </a:t>
            </a:r>
            <a:r>
              <a:rPr lang="en-GB" sz="900" b="1" baseline="0">
                <a:solidFill>
                  <a:schemeClr val="tx1">
                    <a:lumMod val="65000"/>
                    <a:lumOff val="35000"/>
                  </a:schemeClr>
                </a:solidFill>
                <a:latin typeface="+mn-lt"/>
                <a:cs typeface="Arial" panose="020B0604020202020204" pitchFamily="34" charset="0"/>
              </a:rPr>
              <a:t>use bullets</a:t>
            </a:r>
            <a:r>
              <a:rPr lang="en-GB" sz="900" baseline="0">
                <a:solidFill>
                  <a:schemeClr val="tx1">
                    <a:lumMod val="65000"/>
                    <a:lumOff val="35000"/>
                  </a:schemeClr>
                </a:solidFill>
                <a:latin typeface="+mn-lt"/>
                <a:cs typeface="Arial" panose="020B0604020202020204" pitchFamily="34" charset="0"/>
              </a:rPr>
              <a:t>, press </a:t>
            </a:r>
            <a:r>
              <a:rPr lang="en-GB" sz="900" b="1" baseline="0">
                <a:solidFill>
                  <a:schemeClr val="tx1">
                    <a:lumMod val="65000"/>
                    <a:lumOff val="35000"/>
                  </a:schemeClr>
                </a:solidFill>
                <a:latin typeface="+mn-lt"/>
                <a:cs typeface="Arial" panose="020B0604020202020204" pitchFamily="34" charset="0"/>
              </a:rPr>
              <a:t>enter/return </a:t>
            </a:r>
            <a:r>
              <a:rPr lang="en-GB" sz="900" baseline="0">
                <a:solidFill>
                  <a:schemeClr val="tx1">
                    <a:lumMod val="65000"/>
                    <a:lumOff val="35000"/>
                  </a:schemeClr>
                </a:solidFill>
                <a:latin typeface="+mn-lt"/>
                <a:cs typeface="Arial" panose="020B0604020202020204" pitchFamily="34" charset="0"/>
              </a:rPr>
              <a:t>after your headline then use this function toggle to body text.</a:t>
            </a: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p:txBody>
      </p:sp>
      <p:pic>
        <p:nvPicPr>
          <p:cNvPr id="14" name="Picture 9">
            <a:extLst>
              <a:ext uri="{FF2B5EF4-FFF2-40B4-BE49-F238E27FC236}">
                <a16:creationId xmlns:a16="http://schemas.microsoft.com/office/drawing/2014/main" id="{3F3058FB-111D-F94F-98E7-6D404384832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
          <a:stretch/>
        </p:blipFill>
        <p:spPr>
          <a:xfrm>
            <a:off x="12522649" y="5451009"/>
            <a:ext cx="1422121" cy="721417"/>
          </a:xfrm>
          <a:prstGeom prst="rect">
            <a:avLst/>
          </a:prstGeom>
          <a:ln w="9525">
            <a:solidFill>
              <a:schemeClr val="tx2"/>
            </a:solidFill>
          </a:ln>
        </p:spPr>
      </p:pic>
      <p:sp>
        <p:nvSpPr>
          <p:cNvPr id="15" name="Oval 4">
            <a:extLst>
              <a:ext uri="{FF2B5EF4-FFF2-40B4-BE49-F238E27FC236}">
                <a16:creationId xmlns:a16="http://schemas.microsoft.com/office/drawing/2014/main" id="{1FC2FDB8-C7B2-5948-88E5-7395C14F114A}"/>
              </a:ext>
            </a:extLst>
          </p:cNvPr>
          <p:cNvSpPr/>
          <p:nvPr userDrawn="1"/>
        </p:nvSpPr>
        <p:spPr>
          <a:xfrm>
            <a:off x="13194299" y="5674306"/>
            <a:ext cx="282818" cy="282818"/>
          </a:xfrm>
          <a:prstGeom prst="ellipse">
            <a:avLst/>
          </a:prstGeom>
          <a:solidFill>
            <a:schemeClr val="bg1">
              <a:lumMod val="95000"/>
              <a:alpha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cxnSp>
        <p:nvCxnSpPr>
          <p:cNvPr id="16" name="Connector: Elbow 131">
            <a:extLst>
              <a:ext uri="{FF2B5EF4-FFF2-40B4-BE49-F238E27FC236}">
                <a16:creationId xmlns:a16="http://schemas.microsoft.com/office/drawing/2014/main" id="{4D094D2D-E3E2-8541-9B95-68913F6FD08E}"/>
              </a:ext>
            </a:extLst>
          </p:cNvPr>
          <p:cNvCxnSpPr>
            <a:cxnSpLocks/>
            <a:endCxn id="15" idx="0"/>
          </p:cNvCxnSpPr>
          <p:nvPr userDrawn="1"/>
        </p:nvCxnSpPr>
        <p:spPr>
          <a:xfrm rot="5400000">
            <a:off x="13324711" y="5402486"/>
            <a:ext cx="282818" cy="260823"/>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ruta 5">
            <a:extLst>
              <a:ext uri="{FF2B5EF4-FFF2-40B4-BE49-F238E27FC236}">
                <a16:creationId xmlns:a16="http://schemas.microsoft.com/office/drawing/2014/main" id="{41A9DA98-B5D5-0648-9A5D-6CF702CA3812}"/>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20" name="textruta 19">
            <a:extLst>
              <a:ext uri="{FF2B5EF4-FFF2-40B4-BE49-F238E27FC236}">
                <a16:creationId xmlns:a16="http://schemas.microsoft.com/office/drawing/2014/main" id="{52CE317C-77EC-F049-9E9A-98EBFC8D922D}"/>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21" name="Rektangel 20">
            <a:extLst>
              <a:ext uri="{FF2B5EF4-FFF2-40B4-BE49-F238E27FC236}">
                <a16:creationId xmlns:a16="http://schemas.microsoft.com/office/drawing/2014/main" id="{38DDAB0F-E6C9-D640-856D-C484C7777781}"/>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ktangel 21">
            <a:extLst>
              <a:ext uri="{FF2B5EF4-FFF2-40B4-BE49-F238E27FC236}">
                <a16:creationId xmlns:a16="http://schemas.microsoft.com/office/drawing/2014/main" id="{485A4234-7053-054A-A6BF-061561FBBB87}"/>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097627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 Text Image Chart Grey">
    <p:bg>
      <p:bgPr>
        <a:solidFill>
          <a:schemeClr val="bg1"/>
        </a:solidFill>
        <a:effectLst/>
      </p:bgPr>
    </p:bg>
    <p:spTree>
      <p:nvGrpSpPr>
        <p:cNvPr id="1" name=""/>
        <p:cNvGrpSpPr/>
        <p:nvPr/>
      </p:nvGrpSpPr>
      <p:grpSpPr>
        <a:xfrm>
          <a:off x="0" y="0"/>
          <a:ext cx="0" cy="0"/>
          <a:chOff x="0" y="0"/>
          <a:chExt cx="0" cy="0"/>
        </a:xfrm>
      </p:grpSpPr>
      <p:sp>
        <p:nvSpPr>
          <p:cNvPr id="11" name="Rektangel 33">
            <a:extLst>
              <a:ext uri="{FF2B5EF4-FFF2-40B4-BE49-F238E27FC236}">
                <a16:creationId xmlns:a16="http://schemas.microsoft.com/office/drawing/2014/main" id="{2F19A064-1249-6F46-8F80-C6115CCF13F7}"/>
              </a:ext>
            </a:extLst>
          </p:cNvPr>
          <p:cNvSpPr/>
          <p:nvPr userDrawn="1"/>
        </p:nvSpPr>
        <p:spPr>
          <a:xfrm>
            <a:off x="7829550" y="0"/>
            <a:ext cx="436245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Picture Placeholder 14">
            <a:extLst>
              <a:ext uri="{FF2B5EF4-FFF2-40B4-BE49-F238E27FC236}">
                <a16:creationId xmlns:a16="http://schemas.microsoft.com/office/drawing/2014/main" id="{27EFD137-4B99-8842-A5F6-821FCB02CC2F}"/>
              </a:ext>
            </a:extLst>
          </p:cNvPr>
          <p:cNvSpPr>
            <a:spLocks noGrp="1"/>
          </p:cNvSpPr>
          <p:nvPr>
            <p:ph type="pic" sz="quarter" idx="13" hasCustomPrompt="1"/>
          </p:nvPr>
        </p:nvSpPr>
        <p:spPr>
          <a:xfrm>
            <a:off x="5" y="5"/>
            <a:ext cx="7838843" cy="6857997"/>
          </a:xfrm>
          <a:custGeom>
            <a:avLst/>
            <a:gdLst>
              <a:gd name="connsiteX0" fmla="*/ 1146049 w 7838843"/>
              <a:gd name="connsiteY0" fmla="*/ 6470534 h 6857997"/>
              <a:gd name="connsiteX1" fmla="*/ 1157832 w 7838843"/>
              <a:gd name="connsiteY1" fmla="*/ 6505507 h 6857997"/>
              <a:gd name="connsiteX2" fmla="*/ 1134642 w 7838843"/>
              <a:gd name="connsiteY2" fmla="*/ 6505507 h 6857997"/>
              <a:gd name="connsiteX3" fmla="*/ 788170 w 7838843"/>
              <a:gd name="connsiteY3" fmla="*/ 6470534 h 6857997"/>
              <a:gd name="connsiteX4" fmla="*/ 799953 w 7838843"/>
              <a:gd name="connsiteY4" fmla="*/ 6505507 h 6857997"/>
              <a:gd name="connsiteX5" fmla="*/ 776763 w 7838843"/>
              <a:gd name="connsiteY5" fmla="*/ 6505507 h 6857997"/>
              <a:gd name="connsiteX6" fmla="*/ 1132323 w 7838843"/>
              <a:gd name="connsiteY6" fmla="*/ 6451543 h 6857997"/>
              <a:gd name="connsiteX7" fmla="*/ 1100860 w 7838843"/>
              <a:gd name="connsiteY7" fmla="*/ 6542674 h 6857997"/>
              <a:gd name="connsiteX8" fmla="*/ 1123110 w 7838843"/>
              <a:gd name="connsiteY8" fmla="*/ 6542674 h 6857997"/>
              <a:gd name="connsiteX9" fmla="*/ 1128876 w 7838843"/>
              <a:gd name="connsiteY9" fmla="*/ 6524060 h 6857997"/>
              <a:gd name="connsiteX10" fmla="*/ 1163786 w 7838843"/>
              <a:gd name="connsiteY10" fmla="*/ 6524060 h 6857997"/>
              <a:gd name="connsiteX11" fmla="*/ 1169741 w 7838843"/>
              <a:gd name="connsiteY11" fmla="*/ 6542674 h 6857997"/>
              <a:gd name="connsiteX12" fmla="*/ 1191615 w 7838843"/>
              <a:gd name="connsiteY12" fmla="*/ 6542674 h 6857997"/>
              <a:gd name="connsiteX13" fmla="*/ 1159148 w 7838843"/>
              <a:gd name="connsiteY13" fmla="*/ 6451543 h 6857997"/>
              <a:gd name="connsiteX14" fmla="*/ 961907 w 7838843"/>
              <a:gd name="connsiteY14" fmla="*/ 6451543 h 6857997"/>
              <a:gd name="connsiteX15" fmla="*/ 933640 w 7838843"/>
              <a:gd name="connsiteY15" fmla="*/ 6479246 h 6857997"/>
              <a:gd name="connsiteX16" fmla="*/ 961907 w 7838843"/>
              <a:gd name="connsiteY16" fmla="*/ 6505821 h 6857997"/>
              <a:gd name="connsiteX17" fmla="*/ 983468 w 7838843"/>
              <a:gd name="connsiteY17" fmla="*/ 6505821 h 6857997"/>
              <a:gd name="connsiteX18" fmla="*/ 991678 w 7838843"/>
              <a:gd name="connsiteY18" fmla="*/ 6514282 h 6857997"/>
              <a:gd name="connsiteX19" fmla="*/ 983468 w 7838843"/>
              <a:gd name="connsiteY19" fmla="*/ 6522743 h 6857997"/>
              <a:gd name="connsiteX20" fmla="*/ 937338 w 7838843"/>
              <a:gd name="connsiteY20" fmla="*/ 6522743 h 6857997"/>
              <a:gd name="connsiteX21" fmla="*/ 937338 w 7838843"/>
              <a:gd name="connsiteY21" fmla="*/ 6542674 h 6857997"/>
              <a:gd name="connsiteX22" fmla="*/ 982716 w 7838843"/>
              <a:gd name="connsiteY22" fmla="*/ 6542674 h 6857997"/>
              <a:gd name="connsiteX23" fmla="*/ 1011358 w 7838843"/>
              <a:gd name="connsiteY23" fmla="*/ 6514282 h 6857997"/>
              <a:gd name="connsiteX24" fmla="*/ 986727 w 7838843"/>
              <a:gd name="connsiteY24" fmla="*/ 6487707 h 6857997"/>
              <a:gd name="connsiteX25" fmla="*/ 961907 w 7838843"/>
              <a:gd name="connsiteY25" fmla="*/ 6487707 h 6857997"/>
              <a:gd name="connsiteX26" fmla="*/ 953321 w 7838843"/>
              <a:gd name="connsiteY26" fmla="*/ 6479246 h 6857997"/>
              <a:gd name="connsiteX27" fmla="*/ 961907 w 7838843"/>
              <a:gd name="connsiteY27" fmla="*/ 6470785 h 6857997"/>
              <a:gd name="connsiteX28" fmla="*/ 1004965 w 7838843"/>
              <a:gd name="connsiteY28" fmla="*/ 6470785 h 6857997"/>
              <a:gd name="connsiteX29" fmla="*/ 1004965 w 7838843"/>
              <a:gd name="connsiteY29" fmla="*/ 6451543 h 6857997"/>
              <a:gd name="connsiteX30" fmla="*/ 841570 w 7838843"/>
              <a:gd name="connsiteY30" fmla="*/ 6451543 h 6857997"/>
              <a:gd name="connsiteX31" fmla="*/ 841570 w 7838843"/>
              <a:gd name="connsiteY31" fmla="*/ 6542674 h 6857997"/>
              <a:gd name="connsiteX32" fmla="*/ 862692 w 7838843"/>
              <a:gd name="connsiteY32" fmla="*/ 6542674 h 6857997"/>
              <a:gd name="connsiteX33" fmla="*/ 862692 w 7838843"/>
              <a:gd name="connsiteY33" fmla="*/ 6486454 h 6857997"/>
              <a:gd name="connsiteX34" fmla="*/ 898981 w 7838843"/>
              <a:gd name="connsiteY34" fmla="*/ 6542486 h 6857997"/>
              <a:gd name="connsiteX35" fmla="*/ 898981 w 7838843"/>
              <a:gd name="connsiteY35" fmla="*/ 6542674 h 6857997"/>
              <a:gd name="connsiteX36" fmla="*/ 920855 w 7838843"/>
              <a:gd name="connsiteY36" fmla="*/ 6542674 h 6857997"/>
              <a:gd name="connsiteX37" fmla="*/ 920793 w 7838843"/>
              <a:gd name="connsiteY37" fmla="*/ 6522994 h 6857997"/>
              <a:gd name="connsiteX38" fmla="*/ 920667 w 7838843"/>
              <a:gd name="connsiteY38" fmla="*/ 6451543 h 6857997"/>
              <a:gd name="connsiteX39" fmla="*/ 899671 w 7838843"/>
              <a:gd name="connsiteY39" fmla="*/ 6451543 h 6857997"/>
              <a:gd name="connsiteX40" fmla="*/ 899671 w 7838843"/>
              <a:gd name="connsiteY40" fmla="*/ 6508829 h 6857997"/>
              <a:gd name="connsiteX41" fmla="*/ 863068 w 7838843"/>
              <a:gd name="connsiteY41" fmla="*/ 6451543 h 6857997"/>
              <a:gd name="connsiteX42" fmla="*/ 774444 w 7838843"/>
              <a:gd name="connsiteY42" fmla="*/ 6451543 h 6857997"/>
              <a:gd name="connsiteX43" fmla="*/ 742918 w 7838843"/>
              <a:gd name="connsiteY43" fmla="*/ 6542674 h 6857997"/>
              <a:gd name="connsiteX44" fmla="*/ 765168 w 7838843"/>
              <a:gd name="connsiteY44" fmla="*/ 6542674 h 6857997"/>
              <a:gd name="connsiteX45" fmla="*/ 770934 w 7838843"/>
              <a:gd name="connsiteY45" fmla="*/ 6524060 h 6857997"/>
              <a:gd name="connsiteX46" fmla="*/ 805845 w 7838843"/>
              <a:gd name="connsiteY46" fmla="*/ 6524060 h 6857997"/>
              <a:gd name="connsiteX47" fmla="*/ 811799 w 7838843"/>
              <a:gd name="connsiteY47" fmla="*/ 6542674 h 6857997"/>
              <a:gd name="connsiteX48" fmla="*/ 833735 w 7838843"/>
              <a:gd name="connsiteY48" fmla="*/ 6542674 h 6857997"/>
              <a:gd name="connsiteX49" fmla="*/ 801269 w 7838843"/>
              <a:gd name="connsiteY49" fmla="*/ 6451543 h 6857997"/>
              <a:gd name="connsiteX50" fmla="*/ 604404 w 7838843"/>
              <a:gd name="connsiteY50" fmla="*/ 6451543 h 6857997"/>
              <a:gd name="connsiteX51" fmla="*/ 576137 w 7838843"/>
              <a:gd name="connsiteY51" fmla="*/ 6479246 h 6857997"/>
              <a:gd name="connsiteX52" fmla="*/ 604404 w 7838843"/>
              <a:gd name="connsiteY52" fmla="*/ 6505821 h 6857997"/>
              <a:gd name="connsiteX53" fmla="*/ 625964 w 7838843"/>
              <a:gd name="connsiteY53" fmla="*/ 6505821 h 6857997"/>
              <a:gd name="connsiteX54" fmla="*/ 634174 w 7838843"/>
              <a:gd name="connsiteY54" fmla="*/ 6514282 h 6857997"/>
              <a:gd name="connsiteX55" fmla="*/ 625964 w 7838843"/>
              <a:gd name="connsiteY55" fmla="*/ 6522743 h 6857997"/>
              <a:gd name="connsiteX56" fmla="*/ 579772 w 7838843"/>
              <a:gd name="connsiteY56" fmla="*/ 6522743 h 6857997"/>
              <a:gd name="connsiteX57" fmla="*/ 579772 w 7838843"/>
              <a:gd name="connsiteY57" fmla="*/ 6542674 h 6857997"/>
              <a:gd name="connsiteX58" fmla="*/ 625149 w 7838843"/>
              <a:gd name="connsiteY58" fmla="*/ 6542674 h 6857997"/>
              <a:gd name="connsiteX59" fmla="*/ 653792 w 7838843"/>
              <a:gd name="connsiteY59" fmla="*/ 6514282 h 6857997"/>
              <a:gd name="connsiteX60" fmla="*/ 629223 w 7838843"/>
              <a:gd name="connsiteY60" fmla="*/ 6487707 h 6857997"/>
              <a:gd name="connsiteX61" fmla="*/ 604404 w 7838843"/>
              <a:gd name="connsiteY61" fmla="*/ 6487707 h 6857997"/>
              <a:gd name="connsiteX62" fmla="*/ 595817 w 7838843"/>
              <a:gd name="connsiteY62" fmla="*/ 6479246 h 6857997"/>
              <a:gd name="connsiteX63" fmla="*/ 604404 w 7838843"/>
              <a:gd name="connsiteY63" fmla="*/ 6470785 h 6857997"/>
              <a:gd name="connsiteX64" fmla="*/ 647462 w 7838843"/>
              <a:gd name="connsiteY64" fmla="*/ 6470785 h 6857997"/>
              <a:gd name="connsiteX65" fmla="*/ 647462 w 7838843"/>
              <a:gd name="connsiteY65" fmla="*/ 6451543 h 6857997"/>
              <a:gd name="connsiteX66" fmla="*/ 1023956 w 7838843"/>
              <a:gd name="connsiteY66" fmla="*/ 6451480 h 6857997"/>
              <a:gd name="connsiteX67" fmla="*/ 1023956 w 7838843"/>
              <a:gd name="connsiteY67" fmla="*/ 6542674 h 6857997"/>
              <a:gd name="connsiteX68" fmla="*/ 1045016 w 7838843"/>
              <a:gd name="connsiteY68" fmla="*/ 6542674 h 6857997"/>
              <a:gd name="connsiteX69" fmla="*/ 1045016 w 7838843"/>
              <a:gd name="connsiteY69" fmla="*/ 6504191 h 6857997"/>
              <a:gd name="connsiteX70" fmla="*/ 1074975 w 7838843"/>
              <a:gd name="connsiteY70" fmla="*/ 6542674 h 6857997"/>
              <a:gd name="connsiteX71" fmla="*/ 1099481 w 7838843"/>
              <a:gd name="connsiteY71" fmla="*/ 6542674 h 6857997"/>
              <a:gd name="connsiteX72" fmla="*/ 1065009 w 7838843"/>
              <a:gd name="connsiteY72" fmla="*/ 6497109 h 6857997"/>
              <a:gd name="connsiteX73" fmla="*/ 1099481 w 7838843"/>
              <a:gd name="connsiteY73" fmla="*/ 6451480 h 6857997"/>
              <a:gd name="connsiteX74" fmla="*/ 1074975 w 7838843"/>
              <a:gd name="connsiteY74" fmla="*/ 6451480 h 6857997"/>
              <a:gd name="connsiteX75" fmla="*/ 1045016 w 7838843"/>
              <a:gd name="connsiteY75" fmla="*/ 6489963 h 6857997"/>
              <a:gd name="connsiteX76" fmla="*/ 1045016 w 7838843"/>
              <a:gd name="connsiteY76" fmla="*/ 6451480 h 6857997"/>
              <a:gd name="connsiteX77" fmla="*/ 666077 w 7838843"/>
              <a:gd name="connsiteY77" fmla="*/ 6451480 h 6857997"/>
              <a:gd name="connsiteX78" fmla="*/ 666077 w 7838843"/>
              <a:gd name="connsiteY78" fmla="*/ 6542674 h 6857997"/>
              <a:gd name="connsiteX79" fmla="*/ 687073 w 7838843"/>
              <a:gd name="connsiteY79" fmla="*/ 6542674 h 6857997"/>
              <a:gd name="connsiteX80" fmla="*/ 687073 w 7838843"/>
              <a:gd name="connsiteY80" fmla="*/ 6504191 h 6857997"/>
              <a:gd name="connsiteX81" fmla="*/ 717033 w 7838843"/>
              <a:gd name="connsiteY81" fmla="*/ 6542674 h 6857997"/>
              <a:gd name="connsiteX82" fmla="*/ 741602 w 7838843"/>
              <a:gd name="connsiteY82" fmla="*/ 6542674 h 6857997"/>
              <a:gd name="connsiteX83" fmla="*/ 707067 w 7838843"/>
              <a:gd name="connsiteY83" fmla="*/ 6497109 h 6857997"/>
              <a:gd name="connsiteX84" fmla="*/ 741602 w 7838843"/>
              <a:gd name="connsiteY84" fmla="*/ 6451480 h 6857997"/>
              <a:gd name="connsiteX85" fmla="*/ 717033 w 7838843"/>
              <a:gd name="connsiteY85" fmla="*/ 6451480 h 6857997"/>
              <a:gd name="connsiteX86" fmla="*/ 687073 w 7838843"/>
              <a:gd name="connsiteY86" fmla="*/ 6489963 h 6857997"/>
              <a:gd name="connsiteX87" fmla="*/ 687073 w 7838843"/>
              <a:gd name="connsiteY87" fmla="*/ 6451480 h 6857997"/>
              <a:gd name="connsiteX88" fmla="*/ 0 w 7838843"/>
              <a:gd name="connsiteY88" fmla="*/ 0 h 6857997"/>
              <a:gd name="connsiteX89" fmla="*/ 7838843 w 7838843"/>
              <a:gd name="connsiteY89" fmla="*/ 0 h 6857997"/>
              <a:gd name="connsiteX90" fmla="*/ 7838843 w 7838843"/>
              <a:gd name="connsiteY90" fmla="*/ 6857997 h 6857997"/>
              <a:gd name="connsiteX91" fmla="*/ 0 w 7838843"/>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7838843"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7838843" y="0"/>
                </a:lnTo>
                <a:lnTo>
                  <a:pt x="7838843" y="6857997"/>
                </a:lnTo>
                <a:lnTo>
                  <a:pt x="0" y="6857997"/>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bg1"/>
                </a:solidFill>
              </a:defRPr>
            </a:lvl1pPr>
          </a:lstStyle>
          <a:p>
            <a:r>
              <a:rPr lang="en-GB"/>
              <a:t>If the placeholder icon is underneath the text box, select the grey placeholder box and then go to insert in the top menu and add picture. Do NOT move the textbox!</a:t>
            </a:r>
          </a:p>
          <a:p>
            <a:endParaRPr lang="en-GB"/>
          </a:p>
        </p:txBody>
      </p:sp>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tx2"/>
                </a:solidFill>
              </a:defRPr>
            </a:lvl1pPr>
          </a:lstStyle>
          <a:p>
            <a:fld id="{047DAA6A-91D8-431D-B652-1BCCD84AB6C5}" type="datetime1">
              <a:rPr lang="en-US" smtClean="0"/>
              <a:t>9/4/2024</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tx2"/>
                </a:solidFill>
              </a:defRPr>
            </a:lvl1pPr>
          </a:lstStyle>
          <a:p>
            <a:r>
              <a:rPr lang="en-US"/>
              <a:t>Go to header/footer to change text </a:t>
            </a:r>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31027"/>
            <a:ext cx="6975737" cy="1365942"/>
          </a:xfrm>
          <a:prstGeom prst="rect">
            <a:avLst/>
          </a:prstGeom>
        </p:spPr>
        <p:txBody>
          <a:bodyPr anchor="t">
            <a:noAutofit/>
          </a:bodyPr>
          <a:lstStyle>
            <a:lvl1pPr marL="0" indent="0">
              <a:lnSpc>
                <a:spcPct val="85000"/>
              </a:lnSpc>
              <a:spcBef>
                <a:spcPts val="0"/>
              </a:spcBef>
              <a:buNone/>
              <a:defRPr sz="3600" spc="40" baseline="0">
                <a:solidFill>
                  <a:schemeClr val="accent1"/>
                </a:solidFill>
              </a:defRPr>
            </a:lvl1pPr>
          </a:lstStyle>
          <a:p>
            <a:pPr lvl="0"/>
            <a:r>
              <a:rPr lang="en-GB"/>
              <a:t>Click to add a headline </a:t>
            </a:r>
            <a:br>
              <a:rPr lang="en-GB"/>
            </a:br>
            <a:r>
              <a:rPr lang="en-GB"/>
              <a:t>of maximum three lines</a:t>
            </a:r>
          </a:p>
          <a:p>
            <a:pPr lvl="0"/>
            <a:endParaRPr lang="en-GB"/>
          </a:p>
        </p:txBody>
      </p:sp>
      <p:sp>
        <p:nvSpPr>
          <p:cNvPr id="20" name="Chart Placeholder 8">
            <a:extLst>
              <a:ext uri="{FF2B5EF4-FFF2-40B4-BE49-F238E27FC236}">
                <a16:creationId xmlns:a16="http://schemas.microsoft.com/office/drawing/2014/main" id="{BB026610-336B-9444-B5C9-29901CCC0EC0}"/>
              </a:ext>
            </a:extLst>
          </p:cNvPr>
          <p:cNvSpPr>
            <a:spLocks noGrp="1"/>
          </p:cNvSpPr>
          <p:nvPr>
            <p:ph type="chart" sz="quarter" idx="36" hasCustomPrompt="1"/>
          </p:nvPr>
        </p:nvSpPr>
        <p:spPr>
          <a:xfrm>
            <a:off x="8311662" y="1062084"/>
            <a:ext cx="3106615" cy="3054107"/>
          </a:xfrm>
        </p:spPr>
        <p:txBody>
          <a:bodyPr/>
          <a:lstStyle>
            <a:lvl1pPr marL="12700" indent="0" algn="ctr">
              <a:buNone/>
              <a:defRPr sz="1300">
                <a:solidFill>
                  <a:schemeClr val="accent1"/>
                </a:solidFill>
              </a:defRPr>
            </a:lvl1pPr>
          </a:lstStyle>
          <a:p>
            <a:r>
              <a:rPr lang="en-GB"/>
              <a:t>Click to add chart</a:t>
            </a:r>
          </a:p>
        </p:txBody>
      </p:sp>
      <p:sp>
        <p:nvSpPr>
          <p:cNvPr id="25" name="Text Placeholder 7">
            <a:extLst>
              <a:ext uri="{FF2B5EF4-FFF2-40B4-BE49-F238E27FC236}">
                <a16:creationId xmlns:a16="http://schemas.microsoft.com/office/drawing/2014/main" id="{B520DA9E-0163-F247-8501-7565F6E8DDA8}"/>
              </a:ext>
            </a:extLst>
          </p:cNvPr>
          <p:cNvSpPr>
            <a:spLocks noGrp="1"/>
          </p:cNvSpPr>
          <p:nvPr>
            <p:ph type="body" sz="quarter" idx="37" hasCustomPrompt="1"/>
          </p:nvPr>
        </p:nvSpPr>
        <p:spPr>
          <a:xfrm>
            <a:off x="8142991" y="4409999"/>
            <a:ext cx="3481650" cy="1727275"/>
          </a:xfrm>
        </p:spPr>
        <p:txBody>
          <a:bodyPr/>
          <a:lstStyle>
            <a:lvl1pPr marL="0" indent="0" algn="ctr">
              <a:lnSpc>
                <a:spcPct val="100000"/>
              </a:lnSpc>
              <a:spcBef>
                <a:spcPts val="0"/>
              </a:spcBef>
              <a:spcAft>
                <a:spcPts val="800"/>
              </a:spcAft>
              <a:buNone/>
              <a:defRPr sz="1800" b="1" spc="40" baseline="0">
                <a:solidFill>
                  <a:schemeClr val="accent1"/>
                </a:solidFill>
              </a:defRPr>
            </a:lvl1pPr>
            <a:lvl2pPr marL="0" indent="0" algn="ctr">
              <a:lnSpc>
                <a:spcPct val="100000"/>
              </a:lnSpc>
              <a:spcBef>
                <a:spcPts val="0"/>
              </a:spcBef>
              <a:spcAft>
                <a:spcPts val="600"/>
              </a:spcAft>
              <a:buNone/>
              <a:defRPr sz="1600" spc="40" baseline="0">
                <a:solidFill>
                  <a:schemeClr val="accent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GB"/>
              <a:t>Click to add text</a:t>
            </a:r>
          </a:p>
          <a:p>
            <a:pPr lvl="1"/>
            <a:r>
              <a:rPr lang="en-GB"/>
              <a:t>Second level</a:t>
            </a:r>
          </a:p>
        </p:txBody>
      </p:sp>
      <p:sp>
        <p:nvSpPr>
          <p:cNvPr id="12" name="Platshållare för text 11">
            <a:extLst>
              <a:ext uri="{FF2B5EF4-FFF2-40B4-BE49-F238E27FC236}">
                <a16:creationId xmlns:a16="http://schemas.microsoft.com/office/drawing/2014/main" id="{34268D0C-E11B-C642-B393-3C933B403356}"/>
              </a:ext>
            </a:extLst>
          </p:cNvPr>
          <p:cNvSpPr>
            <a:spLocks noGrp="1"/>
          </p:cNvSpPr>
          <p:nvPr>
            <p:ph type="body" sz="quarter" idx="20" hasCustomPrompt="1"/>
          </p:nvPr>
        </p:nvSpPr>
        <p:spPr>
          <a:xfrm>
            <a:off x="576001" y="2527200"/>
            <a:ext cx="3487366" cy="3600450"/>
          </a:xfrm>
        </p:spPr>
        <p:txBody>
          <a:bodyPr/>
          <a:lstStyle/>
          <a:p>
            <a:pPr lvl="0"/>
            <a:r>
              <a:rPr lang="en-GB" noProof="0"/>
              <a:t>Click to add body text</a:t>
            </a:r>
          </a:p>
          <a:p>
            <a:pPr lvl="1"/>
            <a:r>
              <a:rPr lang="en-GB" noProof="0"/>
              <a:t>Second level</a:t>
            </a:r>
          </a:p>
          <a:p>
            <a:pPr lvl="2"/>
            <a:r>
              <a:rPr lang="en-GB" noProof="0"/>
              <a:t>Third level</a:t>
            </a:r>
          </a:p>
          <a:p>
            <a:pPr lvl="3"/>
            <a:r>
              <a:rPr lang="en-GB" noProof="0"/>
              <a:t>Fourth level </a:t>
            </a:r>
          </a:p>
          <a:p>
            <a:pPr lvl="4"/>
            <a:r>
              <a:rPr lang="en-GB" noProof="0"/>
              <a:t>Fifth level</a:t>
            </a:r>
          </a:p>
        </p:txBody>
      </p:sp>
      <p:sp>
        <p:nvSpPr>
          <p:cNvPr id="18" name="textruta 17">
            <a:extLst>
              <a:ext uri="{FF2B5EF4-FFF2-40B4-BE49-F238E27FC236}">
                <a16:creationId xmlns:a16="http://schemas.microsoft.com/office/drawing/2014/main" id="{8D3FDA7F-FEF7-5A4F-A6E6-FCE9B54715E2}"/>
              </a:ext>
            </a:extLst>
          </p:cNvPr>
          <p:cNvSpPr txBox="1"/>
          <p:nvPr userDrawn="1"/>
        </p:nvSpPr>
        <p:spPr>
          <a:xfrm>
            <a:off x="12395260" y="4409999"/>
            <a:ext cx="1681523" cy="1754326"/>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mn-lt"/>
                <a:cs typeface="Arial" panose="020B0604020202020204" pitchFamily="34" charset="0"/>
              </a:rPr>
              <a:t>To change from </a:t>
            </a:r>
            <a:r>
              <a:rPr lang="en-GB" sz="900" b="1" baseline="0">
                <a:solidFill>
                  <a:schemeClr val="tx1">
                    <a:lumMod val="65000"/>
                    <a:lumOff val="35000"/>
                  </a:schemeClr>
                </a:solidFill>
                <a:latin typeface="+mn-lt"/>
                <a:cs typeface="Arial" panose="020B0604020202020204" pitchFamily="34" charset="0"/>
              </a:rPr>
              <a:t>headline</a:t>
            </a:r>
            <a:r>
              <a:rPr lang="en-GB" sz="900" baseline="0">
                <a:solidFill>
                  <a:schemeClr val="tx1">
                    <a:lumMod val="65000"/>
                    <a:lumOff val="35000"/>
                  </a:schemeClr>
                </a:solidFill>
                <a:latin typeface="+mn-lt"/>
                <a:cs typeface="Arial" panose="020B0604020202020204" pitchFamily="34" charset="0"/>
              </a:rPr>
              <a:t> to </a:t>
            </a:r>
            <a:r>
              <a:rPr lang="en-GB" sz="900" b="1" baseline="0">
                <a:solidFill>
                  <a:schemeClr val="tx1">
                    <a:lumMod val="65000"/>
                    <a:lumOff val="35000"/>
                  </a:schemeClr>
                </a:solidFill>
                <a:latin typeface="+mn-lt"/>
                <a:cs typeface="Arial" panose="020B0604020202020204" pitchFamily="34" charset="0"/>
              </a:rPr>
              <a:t>body text </a:t>
            </a:r>
            <a:r>
              <a:rPr lang="en-GB" sz="900" baseline="0">
                <a:solidFill>
                  <a:schemeClr val="tx1">
                    <a:lumMod val="65000"/>
                    <a:lumOff val="35000"/>
                  </a:schemeClr>
                </a:solidFill>
                <a:latin typeface="+mn-lt"/>
                <a:cs typeface="Arial" panose="020B0604020202020204" pitchFamily="34" charset="0"/>
              </a:rPr>
              <a:t>or to </a:t>
            </a:r>
            <a:r>
              <a:rPr lang="en-GB" sz="900" b="1" baseline="0">
                <a:solidFill>
                  <a:schemeClr val="tx1">
                    <a:lumMod val="65000"/>
                    <a:lumOff val="35000"/>
                  </a:schemeClr>
                </a:solidFill>
                <a:latin typeface="+mn-lt"/>
                <a:cs typeface="Arial" panose="020B0604020202020204" pitchFamily="34" charset="0"/>
              </a:rPr>
              <a:t>use bullets</a:t>
            </a:r>
            <a:r>
              <a:rPr lang="en-GB" sz="900" baseline="0">
                <a:solidFill>
                  <a:schemeClr val="tx1">
                    <a:lumMod val="65000"/>
                    <a:lumOff val="35000"/>
                  </a:schemeClr>
                </a:solidFill>
                <a:latin typeface="+mn-lt"/>
                <a:cs typeface="Arial" panose="020B0604020202020204" pitchFamily="34" charset="0"/>
              </a:rPr>
              <a:t>, press </a:t>
            </a:r>
            <a:r>
              <a:rPr lang="en-GB" sz="900" b="1" baseline="0">
                <a:solidFill>
                  <a:schemeClr val="tx1">
                    <a:lumMod val="65000"/>
                    <a:lumOff val="35000"/>
                  </a:schemeClr>
                </a:solidFill>
                <a:latin typeface="+mn-lt"/>
                <a:cs typeface="Arial" panose="020B0604020202020204" pitchFamily="34" charset="0"/>
              </a:rPr>
              <a:t>enter/return </a:t>
            </a:r>
            <a:r>
              <a:rPr lang="en-GB" sz="900" baseline="0">
                <a:solidFill>
                  <a:schemeClr val="tx1">
                    <a:lumMod val="65000"/>
                    <a:lumOff val="35000"/>
                  </a:schemeClr>
                </a:solidFill>
                <a:latin typeface="+mn-lt"/>
                <a:cs typeface="Arial" panose="020B0604020202020204" pitchFamily="34" charset="0"/>
              </a:rPr>
              <a:t>after your headline then use this function toggle to body text.</a:t>
            </a: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p:txBody>
      </p:sp>
      <p:pic>
        <p:nvPicPr>
          <p:cNvPr id="21" name="Picture 9">
            <a:extLst>
              <a:ext uri="{FF2B5EF4-FFF2-40B4-BE49-F238E27FC236}">
                <a16:creationId xmlns:a16="http://schemas.microsoft.com/office/drawing/2014/main" id="{8D5D17FA-2B6B-A546-92A1-E3350691318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
          <a:stretch/>
        </p:blipFill>
        <p:spPr>
          <a:xfrm>
            <a:off x="12522649" y="5314208"/>
            <a:ext cx="1422121" cy="721417"/>
          </a:xfrm>
          <a:prstGeom prst="rect">
            <a:avLst/>
          </a:prstGeom>
          <a:ln w="9525">
            <a:solidFill>
              <a:schemeClr val="tx2"/>
            </a:solidFill>
          </a:ln>
        </p:spPr>
      </p:pic>
      <p:sp>
        <p:nvSpPr>
          <p:cNvPr id="22" name="Oval 4">
            <a:extLst>
              <a:ext uri="{FF2B5EF4-FFF2-40B4-BE49-F238E27FC236}">
                <a16:creationId xmlns:a16="http://schemas.microsoft.com/office/drawing/2014/main" id="{1192E461-E279-7141-82CE-BA8A88897DE1}"/>
              </a:ext>
            </a:extLst>
          </p:cNvPr>
          <p:cNvSpPr/>
          <p:nvPr userDrawn="1"/>
        </p:nvSpPr>
        <p:spPr>
          <a:xfrm>
            <a:off x="13194299" y="5537505"/>
            <a:ext cx="282818" cy="282818"/>
          </a:xfrm>
          <a:prstGeom prst="ellipse">
            <a:avLst/>
          </a:prstGeom>
          <a:solidFill>
            <a:schemeClr val="bg1">
              <a:lumMod val="95000"/>
              <a:alpha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cxnSp>
        <p:nvCxnSpPr>
          <p:cNvPr id="23" name="Connector: Elbow 131">
            <a:extLst>
              <a:ext uri="{FF2B5EF4-FFF2-40B4-BE49-F238E27FC236}">
                <a16:creationId xmlns:a16="http://schemas.microsoft.com/office/drawing/2014/main" id="{7C6A921D-C76D-3D4C-B6A1-49E36AE156AA}"/>
              </a:ext>
            </a:extLst>
          </p:cNvPr>
          <p:cNvCxnSpPr>
            <a:cxnSpLocks/>
            <a:endCxn id="22" idx="0"/>
          </p:cNvCxnSpPr>
          <p:nvPr userDrawn="1"/>
        </p:nvCxnSpPr>
        <p:spPr>
          <a:xfrm rot="5400000">
            <a:off x="13324711" y="5265685"/>
            <a:ext cx="282818" cy="260823"/>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ruta 5">
            <a:extLst>
              <a:ext uri="{FF2B5EF4-FFF2-40B4-BE49-F238E27FC236}">
                <a16:creationId xmlns:a16="http://schemas.microsoft.com/office/drawing/2014/main" id="{A4463C7D-F504-3941-8FDA-E34C13DFC7E5}"/>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26" name="textruta 25">
            <a:extLst>
              <a:ext uri="{FF2B5EF4-FFF2-40B4-BE49-F238E27FC236}">
                <a16:creationId xmlns:a16="http://schemas.microsoft.com/office/drawing/2014/main" id="{EDD868E4-C5F9-F44E-8E83-38E1C61A87CF}"/>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27" name="Rektangel 26">
            <a:extLst>
              <a:ext uri="{FF2B5EF4-FFF2-40B4-BE49-F238E27FC236}">
                <a16:creationId xmlns:a16="http://schemas.microsoft.com/office/drawing/2014/main" id="{34A09CD3-BE5C-4742-A5D0-0770E0DF2B53}"/>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ktangel 27">
            <a:extLst>
              <a:ext uri="{FF2B5EF4-FFF2-40B4-BE49-F238E27FC236}">
                <a16:creationId xmlns:a16="http://schemas.microsoft.com/office/drawing/2014/main" id="{D75D8CC9-6E65-624D-95DA-4173446B3AAB}"/>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635408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7 Full Table">
    <p:bg>
      <p:bgPr>
        <a:solidFill>
          <a:srgbClr val="ECECEC"/>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933F6B-2C2A-DB4E-8D3A-6DB67A584F23}"/>
              </a:ext>
            </a:extLst>
          </p:cNvPr>
          <p:cNvSpPr>
            <a:spLocks noGrp="1"/>
          </p:cNvSpPr>
          <p:nvPr>
            <p:ph type="dt" sz="half" idx="16"/>
          </p:nvPr>
        </p:nvSpPr>
        <p:spPr/>
        <p:txBody>
          <a:bodyPr/>
          <a:lstStyle>
            <a:lvl1pPr>
              <a:defRPr>
                <a:solidFill>
                  <a:schemeClr val="accent1"/>
                </a:solidFill>
              </a:defRPr>
            </a:lvl1pPr>
          </a:lstStyle>
          <a:p>
            <a:fld id="{87FCFD1F-B67E-4FE4-8E89-9F375C49A9D6}" type="datetime1">
              <a:rPr lang="en-US" smtClean="0"/>
              <a:t>9/4/2024</a:t>
            </a:fld>
            <a:endParaRPr lang="en-US"/>
          </a:p>
        </p:txBody>
      </p:sp>
      <p:sp>
        <p:nvSpPr>
          <p:cNvPr id="3" name="Footer Placeholder 2">
            <a:extLst>
              <a:ext uri="{FF2B5EF4-FFF2-40B4-BE49-F238E27FC236}">
                <a16:creationId xmlns:a16="http://schemas.microsoft.com/office/drawing/2014/main" id="{37019CC5-F0EC-7B4E-BC0C-2CF63CBD7D83}"/>
              </a:ext>
            </a:extLst>
          </p:cNvPr>
          <p:cNvSpPr>
            <a:spLocks noGrp="1"/>
          </p:cNvSpPr>
          <p:nvPr>
            <p:ph type="ftr" sz="quarter" idx="17"/>
          </p:nvPr>
        </p:nvSpPr>
        <p:spPr/>
        <p:txBody>
          <a:bodyPr/>
          <a:lstStyle>
            <a:lvl1pPr>
              <a:defRPr>
                <a:solidFill>
                  <a:schemeClr val="accent1"/>
                </a:solidFill>
              </a:defRPr>
            </a:lvl1pPr>
          </a:lstStyle>
          <a:p>
            <a:r>
              <a:rPr lang="en-US"/>
              <a:t>Go to header/footer to change text </a:t>
            </a:r>
          </a:p>
        </p:txBody>
      </p:sp>
      <p:sp>
        <p:nvSpPr>
          <p:cNvPr id="7" name="Slide Number Placeholder 6">
            <a:extLst>
              <a:ext uri="{FF2B5EF4-FFF2-40B4-BE49-F238E27FC236}">
                <a16:creationId xmlns:a16="http://schemas.microsoft.com/office/drawing/2014/main" id="{20B4E507-DB8C-E945-8AB4-907DBCF5BA13}"/>
              </a:ext>
            </a:extLst>
          </p:cNvPr>
          <p:cNvSpPr>
            <a:spLocks noGrp="1"/>
          </p:cNvSpPr>
          <p:nvPr>
            <p:ph type="sldNum" sz="quarter" idx="18"/>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4" name="Text Placeholder 18">
            <a:extLst>
              <a:ext uri="{FF2B5EF4-FFF2-40B4-BE49-F238E27FC236}">
                <a16:creationId xmlns:a16="http://schemas.microsoft.com/office/drawing/2014/main" id="{50DAC6A8-070F-A541-973B-11A3E7A90998}"/>
              </a:ext>
            </a:extLst>
          </p:cNvPr>
          <p:cNvSpPr>
            <a:spLocks noGrp="1"/>
          </p:cNvSpPr>
          <p:nvPr>
            <p:ph type="body" sz="quarter" idx="14" hasCustomPrompt="1"/>
          </p:nvPr>
        </p:nvSpPr>
        <p:spPr>
          <a:xfrm>
            <a:off x="576000" y="731027"/>
            <a:ext cx="11039738" cy="501425"/>
          </a:xfrm>
          <a:prstGeom prst="rect">
            <a:avLst/>
          </a:prstGeom>
        </p:spPr>
        <p:txBody>
          <a:bodyPr anchor="t">
            <a:noAutofit/>
          </a:bodyPr>
          <a:lstStyle>
            <a:lvl1pPr marL="0" indent="0">
              <a:lnSpc>
                <a:spcPct val="85000"/>
              </a:lnSpc>
              <a:spcBef>
                <a:spcPts val="0"/>
              </a:spcBef>
              <a:buNone/>
              <a:defRPr sz="3600" spc="40" baseline="0">
                <a:solidFill>
                  <a:schemeClr val="accent1"/>
                </a:solidFill>
              </a:defRPr>
            </a:lvl1pPr>
          </a:lstStyle>
          <a:p>
            <a:pPr lvl="0"/>
            <a:r>
              <a:rPr lang="en-GB"/>
              <a:t>Click for a short headline of one line</a:t>
            </a:r>
          </a:p>
        </p:txBody>
      </p:sp>
      <p:grpSp>
        <p:nvGrpSpPr>
          <p:cNvPr id="17" name="Grupp 32">
            <a:extLst>
              <a:ext uri="{FF2B5EF4-FFF2-40B4-BE49-F238E27FC236}">
                <a16:creationId xmlns:a16="http://schemas.microsoft.com/office/drawing/2014/main" id="{06A06E8E-9AC5-474F-9D8F-BE8A4B8DF25A}"/>
              </a:ext>
            </a:extLst>
          </p:cNvPr>
          <p:cNvGrpSpPr/>
          <p:nvPr userDrawn="1"/>
        </p:nvGrpSpPr>
        <p:grpSpPr>
          <a:xfrm>
            <a:off x="576140" y="6451484"/>
            <a:ext cx="615478" cy="91194"/>
            <a:chOff x="576140" y="6451484"/>
            <a:chExt cx="615478" cy="91194"/>
          </a:xfrm>
          <a:solidFill>
            <a:schemeClr val="tx2"/>
          </a:solidFill>
        </p:grpSpPr>
        <p:sp>
          <p:nvSpPr>
            <p:cNvPr id="18" name="Bild 2">
              <a:extLst>
                <a:ext uri="{FF2B5EF4-FFF2-40B4-BE49-F238E27FC236}">
                  <a16:creationId xmlns:a16="http://schemas.microsoft.com/office/drawing/2014/main" id="{75F62DFF-CE28-2847-9178-371361C4B379}"/>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19" name="Bild 2">
              <a:extLst>
                <a:ext uri="{FF2B5EF4-FFF2-40B4-BE49-F238E27FC236}">
                  <a16:creationId xmlns:a16="http://schemas.microsoft.com/office/drawing/2014/main" id="{56F4E682-4CA9-5346-8CD6-98F8EACD6CE7}"/>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0" name="Bild 2">
              <a:extLst>
                <a:ext uri="{FF2B5EF4-FFF2-40B4-BE49-F238E27FC236}">
                  <a16:creationId xmlns:a16="http://schemas.microsoft.com/office/drawing/2014/main" id="{11510029-65DB-F040-9ED5-A182045EEF2B}"/>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1" name="Bild 2">
              <a:extLst>
                <a:ext uri="{FF2B5EF4-FFF2-40B4-BE49-F238E27FC236}">
                  <a16:creationId xmlns:a16="http://schemas.microsoft.com/office/drawing/2014/main" id="{882E3E49-2F44-5445-B3D9-4FA93CE1837A}"/>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22" name="Bild 2">
              <a:extLst>
                <a:ext uri="{FF2B5EF4-FFF2-40B4-BE49-F238E27FC236}">
                  <a16:creationId xmlns:a16="http://schemas.microsoft.com/office/drawing/2014/main" id="{E77E397B-C384-F949-9F60-67A86BD39DCA}"/>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23" name="Bild 2">
              <a:extLst>
                <a:ext uri="{FF2B5EF4-FFF2-40B4-BE49-F238E27FC236}">
                  <a16:creationId xmlns:a16="http://schemas.microsoft.com/office/drawing/2014/main" id="{DBE8665D-1D7B-BC49-9416-388A79FA9660}"/>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4" name="Bild 2">
              <a:extLst>
                <a:ext uri="{FF2B5EF4-FFF2-40B4-BE49-F238E27FC236}">
                  <a16:creationId xmlns:a16="http://schemas.microsoft.com/office/drawing/2014/main" id="{E25BD59B-C1DD-BF4D-89DA-D56603C3E329}"/>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6" name="Table Placeholder 5">
            <a:extLst>
              <a:ext uri="{FF2B5EF4-FFF2-40B4-BE49-F238E27FC236}">
                <a16:creationId xmlns:a16="http://schemas.microsoft.com/office/drawing/2014/main" id="{9D72F005-92A7-3E40-AE8B-C0483ED6C406}"/>
              </a:ext>
            </a:extLst>
          </p:cNvPr>
          <p:cNvSpPr>
            <a:spLocks noGrp="1"/>
          </p:cNvSpPr>
          <p:nvPr>
            <p:ph type="tbl" sz="quarter" idx="19" hasCustomPrompt="1"/>
          </p:nvPr>
        </p:nvSpPr>
        <p:spPr>
          <a:xfrm>
            <a:off x="576263" y="2098801"/>
            <a:ext cx="11039475" cy="4037362"/>
          </a:xfrm>
        </p:spPr>
        <p:txBody>
          <a:bodyPr/>
          <a:lstStyle>
            <a:lvl1pPr marL="12700" indent="0">
              <a:buNone/>
              <a:defRPr sz="1300"/>
            </a:lvl1pPr>
          </a:lstStyle>
          <a:p>
            <a:r>
              <a:rPr lang="en-GB"/>
              <a:t>Click to add a table</a:t>
            </a:r>
          </a:p>
        </p:txBody>
      </p:sp>
    </p:spTree>
    <p:extLst>
      <p:ext uri="{BB962C8B-B14F-4D97-AF65-F5344CB8AC3E}">
        <p14:creationId xmlns:p14="http://schemas.microsoft.com/office/powerpoint/2010/main" val="26262491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7 Full Chart">
    <p:bg>
      <p:bgPr>
        <a:solidFill>
          <a:srgbClr val="ECECEC"/>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933F6B-2C2A-DB4E-8D3A-6DB67A584F23}"/>
              </a:ext>
            </a:extLst>
          </p:cNvPr>
          <p:cNvSpPr>
            <a:spLocks noGrp="1"/>
          </p:cNvSpPr>
          <p:nvPr>
            <p:ph type="dt" sz="half" idx="16"/>
          </p:nvPr>
        </p:nvSpPr>
        <p:spPr/>
        <p:txBody>
          <a:bodyPr/>
          <a:lstStyle>
            <a:lvl1pPr>
              <a:defRPr>
                <a:solidFill>
                  <a:schemeClr val="accent1"/>
                </a:solidFill>
              </a:defRPr>
            </a:lvl1pPr>
          </a:lstStyle>
          <a:p>
            <a:fld id="{3F2FCA0C-15CE-4974-A380-86BCFEA0ED2E}" type="datetime1">
              <a:rPr lang="en-US" smtClean="0"/>
              <a:t>9/4/2024</a:t>
            </a:fld>
            <a:endParaRPr lang="en-US"/>
          </a:p>
        </p:txBody>
      </p:sp>
      <p:sp>
        <p:nvSpPr>
          <p:cNvPr id="3" name="Footer Placeholder 2">
            <a:extLst>
              <a:ext uri="{FF2B5EF4-FFF2-40B4-BE49-F238E27FC236}">
                <a16:creationId xmlns:a16="http://schemas.microsoft.com/office/drawing/2014/main" id="{37019CC5-F0EC-7B4E-BC0C-2CF63CBD7D83}"/>
              </a:ext>
            </a:extLst>
          </p:cNvPr>
          <p:cNvSpPr>
            <a:spLocks noGrp="1"/>
          </p:cNvSpPr>
          <p:nvPr>
            <p:ph type="ftr" sz="quarter" idx="17"/>
          </p:nvPr>
        </p:nvSpPr>
        <p:spPr/>
        <p:txBody>
          <a:bodyPr/>
          <a:lstStyle>
            <a:lvl1pPr>
              <a:defRPr>
                <a:solidFill>
                  <a:schemeClr val="accent1"/>
                </a:solidFill>
              </a:defRPr>
            </a:lvl1pPr>
          </a:lstStyle>
          <a:p>
            <a:r>
              <a:rPr lang="en-US"/>
              <a:t>Go to header/footer to change text </a:t>
            </a:r>
          </a:p>
        </p:txBody>
      </p:sp>
      <p:sp>
        <p:nvSpPr>
          <p:cNvPr id="7" name="Slide Number Placeholder 6">
            <a:extLst>
              <a:ext uri="{FF2B5EF4-FFF2-40B4-BE49-F238E27FC236}">
                <a16:creationId xmlns:a16="http://schemas.microsoft.com/office/drawing/2014/main" id="{20B4E507-DB8C-E945-8AB4-907DBCF5BA13}"/>
              </a:ext>
            </a:extLst>
          </p:cNvPr>
          <p:cNvSpPr>
            <a:spLocks noGrp="1"/>
          </p:cNvSpPr>
          <p:nvPr>
            <p:ph type="sldNum" sz="quarter" idx="18"/>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4" name="Text Placeholder 18">
            <a:extLst>
              <a:ext uri="{FF2B5EF4-FFF2-40B4-BE49-F238E27FC236}">
                <a16:creationId xmlns:a16="http://schemas.microsoft.com/office/drawing/2014/main" id="{50DAC6A8-070F-A541-973B-11A3E7A90998}"/>
              </a:ext>
            </a:extLst>
          </p:cNvPr>
          <p:cNvSpPr>
            <a:spLocks noGrp="1"/>
          </p:cNvSpPr>
          <p:nvPr>
            <p:ph type="body" sz="quarter" idx="14" hasCustomPrompt="1"/>
          </p:nvPr>
        </p:nvSpPr>
        <p:spPr>
          <a:xfrm>
            <a:off x="576000" y="731027"/>
            <a:ext cx="11039738" cy="501425"/>
          </a:xfrm>
          <a:prstGeom prst="rect">
            <a:avLst/>
          </a:prstGeom>
        </p:spPr>
        <p:txBody>
          <a:bodyPr anchor="t">
            <a:noAutofit/>
          </a:bodyPr>
          <a:lstStyle>
            <a:lvl1pPr marL="0" indent="0">
              <a:lnSpc>
                <a:spcPct val="85000"/>
              </a:lnSpc>
              <a:spcBef>
                <a:spcPts val="0"/>
              </a:spcBef>
              <a:buNone/>
              <a:defRPr sz="3600" spc="40" baseline="0">
                <a:solidFill>
                  <a:schemeClr val="accent1"/>
                </a:solidFill>
              </a:defRPr>
            </a:lvl1pPr>
          </a:lstStyle>
          <a:p>
            <a:pPr lvl="0"/>
            <a:r>
              <a:rPr lang="en-GB"/>
              <a:t>Click for a short headline of one line</a:t>
            </a:r>
          </a:p>
        </p:txBody>
      </p:sp>
      <p:grpSp>
        <p:nvGrpSpPr>
          <p:cNvPr id="17" name="Grupp 32">
            <a:extLst>
              <a:ext uri="{FF2B5EF4-FFF2-40B4-BE49-F238E27FC236}">
                <a16:creationId xmlns:a16="http://schemas.microsoft.com/office/drawing/2014/main" id="{06A06E8E-9AC5-474F-9D8F-BE8A4B8DF25A}"/>
              </a:ext>
            </a:extLst>
          </p:cNvPr>
          <p:cNvGrpSpPr/>
          <p:nvPr userDrawn="1"/>
        </p:nvGrpSpPr>
        <p:grpSpPr>
          <a:xfrm>
            <a:off x="576140" y="6451484"/>
            <a:ext cx="615478" cy="91194"/>
            <a:chOff x="576140" y="6451484"/>
            <a:chExt cx="615478" cy="91194"/>
          </a:xfrm>
          <a:solidFill>
            <a:schemeClr val="tx2"/>
          </a:solidFill>
        </p:grpSpPr>
        <p:sp>
          <p:nvSpPr>
            <p:cNvPr id="18" name="Bild 2">
              <a:extLst>
                <a:ext uri="{FF2B5EF4-FFF2-40B4-BE49-F238E27FC236}">
                  <a16:creationId xmlns:a16="http://schemas.microsoft.com/office/drawing/2014/main" id="{75F62DFF-CE28-2847-9178-371361C4B379}"/>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19" name="Bild 2">
              <a:extLst>
                <a:ext uri="{FF2B5EF4-FFF2-40B4-BE49-F238E27FC236}">
                  <a16:creationId xmlns:a16="http://schemas.microsoft.com/office/drawing/2014/main" id="{56F4E682-4CA9-5346-8CD6-98F8EACD6CE7}"/>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0" name="Bild 2">
              <a:extLst>
                <a:ext uri="{FF2B5EF4-FFF2-40B4-BE49-F238E27FC236}">
                  <a16:creationId xmlns:a16="http://schemas.microsoft.com/office/drawing/2014/main" id="{11510029-65DB-F040-9ED5-A182045EEF2B}"/>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1" name="Bild 2">
              <a:extLst>
                <a:ext uri="{FF2B5EF4-FFF2-40B4-BE49-F238E27FC236}">
                  <a16:creationId xmlns:a16="http://schemas.microsoft.com/office/drawing/2014/main" id="{882E3E49-2F44-5445-B3D9-4FA93CE1837A}"/>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22" name="Bild 2">
              <a:extLst>
                <a:ext uri="{FF2B5EF4-FFF2-40B4-BE49-F238E27FC236}">
                  <a16:creationId xmlns:a16="http://schemas.microsoft.com/office/drawing/2014/main" id="{E77E397B-C384-F949-9F60-67A86BD39DCA}"/>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23" name="Bild 2">
              <a:extLst>
                <a:ext uri="{FF2B5EF4-FFF2-40B4-BE49-F238E27FC236}">
                  <a16:creationId xmlns:a16="http://schemas.microsoft.com/office/drawing/2014/main" id="{DBE8665D-1D7B-BC49-9416-388A79FA9660}"/>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4" name="Bild 2">
              <a:extLst>
                <a:ext uri="{FF2B5EF4-FFF2-40B4-BE49-F238E27FC236}">
                  <a16:creationId xmlns:a16="http://schemas.microsoft.com/office/drawing/2014/main" id="{E25BD59B-C1DD-BF4D-89DA-D56603C3E329}"/>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5" name="Chart Placeholder 4">
            <a:extLst>
              <a:ext uri="{FF2B5EF4-FFF2-40B4-BE49-F238E27FC236}">
                <a16:creationId xmlns:a16="http://schemas.microsoft.com/office/drawing/2014/main" id="{DDEF365E-8714-A44E-BA5C-FEB93B5F6C16}"/>
              </a:ext>
            </a:extLst>
          </p:cNvPr>
          <p:cNvSpPr>
            <a:spLocks noGrp="1"/>
          </p:cNvSpPr>
          <p:nvPr>
            <p:ph type="chart" sz="quarter" idx="20" hasCustomPrompt="1"/>
          </p:nvPr>
        </p:nvSpPr>
        <p:spPr>
          <a:xfrm>
            <a:off x="576263" y="2098674"/>
            <a:ext cx="11039475" cy="4037487"/>
          </a:xfrm>
        </p:spPr>
        <p:txBody>
          <a:bodyPr/>
          <a:lstStyle>
            <a:lvl1pPr marL="12700" indent="0">
              <a:buNone/>
              <a:defRPr sz="1300"/>
            </a:lvl1pPr>
          </a:lstStyle>
          <a:p>
            <a:r>
              <a:rPr lang="en-GB"/>
              <a:t>Click to add a chart</a:t>
            </a:r>
          </a:p>
        </p:txBody>
      </p:sp>
    </p:spTree>
    <p:extLst>
      <p:ext uri="{BB962C8B-B14F-4D97-AF65-F5344CB8AC3E}">
        <p14:creationId xmlns:p14="http://schemas.microsoft.com/office/powerpoint/2010/main" val="36941283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7 Icons Text">
    <p:bg>
      <p:bgPr>
        <a:solidFill>
          <a:srgbClr val="ECECEC"/>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933F6B-2C2A-DB4E-8D3A-6DB67A584F23}"/>
              </a:ext>
            </a:extLst>
          </p:cNvPr>
          <p:cNvSpPr>
            <a:spLocks noGrp="1"/>
          </p:cNvSpPr>
          <p:nvPr>
            <p:ph type="dt" sz="half" idx="16"/>
          </p:nvPr>
        </p:nvSpPr>
        <p:spPr/>
        <p:txBody>
          <a:bodyPr/>
          <a:lstStyle>
            <a:lvl1pPr>
              <a:defRPr>
                <a:solidFill>
                  <a:schemeClr val="accent1"/>
                </a:solidFill>
              </a:defRPr>
            </a:lvl1pPr>
          </a:lstStyle>
          <a:p>
            <a:fld id="{21386F86-69D0-4C0E-8913-99CB3A61D87C}" type="datetime1">
              <a:rPr lang="en-US" smtClean="0"/>
              <a:t>9/4/2024</a:t>
            </a:fld>
            <a:endParaRPr lang="en-US"/>
          </a:p>
        </p:txBody>
      </p:sp>
      <p:sp>
        <p:nvSpPr>
          <p:cNvPr id="3" name="Footer Placeholder 2">
            <a:extLst>
              <a:ext uri="{FF2B5EF4-FFF2-40B4-BE49-F238E27FC236}">
                <a16:creationId xmlns:a16="http://schemas.microsoft.com/office/drawing/2014/main" id="{37019CC5-F0EC-7B4E-BC0C-2CF63CBD7D83}"/>
              </a:ext>
            </a:extLst>
          </p:cNvPr>
          <p:cNvSpPr>
            <a:spLocks noGrp="1"/>
          </p:cNvSpPr>
          <p:nvPr>
            <p:ph type="ftr" sz="quarter" idx="17"/>
          </p:nvPr>
        </p:nvSpPr>
        <p:spPr/>
        <p:txBody>
          <a:bodyPr/>
          <a:lstStyle>
            <a:lvl1pPr>
              <a:defRPr>
                <a:solidFill>
                  <a:schemeClr val="accent1"/>
                </a:solidFill>
              </a:defRPr>
            </a:lvl1pPr>
          </a:lstStyle>
          <a:p>
            <a:r>
              <a:rPr lang="en-US"/>
              <a:t>Go to header/footer to change text </a:t>
            </a:r>
          </a:p>
        </p:txBody>
      </p:sp>
      <p:sp>
        <p:nvSpPr>
          <p:cNvPr id="7" name="Slide Number Placeholder 6">
            <a:extLst>
              <a:ext uri="{FF2B5EF4-FFF2-40B4-BE49-F238E27FC236}">
                <a16:creationId xmlns:a16="http://schemas.microsoft.com/office/drawing/2014/main" id="{20B4E507-DB8C-E945-8AB4-907DBCF5BA13}"/>
              </a:ext>
            </a:extLst>
          </p:cNvPr>
          <p:cNvSpPr>
            <a:spLocks noGrp="1"/>
          </p:cNvSpPr>
          <p:nvPr>
            <p:ph type="sldNum" sz="quarter" idx="18"/>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1" name="Text Placeholder 7">
            <a:extLst>
              <a:ext uri="{FF2B5EF4-FFF2-40B4-BE49-F238E27FC236}">
                <a16:creationId xmlns:a16="http://schemas.microsoft.com/office/drawing/2014/main" id="{1E8E1731-23EB-0B4A-A05C-05B9BCA19C9C}"/>
              </a:ext>
            </a:extLst>
          </p:cNvPr>
          <p:cNvSpPr>
            <a:spLocks noGrp="1"/>
          </p:cNvSpPr>
          <p:nvPr>
            <p:ph type="body" sz="quarter" idx="32" hasCustomPrompt="1"/>
          </p:nvPr>
        </p:nvSpPr>
        <p:spPr>
          <a:xfrm>
            <a:off x="3416920" y="4154400"/>
            <a:ext cx="2531167" cy="1974938"/>
          </a:xfrm>
        </p:spPr>
        <p:txBody>
          <a:bodyPr/>
          <a:lstStyle>
            <a:lvl1pPr marL="0" indent="0" algn="ctr">
              <a:lnSpc>
                <a:spcPct val="100000"/>
              </a:lnSpc>
              <a:spcBef>
                <a:spcPts val="0"/>
              </a:spcBef>
              <a:spcAft>
                <a:spcPts val="800"/>
              </a:spcAft>
              <a:buNone/>
              <a:defRPr sz="1800" b="1" spc="40" baseline="0">
                <a:solidFill>
                  <a:schemeClr val="accent1"/>
                </a:solidFill>
              </a:defRPr>
            </a:lvl1pPr>
            <a:lvl2pPr marL="0" indent="0" algn="ctr">
              <a:lnSpc>
                <a:spcPct val="100000"/>
              </a:lnSpc>
              <a:spcBef>
                <a:spcPts val="0"/>
              </a:spcBef>
              <a:spcAft>
                <a:spcPts val="600"/>
              </a:spcAft>
              <a:buNone/>
              <a:defRPr sz="1600" spc="40" baseline="0">
                <a:solidFill>
                  <a:schemeClr val="accent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GB"/>
              <a:t>Click to add text</a:t>
            </a:r>
          </a:p>
          <a:p>
            <a:pPr lvl="1"/>
            <a:r>
              <a:rPr lang="en-GB"/>
              <a:t>Second level</a:t>
            </a:r>
          </a:p>
        </p:txBody>
      </p:sp>
      <p:sp>
        <p:nvSpPr>
          <p:cNvPr id="12" name="Text Placeholder 7">
            <a:extLst>
              <a:ext uri="{FF2B5EF4-FFF2-40B4-BE49-F238E27FC236}">
                <a16:creationId xmlns:a16="http://schemas.microsoft.com/office/drawing/2014/main" id="{2338588B-5749-8548-8A92-845B34954343}"/>
              </a:ext>
            </a:extLst>
          </p:cNvPr>
          <p:cNvSpPr>
            <a:spLocks noGrp="1"/>
          </p:cNvSpPr>
          <p:nvPr>
            <p:ph type="body" sz="quarter" idx="35" hasCustomPrompt="1"/>
          </p:nvPr>
        </p:nvSpPr>
        <p:spPr>
          <a:xfrm>
            <a:off x="6250746" y="4154400"/>
            <a:ext cx="2531167" cy="1974938"/>
          </a:xfrm>
        </p:spPr>
        <p:txBody>
          <a:bodyPr/>
          <a:lstStyle>
            <a:lvl1pPr marL="0" indent="0" algn="ctr">
              <a:lnSpc>
                <a:spcPct val="100000"/>
              </a:lnSpc>
              <a:spcBef>
                <a:spcPts val="0"/>
              </a:spcBef>
              <a:spcAft>
                <a:spcPts val="800"/>
              </a:spcAft>
              <a:buNone/>
              <a:defRPr sz="1800" b="1" spc="40" baseline="0">
                <a:solidFill>
                  <a:schemeClr val="accent1"/>
                </a:solidFill>
              </a:defRPr>
            </a:lvl1pPr>
            <a:lvl2pPr marL="0" indent="0" algn="ctr">
              <a:lnSpc>
                <a:spcPct val="100000"/>
              </a:lnSpc>
              <a:spcBef>
                <a:spcPts val="0"/>
              </a:spcBef>
              <a:spcAft>
                <a:spcPts val="600"/>
              </a:spcAft>
              <a:buNone/>
              <a:defRPr sz="1600" spc="40" baseline="0">
                <a:solidFill>
                  <a:schemeClr val="accent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GB"/>
              <a:t>Click to add text</a:t>
            </a:r>
          </a:p>
          <a:p>
            <a:pPr lvl="1"/>
            <a:r>
              <a:rPr lang="en-GB"/>
              <a:t>Second level</a:t>
            </a:r>
          </a:p>
        </p:txBody>
      </p:sp>
      <p:sp>
        <p:nvSpPr>
          <p:cNvPr id="13" name="Text Placeholder 7">
            <a:extLst>
              <a:ext uri="{FF2B5EF4-FFF2-40B4-BE49-F238E27FC236}">
                <a16:creationId xmlns:a16="http://schemas.microsoft.com/office/drawing/2014/main" id="{B2D2E607-59C0-854C-9641-8FC1939742CC}"/>
              </a:ext>
            </a:extLst>
          </p:cNvPr>
          <p:cNvSpPr>
            <a:spLocks noGrp="1"/>
          </p:cNvSpPr>
          <p:nvPr>
            <p:ph type="body" sz="quarter" idx="37" hasCustomPrompt="1"/>
          </p:nvPr>
        </p:nvSpPr>
        <p:spPr>
          <a:xfrm>
            <a:off x="9084571" y="4154400"/>
            <a:ext cx="2531167" cy="1974938"/>
          </a:xfrm>
        </p:spPr>
        <p:txBody>
          <a:bodyPr/>
          <a:lstStyle>
            <a:lvl1pPr marL="0" indent="0" algn="ctr">
              <a:lnSpc>
                <a:spcPct val="100000"/>
              </a:lnSpc>
              <a:spcBef>
                <a:spcPts val="0"/>
              </a:spcBef>
              <a:spcAft>
                <a:spcPts val="800"/>
              </a:spcAft>
              <a:buNone/>
              <a:defRPr sz="1800" b="1" spc="40" baseline="0">
                <a:solidFill>
                  <a:schemeClr val="accent1"/>
                </a:solidFill>
              </a:defRPr>
            </a:lvl1pPr>
            <a:lvl2pPr marL="0" indent="0" algn="ctr">
              <a:lnSpc>
                <a:spcPct val="100000"/>
              </a:lnSpc>
              <a:spcBef>
                <a:spcPts val="0"/>
              </a:spcBef>
              <a:spcAft>
                <a:spcPts val="600"/>
              </a:spcAft>
              <a:buNone/>
              <a:defRPr sz="1600" spc="40" baseline="0">
                <a:solidFill>
                  <a:schemeClr val="accent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GB"/>
              <a:t>Click to add text</a:t>
            </a:r>
          </a:p>
          <a:p>
            <a:pPr lvl="1"/>
            <a:r>
              <a:rPr lang="en-GB"/>
              <a:t>Second level</a:t>
            </a:r>
          </a:p>
        </p:txBody>
      </p:sp>
      <p:sp>
        <p:nvSpPr>
          <p:cNvPr id="14" name="Text Placeholder 18">
            <a:extLst>
              <a:ext uri="{FF2B5EF4-FFF2-40B4-BE49-F238E27FC236}">
                <a16:creationId xmlns:a16="http://schemas.microsoft.com/office/drawing/2014/main" id="{50DAC6A8-070F-A541-973B-11A3E7A90998}"/>
              </a:ext>
            </a:extLst>
          </p:cNvPr>
          <p:cNvSpPr>
            <a:spLocks noGrp="1"/>
          </p:cNvSpPr>
          <p:nvPr>
            <p:ph type="body" sz="quarter" idx="14" hasCustomPrompt="1"/>
          </p:nvPr>
        </p:nvSpPr>
        <p:spPr>
          <a:xfrm>
            <a:off x="576000" y="731027"/>
            <a:ext cx="11039738" cy="501425"/>
          </a:xfrm>
          <a:prstGeom prst="rect">
            <a:avLst/>
          </a:prstGeom>
        </p:spPr>
        <p:txBody>
          <a:bodyPr anchor="t">
            <a:normAutofit/>
          </a:bodyPr>
          <a:lstStyle>
            <a:lvl1pPr marL="0" indent="0">
              <a:lnSpc>
                <a:spcPct val="85000"/>
              </a:lnSpc>
              <a:spcBef>
                <a:spcPts val="0"/>
              </a:spcBef>
              <a:buNone/>
              <a:defRPr sz="3600" spc="40" baseline="0">
                <a:solidFill>
                  <a:schemeClr val="accent1"/>
                </a:solidFill>
              </a:defRPr>
            </a:lvl1pPr>
          </a:lstStyle>
          <a:p>
            <a:pPr lvl="0"/>
            <a:r>
              <a:rPr lang="en-GB"/>
              <a:t>Click for a short headline of one line</a:t>
            </a:r>
          </a:p>
        </p:txBody>
      </p:sp>
      <p:sp>
        <p:nvSpPr>
          <p:cNvPr id="15" name="Text Placeholder 7">
            <a:extLst>
              <a:ext uri="{FF2B5EF4-FFF2-40B4-BE49-F238E27FC236}">
                <a16:creationId xmlns:a16="http://schemas.microsoft.com/office/drawing/2014/main" id="{CD04EC2E-C805-E64A-BBA4-8DECB98EE820}"/>
              </a:ext>
            </a:extLst>
          </p:cNvPr>
          <p:cNvSpPr>
            <a:spLocks noGrp="1"/>
          </p:cNvSpPr>
          <p:nvPr>
            <p:ph type="body" sz="quarter" idx="38" hasCustomPrompt="1"/>
          </p:nvPr>
        </p:nvSpPr>
        <p:spPr>
          <a:xfrm>
            <a:off x="583094" y="4154400"/>
            <a:ext cx="2531167" cy="1974938"/>
          </a:xfrm>
        </p:spPr>
        <p:txBody>
          <a:bodyPr/>
          <a:lstStyle>
            <a:lvl1pPr marL="0" indent="0" algn="ctr">
              <a:lnSpc>
                <a:spcPct val="100000"/>
              </a:lnSpc>
              <a:spcBef>
                <a:spcPts val="0"/>
              </a:spcBef>
              <a:spcAft>
                <a:spcPts val="800"/>
              </a:spcAft>
              <a:buNone/>
              <a:defRPr sz="1800" b="1" spc="40" baseline="0">
                <a:solidFill>
                  <a:schemeClr val="accent1"/>
                </a:solidFill>
              </a:defRPr>
            </a:lvl1pPr>
            <a:lvl2pPr marL="0" indent="0" algn="ctr">
              <a:lnSpc>
                <a:spcPct val="100000"/>
              </a:lnSpc>
              <a:spcBef>
                <a:spcPts val="0"/>
              </a:spcBef>
              <a:spcAft>
                <a:spcPts val="600"/>
              </a:spcAft>
              <a:buNone/>
              <a:defRPr sz="1600" spc="40" baseline="0">
                <a:solidFill>
                  <a:schemeClr val="accent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GB"/>
              <a:t>Click to add text</a:t>
            </a:r>
          </a:p>
          <a:p>
            <a:pPr lvl="1"/>
            <a:r>
              <a:rPr lang="en-GB"/>
              <a:t>Second level</a:t>
            </a:r>
          </a:p>
        </p:txBody>
      </p:sp>
      <p:sp>
        <p:nvSpPr>
          <p:cNvPr id="5" name="Picture Placeholder 4">
            <a:extLst>
              <a:ext uri="{FF2B5EF4-FFF2-40B4-BE49-F238E27FC236}">
                <a16:creationId xmlns:a16="http://schemas.microsoft.com/office/drawing/2014/main" id="{664BB5C8-D6D6-9E45-86B2-CADD71FC5C88}"/>
              </a:ext>
            </a:extLst>
          </p:cNvPr>
          <p:cNvSpPr>
            <a:spLocks noGrp="1"/>
          </p:cNvSpPr>
          <p:nvPr>
            <p:ph type="pic" sz="quarter" idx="39" hasCustomPrompt="1"/>
          </p:nvPr>
        </p:nvSpPr>
        <p:spPr>
          <a:xfrm>
            <a:off x="858744" y="2133600"/>
            <a:ext cx="1979867" cy="1828800"/>
          </a:xfrm>
        </p:spPr>
        <p:txBody>
          <a:bodyPr/>
          <a:lstStyle>
            <a:lvl1pPr marL="12700" indent="0" algn="ctr">
              <a:buNone/>
              <a:defRPr sz="1300">
                <a:solidFill>
                  <a:schemeClr val="accent1"/>
                </a:solidFill>
              </a:defRPr>
            </a:lvl1pPr>
          </a:lstStyle>
          <a:p>
            <a:r>
              <a:rPr lang="en-GB"/>
              <a:t>Click to add icon</a:t>
            </a:r>
          </a:p>
        </p:txBody>
      </p:sp>
      <p:sp>
        <p:nvSpPr>
          <p:cNvPr id="30" name="Picture Placeholder 4">
            <a:extLst>
              <a:ext uri="{FF2B5EF4-FFF2-40B4-BE49-F238E27FC236}">
                <a16:creationId xmlns:a16="http://schemas.microsoft.com/office/drawing/2014/main" id="{21B4219E-EAF7-A840-BD4B-30965C2453D6}"/>
              </a:ext>
            </a:extLst>
          </p:cNvPr>
          <p:cNvSpPr>
            <a:spLocks noGrp="1"/>
          </p:cNvSpPr>
          <p:nvPr>
            <p:ph type="pic" sz="quarter" idx="40" hasCustomPrompt="1"/>
          </p:nvPr>
        </p:nvSpPr>
        <p:spPr>
          <a:xfrm>
            <a:off x="3692570" y="2133600"/>
            <a:ext cx="1979867" cy="1828800"/>
          </a:xfrm>
        </p:spPr>
        <p:txBody>
          <a:bodyPr/>
          <a:lstStyle>
            <a:lvl1pPr marL="12700" indent="0" algn="ctr">
              <a:buNone/>
              <a:defRPr sz="1300">
                <a:solidFill>
                  <a:schemeClr val="accent1"/>
                </a:solidFill>
              </a:defRPr>
            </a:lvl1pPr>
          </a:lstStyle>
          <a:p>
            <a:r>
              <a:rPr lang="en-GB"/>
              <a:t>Click to add icon</a:t>
            </a:r>
          </a:p>
        </p:txBody>
      </p:sp>
      <p:sp>
        <p:nvSpPr>
          <p:cNvPr id="31" name="Picture Placeholder 4">
            <a:extLst>
              <a:ext uri="{FF2B5EF4-FFF2-40B4-BE49-F238E27FC236}">
                <a16:creationId xmlns:a16="http://schemas.microsoft.com/office/drawing/2014/main" id="{3E3297E1-ECDE-7F49-9333-F2D3B667B9E2}"/>
              </a:ext>
            </a:extLst>
          </p:cNvPr>
          <p:cNvSpPr>
            <a:spLocks noGrp="1"/>
          </p:cNvSpPr>
          <p:nvPr>
            <p:ph type="pic" sz="quarter" idx="41" hasCustomPrompt="1"/>
          </p:nvPr>
        </p:nvSpPr>
        <p:spPr>
          <a:xfrm>
            <a:off x="6526396" y="2133600"/>
            <a:ext cx="1979867" cy="1828800"/>
          </a:xfrm>
        </p:spPr>
        <p:txBody>
          <a:bodyPr/>
          <a:lstStyle>
            <a:lvl1pPr marL="12700" indent="0" algn="ctr">
              <a:buNone/>
              <a:defRPr sz="1300">
                <a:solidFill>
                  <a:schemeClr val="accent1"/>
                </a:solidFill>
              </a:defRPr>
            </a:lvl1pPr>
          </a:lstStyle>
          <a:p>
            <a:r>
              <a:rPr lang="en-GB"/>
              <a:t>Click to add icon</a:t>
            </a:r>
          </a:p>
        </p:txBody>
      </p:sp>
      <p:sp>
        <p:nvSpPr>
          <p:cNvPr id="32" name="Picture Placeholder 4">
            <a:extLst>
              <a:ext uri="{FF2B5EF4-FFF2-40B4-BE49-F238E27FC236}">
                <a16:creationId xmlns:a16="http://schemas.microsoft.com/office/drawing/2014/main" id="{791D8F08-C508-FA4F-98BC-992A22771E82}"/>
              </a:ext>
            </a:extLst>
          </p:cNvPr>
          <p:cNvSpPr>
            <a:spLocks noGrp="1"/>
          </p:cNvSpPr>
          <p:nvPr>
            <p:ph type="pic" sz="quarter" idx="42" hasCustomPrompt="1"/>
          </p:nvPr>
        </p:nvSpPr>
        <p:spPr>
          <a:xfrm>
            <a:off x="9360221" y="2133600"/>
            <a:ext cx="1979867" cy="1828800"/>
          </a:xfrm>
        </p:spPr>
        <p:txBody>
          <a:bodyPr/>
          <a:lstStyle>
            <a:lvl1pPr marL="12700" indent="0" algn="ctr">
              <a:buNone/>
              <a:defRPr sz="1300">
                <a:solidFill>
                  <a:schemeClr val="accent1"/>
                </a:solidFill>
              </a:defRPr>
            </a:lvl1pPr>
          </a:lstStyle>
          <a:p>
            <a:r>
              <a:rPr lang="en-GB"/>
              <a:t>Click to add icon</a:t>
            </a:r>
          </a:p>
        </p:txBody>
      </p:sp>
      <p:grpSp>
        <p:nvGrpSpPr>
          <p:cNvPr id="17" name="Grupp 32">
            <a:extLst>
              <a:ext uri="{FF2B5EF4-FFF2-40B4-BE49-F238E27FC236}">
                <a16:creationId xmlns:a16="http://schemas.microsoft.com/office/drawing/2014/main" id="{06A06E8E-9AC5-474F-9D8F-BE8A4B8DF25A}"/>
              </a:ext>
            </a:extLst>
          </p:cNvPr>
          <p:cNvGrpSpPr/>
          <p:nvPr userDrawn="1"/>
        </p:nvGrpSpPr>
        <p:grpSpPr>
          <a:xfrm>
            <a:off x="576140" y="6451484"/>
            <a:ext cx="615478" cy="91194"/>
            <a:chOff x="576140" y="6451484"/>
            <a:chExt cx="615478" cy="91194"/>
          </a:xfrm>
          <a:solidFill>
            <a:schemeClr val="tx2"/>
          </a:solidFill>
        </p:grpSpPr>
        <p:sp>
          <p:nvSpPr>
            <p:cNvPr id="18" name="Bild 2">
              <a:extLst>
                <a:ext uri="{FF2B5EF4-FFF2-40B4-BE49-F238E27FC236}">
                  <a16:creationId xmlns:a16="http://schemas.microsoft.com/office/drawing/2014/main" id="{75F62DFF-CE28-2847-9178-371361C4B379}"/>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19" name="Bild 2">
              <a:extLst>
                <a:ext uri="{FF2B5EF4-FFF2-40B4-BE49-F238E27FC236}">
                  <a16:creationId xmlns:a16="http://schemas.microsoft.com/office/drawing/2014/main" id="{56F4E682-4CA9-5346-8CD6-98F8EACD6CE7}"/>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0" name="Bild 2">
              <a:extLst>
                <a:ext uri="{FF2B5EF4-FFF2-40B4-BE49-F238E27FC236}">
                  <a16:creationId xmlns:a16="http://schemas.microsoft.com/office/drawing/2014/main" id="{11510029-65DB-F040-9ED5-A182045EEF2B}"/>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1" name="Bild 2">
              <a:extLst>
                <a:ext uri="{FF2B5EF4-FFF2-40B4-BE49-F238E27FC236}">
                  <a16:creationId xmlns:a16="http://schemas.microsoft.com/office/drawing/2014/main" id="{882E3E49-2F44-5445-B3D9-4FA93CE1837A}"/>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22" name="Bild 2">
              <a:extLst>
                <a:ext uri="{FF2B5EF4-FFF2-40B4-BE49-F238E27FC236}">
                  <a16:creationId xmlns:a16="http://schemas.microsoft.com/office/drawing/2014/main" id="{E77E397B-C384-F949-9F60-67A86BD39DCA}"/>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23" name="Bild 2">
              <a:extLst>
                <a:ext uri="{FF2B5EF4-FFF2-40B4-BE49-F238E27FC236}">
                  <a16:creationId xmlns:a16="http://schemas.microsoft.com/office/drawing/2014/main" id="{DBE8665D-1D7B-BC49-9416-388A79FA9660}"/>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4" name="Bild 2">
              <a:extLst>
                <a:ext uri="{FF2B5EF4-FFF2-40B4-BE49-F238E27FC236}">
                  <a16:creationId xmlns:a16="http://schemas.microsoft.com/office/drawing/2014/main" id="{E25BD59B-C1DD-BF4D-89DA-D56603C3E329}"/>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25" name="textruta 24">
            <a:extLst>
              <a:ext uri="{FF2B5EF4-FFF2-40B4-BE49-F238E27FC236}">
                <a16:creationId xmlns:a16="http://schemas.microsoft.com/office/drawing/2014/main" id="{6FF8A552-8B94-0248-98BE-FC41CCC7238C}"/>
              </a:ext>
            </a:extLst>
          </p:cNvPr>
          <p:cNvSpPr txBox="1"/>
          <p:nvPr userDrawn="1"/>
        </p:nvSpPr>
        <p:spPr>
          <a:xfrm>
            <a:off x="12395260" y="4154400"/>
            <a:ext cx="1681523" cy="1754326"/>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mn-lt"/>
                <a:cs typeface="Arial" panose="020B0604020202020204" pitchFamily="34" charset="0"/>
              </a:rPr>
              <a:t>To change from </a:t>
            </a:r>
            <a:r>
              <a:rPr lang="en-GB" sz="900" b="1" baseline="0">
                <a:solidFill>
                  <a:schemeClr val="tx1">
                    <a:lumMod val="65000"/>
                    <a:lumOff val="35000"/>
                  </a:schemeClr>
                </a:solidFill>
                <a:latin typeface="+mn-lt"/>
                <a:cs typeface="Arial" panose="020B0604020202020204" pitchFamily="34" charset="0"/>
              </a:rPr>
              <a:t>headline</a:t>
            </a:r>
            <a:r>
              <a:rPr lang="en-GB" sz="900" baseline="0">
                <a:solidFill>
                  <a:schemeClr val="tx1">
                    <a:lumMod val="65000"/>
                    <a:lumOff val="35000"/>
                  </a:schemeClr>
                </a:solidFill>
                <a:latin typeface="+mn-lt"/>
                <a:cs typeface="Arial" panose="020B0604020202020204" pitchFamily="34" charset="0"/>
              </a:rPr>
              <a:t> to </a:t>
            </a:r>
            <a:r>
              <a:rPr lang="en-GB" sz="900" b="1" baseline="0">
                <a:solidFill>
                  <a:schemeClr val="tx1">
                    <a:lumMod val="65000"/>
                    <a:lumOff val="35000"/>
                  </a:schemeClr>
                </a:solidFill>
                <a:latin typeface="+mn-lt"/>
                <a:cs typeface="Arial" panose="020B0604020202020204" pitchFamily="34" charset="0"/>
              </a:rPr>
              <a:t>body text </a:t>
            </a:r>
            <a:r>
              <a:rPr lang="en-GB" sz="900" baseline="0">
                <a:solidFill>
                  <a:schemeClr val="tx1">
                    <a:lumMod val="65000"/>
                    <a:lumOff val="35000"/>
                  </a:schemeClr>
                </a:solidFill>
                <a:latin typeface="+mn-lt"/>
                <a:cs typeface="Arial" panose="020B0604020202020204" pitchFamily="34" charset="0"/>
              </a:rPr>
              <a:t>or to </a:t>
            </a:r>
            <a:r>
              <a:rPr lang="en-GB" sz="900" b="1" baseline="0">
                <a:solidFill>
                  <a:schemeClr val="tx1">
                    <a:lumMod val="65000"/>
                    <a:lumOff val="35000"/>
                  </a:schemeClr>
                </a:solidFill>
                <a:latin typeface="+mn-lt"/>
                <a:cs typeface="Arial" panose="020B0604020202020204" pitchFamily="34" charset="0"/>
              </a:rPr>
              <a:t>use bullets</a:t>
            </a:r>
            <a:r>
              <a:rPr lang="en-GB" sz="900" baseline="0">
                <a:solidFill>
                  <a:schemeClr val="tx1">
                    <a:lumMod val="65000"/>
                    <a:lumOff val="35000"/>
                  </a:schemeClr>
                </a:solidFill>
                <a:latin typeface="+mn-lt"/>
                <a:cs typeface="Arial" panose="020B0604020202020204" pitchFamily="34" charset="0"/>
              </a:rPr>
              <a:t>, press </a:t>
            </a:r>
            <a:r>
              <a:rPr lang="en-GB" sz="900" b="1" baseline="0">
                <a:solidFill>
                  <a:schemeClr val="tx1">
                    <a:lumMod val="65000"/>
                    <a:lumOff val="35000"/>
                  </a:schemeClr>
                </a:solidFill>
                <a:latin typeface="+mn-lt"/>
                <a:cs typeface="Arial" panose="020B0604020202020204" pitchFamily="34" charset="0"/>
              </a:rPr>
              <a:t>enter/return </a:t>
            </a:r>
            <a:r>
              <a:rPr lang="en-GB" sz="900" baseline="0">
                <a:solidFill>
                  <a:schemeClr val="tx1">
                    <a:lumMod val="65000"/>
                    <a:lumOff val="35000"/>
                  </a:schemeClr>
                </a:solidFill>
                <a:latin typeface="+mn-lt"/>
                <a:cs typeface="Arial" panose="020B0604020202020204" pitchFamily="34" charset="0"/>
              </a:rPr>
              <a:t>after your headline then use this function toggle to body text.</a:t>
            </a: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p:txBody>
      </p:sp>
      <p:pic>
        <p:nvPicPr>
          <p:cNvPr id="26" name="Picture 9">
            <a:extLst>
              <a:ext uri="{FF2B5EF4-FFF2-40B4-BE49-F238E27FC236}">
                <a16:creationId xmlns:a16="http://schemas.microsoft.com/office/drawing/2014/main" id="{93794F68-FA77-DA48-9A1A-E02A2FFA083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
          <a:stretch/>
        </p:blipFill>
        <p:spPr>
          <a:xfrm>
            <a:off x="12522649" y="5058609"/>
            <a:ext cx="1422121" cy="721417"/>
          </a:xfrm>
          <a:prstGeom prst="rect">
            <a:avLst/>
          </a:prstGeom>
          <a:ln w="9525">
            <a:solidFill>
              <a:schemeClr val="tx2"/>
            </a:solidFill>
          </a:ln>
        </p:spPr>
      </p:pic>
      <p:sp>
        <p:nvSpPr>
          <p:cNvPr id="27" name="Oval 4">
            <a:extLst>
              <a:ext uri="{FF2B5EF4-FFF2-40B4-BE49-F238E27FC236}">
                <a16:creationId xmlns:a16="http://schemas.microsoft.com/office/drawing/2014/main" id="{5241205B-C4DB-DD49-956F-BF07FDFE2B88}"/>
              </a:ext>
            </a:extLst>
          </p:cNvPr>
          <p:cNvSpPr/>
          <p:nvPr userDrawn="1"/>
        </p:nvSpPr>
        <p:spPr>
          <a:xfrm>
            <a:off x="13194299" y="5281906"/>
            <a:ext cx="282818" cy="282818"/>
          </a:xfrm>
          <a:prstGeom prst="ellipse">
            <a:avLst/>
          </a:prstGeom>
          <a:solidFill>
            <a:schemeClr val="bg1">
              <a:lumMod val="95000"/>
              <a:alpha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cxnSp>
        <p:nvCxnSpPr>
          <p:cNvPr id="28" name="Connector: Elbow 131">
            <a:extLst>
              <a:ext uri="{FF2B5EF4-FFF2-40B4-BE49-F238E27FC236}">
                <a16:creationId xmlns:a16="http://schemas.microsoft.com/office/drawing/2014/main" id="{51B26D0D-F6C6-4746-9A73-F3230C78CC13}"/>
              </a:ext>
            </a:extLst>
          </p:cNvPr>
          <p:cNvCxnSpPr>
            <a:cxnSpLocks/>
            <a:endCxn id="27" idx="0"/>
          </p:cNvCxnSpPr>
          <p:nvPr userDrawn="1"/>
        </p:nvCxnSpPr>
        <p:spPr>
          <a:xfrm rot="5400000">
            <a:off x="13324711" y="5010086"/>
            <a:ext cx="282818" cy="260823"/>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53503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7 Icons Text Image">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CBA7EE4-EB8C-8F45-95DB-49CBDE2D978D}"/>
              </a:ext>
            </a:extLst>
          </p:cNvPr>
          <p:cNvSpPr>
            <a:spLocks noGrp="1"/>
          </p:cNvSpPr>
          <p:nvPr>
            <p:ph type="pic" sz="quarter" idx="13" hasCustomPrompt="1"/>
          </p:nvPr>
        </p:nvSpPr>
        <p:spPr>
          <a:xfrm>
            <a:off x="5" y="5"/>
            <a:ext cx="12191997" cy="6857997"/>
          </a:xfrm>
          <a:custGeom>
            <a:avLst/>
            <a:gdLst>
              <a:gd name="connsiteX0" fmla="*/ 1146049 w 12191997"/>
              <a:gd name="connsiteY0" fmla="*/ 6470534 h 6857997"/>
              <a:gd name="connsiteX1" fmla="*/ 1157832 w 12191997"/>
              <a:gd name="connsiteY1" fmla="*/ 6505507 h 6857997"/>
              <a:gd name="connsiteX2" fmla="*/ 1134642 w 12191997"/>
              <a:gd name="connsiteY2" fmla="*/ 6505507 h 6857997"/>
              <a:gd name="connsiteX3" fmla="*/ 788170 w 12191997"/>
              <a:gd name="connsiteY3" fmla="*/ 6470534 h 6857997"/>
              <a:gd name="connsiteX4" fmla="*/ 799953 w 12191997"/>
              <a:gd name="connsiteY4" fmla="*/ 6505507 h 6857997"/>
              <a:gd name="connsiteX5" fmla="*/ 776763 w 12191997"/>
              <a:gd name="connsiteY5" fmla="*/ 6505507 h 6857997"/>
              <a:gd name="connsiteX6" fmla="*/ 1132323 w 12191997"/>
              <a:gd name="connsiteY6" fmla="*/ 6451543 h 6857997"/>
              <a:gd name="connsiteX7" fmla="*/ 1100860 w 12191997"/>
              <a:gd name="connsiteY7" fmla="*/ 6542674 h 6857997"/>
              <a:gd name="connsiteX8" fmla="*/ 1123110 w 12191997"/>
              <a:gd name="connsiteY8" fmla="*/ 6542674 h 6857997"/>
              <a:gd name="connsiteX9" fmla="*/ 1128876 w 12191997"/>
              <a:gd name="connsiteY9" fmla="*/ 6524060 h 6857997"/>
              <a:gd name="connsiteX10" fmla="*/ 1163786 w 12191997"/>
              <a:gd name="connsiteY10" fmla="*/ 6524060 h 6857997"/>
              <a:gd name="connsiteX11" fmla="*/ 1169741 w 12191997"/>
              <a:gd name="connsiteY11" fmla="*/ 6542674 h 6857997"/>
              <a:gd name="connsiteX12" fmla="*/ 1191615 w 12191997"/>
              <a:gd name="connsiteY12" fmla="*/ 6542674 h 6857997"/>
              <a:gd name="connsiteX13" fmla="*/ 1159148 w 12191997"/>
              <a:gd name="connsiteY13" fmla="*/ 6451543 h 6857997"/>
              <a:gd name="connsiteX14" fmla="*/ 961907 w 12191997"/>
              <a:gd name="connsiteY14" fmla="*/ 6451543 h 6857997"/>
              <a:gd name="connsiteX15" fmla="*/ 933640 w 12191997"/>
              <a:gd name="connsiteY15" fmla="*/ 6479246 h 6857997"/>
              <a:gd name="connsiteX16" fmla="*/ 961907 w 12191997"/>
              <a:gd name="connsiteY16" fmla="*/ 6505821 h 6857997"/>
              <a:gd name="connsiteX17" fmla="*/ 983468 w 12191997"/>
              <a:gd name="connsiteY17" fmla="*/ 6505821 h 6857997"/>
              <a:gd name="connsiteX18" fmla="*/ 991678 w 12191997"/>
              <a:gd name="connsiteY18" fmla="*/ 6514282 h 6857997"/>
              <a:gd name="connsiteX19" fmla="*/ 983468 w 12191997"/>
              <a:gd name="connsiteY19" fmla="*/ 6522743 h 6857997"/>
              <a:gd name="connsiteX20" fmla="*/ 937338 w 12191997"/>
              <a:gd name="connsiteY20" fmla="*/ 6522743 h 6857997"/>
              <a:gd name="connsiteX21" fmla="*/ 937338 w 12191997"/>
              <a:gd name="connsiteY21" fmla="*/ 6542674 h 6857997"/>
              <a:gd name="connsiteX22" fmla="*/ 982716 w 12191997"/>
              <a:gd name="connsiteY22" fmla="*/ 6542674 h 6857997"/>
              <a:gd name="connsiteX23" fmla="*/ 1011358 w 12191997"/>
              <a:gd name="connsiteY23" fmla="*/ 6514282 h 6857997"/>
              <a:gd name="connsiteX24" fmla="*/ 986727 w 12191997"/>
              <a:gd name="connsiteY24" fmla="*/ 6487707 h 6857997"/>
              <a:gd name="connsiteX25" fmla="*/ 961907 w 12191997"/>
              <a:gd name="connsiteY25" fmla="*/ 6487707 h 6857997"/>
              <a:gd name="connsiteX26" fmla="*/ 953321 w 12191997"/>
              <a:gd name="connsiteY26" fmla="*/ 6479246 h 6857997"/>
              <a:gd name="connsiteX27" fmla="*/ 961907 w 12191997"/>
              <a:gd name="connsiteY27" fmla="*/ 6470785 h 6857997"/>
              <a:gd name="connsiteX28" fmla="*/ 1004965 w 12191997"/>
              <a:gd name="connsiteY28" fmla="*/ 6470785 h 6857997"/>
              <a:gd name="connsiteX29" fmla="*/ 1004965 w 12191997"/>
              <a:gd name="connsiteY29" fmla="*/ 6451543 h 6857997"/>
              <a:gd name="connsiteX30" fmla="*/ 841570 w 12191997"/>
              <a:gd name="connsiteY30" fmla="*/ 6451543 h 6857997"/>
              <a:gd name="connsiteX31" fmla="*/ 841570 w 12191997"/>
              <a:gd name="connsiteY31" fmla="*/ 6542674 h 6857997"/>
              <a:gd name="connsiteX32" fmla="*/ 862692 w 12191997"/>
              <a:gd name="connsiteY32" fmla="*/ 6542674 h 6857997"/>
              <a:gd name="connsiteX33" fmla="*/ 862692 w 12191997"/>
              <a:gd name="connsiteY33" fmla="*/ 6486454 h 6857997"/>
              <a:gd name="connsiteX34" fmla="*/ 898981 w 12191997"/>
              <a:gd name="connsiteY34" fmla="*/ 6542486 h 6857997"/>
              <a:gd name="connsiteX35" fmla="*/ 898981 w 12191997"/>
              <a:gd name="connsiteY35" fmla="*/ 6542674 h 6857997"/>
              <a:gd name="connsiteX36" fmla="*/ 920855 w 12191997"/>
              <a:gd name="connsiteY36" fmla="*/ 6542674 h 6857997"/>
              <a:gd name="connsiteX37" fmla="*/ 920793 w 12191997"/>
              <a:gd name="connsiteY37" fmla="*/ 6522994 h 6857997"/>
              <a:gd name="connsiteX38" fmla="*/ 920667 w 12191997"/>
              <a:gd name="connsiteY38" fmla="*/ 6451543 h 6857997"/>
              <a:gd name="connsiteX39" fmla="*/ 899671 w 12191997"/>
              <a:gd name="connsiteY39" fmla="*/ 6451543 h 6857997"/>
              <a:gd name="connsiteX40" fmla="*/ 899671 w 12191997"/>
              <a:gd name="connsiteY40" fmla="*/ 6508829 h 6857997"/>
              <a:gd name="connsiteX41" fmla="*/ 863068 w 12191997"/>
              <a:gd name="connsiteY41" fmla="*/ 6451543 h 6857997"/>
              <a:gd name="connsiteX42" fmla="*/ 774444 w 12191997"/>
              <a:gd name="connsiteY42" fmla="*/ 6451543 h 6857997"/>
              <a:gd name="connsiteX43" fmla="*/ 742918 w 12191997"/>
              <a:gd name="connsiteY43" fmla="*/ 6542674 h 6857997"/>
              <a:gd name="connsiteX44" fmla="*/ 765168 w 12191997"/>
              <a:gd name="connsiteY44" fmla="*/ 6542674 h 6857997"/>
              <a:gd name="connsiteX45" fmla="*/ 770934 w 12191997"/>
              <a:gd name="connsiteY45" fmla="*/ 6524060 h 6857997"/>
              <a:gd name="connsiteX46" fmla="*/ 805845 w 12191997"/>
              <a:gd name="connsiteY46" fmla="*/ 6524060 h 6857997"/>
              <a:gd name="connsiteX47" fmla="*/ 811799 w 12191997"/>
              <a:gd name="connsiteY47" fmla="*/ 6542674 h 6857997"/>
              <a:gd name="connsiteX48" fmla="*/ 833735 w 12191997"/>
              <a:gd name="connsiteY48" fmla="*/ 6542674 h 6857997"/>
              <a:gd name="connsiteX49" fmla="*/ 801269 w 12191997"/>
              <a:gd name="connsiteY49" fmla="*/ 6451543 h 6857997"/>
              <a:gd name="connsiteX50" fmla="*/ 604404 w 12191997"/>
              <a:gd name="connsiteY50" fmla="*/ 6451543 h 6857997"/>
              <a:gd name="connsiteX51" fmla="*/ 576137 w 12191997"/>
              <a:gd name="connsiteY51" fmla="*/ 6479246 h 6857997"/>
              <a:gd name="connsiteX52" fmla="*/ 604404 w 12191997"/>
              <a:gd name="connsiteY52" fmla="*/ 6505821 h 6857997"/>
              <a:gd name="connsiteX53" fmla="*/ 625964 w 12191997"/>
              <a:gd name="connsiteY53" fmla="*/ 6505821 h 6857997"/>
              <a:gd name="connsiteX54" fmla="*/ 634174 w 12191997"/>
              <a:gd name="connsiteY54" fmla="*/ 6514282 h 6857997"/>
              <a:gd name="connsiteX55" fmla="*/ 625964 w 12191997"/>
              <a:gd name="connsiteY55" fmla="*/ 6522743 h 6857997"/>
              <a:gd name="connsiteX56" fmla="*/ 579772 w 12191997"/>
              <a:gd name="connsiteY56" fmla="*/ 6522743 h 6857997"/>
              <a:gd name="connsiteX57" fmla="*/ 579772 w 12191997"/>
              <a:gd name="connsiteY57" fmla="*/ 6542674 h 6857997"/>
              <a:gd name="connsiteX58" fmla="*/ 625149 w 12191997"/>
              <a:gd name="connsiteY58" fmla="*/ 6542674 h 6857997"/>
              <a:gd name="connsiteX59" fmla="*/ 653792 w 12191997"/>
              <a:gd name="connsiteY59" fmla="*/ 6514282 h 6857997"/>
              <a:gd name="connsiteX60" fmla="*/ 629223 w 12191997"/>
              <a:gd name="connsiteY60" fmla="*/ 6487707 h 6857997"/>
              <a:gd name="connsiteX61" fmla="*/ 604404 w 12191997"/>
              <a:gd name="connsiteY61" fmla="*/ 6487707 h 6857997"/>
              <a:gd name="connsiteX62" fmla="*/ 595817 w 12191997"/>
              <a:gd name="connsiteY62" fmla="*/ 6479246 h 6857997"/>
              <a:gd name="connsiteX63" fmla="*/ 604404 w 12191997"/>
              <a:gd name="connsiteY63" fmla="*/ 6470785 h 6857997"/>
              <a:gd name="connsiteX64" fmla="*/ 647462 w 12191997"/>
              <a:gd name="connsiteY64" fmla="*/ 6470785 h 6857997"/>
              <a:gd name="connsiteX65" fmla="*/ 647462 w 12191997"/>
              <a:gd name="connsiteY65" fmla="*/ 6451543 h 6857997"/>
              <a:gd name="connsiteX66" fmla="*/ 1023956 w 12191997"/>
              <a:gd name="connsiteY66" fmla="*/ 6451480 h 6857997"/>
              <a:gd name="connsiteX67" fmla="*/ 1023956 w 12191997"/>
              <a:gd name="connsiteY67" fmla="*/ 6542674 h 6857997"/>
              <a:gd name="connsiteX68" fmla="*/ 1045016 w 12191997"/>
              <a:gd name="connsiteY68" fmla="*/ 6542674 h 6857997"/>
              <a:gd name="connsiteX69" fmla="*/ 1045016 w 12191997"/>
              <a:gd name="connsiteY69" fmla="*/ 6504191 h 6857997"/>
              <a:gd name="connsiteX70" fmla="*/ 1074975 w 12191997"/>
              <a:gd name="connsiteY70" fmla="*/ 6542674 h 6857997"/>
              <a:gd name="connsiteX71" fmla="*/ 1099481 w 12191997"/>
              <a:gd name="connsiteY71" fmla="*/ 6542674 h 6857997"/>
              <a:gd name="connsiteX72" fmla="*/ 1065009 w 12191997"/>
              <a:gd name="connsiteY72" fmla="*/ 6497109 h 6857997"/>
              <a:gd name="connsiteX73" fmla="*/ 1099481 w 12191997"/>
              <a:gd name="connsiteY73" fmla="*/ 6451480 h 6857997"/>
              <a:gd name="connsiteX74" fmla="*/ 1074975 w 12191997"/>
              <a:gd name="connsiteY74" fmla="*/ 6451480 h 6857997"/>
              <a:gd name="connsiteX75" fmla="*/ 1045016 w 12191997"/>
              <a:gd name="connsiteY75" fmla="*/ 6489963 h 6857997"/>
              <a:gd name="connsiteX76" fmla="*/ 1045016 w 12191997"/>
              <a:gd name="connsiteY76" fmla="*/ 6451480 h 6857997"/>
              <a:gd name="connsiteX77" fmla="*/ 666077 w 12191997"/>
              <a:gd name="connsiteY77" fmla="*/ 6451480 h 6857997"/>
              <a:gd name="connsiteX78" fmla="*/ 666077 w 12191997"/>
              <a:gd name="connsiteY78" fmla="*/ 6542674 h 6857997"/>
              <a:gd name="connsiteX79" fmla="*/ 687073 w 12191997"/>
              <a:gd name="connsiteY79" fmla="*/ 6542674 h 6857997"/>
              <a:gd name="connsiteX80" fmla="*/ 687073 w 12191997"/>
              <a:gd name="connsiteY80" fmla="*/ 6504191 h 6857997"/>
              <a:gd name="connsiteX81" fmla="*/ 717033 w 12191997"/>
              <a:gd name="connsiteY81" fmla="*/ 6542674 h 6857997"/>
              <a:gd name="connsiteX82" fmla="*/ 741602 w 12191997"/>
              <a:gd name="connsiteY82" fmla="*/ 6542674 h 6857997"/>
              <a:gd name="connsiteX83" fmla="*/ 707067 w 12191997"/>
              <a:gd name="connsiteY83" fmla="*/ 6497109 h 6857997"/>
              <a:gd name="connsiteX84" fmla="*/ 741602 w 12191997"/>
              <a:gd name="connsiteY84" fmla="*/ 6451480 h 6857997"/>
              <a:gd name="connsiteX85" fmla="*/ 717033 w 12191997"/>
              <a:gd name="connsiteY85" fmla="*/ 6451480 h 6857997"/>
              <a:gd name="connsiteX86" fmla="*/ 687073 w 12191997"/>
              <a:gd name="connsiteY86" fmla="*/ 6489963 h 6857997"/>
              <a:gd name="connsiteX87" fmla="*/ 687073 w 12191997"/>
              <a:gd name="connsiteY87" fmla="*/ 6451480 h 6857997"/>
              <a:gd name="connsiteX88" fmla="*/ 0 w 12191997"/>
              <a:gd name="connsiteY88" fmla="*/ 0 h 6857997"/>
              <a:gd name="connsiteX89" fmla="*/ 12191997 w 12191997"/>
              <a:gd name="connsiteY89" fmla="*/ 0 h 6857997"/>
              <a:gd name="connsiteX90" fmla="*/ 12191997 w 12191997"/>
              <a:gd name="connsiteY90" fmla="*/ 6857997 h 6857997"/>
              <a:gd name="connsiteX91" fmla="*/ 0 w 12191997"/>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7"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12191997" y="0"/>
                </a:lnTo>
                <a:lnTo>
                  <a:pt x="12191997" y="6857997"/>
                </a:lnTo>
                <a:lnTo>
                  <a:pt x="0" y="6857997"/>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2" name="Date Placeholder 1">
            <a:extLst>
              <a:ext uri="{FF2B5EF4-FFF2-40B4-BE49-F238E27FC236}">
                <a16:creationId xmlns:a16="http://schemas.microsoft.com/office/drawing/2014/main" id="{CB933F6B-2C2A-DB4E-8D3A-6DB67A584F23}"/>
              </a:ext>
            </a:extLst>
          </p:cNvPr>
          <p:cNvSpPr>
            <a:spLocks noGrp="1"/>
          </p:cNvSpPr>
          <p:nvPr>
            <p:ph type="dt" sz="half" idx="16"/>
          </p:nvPr>
        </p:nvSpPr>
        <p:spPr/>
        <p:txBody>
          <a:bodyPr/>
          <a:lstStyle>
            <a:lvl1pPr>
              <a:defRPr>
                <a:solidFill>
                  <a:schemeClr val="bg1"/>
                </a:solidFill>
              </a:defRPr>
            </a:lvl1pPr>
          </a:lstStyle>
          <a:p>
            <a:fld id="{E37F226C-317D-4CF2-BC71-39D02D90BD8E}" type="datetime1">
              <a:rPr lang="en-US" smtClean="0"/>
              <a:t>9/4/2024</a:t>
            </a:fld>
            <a:endParaRPr lang="en-US"/>
          </a:p>
        </p:txBody>
      </p:sp>
      <p:sp>
        <p:nvSpPr>
          <p:cNvPr id="3" name="Footer Placeholder 2">
            <a:extLst>
              <a:ext uri="{FF2B5EF4-FFF2-40B4-BE49-F238E27FC236}">
                <a16:creationId xmlns:a16="http://schemas.microsoft.com/office/drawing/2014/main" id="{37019CC5-F0EC-7B4E-BC0C-2CF63CBD7D83}"/>
              </a:ext>
            </a:extLst>
          </p:cNvPr>
          <p:cNvSpPr>
            <a:spLocks noGrp="1"/>
          </p:cNvSpPr>
          <p:nvPr>
            <p:ph type="ftr" sz="quarter" idx="17"/>
          </p:nvPr>
        </p:nvSpPr>
        <p:spPr/>
        <p:txBody>
          <a:bodyPr/>
          <a:lstStyle>
            <a:lvl1pPr>
              <a:defRPr>
                <a:solidFill>
                  <a:schemeClr val="bg1"/>
                </a:solidFill>
              </a:defRPr>
            </a:lvl1pPr>
          </a:lstStyle>
          <a:p>
            <a:r>
              <a:rPr lang="en-US"/>
              <a:t>Go to header/footer to change text </a:t>
            </a:r>
          </a:p>
        </p:txBody>
      </p:sp>
      <p:sp>
        <p:nvSpPr>
          <p:cNvPr id="7" name="Slide Number Placeholder 6">
            <a:extLst>
              <a:ext uri="{FF2B5EF4-FFF2-40B4-BE49-F238E27FC236}">
                <a16:creationId xmlns:a16="http://schemas.microsoft.com/office/drawing/2014/main" id="{20B4E507-DB8C-E945-8AB4-907DBCF5BA13}"/>
              </a:ext>
            </a:extLst>
          </p:cNvPr>
          <p:cNvSpPr>
            <a:spLocks noGrp="1"/>
          </p:cNvSpPr>
          <p:nvPr>
            <p:ph type="sldNum" sz="quarter" idx="18"/>
          </p:nvPr>
        </p:nvSpPr>
        <p:spPr/>
        <p:txBody>
          <a:bodyPr/>
          <a:lstStyle>
            <a:lvl1pPr>
              <a:defRPr>
                <a:solidFill>
                  <a:schemeClr val="bg1"/>
                </a:solidFill>
              </a:defRPr>
            </a:lvl1pPr>
          </a:lstStyle>
          <a:p>
            <a:fld id="{EF8DBD5B-30F9-4F9C-AE39-E065C1AC514D}" type="slidenum">
              <a:rPr lang="en-US" smtClean="0"/>
              <a:pPr/>
              <a:t>‹#›</a:t>
            </a:fld>
            <a:endParaRPr lang="en-US"/>
          </a:p>
        </p:txBody>
      </p:sp>
      <p:sp>
        <p:nvSpPr>
          <p:cNvPr id="11" name="Text Placeholder 7">
            <a:extLst>
              <a:ext uri="{FF2B5EF4-FFF2-40B4-BE49-F238E27FC236}">
                <a16:creationId xmlns:a16="http://schemas.microsoft.com/office/drawing/2014/main" id="{1E8E1731-23EB-0B4A-A05C-05B9BCA19C9C}"/>
              </a:ext>
            </a:extLst>
          </p:cNvPr>
          <p:cNvSpPr>
            <a:spLocks noGrp="1"/>
          </p:cNvSpPr>
          <p:nvPr>
            <p:ph type="body" sz="quarter" idx="32" hasCustomPrompt="1"/>
          </p:nvPr>
        </p:nvSpPr>
        <p:spPr>
          <a:xfrm>
            <a:off x="3416920" y="4154400"/>
            <a:ext cx="2531167" cy="1974938"/>
          </a:xfrm>
        </p:spPr>
        <p:txBody>
          <a:bodyPr/>
          <a:lstStyle>
            <a:lvl1pPr marL="0" indent="0" algn="ctr">
              <a:lnSpc>
                <a:spcPct val="100000"/>
              </a:lnSpc>
              <a:spcBef>
                <a:spcPts val="0"/>
              </a:spcBef>
              <a:spcAft>
                <a:spcPts val="800"/>
              </a:spcAft>
              <a:buNone/>
              <a:defRPr sz="1800" b="1" spc="40" baseline="0">
                <a:solidFill>
                  <a:schemeClr val="bg1"/>
                </a:solidFill>
              </a:defRPr>
            </a:lvl1pPr>
            <a:lvl2pPr marL="0" indent="0" algn="ctr">
              <a:lnSpc>
                <a:spcPct val="100000"/>
              </a:lnSpc>
              <a:spcBef>
                <a:spcPts val="0"/>
              </a:spcBef>
              <a:spcAft>
                <a:spcPts val="600"/>
              </a:spcAft>
              <a:buNone/>
              <a:defRPr sz="1600" spc="40" baseline="0">
                <a:solidFill>
                  <a:schemeClr val="bg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GB"/>
              <a:t>Click to add text</a:t>
            </a:r>
          </a:p>
          <a:p>
            <a:pPr lvl="1"/>
            <a:r>
              <a:rPr lang="en-GB"/>
              <a:t>Second level</a:t>
            </a:r>
          </a:p>
        </p:txBody>
      </p:sp>
      <p:sp>
        <p:nvSpPr>
          <p:cNvPr id="12" name="Text Placeholder 7">
            <a:extLst>
              <a:ext uri="{FF2B5EF4-FFF2-40B4-BE49-F238E27FC236}">
                <a16:creationId xmlns:a16="http://schemas.microsoft.com/office/drawing/2014/main" id="{2338588B-5749-8548-8A92-845B34954343}"/>
              </a:ext>
            </a:extLst>
          </p:cNvPr>
          <p:cNvSpPr>
            <a:spLocks noGrp="1"/>
          </p:cNvSpPr>
          <p:nvPr>
            <p:ph type="body" sz="quarter" idx="35" hasCustomPrompt="1"/>
          </p:nvPr>
        </p:nvSpPr>
        <p:spPr>
          <a:xfrm>
            <a:off x="6250746" y="4154400"/>
            <a:ext cx="2531167" cy="1974938"/>
          </a:xfrm>
        </p:spPr>
        <p:txBody>
          <a:bodyPr/>
          <a:lstStyle>
            <a:lvl1pPr marL="0" indent="0" algn="ctr">
              <a:lnSpc>
                <a:spcPct val="100000"/>
              </a:lnSpc>
              <a:spcBef>
                <a:spcPts val="0"/>
              </a:spcBef>
              <a:spcAft>
                <a:spcPts val="800"/>
              </a:spcAft>
              <a:buNone/>
              <a:defRPr sz="1800" b="1" spc="40" baseline="0">
                <a:solidFill>
                  <a:schemeClr val="bg1"/>
                </a:solidFill>
              </a:defRPr>
            </a:lvl1pPr>
            <a:lvl2pPr marL="0" indent="0" algn="ctr">
              <a:lnSpc>
                <a:spcPct val="100000"/>
              </a:lnSpc>
              <a:spcBef>
                <a:spcPts val="0"/>
              </a:spcBef>
              <a:spcAft>
                <a:spcPts val="600"/>
              </a:spcAft>
              <a:buNone/>
              <a:defRPr sz="1600" spc="40" baseline="0">
                <a:solidFill>
                  <a:schemeClr val="bg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GB"/>
              <a:t>Click to add text</a:t>
            </a:r>
          </a:p>
          <a:p>
            <a:pPr lvl="1"/>
            <a:r>
              <a:rPr lang="en-GB"/>
              <a:t>Second level</a:t>
            </a:r>
          </a:p>
        </p:txBody>
      </p:sp>
      <p:sp>
        <p:nvSpPr>
          <p:cNvPr id="13" name="Text Placeholder 7">
            <a:extLst>
              <a:ext uri="{FF2B5EF4-FFF2-40B4-BE49-F238E27FC236}">
                <a16:creationId xmlns:a16="http://schemas.microsoft.com/office/drawing/2014/main" id="{B2D2E607-59C0-854C-9641-8FC1939742CC}"/>
              </a:ext>
            </a:extLst>
          </p:cNvPr>
          <p:cNvSpPr>
            <a:spLocks noGrp="1"/>
          </p:cNvSpPr>
          <p:nvPr>
            <p:ph type="body" sz="quarter" idx="37" hasCustomPrompt="1"/>
          </p:nvPr>
        </p:nvSpPr>
        <p:spPr>
          <a:xfrm>
            <a:off x="9084571" y="4154400"/>
            <a:ext cx="2531167" cy="1974938"/>
          </a:xfrm>
        </p:spPr>
        <p:txBody>
          <a:bodyPr/>
          <a:lstStyle>
            <a:lvl1pPr marL="0" indent="0" algn="ctr">
              <a:lnSpc>
                <a:spcPct val="100000"/>
              </a:lnSpc>
              <a:spcBef>
                <a:spcPts val="0"/>
              </a:spcBef>
              <a:spcAft>
                <a:spcPts val="800"/>
              </a:spcAft>
              <a:buNone/>
              <a:defRPr sz="1800" b="1" spc="40" baseline="0">
                <a:solidFill>
                  <a:schemeClr val="bg1"/>
                </a:solidFill>
              </a:defRPr>
            </a:lvl1pPr>
            <a:lvl2pPr marL="0" indent="0" algn="ctr">
              <a:lnSpc>
                <a:spcPct val="100000"/>
              </a:lnSpc>
              <a:spcBef>
                <a:spcPts val="0"/>
              </a:spcBef>
              <a:spcAft>
                <a:spcPts val="600"/>
              </a:spcAft>
              <a:buNone/>
              <a:defRPr sz="1600" spc="40" baseline="0">
                <a:solidFill>
                  <a:schemeClr val="bg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GB"/>
              <a:t>Click to add text</a:t>
            </a:r>
          </a:p>
          <a:p>
            <a:pPr lvl="1"/>
            <a:r>
              <a:rPr lang="en-GB"/>
              <a:t>Second level</a:t>
            </a:r>
          </a:p>
        </p:txBody>
      </p:sp>
      <p:sp>
        <p:nvSpPr>
          <p:cNvPr id="14" name="Text Placeholder 18">
            <a:extLst>
              <a:ext uri="{FF2B5EF4-FFF2-40B4-BE49-F238E27FC236}">
                <a16:creationId xmlns:a16="http://schemas.microsoft.com/office/drawing/2014/main" id="{50DAC6A8-070F-A541-973B-11A3E7A90998}"/>
              </a:ext>
            </a:extLst>
          </p:cNvPr>
          <p:cNvSpPr>
            <a:spLocks noGrp="1"/>
          </p:cNvSpPr>
          <p:nvPr>
            <p:ph type="body" sz="quarter" idx="14" hasCustomPrompt="1"/>
          </p:nvPr>
        </p:nvSpPr>
        <p:spPr>
          <a:xfrm>
            <a:off x="576000" y="731027"/>
            <a:ext cx="11039738" cy="501425"/>
          </a:xfrm>
          <a:prstGeom prst="rect">
            <a:avLst/>
          </a:prstGeom>
        </p:spPr>
        <p:txBody>
          <a:bodyPr anchor="t">
            <a:normAutofit/>
          </a:bodyPr>
          <a:lstStyle>
            <a:lvl1pPr marL="0" indent="0">
              <a:lnSpc>
                <a:spcPct val="85000"/>
              </a:lnSpc>
              <a:spcBef>
                <a:spcPts val="0"/>
              </a:spcBef>
              <a:buNone/>
              <a:defRPr sz="3600" spc="40" baseline="0">
                <a:solidFill>
                  <a:schemeClr val="bg1"/>
                </a:solidFill>
              </a:defRPr>
            </a:lvl1pPr>
          </a:lstStyle>
          <a:p>
            <a:pPr lvl="0"/>
            <a:r>
              <a:rPr lang="en-GB"/>
              <a:t>Click for a short headline of one line</a:t>
            </a:r>
          </a:p>
        </p:txBody>
      </p:sp>
      <p:sp>
        <p:nvSpPr>
          <p:cNvPr id="15" name="Text Placeholder 7">
            <a:extLst>
              <a:ext uri="{FF2B5EF4-FFF2-40B4-BE49-F238E27FC236}">
                <a16:creationId xmlns:a16="http://schemas.microsoft.com/office/drawing/2014/main" id="{CD04EC2E-C805-E64A-BBA4-8DECB98EE820}"/>
              </a:ext>
            </a:extLst>
          </p:cNvPr>
          <p:cNvSpPr>
            <a:spLocks noGrp="1"/>
          </p:cNvSpPr>
          <p:nvPr>
            <p:ph type="body" sz="quarter" idx="38" hasCustomPrompt="1"/>
          </p:nvPr>
        </p:nvSpPr>
        <p:spPr>
          <a:xfrm>
            <a:off x="583094" y="4154400"/>
            <a:ext cx="2531167" cy="1974938"/>
          </a:xfrm>
        </p:spPr>
        <p:txBody>
          <a:bodyPr/>
          <a:lstStyle>
            <a:lvl1pPr marL="0" indent="0" algn="ctr">
              <a:lnSpc>
                <a:spcPct val="100000"/>
              </a:lnSpc>
              <a:spcBef>
                <a:spcPts val="0"/>
              </a:spcBef>
              <a:spcAft>
                <a:spcPts val="800"/>
              </a:spcAft>
              <a:buNone/>
              <a:defRPr sz="1800" b="1" spc="40" baseline="0">
                <a:solidFill>
                  <a:schemeClr val="bg1"/>
                </a:solidFill>
              </a:defRPr>
            </a:lvl1pPr>
            <a:lvl2pPr marL="0" indent="0" algn="ctr">
              <a:lnSpc>
                <a:spcPct val="100000"/>
              </a:lnSpc>
              <a:spcBef>
                <a:spcPts val="0"/>
              </a:spcBef>
              <a:spcAft>
                <a:spcPts val="600"/>
              </a:spcAft>
              <a:buNone/>
              <a:defRPr sz="1600" spc="40" baseline="0">
                <a:solidFill>
                  <a:schemeClr val="bg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GB"/>
              <a:t>Click to add text</a:t>
            </a:r>
          </a:p>
          <a:p>
            <a:pPr lvl="1"/>
            <a:r>
              <a:rPr lang="en-GB"/>
              <a:t>Second level</a:t>
            </a:r>
          </a:p>
        </p:txBody>
      </p:sp>
      <p:sp>
        <p:nvSpPr>
          <p:cNvPr id="16" name="textruta 15">
            <a:extLst>
              <a:ext uri="{FF2B5EF4-FFF2-40B4-BE49-F238E27FC236}">
                <a16:creationId xmlns:a16="http://schemas.microsoft.com/office/drawing/2014/main" id="{5B557DC7-544E-9044-B335-9376734CE4C7}"/>
              </a:ext>
            </a:extLst>
          </p:cNvPr>
          <p:cNvSpPr txBox="1"/>
          <p:nvPr userDrawn="1"/>
        </p:nvSpPr>
        <p:spPr>
          <a:xfrm>
            <a:off x="12395260" y="4154400"/>
            <a:ext cx="1681523" cy="1754326"/>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mn-lt"/>
                <a:cs typeface="Arial" panose="020B0604020202020204" pitchFamily="34" charset="0"/>
              </a:rPr>
              <a:t>To change from </a:t>
            </a:r>
            <a:r>
              <a:rPr lang="en-GB" sz="900" b="1" baseline="0">
                <a:solidFill>
                  <a:schemeClr val="tx1">
                    <a:lumMod val="65000"/>
                    <a:lumOff val="35000"/>
                  </a:schemeClr>
                </a:solidFill>
                <a:latin typeface="+mn-lt"/>
                <a:cs typeface="Arial" panose="020B0604020202020204" pitchFamily="34" charset="0"/>
              </a:rPr>
              <a:t>headline</a:t>
            </a:r>
            <a:r>
              <a:rPr lang="en-GB" sz="900" baseline="0">
                <a:solidFill>
                  <a:schemeClr val="tx1">
                    <a:lumMod val="65000"/>
                    <a:lumOff val="35000"/>
                  </a:schemeClr>
                </a:solidFill>
                <a:latin typeface="+mn-lt"/>
                <a:cs typeface="Arial" panose="020B0604020202020204" pitchFamily="34" charset="0"/>
              </a:rPr>
              <a:t> to </a:t>
            </a:r>
            <a:r>
              <a:rPr lang="en-GB" sz="900" b="1" baseline="0">
                <a:solidFill>
                  <a:schemeClr val="tx1">
                    <a:lumMod val="65000"/>
                    <a:lumOff val="35000"/>
                  </a:schemeClr>
                </a:solidFill>
                <a:latin typeface="+mn-lt"/>
                <a:cs typeface="Arial" panose="020B0604020202020204" pitchFamily="34" charset="0"/>
              </a:rPr>
              <a:t>body text </a:t>
            </a:r>
            <a:r>
              <a:rPr lang="en-GB" sz="900" baseline="0">
                <a:solidFill>
                  <a:schemeClr val="tx1">
                    <a:lumMod val="65000"/>
                    <a:lumOff val="35000"/>
                  </a:schemeClr>
                </a:solidFill>
                <a:latin typeface="+mn-lt"/>
                <a:cs typeface="Arial" panose="020B0604020202020204" pitchFamily="34" charset="0"/>
              </a:rPr>
              <a:t>or to </a:t>
            </a:r>
            <a:r>
              <a:rPr lang="en-GB" sz="900" b="1" baseline="0">
                <a:solidFill>
                  <a:schemeClr val="tx1">
                    <a:lumMod val="65000"/>
                    <a:lumOff val="35000"/>
                  </a:schemeClr>
                </a:solidFill>
                <a:latin typeface="+mn-lt"/>
                <a:cs typeface="Arial" panose="020B0604020202020204" pitchFamily="34" charset="0"/>
              </a:rPr>
              <a:t>use bullets</a:t>
            </a:r>
            <a:r>
              <a:rPr lang="en-GB" sz="900" baseline="0">
                <a:solidFill>
                  <a:schemeClr val="tx1">
                    <a:lumMod val="65000"/>
                    <a:lumOff val="35000"/>
                  </a:schemeClr>
                </a:solidFill>
                <a:latin typeface="+mn-lt"/>
                <a:cs typeface="Arial" panose="020B0604020202020204" pitchFamily="34" charset="0"/>
              </a:rPr>
              <a:t>, press </a:t>
            </a:r>
            <a:r>
              <a:rPr lang="en-GB" sz="900" b="1" baseline="0">
                <a:solidFill>
                  <a:schemeClr val="tx1">
                    <a:lumMod val="65000"/>
                    <a:lumOff val="35000"/>
                  </a:schemeClr>
                </a:solidFill>
                <a:latin typeface="+mn-lt"/>
                <a:cs typeface="Arial" panose="020B0604020202020204" pitchFamily="34" charset="0"/>
              </a:rPr>
              <a:t>enter/return </a:t>
            </a:r>
            <a:r>
              <a:rPr lang="en-GB" sz="900" baseline="0">
                <a:solidFill>
                  <a:schemeClr val="tx1">
                    <a:lumMod val="65000"/>
                    <a:lumOff val="35000"/>
                  </a:schemeClr>
                </a:solidFill>
                <a:latin typeface="+mn-lt"/>
                <a:cs typeface="Arial" panose="020B0604020202020204" pitchFamily="34" charset="0"/>
              </a:rPr>
              <a:t>after your headline then use this function toggle to body text.</a:t>
            </a: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p:txBody>
      </p:sp>
      <p:pic>
        <p:nvPicPr>
          <p:cNvPr id="20" name="Picture 9">
            <a:extLst>
              <a:ext uri="{FF2B5EF4-FFF2-40B4-BE49-F238E27FC236}">
                <a16:creationId xmlns:a16="http://schemas.microsoft.com/office/drawing/2014/main" id="{5DB31F11-9F44-8645-A844-3ADA59673FA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
          <a:stretch/>
        </p:blipFill>
        <p:spPr>
          <a:xfrm>
            <a:off x="12522649" y="5058609"/>
            <a:ext cx="1422121" cy="721417"/>
          </a:xfrm>
          <a:prstGeom prst="rect">
            <a:avLst/>
          </a:prstGeom>
          <a:ln w="9525">
            <a:solidFill>
              <a:schemeClr val="tx2"/>
            </a:solidFill>
          </a:ln>
        </p:spPr>
      </p:pic>
      <p:sp>
        <p:nvSpPr>
          <p:cNvPr id="21" name="Oval 4">
            <a:extLst>
              <a:ext uri="{FF2B5EF4-FFF2-40B4-BE49-F238E27FC236}">
                <a16:creationId xmlns:a16="http://schemas.microsoft.com/office/drawing/2014/main" id="{A5F2B902-2364-FB49-99E0-D370C6CC7FB2}"/>
              </a:ext>
            </a:extLst>
          </p:cNvPr>
          <p:cNvSpPr/>
          <p:nvPr userDrawn="1"/>
        </p:nvSpPr>
        <p:spPr>
          <a:xfrm>
            <a:off x="13194299" y="5281906"/>
            <a:ext cx="282818" cy="282818"/>
          </a:xfrm>
          <a:prstGeom prst="ellipse">
            <a:avLst/>
          </a:prstGeom>
          <a:solidFill>
            <a:schemeClr val="bg1">
              <a:lumMod val="95000"/>
              <a:alpha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cxnSp>
        <p:nvCxnSpPr>
          <p:cNvPr id="22" name="Connector: Elbow 131">
            <a:extLst>
              <a:ext uri="{FF2B5EF4-FFF2-40B4-BE49-F238E27FC236}">
                <a16:creationId xmlns:a16="http://schemas.microsoft.com/office/drawing/2014/main" id="{2EF1A2AE-7440-6E41-8D23-42FC41929565}"/>
              </a:ext>
            </a:extLst>
          </p:cNvPr>
          <p:cNvCxnSpPr>
            <a:cxnSpLocks/>
            <a:endCxn id="21" idx="0"/>
          </p:cNvCxnSpPr>
          <p:nvPr userDrawn="1"/>
        </p:nvCxnSpPr>
        <p:spPr>
          <a:xfrm rot="5400000">
            <a:off x="13324711" y="5010086"/>
            <a:ext cx="282818" cy="260823"/>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icture Placeholder 4">
            <a:extLst>
              <a:ext uri="{FF2B5EF4-FFF2-40B4-BE49-F238E27FC236}">
                <a16:creationId xmlns:a16="http://schemas.microsoft.com/office/drawing/2014/main" id="{D0E63235-FEA3-D948-A94A-0578C7768948}"/>
              </a:ext>
            </a:extLst>
          </p:cNvPr>
          <p:cNvSpPr>
            <a:spLocks noGrp="1"/>
          </p:cNvSpPr>
          <p:nvPr>
            <p:ph type="pic" sz="quarter" idx="39" hasCustomPrompt="1"/>
          </p:nvPr>
        </p:nvSpPr>
        <p:spPr>
          <a:xfrm>
            <a:off x="858744" y="2133600"/>
            <a:ext cx="1979867" cy="1828800"/>
          </a:xfrm>
        </p:spPr>
        <p:txBody>
          <a:bodyPr/>
          <a:lstStyle>
            <a:lvl1pPr marL="12700" indent="0" algn="ctr">
              <a:buNone/>
              <a:defRPr sz="1300">
                <a:solidFill>
                  <a:schemeClr val="accent1"/>
                </a:solidFill>
              </a:defRPr>
            </a:lvl1pPr>
          </a:lstStyle>
          <a:p>
            <a:r>
              <a:rPr lang="en-GB"/>
              <a:t>Click to add icon</a:t>
            </a:r>
          </a:p>
        </p:txBody>
      </p:sp>
      <p:sp>
        <p:nvSpPr>
          <p:cNvPr id="24" name="Picture Placeholder 4">
            <a:extLst>
              <a:ext uri="{FF2B5EF4-FFF2-40B4-BE49-F238E27FC236}">
                <a16:creationId xmlns:a16="http://schemas.microsoft.com/office/drawing/2014/main" id="{FB7545F6-DD9D-304C-9F71-C8CA7EFDC097}"/>
              </a:ext>
            </a:extLst>
          </p:cNvPr>
          <p:cNvSpPr>
            <a:spLocks noGrp="1"/>
          </p:cNvSpPr>
          <p:nvPr>
            <p:ph type="pic" sz="quarter" idx="40" hasCustomPrompt="1"/>
          </p:nvPr>
        </p:nvSpPr>
        <p:spPr>
          <a:xfrm>
            <a:off x="3692570" y="2133600"/>
            <a:ext cx="1979867" cy="1828800"/>
          </a:xfrm>
        </p:spPr>
        <p:txBody>
          <a:bodyPr/>
          <a:lstStyle>
            <a:lvl1pPr marL="12700" indent="0" algn="ctr">
              <a:buNone/>
              <a:defRPr sz="1300">
                <a:solidFill>
                  <a:schemeClr val="accent1"/>
                </a:solidFill>
              </a:defRPr>
            </a:lvl1pPr>
          </a:lstStyle>
          <a:p>
            <a:r>
              <a:rPr lang="en-GB"/>
              <a:t>Click to add icon</a:t>
            </a:r>
          </a:p>
        </p:txBody>
      </p:sp>
      <p:sp>
        <p:nvSpPr>
          <p:cNvPr id="25" name="Picture Placeholder 4">
            <a:extLst>
              <a:ext uri="{FF2B5EF4-FFF2-40B4-BE49-F238E27FC236}">
                <a16:creationId xmlns:a16="http://schemas.microsoft.com/office/drawing/2014/main" id="{A03EE993-57A1-F843-87BE-52AFE8FCB895}"/>
              </a:ext>
            </a:extLst>
          </p:cNvPr>
          <p:cNvSpPr>
            <a:spLocks noGrp="1"/>
          </p:cNvSpPr>
          <p:nvPr>
            <p:ph type="pic" sz="quarter" idx="41" hasCustomPrompt="1"/>
          </p:nvPr>
        </p:nvSpPr>
        <p:spPr>
          <a:xfrm>
            <a:off x="6526396" y="2133600"/>
            <a:ext cx="1979867" cy="1828800"/>
          </a:xfrm>
        </p:spPr>
        <p:txBody>
          <a:bodyPr/>
          <a:lstStyle>
            <a:lvl1pPr marL="12700" indent="0" algn="ctr">
              <a:buNone/>
              <a:defRPr sz="1300">
                <a:solidFill>
                  <a:schemeClr val="accent1"/>
                </a:solidFill>
              </a:defRPr>
            </a:lvl1pPr>
          </a:lstStyle>
          <a:p>
            <a:r>
              <a:rPr lang="en-GB"/>
              <a:t>Click to add icon</a:t>
            </a:r>
          </a:p>
        </p:txBody>
      </p:sp>
      <p:sp>
        <p:nvSpPr>
          <p:cNvPr id="26" name="Picture Placeholder 4">
            <a:extLst>
              <a:ext uri="{FF2B5EF4-FFF2-40B4-BE49-F238E27FC236}">
                <a16:creationId xmlns:a16="http://schemas.microsoft.com/office/drawing/2014/main" id="{BFA14DDB-89C6-5E45-A9BC-61F9CE9E1FCA}"/>
              </a:ext>
            </a:extLst>
          </p:cNvPr>
          <p:cNvSpPr>
            <a:spLocks noGrp="1"/>
          </p:cNvSpPr>
          <p:nvPr>
            <p:ph type="pic" sz="quarter" idx="42" hasCustomPrompt="1"/>
          </p:nvPr>
        </p:nvSpPr>
        <p:spPr>
          <a:xfrm>
            <a:off x="9360221" y="2133600"/>
            <a:ext cx="1979867" cy="1828800"/>
          </a:xfrm>
        </p:spPr>
        <p:txBody>
          <a:bodyPr/>
          <a:lstStyle>
            <a:lvl1pPr marL="12700" indent="0" algn="ctr">
              <a:buNone/>
              <a:defRPr sz="1300">
                <a:solidFill>
                  <a:schemeClr val="accent1"/>
                </a:solidFill>
              </a:defRPr>
            </a:lvl1pPr>
          </a:lstStyle>
          <a:p>
            <a:r>
              <a:rPr lang="en-GB"/>
              <a:t>Click to add icon</a:t>
            </a:r>
          </a:p>
        </p:txBody>
      </p:sp>
    </p:spTree>
    <p:extLst>
      <p:ext uri="{BB962C8B-B14F-4D97-AF65-F5344CB8AC3E}">
        <p14:creationId xmlns:p14="http://schemas.microsoft.com/office/powerpoint/2010/main" val="25908944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8 Phone Mockup">
    <p:bg>
      <p:bgPr>
        <a:solidFill>
          <a:srgbClr val="ECECEC"/>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933F6B-2C2A-DB4E-8D3A-6DB67A584F23}"/>
              </a:ext>
            </a:extLst>
          </p:cNvPr>
          <p:cNvSpPr>
            <a:spLocks noGrp="1"/>
          </p:cNvSpPr>
          <p:nvPr>
            <p:ph type="dt" sz="half" idx="16"/>
          </p:nvPr>
        </p:nvSpPr>
        <p:spPr/>
        <p:txBody>
          <a:bodyPr/>
          <a:lstStyle>
            <a:lvl1pPr>
              <a:defRPr>
                <a:solidFill>
                  <a:schemeClr val="accent1"/>
                </a:solidFill>
              </a:defRPr>
            </a:lvl1pPr>
          </a:lstStyle>
          <a:p>
            <a:fld id="{2C26A02E-79B7-4646-8F65-A5ADD68DA724}" type="datetime1">
              <a:rPr lang="en-US" smtClean="0"/>
              <a:t>9/4/2024</a:t>
            </a:fld>
            <a:endParaRPr lang="en-US"/>
          </a:p>
        </p:txBody>
      </p:sp>
      <p:sp>
        <p:nvSpPr>
          <p:cNvPr id="3" name="Footer Placeholder 2">
            <a:extLst>
              <a:ext uri="{FF2B5EF4-FFF2-40B4-BE49-F238E27FC236}">
                <a16:creationId xmlns:a16="http://schemas.microsoft.com/office/drawing/2014/main" id="{37019CC5-F0EC-7B4E-BC0C-2CF63CBD7D83}"/>
              </a:ext>
            </a:extLst>
          </p:cNvPr>
          <p:cNvSpPr>
            <a:spLocks noGrp="1"/>
          </p:cNvSpPr>
          <p:nvPr>
            <p:ph type="ftr" sz="quarter" idx="17"/>
          </p:nvPr>
        </p:nvSpPr>
        <p:spPr/>
        <p:txBody>
          <a:bodyPr/>
          <a:lstStyle>
            <a:lvl1pPr>
              <a:defRPr>
                <a:solidFill>
                  <a:schemeClr val="accent1"/>
                </a:solidFill>
              </a:defRPr>
            </a:lvl1pPr>
          </a:lstStyle>
          <a:p>
            <a:r>
              <a:rPr lang="en-US"/>
              <a:t>Go to header/footer to change text </a:t>
            </a:r>
          </a:p>
        </p:txBody>
      </p:sp>
      <p:sp>
        <p:nvSpPr>
          <p:cNvPr id="7" name="Slide Number Placeholder 6">
            <a:extLst>
              <a:ext uri="{FF2B5EF4-FFF2-40B4-BE49-F238E27FC236}">
                <a16:creationId xmlns:a16="http://schemas.microsoft.com/office/drawing/2014/main" id="{20B4E507-DB8C-E945-8AB4-907DBCF5BA13}"/>
              </a:ext>
            </a:extLst>
          </p:cNvPr>
          <p:cNvSpPr>
            <a:spLocks noGrp="1"/>
          </p:cNvSpPr>
          <p:nvPr>
            <p:ph type="sldNum" sz="quarter" idx="18"/>
          </p:nvPr>
        </p:nvSpPr>
        <p:spPr/>
        <p:txBody>
          <a:bodyPr/>
          <a:lstStyle>
            <a:lvl1pPr>
              <a:defRPr>
                <a:solidFill>
                  <a:schemeClr val="accent1"/>
                </a:solidFill>
              </a:defRPr>
            </a:lvl1pPr>
          </a:lstStyle>
          <a:p>
            <a:fld id="{EF8DBD5B-30F9-4F9C-AE39-E065C1AC514D}" type="slidenum">
              <a:rPr lang="en-US" smtClean="0"/>
              <a:pPr/>
              <a:t>‹#›</a:t>
            </a:fld>
            <a:endParaRPr lang="en-US"/>
          </a:p>
        </p:txBody>
      </p:sp>
      <p:grpSp>
        <p:nvGrpSpPr>
          <p:cNvPr id="17" name="Grupp 32">
            <a:extLst>
              <a:ext uri="{FF2B5EF4-FFF2-40B4-BE49-F238E27FC236}">
                <a16:creationId xmlns:a16="http://schemas.microsoft.com/office/drawing/2014/main" id="{06A06E8E-9AC5-474F-9D8F-BE8A4B8DF25A}"/>
              </a:ext>
            </a:extLst>
          </p:cNvPr>
          <p:cNvGrpSpPr/>
          <p:nvPr userDrawn="1"/>
        </p:nvGrpSpPr>
        <p:grpSpPr>
          <a:xfrm>
            <a:off x="576140" y="6451484"/>
            <a:ext cx="615478" cy="91194"/>
            <a:chOff x="576140" y="6451484"/>
            <a:chExt cx="615478" cy="91194"/>
          </a:xfrm>
          <a:solidFill>
            <a:schemeClr val="tx2"/>
          </a:solidFill>
        </p:grpSpPr>
        <p:sp>
          <p:nvSpPr>
            <p:cNvPr id="18" name="Bild 2">
              <a:extLst>
                <a:ext uri="{FF2B5EF4-FFF2-40B4-BE49-F238E27FC236}">
                  <a16:creationId xmlns:a16="http://schemas.microsoft.com/office/drawing/2014/main" id="{75F62DFF-CE28-2847-9178-371361C4B379}"/>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19" name="Bild 2">
              <a:extLst>
                <a:ext uri="{FF2B5EF4-FFF2-40B4-BE49-F238E27FC236}">
                  <a16:creationId xmlns:a16="http://schemas.microsoft.com/office/drawing/2014/main" id="{56F4E682-4CA9-5346-8CD6-98F8EACD6CE7}"/>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0" name="Bild 2">
              <a:extLst>
                <a:ext uri="{FF2B5EF4-FFF2-40B4-BE49-F238E27FC236}">
                  <a16:creationId xmlns:a16="http://schemas.microsoft.com/office/drawing/2014/main" id="{11510029-65DB-F040-9ED5-A182045EEF2B}"/>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1" name="Bild 2">
              <a:extLst>
                <a:ext uri="{FF2B5EF4-FFF2-40B4-BE49-F238E27FC236}">
                  <a16:creationId xmlns:a16="http://schemas.microsoft.com/office/drawing/2014/main" id="{882E3E49-2F44-5445-B3D9-4FA93CE1837A}"/>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22" name="Bild 2">
              <a:extLst>
                <a:ext uri="{FF2B5EF4-FFF2-40B4-BE49-F238E27FC236}">
                  <a16:creationId xmlns:a16="http://schemas.microsoft.com/office/drawing/2014/main" id="{E77E397B-C384-F949-9F60-67A86BD39DCA}"/>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23" name="Bild 2">
              <a:extLst>
                <a:ext uri="{FF2B5EF4-FFF2-40B4-BE49-F238E27FC236}">
                  <a16:creationId xmlns:a16="http://schemas.microsoft.com/office/drawing/2014/main" id="{DBE8665D-1D7B-BC49-9416-388A79FA9660}"/>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4" name="Bild 2">
              <a:extLst>
                <a:ext uri="{FF2B5EF4-FFF2-40B4-BE49-F238E27FC236}">
                  <a16:creationId xmlns:a16="http://schemas.microsoft.com/office/drawing/2014/main" id="{E25BD59B-C1DD-BF4D-89DA-D56603C3E329}"/>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pic>
        <p:nvPicPr>
          <p:cNvPr id="25" name="Bildobjekt 15">
            <a:extLst>
              <a:ext uri="{FF2B5EF4-FFF2-40B4-BE49-F238E27FC236}">
                <a16:creationId xmlns:a16="http://schemas.microsoft.com/office/drawing/2014/main" id="{13ED98E9-C731-A94B-BFD5-2ECE623D380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443227" y="571905"/>
            <a:ext cx="2979174" cy="5704803"/>
          </a:xfrm>
          <a:prstGeom prst="rect">
            <a:avLst/>
          </a:prstGeom>
        </p:spPr>
      </p:pic>
      <p:sp>
        <p:nvSpPr>
          <p:cNvPr id="26" name="Text Placeholder 18">
            <a:extLst>
              <a:ext uri="{FF2B5EF4-FFF2-40B4-BE49-F238E27FC236}">
                <a16:creationId xmlns:a16="http://schemas.microsoft.com/office/drawing/2014/main" id="{A6ED295F-AFF0-3548-BAA8-8DAFA2BDE3F6}"/>
              </a:ext>
            </a:extLst>
          </p:cNvPr>
          <p:cNvSpPr>
            <a:spLocks noGrp="1"/>
          </p:cNvSpPr>
          <p:nvPr>
            <p:ph type="body" sz="quarter" idx="14" hasCustomPrompt="1"/>
          </p:nvPr>
        </p:nvSpPr>
        <p:spPr>
          <a:xfrm>
            <a:off x="576000" y="731027"/>
            <a:ext cx="5367178" cy="1365942"/>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GB"/>
              <a:t>Click to add a headline </a:t>
            </a:r>
            <a:br>
              <a:rPr lang="en-GB"/>
            </a:br>
            <a:r>
              <a:rPr lang="en-GB"/>
              <a:t>of maximum three lines</a:t>
            </a:r>
          </a:p>
        </p:txBody>
      </p:sp>
      <p:sp>
        <p:nvSpPr>
          <p:cNvPr id="29" name="Picture Placeholder 28">
            <a:extLst>
              <a:ext uri="{FF2B5EF4-FFF2-40B4-BE49-F238E27FC236}">
                <a16:creationId xmlns:a16="http://schemas.microsoft.com/office/drawing/2014/main" id="{A08EABB5-1663-9D44-9EDB-6442B31EC5D9}"/>
              </a:ext>
            </a:extLst>
          </p:cNvPr>
          <p:cNvSpPr>
            <a:spLocks noGrp="1"/>
          </p:cNvSpPr>
          <p:nvPr>
            <p:ph type="pic" sz="quarter" idx="20" hasCustomPrompt="1"/>
          </p:nvPr>
        </p:nvSpPr>
        <p:spPr>
          <a:xfrm>
            <a:off x="7686262" y="874644"/>
            <a:ext cx="2451652" cy="5155096"/>
          </a:xfrm>
          <a:custGeom>
            <a:avLst/>
            <a:gdLst>
              <a:gd name="connsiteX0" fmla="*/ 246293 w 2451652"/>
              <a:gd name="connsiteY0" fmla="*/ 0 h 5155096"/>
              <a:gd name="connsiteX1" fmla="*/ 2205359 w 2451652"/>
              <a:gd name="connsiteY1" fmla="*/ 0 h 5155096"/>
              <a:gd name="connsiteX2" fmla="*/ 2451652 w 2451652"/>
              <a:gd name="connsiteY2" fmla="*/ 246293 h 5155096"/>
              <a:gd name="connsiteX3" fmla="*/ 2451652 w 2451652"/>
              <a:gd name="connsiteY3" fmla="*/ 4908803 h 5155096"/>
              <a:gd name="connsiteX4" fmla="*/ 2205359 w 2451652"/>
              <a:gd name="connsiteY4" fmla="*/ 5155096 h 5155096"/>
              <a:gd name="connsiteX5" fmla="*/ 246293 w 2451652"/>
              <a:gd name="connsiteY5" fmla="*/ 5155096 h 5155096"/>
              <a:gd name="connsiteX6" fmla="*/ 0 w 2451652"/>
              <a:gd name="connsiteY6" fmla="*/ 4908803 h 5155096"/>
              <a:gd name="connsiteX7" fmla="*/ 0 w 2451652"/>
              <a:gd name="connsiteY7" fmla="*/ 246293 h 5155096"/>
              <a:gd name="connsiteX8" fmla="*/ 246293 w 2451652"/>
              <a:gd name="connsiteY8" fmla="*/ 0 h 515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1652" h="5155096">
                <a:moveTo>
                  <a:pt x="246293" y="0"/>
                </a:moveTo>
                <a:lnTo>
                  <a:pt x="2205359" y="0"/>
                </a:lnTo>
                <a:cubicBezTo>
                  <a:pt x="2341383" y="0"/>
                  <a:pt x="2451652" y="110269"/>
                  <a:pt x="2451652" y="246293"/>
                </a:cubicBezTo>
                <a:lnTo>
                  <a:pt x="2451652" y="4908803"/>
                </a:lnTo>
                <a:cubicBezTo>
                  <a:pt x="2451652" y="5044827"/>
                  <a:pt x="2341383" y="5155096"/>
                  <a:pt x="2205359" y="5155096"/>
                </a:cubicBezTo>
                <a:lnTo>
                  <a:pt x="246293" y="5155096"/>
                </a:lnTo>
                <a:cubicBezTo>
                  <a:pt x="110269" y="5155096"/>
                  <a:pt x="0" y="5044827"/>
                  <a:pt x="0" y="4908803"/>
                </a:cubicBezTo>
                <a:lnTo>
                  <a:pt x="0" y="246293"/>
                </a:lnTo>
                <a:cubicBezTo>
                  <a:pt x="0" y="110269"/>
                  <a:pt x="110269" y="0"/>
                  <a:pt x="246293" y="0"/>
                </a:cubicBezTo>
                <a:close/>
              </a:path>
            </a:pathLst>
          </a:custGeom>
          <a:solidFill>
            <a:schemeClr val="bg1">
              <a:lumMod val="85000"/>
            </a:schemeClr>
          </a:solidFill>
        </p:spPr>
        <p:txBody>
          <a:bodyPr wrap="square" lIns="108000" tIns="108000" rIns="144000">
            <a:noAutofit/>
          </a:bodyPr>
          <a:lstStyle>
            <a:lvl1pPr marL="12700" indent="0" algn="ctr">
              <a:spcBef>
                <a:spcPts val="0"/>
              </a:spcBef>
              <a:buNone/>
              <a:defRPr sz="1300"/>
            </a:lvl1pPr>
          </a:lstStyle>
          <a:p>
            <a:r>
              <a:rPr lang="en-GB"/>
              <a:t>Click on the icon to add a print screen or image</a:t>
            </a:r>
          </a:p>
        </p:txBody>
      </p:sp>
      <p:sp>
        <p:nvSpPr>
          <p:cNvPr id="28" name="Platshållare för text 11">
            <a:extLst>
              <a:ext uri="{FF2B5EF4-FFF2-40B4-BE49-F238E27FC236}">
                <a16:creationId xmlns:a16="http://schemas.microsoft.com/office/drawing/2014/main" id="{E31C1F6F-95FC-D448-89F4-1960D28114DB}"/>
              </a:ext>
            </a:extLst>
          </p:cNvPr>
          <p:cNvSpPr>
            <a:spLocks noGrp="1"/>
          </p:cNvSpPr>
          <p:nvPr>
            <p:ph type="body" sz="quarter" idx="21" hasCustomPrompt="1"/>
          </p:nvPr>
        </p:nvSpPr>
        <p:spPr>
          <a:xfrm>
            <a:off x="576000" y="2527200"/>
            <a:ext cx="5377125" cy="3600450"/>
          </a:xfrm>
        </p:spPr>
        <p:txBody>
          <a:bodyPr/>
          <a:lstStyle/>
          <a:p>
            <a:pPr lvl="0"/>
            <a:r>
              <a:rPr lang="en-GB" noProof="0"/>
              <a:t>Click to add body text</a:t>
            </a:r>
          </a:p>
          <a:p>
            <a:pPr lvl="1"/>
            <a:r>
              <a:rPr lang="en-GB" noProof="0"/>
              <a:t>Second level</a:t>
            </a:r>
          </a:p>
          <a:p>
            <a:pPr lvl="2"/>
            <a:r>
              <a:rPr lang="en-GB" noProof="0"/>
              <a:t>Third level</a:t>
            </a:r>
          </a:p>
          <a:p>
            <a:pPr lvl="3"/>
            <a:r>
              <a:rPr lang="en-GB" noProof="0"/>
              <a:t>Fourth level </a:t>
            </a:r>
          </a:p>
          <a:p>
            <a:pPr lvl="4"/>
            <a:r>
              <a:rPr lang="en-GB" noProof="0"/>
              <a:t>Fifth level</a:t>
            </a:r>
          </a:p>
        </p:txBody>
      </p:sp>
    </p:spTree>
    <p:extLst>
      <p:ext uri="{BB962C8B-B14F-4D97-AF65-F5344CB8AC3E}">
        <p14:creationId xmlns:p14="http://schemas.microsoft.com/office/powerpoint/2010/main" val="30594169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8 Tablet Mockup">
    <p:bg>
      <p:bgPr>
        <a:solidFill>
          <a:srgbClr val="ECECEC"/>
        </a:solidFill>
        <a:effectLst/>
      </p:bgPr>
    </p:bg>
    <p:spTree>
      <p:nvGrpSpPr>
        <p:cNvPr id="1" name=""/>
        <p:cNvGrpSpPr/>
        <p:nvPr/>
      </p:nvGrpSpPr>
      <p:grpSpPr>
        <a:xfrm>
          <a:off x="0" y="0"/>
          <a:ext cx="0" cy="0"/>
          <a:chOff x="0" y="0"/>
          <a:chExt cx="0" cy="0"/>
        </a:xfrm>
      </p:grpSpPr>
      <p:pic>
        <p:nvPicPr>
          <p:cNvPr id="30" name="Bildobjekt 14">
            <a:extLst>
              <a:ext uri="{FF2B5EF4-FFF2-40B4-BE49-F238E27FC236}">
                <a16:creationId xmlns:a16="http://schemas.microsoft.com/office/drawing/2014/main" id="{99BEB798-BAD7-994E-B336-1BA64B6632D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689177" y="613726"/>
            <a:ext cx="4325139" cy="5646397"/>
          </a:xfrm>
          <a:prstGeom prst="rect">
            <a:avLst/>
          </a:prstGeom>
        </p:spPr>
      </p:pic>
      <p:sp>
        <p:nvSpPr>
          <p:cNvPr id="32" name="Picture Placeholder 31">
            <a:extLst>
              <a:ext uri="{FF2B5EF4-FFF2-40B4-BE49-F238E27FC236}">
                <a16:creationId xmlns:a16="http://schemas.microsoft.com/office/drawing/2014/main" id="{44B08C3B-79C1-2849-BF8E-3F68C34C99EB}"/>
              </a:ext>
            </a:extLst>
          </p:cNvPr>
          <p:cNvSpPr>
            <a:spLocks noGrp="1"/>
          </p:cNvSpPr>
          <p:nvPr>
            <p:ph type="pic" sz="quarter" idx="20" hasCustomPrompt="1"/>
          </p:nvPr>
        </p:nvSpPr>
        <p:spPr>
          <a:xfrm>
            <a:off x="6936658" y="875071"/>
            <a:ext cx="3854245" cy="5132439"/>
          </a:xfrm>
          <a:custGeom>
            <a:avLst/>
            <a:gdLst>
              <a:gd name="connsiteX0" fmla="*/ 112814 w 3854245"/>
              <a:gd name="connsiteY0" fmla="*/ 0 h 5132439"/>
              <a:gd name="connsiteX1" fmla="*/ 3741431 w 3854245"/>
              <a:gd name="connsiteY1" fmla="*/ 0 h 5132439"/>
              <a:gd name="connsiteX2" fmla="*/ 3854245 w 3854245"/>
              <a:gd name="connsiteY2" fmla="*/ 112814 h 5132439"/>
              <a:gd name="connsiteX3" fmla="*/ 3854245 w 3854245"/>
              <a:gd name="connsiteY3" fmla="*/ 5019625 h 5132439"/>
              <a:gd name="connsiteX4" fmla="*/ 3741431 w 3854245"/>
              <a:gd name="connsiteY4" fmla="*/ 5132439 h 5132439"/>
              <a:gd name="connsiteX5" fmla="*/ 112814 w 3854245"/>
              <a:gd name="connsiteY5" fmla="*/ 5132439 h 5132439"/>
              <a:gd name="connsiteX6" fmla="*/ 0 w 3854245"/>
              <a:gd name="connsiteY6" fmla="*/ 5019625 h 5132439"/>
              <a:gd name="connsiteX7" fmla="*/ 0 w 3854245"/>
              <a:gd name="connsiteY7" fmla="*/ 112814 h 5132439"/>
              <a:gd name="connsiteX8" fmla="*/ 112814 w 3854245"/>
              <a:gd name="connsiteY8" fmla="*/ 0 h 513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4245" h="5132439">
                <a:moveTo>
                  <a:pt x="112814" y="0"/>
                </a:moveTo>
                <a:lnTo>
                  <a:pt x="3741431" y="0"/>
                </a:lnTo>
                <a:cubicBezTo>
                  <a:pt x="3803736" y="0"/>
                  <a:pt x="3854245" y="50509"/>
                  <a:pt x="3854245" y="112814"/>
                </a:cubicBezTo>
                <a:lnTo>
                  <a:pt x="3854245" y="5019625"/>
                </a:lnTo>
                <a:cubicBezTo>
                  <a:pt x="3854245" y="5081930"/>
                  <a:pt x="3803736" y="5132439"/>
                  <a:pt x="3741431" y="5132439"/>
                </a:cubicBezTo>
                <a:lnTo>
                  <a:pt x="112814" y="5132439"/>
                </a:lnTo>
                <a:cubicBezTo>
                  <a:pt x="50509" y="5132439"/>
                  <a:pt x="0" y="5081930"/>
                  <a:pt x="0" y="5019625"/>
                </a:cubicBezTo>
                <a:lnTo>
                  <a:pt x="0" y="112814"/>
                </a:lnTo>
                <a:cubicBezTo>
                  <a:pt x="0" y="50509"/>
                  <a:pt x="50509" y="0"/>
                  <a:pt x="112814" y="0"/>
                </a:cubicBezTo>
                <a:close/>
              </a:path>
            </a:pathLst>
          </a:custGeom>
          <a:solidFill>
            <a:schemeClr val="bg1">
              <a:lumMod val="85000"/>
            </a:schemeClr>
          </a:solidFill>
        </p:spPr>
        <p:txBody>
          <a:bodyPr wrap="square" lIns="108000" tIns="108000" rIns="144000">
            <a:noAutofit/>
          </a:bodyPr>
          <a:lstStyle>
            <a:lvl1pPr marL="12700" indent="0" algn="ctr" fontAlgn="ctr">
              <a:spcBef>
                <a:spcPts val="0"/>
              </a:spcBef>
              <a:buNone/>
              <a:defRPr sz="1300"/>
            </a:lvl1pPr>
          </a:lstStyle>
          <a:p>
            <a:r>
              <a:rPr lang="en-GB"/>
              <a:t>Click on the icon to add a print screen </a:t>
            </a:r>
            <a:br>
              <a:rPr lang="en-GB"/>
            </a:br>
            <a:r>
              <a:rPr lang="en-GB"/>
              <a:t>or image</a:t>
            </a:r>
          </a:p>
        </p:txBody>
      </p:sp>
      <p:sp>
        <p:nvSpPr>
          <p:cNvPr id="2" name="Date Placeholder 1">
            <a:extLst>
              <a:ext uri="{FF2B5EF4-FFF2-40B4-BE49-F238E27FC236}">
                <a16:creationId xmlns:a16="http://schemas.microsoft.com/office/drawing/2014/main" id="{CB933F6B-2C2A-DB4E-8D3A-6DB67A584F23}"/>
              </a:ext>
            </a:extLst>
          </p:cNvPr>
          <p:cNvSpPr>
            <a:spLocks noGrp="1"/>
          </p:cNvSpPr>
          <p:nvPr>
            <p:ph type="dt" sz="half" idx="16"/>
          </p:nvPr>
        </p:nvSpPr>
        <p:spPr/>
        <p:txBody>
          <a:bodyPr/>
          <a:lstStyle>
            <a:lvl1pPr>
              <a:defRPr>
                <a:solidFill>
                  <a:schemeClr val="accent1"/>
                </a:solidFill>
              </a:defRPr>
            </a:lvl1pPr>
          </a:lstStyle>
          <a:p>
            <a:fld id="{DD38A07B-5057-4660-8850-25776332D0E2}" type="datetime1">
              <a:rPr lang="en-US" smtClean="0"/>
              <a:t>9/4/2024</a:t>
            </a:fld>
            <a:endParaRPr lang="en-US"/>
          </a:p>
        </p:txBody>
      </p:sp>
      <p:sp>
        <p:nvSpPr>
          <p:cNvPr id="3" name="Footer Placeholder 2">
            <a:extLst>
              <a:ext uri="{FF2B5EF4-FFF2-40B4-BE49-F238E27FC236}">
                <a16:creationId xmlns:a16="http://schemas.microsoft.com/office/drawing/2014/main" id="{37019CC5-F0EC-7B4E-BC0C-2CF63CBD7D83}"/>
              </a:ext>
            </a:extLst>
          </p:cNvPr>
          <p:cNvSpPr>
            <a:spLocks noGrp="1"/>
          </p:cNvSpPr>
          <p:nvPr>
            <p:ph type="ftr" sz="quarter" idx="17"/>
          </p:nvPr>
        </p:nvSpPr>
        <p:spPr/>
        <p:txBody>
          <a:bodyPr/>
          <a:lstStyle>
            <a:lvl1pPr>
              <a:defRPr>
                <a:solidFill>
                  <a:schemeClr val="accent1"/>
                </a:solidFill>
              </a:defRPr>
            </a:lvl1pPr>
          </a:lstStyle>
          <a:p>
            <a:r>
              <a:rPr lang="en-US"/>
              <a:t>Go to header/footer to change text </a:t>
            </a:r>
          </a:p>
        </p:txBody>
      </p:sp>
      <p:sp>
        <p:nvSpPr>
          <p:cNvPr id="7" name="Slide Number Placeholder 6">
            <a:extLst>
              <a:ext uri="{FF2B5EF4-FFF2-40B4-BE49-F238E27FC236}">
                <a16:creationId xmlns:a16="http://schemas.microsoft.com/office/drawing/2014/main" id="{20B4E507-DB8C-E945-8AB4-907DBCF5BA13}"/>
              </a:ext>
            </a:extLst>
          </p:cNvPr>
          <p:cNvSpPr>
            <a:spLocks noGrp="1"/>
          </p:cNvSpPr>
          <p:nvPr>
            <p:ph type="sldNum" sz="quarter" idx="18"/>
          </p:nvPr>
        </p:nvSpPr>
        <p:spPr/>
        <p:txBody>
          <a:bodyPr/>
          <a:lstStyle>
            <a:lvl1pPr>
              <a:defRPr>
                <a:solidFill>
                  <a:schemeClr val="accent1"/>
                </a:solidFill>
              </a:defRPr>
            </a:lvl1pPr>
          </a:lstStyle>
          <a:p>
            <a:fld id="{EF8DBD5B-30F9-4F9C-AE39-E065C1AC514D}" type="slidenum">
              <a:rPr lang="en-US" smtClean="0"/>
              <a:pPr/>
              <a:t>‹#›</a:t>
            </a:fld>
            <a:endParaRPr lang="en-US"/>
          </a:p>
        </p:txBody>
      </p:sp>
      <p:grpSp>
        <p:nvGrpSpPr>
          <p:cNvPr id="17" name="Grupp 32">
            <a:extLst>
              <a:ext uri="{FF2B5EF4-FFF2-40B4-BE49-F238E27FC236}">
                <a16:creationId xmlns:a16="http://schemas.microsoft.com/office/drawing/2014/main" id="{06A06E8E-9AC5-474F-9D8F-BE8A4B8DF25A}"/>
              </a:ext>
            </a:extLst>
          </p:cNvPr>
          <p:cNvGrpSpPr/>
          <p:nvPr userDrawn="1"/>
        </p:nvGrpSpPr>
        <p:grpSpPr>
          <a:xfrm>
            <a:off x="576140" y="6451484"/>
            <a:ext cx="615478" cy="91194"/>
            <a:chOff x="576140" y="6451484"/>
            <a:chExt cx="615478" cy="91194"/>
          </a:xfrm>
          <a:solidFill>
            <a:schemeClr val="tx2"/>
          </a:solidFill>
        </p:grpSpPr>
        <p:sp>
          <p:nvSpPr>
            <p:cNvPr id="18" name="Bild 2">
              <a:extLst>
                <a:ext uri="{FF2B5EF4-FFF2-40B4-BE49-F238E27FC236}">
                  <a16:creationId xmlns:a16="http://schemas.microsoft.com/office/drawing/2014/main" id="{75F62DFF-CE28-2847-9178-371361C4B379}"/>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19" name="Bild 2">
              <a:extLst>
                <a:ext uri="{FF2B5EF4-FFF2-40B4-BE49-F238E27FC236}">
                  <a16:creationId xmlns:a16="http://schemas.microsoft.com/office/drawing/2014/main" id="{56F4E682-4CA9-5346-8CD6-98F8EACD6CE7}"/>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0" name="Bild 2">
              <a:extLst>
                <a:ext uri="{FF2B5EF4-FFF2-40B4-BE49-F238E27FC236}">
                  <a16:creationId xmlns:a16="http://schemas.microsoft.com/office/drawing/2014/main" id="{11510029-65DB-F040-9ED5-A182045EEF2B}"/>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1" name="Bild 2">
              <a:extLst>
                <a:ext uri="{FF2B5EF4-FFF2-40B4-BE49-F238E27FC236}">
                  <a16:creationId xmlns:a16="http://schemas.microsoft.com/office/drawing/2014/main" id="{882E3E49-2F44-5445-B3D9-4FA93CE1837A}"/>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22" name="Bild 2">
              <a:extLst>
                <a:ext uri="{FF2B5EF4-FFF2-40B4-BE49-F238E27FC236}">
                  <a16:creationId xmlns:a16="http://schemas.microsoft.com/office/drawing/2014/main" id="{E77E397B-C384-F949-9F60-67A86BD39DCA}"/>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23" name="Bild 2">
              <a:extLst>
                <a:ext uri="{FF2B5EF4-FFF2-40B4-BE49-F238E27FC236}">
                  <a16:creationId xmlns:a16="http://schemas.microsoft.com/office/drawing/2014/main" id="{DBE8665D-1D7B-BC49-9416-388A79FA9660}"/>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4" name="Bild 2">
              <a:extLst>
                <a:ext uri="{FF2B5EF4-FFF2-40B4-BE49-F238E27FC236}">
                  <a16:creationId xmlns:a16="http://schemas.microsoft.com/office/drawing/2014/main" id="{E25BD59B-C1DD-BF4D-89DA-D56603C3E329}"/>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33" name="Text Placeholder 18">
            <a:extLst>
              <a:ext uri="{FF2B5EF4-FFF2-40B4-BE49-F238E27FC236}">
                <a16:creationId xmlns:a16="http://schemas.microsoft.com/office/drawing/2014/main" id="{96B2358A-BB39-7B47-9534-6E6E079F5E39}"/>
              </a:ext>
            </a:extLst>
          </p:cNvPr>
          <p:cNvSpPr>
            <a:spLocks noGrp="1"/>
          </p:cNvSpPr>
          <p:nvPr>
            <p:ph type="body" sz="quarter" idx="14" hasCustomPrompt="1"/>
          </p:nvPr>
        </p:nvSpPr>
        <p:spPr>
          <a:xfrm>
            <a:off x="575999" y="731027"/>
            <a:ext cx="5377125" cy="1365942"/>
          </a:xfrm>
          <a:prstGeom prst="rect">
            <a:avLst/>
          </a:prstGeom>
        </p:spPr>
        <p:txBody>
          <a:bodyPr anchor="t">
            <a:noAutofit/>
          </a:bodyPr>
          <a:lstStyle>
            <a:lvl1pPr marL="0" indent="0">
              <a:lnSpc>
                <a:spcPct val="85000"/>
              </a:lnSpc>
              <a:spcBef>
                <a:spcPts val="0"/>
              </a:spcBef>
              <a:buNone/>
              <a:defRPr sz="3600" spc="40" baseline="0">
                <a:solidFill>
                  <a:schemeClr val="tx2"/>
                </a:solidFill>
              </a:defRPr>
            </a:lvl1pPr>
          </a:lstStyle>
          <a:p>
            <a:pPr lvl="0"/>
            <a:r>
              <a:rPr lang="en-GB"/>
              <a:t>Click to add a headline </a:t>
            </a:r>
            <a:br>
              <a:rPr lang="en-GB"/>
            </a:br>
            <a:r>
              <a:rPr lang="en-GB"/>
              <a:t>of maximum three lines</a:t>
            </a:r>
          </a:p>
        </p:txBody>
      </p:sp>
      <p:sp>
        <p:nvSpPr>
          <p:cNvPr id="25" name="Platshållare för text 11">
            <a:extLst>
              <a:ext uri="{FF2B5EF4-FFF2-40B4-BE49-F238E27FC236}">
                <a16:creationId xmlns:a16="http://schemas.microsoft.com/office/drawing/2014/main" id="{15044A8B-EC3C-AC48-809D-139C48BB0CB9}"/>
              </a:ext>
            </a:extLst>
          </p:cNvPr>
          <p:cNvSpPr>
            <a:spLocks noGrp="1"/>
          </p:cNvSpPr>
          <p:nvPr>
            <p:ph type="body" sz="quarter" idx="21" hasCustomPrompt="1"/>
          </p:nvPr>
        </p:nvSpPr>
        <p:spPr>
          <a:xfrm>
            <a:off x="576000" y="2527200"/>
            <a:ext cx="5377125" cy="3600450"/>
          </a:xfrm>
        </p:spPr>
        <p:txBody>
          <a:bodyPr/>
          <a:lstStyle/>
          <a:p>
            <a:pPr lvl="0"/>
            <a:r>
              <a:rPr lang="en-GB" noProof="0"/>
              <a:t>Click to add body text</a:t>
            </a:r>
          </a:p>
          <a:p>
            <a:pPr lvl="1"/>
            <a:r>
              <a:rPr lang="en-GB" noProof="0"/>
              <a:t>Second level</a:t>
            </a:r>
          </a:p>
          <a:p>
            <a:pPr lvl="2"/>
            <a:r>
              <a:rPr lang="en-GB" noProof="0"/>
              <a:t>Third level</a:t>
            </a:r>
          </a:p>
          <a:p>
            <a:pPr lvl="3"/>
            <a:r>
              <a:rPr lang="en-GB" noProof="0"/>
              <a:t>Fourth level </a:t>
            </a:r>
          </a:p>
          <a:p>
            <a:pPr lvl="4"/>
            <a:r>
              <a:rPr lang="en-GB" noProof="0"/>
              <a:t>Fifth level</a:t>
            </a:r>
          </a:p>
        </p:txBody>
      </p:sp>
    </p:spTree>
    <p:extLst>
      <p:ext uri="{BB962C8B-B14F-4D97-AF65-F5344CB8AC3E}">
        <p14:creationId xmlns:p14="http://schemas.microsoft.com/office/powerpoint/2010/main" val="30601141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9 End/Thank You Blue">
    <p:bg>
      <p:bgPr>
        <a:solidFill>
          <a:schemeClr val="accent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5544DF57-7764-0643-BBD9-8E9A5BB6A5C0}"/>
              </a:ext>
            </a:extLst>
          </p:cNvPr>
          <p:cNvSpPr>
            <a:spLocks noGrp="1"/>
          </p:cNvSpPr>
          <p:nvPr>
            <p:ph type="pic" sz="quarter" idx="13" hasCustomPrompt="1"/>
          </p:nvPr>
        </p:nvSpPr>
        <p:spPr>
          <a:xfrm>
            <a:off x="5" y="5"/>
            <a:ext cx="12191997" cy="6857997"/>
          </a:xfrm>
          <a:custGeom>
            <a:avLst/>
            <a:gdLst>
              <a:gd name="connsiteX0" fmla="*/ 1146049 w 12191997"/>
              <a:gd name="connsiteY0" fmla="*/ 6470534 h 6857997"/>
              <a:gd name="connsiteX1" fmla="*/ 1157832 w 12191997"/>
              <a:gd name="connsiteY1" fmla="*/ 6505507 h 6857997"/>
              <a:gd name="connsiteX2" fmla="*/ 1134642 w 12191997"/>
              <a:gd name="connsiteY2" fmla="*/ 6505507 h 6857997"/>
              <a:gd name="connsiteX3" fmla="*/ 788170 w 12191997"/>
              <a:gd name="connsiteY3" fmla="*/ 6470534 h 6857997"/>
              <a:gd name="connsiteX4" fmla="*/ 799953 w 12191997"/>
              <a:gd name="connsiteY4" fmla="*/ 6505507 h 6857997"/>
              <a:gd name="connsiteX5" fmla="*/ 776763 w 12191997"/>
              <a:gd name="connsiteY5" fmla="*/ 6505507 h 6857997"/>
              <a:gd name="connsiteX6" fmla="*/ 1132323 w 12191997"/>
              <a:gd name="connsiteY6" fmla="*/ 6451543 h 6857997"/>
              <a:gd name="connsiteX7" fmla="*/ 1100860 w 12191997"/>
              <a:gd name="connsiteY7" fmla="*/ 6542674 h 6857997"/>
              <a:gd name="connsiteX8" fmla="*/ 1123110 w 12191997"/>
              <a:gd name="connsiteY8" fmla="*/ 6542674 h 6857997"/>
              <a:gd name="connsiteX9" fmla="*/ 1128876 w 12191997"/>
              <a:gd name="connsiteY9" fmla="*/ 6524060 h 6857997"/>
              <a:gd name="connsiteX10" fmla="*/ 1163786 w 12191997"/>
              <a:gd name="connsiteY10" fmla="*/ 6524060 h 6857997"/>
              <a:gd name="connsiteX11" fmla="*/ 1169741 w 12191997"/>
              <a:gd name="connsiteY11" fmla="*/ 6542674 h 6857997"/>
              <a:gd name="connsiteX12" fmla="*/ 1191615 w 12191997"/>
              <a:gd name="connsiteY12" fmla="*/ 6542674 h 6857997"/>
              <a:gd name="connsiteX13" fmla="*/ 1159148 w 12191997"/>
              <a:gd name="connsiteY13" fmla="*/ 6451543 h 6857997"/>
              <a:gd name="connsiteX14" fmla="*/ 961907 w 12191997"/>
              <a:gd name="connsiteY14" fmla="*/ 6451543 h 6857997"/>
              <a:gd name="connsiteX15" fmla="*/ 933640 w 12191997"/>
              <a:gd name="connsiteY15" fmla="*/ 6479246 h 6857997"/>
              <a:gd name="connsiteX16" fmla="*/ 961907 w 12191997"/>
              <a:gd name="connsiteY16" fmla="*/ 6505821 h 6857997"/>
              <a:gd name="connsiteX17" fmla="*/ 983468 w 12191997"/>
              <a:gd name="connsiteY17" fmla="*/ 6505821 h 6857997"/>
              <a:gd name="connsiteX18" fmla="*/ 991678 w 12191997"/>
              <a:gd name="connsiteY18" fmla="*/ 6514282 h 6857997"/>
              <a:gd name="connsiteX19" fmla="*/ 983468 w 12191997"/>
              <a:gd name="connsiteY19" fmla="*/ 6522743 h 6857997"/>
              <a:gd name="connsiteX20" fmla="*/ 937338 w 12191997"/>
              <a:gd name="connsiteY20" fmla="*/ 6522743 h 6857997"/>
              <a:gd name="connsiteX21" fmla="*/ 937338 w 12191997"/>
              <a:gd name="connsiteY21" fmla="*/ 6542674 h 6857997"/>
              <a:gd name="connsiteX22" fmla="*/ 982716 w 12191997"/>
              <a:gd name="connsiteY22" fmla="*/ 6542674 h 6857997"/>
              <a:gd name="connsiteX23" fmla="*/ 1011358 w 12191997"/>
              <a:gd name="connsiteY23" fmla="*/ 6514282 h 6857997"/>
              <a:gd name="connsiteX24" fmla="*/ 986727 w 12191997"/>
              <a:gd name="connsiteY24" fmla="*/ 6487707 h 6857997"/>
              <a:gd name="connsiteX25" fmla="*/ 961907 w 12191997"/>
              <a:gd name="connsiteY25" fmla="*/ 6487707 h 6857997"/>
              <a:gd name="connsiteX26" fmla="*/ 953321 w 12191997"/>
              <a:gd name="connsiteY26" fmla="*/ 6479246 h 6857997"/>
              <a:gd name="connsiteX27" fmla="*/ 961907 w 12191997"/>
              <a:gd name="connsiteY27" fmla="*/ 6470785 h 6857997"/>
              <a:gd name="connsiteX28" fmla="*/ 1004965 w 12191997"/>
              <a:gd name="connsiteY28" fmla="*/ 6470785 h 6857997"/>
              <a:gd name="connsiteX29" fmla="*/ 1004965 w 12191997"/>
              <a:gd name="connsiteY29" fmla="*/ 6451543 h 6857997"/>
              <a:gd name="connsiteX30" fmla="*/ 841570 w 12191997"/>
              <a:gd name="connsiteY30" fmla="*/ 6451543 h 6857997"/>
              <a:gd name="connsiteX31" fmla="*/ 841570 w 12191997"/>
              <a:gd name="connsiteY31" fmla="*/ 6542674 h 6857997"/>
              <a:gd name="connsiteX32" fmla="*/ 862692 w 12191997"/>
              <a:gd name="connsiteY32" fmla="*/ 6542674 h 6857997"/>
              <a:gd name="connsiteX33" fmla="*/ 862692 w 12191997"/>
              <a:gd name="connsiteY33" fmla="*/ 6486454 h 6857997"/>
              <a:gd name="connsiteX34" fmla="*/ 898981 w 12191997"/>
              <a:gd name="connsiteY34" fmla="*/ 6542486 h 6857997"/>
              <a:gd name="connsiteX35" fmla="*/ 898981 w 12191997"/>
              <a:gd name="connsiteY35" fmla="*/ 6542674 h 6857997"/>
              <a:gd name="connsiteX36" fmla="*/ 920855 w 12191997"/>
              <a:gd name="connsiteY36" fmla="*/ 6542674 h 6857997"/>
              <a:gd name="connsiteX37" fmla="*/ 920793 w 12191997"/>
              <a:gd name="connsiteY37" fmla="*/ 6522994 h 6857997"/>
              <a:gd name="connsiteX38" fmla="*/ 920667 w 12191997"/>
              <a:gd name="connsiteY38" fmla="*/ 6451543 h 6857997"/>
              <a:gd name="connsiteX39" fmla="*/ 899671 w 12191997"/>
              <a:gd name="connsiteY39" fmla="*/ 6451543 h 6857997"/>
              <a:gd name="connsiteX40" fmla="*/ 899671 w 12191997"/>
              <a:gd name="connsiteY40" fmla="*/ 6508829 h 6857997"/>
              <a:gd name="connsiteX41" fmla="*/ 863068 w 12191997"/>
              <a:gd name="connsiteY41" fmla="*/ 6451543 h 6857997"/>
              <a:gd name="connsiteX42" fmla="*/ 774444 w 12191997"/>
              <a:gd name="connsiteY42" fmla="*/ 6451543 h 6857997"/>
              <a:gd name="connsiteX43" fmla="*/ 742918 w 12191997"/>
              <a:gd name="connsiteY43" fmla="*/ 6542674 h 6857997"/>
              <a:gd name="connsiteX44" fmla="*/ 765168 w 12191997"/>
              <a:gd name="connsiteY44" fmla="*/ 6542674 h 6857997"/>
              <a:gd name="connsiteX45" fmla="*/ 770934 w 12191997"/>
              <a:gd name="connsiteY45" fmla="*/ 6524060 h 6857997"/>
              <a:gd name="connsiteX46" fmla="*/ 805845 w 12191997"/>
              <a:gd name="connsiteY46" fmla="*/ 6524060 h 6857997"/>
              <a:gd name="connsiteX47" fmla="*/ 811799 w 12191997"/>
              <a:gd name="connsiteY47" fmla="*/ 6542674 h 6857997"/>
              <a:gd name="connsiteX48" fmla="*/ 833735 w 12191997"/>
              <a:gd name="connsiteY48" fmla="*/ 6542674 h 6857997"/>
              <a:gd name="connsiteX49" fmla="*/ 801269 w 12191997"/>
              <a:gd name="connsiteY49" fmla="*/ 6451543 h 6857997"/>
              <a:gd name="connsiteX50" fmla="*/ 604404 w 12191997"/>
              <a:gd name="connsiteY50" fmla="*/ 6451543 h 6857997"/>
              <a:gd name="connsiteX51" fmla="*/ 576137 w 12191997"/>
              <a:gd name="connsiteY51" fmla="*/ 6479246 h 6857997"/>
              <a:gd name="connsiteX52" fmla="*/ 604404 w 12191997"/>
              <a:gd name="connsiteY52" fmla="*/ 6505821 h 6857997"/>
              <a:gd name="connsiteX53" fmla="*/ 625964 w 12191997"/>
              <a:gd name="connsiteY53" fmla="*/ 6505821 h 6857997"/>
              <a:gd name="connsiteX54" fmla="*/ 634174 w 12191997"/>
              <a:gd name="connsiteY54" fmla="*/ 6514282 h 6857997"/>
              <a:gd name="connsiteX55" fmla="*/ 625964 w 12191997"/>
              <a:gd name="connsiteY55" fmla="*/ 6522743 h 6857997"/>
              <a:gd name="connsiteX56" fmla="*/ 579772 w 12191997"/>
              <a:gd name="connsiteY56" fmla="*/ 6522743 h 6857997"/>
              <a:gd name="connsiteX57" fmla="*/ 579772 w 12191997"/>
              <a:gd name="connsiteY57" fmla="*/ 6542674 h 6857997"/>
              <a:gd name="connsiteX58" fmla="*/ 625149 w 12191997"/>
              <a:gd name="connsiteY58" fmla="*/ 6542674 h 6857997"/>
              <a:gd name="connsiteX59" fmla="*/ 653792 w 12191997"/>
              <a:gd name="connsiteY59" fmla="*/ 6514282 h 6857997"/>
              <a:gd name="connsiteX60" fmla="*/ 629223 w 12191997"/>
              <a:gd name="connsiteY60" fmla="*/ 6487707 h 6857997"/>
              <a:gd name="connsiteX61" fmla="*/ 604404 w 12191997"/>
              <a:gd name="connsiteY61" fmla="*/ 6487707 h 6857997"/>
              <a:gd name="connsiteX62" fmla="*/ 595817 w 12191997"/>
              <a:gd name="connsiteY62" fmla="*/ 6479246 h 6857997"/>
              <a:gd name="connsiteX63" fmla="*/ 604404 w 12191997"/>
              <a:gd name="connsiteY63" fmla="*/ 6470785 h 6857997"/>
              <a:gd name="connsiteX64" fmla="*/ 647462 w 12191997"/>
              <a:gd name="connsiteY64" fmla="*/ 6470785 h 6857997"/>
              <a:gd name="connsiteX65" fmla="*/ 647462 w 12191997"/>
              <a:gd name="connsiteY65" fmla="*/ 6451543 h 6857997"/>
              <a:gd name="connsiteX66" fmla="*/ 1023956 w 12191997"/>
              <a:gd name="connsiteY66" fmla="*/ 6451480 h 6857997"/>
              <a:gd name="connsiteX67" fmla="*/ 1023956 w 12191997"/>
              <a:gd name="connsiteY67" fmla="*/ 6542674 h 6857997"/>
              <a:gd name="connsiteX68" fmla="*/ 1045016 w 12191997"/>
              <a:gd name="connsiteY68" fmla="*/ 6542674 h 6857997"/>
              <a:gd name="connsiteX69" fmla="*/ 1045016 w 12191997"/>
              <a:gd name="connsiteY69" fmla="*/ 6504191 h 6857997"/>
              <a:gd name="connsiteX70" fmla="*/ 1074975 w 12191997"/>
              <a:gd name="connsiteY70" fmla="*/ 6542674 h 6857997"/>
              <a:gd name="connsiteX71" fmla="*/ 1099481 w 12191997"/>
              <a:gd name="connsiteY71" fmla="*/ 6542674 h 6857997"/>
              <a:gd name="connsiteX72" fmla="*/ 1065009 w 12191997"/>
              <a:gd name="connsiteY72" fmla="*/ 6497109 h 6857997"/>
              <a:gd name="connsiteX73" fmla="*/ 1099481 w 12191997"/>
              <a:gd name="connsiteY73" fmla="*/ 6451480 h 6857997"/>
              <a:gd name="connsiteX74" fmla="*/ 1074975 w 12191997"/>
              <a:gd name="connsiteY74" fmla="*/ 6451480 h 6857997"/>
              <a:gd name="connsiteX75" fmla="*/ 1045016 w 12191997"/>
              <a:gd name="connsiteY75" fmla="*/ 6489963 h 6857997"/>
              <a:gd name="connsiteX76" fmla="*/ 1045016 w 12191997"/>
              <a:gd name="connsiteY76" fmla="*/ 6451480 h 6857997"/>
              <a:gd name="connsiteX77" fmla="*/ 666077 w 12191997"/>
              <a:gd name="connsiteY77" fmla="*/ 6451480 h 6857997"/>
              <a:gd name="connsiteX78" fmla="*/ 666077 w 12191997"/>
              <a:gd name="connsiteY78" fmla="*/ 6542674 h 6857997"/>
              <a:gd name="connsiteX79" fmla="*/ 687073 w 12191997"/>
              <a:gd name="connsiteY79" fmla="*/ 6542674 h 6857997"/>
              <a:gd name="connsiteX80" fmla="*/ 687073 w 12191997"/>
              <a:gd name="connsiteY80" fmla="*/ 6504191 h 6857997"/>
              <a:gd name="connsiteX81" fmla="*/ 717033 w 12191997"/>
              <a:gd name="connsiteY81" fmla="*/ 6542674 h 6857997"/>
              <a:gd name="connsiteX82" fmla="*/ 741602 w 12191997"/>
              <a:gd name="connsiteY82" fmla="*/ 6542674 h 6857997"/>
              <a:gd name="connsiteX83" fmla="*/ 707067 w 12191997"/>
              <a:gd name="connsiteY83" fmla="*/ 6497109 h 6857997"/>
              <a:gd name="connsiteX84" fmla="*/ 741602 w 12191997"/>
              <a:gd name="connsiteY84" fmla="*/ 6451480 h 6857997"/>
              <a:gd name="connsiteX85" fmla="*/ 717033 w 12191997"/>
              <a:gd name="connsiteY85" fmla="*/ 6451480 h 6857997"/>
              <a:gd name="connsiteX86" fmla="*/ 687073 w 12191997"/>
              <a:gd name="connsiteY86" fmla="*/ 6489963 h 6857997"/>
              <a:gd name="connsiteX87" fmla="*/ 687073 w 12191997"/>
              <a:gd name="connsiteY87" fmla="*/ 6451480 h 6857997"/>
              <a:gd name="connsiteX88" fmla="*/ 0 w 12191997"/>
              <a:gd name="connsiteY88" fmla="*/ 0 h 6857997"/>
              <a:gd name="connsiteX89" fmla="*/ 12191997 w 12191997"/>
              <a:gd name="connsiteY89" fmla="*/ 0 h 6857997"/>
              <a:gd name="connsiteX90" fmla="*/ 12191997 w 12191997"/>
              <a:gd name="connsiteY90" fmla="*/ 6857997 h 6857997"/>
              <a:gd name="connsiteX91" fmla="*/ 0 w 12191997"/>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7"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12191997" y="0"/>
                </a:lnTo>
                <a:lnTo>
                  <a:pt x="12191997"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accent1"/>
                </a:solidFill>
              </a:defRPr>
            </a:lvl1pPr>
          </a:lstStyle>
          <a:p>
            <a:r>
              <a:rPr lang="en-GB"/>
              <a:t>Click on the icon to add an image</a:t>
            </a:r>
          </a:p>
        </p:txBody>
      </p:sp>
      <p:sp>
        <p:nvSpPr>
          <p:cNvPr id="2" name="Date Placeholder 1">
            <a:extLst>
              <a:ext uri="{FF2B5EF4-FFF2-40B4-BE49-F238E27FC236}">
                <a16:creationId xmlns:a16="http://schemas.microsoft.com/office/drawing/2014/main" id="{CB933F6B-2C2A-DB4E-8D3A-6DB67A584F23}"/>
              </a:ext>
            </a:extLst>
          </p:cNvPr>
          <p:cNvSpPr>
            <a:spLocks noGrp="1"/>
          </p:cNvSpPr>
          <p:nvPr>
            <p:ph type="dt" sz="half" idx="16"/>
          </p:nvPr>
        </p:nvSpPr>
        <p:spPr/>
        <p:txBody>
          <a:bodyPr/>
          <a:lstStyle>
            <a:lvl1pPr>
              <a:defRPr>
                <a:solidFill>
                  <a:schemeClr val="accent1"/>
                </a:solidFill>
              </a:defRPr>
            </a:lvl1pPr>
          </a:lstStyle>
          <a:p>
            <a:fld id="{AB9C2A38-93C1-4596-B190-0ACF2C137EDB}" type="datetime1">
              <a:rPr lang="en-US" smtClean="0"/>
              <a:t>9/4/2024</a:t>
            </a:fld>
            <a:endParaRPr lang="en-US"/>
          </a:p>
        </p:txBody>
      </p:sp>
      <p:sp>
        <p:nvSpPr>
          <p:cNvPr id="3" name="Footer Placeholder 2">
            <a:extLst>
              <a:ext uri="{FF2B5EF4-FFF2-40B4-BE49-F238E27FC236}">
                <a16:creationId xmlns:a16="http://schemas.microsoft.com/office/drawing/2014/main" id="{37019CC5-F0EC-7B4E-BC0C-2CF63CBD7D83}"/>
              </a:ext>
            </a:extLst>
          </p:cNvPr>
          <p:cNvSpPr>
            <a:spLocks noGrp="1"/>
          </p:cNvSpPr>
          <p:nvPr>
            <p:ph type="ftr" sz="quarter" idx="17"/>
          </p:nvPr>
        </p:nvSpPr>
        <p:spPr/>
        <p:txBody>
          <a:bodyPr/>
          <a:lstStyle>
            <a:lvl1pPr>
              <a:defRPr>
                <a:solidFill>
                  <a:schemeClr val="accent1"/>
                </a:solidFill>
              </a:defRPr>
            </a:lvl1pPr>
          </a:lstStyle>
          <a:p>
            <a:r>
              <a:rPr lang="en-US"/>
              <a:t>Go to header/footer to change text </a:t>
            </a:r>
          </a:p>
        </p:txBody>
      </p:sp>
      <p:sp>
        <p:nvSpPr>
          <p:cNvPr id="7" name="Slide Number Placeholder 6">
            <a:extLst>
              <a:ext uri="{FF2B5EF4-FFF2-40B4-BE49-F238E27FC236}">
                <a16:creationId xmlns:a16="http://schemas.microsoft.com/office/drawing/2014/main" id="{20B4E507-DB8C-E945-8AB4-907DBCF5BA13}"/>
              </a:ext>
            </a:extLst>
          </p:cNvPr>
          <p:cNvSpPr>
            <a:spLocks noGrp="1"/>
          </p:cNvSpPr>
          <p:nvPr>
            <p:ph type="sldNum" sz="quarter" idx="18"/>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25" name="Text Placeholder 7">
            <a:extLst>
              <a:ext uri="{FF2B5EF4-FFF2-40B4-BE49-F238E27FC236}">
                <a16:creationId xmlns:a16="http://schemas.microsoft.com/office/drawing/2014/main" id="{67488718-642D-1C4A-B768-5243ECAAFF54}"/>
              </a:ext>
            </a:extLst>
          </p:cNvPr>
          <p:cNvSpPr>
            <a:spLocks noGrp="1"/>
          </p:cNvSpPr>
          <p:nvPr>
            <p:ph type="body" sz="quarter" idx="38" hasCustomPrompt="1"/>
          </p:nvPr>
        </p:nvSpPr>
        <p:spPr>
          <a:xfrm>
            <a:off x="583093" y="720724"/>
            <a:ext cx="5370031" cy="2600325"/>
          </a:xfrm>
        </p:spPr>
        <p:txBody>
          <a:bodyPr/>
          <a:lstStyle>
            <a:lvl1pPr marL="0" indent="0" algn="l">
              <a:lnSpc>
                <a:spcPct val="100000"/>
              </a:lnSpc>
              <a:spcBef>
                <a:spcPts val="0"/>
              </a:spcBef>
              <a:spcAft>
                <a:spcPts val="850"/>
              </a:spcAft>
              <a:buNone/>
              <a:defRPr sz="3600" b="1" spc="40" baseline="0">
                <a:solidFill>
                  <a:schemeClr val="accent1"/>
                </a:solidFill>
              </a:defRPr>
            </a:lvl1pPr>
            <a:lvl2pPr marL="0" indent="0" algn="l">
              <a:lnSpc>
                <a:spcPct val="100000"/>
              </a:lnSpc>
              <a:spcBef>
                <a:spcPts val="0"/>
              </a:spcBef>
              <a:spcAft>
                <a:spcPts val="600"/>
              </a:spcAft>
              <a:buNone/>
              <a:defRPr sz="1400" spc="40" baseline="0">
                <a:solidFill>
                  <a:schemeClr val="accent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GB"/>
              <a:t>Click to add text</a:t>
            </a:r>
          </a:p>
          <a:p>
            <a:pPr lvl="1"/>
            <a:r>
              <a:rPr lang="en-GB"/>
              <a:t>Second level</a:t>
            </a:r>
          </a:p>
        </p:txBody>
      </p:sp>
      <p:sp>
        <p:nvSpPr>
          <p:cNvPr id="8" name="textruta 5">
            <a:extLst>
              <a:ext uri="{FF2B5EF4-FFF2-40B4-BE49-F238E27FC236}">
                <a16:creationId xmlns:a16="http://schemas.microsoft.com/office/drawing/2014/main" id="{9CA758BD-5C55-6540-BFC0-18BA5E290BA3}"/>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9" name="textruta 8">
            <a:extLst>
              <a:ext uri="{FF2B5EF4-FFF2-40B4-BE49-F238E27FC236}">
                <a16:creationId xmlns:a16="http://schemas.microsoft.com/office/drawing/2014/main" id="{D6D03EBC-FF28-B246-9262-70768DB96EB3}"/>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Rektangel 9">
            <a:extLst>
              <a:ext uri="{FF2B5EF4-FFF2-40B4-BE49-F238E27FC236}">
                <a16:creationId xmlns:a16="http://schemas.microsoft.com/office/drawing/2014/main" id="{4C4F2B59-2BF8-804B-B8CA-05F71E9FA5C2}"/>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ktangel 10">
            <a:extLst>
              <a:ext uri="{FF2B5EF4-FFF2-40B4-BE49-F238E27FC236}">
                <a16:creationId xmlns:a16="http://schemas.microsoft.com/office/drawing/2014/main" id="{483A10B1-05B8-D24F-9FD4-3E109436BAAF}"/>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ruta 11">
            <a:extLst>
              <a:ext uri="{FF2B5EF4-FFF2-40B4-BE49-F238E27FC236}">
                <a16:creationId xmlns:a16="http://schemas.microsoft.com/office/drawing/2014/main" id="{567CC080-E0B4-6645-B343-8E58FF0C1643}"/>
              </a:ext>
            </a:extLst>
          </p:cNvPr>
          <p:cNvSpPr txBox="1"/>
          <p:nvPr userDrawn="1"/>
        </p:nvSpPr>
        <p:spPr>
          <a:xfrm>
            <a:off x="12395260" y="4154400"/>
            <a:ext cx="1681523" cy="1754326"/>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mn-lt"/>
                <a:cs typeface="Arial" panose="020B0604020202020204" pitchFamily="34" charset="0"/>
              </a:rPr>
              <a:t>To change from </a:t>
            </a:r>
            <a:r>
              <a:rPr lang="en-GB" sz="900" b="1" baseline="0">
                <a:solidFill>
                  <a:schemeClr val="tx1">
                    <a:lumMod val="65000"/>
                    <a:lumOff val="35000"/>
                  </a:schemeClr>
                </a:solidFill>
                <a:latin typeface="+mn-lt"/>
                <a:cs typeface="Arial" panose="020B0604020202020204" pitchFamily="34" charset="0"/>
              </a:rPr>
              <a:t>headline</a:t>
            </a:r>
            <a:r>
              <a:rPr lang="en-GB" sz="900" baseline="0">
                <a:solidFill>
                  <a:schemeClr val="tx1">
                    <a:lumMod val="65000"/>
                    <a:lumOff val="35000"/>
                  </a:schemeClr>
                </a:solidFill>
                <a:latin typeface="+mn-lt"/>
                <a:cs typeface="Arial" panose="020B0604020202020204" pitchFamily="34" charset="0"/>
              </a:rPr>
              <a:t> to </a:t>
            </a:r>
            <a:r>
              <a:rPr lang="en-GB" sz="900" b="1" baseline="0">
                <a:solidFill>
                  <a:schemeClr val="tx1">
                    <a:lumMod val="65000"/>
                    <a:lumOff val="35000"/>
                  </a:schemeClr>
                </a:solidFill>
                <a:latin typeface="+mn-lt"/>
                <a:cs typeface="Arial" panose="020B0604020202020204" pitchFamily="34" charset="0"/>
              </a:rPr>
              <a:t>body text </a:t>
            </a:r>
            <a:r>
              <a:rPr lang="en-GB" sz="900" baseline="0">
                <a:solidFill>
                  <a:schemeClr val="tx1">
                    <a:lumMod val="65000"/>
                    <a:lumOff val="35000"/>
                  </a:schemeClr>
                </a:solidFill>
                <a:latin typeface="+mn-lt"/>
                <a:cs typeface="Arial" panose="020B0604020202020204" pitchFamily="34" charset="0"/>
              </a:rPr>
              <a:t>or to </a:t>
            </a:r>
            <a:r>
              <a:rPr lang="en-GB" sz="900" b="1" baseline="0">
                <a:solidFill>
                  <a:schemeClr val="tx1">
                    <a:lumMod val="65000"/>
                    <a:lumOff val="35000"/>
                  </a:schemeClr>
                </a:solidFill>
                <a:latin typeface="+mn-lt"/>
                <a:cs typeface="Arial" panose="020B0604020202020204" pitchFamily="34" charset="0"/>
              </a:rPr>
              <a:t>use bullets</a:t>
            </a:r>
            <a:r>
              <a:rPr lang="en-GB" sz="900" baseline="0">
                <a:solidFill>
                  <a:schemeClr val="tx1">
                    <a:lumMod val="65000"/>
                    <a:lumOff val="35000"/>
                  </a:schemeClr>
                </a:solidFill>
                <a:latin typeface="+mn-lt"/>
                <a:cs typeface="Arial" panose="020B0604020202020204" pitchFamily="34" charset="0"/>
              </a:rPr>
              <a:t>, press </a:t>
            </a:r>
            <a:r>
              <a:rPr lang="en-GB" sz="900" b="1" baseline="0">
                <a:solidFill>
                  <a:schemeClr val="tx1">
                    <a:lumMod val="65000"/>
                    <a:lumOff val="35000"/>
                  </a:schemeClr>
                </a:solidFill>
                <a:latin typeface="+mn-lt"/>
                <a:cs typeface="Arial" panose="020B0604020202020204" pitchFamily="34" charset="0"/>
              </a:rPr>
              <a:t>enter/return </a:t>
            </a:r>
            <a:r>
              <a:rPr lang="en-GB" sz="900" baseline="0">
                <a:solidFill>
                  <a:schemeClr val="tx1">
                    <a:lumMod val="65000"/>
                    <a:lumOff val="35000"/>
                  </a:schemeClr>
                </a:solidFill>
                <a:latin typeface="+mn-lt"/>
                <a:cs typeface="Arial" panose="020B0604020202020204" pitchFamily="34" charset="0"/>
              </a:rPr>
              <a:t>after your headline then use this function toggle to body text.</a:t>
            </a: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p:txBody>
      </p:sp>
      <p:pic>
        <p:nvPicPr>
          <p:cNvPr id="13" name="Picture 9">
            <a:extLst>
              <a:ext uri="{FF2B5EF4-FFF2-40B4-BE49-F238E27FC236}">
                <a16:creationId xmlns:a16="http://schemas.microsoft.com/office/drawing/2014/main" id="{359C9406-E00B-424F-B110-6C1F4D84288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
          <a:stretch/>
        </p:blipFill>
        <p:spPr>
          <a:xfrm>
            <a:off x="12522649" y="5058609"/>
            <a:ext cx="1422121" cy="721417"/>
          </a:xfrm>
          <a:prstGeom prst="rect">
            <a:avLst/>
          </a:prstGeom>
          <a:ln w="9525">
            <a:solidFill>
              <a:schemeClr val="tx2"/>
            </a:solidFill>
          </a:ln>
        </p:spPr>
      </p:pic>
      <p:sp>
        <p:nvSpPr>
          <p:cNvPr id="14" name="Oval 4">
            <a:extLst>
              <a:ext uri="{FF2B5EF4-FFF2-40B4-BE49-F238E27FC236}">
                <a16:creationId xmlns:a16="http://schemas.microsoft.com/office/drawing/2014/main" id="{5C256491-67DF-A248-A90E-627FCDF80B83}"/>
              </a:ext>
            </a:extLst>
          </p:cNvPr>
          <p:cNvSpPr/>
          <p:nvPr userDrawn="1"/>
        </p:nvSpPr>
        <p:spPr>
          <a:xfrm>
            <a:off x="13194299" y="5281906"/>
            <a:ext cx="282818" cy="282818"/>
          </a:xfrm>
          <a:prstGeom prst="ellipse">
            <a:avLst/>
          </a:prstGeom>
          <a:solidFill>
            <a:schemeClr val="bg1">
              <a:lumMod val="95000"/>
              <a:alpha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cxnSp>
        <p:nvCxnSpPr>
          <p:cNvPr id="16" name="Connector: Elbow 131">
            <a:extLst>
              <a:ext uri="{FF2B5EF4-FFF2-40B4-BE49-F238E27FC236}">
                <a16:creationId xmlns:a16="http://schemas.microsoft.com/office/drawing/2014/main" id="{5D4FBB2B-EA79-FE42-A088-3353E1F76FB1}"/>
              </a:ext>
            </a:extLst>
          </p:cNvPr>
          <p:cNvCxnSpPr>
            <a:cxnSpLocks/>
            <a:endCxn id="14" idx="0"/>
          </p:cNvCxnSpPr>
          <p:nvPr userDrawn="1"/>
        </p:nvCxnSpPr>
        <p:spPr>
          <a:xfrm rot="5400000">
            <a:off x="13324711" y="5010086"/>
            <a:ext cx="282818" cy="260823"/>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84489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9 End Slide/Thank You">
    <p:bg>
      <p:bgPr>
        <a:solidFill>
          <a:schemeClr val="bg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5544DF57-7764-0643-BBD9-8E9A5BB6A5C0}"/>
              </a:ext>
            </a:extLst>
          </p:cNvPr>
          <p:cNvSpPr>
            <a:spLocks noGrp="1"/>
          </p:cNvSpPr>
          <p:nvPr>
            <p:ph type="pic" sz="quarter" idx="13" hasCustomPrompt="1"/>
          </p:nvPr>
        </p:nvSpPr>
        <p:spPr>
          <a:xfrm>
            <a:off x="5" y="5"/>
            <a:ext cx="12191997" cy="6857997"/>
          </a:xfrm>
          <a:custGeom>
            <a:avLst/>
            <a:gdLst>
              <a:gd name="connsiteX0" fmla="*/ 1146049 w 12191997"/>
              <a:gd name="connsiteY0" fmla="*/ 6470534 h 6857997"/>
              <a:gd name="connsiteX1" fmla="*/ 1157832 w 12191997"/>
              <a:gd name="connsiteY1" fmla="*/ 6505507 h 6857997"/>
              <a:gd name="connsiteX2" fmla="*/ 1134642 w 12191997"/>
              <a:gd name="connsiteY2" fmla="*/ 6505507 h 6857997"/>
              <a:gd name="connsiteX3" fmla="*/ 788170 w 12191997"/>
              <a:gd name="connsiteY3" fmla="*/ 6470534 h 6857997"/>
              <a:gd name="connsiteX4" fmla="*/ 799953 w 12191997"/>
              <a:gd name="connsiteY4" fmla="*/ 6505507 h 6857997"/>
              <a:gd name="connsiteX5" fmla="*/ 776763 w 12191997"/>
              <a:gd name="connsiteY5" fmla="*/ 6505507 h 6857997"/>
              <a:gd name="connsiteX6" fmla="*/ 1132323 w 12191997"/>
              <a:gd name="connsiteY6" fmla="*/ 6451543 h 6857997"/>
              <a:gd name="connsiteX7" fmla="*/ 1100860 w 12191997"/>
              <a:gd name="connsiteY7" fmla="*/ 6542674 h 6857997"/>
              <a:gd name="connsiteX8" fmla="*/ 1123110 w 12191997"/>
              <a:gd name="connsiteY8" fmla="*/ 6542674 h 6857997"/>
              <a:gd name="connsiteX9" fmla="*/ 1128876 w 12191997"/>
              <a:gd name="connsiteY9" fmla="*/ 6524060 h 6857997"/>
              <a:gd name="connsiteX10" fmla="*/ 1163786 w 12191997"/>
              <a:gd name="connsiteY10" fmla="*/ 6524060 h 6857997"/>
              <a:gd name="connsiteX11" fmla="*/ 1169741 w 12191997"/>
              <a:gd name="connsiteY11" fmla="*/ 6542674 h 6857997"/>
              <a:gd name="connsiteX12" fmla="*/ 1191615 w 12191997"/>
              <a:gd name="connsiteY12" fmla="*/ 6542674 h 6857997"/>
              <a:gd name="connsiteX13" fmla="*/ 1159148 w 12191997"/>
              <a:gd name="connsiteY13" fmla="*/ 6451543 h 6857997"/>
              <a:gd name="connsiteX14" fmla="*/ 961907 w 12191997"/>
              <a:gd name="connsiteY14" fmla="*/ 6451543 h 6857997"/>
              <a:gd name="connsiteX15" fmla="*/ 933640 w 12191997"/>
              <a:gd name="connsiteY15" fmla="*/ 6479246 h 6857997"/>
              <a:gd name="connsiteX16" fmla="*/ 961907 w 12191997"/>
              <a:gd name="connsiteY16" fmla="*/ 6505821 h 6857997"/>
              <a:gd name="connsiteX17" fmla="*/ 983468 w 12191997"/>
              <a:gd name="connsiteY17" fmla="*/ 6505821 h 6857997"/>
              <a:gd name="connsiteX18" fmla="*/ 991678 w 12191997"/>
              <a:gd name="connsiteY18" fmla="*/ 6514282 h 6857997"/>
              <a:gd name="connsiteX19" fmla="*/ 983468 w 12191997"/>
              <a:gd name="connsiteY19" fmla="*/ 6522743 h 6857997"/>
              <a:gd name="connsiteX20" fmla="*/ 937338 w 12191997"/>
              <a:gd name="connsiteY20" fmla="*/ 6522743 h 6857997"/>
              <a:gd name="connsiteX21" fmla="*/ 937338 w 12191997"/>
              <a:gd name="connsiteY21" fmla="*/ 6542674 h 6857997"/>
              <a:gd name="connsiteX22" fmla="*/ 982716 w 12191997"/>
              <a:gd name="connsiteY22" fmla="*/ 6542674 h 6857997"/>
              <a:gd name="connsiteX23" fmla="*/ 1011358 w 12191997"/>
              <a:gd name="connsiteY23" fmla="*/ 6514282 h 6857997"/>
              <a:gd name="connsiteX24" fmla="*/ 986727 w 12191997"/>
              <a:gd name="connsiteY24" fmla="*/ 6487707 h 6857997"/>
              <a:gd name="connsiteX25" fmla="*/ 961907 w 12191997"/>
              <a:gd name="connsiteY25" fmla="*/ 6487707 h 6857997"/>
              <a:gd name="connsiteX26" fmla="*/ 953321 w 12191997"/>
              <a:gd name="connsiteY26" fmla="*/ 6479246 h 6857997"/>
              <a:gd name="connsiteX27" fmla="*/ 961907 w 12191997"/>
              <a:gd name="connsiteY27" fmla="*/ 6470785 h 6857997"/>
              <a:gd name="connsiteX28" fmla="*/ 1004965 w 12191997"/>
              <a:gd name="connsiteY28" fmla="*/ 6470785 h 6857997"/>
              <a:gd name="connsiteX29" fmla="*/ 1004965 w 12191997"/>
              <a:gd name="connsiteY29" fmla="*/ 6451543 h 6857997"/>
              <a:gd name="connsiteX30" fmla="*/ 841570 w 12191997"/>
              <a:gd name="connsiteY30" fmla="*/ 6451543 h 6857997"/>
              <a:gd name="connsiteX31" fmla="*/ 841570 w 12191997"/>
              <a:gd name="connsiteY31" fmla="*/ 6542674 h 6857997"/>
              <a:gd name="connsiteX32" fmla="*/ 862692 w 12191997"/>
              <a:gd name="connsiteY32" fmla="*/ 6542674 h 6857997"/>
              <a:gd name="connsiteX33" fmla="*/ 862692 w 12191997"/>
              <a:gd name="connsiteY33" fmla="*/ 6486454 h 6857997"/>
              <a:gd name="connsiteX34" fmla="*/ 898981 w 12191997"/>
              <a:gd name="connsiteY34" fmla="*/ 6542486 h 6857997"/>
              <a:gd name="connsiteX35" fmla="*/ 898981 w 12191997"/>
              <a:gd name="connsiteY35" fmla="*/ 6542674 h 6857997"/>
              <a:gd name="connsiteX36" fmla="*/ 920855 w 12191997"/>
              <a:gd name="connsiteY36" fmla="*/ 6542674 h 6857997"/>
              <a:gd name="connsiteX37" fmla="*/ 920793 w 12191997"/>
              <a:gd name="connsiteY37" fmla="*/ 6522994 h 6857997"/>
              <a:gd name="connsiteX38" fmla="*/ 920667 w 12191997"/>
              <a:gd name="connsiteY38" fmla="*/ 6451543 h 6857997"/>
              <a:gd name="connsiteX39" fmla="*/ 899671 w 12191997"/>
              <a:gd name="connsiteY39" fmla="*/ 6451543 h 6857997"/>
              <a:gd name="connsiteX40" fmla="*/ 899671 w 12191997"/>
              <a:gd name="connsiteY40" fmla="*/ 6508829 h 6857997"/>
              <a:gd name="connsiteX41" fmla="*/ 863068 w 12191997"/>
              <a:gd name="connsiteY41" fmla="*/ 6451543 h 6857997"/>
              <a:gd name="connsiteX42" fmla="*/ 774444 w 12191997"/>
              <a:gd name="connsiteY42" fmla="*/ 6451543 h 6857997"/>
              <a:gd name="connsiteX43" fmla="*/ 742918 w 12191997"/>
              <a:gd name="connsiteY43" fmla="*/ 6542674 h 6857997"/>
              <a:gd name="connsiteX44" fmla="*/ 765168 w 12191997"/>
              <a:gd name="connsiteY44" fmla="*/ 6542674 h 6857997"/>
              <a:gd name="connsiteX45" fmla="*/ 770934 w 12191997"/>
              <a:gd name="connsiteY45" fmla="*/ 6524060 h 6857997"/>
              <a:gd name="connsiteX46" fmla="*/ 805845 w 12191997"/>
              <a:gd name="connsiteY46" fmla="*/ 6524060 h 6857997"/>
              <a:gd name="connsiteX47" fmla="*/ 811799 w 12191997"/>
              <a:gd name="connsiteY47" fmla="*/ 6542674 h 6857997"/>
              <a:gd name="connsiteX48" fmla="*/ 833735 w 12191997"/>
              <a:gd name="connsiteY48" fmla="*/ 6542674 h 6857997"/>
              <a:gd name="connsiteX49" fmla="*/ 801269 w 12191997"/>
              <a:gd name="connsiteY49" fmla="*/ 6451543 h 6857997"/>
              <a:gd name="connsiteX50" fmla="*/ 604404 w 12191997"/>
              <a:gd name="connsiteY50" fmla="*/ 6451543 h 6857997"/>
              <a:gd name="connsiteX51" fmla="*/ 576137 w 12191997"/>
              <a:gd name="connsiteY51" fmla="*/ 6479246 h 6857997"/>
              <a:gd name="connsiteX52" fmla="*/ 604404 w 12191997"/>
              <a:gd name="connsiteY52" fmla="*/ 6505821 h 6857997"/>
              <a:gd name="connsiteX53" fmla="*/ 625964 w 12191997"/>
              <a:gd name="connsiteY53" fmla="*/ 6505821 h 6857997"/>
              <a:gd name="connsiteX54" fmla="*/ 634174 w 12191997"/>
              <a:gd name="connsiteY54" fmla="*/ 6514282 h 6857997"/>
              <a:gd name="connsiteX55" fmla="*/ 625964 w 12191997"/>
              <a:gd name="connsiteY55" fmla="*/ 6522743 h 6857997"/>
              <a:gd name="connsiteX56" fmla="*/ 579772 w 12191997"/>
              <a:gd name="connsiteY56" fmla="*/ 6522743 h 6857997"/>
              <a:gd name="connsiteX57" fmla="*/ 579772 w 12191997"/>
              <a:gd name="connsiteY57" fmla="*/ 6542674 h 6857997"/>
              <a:gd name="connsiteX58" fmla="*/ 625149 w 12191997"/>
              <a:gd name="connsiteY58" fmla="*/ 6542674 h 6857997"/>
              <a:gd name="connsiteX59" fmla="*/ 653792 w 12191997"/>
              <a:gd name="connsiteY59" fmla="*/ 6514282 h 6857997"/>
              <a:gd name="connsiteX60" fmla="*/ 629223 w 12191997"/>
              <a:gd name="connsiteY60" fmla="*/ 6487707 h 6857997"/>
              <a:gd name="connsiteX61" fmla="*/ 604404 w 12191997"/>
              <a:gd name="connsiteY61" fmla="*/ 6487707 h 6857997"/>
              <a:gd name="connsiteX62" fmla="*/ 595817 w 12191997"/>
              <a:gd name="connsiteY62" fmla="*/ 6479246 h 6857997"/>
              <a:gd name="connsiteX63" fmla="*/ 604404 w 12191997"/>
              <a:gd name="connsiteY63" fmla="*/ 6470785 h 6857997"/>
              <a:gd name="connsiteX64" fmla="*/ 647462 w 12191997"/>
              <a:gd name="connsiteY64" fmla="*/ 6470785 h 6857997"/>
              <a:gd name="connsiteX65" fmla="*/ 647462 w 12191997"/>
              <a:gd name="connsiteY65" fmla="*/ 6451543 h 6857997"/>
              <a:gd name="connsiteX66" fmla="*/ 1023956 w 12191997"/>
              <a:gd name="connsiteY66" fmla="*/ 6451480 h 6857997"/>
              <a:gd name="connsiteX67" fmla="*/ 1023956 w 12191997"/>
              <a:gd name="connsiteY67" fmla="*/ 6542674 h 6857997"/>
              <a:gd name="connsiteX68" fmla="*/ 1045016 w 12191997"/>
              <a:gd name="connsiteY68" fmla="*/ 6542674 h 6857997"/>
              <a:gd name="connsiteX69" fmla="*/ 1045016 w 12191997"/>
              <a:gd name="connsiteY69" fmla="*/ 6504191 h 6857997"/>
              <a:gd name="connsiteX70" fmla="*/ 1074975 w 12191997"/>
              <a:gd name="connsiteY70" fmla="*/ 6542674 h 6857997"/>
              <a:gd name="connsiteX71" fmla="*/ 1099481 w 12191997"/>
              <a:gd name="connsiteY71" fmla="*/ 6542674 h 6857997"/>
              <a:gd name="connsiteX72" fmla="*/ 1065009 w 12191997"/>
              <a:gd name="connsiteY72" fmla="*/ 6497109 h 6857997"/>
              <a:gd name="connsiteX73" fmla="*/ 1099481 w 12191997"/>
              <a:gd name="connsiteY73" fmla="*/ 6451480 h 6857997"/>
              <a:gd name="connsiteX74" fmla="*/ 1074975 w 12191997"/>
              <a:gd name="connsiteY74" fmla="*/ 6451480 h 6857997"/>
              <a:gd name="connsiteX75" fmla="*/ 1045016 w 12191997"/>
              <a:gd name="connsiteY75" fmla="*/ 6489963 h 6857997"/>
              <a:gd name="connsiteX76" fmla="*/ 1045016 w 12191997"/>
              <a:gd name="connsiteY76" fmla="*/ 6451480 h 6857997"/>
              <a:gd name="connsiteX77" fmla="*/ 666077 w 12191997"/>
              <a:gd name="connsiteY77" fmla="*/ 6451480 h 6857997"/>
              <a:gd name="connsiteX78" fmla="*/ 666077 w 12191997"/>
              <a:gd name="connsiteY78" fmla="*/ 6542674 h 6857997"/>
              <a:gd name="connsiteX79" fmla="*/ 687073 w 12191997"/>
              <a:gd name="connsiteY79" fmla="*/ 6542674 h 6857997"/>
              <a:gd name="connsiteX80" fmla="*/ 687073 w 12191997"/>
              <a:gd name="connsiteY80" fmla="*/ 6504191 h 6857997"/>
              <a:gd name="connsiteX81" fmla="*/ 717033 w 12191997"/>
              <a:gd name="connsiteY81" fmla="*/ 6542674 h 6857997"/>
              <a:gd name="connsiteX82" fmla="*/ 741602 w 12191997"/>
              <a:gd name="connsiteY82" fmla="*/ 6542674 h 6857997"/>
              <a:gd name="connsiteX83" fmla="*/ 707067 w 12191997"/>
              <a:gd name="connsiteY83" fmla="*/ 6497109 h 6857997"/>
              <a:gd name="connsiteX84" fmla="*/ 741602 w 12191997"/>
              <a:gd name="connsiteY84" fmla="*/ 6451480 h 6857997"/>
              <a:gd name="connsiteX85" fmla="*/ 717033 w 12191997"/>
              <a:gd name="connsiteY85" fmla="*/ 6451480 h 6857997"/>
              <a:gd name="connsiteX86" fmla="*/ 687073 w 12191997"/>
              <a:gd name="connsiteY86" fmla="*/ 6489963 h 6857997"/>
              <a:gd name="connsiteX87" fmla="*/ 687073 w 12191997"/>
              <a:gd name="connsiteY87" fmla="*/ 6451480 h 6857997"/>
              <a:gd name="connsiteX88" fmla="*/ 0 w 12191997"/>
              <a:gd name="connsiteY88" fmla="*/ 0 h 6857997"/>
              <a:gd name="connsiteX89" fmla="*/ 12191997 w 12191997"/>
              <a:gd name="connsiteY89" fmla="*/ 0 h 6857997"/>
              <a:gd name="connsiteX90" fmla="*/ 12191997 w 12191997"/>
              <a:gd name="connsiteY90" fmla="*/ 6857997 h 6857997"/>
              <a:gd name="connsiteX91" fmla="*/ 0 w 12191997"/>
              <a:gd name="connsiteY91"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97" h="6857997">
                <a:moveTo>
                  <a:pt x="1146049" y="6470534"/>
                </a:moveTo>
                <a:lnTo>
                  <a:pt x="1157832" y="6505507"/>
                </a:lnTo>
                <a:lnTo>
                  <a:pt x="1134642" y="6505507"/>
                </a:lnTo>
                <a:close/>
                <a:moveTo>
                  <a:pt x="788170" y="6470534"/>
                </a:moveTo>
                <a:lnTo>
                  <a:pt x="799953" y="6505507"/>
                </a:lnTo>
                <a:lnTo>
                  <a:pt x="776763" y="6505507"/>
                </a:lnTo>
                <a:close/>
                <a:moveTo>
                  <a:pt x="1132323" y="6451543"/>
                </a:moveTo>
                <a:lnTo>
                  <a:pt x="1100860" y="6542674"/>
                </a:lnTo>
                <a:lnTo>
                  <a:pt x="1123110" y="6542674"/>
                </a:lnTo>
                <a:lnTo>
                  <a:pt x="1128876" y="6524060"/>
                </a:lnTo>
                <a:lnTo>
                  <a:pt x="1163786" y="6524060"/>
                </a:lnTo>
                <a:lnTo>
                  <a:pt x="1169741" y="6542674"/>
                </a:lnTo>
                <a:lnTo>
                  <a:pt x="1191615" y="6542674"/>
                </a:lnTo>
                <a:lnTo>
                  <a:pt x="1159148" y="6451543"/>
                </a:lnTo>
                <a:close/>
                <a:moveTo>
                  <a:pt x="961907" y="6451543"/>
                </a:moveTo>
                <a:cubicBezTo>
                  <a:pt x="944358" y="6451543"/>
                  <a:pt x="933640" y="6461822"/>
                  <a:pt x="933640" y="6479246"/>
                </a:cubicBezTo>
                <a:cubicBezTo>
                  <a:pt x="933640" y="6496670"/>
                  <a:pt x="945987" y="6505821"/>
                  <a:pt x="961907" y="6505821"/>
                </a:cubicBezTo>
                <a:lnTo>
                  <a:pt x="983468" y="6505821"/>
                </a:lnTo>
                <a:cubicBezTo>
                  <a:pt x="988921" y="6505821"/>
                  <a:pt x="991678" y="6509957"/>
                  <a:pt x="991678" y="6514282"/>
                </a:cubicBezTo>
                <a:cubicBezTo>
                  <a:pt x="991678" y="6518732"/>
                  <a:pt x="988921" y="6522743"/>
                  <a:pt x="983468" y="6522743"/>
                </a:cubicBezTo>
                <a:lnTo>
                  <a:pt x="937338" y="6522743"/>
                </a:lnTo>
                <a:lnTo>
                  <a:pt x="937338" y="6542674"/>
                </a:lnTo>
                <a:lnTo>
                  <a:pt x="982716" y="6542674"/>
                </a:lnTo>
                <a:cubicBezTo>
                  <a:pt x="1000704" y="6542674"/>
                  <a:pt x="1011358" y="6532772"/>
                  <a:pt x="1011358" y="6514282"/>
                </a:cubicBezTo>
                <a:cubicBezTo>
                  <a:pt x="1011358" y="6497610"/>
                  <a:pt x="1000641" y="6487707"/>
                  <a:pt x="986727" y="6487707"/>
                </a:cubicBezTo>
                <a:lnTo>
                  <a:pt x="961907" y="6487707"/>
                </a:lnTo>
                <a:cubicBezTo>
                  <a:pt x="956078" y="6487707"/>
                  <a:pt x="953321" y="6483696"/>
                  <a:pt x="953321" y="6479246"/>
                </a:cubicBezTo>
                <a:cubicBezTo>
                  <a:pt x="953321" y="6474796"/>
                  <a:pt x="956078" y="6470785"/>
                  <a:pt x="961907" y="6470785"/>
                </a:cubicBezTo>
                <a:lnTo>
                  <a:pt x="1004965" y="6470785"/>
                </a:lnTo>
                <a:lnTo>
                  <a:pt x="1004965" y="6451543"/>
                </a:lnTo>
                <a:close/>
                <a:moveTo>
                  <a:pt x="841570" y="6451543"/>
                </a:moveTo>
                <a:lnTo>
                  <a:pt x="841570" y="6542674"/>
                </a:lnTo>
                <a:lnTo>
                  <a:pt x="862692" y="6542674"/>
                </a:lnTo>
                <a:lnTo>
                  <a:pt x="862692" y="6486454"/>
                </a:lnTo>
                <a:lnTo>
                  <a:pt x="898981" y="6542486"/>
                </a:lnTo>
                <a:lnTo>
                  <a:pt x="898981" y="6542674"/>
                </a:lnTo>
                <a:lnTo>
                  <a:pt x="920855" y="6542674"/>
                </a:lnTo>
                <a:lnTo>
                  <a:pt x="920793" y="6522994"/>
                </a:lnTo>
                <a:lnTo>
                  <a:pt x="920667" y="6451543"/>
                </a:lnTo>
                <a:lnTo>
                  <a:pt x="899671" y="6451543"/>
                </a:lnTo>
                <a:lnTo>
                  <a:pt x="899671" y="6508829"/>
                </a:lnTo>
                <a:lnTo>
                  <a:pt x="863068" y="6451543"/>
                </a:lnTo>
                <a:close/>
                <a:moveTo>
                  <a:pt x="774444" y="6451543"/>
                </a:moveTo>
                <a:lnTo>
                  <a:pt x="742918" y="6542674"/>
                </a:lnTo>
                <a:lnTo>
                  <a:pt x="765168" y="6542674"/>
                </a:lnTo>
                <a:lnTo>
                  <a:pt x="770934" y="6524060"/>
                </a:lnTo>
                <a:lnTo>
                  <a:pt x="805845" y="6524060"/>
                </a:lnTo>
                <a:lnTo>
                  <a:pt x="811799" y="6542674"/>
                </a:lnTo>
                <a:lnTo>
                  <a:pt x="833735" y="6542674"/>
                </a:lnTo>
                <a:lnTo>
                  <a:pt x="801269" y="6451543"/>
                </a:lnTo>
                <a:close/>
                <a:moveTo>
                  <a:pt x="604404" y="6451543"/>
                </a:moveTo>
                <a:cubicBezTo>
                  <a:pt x="586792" y="6451543"/>
                  <a:pt x="576137" y="6461822"/>
                  <a:pt x="576137" y="6479246"/>
                </a:cubicBezTo>
                <a:cubicBezTo>
                  <a:pt x="576137" y="6496670"/>
                  <a:pt x="588484" y="6505821"/>
                  <a:pt x="604404" y="6505821"/>
                </a:cubicBezTo>
                <a:lnTo>
                  <a:pt x="625964" y="6505821"/>
                </a:lnTo>
                <a:cubicBezTo>
                  <a:pt x="631417" y="6505821"/>
                  <a:pt x="634174" y="6509957"/>
                  <a:pt x="634174" y="6514282"/>
                </a:cubicBezTo>
                <a:cubicBezTo>
                  <a:pt x="634174" y="6518732"/>
                  <a:pt x="631417" y="6522743"/>
                  <a:pt x="625964" y="6522743"/>
                </a:cubicBezTo>
                <a:lnTo>
                  <a:pt x="579772" y="6522743"/>
                </a:lnTo>
                <a:lnTo>
                  <a:pt x="579772" y="6542674"/>
                </a:lnTo>
                <a:lnTo>
                  <a:pt x="625149" y="6542674"/>
                </a:lnTo>
                <a:cubicBezTo>
                  <a:pt x="643137" y="6542674"/>
                  <a:pt x="653792" y="6532772"/>
                  <a:pt x="653792" y="6514282"/>
                </a:cubicBezTo>
                <a:cubicBezTo>
                  <a:pt x="653792" y="6497610"/>
                  <a:pt x="643137" y="6487707"/>
                  <a:pt x="629223" y="6487707"/>
                </a:cubicBezTo>
                <a:lnTo>
                  <a:pt x="604404" y="6487707"/>
                </a:lnTo>
                <a:cubicBezTo>
                  <a:pt x="598575" y="6487707"/>
                  <a:pt x="595817" y="6483696"/>
                  <a:pt x="595817" y="6479246"/>
                </a:cubicBezTo>
                <a:cubicBezTo>
                  <a:pt x="595817" y="6474796"/>
                  <a:pt x="598575" y="6470785"/>
                  <a:pt x="604404" y="6470785"/>
                </a:cubicBezTo>
                <a:lnTo>
                  <a:pt x="647462" y="6470785"/>
                </a:lnTo>
                <a:lnTo>
                  <a:pt x="647462" y="6451543"/>
                </a:lnTo>
                <a:close/>
                <a:moveTo>
                  <a:pt x="1023956" y="6451480"/>
                </a:moveTo>
                <a:lnTo>
                  <a:pt x="1023956" y="6542674"/>
                </a:lnTo>
                <a:lnTo>
                  <a:pt x="1045016" y="6542674"/>
                </a:lnTo>
                <a:lnTo>
                  <a:pt x="1045016" y="6504191"/>
                </a:lnTo>
                <a:lnTo>
                  <a:pt x="1074975" y="6542674"/>
                </a:lnTo>
                <a:lnTo>
                  <a:pt x="1099481" y="6542674"/>
                </a:lnTo>
                <a:lnTo>
                  <a:pt x="1065009" y="6497109"/>
                </a:lnTo>
                <a:lnTo>
                  <a:pt x="1099481" y="6451480"/>
                </a:lnTo>
                <a:lnTo>
                  <a:pt x="1074975" y="6451480"/>
                </a:lnTo>
                <a:lnTo>
                  <a:pt x="1045016" y="6489963"/>
                </a:lnTo>
                <a:lnTo>
                  <a:pt x="1045016" y="6451480"/>
                </a:lnTo>
                <a:close/>
                <a:moveTo>
                  <a:pt x="666077" y="6451480"/>
                </a:moveTo>
                <a:lnTo>
                  <a:pt x="666077" y="6542674"/>
                </a:lnTo>
                <a:lnTo>
                  <a:pt x="687073" y="6542674"/>
                </a:lnTo>
                <a:lnTo>
                  <a:pt x="687073" y="6504191"/>
                </a:lnTo>
                <a:lnTo>
                  <a:pt x="717033" y="6542674"/>
                </a:lnTo>
                <a:lnTo>
                  <a:pt x="741602" y="6542674"/>
                </a:lnTo>
                <a:lnTo>
                  <a:pt x="707067" y="6497109"/>
                </a:lnTo>
                <a:lnTo>
                  <a:pt x="741602" y="6451480"/>
                </a:lnTo>
                <a:lnTo>
                  <a:pt x="717033" y="6451480"/>
                </a:lnTo>
                <a:lnTo>
                  <a:pt x="687073" y="6489963"/>
                </a:lnTo>
                <a:lnTo>
                  <a:pt x="687073" y="6451480"/>
                </a:lnTo>
                <a:close/>
                <a:moveTo>
                  <a:pt x="0" y="0"/>
                </a:moveTo>
                <a:lnTo>
                  <a:pt x="12191997" y="0"/>
                </a:lnTo>
                <a:lnTo>
                  <a:pt x="12191997" y="6857997"/>
                </a:lnTo>
                <a:lnTo>
                  <a:pt x="0" y="6857997"/>
                </a:lnTo>
                <a:close/>
              </a:path>
            </a:pathLst>
          </a:custGeom>
          <a:solidFill>
            <a:srgbClr val="ECECEC"/>
          </a:solidFill>
        </p:spPr>
        <p:txBody>
          <a:bodyPr wrap="square" lIns="36000" tIns="36000" rIns="36000" bIns="36000">
            <a:noAutofit/>
          </a:bodyPr>
          <a:lstStyle>
            <a:lvl1pPr marL="0" indent="0" algn="ctr">
              <a:buNone/>
              <a:defRPr sz="1300">
                <a:solidFill>
                  <a:schemeClr val="tx2"/>
                </a:solidFill>
              </a:defRPr>
            </a:lvl1pPr>
          </a:lstStyle>
          <a:p>
            <a:r>
              <a:rPr lang="en-GB"/>
              <a:t>Click on the icon to add an image</a:t>
            </a:r>
          </a:p>
        </p:txBody>
      </p:sp>
      <p:sp>
        <p:nvSpPr>
          <p:cNvPr id="2" name="Date Placeholder 1">
            <a:extLst>
              <a:ext uri="{FF2B5EF4-FFF2-40B4-BE49-F238E27FC236}">
                <a16:creationId xmlns:a16="http://schemas.microsoft.com/office/drawing/2014/main" id="{CB933F6B-2C2A-DB4E-8D3A-6DB67A584F23}"/>
              </a:ext>
            </a:extLst>
          </p:cNvPr>
          <p:cNvSpPr>
            <a:spLocks noGrp="1"/>
          </p:cNvSpPr>
          <p:nvPr>
            <p:ph type="dt" sz="half" idx="16"/>
          </p:nvPr>
        </p:nvSpPr>
        <p:spPr/>
        <p:txBody>
          <a:bodyPr/>
          <a:lstStyle>
            <a:lvl1pPr>
              <a:defRPr>
                <a:solidFill>
                  <a:schemeClr val="bg1"/>
                </a:solidFill>
              </a:defRPr>
            </a:lvl1pPr>
          </a:lstStyle>
          <a:p>
            <a:fld id="{3AE8C27F-E7F7-403B-AD7C-862F7C81C3C3}" type="datetime1">
              <a:rPr lang="en-US" smtClean="0"/>
              <a:t>9/4/2024</a:t>
            </a:fld>
            <a:endParaRPr lang="en-US"/>
          </a:p>
        </p:txBody>
      </p:sp>
      <p:sp>
        <p:nvSpPr>
          <p:cNvPr id="3" name="Footer Placeholder 2">
            <a:extLst>
              <a:ext uri="{FF2B5EF4-FFF2-40B4-BE49-F238E27FC236}">
                <a16:creationId xmlns:a16="http://schemas.microsoft.com/office/drawing/2014/main" id="{37019CC5-F0EC-7B4E-BC0C-2CF63CBD7D83}"/>
              </a:ext>
            </a:extLst>
          </p:cNvPr>
          <p:cNvSpPr>
            <a:spLocks noGrp="1"/>
          </p:cNvSpPr>
          <p:nvPr>
            <p:ph type="ftr" sz="quarter" idx="17"/>
          </p:nvPr>
        </p:nvSpPr>
        <p:spPr/>
        <p:txBody>
          <a:bodyPr/>
          <a:lstStyle>
            <a:lvl1pPr>
              <a:defRPr>
                <a:solidFill>
                  <a:schemeClr val="bg1"/>
                </a:solidFill>
              </a:defRPr>
            </a:lvl1pPr>
          </a:lstStyle>
          <a:p>
            <a:r>
              <a:rPr lang="en-US"/>
              <a:t>Go to header/footer to change text </a:t>
            </a:r>
          </a:p>
        </p:txBody>
      </p:sp>
      <p:sp>
        <p:nvSpPr>
          <p:cNvPr id="7" name="Slide Number Placeholder 6">
            <a:extLst>
              <a:ext uri="{FF2B5EF4-FFF2-40B4-BE49-F238E27FC236}">
                <a16:creationId xmlns:a16="http://schemas.microsoft.com/office/drawing/2014/main" id="{20B4E507-DB8C-E945-8AB4-907DBCF5BA13}"/>
              </a:ext>
            </a:extLst>
          </p:cNvPr>
          <p:cNvSpPr>
            <a:spLocks noGrp="1"/>
          </p:cNvSpPr>
          <p:nvPr>
            <p:ph type="sldNum" sz="quarter" idx="18"/>
          </p:nvPr>
        </p:nvSpPr>
        <p:spPr/>
        <p:txBody>
          <a:bodyPr/>
          <a:lstStyle>
            <a:lvl1pPr>
              <a:defRPr>
                <a:solidFill>
                  <a:schemeClr val="bg1"/>
                </a:solidFill>
              </a:defRPr>
            </a:lvl1pPr>
          </a:lstStyle>
          <a:p>
            <a:fld id="{EF8DBD5B-30F9-4F9C-AE39-E065C1AC514D}" type="slidenum">
              <a:rPr lang="en-US" smtClean="0"/>
              <a:pPr/>
              <a:t>‹#›</a:t>
            </a:fld>
            <a:endParaRPr lang="en-US"/>
          </a:p>
        </p:txBody>
      </p:sp>
      <p:sp>
        <p:nvSpPr>
          <p:cNvPr id="29" name="Text Placeholder 7">
            <a:extLst>
              <a:ext uri="{FF2B5EF4-FFF2-40B4-BE49-F238E27FC236}">
                <a16:creationId xmlns:a16="http://schemas.microsoft.com/office/drawing/2014/main" id="{0372CC69-D63F-AF4E-915B-F7E58ADA3E2E}"/>
              </a:ext>
            </a:extLst>
          </p:cNvPr>
          <p:cNvSpPr>
            <a:spLocks noGrp="1"/>
          </p:cNvSpPr>
          <p:nvPr>
            <p:ph type="body" sz="quarter" idx="39" hasCustomPrompt="1"/>
          </p:nvPr>
        </p:nvSpPr>
        <p:spPr>
          <a:xfrm>
            <a:off x="583093" y="4183201"/>
            <a:ext cx="5370031" cy="1946137"/>
          </a:xfrm>
        </p:spPr>
        <p:txBody>
          <a:bodyPr/>
          <a:lstStyle>
            <a:lvl1pPr marL="0" indent="0" algn="l">
              <a:lnSpc>
                <a:spcPct val="100000"/>
              </a:lnSpc>
              <a:spcBef>
                <a:spcPts val="0"/>
              </a:spcBef>
              <a:spcAft>
                <a:spcPts val="850"/>
              </a:spcAft>
              <a:buNone/>
              <a:defRPr sz="3600" b="1" spc="40" baseline="0">
                <a:solidFill>
                  <a:schemeClr val="bg1"/>
                </a:solidFill>
              </a:defRPr>
            </a:lvl1pPr>
            <a:lvl2pPr marL="0" indent="0" algn="l">
              <a:lnSpc>
                <a:spcPct val="100000"/>
              </a:lnSpc>
              <a:spcBef>
                <a:spcPts val="0"/>
              </a:spcBef>
              <a:spcAft>
                <a:spcPts val="600"/>
              </a:spcAft>
              <a:buNone/>
              <a:defRPr sz="1400" spc="40" baseline="0">
                <a:solidFill>
                  <a:schemeClr val="bg1"/>
                </a:solidFill>
              </a:defRPr>
            </a:lvl2pPr>
            <a:lvl3pPr marL="534988" indent="-168275">
              <a:buFont typeface="System Font Regular"/>
              <a:buChar char="–"/>
              <a:defRPr sz="1200" spc="40" baseline="0">
                <a:solidFill>
                  <a:schemeClr val="bg1"/>
                </a:solidFill>
              </a:defRPr>
            </a:lvl3pPr>
            <a:lvl4pPr>
              <a:defRPr sz="1200" spc="40" baseline="0"/>
            </a:lvl4pPr>
            <a:lvl5pPr>
              <a:defRPr sz="1200" spc="40" baseline="0"/>
            </a:lvl5pPr>
          </a:lstStyle>
          <a:p>
            <a:pPr lvl="0"/>
            <a:r>
              <a:rPr lang="en-GB"/>
              <a:t>Click to add text</a:t>
            </a:r>
          </a:p>
          <a:p>
            <a:pPr lvl="1"/>
            <a:r>
              <a:rPr lang="en-GB"/>
              <a:t>Second level</a:t>
            </a:r>
          </a:p>
        </p:txBody>
      </p:sp>
      <p:sp>
        <p:nvSpPr>
          <p:cNvPr id="8" name="textruta 5">
            <a:extLst>
              <a:ext uri="{FF2B5EF4-FFF2-40B4-BE49-F238E27FC236}">
                <a16:creationId xmlns:a16="http://schemas.microsoft.com/office/drawing/2014/main" id="{07728FC5-8FAF-D948-82AA-B9F786AAEBB7}"/>
              </a:ext>
            </a:extLst>
          </p:cNvPr>
          <p:cNvSpPr txBox="1"/>
          <p:nvPr userDrawn="1"/>
        </p:nvSpPr>
        <p:spPr>
          <a:xfrm>
            <a:off x="12395260" y="1453483"/>
            <a:ext cx="1681523" cy="646331"/>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the textboxes disappears after adding or changing an image, </a:t>
            </a:r>
            <a:r>
              <a:rPr lang="en-GB" sz="900" b="1" baseline="0">
                <a:solidFill>
                  <a:schemeClr val="tx1">
                    <a:lumMod val="65000"/>
                    <a:lumOff val="35000"/>
                  </a:schemeClr>
                </a:solidFill>
                <a:latin typeface="Arial" panose="020B0604020202020204" pitchFamily="34" charset="0"/>
                <a:cs typeface="Arial" panose="020B0604020202020204" pitchFamily="34" charset="0"/>
              </a:rPr>
              <a:t>right click the image </a:t>
            </a:r>
            <a:r>
              <a:rPr lang="en-GB" sz="900" baseline="0">
                <a:solidFill>
                  <a:schemeClr val="tx1">
                    <a:lumMod val="65000"/>
                    <a:lumOff val="35000"/>
                  </a:schemeClr>
                </a:solidFill>
                <a:latin typeface="Arial" panose="020B0604020202020204" pitchFamily="34" charset="0"/>
                <a:cs typeface="Arial" panose="020B0604020202020204" pitchFamily="34" charset="0"/>
              </a:rPr>
              <a:t>and use – </a:t>
            </a:r>
            <a:r>
              <a:rPr lang="en-GB" sz="900" b="1">
                <a:solidFill>
                  <a:schemeClr val="tx1">
                    <a:lumMod val="65000"/>
                    <a:lumOff val="35000"/>
                  </a:schemeClr>
                </a:solidFill>
                <a:latin typeface="Arial" panose="020B0604020202020204" pitchFamily="34" charset="0"/>
                <a:cs typeface="Arial" panose="020B0604020202020204" pitchFamily="34" charset="0"/>
              </a:rPr>
              <a:t>S</a:t>
            </a:r>
            <a:r>
              <a:rPr lang="en-GB" sz="900" b="1" baseline="0">
                <a:solidFill>
                  <a:schemeClr val="tx1">
                    <a:lumMod val="65000"/>
                    <a:lumOff val="35000"/>
                  </a:schemeClr>
                </a:solidFill>
                <a:latin typeface="Arial" panose="020B0604020202020204" pitchFamily="34" charset="0"/>
                <a:cs typeface="Arial" panose="020B0604020202020204" pitchFamily="34" charset="0"/>
              </a:rPr>
              <a:t>end to back</a:t>
            </a:r>
          </a:p>
        </p:txBody>
      </p:sp>
      <p:sp>
        <p:nvSpPr>
          <p:cNvPr id="9" name="textruta 8">
            <a:extLst>
              <a:ext uri="{FF2B5EF4-FFF2-40B4-BE49-F238E27FC236}">
                <a16:creationId xmlns:a16="http://schemas.microsoft.com/office/drawing/2014/main" id="{D18F62CC-60C1-DB42-9742-4AF366303413}"/>
              </a:ext>
            </a:extLst>
          </p:cNvPr>
          <p:cNvSpPr txBox="1"/>
          <p:nvPr userDrawn="1"/>
        </p:nvSpPr>
        <p:spPr>
          <a:xfrm>
            <a:off x="12395260" y="-12189"/>
            <a:ext cx="1681523" cy="1338828"/>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Arial" panose="020B0604020202020204" pitchFamily="34" charset="0"/>
                <a:cs typeface="Arial" panose="020B0604020202020204" pitchFamily="34" charset="0"/>
              </a:rPr>
              <a:t>If you need to change the color of the logo, right click outside work area,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Format Background </a:t>
            </a:r>
            <a:r>
              <a:rPr lang="en-GB" sz="900" baseline="0">
                <a:solidFill>
                  <a:schemeClr val="tx1">
                    <a:lumMod val="65000"/>
                    <a:lumOff val="35000"/>
                  </a:schemeClr>
                </a:solidFill>
                <a:latin typeface="Arial" panose="020B0604020202020204" pitchFamily="34" charset="0"/>
                <a:cs typeface="Arial" panose="020B0604020202020204" pitchFamily="34" charset="0"/>
              </a:rPr>
              <a:t>from context menu and choose </a:t>
            </a:r>
            <a:r>
              <a:rPr lang="en-GB" sz="900" b="1" baseline="0">
                <a:solidFill>
                  <a:schemeClr val="tx1">
                    <a:lumMod val="65000"/>
                    <a:lumOff val="35000"/>
                  </a:schemeClr>
                </a:solidFill>
                <a:latin typeface="Arial" panose="020B0604020202020204" pitchFamily="34" charset="0"/>
                <a:cs typeface="Arial" panose="020B0604020202020204" pitchFamily="34" charset="0"/>
              </a:rPr>
              <a:t>Solid fill</a:t>
            </a:r>
            <a:r>
              <a:rPr lang="en-GB" sz="900" baseline="0">
                <a:solidFill>
                  <a:schemeClr val="tx1">
                    <a:lumMod val="65000"/>
                    <a:lumOff val="35000"/>
                  </a:schemeClr>
                </a:solidFill>
                <a:latin typeface="Arial" panose="020B0604020202020204" pitchFamily="34" charset="0"/>
                <a:cs typeface="Arial" panose="020B0604020202020204" pitchFamily="34" charset="0"/>
              </a:rPr>
              <a:t> – </a:t>
            </a:r>
            <a:r>
              <a:rPr lang="en-GB" sz="900" b="1" baseline="0">
                <a:solidFill>
                  <a:schemeClr val="tx1">
                    <a:lumMod val="65000"/>
                    <a:lumOff val="35000"/>
                  </a:schemeClr>
                </a:solidFill>
                <a:latin typeface="Arial" panose="020B0604020202020204" pitchFamily="34" charset="0"/>
                <a:cs typeface="Arial" panose="020B0604020202020204" pitchFamily="34" charset="0"/>
              </a:rPr>
              <a:t>White or Blue</a:t>
            </a: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900" baseline="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Rektangel 9">
            <a:extLst>
              <a:ext uri="{FF2B5EF4-FFF2-40B4-BE49-F238E27FC236}">
                <a16:creationId xmlns:a16="http://schemas.microsoft.com/office/drawing/2014/main" id="{73C348B4-C0EC-824B-814E-D42C562CBFA8}"/>
              </a:ext>
            </a:extLst>
          </p:cNvPr>
          <p:cNvSpPr/>
          <p:nvPr userDrawn="1"/>
        </p:nvSpPr>
        <p:spPr>
          <a:xfrm>
            <a:off x="13255337" y="926211"/>
            <a:ext cx="341194" cy="305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ktangel 10">
            <a:extLst>
              <a:ext uri="{FF2B5EF4-FFF2-40B4-BE49-F238E27FC236}">
                <a16:creationId xmlns:a16="http://schemas.microsoft.com/office/drawing/2014/main" id="{1C4A7DAB-0DBB-E649-8262-BE0207487BE8}"/>
              </a:ext>
            </a:extLst>
          </p:cNvPr>
          <p:cNvSpPr/>
          <p:nvPr userDrawn="1"/>
        </p:nvSpPr>
        <p:spPr>
          <a:xfrm>
            <a:off x="12833410" y="926211"/>
            <a:ext cx="341194" cy="3059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ruta 11">
            <a:extLst>
              <a:ext uri="{FF2B5EF4-FFF2-40B4-BE49-F238E27FC236}">
                <a16:creationId xmlns:a16="http://schemas.microsoft.com/office/drawing/2014/main" id="{21862494-F897-CA4F-BE27-9C206870AF17}"/>
              </a:ext>
            </a:extLst>
          </p:cNvPr>
          <p:cNvSpPr txBox="1"/>
          <p:nvPr userDrawn="1"/>
        </p:nvSpPr>
        <p:spPr>
          <a:xfrm>
            <a:off x="12395260" y="4154400"/>
            <a:ext cx="1681523" cy="1754326"/>
          </a:xfrm>
          <a:prstGeom prst="rect">
            <a:avLst/>
          </a:prstGeom>
          <a:solidFill>
            <a:schemeClr val="bg1"/>
          </a:solidFill>
          <a:effectLst/>
        </p:spPr>
        <p:txBody>
          <a:bodyPr wrap="square" rtlCol="0" anchor="ctr" anchorCtr="0">
            <a:spAutoFit/>
          </a:bodyPr>
          <a:lstStyle/>
          <a:p>
            <a:pPr algn="ctr"/>
            <a:r>
              <a:rPr lang="en-GB" sz="900" baseline="0">
                <a:solidFill>
                  <a:schemeClr val="tx1">
                    <a:lumMod val="65000"/>
                    <a:lumOff val="35000"/>
                  </a:schemeClr>
                </a:solidFill>
                <a:latin typeface="+mn-lt"/>
                <a:cs typeface="Arial" panose="020B0604020202020204" pitchFamily="34" charset="0"/>
              </a:rPr>
              <a:t>To change from </a:t>
            </a:r>
            <a:r>
              <a:rPr lang="en-GB" sz="900" b="1" baseline="0">
                <a:solidFill>
                  <a:schemeClr val="tx1">
                    <a:lumMod val="65000"/>
                    <a:lumOff val="35000"/>
                  </a:schemeClr>
                </a:solidFill>
                <a:latin typeface="+mn-lt"/>
                <a:cs typeface="Arial" panose="020B0604020202020204" pitchFamily="34" charset="0"/>
              </a:rPr>
              <a:t>headline</a:t>
            </a:r>
            <a:r>
              <a:rPr lang="en-GB" sz="900" baseline="0">
                <a:solidFill>
                  <a:schemeClr val="tx1">
                    <a:lumMod val="65000"/>
                    <a:lumOff val="35000"/>
                  </a:schemeClr>
                </a:solidFill>
                <a:latin typeface="+mn-lt"/>
                <a:cs typeface="Arial" panose="020B0604020202020204" pitchFamily="34" charset="0"/>
              </a:rPr>
              <a:t> to </a:t>
            </a:r>
            <a:r>
              <a:rPr lang="en-GB" sz="900" b="1" baseline="0">
                <a:solidFill>
                  <a:schemeClr val="tx1">
                    <a:lumMod val="65000"/>
                    <a:lumOff val="35000"/>
                  </a:schemeClr>
                </a:solidFill>
                <a:latin typeface="+mn-lt"/>
                <a:cs typeface="Arial" panose="020B0604020202020204" pitchFamily="34" charset="0"/>
              </a:rPr>
              <a:t>body text </a:t>
            </a:r>
            <a:r>
              <a:rPr lang="en-GB" sz="900" baseline="0">
                <a:solidFill>
                  <a:schemeClr val="tx1">
                    <a:lumMod val="65000"/>
                    <a:lumOff val="35000"/>
                  </a:schemeClr>
                </a:solidFill>
                <a:latin typeface="+mn-lt"/>
                <a:cs typeface="Arial" panose="020B0604020202020204" pitchFamily="34" charset="0"/>
              </a:rPr>
              <a:t>or to </a:t>
            </a:r>
            <a:r>
              <a:rPr lang="en-GB" sz="900" b="1" baseline="0">
                <a:solidFill>
                  <a:schemeClr val="tx1">
                    <a:lumMod val="65000"/>
                    <a:lumOff val="35000"/>
                  </a:schemeClr>
                </a:solidFill>
                <a:latin typeface="+mn-lt"/>
                <a:cs typeface="Arial" panose="020B0604020202020204" pitchFamily="34" charset="0"/>
              </a:rPr>
              <a:t>use bullets</a:t>
            </a:r>
            <a:r>
              <a:rPr lang="en-GB" sz="900" baseline="0">
                <a:solidFill>
                  <a:schemeClr val="tx1">
                    <a:lumMod val="65000"/>
                    <a:lumOff val="35000"/>
                  </a:schemeClr>
                </a:solidFill>
                <a:latin typeface="+mn-lt"/>
                <a:cs typeface="Arial" panose="020B0604020202020204" pitchFamily="34" charset="0"/>
              </a:rPr>
              <a:t>, press </a:t>
            </a:r>
            <a:r>
              <a:rPr lang="en-GB" sz="900" b="1" baseline="0">
                <a:solidFill>
                  <a:schemeClr val="tx1">
                    <a:lumMod val="65000"/>
                    <a:lumOff val="35000"/>
                  </a:schemeClr>
                </a:solidFill>
                <a:latin typeface="+mn-lt"/>
                <a:cs typeface="Arial" panose="020B0604020202020204" pitchFamily="34" charset="0"/>
              </a:rPr>
              <a:t>enter/return </a:t>
            </a:r>
            <a:r>
              <a:rPr lang="en-GB" sz="900" baseline="0">
                <a:solidFill>
                  <a:schemeClr val="tx1">
                    <a:lumMod val="65000"/>
                    <a:lumOff val="35000"/>
                  </a:schemeClr>
                </a:solidFill>
                <a:latin typeface="+mn-lt"/>
                <a:cs typeface="Arial" panose="020B0604020202020204" pitchFamily="34" charset="0"/>
              </a:rPr>
              <a:t>after your headline then use this function toggle to body text.</a:t>
            </a: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a:p>
            <a:pPr algn="ctr"/>
            <a:endParaRPr lang="en-GB" sz="900" baseline="0">
              <a:solidFill>
                <a:schemeClr val="tx1">
                  <a:lumMod val="65000"/>
                  <a:lumOff val="35000"/>
                </a:schemeClr>
              </a:solidFill>
              <a:latin typeface="+mn-lt"/>
              <a:cs typeface="Arial" panose="020B0604020202020204" pitchFamily="34" charset="0"/>
            </a:endParaRPr>
          </a:p>
        </p:txBody>
      </p:sp>
      <p:pic>
        <p:nvPicPr>
          <p:cNvPr id="13" name="Picture 9">
            <a:extLst>
              <a:ext uri="{FF2B5EF4-FFF2-40B4-BE49-F238E27FC236}">
                <a16:creationId xmlns:a16="http://schemas.microsoft.com/office/drawing/2014/main" id="{81C34785-F336-8949-9792-85C82E9BAEE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
          <a:stretch/>
        </p:blipFill>
        <p:spPr>
          <a:xfrm>
            <a:off x="12522649" y="5058609"/>
            <a:ext cx="1422121" cy="721417"/>
          </a:xfrm>
          <a:prstGeom prst="rect">
            <a:avLst/>
          </a:prstGeom>
          <a:ln w="9525">
            <a:solidFill>
              <a:schemeClr val="tx2"/>
            </a:solidFill>
          </a:ln>
        </p:spPr>
      </p:pic>
      <p:sp>
        <p:nvSpPr>
          <p:cNvPr id="14" name="Oval 4">
            <a:extLst>
              <a:ext uri="{FF2B5EF4-FFF2-40B4-BE49-F238E27FC236}">
                <a16:creationId xmlns:a16="http://schemas.microsoft.com/office/drawing/2014/main" id="{0DE5D575-685D-4949-9BD1-08C9CCBB6765}"/>
              </a:ext>
            </a:extLst>
          </p:cNvPr>
          <p:cNvSpPr/>
          <p:nvPr userDrawn="1"/>
        </p:nvSpPr>
        <p:spPr>
          <a:xfrm>
            <a:off x="13194299" y="5281906"/>
            <a:ext cx="282818" cy="282818"/>
          </a:xfrm>
          <a:prstGeom prst="ellipse">
            <a:avLst/>
          </a:prstGeom>
          <a:solidFill>
            <a:schemeClr val="bg1">
              <a:lumMod val="95000"/>
              <a:alpha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cxnSp>
        <p:nvCxnSpPr>
          <p:cNvPr id="16" name="Connector: Elbow 131">
            <a:extLst>
              <a:ext uri="{FF2B5EF4-FFF2-40B4-BE49-F238E27FC236}">
                <a16:creationId xmlns:a16="http://schemas.microsoft.com/office/drawing/2014/main" id="{BEF77753-BA66-494E-BCE3-D85708BA6103}"/>
              </a:ext>
            </a:extLst>
          </p:cNvPr>
          <p:cNvCxnSpPr>
            <a:cxnSpLocks/>
            <a:endCxn id="14" idx="0"/>
          </p:cNvCxnSpPr>
          <p:nvPr userDrawn="1"/>
        </p:nvCxnSpPr>
        <p:spPr>
          <a:xfrm rot="5400000">
            <a:off x="13324711" y="5010086"/>
            <a:ext cx="282818" cy="260823"/>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1142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Text Two Columns Headline">
    <p:bg>
      <p:bgPr>
        <a:solidFill>
          <a:schemeClr val="bg1"/>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accent1"/>
                </a:solidFill>
              </a:defRPr>
            </a:lvl1pPr>
          </a:lstStyle>
          <a:p>
            <a:fld id="{1E01C3E9-E1F9-4BAD-B242-74779B0B065D}" type="datetime1">
              <a:rPr lang="en-US" smtClean="0"/>
              <a:t>9/4/2024</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accent1"/>
                </a:solidFill>
              </a:defRPr>
            </a:lvl1pPr>
          </a:lstStyle>
          <a:p>
            <a:r>
              <a:rPr lang="en-US"/>
              <a:t>Go to header/footer to change text </a:t>
            </a:r>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11039738" cy="1056590"/>
          </a:xfrm>
          <a:prstGeom prst="rect">
            <a:avLst/>
          </a:prstGeom>
        </p:spPr>
        <p:txBody>
          <a:bodyPr anchor="t">
            <a:noAutofit/>
          </a:bodyPr>
          <a:lstStyle>
            <a:lvl1pPr marL="0" indent="0">
              <a:lnSpc>
                <a:spcPct val="85000"/>
              </a:lnSpc>
              <a:spcBef>
                <a:spcPts val="0"/>
              </a:spcBef>
              <a:buNone/>
              <a:defRPr sz="2600" spc="40" baseline="0">
                <a:solidFill>
                  <a:schemeClr val="tx2"/>
                </a:solidFill>
              </a:defRPr>
            </a:lvl1pPr>
          </a:lstStyle>
          <a:p>
            <a:pPr lvl="0"/>
            <a:r>
              <a:rPr lang="en-GB"/>
              <a:t>Click to add a headline of maximum three lines</a:t>
            </a:r>
          </a:p>
          <a:p>
            <a:pPr lvl="0"/>
            <a:endParaRPr lang="en-GB"/>
          </a:p>
        </p:txBody>
      </p:sp>
      <p:sp>
        <p:nvSpPr>
          <p:cNvPr id="22" name="Text Placeholder 7">
            <a:extLst>
              <a:ext uri="{FF2B5EF4-FFF2-40B4-BE49-F238E27FC236}">
                <a16:creationId xmlns:a16="http://schemas.microsoft.com/office/drawing/2014/main" id="{C549C084-B31C-4141-B8C7-D02E39FDC08F}"/>
              </a:ext>
            </a:extLst>
          </p:cNvPr>
          <p:cNvSpPr>
            <a:spLocks noGrp="1"/>
          </p:cNvSpPr>
          <p:nvPr>
            <p:ph type="body" sz="quarter" idx="19" hasCustomPrompt="1"/>
          </p:nvPr>
        </p:nvSpPr>
        <p:spPr>
          <a:xfrm>
            <a:off x="576000" y="2098800"/>
            <a:ext cx="5377125" cy="278640"/>
          </a:xfrm>
        </p:spPr>
        <p:txBody>
          <a:bodyPr numCol="1"/>
          <a:lstStyle>
            <a:lvl1pPr marL="0" indent="0">
              <a:lnSpc>
                <a:spcPct val="100000"/>
              </a:lnSpc>
              <a:spcBef>
                <a:spcPts val="0"/>
              </a:spcBef>
              <a:spcAft>
                <a:spcPts val="1000"/>
              </a:spcAft>
              <a:buNone/>
              <a:defRPr sz="1600" b="1" spc="40" baseline="0">
                <a:solidFill>
                  <a:schemeClr val="tx2"/>
                </a:solidFill>
              </a:defRPr>
            </a:lvl1pPr>
            <a:lvl2pPr marL="14288" indent="0">
              <a:lnSpc>
                <a:spcPct val="100000"/>
              </a:lnSpc>
              <a:spcBef>
                <a:spcPts val="0"/>
              </a:spcBef>
              <a:spcAft>
                <a:spcPts val="1000"/>
              </a:spcAft>
              <a:buNone/>
              <a:tabLst/>
              <a:defRPr sz="1600" spc="40" baseline="0">
                <a:solidFill>
                  <a:schemeClr val="tx1"/>
                </a:solidFill>
              </a:defRPr>
            </a:lvl2pPr>
            <a:lvl3pPr marL="223838" indent="-179388">
              <a:tabLst/>
              <a:defRPr sz="1600" spc="40" baseline="0">
                <a:solidFill>
                  <a:schemeClr val="tx1"/>
                </a:solidFill>
              </a:defRPr>
            </a:lvl3pPr>
            <a:lvl4pPr marL="357188" indent="-133350">
              <a:tabLst/>
              <a:defRPr sz="1400" spc="40" baseline="0">
                <a:solidFill>
                  <a:schemeClr val="tx1"/>
                </a:solidFill>
              </a:defRPr>
            </a:lvl4pPr>
            <a:lvl5pPr marL="627063" indent="-179388">
              <a:tabLst/>
              <a:defRPr sz="1200" spc="40" baseline="0">
                <a:solidFill>
                  <a:schemeClr val="tx1"/>
                </a:solidFill>
              </a:defRPr>
            </a:lvl5pPr>
          </a:lstStyle>
          <a:p>
            <a:pPr lvl="0"/>
            <a:r>
              <a:rPr lang="en-GB"/>
              <a:t>Click to add a short headline</a:t>
            </a:r>
          </a:p>
        </p:txBody>
      </p:sp>
      <p:grpSp>
        <p:nvGrpSpPr>
          <p:cNvPr id="24" name="Grupp 32">
            <a:extLst>
              <a:ext uri="{FF2B5EF4-FFF2-40B4-BE49-F238E27FC236}">
                <a16:creationId xmlns:a16="http://schemas.microsoft.com/office/drawing/2014/main" id="{E164E836-38EC-A94B-94D6-4538F8D3068F}"/>
              </a:ext>
            </a:extLst>
          </p:cNvPr>
          <p:cNvGrpSpPr/>
          <p:nvPr userDrawn="1"/>
        </p:nvGrpSpPr>
        <p:grpSpPr>
          <a:xfrm>
            <a:off x="576140" y="6451484"/>
            <a:ext cx="615478" cy="91194"/>
            <a:chOff x="576140" y="6451484"/>
            <a:chExt cx="615478" cy="91194"/>
          </a:xfrm>
          <a:solidFill>
            <a:schemeClr val="tx2"/>
          </a:solidFill>
        </p:grpSpPr>
        <p:sp>
          <p:nvSpPr>
            <p:cNvPr id="25" name="Bild 2">
              <a:extLst>
                <a:ext uri="{FF2B5EF4-FFF2-40B4-BE49-F238E27FC236}">
                  <a16:creationId xmlns:a16="http://schemas.microsoft.com/office/drawing/2014/main" id="{B55DD83B-497E-394E-9FB9-A2CB2BF48C78}"/>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26" name="Bild 2">
              <a:extLst>
                <a:ext uri="{FF2B5EF4-FFF2-40B4-BE49-F238E27FC236}">
                  <a16:creationId xmlns:a16="http://schemas.microsoft.com/office/drawing/2014/main" id="{3170AB03-1838-104A-95E4-72BAFAA58DD1}"/>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7" name="Bild 2">
              <a:extLst>
                <a:ext uri="{FF2B5EF4-FFF2-40B4-BE49-F238E27FC236}">
                  <a16:creationId xmlns:a16="http://schemas.microsoft.com/office/drawing/2014/main" id="{B952FC06-D82A-CF4A-8968-E6B1A3553A58}"/>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8" name="Bild 2">
              <a:extLst>
                <a:ext uri="{FF2B5EF4-FFF2-40B4-BE49-F238E27FC236}">
                  <a16:creationId xmlns:a16="http://schemas.microsoft.com/office/drawing/2014/main" id="{57715913-E5D9-6C44-B00A-89C6D73C4B77}"/>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29" name="Bild 2">
              <a:extLst>
                <a:ext uri="{FF2B5EF4-FFF2-40B4-BE49-F238E27FC236}">
                  <a16:creationId xmlns:a16="http://schemas.microsoft.com/office/drawing/2014/main" id="{6650016E-D5DD-D240-AF61-A7B094FFF0C7}"/>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30" name="Bild 2">
              <a:extLst>
                <a:ext uri="{FF2B5EF4-FFF2-40B4-BE49-F238E27FC236}">
                  <a16:creationId xmlns:a16="http://schemas.microsoft.com/office/drawing/2014/main" id="{315C4DD5-E3CD-3F4C-9343-87C793A284D7}"/>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1" name="Bild 2">
              <a:extLst>
                <a:ext uri="{FF2B5EF4-FFF2-40B4-BE49-F238E27FC236}">
                  <a16:creationId xmlns:a16="http://schemas.microsoft.com/office/drawing/2014/main" id="{016017F4-CF5B-3345-9010-EBD073B07768}"/>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16" name="Platshållare för text 2">
            <a:extLst>
              <a:ext uri="{FF2B5EF4-FFF2-40B4-BE49-F238E27FC236}">
                <a16:creationId xmlns:a16="http://schemas.microsoft.com/office/drawing/2014/main" id="{ECEA6B9D-FCD9-264F-B149-52BDAA51427B}"/>
              </a:ext>
            </a:extLst>
          </p:cNvPr>
          <p:cNvSpPr>
            <a:spLocks noGrp="1"/>
          </p:cNvSpPr>
          <p:nvPr>
            <p:ph type="body" sz="quarter" idx="21" hasCustomPrompt="1"/>
          </p:nvPr>
        </p:nvSpPr>
        <p:spPr>
          <a:xfrm>
            <a:off x="576000" y="2464310"/>
            <a:ext cx="5377125" cy="3665028"/>
          </a:xfrm>
        </p:spPr>
        <p:txBody>
          <a:bodyPr numCol="1" spcCol="288000"/>
          <a:lstStyle/>
          <a:p>
            <a:pPr lvl="0"/>
            <a:r>
              <a:rPr lang="en-GB" noProof="0"/>
              <a:t>Click to add body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a:extLst>
              <a:ext uri="{FF2B5EF4-FFF2-40B4-BE49-F238E27FC236}">
                <a16:creationId xmlns:a16="http://schemas.microsoft.com/office/drawing/2014/main" id="{F6C12987-225B-0E47-8F8B-19D28C763DEE}"/>
              </a:ext>
            </a:extLst>
          </p:cNvPr>
          <p:cNvSpPr>
            <a:spLocks noGrp="1"/>
          </p:cNvSpPr>
          <p:nvPr>
            <p:ph type="body" sz="quarter" idx="22" hasCustomPrompt="1"/>
          </p:nvPr>
        </p:nvSpPr>
        <p:spPr>
          <a:xfrm>
            <a:off x="6253234" y="2098800"/>
            <a:ext cx="5377125" cy="278640"/>
          </a:xfrm>
        </p:spPr>
        <p:txBody>
          <a:bodyPr numCol="1"/>
          <a:lstStyle>
            <a:lvl1pPr marL="0" indent="0">
              <a:lnSpc>
                <a:spcPct val="100000"/>
              </a:lnSpc>
              <a:spcBef>
                <a:spcPts val="0"/>
              </a:spcBef>
              <a:spcAft>
                <a:spcPts val="1000"/>
              </a:spcAft>
              <a:buNone/>
              <a:defRPr sz="1600" b="1" spc="40" baseline="0">
                <a:solidFill>
                  <a:schemeClr val="tx2"/>
                </a:solidFill>
              </a:defRPr>
            </a:lvl1pPr>
            <a:lvl2pPr marL="14288" indent="0">
              <a:lnSpc>
                <a:spcPct val="100000"/>
              </a:lnSpc>
              <a:spcBef>
                <a:spcPts val="0"/>
              </a:spcBef>
              <a:spcAft>
                <a:spcPts val="1000"/>
              </a:spcAft>
              <a:buNone/>
              <a:tabLst/>
              <a:defRPr sz="1600" spc="40" baseline="0">
                <a:solidFill>
                  <a:schemeClr val="tx1"/>
                </a:solidFill>
              </a:defRPr>
            </a:lvl2pPr>
            <a:lvl3pPr marL="223838" indent="-179388">
              <a:tabLst/>
              <a:defRPr sz="1600" spc="40" baseline="0">
                <a:solidFill>
                  <a:schemeClr val="tx1"/>
                </a:solidFill>
              </a:defRPr>
            </a:lvl3pPr>
            <a:lvl4pPr marL="357188" indent="-133350">
              <a:tabLst/>
              <a:defRPr sz="1400" spc="40" baseline="0">
                <a:solidFill>
                  <a:schemeClr val="tx1"/>
                </a:solidFill>
              </a:defRPr>
            </a:lvl4pPr>
            <a:lvl5pPr marL="627063" indent="-179388">
              <a:tabLst/>
              <a:defRPr sz="1200" spc="40" baseline="0">
                <a:solidFill>
                  <a:schemeClr val="tx1"/>
                </a:solidFill>
              </a:defRPr>
            </a:lvl5pPr>
          </a:lstStyle>
          <a:p>
            <a:pPr lvl="0"/>
            <a:r>
              <a:rPr lang="en-GB"/>
              <a:t>Click to add a short headline</a:t>
            </a:r>
          </a:p>
        </p:txBody>
      </p:sp>
      <p:sp>
        <p:nvSpPr>
          <p:cNvPr id="20" name="Platshållare för text 2">
            <a:extLst>
              <a:ext uri="{FF2B5EF4-FFF2-40B4-BE49-F238E27FC236}">
                <a16:creationId xmlns:a16="http://schemas.microsoft.com/office/drawing/2014/main" id="{A18C74BD-CC5C-1E4F-BEFD-F00C703BC870}"/>
              </a:ext>
            </a:extLst>
          </p:cNvPr>
          <p:cNvSpPr>
            <a:spLocks noGrp="1"/>
          </p:cNvSpPr>
          <p:nvPr>
            <p:ph type="body" sz="quarter" idx="23" hasCustomPrompt="1"/>
          </p:nvPr>
        </p:nvSpPr>
        <p:spPr>
          <a:xfrm>
            <a:off x="6253234" y="2464310"/>
            <a:ext cx="5377125" cy="3665028"/>
          </a:xfrm>
        </p:spPr>
        <p:txBody>
          <a:bodyPr numCol="1" spcCol="288000"/>
          <a:lstStyle/>
          <a:p>
            <a:pPr lvl="0"/>
            <a:r>
              <a:rPr lang="en-GB" noProof="0"/>
              <a:t>Click to add body text</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4058181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Empty">
    <p:bg>
      <p:bgPr>
        <a:solidFill>
          <a:srgbClr val="ECECE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83291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05824F-34CE-4B78-8490-CC38A5D79373}" type="datetime1">
              <a:rPr lang="en-US" smtClean="0"/>
              <a:t>9/4/2024</a:t>
            </a:fld>
            <a:endParaRPr lang="nb-NO"/>
          </a:p>
        </p:txBody>
      </p:sp>
      <p:sp>
        <p:nvSpPr>
          <p:cNvPr id="3" name="Footer Placeholder 2"/>
          <p:cNvSpPr>
            <a:spLocks noGrp="1"/>
          </p:cNvSpPr>
          <p:nvPr>
            <p:ph type="ftr" sz="quarter" idx="11"/>
          </p:nvPr>
        </p:nvSpPr>
        <p:spPr/>
        <p:txBody>
          <a:bodyPr/>
          <a:lstStyle/>
          <a:p>
            <a:r>
              <a:rPr lang="en-US"/>
              <a:t>Go to header/footer to change text </a:t>
            </a:r>
            <a:endParaRPr lang="nb-NO"/>
          </a:p>
        </p:txBody>
      </p:sp>
      <p:sp>
        <p:nvSpPr>
          <p:cNvPr id="4" name="Slide Number Placeholder 3"/>
          <p:cNvSpPr>
            <a:spLocks noGrp="1"/>
          </p:cNvSpPr>
          <p:nvPr>
            <p:ph type="sldNum" sz="quarter" idx="12"/>
          </p:nvPr>
        </p:nvSpPr>
        <p:spPr/>
        <p:txBody>
          <a:bodyPr/>
          <a:lstStyle/>
          <a:p>
            <a:fld id="{552F452E-B795-4D05-B605-588F6513802C}" type="slidenum">
              <a:rPr lang="nb-NO" smtClean="0"/>
              <a:t>‹#›</a:t>
            </a:fld>
            <a:endParaRPr lang="nb-NO"/>
          </a:p>
        </p:txBody>
      </p:sp>
    </p:spTree>
    <p:extLst>
      <p:ext uri="{BB962C8B-B14F-4D97-AF65-F5344CB8AC3E}">
        <p14:creationId xmlns:p14="http://schemas.microsoft.com/office/powerpoint/2010/main" val="41814497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4A1FE44-67BC-C5B1-86A7-369F73FC3FF6}"/>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F0BA7C7E-7371-36C9-9D5C-0079BA43EE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FE2908DC-AC3C-DE0F-4EBE-B58771175E66}"/>
              </a:ext>
            </a:extLst>
          </p:cNvPr>
          <p:cNvSpPr>
            <a:spLocks noGrp="1"/>
          </p:cNvSpPr>
          <p:nvPr>
            <p:ph type="dt" sz="half" idx="10"/>
          </p:nvPr>
        </p:nvSpPr>
        <p:spPr/>
        <p:txBody>
          <a:bodyPr/>
          <a:lstStyle/>
          <a:p>
            <a:fld id="{35DBE699-5ED1-451C-8ABB-186A2B3341D6}" type="datetime1">
              <a:rPr lang="en-US" smtClean="0"/>
              <a:t>9/4/2024</a:t>
            </a:fld>
            <a:endParaRPr lang="en-US"/>
          </a:p>
        </p:txBody>
      </p:sp>
      <p:sp>
        <p:nvSpPr>
          <p:cNvPr id="5" name="Plassholder for bunntekst 4">
            <a:extLst>
              <a:ext uri="{FF2B5EF4-FFF2-40B4-BE49-F238E27FC236}">
                <a16:creationId xmlns:a16="http://schemas.microsoft.com/office/drawing/2014/main" id="{85BF652A-3E31-F359-D677-A0A8F6CEA590}"/>
              </a:ext>
            </a:extLst>
          </p:cNvPr>
          <p:cNvSpPr>
            <a:spLocks noGrp="1"/>
          </p:cNvSpPr>
          <p:nvPr>
            <p:ph type="ftr" sz="quarter" idx="11"/>
          </p:nvPr>
        </p:nvSpPr>
        <p:spPr/>
        <p:txBody>
          <a:bodyPr/>
          <a:lstStyle/>
          <a:p>
            <a:r>
              <a:rPr lang="en-US"/>
              <a:t>Go to header/footer to change text </a:t>
            </a:r>
          </a:p>
        </p:txBody>
      </p:sp>
      <p:sp>
        <p:nvSpPr>
          <p:cNvPr id="6" name="Plassholder for lysbildenummer 5">
            <a:extLst>
              <a:ext uri="{FF2B5EF4-FFF2-40B4-BE49-F238E27FC236}">
                <a16:creationId xmlns:a16="http://schemas.microsoft.com/office/drawing/2014/main" id="{F802C44B-E753-44ED-F70A-ABC10F634DE2}"/>
              </a:ext>
            </a:extLst>
          </p:cNvPr>
          <p:cNvSpPr>
            <a:spLocks noGrp="1"/>
          </p:cNvSpPr>
          <p:nvPr>
            <p:ph type="sldNum" sz="quarter" idx="12"/>
          </p:nvPr>
        </p:nvSpPr>
        <p:spPr/>
        <p:txBody>
          <a:bodyPr/>
          <a:lstStyle/>
          <a:p>
            <a:fld id="{EF8DBD5B-30F9-4F9C-AE39-E065C1AC514D}" type="slidenum">
              <a:rPr lang="en-US" smtClean="0"/>
              <a:pPr/>
              <a:t>‹#›</a:t>
            </a:fld>
            <a:endParaRPr lang="en-US"/>
          </a:p>
        </p:txBody>
      </p:sp>
    </p:spTree>
    <p:extLst>
      <p:ext uri="{BB962C8B-B14F-4D97-AF65-F5344CB8AC3E}">
        <p14:creationId xmlns:p14="http://schemas.microsoft.com/office/powerpoint/2010/main" val="35245252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7035D1D-7244-6085-D2EA-00DB98199694}"/>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4357D34-43BB-3833-19B4-EFF7E6ED5560}"/>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BAF4CD9-820F-3B55-C4B1-0ACBC5363C9C}"/>
              </a:ext>
            </a:extLst>
          </p:cNvPr>
          <p:cNvSpPr>
            <a:spLocks noGrp="1"/>
          </p:cNvSpPr>
          <p:nvPr>
            <p:ph type="dt" sz="half" idx="10"/>
          </p:nvPr>
        </p:nvSpPr>
        <p:spPr/>
        <p:txBody>
          <a:bodyPr/>
          <a:lstStyle/>
          <a:p>
            <a:fld id="{65E18544-90AB-4A2A-9B69-2A2BF7477E2D}" type="datetime1">
              <a:rPr lang="en-US" smtClean="0"/>
              <a:t>9/4/2024</a:t>
            </a:fld>
            <a:endParaRPr lang="nb-NO"/>
          </a:p>
        </p:txBody>
      </p:sp>
      <p:sp>
        <p:nvSpPr>
          <p:cNvPr id="5" name="Plassholder for bunntekst 4">
            <a:extLst>
              <a:ext uri="{FF2B5EF4-FFF2-40B4-BE49-F238E27FC236}">
                <a16:creationId xmlns:a16="http://schemas.microsoft.com/office/drawing/2014/main" id="{B5C8EA28-3A40-A0AF-70A1-B53D456AAD94}"/>
              </a:ext>
            </a:extLst>
          </p:cNvPr>
          <p:cNvSpPr>
            <a:spLocks noGrp="1"/>
          </p:cNvSpPr>
          <p:nvPr>
            <p:ph type="ftr" sz="quarter" idx="11"/>
          </p:nvPr>
        </p:nvSpPr>
        <p:spPr/>
        <p:txBody>
          <a:bodyPr/>
          <a:lstStyle/>
          <a:p>
            <a:r>
              <a:rPr lang="en-US"/>
              <a:t>Go to header/footer to change text </a:t>
            </a:r>
            <a:endParaRPr lang="nb-NO"/>
          </a:p>
        </p:txBody>
      </p:sp>
      <p:sp>
        <p:nvSpPr>
          <p:cNvPr id="6" name="Plassholder for lysbildenummer 5">
            <a:extLst>
              <a:ext uri="{FF2B5EF4-FFF2-40B4-BE49-F238E27FC236}">
                <a16:creationId xmlns:a16="http://schemas.microsoft.com/office/drawing/2014/main" id="{B1FD9DBD-2BDD-4D91-21B8-8186DCD66523}"/>
              </a:ext>
            </a:extLst>
          </p:cNvPr>
          <p:cNvSpPr>
            <a:spLocks noGrp="1"/>
          </p:cNvSpPr>
          <p:nvPr>
            <p:ph type="sldNum" sz="quarter" idx="12"/>
          </p:nvPr>
        </p:nvSpPr>
        <p:spPr/>
        <p:txBody>
          <a:bodyPr/>
          <a:lstStyle/>
          <a:p>
            <a:fld id="{E07FCF37-0424-4E99-B3FC-C45380CDD7A6}" type="slidenum">
              <a:rPr lang="nb-NO" smtClean="0"/>
              <a:t>‹#›</a:t>
            </a:fld>
            <a:endParaRPr lang="nb-NO"/>
          </a:p>
        </p:txBody>
      </p:sp>
    </p:spTree>
    <p:extLst>
      <p:ext uri="{BB962C8B-B14F-4D97-AF65-F5344CB8AC3E}">
        <p14:creationId xmlns:p14="http://schemas.microsoft.com/office/powerpoint/2010/main" val="40753368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705CB8A-61A8-6447-55D9-F3036618D5D3}"/>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2CE29A13-B713-E1DC-2BF7-A5119E6C75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48BAA663-57CC-373B-3389-D01F3326F2EF}"/>
              </a:ext>
            </a:extLst>
          </p:cNvPr>
          <p:cNvSpPr>
            <a:spLocks noGrp="1"/>
          </p:cNvSpPr>
          <p:nvPr>
            <p:ph type="dt" sz="half" idx="10"/>
          </p:nvPr>
        </p:nvSpPr>
        <p:spPr/>
        <p:txBody>
          <a:bodyPr/>
          <a:lstStyle/>
          <a:p>
            <a:fld id="{5D7703C3-1F4D-4452-A900-0C249F27AA0A}" type="datetime1">
              <a:rPr lang="en-US" smtClean="0"/>
              <a:t>9/4/2024</a:t>
            </a:fld>
            <a:endParaRPr lang="en-US"/>
          </a:p>
        </p:txBody>
      </p:sp>
      <p:sp>
        <p:nvSpPr>
          <p:cNvPr id="5" name="Plassholder for bunntekst 4">
            <a:extLst>
              <a:ext uri="{FF2B5EF4-FFF2-40B4-BE49-F238E27FC236}">
                <a16:creationId xmlns:a16="http://schemas.microsoft.com/office/drawing/2014/main" id="{F2828847-F7C3-5263-C34B-C7A55E741D8C}"/>
              </a:ext>
            </a:extLst>
          </p:cNvPr>
          <p:cNvSpPr>
            <a:spLocks noGrp="1"/>
          </p:cNvSpPr>
          <p:nvPr>
            <p:ph type="ftr" sz="quarter" idx="11"/>
          </p:nvPr>
        </p:nvSpPr>
        <p:spPr/>
        <p:txBody>
          <a:bodyPr/>
          <a:lstStyle/>
          <a:p>
            <a:r>
              <a:rPr lang="en-US"/>
              <a:t>Go to header/footer to change text </a:t>
            </a:r>
          </a:p>
        </p:txBody>
      </p:sp>
      <p:sp>
        <p:nvSpPr>
          <p:cNvPr id="6" name="Plassholder for lysbildenummer 5">
            <a:extLst>
              <a:ext uri="{FF2B5EF4-FFF2-40B4-BE49-F238E27FC236}">
                <a16:creationId xmlns:a16="http://schemas.microsoft.com/office/drawing/2014/main" id="{AEDF8266-66E5-33EA-8971-C91E57BAD70D}"/>
              </a:ext>
            </a:extLst>
          </p:cNvPr>
          <p:cNvSpPr>
            <a:spLocks noGrp="1"/>
          </p:cNvSpPr>
          <p:nvPr>
            <p:ph type="sldNum" sz="quarter" idx="12"/>
          </p:nvPr>
        </p:nvSpPr>
        <p:spPr/>
        <p:txBody>
          <a:bodyPr/>
          <a:lstStyle/>
          <a:p>
            <a:fld id="{EF8DBD5B-30F9-4F9C-AE39-E065C1AC514D}" type="slidenum">
              <a:rPr lang="en-US" smtClean="0"/>
              <a:pPr/>
              <a:t>‹#›</a:t>
            </a:fld>
            <a:endParaRPr lang="en-US"/>
          </a:p>
        </p:txBody>
      </p:sp>
    </p:spTree>
    <p:extLst>
      <p:ext uri="{BB962C8B-B14F-4D97-AF65-F5344CB8AC3E}">
        <p14:creationId xmlns:p14="http://schemas.microsoft.com/office/powerpoint/2010/main" val="35113762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CE4A06E-5E22-6097-B6BC-76444D13A67D}"/>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0FFDC76-1B9D-73BA-006D-5356ECA74523}"/>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AB2B03EE-175E-162E-856E-41994A6AE3C4}"/>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531965AF-3873-4392-B75C-F04BF6CF4FDD}"/>
              </a:ext>
            </a:extLst>
          </p:cNvPr>
          <p:cNvSpPr>
            <a:spLocks noGrp="1"/>
          </p:cNvSpPr>
          <p:nvPr>
            <p:ph type="dt" sz="half" idx="10"/>
          </p:nvPr>
        </p:nvSpPr>
        <p:spPr/>
        <p:txBody>
          <a:bodyPr/>
          <a:lstStyle/>
          <a:p>
            <a:fld id="{66209C09-C15F-434A-883E-5228BEFD00C9}" type="datetime1">
              <a:rPr lang="en-US" smtClean="0"/>
              <a:t>9/4/2024</a:t>
            </a:fld>
            <a:endParaRPr lang="en-US"/>
          </a:p>
        </p:txBody>
      </p:sp>
      <p:sp>
        <p:nvSpPr>
          <p:cNvPr id="6" name="Plassholder for bunntekst 5">
            <a:extLst>
              <a:ext uri="{FF2B5EF4-FFF2-40B4-BE49-F238E27FC236}">
                <a16:creationId xmlns:a16="http://schemas.microsoft.com/office/drawing/2014/main" id="{66B03889-913E-788D-E955-A217FFDE1451}"/>
              </a:ext>
            </a:extLst>
          </p:cNvPr>
          <p:cNvSpPr>
            <a:spLocks noGrp="1"/>
          </p:cNvSpPr>
          <p:nvPr>
            <p:ph type="ftr" sz="quarter" idx="11"/>
          </p:nvPr>
        </p:nvSpPr>
        <p:spPr/>
        <p:txBody>
          <a:bodyPr/>
          <a:lstStyle/>
          <a:p>
            <a:r>
              <a:rPr lang="en-US"/>
              <a:t>Go to header/footer to change text </a:t>
            </a:r>
          </a:p>
        </p:txBody>
      </p:sp>
      <p:sp>
        <p:nvSpPr>
          <p:cNvPr id="7" name="Plassholder for lysbildenummer 6">
            <a:extLst>
              <a:ext uri="{FF2B5EF4-FFF2-40B4-BE49-F238E27FC236}">
                <a16:creationId xmlns:a16="http://schemas.microsoft.com/office/drawing/2014/main" id="{4A1097F8-CE5C-26DF-3B08-D0AB5A901FDB}"/>
              </a:ext>
            </a:extLst>
          </p:cNvPr>
          <p:cNvSpPr>
            <a:spLocks noGrp="1"/>
          </p:cNvSpPr>
          <p:nvPr>
            <p:ph type="sldNum" sz="quarter" idx="12"/>
          </p:nvPr>
        </p:nvSpPr>
        <p:spPr/>
        <p:txBody>
          <a:bodyPr/>
          <a:lstStyle/>
          <a:p>
            <a:fld id="{EF8DBD5B-30F9-4F9C-AE39-E065C1AC514D}" type="slidenum">
              <a:rPr lang="en-US" smtClean="0"/>
              <a:pPr/>
              <a:t>‹#›</a:t>
            </a:fld>
            <a:endParaRPr lang="en-US"/>
          </a:p>
        </p:txBody>
      </p:sp>
    </p:spTree>
    <p:extLst>
      <p:ext uri="{BB962C8B-B14F-4D97-AF65-F5344CB8AC3E}">
        <p14:creationId xmlns:p14="http://schemas.microsoft.com/office/powerpoint/2010/main" val="30533999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CF8129-D590-DB39-1833-E723953D31D4}"/>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23750416-7D12-F3ED-2CB2-219E28734C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FDE60EC6-94BA-50D8-1722-D25CF262C346}"/>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F3558254-B032-CB83-D419-56EDDE3D25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81018DCE-0749-C547-04BD-B64A068C2A35}"/>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4265172A-7CBF-27F0-FAD0-D10941D7FA73}"/>
              </a:ext>
            </a:extLst>
          </p:cNvPr>
          <p:cNvSpPr>
            <a:spLocks noGrp="1"/>
          </p:cNvSpPr>
          <p:nvPr>
            <p:ph type="dt" sz="half" idx="10"/>
          </p:nvPr>
        </p:nvSpPr>
        <p:spPr/>
        <p:txBody>
          <a:bodyPr/>
          <a:lstStyle/>
          <a:p>
            <a:fld id="{95CA9492-0ADE-495B-B0B9-B2A4F97B2BCB}" type="datetime1">
              <a:rPr lang="en-US" smtClean="0"/>
              <a:t>9/4/2024</a:t>
            </a:fld>
            <a:endParaRPr lang="en-US"/>
          </a:p>
        </p:txBody>
      </p:sp>
      <p:sp>
        <p:nvSpPr>
          <p:cNvPr id="8" name="Plassholder for bunntekst 7">
            <a:extLst>
              <a:ext uri="{FF2B5EF4-FFF2-40B4-BE49-F238E27FC236}">
                <a16:creationId xmlns:a16="http://schemas.microsoft.com/office/drawing/2014/main" id="{CE469025-C620-14DB-EF1E-08BE249E337F}"/>
              </a:ext>
            </a:extLst>
          </p:cNvPr>
          <p:cNvSpPr>
            <a:spLocks noGrp="1"/>
          </p:cNvSpPr>
          <p:nvPr>
            <p:ph type="ftr" sz="quarter" idx="11"/>
          </p:nvPr>
        </p:nvSpPr>
        <p:spPr/>
        <p:txBody>
          <a:bodyPr/>
          <a:lstStyle/>
          <a:p>
            <a:r>
              <a:rPr lang="en-US"/>
              <a:t>Go to header/footer to change text </a:t>
            </a:r>
          </a:p>
        </p:txBody>
      </p:sp>
      <p:sp>
        <p:nvSpPr>
          <p:cNvPr id="9" name="Plassholder for lysbildenummer 8">
            <a:extLst>
              <a:ext uri="{FF2B5EF4-FFF2-40B4-BE49-F238E27FC236}">
                <a16:creationId xmlns:a16="http://schemas.microsoft.com/office/drawing/2014/main" id="{919E1D6B-79DB-52F5-B589-B9ACD01BCF1E}"/>
              </a:ext>
            </a:extLst>
          </p:cNvPr>
          <p:cNvSpPr>
            <a:spLocks noGrp="1"/>
          </p:cNvSpPr>
          <p:nvPr>
            <p:ph type="sldNum" sz="quarter" idx="12"/>
          </p:nvPr>
        </p:nvSpPr>
        <p:spPr/>
        <p:txBody>
          <a:bodyPr/>
          <a:lstStyle/>
          <a:p>
            <a:fld id="{EF8DBD5B-30F9-4F9C-AE39-E065C1AC514D}" type="slidenum">
              <a:rPr lang="en-US" smtClean="0"/>
              <a:pPr/>
              <a:t>‹#›</a:t>
            </a:fld>
            <a:endParaRPr lang="en-US"/>
          </a:p>
        </p:txBody>
      </p:sp>
    </p:spTree>
    <p:extLst>
      <p:ext uri="{BB962C8B-B14F-4D97-AF65-F5344CB8AC3E}">
        <p14:creationId xmlns:p14="http://schemas.microsoft.com/office/powerpoint/2010/main" val="19142413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20AE81A-C260-D571-1CFD-53F4A54D828E}"/>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CD787A91-4583-C18F-432C-3A2C9CC3B9B7}"/>
              </a:ext>
            </a:extLst>
          </p:cNvPr>
          <p:cNvSpPr>
            <a:spLocks noGrp="1"/>
          </p:cNvSpPr>
          <p:nvPr>
            <p:ph type="dt" sz="half" idx="10"/>
          </p:nvPr>
        </p:nvSpPr>
        <p:spPr/>
        <p:txBody>
          <a:bodyPr/>
          <a:lstStyle/>
          <a:p>
            <a:fld id="{07159BD2-F007-40DA-8EFC-1A373BA202B1}" type="datetime1">
              <a:rPr lang="en-US" smtClean="0"/>
              <a:t>9/4/2024</a:t>
            </a:fld>
            <a:endParaRPr lang="en-US"/>
          </a:p>
        </p:txBody>
      </p:sp>
      <p:sp>
        <p:nvSpPr>
          <p:cNvPr id="4" name="Plassholder for bunntekst 3">
            <a:extLst>
              <a:ext uri="{FF2B5EF4-FFF2-40B4-BE49-F238E27FC236}">
                <a16:creationId xmlns:a16="http://schemas.microsoft.com/office/drawing/2014/main" id="{E5EA2FC2-68B9-A35A-9FC0-E2CDD31CD2D1}"/>
              </a:ext>
            </a:extLst>
          </p:cNvPr>
          <p:cNvSpPr>
            <a:spLocks noGrp="1"/>
          </p:cNvSpPr>
          <p:nvPr>
            <p:ph type="ftr" sz="quarter" idx="11"/>
          </p:nvPr>
        </p:nvSpPr>
        <p:spPr/>
        <p:txBody>
          <a:bodyPr/>
          <a:lstStyle/>
          <a:p>
            <a:r>
              <a:rPr lang="en-US"/>
              <a:t>Go to header/footer to change text </a:t>
            </a:r>
          </a:p>
        </p:txBody>
      </p:sp>
      <p:sp>
        <p:nvSpPr>
          <p:cNvPr id="5" name="Plassholder for lysbildenummer 4">
            <a:extLst>
              <a:ext uri="{FF2B5EF4-FFF2-40B4-BE49-F238E27FC236}">
                <a16:creationId xmlns:a16="http://schemas.microsoft.com/office/drawing/2014/main" id="{516BF937-FAA2-BDE4-66B2-D6A2989C98E8}"/>
              </a:ext>
            </a:extLst>
          </p:cNvPr>
          <p:cNvSpPr>
            <a:spLocks noGrp="1"/>
          </p:cNvSpPr>
          <p:nvPr>
            <p:ph type="sldNum" sz="quarter" idx="12"/>
          </p:nvPr>
        </p:nvSpPr>
        <p:spPr/>
        <p:txBody>
          <a:bodyPr/>
          <a:lstStyle/>
          <a:p>
            <a:fld id="{EF8DBD5B-30F9-4F9C-AE39-E065C1AC514D}" type="slidenum">
              <a:rPr lang="en-US" smtClean="0"/>
              <a:pPr/>
              <a:t>‹#›</a:t>
            </a:fld>
            <a:endParaRPr lang="en-US"/>
          </a:p>
        </p:txBody>
      </p:sp>
    </p:spTree>
    <p:extLst>
      <p:ext uri="{BB962C8B-B14F-4D97-AF65-F5344CB8AC3E}">
        <p14:creationId xmlns:p14="http://schemas.microsoft.com/office/powerpoint/2010/main" val="2306466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26807A37-5996-75C0-24EE-2B791683E2F1}"/>
              </a:ext>
            </a:extLst>
          </p:cNvPr>
          <p:cNvSpPr>
            <a:spLocks noGrp="1"/>
          </p:cNvSpPr>
          <p:nvPr>
            <p:ph type="dt" sz="half" idx="10"/>
          </p:nvPr>
        </p:nvSpPr>
        <p:spPr/>
        <p:txBody>
          <a:bodyPr/>
          <a:lstStyle/>
          <a:p>
            <a:fld id="{761DFE2A-F67E-4441-BE69-30F85FD111AE}" type="datetime1">
              <a:rPr lang="en-US" smtClean="0"/>
              <a:t>9/4/2024</a:t>
            </a:fld>
            <a:endParaRPr lang="en-US"/>
          </a:p>
        </p:txBody>
      </p:sp>
      <p:sp>
        <p:nvSpPr>
          <p:cNvPr id="3" name="Plassholder for bunntekst 2">
            <a:extLst>
              <a:ext uri="{FF2B5EF4-FFF2-40B4-BE49-F238E27FC236}">
                <a16:creationId xmlns:a16="http://schemas.microsoft.com/office/drawing/2014/main" id="{F9855BD1-35B9-9219-EBDC-7C59DB9126EE}"/>
              </a:ext>
            </a:extLst>
          </p:cNvPr>
          <p:cNvSpPr>
            <a:spLocks noGrp="1"/>
          </p:cNvSpPr>
          <p:nvPr>
            <p:ph type="ftr" sz="quarter" idx="11"/>
          </p:nvPr>
        </p:nvSpPr>
        <p:spPr/>
        <p:txBody>
          <a:bodyPr/>
          <a:lstStyle/>
          <a:p>
            <a:r>
              <a:rPr lang="en-US"/>
              <a:t>Go to header/footer to change text </a:t>
            </a:r>
          </a:p>
        </p:txBody>
      </p:sp>
      <p:sp>
        <p:nvSpPr>
          <p:cNvPr id="4" name="Plassholder for lysbildenummer 3">
            <a:extLst>
              <a:ext uri="{FF2B5EF4-FFF2-40B4-BE49-F238E27FC236}">
                <a16:creationId xmlns:a16="http://schemas.microsoft.com/office/drawing/2014/main" id="{FAE51BC7-5233-28AF-AD36-0D7509D6A39A}"/>
              </a:ext>
            </a:extLst>
          </p:cNvPr>
          <p:cNvSpPr>
            <a:spLocks noGrp="1"/>
          </p:cNvSpPr>
          <p:nvPr>
            <p:ph type="sldNum" sz="quarter" idx="12"/>
          </p:nvPr>
        </p:nvSpPr>
        <p:spPr/>
        <p:txBody>
          <a:bodyPr/>
          <a:lstStyle/>
          <a:p>
            <a:fld id="{EF8DBD5B-30F9-4F9C-AE39-E065C1AC514D}" type="slidenum">
              <a:rPr lang="en-US" smtClean="0"/>
              <a:pPr/>
              <a:t>‹#›</a:t>
            </a:fld>
            <a:endParaRPr lang="en-US"/>
          </a:p>
        </p:txBody>
      </p:sp>
    </p:spTree>
    <p:extLst>
      <p:ext uri="{BB962C8B-B14F-4D97-AF65-F5344CB8AC3E}">
        <p14:creationId xmlns:p14="http://schemas.microsoft.com/office/powerpoint/2010/main" val="6242005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0C9C382-0453-0C1C-B66B-461168F6EFC1}"/>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A25B0598-567F-BE4E-27DB-57EA7AEE5F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F7DFE575-D671-E519-4119-7409041265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B1341308-0005-CC56-9A91-431C58ECCC45}"/>
              </a:ext>
            </a:extLst>
          </p:cNvPr>
          <p:cNvSpPr>
            <a:spLocks noGrp="1"/>
          </p:cNvSpPr>
          <p:nvPr>
            <p:ph type="dt" sz="half" idx="10"/>
          </p:nvPr>
        </p:nvSpPr>
        <p:spPr/>
        <p:txBody>
          <a:bodyPr/>
          <a:lstStyle/>
          <a:p>
            <a:fld id="{5028544B-4772-43C7-A020-328CA3F7146E}" type="datetime1">
              <a:rPr lang="en-US" smtClean="0"/>
              <a:t>9/4/2024</a:t>
            </a:fld>
            <a:endParaRPr lang="en-US"/>
          </a:p>
        </p:txBody>
      </p:sp>
      <p:sp>
        <p:nvSpPr>
          <p:cNvPr id="6" name="Plassholder for bunntekst 5">
            <a:extLst>
              <a:ext uri="{FF2B5EF4-FFF2-40B4-BE49-F238E27FC236}">
                <a16:creationId xmlns:a16="http://schemas.microsoft.com/office/drawing/2014/main" id="{AE00AA5A-C40E-86B1-6767-D504DB2B32EC}"/>
              </a:ext>
            </a:extLst>
          </p:cNvPr>
          <p:cNvSpPr>
            <a:spLocks noGrp="1"/>
          </p:cNvSpPr>
          <p:nvPr>
            <p:ph type="ftr" sz="quarter" idx="11"/>
          </p:nvPr>
        </p:nvSpPr>
        <p:spPr/>
        <p:txBody>
          <a:bodyPr/>
          <a:lstStyle/>
          <a:p>
            <a:r>
              <a:rPr lang="en-US"/>
              <a:t>Go to header/footer to change text </a:t>
            </a:r>
          </a:p>
        </p:txBody>
      </p:sp>
      <p:sp>
        <p:nvSpPr>
          <p:cNvPr id="7" name="Plassholder for lysbildenummer 6">
            <a:extLst>
              <a:ext uri="{FF2B5EF4-FFF2-40B4-BE49-F238E27FC236}">
                <a16:creationId xmlns:a16="http://schemas.microsoft.com/office/drawing/2014/main" id="{AD2502F6-F1F4-BC19-2274-0E9192D053A8}"/>
              </a:ext>
            </a:extLst>
          </p:cNvPr>
          <p:cNvSpPr>
            <a:spLocks noGrp="1"/>
          </p:cNvSpPr>
          <p:nvPr>
            <p:ph type="sldNum" sz="quarter" idx="12"/>
          </p:nvPr>
        </p:nvSpPr>
        <p:spPr/>
        <p:txBody>
          <a:bodyPr/>
          <a:lstStyle/>
          <a:p>
            <a:fld id="{EF8DBD5B-30F9-4F9C-AE39-E065C1AC514D}" type="slidenum">
              <a:rPr lang="en-US" smtClean="0"/>
              <a:pPr/>
              <a:t>‹#›</a:t>
            </a:fld>
            <a:endParaRPr lang="en-US"/>
          </a:p>
        </p:txBody>
      </p:sp>
    </p:spTree>
    <p:extLst>
      <p:ext uri="{BB962C8B-B14F-4D97-AF65-F5344CB8AC3E}">
        <p14:creationId xmlns:p14="http://schemas.microsoft.com/office/powerpoint/2010/main" val="4156326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Text Three Flowing Columns">
    <p:bg>
      <p:bgPr>
        <a:solidFill>
          <a:schemeClr val="bg1"/>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accent1"/>
                </a:solidFill>
              </a:defRPr>
            </a:lvl1pPr>
          </a:lstStyle>
          <a:p>
            <a:fld id="{1337819A-DA0C-4620-8754-9CD9685CAEED}" type="datetime1">
              <a:rPr lang="en-US" smtClean="0"/>
              <a:t>9/4/2024</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accent1"/>
                </a:solidFill>
              </a:defRPr>
            </a:lvl1pPr>
          </a:lstStyle>
          <a:p>
            <a:r>
              <a:rPr lang="en-US"/>
              <a:t>Go to header/footer to change text </a:t>
            </a:r>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11039738" cy="1056590"/>
          </a:xfrm>
          <a:prstGeom prst="rect">
            <a:avLst/>
          </a:prstGeom>
        </p:spPr>
        <p:txBody>
          <a:bodyPr anchor="t">
            <a:noAutofit/>
          </a:bodyPr>
          <a:lstStyle>
            <a:lvl1pPr marL="0" indent="0">
              <a:lnSpc>
                <a:spcPct val="85000"/>
              </a:lnSpc>
              <a:spcBef>
                <a:spcPts val="0"/>
              </a:spcBef>
              <a:buNone/>
              <a:defRPr sz="2600" spc="40" baseline="0">
                <a:solidFill>
                  <a:schemeClr val="tx2"/>
                </a:solidFill>
              </a:defRPr>
            </a:lvl1pPr>
          </a:lstStyle>
          <a:p>
            <a:pPr lvl="0"/>
            <a:r>
              <a:rPr lang="en-GB"/>
              <a:t>Click to add a headline of maximum three lines</a:t>
            </a:r>
          </a:p>
          <a:p>
            <a:pPr lvl="0"/>
            <a:endParaRPr lang="en-GB"/>
          </a:p>
        </p:txBody>
      </p:sp>
      <p:grpSp>
        <p:nvGrpSpPr>
          <p:cNvPr id="23" name="Grupp 32">
            <a:extLst>
              <a:ext uri="{FF2B5EF4-FFF2-40B4-BE49-F238E27FC236}">
                <a16:creationId xmlns:a16="http://schemas.microsoft.com/office/drawing/2014/main" id="{8B03C48B-F907-BE43-A494-AFCA1EC37F3F}"/>
              </a:ext>
            </a:extLst>
          </p:cNvPr>
          <p:cNvGrpSpPr/>
          <p:nvPr userDrawn="1"/>
        </p:nvGrpSpPr>
        <p:grpSpPr>
          <a:xfrm>
            <a:off x="576140" y="6451484"/>
            <a:ext cx="615478" cy="91194"/>
            <a:chOff x="576140" y="6451484"/>
            <a:chExt cx="615478" cy="91194"/>
          </a:xfrm>
          <a:solidFill>
            <a:schemeClr val="tx2"/>
          </a:solidFill>
        </p:grpSpPr>
        <p:sp>
          <p:nvSpPr>
            <p:cNvPr id="24" name="Bild 2">
              <a:extLst>
                <a:ext uri="{FF2B5EF4-FFF2-40B4-BE49-F238E27FC236}">
                  <a16:creationId xmlns:a16="http://schemas.microsoft.com/office/drawing/2014/main" id="{539AD44F-4AF2-FF4F-9D06-17E1A4C28BBE}"/>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25" name="Bild 2">
              <a:extLst>
                <a:ext uri="{FF2B5EF4-FFF2-40B4-BE49-F238E27FC236}">
                  <a16:creationId xmlns:a16="http://schemas.microsoft.com/office/drawing/2014/main" id="{5BE09178-ECA8-844A-B048-00F09827D6AE}"/>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6" name="Bild 2">
              <a:extLst>
                <a:ext uri="{FF2B5EF4-FFF2-40B4-BE49-F238E27FC236}">
                  <a16:creationId xmlns:a16="http://schemas.microsoft.com/office/drawing/2014/main" id="{2869571E-38AE-8E44-A360-01C17E6F98BD}"/>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7" name="Bild 2">
              <a:extLst>
                <a:ext uri="{FF2B5EF4-FFF2-40B4-BE49-F238E27FC236}">
                  <a16:creationId xmlns:a16="http://schemas.microsoft.com/office/drawing/2014/main" id="{BA7F8BE0-BC77-6840-BE67-8B740867F3BD}"/>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28" name="Bild 2">
              <a:extLst>
                <a:ext uri="{FF2B5EF4-FFF2-40B4-BE49-F238E27FC236}">
                  <a16:creationId xmlns:a16="http://schemas.microsoft.com/office/drawing/2014/main" id="{244CF4A3-7B1A-3C41-94CF-1DA929D1D49B}"/>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29" name="Bild 2">
              <a:extLst>
                <a:ext uri="{FF2B5EF4-FFF2-40B4-BE49-F238E27FC236}">
                  <a16:creationId xmlns:a16="http://schemas.microsoft.com/office/drawing/2014/main" id="{9B4D778E-499D-4744-AC87-93ABFC8BAD18}"/>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0" name="Bild 2">
              <a:extLst>
                <a:ext uri="{FF2B5EF4-FFF2-40B4-BE49-F238E27FC236}">
                  <a16:creationId xmlns:a16="http://schemas.microsoft.com/office/drawing/2014/main" id="{15D52584-E231-3B47-A1E3-E875B68A82BF}"/>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15" name="Platshållare för text 2">
            <a:extLst>
              <a:ext uri="{FF2B5EF4-FFF2-40B4-BE49-F238E27FC236}">
                <a16:creationId xmlns:a16="http://schemas.microsoft.com/office/drawing/2014/main" id="{F71CA44B-A516-DE48-8E00-49E05D1465C6}"/>
              </a:ext>
            </a:extLst>
          </p:cNvPr>
          <p:cNvSpPr>
            <a:spLocks noGrp="1"/>
          </p:cNvSpPr>
          <p:nvPr>
            <p:ph type="body" sz="quarter" idx="20" hasCustomPrompt="1"/>
          </p:nvPr>
        </p:nvSpPr>
        <p:spPr>
          <a:xfrm>
            <a:off x="576000" y="2098800"/>
            <a:ext cx="11039738" cy="4030663"/>
          </a:xfrm>
        </p:spPr>
        <p:txBody>
          <a:bodyPr numCol="3" spcCol="288000"/>
          <a:lstStyle/>
          <a:p>
            <a:pPr lvl="0"/>
            <a:r>
              <a:rPr lang="en-GB" noProof="0"/>
              <a:t>Click to add body text</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25802410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A3B4EE-FD9B-49BB-50B9-581E23C4C8A9}"/>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22F5152B-4FD0-94BE-5D8E-016B6C03BF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D2EBB757-ED32-8C5F-F9E9-2E1E7E22D2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50B401D5-1D56-D3D9-9BF2-B6894CD17246}"/>
              </a:ext>
            </a:extLst>
          </p:cNvPr>
          <p:cNvSpPr>
            <a:spLocks noGrp="1"/>
          </p:cNvSpPr>
          <p:nvPr>
            <p:ph type="dt" sz="half" idx="10"/>
          </p:nvPr>
        </p:nvSpPr>
        <p:spPr/>
        <p:txBody>
          <a:bodyPr/>
          <a:lstStyle/>
          <a:p>
            <a:fld id="{B44CBE4E-63A4-4C99-A173-299FB48F0B76}" type="datetime1">
              <a:rPr lang="en-US" smtClean="0"/>
              <a:t>9/4/2024</a:t>
            </a:fld>
            <a:endParaRPr lang="en-US"/>
          </a:p>
        </p:txBody>
      </p:sp>
      <p:sp>
        <p:nvSpPr>
          <p:cNvPr id="6" name="Plassholder for bunntekst 5">
            <a:extLst>
              <a:ext uri="{FF2B5EF4-FFF2-40B4-BE49-F238E27FC236}">
                <a16:creationId xmlns:a16="http://schemas.microsoft.com/office/drawing/2014/main" id="{48F95FFE-EC3D-6D0B-8EEC-D3DE9E2A791E}"/>
              </a:ext>
            </a:extLst>
          </p:cNvPr>
          <p:cNvSpPr>
            <a:spLocks noGrp="1"/>
          </p:cNvSpPr>
          <p:nvPr>
            <p:ph type="ftr" sz="quarter" idx="11"/>
          </p:nvPr>
        </p:nvSpPr>
        <p:spPr/>
        <p:txBody>
          <a:bodyPr/>
          <a:lstStyle/>
          <a:p>
            <a:r>
              <a:rPr lang="en-US"/>
              <a:t>Go to header/footer to change text </a:t>
            </a:r>
          </a:p>
        </p:txBody>
      </p:sp>
      <p:sp>
        <p:nvSpPr>
          <p:cNvPr id="7" name="Plassholder for lysbildenummer 6">
            <a:extLst>
              <a:ext uri="{FF2B5EF4-FFF2-40B4-BE49-F238E27FC236}">
                <a16:creationId xmlns:a16="http://schemas.microsoft.com/office/drawing/2014/main" id="{C6E0AA48-00B9-2B88-A1CC-B72D8FC4F4FF}"/>
              </a:ext>
            </a:extLst>
          </p:cNvPr>
          <p:cNvSpPr>
            <a:spLocks noGrp="1"/>
          </p:cNvSpPr>
          <p:nvPr>
            <p:ph type="sldNum" sz="quarter" idx="12"/>
          </p:nvPr>
        </p:nvSpPr>
        <p:spPr/>
        <p:txBody>
          <a:bodyPr/>
          <a:lstStyle/>
          <a:p>
            <a:fld id="{EF8DBD5B-30F9-4F9C-AE39-E065C1AC514D}" type="slidenum">
              <a:rPr lang="en-US" smtClean="0"/>
              <a:pPr/>
              <a:t>‹#›</a:t>
            </a:fld>
            <a:endParaRPr lang="en-US"/>
          </a:p>
        </p:txBody>
      </p:sp>
    </p:spTree>
    <p:extLst>
      <p:ext uri="{BB962C8B-B14F-4D97-AF65-F5344CB8AC3E}">
        <p14:creationId xmlns:p14="http://schemas.microsoft.com/office/powerpoint/2010/main" val="2876071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14D89C-D69E-EFF4-F2B4-8DBBECE9323A}"/>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FD140BAE-2C60-E0F9-ACB7-CFBDCC927E10}"/>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177E4EB-3565-ED20-6F5D-D3446EC3CD7F}"/>
              </a:ext>
            </a:extLst>
          </p:cNvPr>
          <p:cNvSpPr>
            <a:spLocks noGrp="1"/>
          </p:cNvSpPr>
          <p:nvPr>
            <p:ph type="dt" sz="half" idx="10"/>
          </p:nvPr>
        </p:nvSpPr>
        <p:spPr/>
        <p:txBody>
          <a:bodyPr/>
          <a:lstStyle/>
          <a:p>
            <a:fld id="{B2DF5F0A-AD20-4DB6-8CC6-6996673D06CA}" type="datetime1">
              <a:rPr lang="en-US" smtClean="0"/>
              <a:t>9/4/2024</a:t>
            </a:fld>
            <a:endParaRPr lang="en-US"/>
          </a:p>
        </p:txBody>
      </p:sp>
      <p:sp>
        <p:nvSpPr>
          <p:cNvPr id="5" name="Plassholder for bunntekst 4">
            <a:extLst>
              <a:ext uri="{FF2B5EF4-FFF2-40B4-BE49-F238E27FC236}">
                <a16:creationId xmlns:a16="http://schemas.microsoft.com/office/drawing/2014/main" id="{CD90B5D2-86BF-E7EE-F5FB-B0A37F6F821A}"/>
              </a:ext>
            </a:extLst>
          </p:cNvPr>
          <p:cNvSpPr>
            <a:spLocks noGrp="1"/>
          </p:cNvSpPr>
          <p:nvPr>
            <p:ph type="ftr" sz="quarter" idx="11"/>
          </p:nvPr>
        </p:nvSpPr>
        <p:spPr/>
        <p:txBody>
          <a:bodyPr/>
          <a:lstStyle/>
          <a:p>
            <a:r>
              <a:rPr lang="en-US"/>
              <a:t>Go to header/footer to change text </a:t>
            </a:r>
          </a:p>
        </p:txBody>
      </p:sp>
      <p:sp>
        <p:nvSpPr>
          <p:cNvPr id="6" name="Plassholder for lysbildenummer 5">
            <a:extLst>
              <a:ext uri="{FF2B5EF4-FFF2-40B4-BE49-F238E27FC236}">
                <a16:creationId xmlns:a16="http://schemas.microsoft.com/office/drawing/2014/main" id="{BC959A59-CB9B-7BC3-FBCD-485A89E8A38C}"/>
              </a:ext>
            </a:extLst>
          </p:cNvPr>
          <p:cNvSpPr>
            <a:spLocks noGrp="1"/>
          </p:cNvSpPr>
          <p:nvPr>
            <p:ph type="sldNum" sz="quarter" idx="12"/>
          </p:nvPr>
        </p:nvSpPr>
        <p:spPr/>
        <p:txBody>
          <a:bodyPr/>
          <a:lstStyle/>
          <a:p>
            <a:fld id="{EF8DBD5B-30F9-4F9C-AE39-E065C1AC514D}" type="slidenum">
              <a:rPr lang="en-US" smtClean="0"/>
              <a:pPr/>
              <a:t>‹#›</a:t>
            </a:fld>
            <a:endParaRPr lang="en-US"/>
          </a:p>
        </p:txBody>
      </p:sp>
    </p:spTree>
    <p:extLst>
      <p:ext uri="{BB962C8B-B14F-4D97-AF65-F5344CB8AC3E}">
        <p14:creationId xmlns:p14="http://schemas.microsoft.com/office/powerpoint/2010/main" val="15033944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D67A0DCF-15A5-7C28-C476-C907E2582F31}"/>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A4B51A93-E1BA-9746-B2AA-5D8CCF1A8416}"/>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5E901D3-64E8-012A-1DFE-D02EA9B680D7}"/>
              </a:ext>
            </a:extLst>
          </p:cNvPr>
          <p:cNvSpPr>
            <a:spLocks noGrp="1"/>
          </p:cNvSpPr>
          <p:nvPr>
            <p:ph type="dt" sz="half" idx="10"/>
          </p:nvPr>
        </p:nvSpPr>
        <p:spPr/>
        <p:txBody>
          <a:bodyPr/>
          <a:lstStyle/>
          <a:p>
            <a:fld id="{6894C1DD-CA20-4060-8C8A-7785E6B9C3AF}" type="datetime1">
              <a:rPr lang="en-US" smtClean="0"/>
              <a:t>9/4/2024</a:t>
            </a:fld>
            <a:endParaRPr lang="en-US"/>
          </a:p>
        </p:txBody>
      </p:sp>
      <p:sp>
        <p:nvSpPr>
          <p:cNvPr id="5" name="Plassholder for bunntekst 4">
            <a:extLst>
              <a:ext uri="{FF2B5EF4-FFF2-40B4-BE49-F238E27FC236}">
                <a16:creationId xmlns:a16="http://schemas.microsoft.com/office/drawing/2014/main" id="{6F6F2D17-C0FA-B1D6-6D1F-2C6EEDCCBC78}"/>
              </a:ext>
            </a:extLst>
          </p:cNvPr>
          <p:cNvSpPr>
            <a:spLocks noGrp="1"/>
          </p:cNvSpPr>
          <p:nvPr>
            <p:ph type="ftr" sz="quarter" idx="11"/>
          </p:nvPr>
        </p:nvSpPr>
        <p:spPr/>
        <p:txBody>
          <a:bodyPr/>
          <a:lstStyle/>
          <a:p>
            <a:r>
              <a:rPr lang="en-US"/>
              <a:t>Go to header/footer to change text </a:t>
            </a:r>
          </a:p>
        </p:txBody>
      </p:sp>
      <p:sp>
        <p:nvSpPr>
          <p:cNvPr id="6" name="Plassholder for lysbildenummer 5">
            <a:extLst>
              <a:ext uri="{FF2B5EF4-FFF2-40B4-BE49-F238E27FC236}">
                <a16:creationId xmlns:a16="http://schemas.microsoft.com/office/drawing/2014/main" id="{89D18632-1A33-FFBC-597F-CBC96F2F9075}"/>
              </a:ext>
            </a:extLst>
          </p:cNvPr>
          <p:cNvSpPr>
            <a:spLocks noGrp="1"/>
          </p:cNvSpPr>
          <p:nvPr>
            <p:ph type="sldNum" sz="quarter" idx="12"/>
          </p:nvPr>
        </p:nvSpPr>
        <p:spPr/>
        <p:txBody>
          <a:bodyPr/>
          <a:lstStyle/>
          <a:p>
            <a:fld id="{EF8DBD5B-30F9-4F9C-AE39-E065C1AC514D}" type="slidenum">
              <a:rPr lang="en-US" smtClean="0"/>
              <a:pPr/>
              <a:t>‹#›</a:t>
            </a:fld>
            <a:endParaRPr lang="en-US"/>
          </a:p>
        </p:txBody>
      </p:sp>
    </p:spTree>
    <p:extLst>
      <p:ext uri="{BB962C8B-B14F-4D97-AF65-F5344CB8AC3E}">
        <p14:creationId xmlns:p14="http://schemas.microsoft.com/office/powerpoint/2010/main" val="2842859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Text Three Columns Headline">
    <p:bg>
      <p:bgPr>
        <a:solidFill>
          <a:schemeClr val="bg1"/>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accent1"/>
                </a:solidFill>
              </a:defRPr>
            </a:lvl1pPr>
          </a:lstStyle>
          <a:p>
            <a:fld id="{310E8E2C-0B31-4855-9B35-7EEFC285694C}" type="datetime1">
              <a:rPr lang="en-US" smtClean="0"/>
              <a:t>9/4/2024</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accent1"/>
                </a:solidFill>
              </a:defRPr>
            </a:lvl1pPr>
          </a:lstStyle>
          <a:p>
            <a:r>
              <a:rPr lang="en-US"/>
              <a:t>Go to header/footer to change text </a:t>
            </a:r>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11039738" cy="1056590"/>
          </a:xfrm>
          <a:prstGeom prst="rect">
            <a:avLst/>
          </a:prstGeom>
        </p:spPr>
        <p:txBody>
          <a:bodyPr anchor="t">
            <a:noAutofit/>
          </a:bodyPr>
          <a:lstStyle>
            <a:lvl1pPr marL="0" indent="0">
              <a:lnSpc>
                <a:spcPct val="85000"/>
              </a:lnSpc>
              <a:spcBef>
                <a:spcPts val="0"/>
              </a:spcBef>
              <a:buNone/>
              <a:defRPr sz="2600" spc="40" baseline="0">
                <a:solidFill>
                  <a:schemeClr val="tx2"/>
                </a:solidFill>
              </a:defRPr>
            </a:lvl1pPr>
          </a:lstStyle>
          <a:p>
            <a:pPr lvl="0"/>
            <a:r>
              <a:rPr lang="en-GB"/>
              <a:t>Click to add a headline of maximum three lines</a:t>
            </a:r>
          </a:p>
          <a:p>
            <a:pPr lvl="0"/>
            <a:endParaRPr lang="en-GB"/>
          </a:p>
        </p:txBody>
      </p:sp>
      <p:grpSp>
        <p:nvGrpSpPr>
          <p:cNvPr id="25" name="Grupp 32">
            <a:extLst>
              <a:ext uri="{FF2B5EF4-FFF2-40B4-BE49-F238E27FC236}">
                <a16:creationId xmlns:a16="http://schemas.microsoft.com/office/drawing/2014/main" id="{2736D314-A690-3242-95CE-3FFEB5A57FE0}"/>
              </a:ext>
            </a:extLst>
          </p:cNvPr>
          <p:cNvGrpSpPr/>
          <p:nvPr userDrawn="1"/>
        </p:nvGrpSpPr>
        <p:grpSpPr>
          <a:xfrm>
            <a:off x="576140" y="6451484"/>
            <a:ext cx="615478" cy="91194"/>
            <a:chOff x="576140" y="6451484"/>
            <a:chExt cx="615478" cy="91194"/>
          </a:xfrm>
          <a:solidFill>
            <a:schemeClr val="tx2"/>
          </a:solidFill>
        </p:grpSpPr>
        <p:sp>
          <p:nvSpPr>
            <p:cNvPr id="26" name="Bild 2">
              <a:extLst>
                <a:ext uri="{FF2B5EF4-FFF2-40B4-BE49-F238E27FC236}">
                  <a16:creationId xmlns:a16="http://schemas.microsoft.com/office/drawing/2014/main" id="{E24ADC73-F5C8-0A45-BFE4-70AF439A80E8}"/>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27" name="Bild 2">
              <a:extLst>
                <a:ext uri="{FF2B5EF4-FFF2-40B4-BE49-F238E27FC236}">
                  <a16:creationId xmlns:a16="http://schemas.microsoft.com/office/drawing/2014/main" id="{BC1DE0D4-06B4-5E47-BEC8-1A2917F15F26}"/>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8" name="Bild 2">
              <a:extLst>
                <a:ext uri="{FF2B5EF4-FFF2-40B4-BE49-F238E27FC236}">
                  <a16:creationId xmlns:a16="http://schemas.microsoft.com/office/drawing/2014/main" id="{8370F551-DDA1-A844-8595-12C2C419AB0E}"/>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9" name="Bild 2">
              <a:extLst>
                <a:ext uri="{FF2B5EF4-FFF2-40B4-BE49-F238E27FC236}">
                  <a16:creationId xmlns:a16="http://schemas.microsoft.com/office/drawing/2014/main" id="{6C92C335-4855-474F-9E41-F65B6D1CFBAF}"/>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30" name="Bild 2">
              <a:extLst>
                <a:ext uri="{FF2B5EF4-FFF2-40B4-BE49-F238E27FC236}">
                  <a16:creationId xmlns:a16="http://schemas.microsoft.com/office/drawing/2014/main" id="{C04C9D88-37BA-B541-AAF6-5386D9A79F1B}"/>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31" name="Bild 2">
              <a:extLst>
                <a:ext uri="{FF2B5EF4-FFF2-40B4-BE49-F238E27FC236}">
                  <a16:creationId xmlns:a16="http://schemas.microsoft.com/office/drawing/2014/main" id="{76233B80-D521-4242-854A-F2400F55B69B}"/>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2" name="Bild 2">
              <a:extLst>
                <a:ext uri="{FF2B5EF4-FFF2-40B4-BE49-F238E27FC236}">
                  <a16:creationId xmlns:a16="http://schemas.microsoft.com/office/drawing/2014/main" id="{50F0DE68-8B37-FD44-AD6E-0209E57CE88B}"/>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20" name="Text Placeholder 7">
            <a:extLst>
              <a:ext uri="{FF2B5EF4-FFF2-40B4-BE49-F238E27FC236}">
                <a16:creationId xmlns:a16="http://schemas.microsoft.com/office/drawing/2014/main" id="{F0C69720-3BB4-CE48-9B9B-3853CE7792ED}"/>
              </a:ext>
            </a:extLst>
          </p:cNvPr>
          <p:cNvSpPr>
            <a:spLocks noGrp="1"/>
          </p:cNvSpPr>
          <p:nvPr>
            <p:ph type="body" sz="quarter" idx="19" hasCustomPrompt="1"/>
          </p:nvPr>
        </p:nvSpPr>
        <p:spPr>
          <a:xfrm>
            <a:off x="576001" y="2098800"/>
            <a:ext cx="3481650" cy="278640"/>
          </a:xfrm>
        </p:spPr>
        <p:txBody>
          <a:bodyPr numCol="1"/>
          <a:lstStyle>
            <a:lvl1pPr marL="0" indent="0">
              <a:lnSpc>
                <a:spcPct val="100000"/>
              </a:lnSpc>
              <a:spcBef>
                <a:spcPts val="0"/>
              </a:spcBef>
              <a:spcAft>
                <a:spcPts val="1000"/>
              </a:spcAft>
              <a:buNone/>
              <a:defRPr sz="1600" b="1" spc="40" baseline="0">
                <a:solidFill>
                  <a:schemeClr val="tx2"/>
                </a:solidFill>
              </a:defRPr>
            </a:lvl1pPr>
            <a:lvl2pPr marL="14288" indent="0">
              <a:lnSpc>
                <a:spcPct val="100000"/>
              </a:lnSpc>
              <a:spcBef>
                <a:spcPts val="0"/>
              </a:spcBef>
              <a:spcAft>
                <a:spcPts val="1000"/>
              </a:spcAft>
              <a:buNone/>
              <a:tabLst/>
              <a:defRPr sz="1600" spc="40" baseline="0">
                <a:solidFill>
                  <a:schemeClr val="tx1"/>
                </a:solidFill>
              </a:defRPr>
            </a:lvl2pPr>
            <a:lvl3pPr marL="223838" indent="-179388">
              <a:tabLst/>
              <a:defRPr sz="1600" spc="40" baseline="0">
                <a:solidFill>
                  <a:schemeClr val="tx1"/>
                </a:solidFill>
              </a:defRPr>
            </a:lvl3pPr>
            <a:lvl4pPr marL="357188" indent="-133350">
              <a:tabLst/>
              <a:defRPr sz="1400" spc="40" baseline="0">
                <a:solidFill>
                  <a:schemeClr val="tx1"/>
                </a:solidFill>
              </a:defRPr>
            </a:lvl4pPr>
            <a:lvl5pPr marL="627063" indent="-179388">
              <a:tabLst/>
              <a:defRPr sz="1200" spc="40" baseline="0">
                <a:solidFill>
                  <a:schemeClr val="tx1"/>
                </a:solidFill>
              </a:defRPr>
            </a:lvl5pPr>
          </a:lstStyle>
          <a:p>
            <a:pPr lvl="0"/>
            <a:r>
              <a:rPr lang="en-GB"/>
              <a:t>Click to add a short headline</a:t>
            </a:r>
          </a:p>
        </p:txBody>
      </p:sp>
      <p:sp>
        <p:nvSpPr>
          <p:cNvPr id="21" name="Platshållare för text 2">
            <a:extLst>
              <a:ext uri="{FF2B5EF4-FFF2-40B4-BE49-F238E27FC236}">
                <a16:creationId xmlns:a16="http://schemas.microsoft.com/office/drawing/2014/main" id="{A52DBF44-87DD-6141-8462-4830C4051BB0}"/>
              </a:ext>
            </a:extLst>
          </p:cNvPr>
          <p:cNvSpPr>
            <a:spLocks noGrp="1"/>
          </p:cNvSpPr>
          <p:nvPr>
            <p:ph type="body" sz="quarter" idx="21" hasCustomPrompt="1"/>
          </p:nvPr>
        </p:nvSpPr>
        <p:spPr>
          <a:xfrm>
            <a:off x="576001" y="2464310"/>
            <a:ext cx="3481650" cy="3665028"/>
          </a:xfrm>
        </p:spPr>
        <p:txBody>
          <a:bodyPr numCol="1" spcCol="288000"/>
          <a:lstStyle/>
          <a:p>
            <a:pPr lvl="0"/>
            <a:r>
              <a:rPr lang="en-GB" noProof="0"/>
              <a:t>Click to add body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3" name="Text Placeholder 7">
            <a:extLst>
              <a:ext uri="{FF2B5EF4-FFF2-40B4-BE49-F238E27FC236}">
                <a16:creationId xmlns:a16="http://schemas.microsoft.com/office/drawing/2014/main" id="{F70341C1-0EEE-554E-9131-0B4D0A42CC19}"/>
              </a:ext>
            </a:extLst>
          </p:cNvPr>
          <p:cNvSpPr>
            <a:spLocks noGrp="1"/>
          </p:cNvSpPr>
          <p:nvPr>
            <p:ph type="body" sz="quarter" idx="22" hasCustomPrompt="1"/>
          </p:nvPr>
        </p:nvSpPr>
        <p:spPr>
          <a:xfrm>
            <a:off x="4360821" y="2098800"/>
            <a:ext cx="3481650" cy="278640"/>
          </a:xfrm>
        </p:spPr>
        <p:txBody>
          <a:bodyPr numCol="1"/>
          <a:lstStyle>
            <a:lvl1pPr marL="0" indent="0">
              <a:lnSpc>
                <a:spcPct val="100000"/>
              </a:lnSpc>
              <a:spcBef>
                <a:spcPts val="0"/>
              </a:spcBef>
              <a:spcAft>
                <a:spcPts val="1000"/>
              </a:spcAft>
              <a:buNone/>
              <a:defRPr sz="1600" b="1" spc="40" baseline="0">
                <a:solidFill>
                  <a:schemeClr val="tx2"/>
                </a:solidFill>
              </a:defRPr>
            </a:lvl1pPr>
            <a:lvl2pPr marL="14288" indent="0">
              <a:lnSpc>
                <a:spcPct val="100000"/>
              </a:lnSpc>
              <a:spcBef>
                <a:spcPts val="0"/>
              </a:spcBef>
              <a:spcAft>
                <a:spcPts val="1000"/>
              </a:spcAft>
              <a:buNone/>
              <a:tabLst/>
              <a:defRPr sz="1600" spc="40" baseline="0">
                <a:solidFill>
                  <a:schemeClr val="tx1"/>
                </a:solidFill>
              </a:defRPr>
            </a:lvl2pPr>
            <a:lvl3pPr marL="223838" indent="-179388">
              <a:tabLst/>
              <a:defRPr sz="1600" spc="40" baseline="0">
                <a:solidFill>
                  <a:schemeClr val="tx1"/>
                </a:solidFill>
              </a:defRPr>
            </a:lvl3pPr>
            <a:lvl4pPr marL="357188" indent="-133350">
              <a:tabLst/>
              <a:defRPr sz="1400" spc="40" baseline="0">
                <a:solidFill>
                  <a:schemeClr val="tx1"/>
                </a:solidFill>
              </a:defRPr>
            </a:lvl4pPr>
            <a:lvl5pPr marL="627063" indent="-179388">
              <a:tabLst/>
              <a:defRPr sz="1200" spc="40" baseline="0">
                <a:solidFill>
                  <a:schemeClr val="tx1"/>
                </a:solidFill>
              </a:defRPr>
            </a:lvl5pPr>
          </a:lstStyle>
          <a:p>
            <a:pPr lvl="0"/>
            <a:r>
              <a:rPr lang="en-GB"/>
              <a:t>Click to add a short headline</a:t>
            </a:r>
          </a:p>
        </p:txBody>
      </p:sp>
      <p:sp>
        <p:nvSpPr>
          <p:cNvPr id="34" name="Platshållare för text 2">
            <a:extLst>
              <a:ext uri="{FF2B5EF4-FFF2-40B4-BE49-F238E27FC236}">
                <a16:creationId xmlns:a16="http://schemas.microsoft.com/office/drawing/2014/main" id="{4C7842FC-98C2-8449-93BB-EBDC67C9F18E}"/>
              </a:ext>
            </a:extLst>
          </p:cNvPr>
          <p:cNvSpPr>
            <a:spLocks noGrp="1"/>
          </p:cNvSpPr>
          <p:nvPr>
            <p:ph type="body" sz="quarter" idx="23" hasCustomPrompt="1"/>
          </p:nvPr>
        </p:nvSpPr>
        <p:spPr>
          <a:xfrm>
            <a:off x="4360821" y="2464310"/>
            <a:ext cx="3481650" cy="3665028"/>
          </a:xfrm>
        </p:spPr>
        <p:txBody>
          <a:bodyPr numCol="1" spcCol="288000"/>
          <a:lstStyle/>
          <a:p>
            <a:pPr lvl="0"/>
            <a:r>
              <a:rPr lang="en-GB" noProof="0"/>
              <a:t>Click to add body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5" name="Text Placeholder 7">
            <a:extLst>
              <a:ext uri="{FF2B5EF4-FFF2-40B4-BE49-F238E27FC236}">
                <a16:creationId xmlns:a16="http://schemas.microsoft.com/office/drawing/2014/main" id="{5DB97D42-38E5-9240-82E9-87CB672A060D}"/>
              </a:ext>
            </a:extLst>
          </p:cNvPr>
          <p:cNvSpPr>
            <a:spLocks noGrp="1"/>
          </p:cNvSpPr>
          <p:nvPr>
            <p:ph type="body" sz="quarter" idx="24" hasCustomPrompt="1"/>
          </p:nvPr>
        </p:nvSpPr>
        <p:spPr>
          <a:xfrm>
            <a:off x="8137688" y="2098800"/>
            <a:ext cx="3481650" cy="278640"/>
          </a:xfrm>
        </p:spPr>
        <p:txBody>
          <a:bodyPr numCol="1"/>
          <a:lstStyle>
            <a:lvl1pPr marL="0" indent="0">
              <a:lnSpc>
                <a:spcPct val="100000"/>
              </a:lnSpc>
              <a:spcBef>
                <a:spcPts val="0"/>
              </a:spcBef>
              <a:spcAft>
                <a:spcPts val="1000"/>
              </a:spcAft>
              <a:buNone/>
              <a:defRPr sz="1600" b="1" spc="40" baseline="0">
                <a:solidFill>
                  <a:schemeClr val="tx2"/>
                </a:solidFill>
              </a:defRPr>
            </a:lvl1pPr>
            <a:lvl2pPr marL="14288" indent="0">
              <a:lnSpc>
                <a:spcPct val="100000"/>
              </a:lnSpc>
              <a:spcBef>
                <a:spcPts val="0"/>
              </a:spcBef>
              <a:spcAft>
                <a:spcPts val="1000"/>
              </a:spcAft>
              <a:buNone/>
              <a:tabLst/>
              <a:defRPr sz="1600" spc="40" baseline="0">
                <a:solidFill>
                  <a:schemeClr val="tx1"/>
                </a:solidFill>
              </a:defRPr>
            </a:lvl2pPr>
            <a:lvl3pPr marL="223838" indent="-179388">
              <a:tabLst/>
              <a:defRPr sz="1600" spc="40" baseline="0">
                <a:solidFill>
                  <a:schemeClr val="tx1"/>
                </a:solidFill>
              </a:defRPr>
            </a:lvl3pPr>
            <a:lvl4pPr marL="357188" indent="-133350">
              <a:tabLst/>
              <a:defRPr sz="1400" spc="40" baseline="0">
                <a:solidFill>
                  <a:schemeClr val="tx1"/>
                </a:solidFill>
              </a:defRPr>
            </a:lvl4pPr>
            <a:lvl5pPr marL="627063" indent="-179388">
              <a:tabLst/>
              <a:defRPr sz="1200" spc="40" baseline="0">
                <a:solidFill>
                  <a:schemeClr val="tx1"/>
                </a:solidFill>
              </a:defRPr>
            </a:lvl5pPr>
          </a:lstStyle>
          <a:p>
            <a:pPr lvl="0"/>
            <a:r>
              <a:rPr lang="en-GB"/>
              <a:t>Click to add a short headline</a:t>
            </a:r>
          </a:p>
        </p:txBody>
      </p:sp>
      <p:sp>
        <p:nvSpPr>
          <p:cNvPr id="36" name="Platshållare för text 2">
            <a:extLst>
              <a:ext uri="{FF2B5EF4-FFF2-40B4-BE49-F238E27FC236}">
                <a16:creationId xmlns:a16="http://schemas.microsoft.com/office/drawing/2014/main" id="{CB9E4808-1FD3-9D40-9DD0-EC81CD7AF001}"/>
              </a:ext>
            </a:extLst>
          </p:cNvPr>
          <p:cNvSpPr>
            <a:spLocks noGrp="1"/>
          </p:cNvSpPr>
          <p:nvPr>
            <p:ph type="body" sz="quarter" idx="25" hasCustomPrompt="1"/>
          </p:nvPr>
        </p:nvSpPr>
        <p:spPr>
          <a:xfrm>
            <a:off x="8137688" y="2464310"/>
            <a:ext cx="3481650" cy="3665028"/>
          </a:xfrm>
        </p:spPr>
        <p:txBody>
          <a:bodyPr numCol="1" spcCol="288000"/>
          <a:lstStyle/>
          <a:p>
            <a:pPr lvl="0"/>
            <a:r>
              <a:rPr lang="en-GB" noProof="0"/>
              <a:t>Click to add body text</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999010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Text Two Columns Image">
    <p:bg>
      <p:bgPr>
        <a:solidFill>
          <a:schemeClr val="bg1"/>
        </a:solidFill>
        <a:effectLst/>
      </p:bgPr>
    </p:bg>
    <p:spTree>
      <p:nvGrpSpPr>
        <p:cNvPr id="1" name=""/>
        <p:cNvGrpSpPr/>
        <p:nvPr/>
      </p:nvGrpSpPr>
      <p:grpSpPr>
        <a:xfrm>
          <a:off x="0" y="0"/>
          <a:ext cx="0" cy="0"/>
          <a:chOff x="0" y="0"/>
          <a:chExt cx="0" cy="0"/>
        </a:xfrm>
      </p:grpSpPr>
      <p:sp>
        <p:nvSpPr>
          <p:cNvPr id="23" name="Picture Placeholder 10">
            <a:extLst>
              <a:ext uri="{FF2B5EF4-FFF2-40B4-BE49-F238E27FC236}">
                <a16:creationId xmlns:a16="http://schemas.microsoft.com/office/drawing/2014/main" id="{86E476F6-89CC-3C44-93CC-6B5D2DF6CACA}"/>
              </a:ext>
            </a:extLst>
          </p:cNvPr>
          <p:cNvSpPr>
            <a:spLocks noGrp="1"/>
          </p:cNvSpPr>
          <p:nvPr>
            <p:ph type="pic" sz="quarter" idx="18" hasCustomPrompt="1"/>
          </p:nvPr>
        </p:nvSpPr>
        <p:spPr>
          <a:xfrm>
            <a:off x="8128000" y="0"/>
            <a:ext cx="4062410" cy="6857997"/>
          </a:xfrm>
          <a:custGeom>
            <a:avLst/>
            <a:gdLst>
              <a:gd name="connsiteX0" fmla="*/ 0 w 6095997"/>
              <a:gd name="connsiteY0" fmla="*/ 0 h 6857997"/>
              <a:gd name="connsiteX1" fmla="*/ 6095997 w 6095997"/>
              <a:gd name="connsiteY1" fmla="*/ 0 h 6857997"/>
              <a:gd name="connsiteX2" fmla="*/ 6095997 w 6095997"/>
              <a:gd name="connsiteY2" fmla="*/ 3157535 h 6857997"/>
              <a:gd name="connsiteX3" fmla="*/ 6095997 w 6095997"/>
              <a:gd name="connsiteY3" fmla="*/ 3428998 h 6857997"/>
              <a:gd name="connsiteX4" fmla="*/ 6095997 w 6095997"/>
              <a:gd name="connsiteY4" fmla="*/ 6857997 h 6857997"/>
              <a:gd name="connsiteX5" fmla="*/ 0 w 6095997"/>
              <a:gd name="connsiteY5" fmla="*/ 6857997 h 6857997"/>
              <a:gd name="connsiteX6" fmla="*/ 0 w 6095997"/>
              <a:gd name="connsiteY6" fmla="*/ 3428998 h 6857997"/>
              <a:gd name="connsiteX7" fmla="*/ 0 w 6095997"/>
              <a:gd name="connsiteY7" fmla="*/ 3157535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997" h="6857997">
                <a:moveTo>
                  <a:pt x="0" y="0"/>
                </a:moveTo>
                <a:lnTo>
                  <a:pt x="6095997" y="0"/>
                </a:lnTo>
                <a:lnTo>
                  <a:pt x="6095997" y="3157535"/>
                </a:lnTo>
                <a:lnTo>
                  <a:pt x="6095997" y="3428998"/>
                </a:lnTo>
                <a:lnTo>
                  <a:pt x="6095997" y="6857997"/>
                </a:lnTo>
                <a:lnTo>
                  <a:pt x="0" y="6857997"/>
                </a:lnTo>
                <a:lnTo>
                  <a:pt x="0" y="3428998"/>
                </a:lnTo>
                <a:lnTo>
                  <a:pt x="0" y="3157535"/>
                </a:lnTo>
                <a:close/>
              </a:path>
            </a:pathLst>
          </a:custGeom>
          <a:solidFill>
            <a:schemeClr val="accent6">
              <a:lumMod val="90000"/>
            </a:schemeClr>
          </a:solidFill>
        </p:spPr>
        <p:txBody>
          <a:bodyPr wrap="square" lIns="36000" tIns="36000" rIns="36000" bIns="36000">
            <a:noAutofit/>
          </a:bodyPr>
          <a:lstStyle>
            <a:lvl1pPr marL="0" indent="0" algn="ctr">
              <a:buNone/>
              <a:defRPr sz="1300">
                <a:solidFill>
                  <a:schemeClr val="bg1"/>
                </a:solidFill>
              </a:defRPr>
            </a:lvl1pPr>
          </a:lstStyle>
          <a:p>
            <a:r>
              <a:rPr lang="en-GB"/>
              <a:t>Click on the icon to add an image</a:t>
            </a:r>
          </a:p>
        </p:txBody>
      </p:sp>
      <p:sp>
        <p:nvSpPr>
          <p:cNvPr id="4" name="Platshållare för datum 3">
            <a:extLst>
              <a:ext uri="{FF2B5EF4-FFF2-40B4-BE49-F238E27FC236}">
                <a16:creationId xmlns:a16="http://schemas.microsoft.com/office/drawing/2014/main" id="{02096531-5CDB-42D6-811E-E1A1E7948350}"/>
              </a:ext>
            </a:extLst>
          </p:cNvPr>
          <p:cNvSpPr>
            <a:spLocks noGrp="1"/>
          </p:cNvSpPr>
          <p:nvPr>
            <p:ph type="dt" sz="half" idx="10"/>
          </p:nvPr>
        </p:nvSpPr>
        <p:spPr/>
        <p:txBody>
          <a:bodyPr/>
          <a:lstStyle>
            <a:lvl1pPr>
              <a:defRPr>
                <a:solidFill>
                  <a:schemeClr val="accent1"/>
                </a:solidFill>
              </a:defRPr>
            </a:lvl1pPr>
          </a:lstStyle>
          <a:p>
            <a:fld id="{663C0C39-0EC0-40A6-80D5-DEF2EC1E8A1F}" type="datetime1">
              <a:rPr lang="en-US" smtClean="0"/>
              <a:t>9/4/2024</a:t>
            </a:fld>
            <a:endParaRPr lang="en-US"/>
          </a:p>
        </p:txBody>
      </p:sp>
      <p:sp>
        <p:nvSpPr>
          <p:cNvPr id="5" name="Platshållare för sidfot 4">
            <a:extLst>
              <a:ext uri="{FF2B5EF4-FFF2-40B4-BE49-F238E27FC236}">
                <a16:creationId xmlns:a16="http://schemas.microsoft.com/office/drawing/2014/main" id="{3AACF8DC-5D2B-4D34-B9FC-E2D7A1A73362}"/>
              </a:ext>
            </a:extLst>
          </p:cNvPr>
          <p:cNvSpPr>
            <a:spLocks noGrp="1"/>
          </p:cNvSpPr>
          <p:nvPr>
            <p:ph type="ftr" sz="quarter" idx="11"/>
          </p:nvPr>
        </p:nvSpPr>
        <p:spPr/>
        <p:txBody>
          <a:bodyPr/>
          <a:lstStyle>
            <a:lvl1pPr>
              <a:defRPr>
                <a:solidFill>
                  <a:schemeClr val="accent1"/>
                </a:solidFill>
              </a:defRPr>
            </a:lvl1pPr>
          </a:lstStyle>
          <a:p>
            <a:r>
              <a:rPr lang="en-US"/>
              <a:t>Go to header/footer to change text </a:t>
            </a:r>
          </a:p>
        </p:txBody>
      </p:sp>
      <p:sp>
        <p:nvSpPr>
          <p:cNvPr id="6" name="Platshållare för bildnummer 5">
            <a:extLst>
              <a:ext uri="{FF2B5EF4-FFF2-40B4-BE49-F238E27FC236}">
                <a16:creationId xmlns:a16="http://schemas.microsoft.com/office/drawing/2014/main" id="{73BFE85F-68D2-4D7C-8529-09EE07FF3B5C}"/>
              </a:ext>
            </a:extLst>
          </p:cNvPr>
          <p:cNvSpPr>
            <a:spLocks noGrp="1"/>
          </p:cNvSpPr>
          <p:nvPr>
            <p:ph type="sldNum" sz="quarter" idx="12"/>
          </p:nvPr>
        </p:nvSpPr>
        <p:spPr/>
        <p:txBody>
          <a:bodyPr/>
          <a:lstStyle>
            <a:lvl1pPr>
              <a:defRPr>
                <a:solidFill>
                  <a:schemeClr val="accent1"/>
                </a:solidFill>
              </a:defRPr>
            </a:lvl1pPr>
          </a:lstStyle>
          <a:p>
            <a:fld id="{EF8DBD5B-30F9-4F9C-AE39-E065C1AC514D}" type="slidenum">
              <a:rPr lang="en-US" smtClean="0"/>
              <a:pPr/>
              <a:t>‹#›</a:t>
            </a:fld>
            <a:endParaRPr lang="en-US"/>
          </a:p>
        </p:txBody>
      </p:sp>
      <p:sp>
        <p:nvSpPr>
          <p:cNvPr id="19" name="Text Placeholder 18">
            <a:extLst>
              <a:ext uri="{FF2B5EF4-FFF2-40B4-BE49-F238E27FC236}">
                <a16:creationId xmlns:a16="http://schemas.microsoft.com/office/drawing/2014/main" id="{696CCD45-BBC3-4242-B2B8-F5604A1D97BB}"/>
              </a:ext>
            </a:extLst>
          </p:cNvPr>
          <p:cNvSpPr>
            <a:spLocks noGrp="1"/>
          </p:cNvSpPr>
          <p:nvPr>
            <p:ph type="body" sz="quarter" idx="14" hasCustomPrompt="1"/>
          </p:nvPr>
        </p:nvSpPr>
        <p:spPr>
          <a:xfrm>
            <a:off x="576000" y="720001"/>
            <a:ext cx="7253550" cy="1056590"/>
          </a:xfrm>
          <a:prstGeom prst="rect">
            <a:avLst/>
          </a:prstGeom>
        </p:spPr>
        <p:txBody>
          <a:bodyPr anchor="t">
            <a:noAutofit/>
          </a:bodyPr>
          <a:lstStyle>
            <a:lvl1pPr marL="0" indent="0">
              <a:lnSpc>
                <a:spcPct val="85000"/>
              </a:lnSpc>
              <a:spcBef>
                <a:spcPts val="0"/>
              </a:spcBef>
              <a:buNone/>
              <a:defRPr sz="2600" spc="40" baseline="0">
                <a:solidFill>
                  <a:schemeClr val="tx2"/>
                </a:solidFill>
              </a:defRPr>
            </a:lvl1pPr>
          </a:lstStyle>
          <a:p>
            <a:pPr lvl="0"/>
            <a:r>
              <a:rPr lang="en-GB"/>
              <a:t>Click to add a headline of maximum three lines</a:t>
            </a:r>
          </a:p>
          <a:p>
            <a:pPr lvl="0"/>
            <a:endParaRPr lang="en-GB"/>
          </a:p>
        </p:txBody>
      </p:sp>
      <p:grpSp>
        <p:nvGrpSpPr>
          <p:cNvPr id="24" name="Grupp 32">
            <a:extLst>
              <a:ext uri="{FF2B5EF4-FFF2-40B4-BE49-F238E27FC236}">
                <a16:creationId xmlns:a16="http://schemas.microsoft.com/office/drawing/2014/main" id="{FB010A54-7C48-EF4A-84C3-FAE5AA233226}"/>
              </a:ext>
            </a:extLst>
          </p:cNvPr>
          <p:cNvGrpSpPr/>
          <p:nvPr userDrawn="1"/>
        </p:nvGrpSpPr>
        <p:grpSpPr>
          <a:xfrm>
            <a:off x="576140" y="6451484"/>
            <a:ext cx="615478" cy="91194"/>
            <a:chOff x="576140" y="6451484"/>
            <a:chExt cx="615478" cy="91194"/>
          </a:xfrm>
          <a:solidFill>
            <a:schemeClr val="tx2"/>
          </a:solidFill>
        </p:grpSpPr>
        <p:sp>
          <p:nvSpPr>
            <p:cNvPr id="25" name="Bild 2">
              <a:extLst>
                <a:ext uri="{FF2B5EF4-FFF2-40B4-BE49-F238E27FC236}">
                  <a16:creationId xmlns:a16="http://schemas.microsoft.com/office/drawing/2014/main" id="{FDD108A7-FFF3-7442-ADE8-F67CC0DDDF6F}"/>
                </a:ext>
              </a:extLst>
            </p:cNvPr>
            <p:cNvSpPr/>
            <p:nvPr/>
          </p:nvSpPr>
          <p:spPr>
            <a:xfrm>
              <a:off x="841573" y="6451547"/>
              <a:ext cx="79285" cy="91131"/>
            </a:xfrm>
            <a:custGeom>
              <a:avLst/>
              <a:gdLst>
                <a:gd name="connsiteX0" fmla="*/ 588645 w 803275"/>
                <a:gd name="connsiteY0" fmla="*/ 0 h 923289"/>
                <a:gd name="connsiteX1" fmla="*/ 588645 w 803275"/>
                <a:gd name="connsiteY1" fmla="*/ 580390 h 923289"/>
                <a:gd name="connsiteX2" fmla="*/ 217805 w 803275"/>
                <a:gd name="connsiteY2" fmla="*/ 0 h 923289"/>
                <a:gd name="connsiteX3" fmla="*/ 0 w 803275"/>
                <a:gd name="connsiteY3" fmla="*/ 0 h 923289"/>
                <a:gd name="connsiteX4" fmla="*/ 0 w 803275"/>
                <a:gd name="connsiteY4" fmla="*/ 923290 h 923289"/>
                <a:gd name="connsiteX5" fmla="*/ 213995 w 803275"/>
                <a:gd name="connsiteY5" fmla="*/ 923290 h 923289"/>
                <a:gd name="connsiteX6" fmla="*/ 213995 w 803275"/>
                <a:gd name="connsiteY6" fmla="*/ 353695 h 923289"/>
                <a:gd name="connsiteX7" fmla="*/ 581660 w 803275"/>
                <a:gd name="connsiteY7" fmla="*/ 921385 h 923289"/>
                <a:gd name="connsiteX8" fmla="*/ 581660 w 803275"/>
                <a:gd name="connsiteY8" fmla="*/ 923290 h 923289"/>
                <a:gd name="connsiteX9" fmla="*/ 803275 w 803275"/>
                <a:gd name="connsiteY9" fmla="*/ 923290 h 923289"/>
                <a:gd name="connsiteX10" fmla="*/ 802640 w 803275"/>
                <a:gd name="connsiteY10" fmla="*/ 723900 h 923289"/>
                <a:gd name="connsiteX11" fmla="*/ 801370 w 803275"/>
                <a:gd name="connsiteY11"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275" h="923289">
                  <a:moveTo>
                    <a:pt x="588645" y="0"/>
                  </a:moveTo>
                  <a:lnTo>
                    <a:pt x="588645" y="580390"/>
                  </a:lnTo>
                  <a:lnTo>
                    <a:pt x="217805" y="0"/>
                  </a:lnTo>
                  <a:lnTo>
                    <a:pt x="0" y="0"/>
                  </a:lnTo>
                  <a:lnTo>
                    <a:pt x="0" y="923290"/>
                  </a:lnTo>
                  <a:lnTo>
                    <a:pt x="213995" y="923290"/>
                  </a:lnTo>
                  <a:lnTo>
                    <a:pt x="213995" y="353695"/>
                  </a:lnTo>
                  <a:lnTo>
                    <a:pt x="581660" y="921385"/>
                  </a:lnTo>
                  <a:lnTo>
                    <a:pt x="581660" y="923290"/>
                  </a:lnTo>
                  <a:lnTo>
                    <a:pt x="803275" y="923290"/>
                  </a:lnTo>
                  <a:lnTo>
                    <a:pt x="802640" y="723900"/>
                  </a:lnTo>
                  <a:lnTo>
                    <a:pt x="801370" y="0"/>
                  </a:lnTo>
                  <a:close/>
                </a:path>
              </a:pathLst>
            </a:custGeom>
            <a:grpFill/>
            <a:ln w="6350" cap="flat">
              <a:noFill/>
              <a:prstDash val="solid"/>
              <a:miter/>
            </a:ln>
          </p:spPr>
          <p:txBody>
            <a:bodyPr rtlCol="0" anchor="ctr"/>
            <a:lstStyle/>
            <a:p>
              <a:endParaRPr lang="sv-SE">
                <a:solidFill>
                  <a:schemeClr val="tx2"/>
                </a:solidFill>
              </a:endParaRPr>
            </a:p>
          </p:txBody>
        </p:sp>
        <p:sp>
          <p:nvSpPr>
            <p:cNvPr id="26" name="Bild 2">
              <a:extLst>
                <a:ext uri="{FF2B5EF4-FFF2-40B4-BE49-F238E27FC236}">
                  <a16:creationId xmlns:a16="http://schemas.microsoft.com/office/drawing/2014/main" id="{8B4FB10A-5C2B-5948-B590-9A84CE8E33A7}"/>
                </a:ext>
              </a:extLst>
            </p:cNvPr>
            <p:cNvSpPr/>
            <p:nvPr/>
          </p:nvSpPr>
          <p:spPr>
            <a:xfrm>
              <a:off x="742921" y="6451547"/>
              <a:ext cx="90817" cy="91131"/>
            </a:xfrm>
            <a:custGeom>
              <a:avLst/>
              <a:gdLst>
                <a:gd name="connsiteX0" fmla="*/ 458470 w 920114"/>
                <a:gd name="connsiteY0" fmla="*/ 192405 h 923289"/>
                <a:gd name="connsiteX1" fmla="*/ 577850 w 920114"/>
                <a:gd name="connsiteY1" fmla="*/ 546735 h 923289"/>
                <a:gd name="connsiteX2" fmla="*/ 342900 w 920114"/>
                <a:gd name="connsiteY2" fmla="*/ 546735 h 923289"/>
                <a:gd name="connsiteX3" fmla="*/ 458470 w 920114"/>
                <a:gd name="connsiteY3" fmla="*/ 192405 h 923289"/>
                <a:gd name="connsiteX4" fmla="*/ 319405 w 920114"/>
                <a:gd name="connsiteY4" fmla="*/ 0 h 923289"/>
                <a:gd name="connsiteX5" fmla="*/ 0 w 920114"/>
                <a:gd name="connsiteY5" fmla="*/ 923290 h 923289"/>
                <a:gd name="connsiteX6" fmla="*/ 225425 w 920114"/>
                <a:gd name="connsiteY6" fmla="*/ 923290 h 923289"/>
                <a:gd name="connsiteX7" fmla="*/ 283845 w 920114"/>
                <a:gd name="connsiteY7" fmla="*/ 734695 h 923289"/>
                <a:gd name="connsiteX8" fmla="*/ 637540 w 920114"/>
                <a:gd name="connsiteY8" fmla="*/ 734695 h 923289"/>
                <a:gd name="connsiteX9" fmla="*/ 697865 w 920114"/>
                <a:gd name="connsiteY9" fmla="*/ 923290 h 923289"/>
                <a:gd name="connsiteX10" fmla="*/ 920115 w 920114"/>
                <a:gd name="connsiteY10" fmla="*/ 923290 h 923289"/>
                <a:gd name="connsiteX11" fmla="*/ 591185 w 920114"/>
                <a:gd name="connsiteY11" fmla="*/ 0 h 923289"/>
                <a:gd name="connsiteX12" fmla="*/ 319405 w 920114"/>
                <a:gd name="connsiteY12" fmla="*/ 0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114" h="923289">
                  <a:moveTo>
                    <a:pt x="458470" y="192405"/>
                  </a:moveTo>
                  <a:lnTo>
                    <a:pt x="577850" y="546735"/>
                  </a:lnTo>
                  <a:lnTo>
                    <a:pt x="342900" y="546735"/>
                  </a:lnTo>
                  <a:lnTo>
                    <a:pt x="458470" y="192405"/>
                  </a:lnTo>
                  <a:close/>
                  <a:moveTo>
                    <a:pt x="319405" y="0"/>
                  </a:moveTo>
                  <a:lnTo>
                    <a:pt x="0" y="923290"/>
                  </a:lnTo>
                  <a:lnTo>
                    <a:pt x="225425" y="923290"/>
                  </a:lnTo>
                  <a:lnTo>
                    <a:pt x="283845" y="734695"/>
                  </a:lnTo>
                  <a:lnTo>
                    <a:pt x="637540" y="734695"/>
                  </a:lnTo>
                  <a:lnTo>
                    <a:pt x="697865" y="923290"/>
                  </a:lnTo>
                  <a:lnTo>
                    <a:pt x="920115" y="923290"/>
                  </a:lnTo>
                  <a:lnTo>
                    <a:pt x="591185" y="0"/>
                  </a:lnTo>
                  <a:lnTo>
                    <a:pt x="319405" y="0"/>
                  </a:lnTo>
                  <a:close/>
                </a:path>
              </a:pathLst>
            </a:custGeom>
            <a:grpFill/>
            <a:ln w="6350" cap="flat">
              <a:noFill/>
              <a:prstDash val="solid"/>
              <a:miter/>
            </a:ln>
          </p:spPr>
          <p:txBody>
            <a:bodyPr rtlCol="0" anchor="ctr"/>
            <a:lstStyle/>
            <a:p>
              <a:endParaRPr lang="sv-SE">
                <a:solidFill>
                  <a:schemeClr val="tx2"/>
                </a:solidFill>
              </a:endParaRPr>
            </a:p>
          </p:txBody>
        </p:sp>
        <p:sp>
          <p:nvSpPr>
            <p:cNvPr id="27" name="Bild 2">
              <a:extLst>
                <a:ext uri="{FF2B5EF4-FFF2-40B4-BE49-F238E27FC236}">
                  <a16:creationId xmlns:a16="http://schemas.microsoft.com/office/drawing/2014/main" id="{D112D6AC-58A9-7143-83B4-24902E33E131}"/>
                </a:ext>
              </a:extLst>
            </p:cNvPr>
            <p:cNvSpPr/>
            <p:nvPr/>
          </p:nvSpPr>
          <p:spPr>
            <a:xfrm>
              <a:off x="576140" y="6451547"/>
              <a:ext cx="77655" cy="91131"/>
            </a:xfrm>
            <a:custGeom>
              <a:avLst/>
              <a:gdLst>
                <a:gd name="connsiteX0" fmla="*/ 537845 w 786764"/>
                <a:gd name="connsiteY0" fmla="*/ 366395 h 923289"/>
                <a:gd name="connsiteX1" fmla="*/ 286385 w 786764"/>
                <a:gd name="connsiteY1" fmla="*/ 366395 h 923289"/>
                <a:gd name="connsiteX2" fmla="*/ 199390 w 786764"/>
                <a:gd name="connsiteY2" fmla="*/ 280670 h 923289"/>
                <a:gd name="connsiteX3" fmla="*/ 286385 w 786764"/>
                <a:gd name="connsiteY3" fmla="*/ 194945 h 923289"/>
                <a:gd name="connsiteX4" fmla="*/ 722630 w 786764"/>
                <a:gd name="connsiteY4" fmla="*/ 194945 h 923289"/>
                <a:gd name="connsiteX5" fmla="*/ 722630 w 786764"/>
                <a:gd name="connsiteY5" fmla="*/ 0 h 923289"/>
                <a:gd name="connsiteX6" fmla="*/ 286385 w 786764"/>
                <a:gd name="connsiteY6" fmla="*/ 0 h 923289"/>
                <a:gd name="connsiteX7" fmla="*/ 0 w 786764"/>
                <a:gd name="connsiteY7" fmla="*/ 280670 h 923289"/>
                <a:gd name="connsiteX8" fmla="*/ 286385 w 786764"/>
                <a:gd name="connsiteY8" fmla="*/ 549910 h 923289"/>
                <a:gd name="connsiteX9" fmla="*/ 504825 w 786764"/>
                <a:gd name="connsiteY9" fmla="*/ 549910 h 923289"/>
                <a:gd name="connsiteX10" fmla="*/ 588010 w 786764"/>
                <a:gd name="connsiteY10" fmla="*/ 635635 h 923289"/>
                <a:gd name="connsiteX11" fmla="*/ 504825 w 786764"/>
                <a:gd name="connsiteY11" fmla="*/ 721360 h 923289"/>
                <a:gd name="connsiteX12" fmla="*/ 36830 w 786764"/>
                <a:gd name="connsiteY12" fmla="*/ 721360 h 923289"/>
                <a:gd name="connsiteX13" fmla="*/ 36830 w 786764"/>
                <a:gd name="connsiteY13" fmla="*/ 923290 h 923289"/>
                <a:gd name="connsiteX14" fmla="*/ 496570 w 786764"/>
                <a:gd name="connsiteY14" fmla="*/ 923290 h 923289"/>
                <a:gd name="connsiteX15" fmla="*/ 786765 w 786764"/>
                <a:gd name="connsiteY15" fmla="*/ 635635 h 923289"/>
                <a:gd name="connsiteX16" fmla="*/ 537845 w 786764"/>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764"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7950"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6830" y="721360"/>
                  </a:lnTo>
                  <a:lnTo>
                    <a:pt x="36830" y="923290"/>
                  </a:lnTo>
                  <a:lnTo>
                    <a:pt x="496570" y="923290"/>
                  </a:lnTo>
                  <a:cubicBezTo>
                    <a:pt x="678815" y="923290"/>
                    <a:pt x="786765" y="822960"/>
                    <a:pt x="786765" y="635635"/>
                  </a:cubicBezTo>
                  <a:cubicBezTo>
                    <a:pt x="786765"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28" name="Bild 2">
              <a:extLst>
                <a:ext uri="{FF2B5EF4-FFF2-40B4-BE49-F238E27FC236}">
                  <a16:creationId xmlns:a16="http://schemas.microsoft.com/office/drawing/2014/main" id="{B6A9EED0-34BF-E94A-A1FC-36FE9ABCFF8A}"/>
                </a:ext>
              </a:extLst>
            </p:cNvPr>
            <p:cNvSpPr/>
            <p:nvPr/>
          </p:nvSpPr>
          <p:spPr>
            <a:xfrm>
              <a:off x="666080" y="6451484"/>
              <a:ext cx="75525" cy="91194"/>
            </a:xfrm>
            <a:custGeom>
              <a:avLst/>
              <a:gdLst>
                <a:gd name="connsiteX0" fmla="*/ 516255 w 765175"/>
                <a:gd name="connsiteY0" fmla="*/ 0 h 923925"/>
                <a:gd name="connsiteX1" fmla="*/ 212725 w 765175"/>
                <a:gd name="connsiteY1" fmla="*/ 389890 h 923925"/>
                <a:gd name="connsiteX2" fmla="*/ 212725 w 765175"/>
                <a:gd name="connsiteY2" fmla="*/ 0 h 923925"/>
                <a:gd name="connsiteX3" fmla="*/ 0 w 765175"/>
                <a:gd name="connsiteY3" fmla="*/ 0 h 923925"/>
                <a:gd name="connsiteX4" fmla="*/ 0 w 765175"/>
                <a:gd name="connsiteY4" fmla="*/ 923925 h 923925"/>
                <a:gd name="connsiteX5" fmla="*/ 212725 w 765175"/>
                <a:gd name="connsiteY5" fmla="*/ 923925 h 923925"/>
                <a:gd name="connsiteX6" fmla="*/ 212725 w 765175"/>
                <a:gd name="connsiteY6" fmla="*/ 534035 h 923925"/>
                <a:gd name="connsiteX7" fmla="*/ 516255 w 765175"/>
                <a:gd name="connsiteY7" fmla="*/ 923925 h 923925"/>
                <a:gd name="connsiteX8" fmla="*/ 765175 w 765175"/>
                <a:gd name="connsiteY8" fmla="*/ 923925 h 923925"/>
                <a:gd name="connsiteX9" fmla="*/ 415290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255" y="0"/>
                  </a:moveTo>
                  <a:lnTo>
                    <a:pt x="212725" y="389890"/>
                  </a:lnTo>
                  <a:lnTo>
                    <a:pt x="212725" y="0"/>
                  </a:lnTo>
                  <a:lnTo>
                    <a:pt x="0" y="0"/>
                  </a:lnTo>
                  <a:lnTo>
                    <a:pt x="0" y="923925"/>
                  </a:lnTo>
                  <a:lnTo>
                    <a:pt x="212725" y="923925"/>
                  </a:lnTo>
                  <a:lnTo>
                    <a:pt x="212725" y="534035"/>
                  </a:lnTo>
                  <a:lnTo>
                    <a:pt x="516255" y="923925"/>
                  </a:lnTo>
                  <a:lnTo>
                    <a:pt x="765175" y="923925"/>
                  </a:lnTo>
                  <a:lnTo>
                    <a:pt x="415290"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sp>
          <p:nvSpPr>
            <p:cNvPr id="29" name="Bild 2">
              <a:extLst>
                <a:ext uri="{FF2B5EF4-FFF2-40B4-BE49-F238E27FC236}">
                  <a16:creationId xmlns:a16="http://schemas.microsoft.com/office/drawing/2014/main" id="{ED3A1B06-D911-E144-A785-746BAEFB2B8B}"/>
                </a:ext>
              </a:extLst>
            </p:cNvPr>
            <p:cNvSpPr/>
            <p:nvPr/>
          </p:nvSpPr>
          <p:spPr>
            <a:xfrm>
              <a:off x="1100863" y="6451547"/>
              <a:ext cx="90755" cy="91131"/>
            </a:xfrm>
            <a:custGeom>
              <a:avLst/>
              <a:gdLst>
                <a:gd name="connsiteX0" fmla="*/ 590550 w 919479"/>
                <a:gd name="connsiteY0" fmla="*/ 0 h 923289"/>
                <a:gd name="connsiteX1" fmla="*/ 318770 w 919479"/>
                <a:gd name="connsiteY1" fmla="*/ 0 h 923289"/>
                <a:gd name="connsiteX2" fmla="*/ 0 w 919479"/>
                <a:gd name="connsiteY2" fmla="*/ 923290 h 923289"/>
                <a:gd name="connsiteX3" fmla="*/ 225425 w 919479"/>
                <a:gd name="connsiteY3" fmla="*/ 923290 h 923289"/>
                <a:gd name="connsiteX4" fmla="*/ 283845 w 919479"/>
                <a:gd name="connsiteY4" fmla="*/ 734695 h 923289"/>
                <a:gd name="connsiteX5" fmla="*/ 637540 w 919479"/>
                <a:gd name="connsiteY5" fmla="*/ 734695 h 923289"/>
                <a:gd name="connsiteX6" fmla="*/ 697865 w 919479"/>
                <a:gd name="connsiteY6" fmla="*/ 923290 h 923289"/>
                <a:gd name="connsiteX7" fmla="*/ 919480 w 919479"/>
                <a:gd name="connsiteY7" fmla="*/ 923290 h 923289"/>
                <a:gd name="connsiteX8" fmla="*/ 590550 w 919479"/>
                <a:gd name="connsiteY8" fmla="*/ 0 h 923289"/>
                <a:gd name="connsiteX9" fmla="*/ 342265 w 919479"/>
                <a:gd name="connsiteY9" fmla="*/ 546735 h 923289"/>
                <a:gd name="connsiteX10" fmla="*/ 457835 w 919479"/>
                <a:gd name="connsiteY10" fmla="*/ 192405 h 923289"/>
                <a:gd name="connsiteX11" fmla="*/ 577215 w 919479"/>
                <a:gd name="connsiteY11" fmla="*/ 546735 h 923289"/>
                <a:gd name="connsiteX12" fmla="*/ 342265 w 919479"/>
                <a:gd name="connsiteY12" fmla="*/ 54673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479" h="923289">
                  <a:moveTo>
                    <a:pt x="590550" y="0"/>
                  </a:moveTo>
                  <a:lnTo>
                    <a:pt x="318770" y="0"/>
                  </a:lnTo>
                  <a:lnTo>
                    <a:pt x="0" y="923290"/>
                  </a:lnTo>
                  <a:lnTo>
                    <a:pt x="225425" y="923290"/>
                  </a:lnTo>
                  <a:lnTo>
                    <a:pt x="283845" y="734695"/>
                  </a:lnTo>
                  <a:lnTo>
                    <a:pt x="637540" y="734695"/>
                  </a:lnTo>
                  <a:lnTo>
                    <a:pt x="697865" y="923290"/>
                  </a:lnTo>
                  <a:lnTo>
                    <a:pt x="919480" y="923290"/>
                  </a:lnTo>
                  <a:lnTo>
                    <a:pt x="590550" y="0"/>
                  </a:lnTo>
                  <a:close/>
                  <a:moveTo>
                    <a:pt x="342265" y="546735"/>
                  </a:moveTo>
                  <a:lnTo>
                    <a:pt x="457835" y="192405"/>
                  </a:lnTo>
                  <a:lnTo>
                    <a:pt x="577215" y="546735"/>
                  </a:lnTo>
                  <a:lnTo>
                    <a:pt x="342265" y="546735"/>
                  </a:lnTo>
                  <a:close/>
                </a:path>
              </a:pathLst>
            </a:custGeom>
            <a:grpFill/>
            <a:ln w="6350" cap="flat">
              <a:noFill/>
              <a:prstDash val="solid"/>
              <a:miter/>
            </a:ln>
          </p:spPr>
          <p:txBody>
            <a:bodyPr rtlCol="0" anchor="ctr"/>
            <a:lstStyle/>
            <a:p>
              <a:endParaRPr lang="sv-SE">
                <a:solidFill>
                  <a:schemeClr val="tx2"/>
                </a:solidFill>
              </a:endParaRPr>
            </a:p>
          </p:txBody>
        </p:sp>
        <p:sp>
          <p:nvSpPr>
            <p:cNvPr id="30" name="Bild 2">
              <a:extLst>
                <a:ext uri="{FF2B5EF4-FFF2-40B4-BE49-F238E27FC236}">
                  <a16:creationId xmlns:a16="http://schemas.microsoft.com/office/drawing/2014/main" id="{2127C4C6-736B-6F44-A437-6BF2373D80E2}"/>
                </a:ext>
              </a:extLst>
            </p:cNvPr>
            <p:cNvSpPr/>
            <p:nvPr/>
          </p:nvSpPr>
          <p:spPr>
            <a:xfrm>
              <a:off x="933644" y="6451547"/>
              <a:ext cx="77718" cy="91131"/>
            </a:xfrm>
            <a:custGeom>
              <a:avLst/>
              <a:gdLst>
                <a:gd name="connsiteX0" fmla="*/ 537845 w 787400"/>
                <a:gd name="connsiteY0" fmla="*/ 366395 h 923289"/>
                <a:gd name="connsiteX1" fmla="*/ 286385 w 787400"/>
                <a:gd name="connsiteY1" fmla="*/ 366395 h 923289"/>
                <a:gd name="connsiteX2" fmla="*/ 199390 w 787400"/>
                <a:gd name="connsiteY2" fmla="*/ 280670 h 923289"/>
                <a:gd name="connsiteX3" fmla="*/ 286385 w 787400"/>
                <a:gd name="connsiteY3" fmla="*/ 194945 h 923289"/>
                <a:gd name="connsiteX4" fmla="*/ 722630 w 787400"/>
                <a:gd name="connsiteY4" fmla="*/ 194945 h 923289"/>
                <a:gd name="connsiteX5" fmla="*/ 722630 w 787400"/>
                <a:gd name="connsiteY5" fmla="*/ 0 h 923289"/>
                <a:gd name="connsiteX6" fmla="*/ 286385 w 787400"/>
                <a:gd name="connsiteY6" fmla="*/ 0 h 923289"/>
                <a:gd name="connsiteX7" fmla="*/ 0 w 787400"/>
                <a:gd name="connsiteY7" fmla="*/ 280670 h 923289"/>
                <a:gd name="connsiteX8" fmla="*/ 286385 w 787400"/>
                <a:gd name="connsiteY8" fmla="*/ 549910 h 923289"/>
                <a:gd name="connsiteX9" fmla="*/ 504825 w 787400"/>
                <a:gd name="connsiteY9" fmla="*/ 549910 h 923289"/>
                <a:gd name="connsiteX10" fmla="*/ 588010 w 787400"/>
                <a:gd name="connsiteY10" fmla="*/ 635635 h 923289"/>
                <a:gd name="connsiteX11" fmla="*/ 504825 w 787400"/>
                <a:gd name="connsiteY11" fmla="*/ 721360 h 923289"/>
                <a:gd name="connsiteX12" fmla="*/ 37465 w 787400"/>
                <a:gd name="connsiteY12" fmla="*/ 721360 h 923289"/>
                <a:gd name="connsiteX13" fmla="*/ 37465 w 787400"/>
                <a:gd name="connsiteY13" fmla="*/ 923290 h 923289"/>
                <a:gd name="connsiteX14" fmla="*/ 497205 w 787400"/>
                <a:gd name="connsiteY14" fmla="*/ 923290 h 923289"/>
                <a:gd name="connsiteX15" fmla="*/ 787400 w 787400"/>
                <a:gd name="connsiteY15" fmla="*/ 635635 h 923289"/>
                <a:gd name="connsiteX16" fmla="*/ 537845 w 787400"/>
                <a:gd name="connsiteY16" fmla="*/ 366395 h 9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400" h="923289">
                  <a:moveTo>
                    <a:pt x="537845" y="366395"/>
                  </a:moveTo>
                  <a:lnTo>
                    <a:pt x="286385" y="366395"/>
                  </a:lnTo>
                  <a:cubicBezTo>
                    <a:pt x="227330" y="366395"/>
                    <a:pt x="199390" y="325755"/>
                    <a:pt x="199390" y="280670"/>
                  </a:cubicBezTo>
                  <a:cubicBezTo>
                    <a:pt x="199390" y="235585"/>
                    <a:pt x="227330" y="194945"/>
                    <a:pt x="286385" y="194945"/>
                  </a:cubicBezTo>
                  <a:lnTo>
                    <a:pt x="722630" y="194945"/>
                  </a:lnTo>
                  <a:lnTo>
                    <a:pt x="722630" y="0"/>
                  </a:lnTo>
                  <a:lnTo>
                    <a:pt x="286385" y="0"/>
                  </a:lnTo>
                  <a:cubicBezTo>
                    <a:pt x="108585" y="0"/>
                    <a:pt x="0" y="104140"/>
                    <a:pt x="0" y="280670"/>
                  </a:cubicBezTo>
                  <a:cubicBezTo>
                    <a:pt x="0" y="457200"/>
                    <a:pt x="125095" y="549910"/>
                    <a:pt x="286385" y="549910"/>
                  </a:cubicBezTo>
                  <a:lnTo>
                    <a:pt x="504825" y="549910"/>
                  </a:lnTo>
                  <a:cubicBezTo>
                    <a:pt x="560070" y="549910"/>
                    <a:pt x="588010" y="591820"/>
                    <a:pt x="588010" y="635635"/>
                  </a:cubicBezTo>
                  <a:cubicBezTo>
                    <a:pt x="588010" y="680720"/>
                    <a:pt x="560070" y="721360"/>
                    <a:pt x="504825" y="721360"/>
                  </a:cubicBezTo>
                  <a:lnTo>
                    <a:pt x="37465" y="721360"/>
                  </a:lnTo>
                  <a:lnTo>
                    <a:pt x="37465" y="923290"/>
                  </a:lnTo>
                  <a:lnTo>
                    <a:pt x="497205" y="923290"/>
                  </a:lnTo>
                  <a:cubicBezTo>
                    <a:pt x="679450" y="923290"/>
                    <a:pt x="787400" y="822960"/>
                    <a:pt x="787400" y="635635"/>
                  </a:cubicBezTo>
                  <a:cubicBezTo>
                    <a:pt x="787400" y="466725"/>
                    <a:pt x="678815" y="366395"/>
                    <a:pt x="537845" y="366395"/>
                  </a:cubicBezTo>
                </a:path>
              </a:pathLst>
            </a:custGeom>
            <a:grpFill/>
            <a:ln w="6350" cap="flat">
              <a:noFill/>
              <a:prstDash val="solid"/>
              <a:miter/>
            </a:ln>
          </p:spPr>
          <p:txBody>
            <a:bodyPr rtlCol="0" anchor="ctr"/>
            <a:lstStyle/>
            <a:p>
              <a:endParaRPr lang="sv-SE">
                <a:solidFill>
                  <a:schemeClr val="tx2"/>
                </a:solidFill>
              </a:endParaRPr>
            </a:p>
          </p:txBody>
        </p:sp>
        <p:sp>
          <p:nvSpPr>
            <p:cNvPr id="31" name="Bild 2">
              <a:extLst>
                <a:ext uri="{FF2B5EF4-FFF2-40B4-BE49-F238E27FC236}">
                  <a16:creationId xmlns:a16="http://schemas.microsoft.com/office/drawing/2014/main" id="{879F44AC-CA2A-664F-B1B5-1655176E5A09}"/>
                </a:ext>
              </a:extLst>
            </p:cNvPr>
            <p:cNvSpPr/>
            <p:nvPr/>
          </p:nvSpPr>
          <p:spPr>
            <a:xfrm>
              <a:off x="1023960" y="6451484"/>
              <a:ext cx="75525" cy="91194"/>
            </a:xfrm>
            <a:custGeom>
              <a:avLst/>
              <a:gdLst>
                <a:gd name="connsiteX0" fmla="*/ 516890 w 765175"/>
                <a:gd name="connsiteY0" fmla="*/ 0 h 923925"/>
                <a:gd name="connsiteX1" fmla="*/ 213360 w 765175"/>
                <a:gd name="connsiteY1" fmla="*/ 389890 h 923925"/>
                <a:gd name="connsiteX2" fmla="*/ 213360 w 765175"/>
                <a:gd name="connsiteY2" fmla="*/ 0 h 923925"/>
                <a:gd name="connsiteX3" fmla="*/ 0 w 765175"/>
                <a:gd name="connsiteY3" fmla="*/ 0 h 923925"/>
                <a:gd name="connsiteX4" fmla="*/ 0 w 765175"/>
                <a:gd name="connsiteY4" fmla="*/ 923925 h 923925"/>
                <a:gd name="connsiteX5" fmla="*/ 213360 w 765175"/>
                <a:gd name="connsiteY5" fmla="*/ 923925 h 923925"/>
                <a:gd name="connsiteX6" fmla="*/ 213360 w 765175"/>
                <a:gd name="connsiteY6" fmla="*/ 534035 h 923925"/>
                <a:gd name="connsiteX7" fmla="*/ 516890 w 765175"/>
                <a:gd name="connsiteY7" fmla="*/ 923925 h 923925"/>
                <a:gd name="connsiteX8" fmla="*/ 765175 w 765175"/>
                <a:gd name="connsiteY8" fmla="*/ 923925 h 923925"/>
                <a:gd name="connsiteX9" fmla="*/ 415925 w 765175"/>
                <a:gd name="connsiteY9" fmla="*/ 462280 h 923925"/>
                <a:gd name="connsiteX10" fmla="*/ 765175 w 765175"/>
                <a:gd name="connsiteY10"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5175" h="923925">
                  <a:moveTo>
                    <a:pt x="516890" y="0"/>
                  </a:moveTo>
                  <a:lnTo>
                    <a:pt x="213360" y="389890"/>
                  </a:lnTo>
                  <a:lnTo>
                    <a:pt x="213360" y="0"/>
                  </a:lnTo>
                  <a:lnTo>
                    <a:pt x="0" y="0"/>
                  </a:lnTo>
                  <a:lnTo>
                    <a:pt x="0" y="923925"/>
                  </a:lnTo>
                  <a:lnTo>
                    <a:pt x="213360" y="923925"/>
                  </a:lnTo>
                  <a:lnTo>
                    <a:pt x="213360" y="534035"/>
                  </a:lnTo>
                  <a:lnTo>
                    <a:pt x="516890" y="923925"/>
                  </a:lnTo>
                  <a:lnTo>
                    <a:pt x="765175" y="923925"/>
                  </a:lnTo>
                  <a:lnTo>
                    <a:pt x="415925" y="462280"/>
                  </a:lnTo>
                  <a:lnTo>
                    <a:pt x="765175" y="0"/>
                  </a:lnTo>
                  <a:close/>
                </a:path>
              </a:pathLst>
            </a:custGeom>
            <a:grpFill/>
            <a:ln w="6350" cap="flat">
              <a:noFill/>
              <a:prstDash val="solid"/>
              <a:miter/>
            </a:ln>
          </p:spPr>
          <p:txBody>
            <a:bodyPr rtlCol="0" anchor="ctr"/>
            <a:lstStyle/>
            <a:p>
              <a:endParaRPr lang="sv-SE">
                <a:solidFill>
                  <a:schemeClr val="tx2"/>
                </a:solidFill>
              </a:endParaRPr>
            </a:p>
          </p:txBody>
        </p:sp>
      </p:grpSp>
      <p:sp>
        <p:nvSpPr>
          <p:cNvPr id="16" name="Platshållare för text 2">
            <a:extLst>
              <a:ext uri="{FF2B5EF4-FFF2-40B4-BE49-F238E27FC236}">
                <a16:creationId xmlns:a16="http://schemas.microsoft.com/office/drawing/2014/main" id="{A6FCAC05-56E0-3641-AF25-73BF5DF0EE2E}"/>
              </a:ext>
            </a:extLst>
          </p:cNvPr>
          <p:cNvSpPr>
            <a:spLocks noGrp="1"/>
          </p:cNvSpPr>
          <p:nvPr>
            <p:ph type="body" sz="quarter" idx="20" hasCustomPrompt="1"/>
          </p:nvPr>
        </p:nvSpPr>
        <p:spPr>
          <a:xfrm>
            <a:off x="576000" y="2098800"/>
            <a:ext cx="7253550" cy="4030663"/>
          </a:xfrm>
        </p:spPr>
        <p:txBody>
          <a:bodyPr/>
          <a:lstStyle/>
          <a:p>
            <a:pPr lvl="0"/>
            <a:r>
              <a:rPr lang="en-GB" noProof="0"/>
              <a:t>Click to add body text</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10461382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2.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25B2822-A321-45B7-9957-B7E679D34C1E}"/>
              </a:ext>
            </a:extLst>
          </p:cNvPr>
          <p:cNvSpPr>
            <a:spLocks noGrp="1"/>
          </p:cNvSpPr>
          <p:nvPr>
            <p:ph type="title"/>
          </p:nvPr>
        </p:nvSpPr>
        <p:spPr>
          <a:xfrm>
            <a:off x="576000" y="723600"/>
            <a:ext cx="11021062" cy="576000"/>
          </a:xfrm>
          <a:prstGeom prst="rect">
            <a:avLst/>
          </a:prstGeom>
        </p:spPr>
        <p:txBody>
          <a:bodyPr vert="horz" lIns="0" tIns="0" rIns="0" bIns="0" rtlCol="0" anchor="ctr">
            <a:noAutofit/>
          </a:bodyPr>
          <a:lstStyle/>
          <a:p>
            <a:r>
              <a:rPr lang="sv-SE" err="1"/>
              <a:t>Click</a:t>
            </a:r>
            <a:r>
              <a:rPr lang="sv-SE"/>
              <a:t> to </a:t>
            </a:r>
            <a:r>
              <a:rPr lang="sv-SE" err="1"/>
              <a:t>edit</a:t>
            </a:r>
            <a:r>
              <a:rPr lang="sv-SE"/>
              <a:t> Master </a:t>
            </a:r>
            <a:r>
              <a:rPr lang="sv-SE" err="1"/>
              <a:t>title</a:t>
            </a:r>
            <a:r>
              <a:rPr lang="sv-SE"/>
              <a:t> </a:t>
            </a:r>
            <a:r>
              <a:rPr lang="sv-SE" err="1"/>
              <a:t>slide</a:t>
            </a:r>
            <a:endParaRPr lang="en-US"/>
          </a:p>
        </p:txBody>
      </p:sp>
      <p:sp>
        <p:nvSpPr>
          <p:cNvPr id="4" name="Platshållare för datum 3">
            <a:extLst>
              <a:ext uri="{FF2B5EF4-FFF2-40B4-BE49-F238E27FC236}">
                <a16:creationId xmlns:a16="http://schemas.microsoft.com/office/drawing/2014/main" id="{841D30D6-BD1B-4D8D-8FE7-DB065628C56F}"/>
              </a:ext>
            </a:extLst>
          </p:cNvPr>
          <p:cNvSpPr>
            <a:spLocks noGrp="1"/>
          </p:cNvSpPr>
          <p:nvPr>
            <p:ph type="dt" sz="half" idx="2"/>
          </p:nvPr>
        </p:nvSpPr>
        <p:spPr>
          <a:xfrm>
            <a:off x="2185246" y="6454800"/>
            <a:ext cx="1878120" cy="112593"/>
          </a:xfrm>
          <a:prstGeom prst="rect">
            <a:avLst/>
          </a:prstGeom>
        </p:spPr>
        <p:txBody>
          <a:bodyPr vert="horz" lIns="0" tIns="0" rIns="0" bIns="0" rtlCol="0" anchor="ctr"/>
          <a:lstStyle>
            <a:lvl1pPr algn="l">
              <a:defRPr sz="800">
                <a:solidFill>
                  <a:schemeClr val="tx2"/>
                </a:solidFill>
              </a:defRPr>
            </a:lvl1pPr>
          </a:lstStyle>
          <a:p>
            <a:fld id="{497A1F8D-57E5-418A-918C-988B1CCE93C8}" type="datetime1">
              <a:rPr lang="en-US" smtClean="0"/>
              <a:t>9/4/2024</a:t>
            </a:fld>
            <a:endParaRPr lang="en-US"/>
          </a:p>
        </p:txBody>
      </p:sp>
      <p:sp>
        <p:nvSpPr>
          <p:cNvPr id="5" name="Platshållare för sidfot 4">
            <a:extLst>
              <a:ext uri="{FF2B5EF4-FFF2-40B4-BE49-F238E27FC236}">
                <a16:creationId xmlns:a16="http://schemas.microsoft.com/office/drawing/2014/main" id="{F1F6E90C-0EE8-491F-91EC-B1A196749105}"/>
              </a:ext>
            </a:extLst>
          </p:cNvPr>
          <p:cNvSpPr>
            <a:spLocks noGrp="1"/>
          </p:cNvSpPr>
          <p:nvPr>
            <p:ph type="ftr" sz="quarter" idx="3"/>
          </p:nvPr>
        </p:nvSpPr>
        <p:spPr>
          <a:xfrm>
            <a:off x="4359276" y="6454800"/>
            <a:ext cx="3470274" cy="112593"/>
          </a:xfrm>
          <a:prstGeom prst="rect">
            <a:avLst/>
          </a:prstGeom>
        </p:spPr>
        <p:txBody>
          <a:bodyPr vert="horz" lIns="0" tIns="0" rIns="0" bIns="0" rtlCol="0" anchor="ctr"/>
          <a:lstStyle>
            <a:lvl1pPr algn="l">
              <a:defRPr sz="800">
                <a:solidFill>
                  <a:schemeClr val="tx2"/>
                </a:solidFill>
              </a:defRPr>
            </a:lvl1pPr>
          </a:lstStyle>
          <a:p>
            <a:r>
              <a:rPr lang="en-US"/>
              <a:t>Go to header/footer to change text </a:t>
            </a:r>
          </a:p>
        </p:txBody>
      </p:sp>
      <p:sp>
        <p:nvSpPr>
          <p:cNvPr id="6" name="Platshållare för bildnummer 5">
            <a:extLst>
              <a:ext uri="{FF2B5EF4-FFF2-40B4-BE49-F238E27FC236}">
                <a16:creationId xmlns:a16="http://schemas.microsoft.com/office/drawing/2014/main" id="{D43C53A8-EDB9-4AA4-BC48-91069CF1452F}"/>
              </a:ext>
            </a:extLst>
          </p:cNvPr>
          <p:cNvSpPr>
            <a:spLocks noGrp="1"/>
          </p:cNvSpPr>
          <p:nvPr>
            <p:ph type="sldNum" sz="quarter" idx="4"/>
          </p:nvPr>
        </p:nvSpPr>
        <p:spPr>
          <a:xfrm>
            <a:off x="10013315" y="6454800"/>
            <a:ext cx="1590676" cy="112593"/>
          </a:xfrm>
          <a:prstGeom prst="rect">
            <a:avLst/>
          </a:prstGeom>
        </p:spPr>
        <p:txBody>
          <a:bodyPr vert="horz" lIns="0" tIns="0" rIns="0" bIns="0" rtlCol="0" anchor="ctr"/>
          <a:lstStyle>
            <a:lvl1pPr algn="r">
              <a:defRPr sz="800">
                <a:solidFill>
                  <a:schemeClr val="tx2"/>
                </a:solidFill>
              </a:defRPr>
            </a:lvl1pPr>
          </a:lstStyle>
          <a:p>
            <a:fld id="{EF8DBD5B-30F9-4F9C-AE39-E065C1AC514D}" type="slidenum">
              <a:rPr lang="en-US" smtClean="0"/>
              <a:pPr/>
              <a:t>‹#›</a:t>
            </a:fld>
            <a:endParaRPr lang="en-US"/>
          </a:p>
        </p:txBody>
      </p:sp>
      <p:grpSp>
        <p:nvGrpSpPr>
          <p:cNvPr id="34" name="Grid" hidden="1">
            <a:extLst>
              <a:ext uri="{FF2B5EF4-FFF2-40B4-BE49-F238E27FC236}">
                <a16:creationId xmlns:a16="http://schemas.microsoft.com/office/drawing/2014/main" id="{8B59028C-0DAB-C346-BDE4-CCBFEC3EE037}"/>
              </a:ext>
            </a:extLst>
          </p:cNvPr>
          <p:cNvGrpSpPr/>
          <p:nvPr userDrawn="1"/>
        </p:nvGrpSpPr>
        <p:grpSpPr>
          <a:xfrm>
            <a:off x="-1" y="-8036"/>
            <a:ext cx="12192001" cy="6866036"/>
            <a:chOff x="-1" y="-8036"/>
            <a:chExt cx="12192001" cy="6866036"/>
          </a:xfrm>
        </p:grpSpPr>
        <p:cxnSp>
          <p:nvCxnSpPr>
            <p:cNvPr id="7" name="Rak 5">
              <a:extLst>
                <a:ext uri="{FF2B5EF4-FFF2-40B4-BE49-F238E27FC236}">
                  <a16:creationId xmlns:a16="http://schemas.microsoft.com/office/drawing/2014/main" id="{1EFE181E-871B-AD44-8AAE-DFD0DE08A355}"/>
                </a:ext>
              </a:extLst>
            </p:cNvPr>
            <p:cNvCxnSpPr/>
            <p:nvPr userDrawn="1"/>
          </p:nvCxnSpPr>
          <p:spPr>
            <a:xfrm>
              <a:off x="57467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Rak 6">
              <a:extLst>
                <a:ext uri="{FF2B5EF4-FFF2-40B4-BE49-F238E27FC236}">
                  <a16:creationId xmlns:a16="http://schemas.microsoft.com/office/drawing/2014/main" id="{9D5972F3-574F-DC4A-BCF8-2DA1913F0186}"/>
                </a:ext>
              </a:extLst>
            </p:cNvPr>
            <p:cNvCxnSpPr/>
            <p:nvPr userDrawn="1"/>
          </p:nvCxnSpPr>
          <p:spPr>
            <a:xfrm>
              <a:off x="216852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ak 7">
              <a:extLst>
                <a:ext uri="{FF2B5EF4-FFF2-40B4-BE49-F238E27FC236}">
                  <a16:creationId xmlns:a16="http://schemas.microsoft.com/office/drawing/2014/main" id="{3D14882A-7F22-A449-A1E4-7EDAE587983B}"/>
                </a:ext>
              </a:extLst>
            </p:cNvPr>
            <p:cNvCxnSpPr/>
            <p:nvPr userDrawn="1"/>
          </p:nvCxnSpPr>
          <p:spPr>
            <a:xfrm>
              <a:off x="246443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8">
              <a:extLst>
                <a:ext uri="{FF2B5EF4-FFF2-40B4-BE49-F238E27FC236}">
                  <a16:creationId xmlns:a16="http://schemas.microsoft.com/office/drawing/2014/main" id="{BA03D361-78D9-0948-8E3E-E8FE9D3CCCC2}"/>
                </a:ext>
              </a:extLst>
            </p:cNvPr>
            <p:cNvCxnSpPr/>
            <p:nvPr userDrawn="1"/>
          </p:nvCxnSpPr>
          <p:spPr>
            <a:xfrm>
              <a:off x="405955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9">
              <a:extLst>
                <a:ext uri="{FF2B5EF4-FFF2-40B4-BE49-F238E27FC236}">
                  <a16:creationId xmlns:a16="http://schemas.microsoft.com/office/drawing/2014/main" id="{2CB47529-BFFA-F74E-B22E-BCAF91672C8B}"/>
                </a:ext>
              </a:extLst>
            </p:cNvPr>
            <p:cNvCxnSpPr/>
            <p:nvPr userDrawn="1"/>
          </p:nvCxnSpPr>
          <p:spPr>
            <a:xfrm>
              <a:off x="434403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ak 10">
              <a:extLst>
                <a:ext uri="{FF2B5EF4-FFF2-40B4-BE49-F238E27FC236}">
                  <a16:creationId xmlns:a16="http://schemas.microsoft.com/office/drawing/2014/main" id="{63C34ABE-C959-624C-A3DB-9708278B37BB}"/>
                </a:ext>
              </a:extLst>
            </p:cNvPr>
            <p:cNvCxnSpPr/>
            <p:nvPr userDrawn="1"/>
          </p:nvCxnSpPr>
          <p:spPr>
            <a:xfrm>
              <a:off x="594931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ak 11">
              <a:extLst>
                <a:ext uri="{FF2B5EF4-FFF2-40B4-BE49-F238E27FC236}">
                  <a16:creationId xmlns:a16="http://schemas.microsoft.com/office/drawing/2014/main" id="{E769680E-F889-8D4E-AC68-94BE9052D33E}"/>
                </a:ext>
              </a:extLst>
            </p:cNvPr>
            <p:cNvCxnSpPr/>
            <p:nvPr userDrawn="1"/>
          </p:nvCxnSpPr>
          <p:spPr>
            <a:xfrm>
              <a:off x="623379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ak 12">
              <a:extLst>
                <a:ext uri="{FF2B5EF4-FFF2-40B4-BE49-F238E27FC236}">
                  <a16:creationId xmlns:a16="http://schemas.microsoft.com/office/drawing/2014/main" id="{EDD4A6A7-499C-5A4A-840D-AF0BB5CEE2C0}"/>
                </a:ext>
              </a:extLst>
            </p:cNvPr>
            <p:cNvCxnSpPr/>
            <p:nvPr userDrawn="1"/>
          </p:nvCxnSpPr>
          <p:spPr>
            <a:xfrm>
              <a:off x="783907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ak 13">
              <a:extLst>
                <a:ext uri="{FF2B5EF4-FFF2-40B4-BE49-F238E27FC236}">
                  <a16:creationId xmlns:a16="http://schemas.microsoft.com/office/drawing/2014/main" id="{FA59B691-FE8F-6E40-A047-331F4B6F58EC}"/>
                </a:ext>
              </a:extLst>
            </p:cNvPr>
            <p:cNvCxnSpPr/>
            <p:nvPr userDrawn="1"/>
          </p:nvCxnSpPr>
          <p:spPr>
            <a:xfrm>
              <a:off x="812355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ak 14">
              <a:extLst>
                <a:ext uri="{FF2B5EF4-FFF2-40B4-BE49-F238E27FC236}">
                  <a16:creationId xmlns:a16="http://schemas.microsoft.com/office/drawing/2014/main" id="{9FD80A21-7531-914A-AF87-16C5ECA9E2FD}"/>
                </a:ext>
              </a:extLst>
            </p:cNvPr>
            <p:cNvCxnSpPr/>
            <p:nvPr userDrawn="1"/>
          </p:nvCxnSpPr>
          <p:spPr>
            <a:xfrm>
              <a:off x="972883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ak 15">
              <a:extLst>
                <a:ext uri="{FF2B5EF4-FFF2-40B4-BE49-F238E27FC236}">
                  <a16:creationId xmlns:a16="http://schemas.microsoft.com/office/drawing/2014/main" id="{1571C2E8-E1D1-F04A-8325-BC47DE02B6E1}"/>
                </a:ext>
              </a:extLst>
            </p:cNvPr>
            <p:cNvCxnSpPr/>
            <p:nvPr userDrawn="1"/>
          </p:nvCxnSpPr>
          <p:spPr>
            <a:xfrm>
              <a:off x="1001331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ak 16">
              <a:extLst>
                <a:ext uri="{FF2B5EF4-FFF2-40B4-BE49-F238E27FC236}">
                  <a16:creationId xmlns:a16="http://schemas.microsoft.com/office/drawing/2014/main" id="{EE96282C-29E0-324D-A57B-8DA5899B130F}"/>
                </a:ext>
              </a:extLst>
            </p:cNvPr>
            <p:cNvCxnSpPr/>
            <p:nvPr userDrawn="1"/>
          </p:nvCxnSpPr>
          <p:spPr>
            <a:xfrm>
              <a:off x="1160843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Rak 18">
              <a:extLst>
                <a:ext uri="{FF2B5EF4-FFF2-40B4-BE49-F238E27FC236}">
                  <a16:creationId xmlns:a16="http://schemas.microsoft.com/office/drawing/2014/main" id="{536C4DC2-C1BD-BF40-822F-968A882DC849}"/>
                </a:ext>
              </a:extLst>
            </p:cNvPr>
            <p:cNvCxnSpPr/>
            <p:nvPr userDrawn="1"/>
          </p:nvCxnSpPr>
          <p:spPr>
            <a:xfrm>
              <a:off x="0" y="34290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ak 19">
              <a:extLst>
                <a:ext uri="{FF2B5EF4-FFF2-40B4-BE49-F238E27FC236}">
                  <a16:creationId xmlns:a16="http://schemas.microsoft.com/office/drawing/2014/main" id="{1C19E2E0-0F88-D940-B79A-4F48A4E16DBF}"/>
                </a:ext>
              </a:extLst>
            </p:cNvPr>
            <p:cNvCxnSpPr/>
            <p:nvPr userDrawn="1"/>
          </p:nvCxnSpPr>
          <p:spPr>
            <a:xfrm>
              <a:off x="0" y="71628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ak 20">
              <a:extLst>
                <a:ext uri="{FF2B5EF4-FFF2-40B4-BE49-F238E27FC236}">
                  <a16:creationId xmlns:a16="http://schemas.microsoft.com/office/drawing/2014/main" id="{DF47D7D8-1177-5440-9D30-384D0310254F}"/>
                </a:ext>
              </a:extLst>
            </p:cNvPr>
            <p:cNvCxnSpPr/>
            <p:nvPr userDrawn="1"/>
          </p:nvCxnSpPr>
          <p:spPr>
            <a:xfrm>
              <a:off x="0" y="613156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upp 36">
              <a:extLst>
                <a:ext uri="{FF2B5EF4-FFF2-40B4-BE49-F238E27FC236}">
                  <a16:creationId xmlns:a16="http://schemas.microsoft.com/office/drawing/2014/main" id="{4073CAF2-D231-AA4E-B64C-4F29C3524743}"/>
                </a:ext>
              </a:extLst>
            </p:cNvPr>
            <p:cNvGrpSpPr/>
            <p:nvPr userDrawn="1"/>
          </p:nvGrpSpPr>
          <p:grpSpPr>
            <a:xfrm>
              <a:off x="-1" y="-8036"/>
              <a:ext cx="2513041" cy="1609752"/>
              <a:chOff x="-1" y="-8036"/>
              <a:chExt cx="2513041" cy="1609752"/>
            </a:xfrm>
          </p:grpSpPr>
          <p:sp>
            <p:nvSpPr>
              <p:cNvPr id="23" name="textruta 27">
                <a:extLst>
                  <a:ext uri="{FF2B5EF4-FFF2-40B4-BE49-F238E27FC236}">
                    <a16:creationId xmlns:a16="http://schemas.microsoft.com/office/drawing/2014/main" id="{408EBDF5-7E15-7E46-9D84-3C9DAC73CFEA}"/>
                  </a:ext>
                </a:extLst>
              </p:cNvPr>
              <p:cNvSpPr txBox="1"/>
              <p:nvPr/>
            </p:nvSpPr>
            <p:spPr>
              <a:xfrm>
                <a:off x="2128926" y="257555"/>
                <a:ext cx="384114"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8 mm</a:t>
                </a:r>
              </a:p>
            </p:txBody>
          </p:sp>
          <p:sp>
            <p:nvSpPr>
              <p:cNvPr id="24" name="textruta 28">
                <a:extLst>
                  <a:ext uri="{FF2B5EF4-FFF2-40B4-BE49-F238E27FC236}">
                    <a16:creationId xmlns:a16="http://schemas.microsoft.com/office/drawing/2014/main" id="{59DAB34A-4CCD-084F-8415-4B0E6D9C875C}"/>
                  </a:ext>
                </a:extLst>
              </p:cNvPr>
              <p:cNvSpPr txBox="1"/>
              <p:nvPr/>
            </p:nvSpPr>
            <p:spPr>
              <a:xfrm>
                <a:off x="583563" y="259993"/>
                <a:ext cx="470490"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20 mm</a:t>
                </a:r>
              </a:p>
            </p:txBody>
          </p:sp>
          <p:sp>
            <p:nvSpPr>
              <p:cNvPr id="25" name="textruta 29">
                <a:extLst>
                  <a:ext uri="{FF2B5EF4-FFF2-40B4-BE49-F238E27FC236}">
                    <a16:creationId xmlns:a16="http://schemas.microsoft.com/office/drawing/2014/main" id="{B0319B5D-5C11-CC4E-A42F-45B4A1495C3A}"/>
                  </a:ext>
                </a:extLst>
              </p:cNvPr>
              <p:cNvSpPr txBox="1"/>
              <p:nvPr/>
            </p:nvSpPr>
            <p:spPr>
              <a:xfrm>
                <a:off x="-1" y="1313356"/>
                <a:ext cx="574675"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16 mm</a:t>
                </a:r>
              </a:p>
            </p:txBody>
          </p:sp>
          <p:cxnSp>
            <p:nvCxnSpPr>
              <p:cNvPr id="26" name="Rak 30">
                <a:extLst>
                  <a:ext uri="{FF2B5EF4-FFF2-40B4-BE49-F238E27FC236}">
                    <a16:creationId xmlns:a16="http://schemas.microsoft.com/office/drawing/2014/main" id="{7254C707-F54B-3341-9421-3BCE67F2FDE4}"/>
                  </a:ext>
                </a:extLst>
              </p:cNvPr>
              <p:cNvCxnSpPr/>
              <p:nvPr/>
            </p:nvCxnSpPr>
            <p:spPr>
              <a:xfrm>
                <a:off x="1217245" y="-8036"/>
                <a:ext cx="0" cy="7207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Rak 31">
                <a:extLst>
                  <a:ext uri="{FF2B5EF4-FFF2-40B4-BE49-F238E27FC236}">
                    <a16:creationId xmlns:a16="http://schemas.microsoft.com/office/drawing/2014/main" id="{5CFF8254-561E-4946-85FF-5C226AFFC785}"/>
                  </a:ext>
                </a:extLst>
              </p:cNvPr>
              <p:cNvCxnSpPr>
                <a:cxnSpLocks/>
              </p:cNvCxnSpPr>
              <p:nvPr/>
            </p:nvCxnSpPr>
            <p:spPr>
              <a:xfrm>
                <a:off x="1128180" y="348224"/>
                <a:ext cx="890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Rak 32">
                <a:extLst>
                  <a:ext uri="{FF2B5EF4-FFF2-40B4-BE49-F238E27FC236}">
                    <a16:creationId xmlns:a16="http://schemas.microsoft.com/office/drawing/2014/main" id="{0699D758-408B-E845-8449-FDF2F4CFE99E}"/>
                  </a:ext>
                </a:extLst>
              </p:cNvPr>
              <p:cNvCxnSpPr>
                <a:cxnSpLocks/>
              </p:cNvCxnSpPr>
              <p:nvPr/>
            </p:nvCxnSpPr>
            <p:spPr>
              <a:xfrm flipH="1">
                <a:off x="1" y="1601715"/>
                <a:ext cx="574675"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Rak 33">
                <a:extLst>
                  <a:ext uri="{FF2B5EF4-FFF2-40B4-BE49-F238E27FC236}">
                    <a16:creationId xmlns:a16="http://schemas.microsoft.com/office/drawing/2014/main" id="{D2C3CFE2-C214-F544-8C2B-B78316799C23}"/>
                  </a:ext>
                </a:extLst>
              </p:cNvPr>
              <p:cNvCxnSpPr>
                <a:cxnSpLocks/>
              </p:cNvCxnSpPr>
              <p:nvPr/>
            </p:nvCxnSpPr>
            <p:spPr>
              <a:xfrm rot="5400000">
                <a:off x="242806" y="1557183"/>
                <a:ext cx="890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Rak 34">
                <a:extLst>
                  <a:ext uri="{FF2B5EF4-FFF2-40B4-BE49-F238E27FC236}">
                    <a16:creationId xmlns:a16="http://schemas.microsoft.com/office/drawing/2014/main" id="{66360723-ED83-5E43-99F0-C30D4860EB97}"/>
                  </a:ext>
                </a:extLst>
              </p:cNvPr>
              <p:cNvCxnSpPr>
                <a:cxnSpLocks/>
              </p:cNvCxnSpPr>
              <p:nvPr/>
            </p:nvCxnSpPr>
            <p:spPr>
              <a:xfrm flipH="1">
                <a:off x="2173859" y="545915"/>
                <a:ext cx="28994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Rak 35">
                <a:extLst>
                  <a:ext uri="{FF2B5EF4-FFF2-40B4-BE49-F238E27FC236}">
                    <a16:creationId xmlns:a16="http://schemas.microsoft.com/office/drawing/2014/main" id="{BBBC5458-E333-CF4F-B0CB-264B70DE25C4}"/>
                  </a:ext>
                </a:extLst>
              </p:cNvPr>
              <p:cNvCxnSpPr>
                <a:cxnSpLocks/>
              </p:cNvCxnSpPr>
              <p:nvPr/>
            </p:nvCxnSpPr>
            <p:spPr>
              <a:xfrm rot="5400000">
                <a:off x="2274297" y="501382"/>
                <a:ext cx="890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5" name="Text Placeholder 2">
            <a:extLst>
              <a:ext uri="{FF2B5EF4-FFF2-40B4-BE49-F238E27FC236}">
                <a16:creationId xmlns:a16="http://schemas.microsoft.com/office/drawing/2014/main" id="{B36444E1-9481-3246-8530-C77C48B222A1}"/>
              </a:ext>
            </a:extLst>
          </p:cNvPr>
          <p:cNvSpPr>
            <a:spLocks noGrp="1"/>
          </p:cNvSpPr>
          <p:nvPr>
            <p:ph type="body" idx="1"/>
          </p:nvPr>
        </p:nvSpPr>
        <p:spPr>
          <a:xfrm>
            <a:off x="576000" y="1825625"/>
            <a:ext cx="11028679" cy="4303713"/>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647070999"/>
      </p:ext>
    </p:extLst>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23" r:id="rId7"/>
    <p:sldLayoutId id="2147483708" r:id="rId8"/>
    <p:sldLayoutId id="2147483709" r:id="rId9"/>
    <p:sldLayoutId id="2147483710" r:id="rId10"/>
    <p:sldLayoutId id="2147483711" r:id="rId11"/>
    <p:sldLayoutId id="2147483712" r:id="rId12"/>
    <p:sldLayoutId id="2147483713" r:id="rId13"/>
    <p:sldLayoutId id="2147483721" r:id="rId14"/>
    <p:sldLayoutId id="2147483714" r:id="rId15"/>
    <p:sldLayoutId id="2147483715" r:id="rId16"/>
    <p:sldLayoutId id="2147483724" r:id="rId17"/>
    <p:sldLayoutId id="2147483728" r:id="rId18"/>
    <p:sldLayoutId id="2147483729" r:id="rId19"/>
    <p:sldLayoutId id="2147483731" r:id="rId20"/>
    <p:sldLayoutId id="2147483650" r:id="rId21"/>
    <p:sldLayoutId id="2147483651" r:id="rId22"/>
    <p:sldLayoutId id="2147483653" r:id="rId23"/>
    <p:sldLayoutId id="2147483717" r:id="rId24"/>
    <p:sldLayoutId id="2147483652" r:id="rId25"/>
    <p:sldLayoutId id="2147483718" r:id="rId26"/>
    <p:sldLayoutId id="2147483719" r:id="rId27"/>
    <p:sldLayoutId id="2147483658" r:id="rId28"/>
    <p:sldLayoutId id="2147483660" r:id="rId29"/>
    <p:sldLayoutId id="2147483659" r:id="rId30"/>
    <p:sldLayoutId id="2147483656" r:id="rId31"/>
    <p:sldLayoutId id="2147483657" r:id="rId32"/>
    <p:sldLayoutId id="2147483663" r:id="rId33"/>
    <p:sldLayoutId id="2147483716" r:id="rId34"/>
    <p:sldLayoutId id="2147483722" r:id="rId35"/>
    <p:sldLayoutId id="2147483665" r:id="rId36"/>
    <p:sldLayoutId id="2147483666" r:id="rId37"/>
    <p:sldLayoutId id="2147483664" r:id="rId38"/>
    <p:sldLayoutId id="2147483654" r:id="rId39"/>
    <p:sldLayoutId id="2147483667" r:id="rId40"/>
    <p:sldLayoutId id="2147483668" r:id="rId41"/>
    <p:sldLayoutId id="2147483669" r:id="rId42"/>
    <p:sldLayoutId id="2147483670" r:id="rId43"/>
    <p:sldLayoutId id="2147483671" r:id="rId44"/>
    <p:sldLayoutId id="2147483672" r:id="rId45"/>
    <p:sldLayoutId id="2147483685" r:id="rId46"/>
    <p:sldLayoutId id="2147483686" r:id="rId47"/>
    <p:sldLayoutId id="2147483674" r:id="rId48"/>
    <p:sldLayoutId id="2147483675" r:id="rId49"/>
    <p:sldLayoutId id="2147483676" r:id="rId50"/>
    <p:sldLayoutId id="2147483720" r:id="rId51"/>
    <p:sldLayoutId id="2147483681" r:id="rId52"/>
    <p:sldLayoutId id="2147483682" r:id="rId53"/>
    <p:sldLayoutId id="2147483680" r:id="rId54"/>
    <p:sldLayoutId id="2147483679" r:id="rId55"/>
    <p:sldLayoutId id="2147483684" r:id="rId56"/>
    <p:sldLayoutId id="2147483683" r:id="rId57"/>
    <p:sldLayoutId id="2147483688" r:id="rId58"/>
    <p:sldLayoutId id="2147483687" r:id="rId59"/>
    <p:sldLayoutId id="2147483725" r:id="rId60"/>
    <p:sldLayoutId id="2147483744" r:id="rId61"/>
  </p:sldLayoutIdLst>
  <p:hf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182563" indent="-176400" algn="l" defTabSz="914400" rtl="0" eaLnBrk="1" latinLnBrk="0" hangingPunct="1">
        <a:lnSpc>
          <a:spcPct val="100000"/>
        </a:lnSpc>
        <a:spcBef>
          <a:spcPts val="1000"/>
        </a:spcBef>
        <a:buFont typeface="Arial" panose="020B0604020202020204" pitchFamily="34" charset="0"/>
        <a:buChar char="•"/>
        <a:tabLst/>
        <a:defRPr sz="1600" kern="1200" spc="40" baseline="0">
          <a:solidFill>
            <a:schemeClr val="tx2"/>
          </a:solidFill>
          <a:latin typeface="+mn-lt"/>
          <a:ea typeface="+mn-ea"/>
          <a:cs typeface="+mn-cs"/>
        </a:defRPr>
      </a:lvl1pPr>
      <a:lvl2pPr marL="361950" indent="-180975" algn="l" defTabSz="914400" rtl="0" eaLnBrk="1" latinLnBrk="0" hangingPunct="1">
        <a:lnSpc>
          <a:spcPct val="100000"/>
        </a:lnSpc>
        <a:spcBef>
          <a:spcPts val="500"/>
        </a:spcBef>
        <a:buFont typeface="Arial" panose="020B0604020202020204" pitchFamily="34" charset="0"/>
        <a:buChar char="•"/>
        <a:tabLst/>
        <a:defRPr sz="1600" kern="1200" spc="40" baseline="0">
          <a:solidFill>
            <a:schemeClr val="tx2"/>
          </a:solidFill>
          <a:latin typeface="+mn-lt"/>
          <a:ea typeface="+mn-ea"/>
          <a:cs typeface="+mn-cs"/>
        </a:defRPr>
      </a:lvl2pPr>
      <a:lvl3pPr marL="534988" indent="-168275" algn="l" defTabSz="914400" rtl="0" eaLnBrk="1" latinLnBrk="0" hangingPunct="1">
        <a:lnSpc>
          <a:spcPct val="100000"/>
        </a:lnSpc>
        <a:spcBef>
          <a:spcPts val="500"/>
        </a:spcBef>
        <a:buFont typeface="Arial" panose="020B0604020202020204" pitchFamily="34" charset="0"/>
        <a:buChar char="•"/>
        <a:tabLst/>
        <a:defRPr sz="1400" kern="1200" spc="40" baseline="0">
          <a:solidFill>
            <a:schemeClr val="tx2"/>
          </a:solidFill>
          <a:latin typeface="+mn-lt"/>
          <a:ea typeface="+mn-ea"/>
          <a:cs typeface="+mn-cs"/>
        </a:defRPr>
      </a:lvl3pPr>
      <a:lvl4pPr marL="717550" indent="-182563" algn="l" defTabSz="914400" rtl="0" eaLnBrk="1" latinLnBrk="0" hangingPunct="1">
        <a:lnSpc>
          <a:spcPct val="100000"/>
        </a:lnSpc>
        <a:spcBef>
          <a:spcPts val="500"/>
        </a:spcBef>
        <a:buFont typeface="Arial" panose="020B0604020202020204" pitchFamily="34" charset="0"/>
        <a:buChar char="•"/>
        <a:tabLst/>
        <a:defRPr sz="1400" kern="1200" spc="40" baseline="0">
          <a:solidFill>
            <a:schemeClr val="tx2"/>
          </a:solidFill>
          <a:latin typeface="+mn-lt"/>
          <a:ea typeface="+mn-ea"/>
          <a:cs typeface="+mn-cs"/>
        </a:defRPr>
      </a:lvl4pPr>
      <a:lvl5pPr marL="890588" indent="-173038" algn="l" defTabSz="914400" rtl="0" eaLnBrk="1" latinLnBrk="0" hangingPunct="1">
        <a:lnSpc>
          <a:spcPct val="100000"/>
        </a:lnSpc>
        <a:spcBef>
          <a:spcPts val="500"/>
        </a:spcBef>
        <a:buFont typeface="Arial" panose="020B0604020202020204" pitchFamily="34" charset="0"/>
        <a:buChar char="•"/>
        <a:tabLst/>
        <a:defRPr sz="1200" kern="1200" spc="4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BAE40"/>
          </p15:clr>
        </p15:guide>
        <p15:guide id="2" pos="3840">
          <p15:clr>
            <a:srgbClr val="FBAE40"/>
          </p15:clr>
        </p15:guide>
        <p15:guide id="3" pos="363">
          <p15:clr>
            <a:srgbClr val="000000"/>
          </p15:clr>
        </p15:guide>
        <p15:guide id="4" pos="7317">
          <p15:clr>
            <a:srgbClr val="000000"/>
          </p15:clr>
        </p15:guide>
        <p15:guide id="5" orient="horz" pos="454">
          <p15:clr>
            <a:srgbClr val="000000"/>
          </p15:clr>
        </p15:guide>
        <p15:guide id="6" pos="2739">
          <p15:clr>
            <a:srgbClr val="A4A3A4"/>
          </p15:clr>
        </p15:guide>
        <p15:guide id="7" pos="1553">
          <p15:clr>
            <a:srgbClr val="A4A3A4"/>
          </p15:clr>
        </p15:guide>
        <p15:guide id="9" pos="3750">
          <p15:clr>
            <a:srgbClr val="A4A3A4"/>
          </p15:clr>
        </p15:guide>
        <p15:guide id="10" pos="3930">
          <p15:clr>
            <a:srgbClr val="A4A3A4"/>
          </p15:clr>
        </p15:guide>
        <p15:guide id="11" pos="4932">
          <p15:clr>
            <a:srgbClr val="A4A3A4"/>
          </p15:clr>
        </p15:guide>
        <p15:guide id="12" pos="5120">
          <p15:clr>
            <a:srgbClr val="A4A3A4"/>
          </p15:clr>
        </p15:guide>
        <p15:guide id="13" pos="6123">
          <p15:clr>
            <a:srgbClr val="A4A3A4"/>
          </p15:clr>
        </p15:guide>
        <p15:guide id="15" orient="horz" pos="3861">
          <p15:clr>
            <a:srgbClr val="000000"/>
          </p15:clr>
        </p15:guide>
        <p15:guide id="17" pos="1370">
          <p15:clr>
            <a:srgbClr val="A4A3A4"/>
          </p15:clr>
        </p15:guide>
        <p15:guide id="18" orient="horz" pos="4120" userDrawn="1">
          <p15:clr>
            <a:srgbClr val="A4A3A4"/>
          </p15:clr>
        </p15:guide>
        <p15:guide id="19" orient="horz" pos="2092">
          <p15:clr>
            <a:srgbClr val="A4A3A4"/>
          </p15:clr>
        </p15:guide>
        <p15:guide id="20" orient="horz" pos="2228">
          <p15:clr>
            <a:srgbClr val="A4A3A4"/>
          </p15:clr>
        </p15:guide>
        <p15:guide id="21" pos="6306">
          <p15:clr>
            <a:srgbClr val="A4A3A4"/>
          </p15:clr>
        </p15:guide>
        <p15:guide id="22" pos="2556">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184E742C-061A-A4C5-0C9D-93CC9214B9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BC8198B0-5BA6-3EDE-CA0F-890EF46DF1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66E8C4B-B1A2-ABE0-391C-0271ED47EE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EB6AB1-BCAE-4943-A709-55E679344E12}" type="datetime1">
              <a:rPr lang="en-US" smtClean="0"/>
              <a:t>9/4/2024</a:t>
            </a:fld>
            <a:endParaRPr lang="en-US"/>
          </a:p>
        </p:txBody>
      </p:sp>
      <p:sp>
        <p:nvSpPr>
          <p:cNvPr id="5" name="Plassholder for bunntekst 4">
            <a:extLst>
              <a:ext uri="{FF2B5EF4-FFF2-40B4-BE49-F238E27FC236}">
                <a16:creationId xmlns:a16="http://schemas.microsoft.com/office/drawing/2014/main" id="{3B8F9A7F-065E-005F-4D4C-3345DFDD4D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Go to header/footer to change text </a:t>
            </a:r>
          </a:p>
        </p:txBody>
      </p:sp>
      <p:sp>
        <p:nvSpPr>
          <p:cNvPr id="6" name="Plassholder for lysbildenummer 5">
            <a:extLst>
              <a:ext uri="{FF2B5EF4-FFF2-40B4-BE49-F238E27FC236}">
                <a16:creationId xmlns:a16="http://schemas.microsoft.com/office/drawing/2014/main" id="{2545A9B9-7D51-5BFC-DBD4-A3DBB9F2AD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8DBD5B-30F9-4F9C-AE39-E065C1AC514D}" type="slidenum">
              <a:rPr lang="en-US" smtClean="0"/>
              <a:pPr/>
              <a:t>‹#›</a:t>
            </a:fld>
            <a:endParaRPr lang="en-US"/>
          </a:p>
        </p:txBody>
      </p:sp>
      <p:grpSp>
        <p:nvGrpSpPr>
          <p:cNvPr id="7" name="Grid" hidden="1">
            <a:extLst>
              <a:ext uri="{FF2B5EF4-FFF2-40B4-BE49-F238E27FC236}">
                <a16:creationId xmlns:a16="http://schemas.microsoft.com/office/drawing/2014/main" id="{0DD4FC20-1BA6-653D-A553-783964E830B9}"/>
              </a:ext>
            </a:extLst>
          </p:cNvPr>
          <p:cNvGrpSpPr/>
          <p:nvPr userDrawn="1"/>
        </p:nvGrpSpPr>
        <p:grpSpPr>
          <a:xfrm>
            <a:off x="-1" y="-8036"/>
            <a:ext cx="12192001" cy="6866036"/>
            <a:chOff x="-1" y="-8036"/>
            <a:chExt cx="12192001" cy="6866036"/>
          </a:xfrm>
        </p:grpSpPr>
        <p:cxnSp>
          <p:nvCxnSpPr>
            <p:cNvPr id="8" name="Rak 5">
              <a:extLst>
                <a:ext uri="{FF2B5EF4-FFF2-40B4-BE49-F238E27FC236}">
                  <a16:creationId xmlns:a16="http://schemas.microsoft.com/office/drawing/2014/main" id="{6F810EC9-CB1E-5EAE-031E-D006949AE110}"/>
                </a:ext>
              </a:extLst>
            </p:cNvPr>
            <p:cNvCxnSpPr/>
            <p:nvPr userDrawn="1"/>
          </p:nvCxnSpPr>
          <p:spPr>
            <a:xfrm>
              <a:off x="57467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ak 6">
              <a:extLst>
                <a:ext uri="{FF2B5EF4-FFF2-40B4-BE49-F238E27FC236}">
                  <a16:creationId xmlns:a16="http://schemas.microsoft.com/office/drawing/2014/main" id="{B5C2C7AA-15B6-21A6-4FF0-4EF698B79FAB}"/>
                </a:ext>
              </a:extLst>
            </p:cNvPr>
            <p:cNvCxnSpPr/>
            <p:nvPr userDrawn="1"/>
          </p:nvCxnSpPr>
          <p:spPr>
            <a:xfrm>
              <a:off x="216852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7">
              <a:extLst>
                <a:ext uri="{FF2B5EF4-FFF2-40B4-BE49-F238E27FC236}">
                  <a16:creationId xmlns:a16="http://schemas.microsoft.com/office/drawing/2014/main" id="{C9B13940-6A6F-25A9-B46F-43CA52EB2E4D}"/>
                </a:ext>
              </a:extLst>
            </p:cNvPr>
            <p:cNvCxnSpPr/>
            <p:nvPr userDrawn="1"/>
          </p:nvCxnSpPr>
          <p:spPr>
            <a:xfrm>
              <a:off x="246443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8">
              <a:extLst>
                <a:ext uri="{FF2B5EF4-FFF2-40B4-BE49-F238E27FC236}">
                  <a16:creationId xmlns:a16="http://schemas.microsoft.com/office/drawing/2014/main" id="{88AF4A85-D33B-C7A4-A637-D31A1C5C2E4D}"/>
                </a:ext>
              </a:extLst>
            </p:cNvPr>
            <p:cNvCxnSpPr/>
            <p:nvPr userDrawn="1"/>
          </p:nvCxnSpPr>
          <p:spPr>
            <a:xfrm>
              <a:off x="405955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ak 9">
              <a:extLst>
                <a:ext uri="{FF2B5EF4-FFF2-40B4-BE49-F238E27FC236}">
                  <a16:creationId xmlns:a16="http://schemas.microsoft.com/office/drawing/2014/main" id="{9EF35F42-8C9A-E535-8310-635D3D1F78BC}"/>
                </a:ext>
              </a:extLst>
            </p:cNvPr>
            <p:cNvCxnSpPr/>
            <p:nvPr userDrawn="1"/>
          </p:nvCxnSpPr>
          <p:spPr>
            <a:xfrm>
              <a:off x="434403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ak 10">
              <a:extLst>
                <a:ext uri="{FF2B5EF4-FFF2-40B4-BE49-F238E27FC236}">
                  <a16:creationId xmlns:a16="http://schemas.microsoft.com/office/drawing/2014/main" id="{9504C755-2803-611F-0CE5-EFF2E5780548}"/>
                </a:ext>
              </a:extLst>
            </p:cNvPr>
            <p:cNvCxnSpPr/>
            <p:nvPr userDrawn="1"/>
          </p:nvCxnSpPr>
          <p:spPr>
            <a:xfrm>
              <a:off x="594931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ak 11">
              <a:extLst>
                <a:ext uri="{FF2B5EF4-FFF2-40B4-BE49-F238E27FC236}">
                  <a16:creationId xmlns:a16="http://schemas.microsoft.com/office/drawing/2014/main" id="{1C4209DF-5386-44D2-13AE-0AE24ADC985B}"/>
                </a:ext>
              </a:extLst>
            </p:cNvPr>
            <p:cNvCxnSpPr/>
            <p:nvPr userDrawn="1"/>
          </p:nvCxnSpPr>
          <p:spPr>
            <a:xfrm>
              <a:off x="623379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ak 12">
              <a:extLst>
                <a:ext uri="{FF2B5EF4-FFF2-40B4-BE49-F238E27FC236}">
                  <a16:creationId xmlns:a16="http://schemas.microsoft.com/office/drawing/2014/main" id="{CBF9DE54-B4CD-4B80-7E44-46BCAFA69633}"/>
                </a:ext>
              </a:extLst>
            </p:cNvPr>
            <p:cNvCxnSpPr/>
            <p:nvPr userDrawn="1"/>
          </p:nvCxnSpPr>
          <p:spPr>
            <a:xfrm>
              <a:off x="783907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ak 13">
              <a:extLst>
                <a:ext uri="{FF2B5EF4-FFF2-40B4-BE49-F238E27FC236}">
                  <a16:creationId xmlns:a16="http://schemas.microsoft.com/office/drawing/2014/main" id="{212BE322-B263-6330-EAE4-4EC6278A414E}"/>
                </a:ext>
              </a:extLst>
            </p:cNvPr>
            <p:cNvCxnSpPr/>
            <p:nvPr userDrawn="1"/>
          </p:nvCxnSpPr>
          <p:spPr>
            <a:xfrm>
              <a:off x="812355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ak 14">
              <a:extLst>
                <a:ext uri="{FF2B5EF4-FFF2-40B4-BE49-F238E27FC236}">
                  <a16:creationId xmlns:a16="http://schemas.microsoft.com/office/drawing/2014/main" id="{C971F354-B9A9-7A4D-56CD-6196353DB337}"/>
                </a:ext>
              </a:extLst>
            </p:cNvPr>
            <p:cNvCxnSpPr/>
            <p:nvPr userDrawn="1"/>
          </p:nvCxnSpPr>
          <p:spPr>
            <a:xfrm>
              <a:off x="972883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ak 15">
              <a:extLst>
                <a:ext uri="{FF2B5EF4-FFF2-40B4-BE49-F238E27FC236}">
                  <a16:creationId xmlns:a16="http://schemas.microsoft.com/office/drawing/2014/main" id="{BFB42086-F88C-8534-12C0-FDABE733B9F8}"/>
                </a:ext>
              </a:extLst>
            </p:cNvPr>
            <p:cNvCxnSpPr/>
            <p:nvPr userDrawn="1"/>
          </p:nvCxnSpPr>
          <p:spPr>
            <a:xfrm>
              <a:off x="1001331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Rak 16">
              <a:extLst>
                <a:ext uri="{FF2B5EF4-FFF2-40B4-BE49-F238E27FC236}">
                  <a16:creationId xmlns:a16="http://schemas.microsoft.com/office/drawing/2014/main" id="{0DB67BF7-DF73-42CD-DE86-A2385C3C8569}"/>
                </a:ext>
              </a:extLst>
            </p:cNvPr>
            <p:cNvCxnSpPr/>
            <p:nvPr userDrawn="1"/>
          </p:nvCxnSpPr>
          <p:spPr>
            <a:xfrm>
              <a:off x="1160843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ak 18">
              <a:extLst>
                <a:ext uri="{FF2B5EF4-FFF2-40B4-BE49-F238E27FC236}">
                  <a16:creationId xmlns:a16="http://schemas.microsoft.com/office/drawing/2014/main" id="{7D51323A-FF64-4B37-CEB0-0E61C3E0E1CC}"/>
                </a:ext>
              </a:extLst>
            </p:cNvPr>
            <p:cNvCxnSpPr/>
            <p:nvPr userDrawn="1"/>
          </p:nvCxnSpPr>
          <p:spPr>
            <a:xfrm>
              <a:off x="0" y="34290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ak 19">
              <a:extLst>
                <a:ext uri="{FF2B5EF4-FFF2-40B4-BE49-F238E27FC236}">
                  <a16:creationId xmlns:a16="http://schemas.microsoft.com/office/drawing/2014/main" id="{98676B2B-FFA9-94D7-CCC4-058CC975BBC3}"/>
                </a:ext>
              </a:extLst>
            </p:cNvPr>
            <p:cNvCxnSpPr/>
            <p:nvPr userDrawn="1"/>
          </p:nvCxnSpPr>
          <p:spPr>
            <a:xfrm>
              <a:off x="0" y="71628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Rak 20">
              <a:extLst>
                <a:ext uri="{FF2B5EF4-FFF2-40B4-BE49-F238E27FC236}">
                  <a16:creationId xmlns:a16="http://schemas.microsoft.com/office/drawing/2014/main" id="{CB38D5AB-36C0-D904-5ACB-EEC3EFC2AD92}"/>
                </a:ext>
              </a:extLst>
            </p:cNvPr>
            <p:cNvCxnSpPr/>
            <p:nvPr userDrawn="1"/>
          </p:nvCxnSpPr>
          <p:spPr>
            <a:xfrm>
              <a:off x="0" y="613156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 name="Grupp 36">
              <a:extLst>
                <a:ext uri="{FF2B5EF4-FFF2-40B4-BE49-F238E27FC236}">
                  <a16:creationId xmlns:a16="http://schemas.microsoft.com/office/drawing/2014/main" id="{8B9B42A9-052B-0700-DB0E-7768D34AACC6}"/>
                </a:ext>
              </a:extLst>
            </p:cNvPr>
            <p:cNvGrpSpPr/>
            <p:nvPr userDrawn="1"/>
          </p:nvGrpSpPr>
          <p:grpSpPr>
            <a:xfrm>
              <a:off x="-1" y="-8036"/>
              <a:ext cx="2513041" cy="1609752"/>
              <a:chOff x="-1" y="-8036"/>
              <a:chExt cx="2513041" cy="1609752"/>
            </a:xfrm>
          </p:grpSpPr>
          <p:sp>
            <p:nvSpPr>
              <p:cNvPr id="24" name="textruta 27">
                <a:extLst>
                  <a:ext uri="{FF2B5EF4-FFF2-40B4-BE49-F238E27FC236}">
                    <a16:creationId xmlns:a16="http://schemas.microsoft.com/office/drawing/2014/main" id="{EF8F364A-3874-8D01-DF10-8543BFAEB122}"/>
                  </a:ext>
                </a:extLst>
              </p:cNvPr>
              <p:cNvSpPr txBox="1"/>
              <p:nvPr/>
            </p:nvSpPr>
            <p:spPr>
              <a:xfrm>
                <a:off x="2128926" y="257555"/>
                <a:ext cx="384114"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8 mm</a:t>
                </a:r>
              </a:p>
            </p:txBody>
          </p:sp>
          <p:sp>
            <p:nvSpPr>
              <p:cNvPr id="25" name="textruta 28">
                <a:extLst>
                  <a:ext uri="{FF2B5EF4-FFF2-40B4-BE49-F238E27FC236}">
                    <a16:creationId xmlns:a16="http://schemas.microsoft.com/office/drawing/2014/main" id="{23E1136A-126F-56EA-8318-3F587B245DB8}"/>
                  </a:ext>
                </a:extLst>
              </p:cNvPr>
              <p:cNvSpPr txBox="1"/>
              <p:nvPr/>
            </p:nvSpPr>
            <p:spPr>
              <a:xfrm>
                <a:off x="583563" y="259993"/>
                <a:ext cx="470490"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20 mm</a:t>
                </a:r>
              </a:p>
            </p:txBody>
          </p:sp>
          <p:sp>
            <p:nvSpPr>
              <p:cNvPr id="26" name="textruta 29">
                <a:extLst>
                  <a:ext uri="{FF2B5EF4-FFF2-40B4-BE49-F238E27FC236}">
                    <a16:creationId xmlns:a16="http://schemas.microsoft.com/office/drawing/2014/main" id="{E4917AB0-BF1E-3369-F205-87820C071F9A}"/>
                  </a:ext>
                </a:extLst>
              </p:cNvPr>
              <p:cNvSpPr txBox="1"/>
              <p:nvPr/>
            </p:nvSpPr>
            <p:spPr>
              <a:xfrm>
                <a:off x="-1" y="1313356"/>
                <a:ext cx="574675"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16 mm</a:t>
                </a:r>
              </a:p>
            </p:txBody>
          </p:sp>
          <p:cxnSp>
            <p:nvCxnSpPr>
              <p:cNvPr id="27" name="Rak 30">
                <a:extLst>
                  <a:ext uri="{FF2B5EF4-FFF2-40B4-BE49-F238E27FC236}">
                    <a16:creationId xmlns:a16="http://schemas.microsoft.com/office/drawing/2014/main" id="{AE7CE57D-5C8A-4A53-222D-6FE7C4017AFF}"/>
                  </a:ext>
                </a:extLst>
              </p:cNvPr>
              <p:cNvCxnSpPr/>
              <p:nvPr/>
            </p:nvCxnSpPr>
            <p:spPr>
              <a:xfrm>
                <a:off x="1217245" y="-8036"/>
                <a:ext cx="0" cy="7207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Rak 31">
                <a:extLst>
                  <a:ext uri="{FF2B5EF4-FFF2-40B4-BE49-F238E27FC236}">
                    <a16:creationId xmlns:a16="http://schemas.microsoft.com/office/drawing/2014/main" id="{9B2597B2-79DD-CE4B-F3D6-A68DAF584D0C}"/>
                  </a:ext>
                </a:extLst>
              </p:cNvPr>
              <p:cNvCxnSpPr>
                <a:cxnSpLocks/>
              </p:cNvCxnSpPr>
              <p:nvPr/>
            </p:nvCxnSpPr>
            <p:spPr>
              <a:xfrm>
                <a:off x="1128180" y="348224"/>
                <a:ext cx="890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Rak 32">
                <a:extLst>
                  <a:ext uri="{FF2B5EF4-FFF2-40B4-BE49-F238E27FC236}">
                    <a16:creationId xmlns:a16="http://schemas.microsoft.com/office/drawing/2014/main" id="{DB7F960C-0771-E1B8-0758-76B1347BCEC0}"/>
                  </a:ext>
                </a:extLst>
              </p:cNvPr>
              <p:cNvCxnSpPr>
                <a:cxnSpLocks/>
              </p:cNvCxnSpPr>
              <p:nvPr/>
            </p:nvCxnSpPr>
            <p:spPr>
              <a:xfrm flipH="1">
                <a:off x="1" y="1601715"/>
                <a:ext cx="574675"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Rak 33">
                <a:extLst>
                  <a:ext uri="{FF2B5EF4-FFF2-40B4-BE49-F238E27FC236}">
                    <a16:creationId xmlns:a16="http://schemas.microsoft.com/office/drawing/2014/main" id="{6DBAD94A-ED20-FA82-444C-D2DE70E556B6}"/>
                  </a:ext>
                </a:extLst>
              </p:cNvPr>
              <p:cNvCxnSpPr>
                <a:cxnSpLocks/>
              </p:cNvCxnSpPr>
              <p:nvPr/>
            </p:nvCxnSpPr>
            <p:spPr>
              <a:xfrm rot="5400000">
                <a:off x="242806" y="1557183"/>
                <a:ext cx="890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Rak 34">
                <a:extLst>
                  <a:ext uri="{FF2B5EF4-FFF2-40B4-BE49-F238E27FC236}">
                    <a16:creationId xmlns:a16="http://schemas.microsoft.com/office/drawing/2014/main" id="{D1343615-FA58-4368-CAC2-226720666E32}"/>
                  </a:ext>
                </a:extLst>
              </p:cNvPr>
              <p:cNvCxnSpPr>
                <a:cxnSpLocks/>
              </p:cNvCxnSpPr>
              <p:nvPr/>
            </p:nvCxnSpPr>
            <p:spPr>
              <a:xfrm flipH="1">
                <a:off x="2173859" y="545915"/>
                <a:ext cx="28994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Rak 35">
                <a:extLst>
                  <a:ext uri="{FF2B5EF4-FFF2-40B4-BE49-F238E27FC236}">
                    <a16:creationId xmlns:a16="http://schemas.microsoft.com/office/drawing/2014/main" id="{3A7AC503-9A94-AEFD-82D9-AB294E9678B5}"/>
                  </a:ext>
                </a:extLst>
              </p:cNvPr>
              <p:cNvCxnSpPr>
                <a:cxnSpLocks/>
              </p:cNvCxnSpPr>
              <p:nvPr/>
            </p:nvCxnSpPr>
            <p:spPr>
              <a:xfrm rot="5400000">
                <a:off x="2274297" y="501382"/>
                <a:ext cx="890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7328136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20"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8.jpe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3.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63A49122-214B-1EE1-B903-58AEDC67E8FC}"/>
              </a:ext>
            </a:extLst>
          </p:cNvPr>
          <p:cNvSpPr>
            <a:spLocks noGrp="1"/>
          </p:cNvSpPr>
          <p:nvPr>
            <p:ph type="body" sz="quarter" idx="14"/>
          </p:nvPr>
        </p:nvSpPr>
        <p:spPr>
          <a:xfrm>
            <a:off x="579280" y="2747737"/>
            <a:ext cx="5367178" cy="1365942"/>
          </a:xfrm>
        </p:spPr>
        <p:txBody>
          <a:bodyPr/>
          <a:lstStyle/>
          <a:p>
            <a:r>
              <a:rPr lang="nb-NO" sz="3600">
                <a:latin typeface="Shape Sans" panose="00000500000000000000" pitchFamily="50" charset="0"/>
              </a:rPr>
              <a:t>Materialressurser</a:t>
            </a:r>
          </a:p>
        </p:txBody>
      </p:sp>
      <p:sp>
        <p:nvSpPr>
          <p:cNvPr id="7" name="Plassholder for lysbildenummer 6">
            <a:extLst>
              <a:ext uri="{FF2B5EF4-FFF2-40B4-BE49-F238E27FC236}">
                <a16:creationId xmlns:a16="http://schemas.microsoft.com/office/drawing/2014/main" id="{C76A19BB-2014-3C5F-A64C-C77A04B2EC03}"/>
              </a:ext>
            </a:extLst>
          </p:cNvPr>
          <p:cNvSpPr>
            <a:spLocks noGrp="1"/>
          </p:cNvSpPr>
          <p:nvPr>
            <p:ph type="sldNum" sz="quarter" idx="4"/>
          </p:nvPr>
        </p:nvSpPr>
        <p:spPr/>
        <p:txBody>
          <a:bodyPr/>
          <a:lstStyle/>
          <a:p>
            <a:fld id="{EF8DBD5B-30F9-4F9C-AE39-E065C1AC514D}" type="slidenum">
              <a:rPr lang="en-US" noProof="0" smtClean="0"/>
              <a:pPr/>
              <a:t>1</a:t>
            </a:fld>
            <a:endParaRPr lang="en-US" noProof="0"/>
          </a:p>
        </p:txBody>
      </p:sp>
      <p:sp>
        <p:nvSpPr>
          <p:cNvPr id="8" name="Plassholder for tekst 7">
            <a:extLst>
              <a:ext uri="{FF2B5EF4-FFF2-40B4-BE49-F238E27FC236}">
                <a16:creationId xmlns:a16="http://schemas.microsoft.com/office/drawing/2014/main" id="{A9B900B3-32E5-27F6-BFA1-2B3446DF0420}"/>
              </a:ext>
            </a:extLst>
          </p:cNvPr>
          <p:cNvSpPr>
            <a:spLocks noGrp="1"/>
          </p:cNvSpPr>
          <p:nvPr>
            <p:ph type="body" sz="quarter" idx="21"/>
          </p:nvPr>
        </p:nvSpPr>
        <p:spPr/>
        <p:txBody>
          <a:bodyPr/>
          <a:lstStyle/>
          <a:p>
            <a:endParaRPr lang="nb-NO"/>
          </a:p>
        </p:txBody>
      </p:sp>
      <p:pic>
        <p:nvPicPr>
          <p:cNvPr id="11" name="Bilde 10">
            <a:extLst>
              <a:ext uri="{FF2B5EF4-FFF2-40B4-BE49-F238E27FC236}">
                <a16:creationId xmlns:a16="http://schemas.microsoft.com/office/drawing/2014/main" id="{B41E6F2A-C737-DF52-1913-ABE7CCEDD1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280" y="141328"/>
            <a:ext cx="4544901" cy="1952585"/>
          </a:xfrm>
          <a:prstGeom prst="rect">
            <a:avLst/>
          </a:prstGeom>
        </p:spPr>
      </p:pic>
      <p:pic>
        <p:nvPicPr>
          <p:cNvPr id="2" name="Bilde 1">
            <a:extLst>
              <a:ext uri="{FF2B5EF4-FFF2-40B4-BE49-F238E27FC236}">
                <a16:creationId xmlns:a16="http://schemas.microsoft.com/office/drawing/2014/main" id="{7450E6F2-33C8-0903-C0CB-4F670E2332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6467" y="3665622"/>
            <a:ext cx="2312804" cy="2134498"/>
          </a:xfrm>
          <a:prstGeom prst="rect">
            <a:avLst/>
          </a:prstGeom>
        </p:spPr>
      </p:pic>
      <p:pic>
        <p:nvPicPr>
          <p:cNvPr id="14" name="Plassholder for bilde 13">
            <a:extLst>
              <a:ext uri="{FF2B5EF4-FFF2-40B4-BE49-F238E27FC236}">
                <a16:creationId xmlns:a16="http://schemas.microsoft.com/office/drawing/2014/main" id="{E8E68A37-0062-2E47-7EE3-4EDD76FBE353}"/>
              </a:ext>
            </a:extLst>
          </p:cNvPr>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25" r="25"/>
          <a:stretch>
            <a:fillRect/>
          </a:stretch>
        </p:blipFill>
        <p:spPr/>
      </p:pic>
    </p:spTree>
    <p:extLst>
      <p:ext uri="{BB962C8B-B14F-4D97-AF65-F5344CB8AC3E}">
        <p14:creationId xmlns:p14="http://schemas.microsoft.com/office/powerpoint/2010/main" val="1241150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e 13" descr="Et bilde som inneholder kart&#10;&#10;Automatisk generert beskrivelse">
            <a:extLst>
              <a:ext uri="{FF2B5EF4-FFF2-40B4-BE49-F238E27FC236}">
                <a16:creationId xmlns:a16="http://schemas.microsoft.com/office/drawing/2014/main" id="{44F9A75A-C82C-CE56-C7C3-0F02B70ADB8B}"/>
              </a:ext>
            </a:extLst>
          </p:cNvPr>
          <p:cNvPicPr>
            <a:picLocks noChangeAspect="1"/>
          </p:cNvPicPr>
          <p:nvPr/>
        </p:nvPicPr>
        <p:blipFill rotWithShape="1">
          <a:blip r:embed="rId3"/>
          <a:srcRect l="38426" r="28254"/>
          <a:stretch/>
        </p:blipFill>
        <p:spPr>
          <a:xfrm>
            <a:off x="8128000" y="10"/>
            <a:ext cx="4062410" cy="6857987"/>
          </a:xfrm>
          <a:custGeom>
            <a:avLst/>
            <a:gdLst>
              <a:gd name="connsiteX0" fmla="*/ 0 w 6095997"/>
              <a:gd name="connsiteY0" fmla="*/ 0 h 6857997"/>
              <a:gd name="connsiteX1" fmla="*/ 6095997 w 6095997"/>
              <a:gd name="connsiteY1" fmla="*/ 0 h 6857997"/>
              <a:gd name="connsiteX2" fmla="*/ 6095997 w 6095997"/>
              <a:gd name="connsiteY2" fmla="*/ 3157535 h 6857997"/>
              <a:gd name="connsiteX3" fmla="*/ 6095997 w 6095997"/>
              <a:gd name="connsiteY3" fmla="*/ 3428998 h 6857997"/>
              <a:gd name="connsiteX4" fmla="*/ 6095997 w 6095997"/>
              <a:gd name="connsiteY4" fmla="*/ 6857997 h 6857997"/>
              <a:gd name="connsiteX5" fmla="*/ 0 w 6095997"/>
              <a:gd name="connsiteY5" fmla="*/ 6857997 h 6857997"/>
              <a:gd name="connsiteX6" fmla="*/ 0 w 6095997"/>
              <a:gd name="connsiteY6" fmla="*/ 3428998 h 6857997"/>
              <a:gd name="connsiteX7" fmla="*/ 0 w 6095997"/>
              <a:gd name="connsiteY7" fmla="*/ 3157535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997" h="6857997">
                <a:moveTo>
                  <a:pt x="0" y="0"/>
                </a:moveTo>
                <a:lnTo>
                  <a:pt x="6095997" y="0"/>
                </a:lnTo>
                <a:lnTo>
                  <a:pt x="6095997" y="3157535"/>
                </a:lnTo>
                <a:lnTo>
                  <a:pt x="6095997" y="3428998"/>
                </a:lnTo>
                <a:lnTo>
                  <a:pt x="6095997" y="6857997"/>
                </a:lnTo>
                <a:lnTo>
                  <a:pt x="0" y="6857997"/>
                </a:lnTo>
                <a:lnTo>
                  <a:pt x="0" y="3428998"/>
                </a:lnTo>
                <a:lnTo>
                  <a:pt x="0" y="3157535"/>
                </a:lnTo>
                <a:close/>
              </a:path>
            </a:pathLst>
          </a:custGeom>
          <a:noFill/>
        </p:spPr>
      </p:pic>
      <p:sp>
        <p:nvSpPr>
          <p:cNvPr id="19" name="Slide Number Placeholder 4">
            <a:extLst>
              <a:ext uri="{FF2B5EF4-FFF2-40B4-BE49-F238E27FC236}">
                <a16:creationId xmlns:a16="http://schemas.microsoft.com/office/drawing/2014/main" id="{1DE124FB-D5D5-30FB-499A-14FFE0A0F5E8}"/>
              </a:ext>
            </a:extLst>
          </p:cNvPr>
          <p:cNvSpPr>
            <a:spLocks noGrp="1"/>
          </p:cNvSpPr>
          <p:nvPr>
            <p:ph type="sldNum" sz="quarter" idx="12"/>
          </p:nvPr>
        </p:nvSpPr>
        <p:spPr>
          <a:xfrm>
            <a:off x="10013315" y="6454800"/>
            <a:ext cx="1590676" cy="112593"/>
          </a:xfrm>
        </p:spPr>
        <p:txBody>
          <a:bodyPr/>
          <a:lstStyle/>
          <a:p>
            <a:pPr>
              <a:spcAft>
                <a:spcPts val="600"/>
              </a:spcAft>
            </a:pPr>
            <a:fld id="{EF8DBD5B-30F9-4F9C-AE39-E065C1AC514D}" type="slidenum">
              <a:rPr lang="en-US" smtClean="0"/>
              <a:pPr>
                <a:spcAft>
                  <a:spcPts val="600"/>
                </a:spcAft>
              </a:pPr>
              <a:t>2</a:t>
            </a:fld>
            <a:endParaRPr lang="en-US"/>
          </a:p>
        </p:txBody>
      </p:sp>
      <p:sp>
        <p:nvSpPr>
          <p:cNvPr id="21" name="Text Placeholder 5">
            <a:extLst>
              <a:ext uri="{FF2B5EF4-FFF2-40B4-BE49-F238E27FC236}">
                <a16:creationId xmlns:a16="http://schemas.microsoft.com/office/drawing/2014/main" id="{34F85FE7-B7C0-6215-0430-6187FCA778BC}"/>
              </a:ext>
            </a:extLst>
          </p:cNvPr>
          <p:cNvSpPr>
            <a:spLocks noGrp="1"/>
          </p:cNvSpPr>
          <p:nvPr>
            <p:ph type="body" sz="quarter" idx="14"/>
          </p:nvPr>
        </p:nvSpPr>
        <p:spPr>
          <a:xfrm>
            <a:off x="576000" y="720001"/>
            <a:ext cx="7253550" cy="377279"/>
          </a:xfrm>
        </p:spPr>
        <p:txBody>
          <a:bodyPr/>
          <a:lstStyle/>
          <a:p>
            <a:r>
              <a:rPr lang="en-US" dirty="0">
                <a:latin typeface="Shape Sans"/>
                <a:cs typeface="Arial"/>
              </a:rPr>
              <a:t>Verdens </a:t>
            </a:r>
            <a:r>
              <a:rPr lang="en-US" dirty="0" err="1">
                <a:latin typeface="Shape Sans"/>
                <a:cs typeface="Arial"/>
              </a:rPr>
              <a:t>Overforbruksdag</a:t>
            </a:r>
            <a:endParaRPr lang="en-US" dirty="0">
              <a:latin typeface="Shape Sans"/>
              <a:cs typeface="Arial"/>
            </a:endParaRPr>
          </a:p>
          <a:p>
            <a:endParaRPr lang="en-US" dirty="0">
              <a:latin typeface="Arial"/>
              <a:ea typeface="+mn-lt"/>
              <a:cs typeface="+mn-lt"/>
            </a:endParaRPr>
          </a:p>
          <a:p>
            <a:r>
              <a:rPr lang="en-US" sz="1800" dirty="0">
                <a:latin typeface="Shape Sans"/>
                <a:ea typeface="+mn-lt"/>
                <a:cs typeface="+mn-lt"/>
              </a:rPr>
              <a:t>Dette er </a:t>
            </a:r>
            <a:r>
              <a:rPr lang="en-US" sz="1800" dirty="0" err="1">
                <a:latin typeface="Shape Sans"/>
                <a:ea typeface="+mn-lt"/>
                <a:cs typeface="+mn-lt"/>
              </a:rPr>
              <a:t>dagen</a:t>
            </a:r>
            <a:r>
              <a:rPr lang="en-US" sz="1800" dirty="0">
                <a:latin typeface="Shape Sans"/>
                <a:ea typeface="+mn-lt"/>
                <a:cs typeface="+mn-lt"/>
              </a:rPr>
              <a:t> </a:t>
            </a:r>
            <a:r>
              <a:rPr lang="en-US" sz="1800" dirty="0" err="1">
                <a:latin typeface="Shape Sans"/>
                <a:ea typeface="+mn-lt"/>
                <a:cs typeface="+mn-lt"/>
              </a:rPr>
              <a:t>hvor</a:t>
            </a:r>
            <a:r>
              <a:rPr lang="en-US" sz="1800" dirty="0">
                <a:latin typeface="Shape Sans"/>
                <a:ea typeface="+mn-lt"/>
                <a:cs typeface="+mn-lt"/>
              </a:rPr>
              <a:t> vi </a:t>
            </a:r>
            <a:r>
              <a:rPr lang="en-US" sz="1800" dirty="0" err="1">
                <a:latin typeface="Shape Sans"/>
                <a:ea typeface="+mn-lt"/>
                <a:cs typeface="+mn-lt"/>
              </a:rPr>
              <a:t>har</a:t>
            </a:r>
            <a:r>
              <a:rPr lang="en-US" sz="1800" dirty="0">
                <a:latin typeface="Shape Sans"/>
                <a:ea typeface="+mn-lt"/>
                <a:cs typeface="+mn-lt"/>
              </a:rPr>
              <a:t> </a:t>
            </a:r>
            <a:r>
              <a:rPr lang="en-US" sz="1800" dirty="0" err="1">
                <a:latin typeface="Shape Sans"/>
                <a:ea typeface="+mn-lt"/>
                <a:cs typeface="+mn-lt"/>
              </a:rPr>
              <a:t>brukt</a:t>
            </a:r>
            <a:r>
              <a:rPr lang="en-US" sz="1800" dirty="0">
                <a:latin typeface="Shape Sans"/>
                <a:ea typeface="+mn-lt"/>
                <a:cs typeface="+mn-lt"/>
              </a:rPr>
              <a:t> </a:t>
            </a:r>
            <a:r>
              <a:rPr lang="en-US" sz="1800" dirty="0" err="1">
                <a:latin typeface="Shape Sans"/>
                <a:ea typeface="+mn-lt"/>
                <a:cs typeface="+mn-lt"/>
              </a:rPr>
              <a:t>opp</a:t>
            </a:r>
            <a:r>
              <a:rPr lang="en-US" sz="1800" dirty="0">
                <a:latin typeface="Shape Sans"/>
                <a:ea typeface="+mn-lt"/>
                <a:cs typeface="+mn-lt"/>
              </a:rPr>
              <a:t> </a:t>
            </a:r>
            <a:r>
              <a:rPr lang="en-US" sz="1800" dirty="0" err="1">
                <a:latin typeface="Shape Sans"/>
                <a:ea typeface="+mn-lt"/>
                <a:cs typeface="+mn-lt"/>
              </a:rPr>
              <a:t>jordas</a:t>
            </a:r>
            <a:r>
              <a:rPr lang="en-US" sz="1800" dirty="0">
                <a:latin typeface="Shape Sans"/>
                <a:ea typeface="+mn-lt"/>
                <a:cs typeface="+mn-lt"/>
              </a:rPr>
              <a:t> </a:t>
            </a:r>
            <a:r>
              <a:rPr lang="en-US" sz="1800" dirty="0" err="1">
                <a:latin typeface="Shape Sans"/>
                <a:ea typeface="+mn-lt"/>
                <a:cs typeface="+mn-lt"/>
              </a:rPr>
              <a:t>ressurser</a:t>
            </a:r>
            <a:r>
              <a:rPr lang="en-US" sz="1800" dirty="0">
                <a:latin typeface="Shape Sans"/>
                <a:ea typeface="+mn-lt"/>
                <a:cs typeface="+mn-lt"/>
              </a:rPr>
              <a:t> for </a:t>
            </a:r>
            <a:r>
              <a:rPr lang="en-US" sz="1800" dirty="0" err="1">
                <a:latin typeface="Shape Sans"/>
                <a:ea typeface="+mn-lt"/>
                <a:cs typeface="+mn-lt"/>
              </a:rPr>
              <a:t>året</a:t>
            </a:r>
            <a:r>
              <a:rPr lang="en-US" sz="1800" dirty="0">
                <a:latin typeface="Shape Sans"/>
                <a:ea typeface="+mn-lt"/>
                <a:cs typeface="+mn-lt"/>
              </a:rPr>
              <a:t> vi er </a:t>
            </a:r>
            <a:r>
              <a:rPr lang="en-US" sz="1800" dirty="0" err="1">
                <a:latin typeface="Shape Sans"/>
                <a:ea typeface="+mn-lt"/>
                <a:cs typeface="+mn-lt"/>
              </a:rPr>
              <a:t>i</a:t>
            </a:r>
            <a:r>
              <a:rPr lang="en-US" sz="1800" dirty="0">
                <a:latin typeface="Shape Sans"/>
                <a:ea typeface="+mn-lt"/>
                <a:cs typeface="+mn-lt"/>
              </a:rPr>
              <a:t>.</a:t>
            </a:r>
            <a:br>
              <a:rPr lang="en-US" sz="1800" dirty="0">
                <a:latin typeface="Shape Sans" panose="00000500000000000000" pitchFamily="50" charset="0"/>
                <a:ea typeface="+mn-lt"/>
                <a:cs typeface="+mn-lt"/>
              </a:rPr>
            </a:br>
            <a:br>
              <a:rPr lang="en-US" sz="1800" dirty="0">
                <a:latin typeface="Shape Sans" panose="00000500000000000000" pitchFamily="50" charset="0"/>
                <a:ea typeface="+mn-lt"/>
                <a:cs typeface="+mn-lt"/>
              </a:rPr>
            </a:br>
            <a:r>
              <a:rPr lang="en-US" sz="1800" dirty="0">
                <a:latin typeface="Shape Sans"/>
                <a:cs typeface="Arial"/>
              </a:rPr>
              <a:t>Etter den </a:t>
            </a:r>
            <a:r>
              <a:rPr lang="en-US" sz="1800" dirty="0" err="1">
                <a:latin typeface="Shape Sans"/>
                <a:cs typeface="Arial"/>
              </a:rPr>
              <a:t>dagen</a:t>
            </a:r>
            <a:r>
              <a:rPr lang="en-US" sz="1800" dirty="0">
                <a:latin typeface="Shape Sans"/>
                <a:cs typeface="Arial"/>
              </a:rPr>
              <a:t> </a:t>
            </a:r>
            <a:r>
              <a:rPr lang="nb-NO" sz="1800" dirty="0">
                <a:latin typeface="Shape Sans"/>
                <a:cs typeface="Arial"/>
              </a:rPr>
              <a:t>forsyner</a:t>
            </a:r>
            <a:r>
              <a:rPr lang="en-US" sz="1800" dirty="0">
                <a:latin typeface="Shape Sans"/>
                <a:cs typeface="Arial"/>
              </a:rPr>
              <a:t> vi </a:t>
            </a:r>
            <a:r>
              <a:rPr lang="en-US" sz="1800" dirty="0" err="1">
                <a:latin typeface="Shape Sans"/>
                <a:cs typeface="Arial"/>
              </a:rPr>
              <a:t>oss</a:t>
            </a:r>
            <a:r>
              <a:rPr lang="en-US" sz="1800" dirty="0">
                <a:latin typeface="Shape Sans"/>
                <a:cs typeface="Arial"/>
              </a:rPr>
              <a:t> </a:t>
            </a:r>
            <a:r>
              <a:rPr lang="en-US" sz="1800" dirty="0" err="1">
                <a:latin typeface="Shape Sans"/>
                <a:cs typeface="Arial"/>
              </a:rPr>
              <a:t>fra</a:t>
            </a:r>
            <a:r>
              <a:rPr lang="en-US" sz="1800" dirty="0">
                <a:latin typeface="Shape Sans"/>
                <a:cs typeface="Arial"/>
              </a:rPr>
              <a:t> </a:t>
            </a:r>
            <a:r>
              <a:rPr lang="en-US" sz="1800" dirty="0" err="1">
                <a:latin typeface="Shape Sans"/>
                <a:cs typeface="Arial"/>
              </a:rPr>
              <a:t>jorda</a:t>
            </a:r>
            <a:r>
              <a:rPr lang="en-US" sz="1800" dirty="0">
                <a:latin typeface="Shape Sans"/>
                <a:cs typeface="Arial"/>
              </a:rPr>
              <a:t> "</a:t>
            </a:r>
            <a:r>
              <a:rPr lang="en-US" sz="1800" b="1" dirty="0" err="1">
                <a:latin typeface="Shape Sans"/>
                <a:ea typeface="+mn-lt"/>
                <a:cs typeface="+mn-lt"/>
              </a:rPr>
              <a:t>på</a:t>
            </a:r>
            <a:r>
              <a:rPr lang="en-US" sz="1800" b="1" dirty="0">
                <a:latin typeface="Shape Sans"/>
                <a:ea typeface="+mn-lt"/>
                <a:cs typeface="+mn-lt"/>
              </a:rPr>
              <a:t> </a:t>
            </a:r>
            <a:r>
              <a:rPr lang="en-US" sz="1800" b="1" dirty="0" err="1">
                <a:latin typeface="Shape Sans"/>
                <a:ea typeface="+mn-lt"/>
                <a:cs typeface="+mn-lt"/>
              </a:rPr>
              <a:t>kreditt</a:t>
            </a:r>
            <a:r>
              <a:rPr lang="en-US" sz="1800" b="1" dirty="0">
                <a:latin typeface="Shape Sans"/>
                <a:ea typeface="+mn-lt"/>
                <a:cs typeface="+mn-lt"/>
              </a:rPr>
              <a:t>"</a:t>
            </a:r>
            <a:r>
              <a:rPr lang="en-US" sz="1800" dirty="0">
                <a:latin typeface="Shape Sans"/>
                <a:ea typeface="+mn-lt"/>
                <a:cs typeface="+mn-lt"/>
              </a:rPr>
              <a:t>.</a:t>
            </a:r>
            <a:endParaRPr lang="en-US" sz="1800" i="1" dirty="0">
              <a:latin typeface="Shape Sans"/>
              <a:cs typeface="Arial"/>
            </a:endParaRPr>
          </a:p>
        </p:txBody>
      </p:sp>
      <p:sp>
        <p:nvSpPr>
          <p:cNvPr id="5" name="Plassholder for lysbildenummer 4" hidden="1">
            <a:extLst>
              <a:ext uri="{FF2B5EF4-FFF2-40B4-BE49-F238E27FC236}">
                <a16:creationId xmlns:a16="http://schemas.microsoft.com/office/drawing/2014/main" id="{6665A20D-1868-BC7C-A7C8-3199DC3AF625}"/>
              </a:ext>
            </a:extLst>
          </p:cNvPr>
          <p:cNvSpPr>
            <a:spLocks noGrp="1"/>
          </p:cNvSpPr>
          <p:nvPr>
            <p:ph type="sldNum" sz="quarter" idx="12"/>
          </p:nvPr>
        </p:nvSpPr>
        <p:spPr>
          <a:xfrm>
            <a:off x="10013315" y="6454800"/>
            <a:ext cx="1590676" cy="112593"/>
          </a:xfrm>
        </p:spPr>
        <p:txBody>
          <a:bodyPr anchor="ctr">
            <a:normAutofit/>
          </a:bodyPr>
          <a:lstStyle/>
          <a:p>
            <a:pPr>
              <a:lnSpc>
                <a:spcPct val="90000"/>
              </a:lnSpc>
              <a:spcAft>
                <a:spcPts val="600"/>
              </a:spcAft>
            </a:pPr>
            <a:fld id="{EF8DBD5B-30F9-4F9C-AE39-E065C1AC514D}" type="slidenum">
              <a:rPr lang="en-US" smtClean="0"/>
              <a:pPr>
                <a:lnSpc>
                  <a:spcPct val="90000"/>
                </a:lnSpc>
                <a:spcAft>
                  <a:spcPts val="600"/>
                </a:spcAft>
              </a:pPr>
              <a:t>2</a:t>
            </a:fld>
            <a:endParaRPr lang="en-US"/>
          </a:p>
        </p:txBody>
      </p:sp>
      <p:sp>
        <p:nvSpPr>
          <p:cNvPr id="18" name="TekstSylinder 17">
            <a:extLst>
              <a:ext uri="{FF2B5EF4-FFF2-40B4-BE49-F238E27FC236}">
                <a16:creationId xmlns:a16="http://schemas.microsoft.com/office/drawing/2014/main" id="{10F50BB0-B6EB-F6FC-F90A-B23D4C36B295}"/>
              </a:ext>
            </a:extLst>
          </p:cNvPr>
          <p:cNvSpPr txBox="1"/>
          <p:nvPr/>
        </p:nvSpPr>
        <p:spPr>
          <a:xfrm>
            <a:off x="576000" y="2515298"/>
            <a:ext cx="5959930" cy="175432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nb-NO" dirty="0">
                <a:solidFill>
                  <a:schemeClr val="tx2"/>
                </a:solidFill>
                <a:latin typeface="Shape Sans" panose="00000500000000000000" pitchFamily="50" charset="0"/>
              </a:rPr>
              <a:t>Overforbruksdagen kommer stadig tidligere</a:t>
            </a:r>
          </a:p>
          <a:p>
            <a:pPr marL="285750" indent="-285750">
              <a:buFont typeface="Wingdings" panose="05000000000000000000" pitchFamily="2" charset="2"/>
              <a:buChar char="Ø"/>
            </a:pPr>
            <a:r>
              <a:rPr lang="nb-NO" sz="1600" dirty="0">
                <a:solidFill>
                  <a:schemeClr val="tx2"/>
                </a:solidFill>
                <a:latin typeface="Shape Sans" panose="00000500000000000000" pitchFamily="50" charset="0"/>
                <a:ea typeface="+mn-lt"/>
                <a:cs typeface="+mn-lt"/>
              </a:rPr>
              <a:t>1970 - 30. desember</a:t>
            </a:r>
            <a:endParaRPr lang="nb-NO" dirty="0">
              <a:solidFill>
                <a:schemeClr val="tx2"/>
              </a:solidFill>
              <a:latin typeface="Shape Sans" panose="00000500000000000000" pitchFamily="50" charset="0"/>
            </a:endParaRPr>
          </a:p>
          <a:p>
            <a:pPr marL="285750" indent="-285750">
              <a:buFont typeface="Wingdings" panose="05000000000000000000" pitchFamily="2" charset="2"/>
              <a:buChar char="Ø"/>
            </a:pPr>
            <a:r>
              <a:rPr lang="nb-NO" sz="1600" dirty="0">
                <a:solidFill>
                  <a:schemeClr val="tx2"/>
                </a:solidFill>
                <a:latin typeface="Shape Sans" panose="00000500000000000000" pitchFamily="50" charset="0"/>
                <a:ea typeface="+mn-lt"/>
                <a:cs typeface="+mn-lt"/>
              </a:rPr>
              <a:t>1980 - 4. november</a:t>
            </a:r>
            <a:endParaRPr lang="nb-NO" dirty="0">
              <a:solidFill>
                <a:schemeClr val="tx2"/>
              </a:solidFill>
              <a:latin typeface="Shape Sans" panose="00000500000000000000" pitchFamily="50" charset="0"/>
            </a:endParaRPr>
          </a:p>
          <a:p>
            <a:pPr marL="285750" indent="-285750">
              <a:buFont typeface="Wingdings" panose="05000000000000000000" pitchFamily="2" charset="2"/>
              <a:buChar char="Ø"/>
            </a:pPr>
            <a:r>
              <a:rPr lang="nb-NO" sz="1600" dirty="0">
                <a:solidFill>
                  <a:schemeClr val="tx2"/>
                </a:solidFill>
                <a:latin typeface="Shape Sans" panose="00000500000000000000" pitchFamily="50" charset="0"/>
                <a:ea typeface="+mn-lt"/>
                <a:cs typeface="+mn-lt"/>
              </a:rPr>
              <a:t>1990 - 10 oktober</a:t>
            </a:r>
            <a:endParaRPr lang="nb-NO" dirty="0">
              <a:solidFill>
                <a:schemeClr val="tx2"/>
              </a:solidFill>
              <a:latin typeface="Shape Sans" panose="00000500000000000000" pitchFamily="50" charset="0"/>
            </a:endParaRPr>
          </a:p>
          <a:p>
            <a:pPr marL="285750" indent="-285750">
              <a:buFont typeface="Wingdings" panose="05000000000000000000" pitchFamily="2" charset="2"/>
              <a:buChar char="Ø"/>
            </a:pPr>
            <a:r>
              <a:rPr lang="nb-NO" sz="1600" dirty="0">
                <a:solidFill>
                  <a:schemeClr val="tx2"/>
                </a:solidFill>
                <a:latin typeface="Shape Sans" panose="00000500000000000000" pitchFamily="50" charset="0"/>
                <a:ea typeface="+mn-lt"/>
                <a:cs typeface="+mn-lt"/>
              </a:rPr>
              <a:t>2000 - 22. september</a:t>
            </a:r>
            <a:endParaRPr lang="nb-NO" dirty="0">
              <a:solidFill>
                <a:schemeClr val="tx2"/>
              </a:solidFill>
              <a:latin typeface="Shape Sans" panose="00000500000000000000" pitchFamily="50" charset="0"/>
            </a:endParaRPr>
          </a:p>
          <a:p>
            <a:pPr marL="285750" indent="-285750">
              <a:buFont typeface="Wingdings" panose="05000000000000000000" pitchFamily="2" charset="2"/>
              <a:buChar char="Ø"/>
            </a:pPr>
            <a:r>
              <a:rPr lang="nb-NO" sz="1600" dirty="0">
                <a:solidFill>
                  <a:schemeClr val="tx2"/>
                </a:solidFill>
                <a:latin typeface="Shape Sans" panose="00000500000000000000" pitchFamily="50" charset="0"/>
                <a:ea typeface="+mn-lt"/>
                <a:cs typeface="+mn-lt"/>
              </a:rPr>
              <a:t>2010 - 6. august</a:t>
            </a:r>
            <a:endParaRPr lang="nb-NO" dirty="0">
              <a:solidFill>
                <a:schemeClr val="tx2"/>
              </a:solidFill>
              <a:latin typeface="Shape Sans" panose="00000500000000000000" pitchFamily="50" charset="0"/>
            </a:endParaRPr>
          </a:p>
          <a:p>
            <a:pPr marL="285750" indent="-285750">
              <a:buFont typeface="Wingdings" panose="05000000000000000000" pitchFamily="2" charset="2"/>
              <a:buChar char="Ø"/>
            </a:pPr>
            <a:r>
              <a:rPr lang="nb-NO" sz="1600" dirty="0">
                <a:solidFill>
                  <a:schemeClr val="tx2"/>
                </a:solidFill>
                <a:latin typeface="Shape Sans" panose="00000500000000000000" pitchFamily="50" charset="0"/>
                <a:cs typeface="Arial"/>
              </a:rPr>
              <a:t>2022 – 28. juli</a:t>
            </a:r>
          </a:p>
        </p:txBody>
      </p:sp>
      <p:sp>
        <p:nvSpPr>
          <p:cNvPr id="20" name="TekstSylinder 19">
            <a:extLst>
              <a:ext uri="{FF2B5EF4-FFF2-40B4-BE49-F238E27FC236}">
                <a16:creationId xmlns:a16="http://schemas.microsoft.com/office/drawing/2014/main" id="{0477F701-2BB5-F5E2-C765-7FE066E82B42}"/>
              </a:ext>
            </a:extLst>
          </p:cNvPr>
          <p:cNvSpPr txBox="1"/>
          <p:nvPr/>
        </p:nvSpPr>
        <p:spPr>
          <a:xfrm>
            <a:off x="576000" y="4661574"/>
            <a:ext cx="6229610"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2000" spc="40" err="1">
                <a:solidFill>
                  <a:schemeClr val="tx2"/>
                </a:solidFill>
                <a:latin typeface="Shape Sans"/>
                <a:ea typeface="+mn-lt"/>
                <a:cs typeface="+mn-lt"/>
              </a:rPr>
              <a:t>Vårt</a:t>
            </a:r>
            <a:r>
              <a:rPr lang="en-US" sz="2000" spc="40">
                <a:solidFill>
                  <a:schemeClr val="tx2"/>
                </a:solidFill>
                <a:latin typeface="Shape Sans"/>
                <a:ea typeface="+mn-lt"/>
                <a:cs typeface="+mn-lt"/>
              </a:rPr>
              <a:t> </a:t>
            </a:r>
            <a:r>
              <a:rPr lang="en-US" sz="2000" spc="40" err="1">
                <a:solidFill>
                  <a:schemeClr val="tx2"/>
                </a:solidFill>
                <a:latin typeface="Shape Sans"/>
                <a:ea typeface="+mn-lt"/>
                <a:cs typeface="+mn-lt"/>
              </a:rPr>
              <a:t>stadig</a:t>
            </a:r>
            <a:r>
              <a:rPr lang="en-US" sz="2000" spc="40">
                <a:solidFill>
                  <a:schemeClr val="tx2"/>
                </a:solidFill>
                <a:latin typeface="Shape Sans"/>
                <a:ea typeface="+mn-lt"/>
                <a:cs typeface="+mn-lt"/>
              </a:rPr>
              <a:t> </a:t>
            </a:r>
            <a:r>
              <a:rPr lang="en-US" sz="2000" spc="40" err="1">
                <a:solidFill>
                  <a:schemeClr val="tx2"/>
                </a:solidFill>
                <a:latin typeface="Shape Sans"/>
                <a:ea typeface="+mn-lt"/>
                <a:cs typeface="+mn-lt"/>
              </a:rPr>
              <a:t>økende</a:t>
            </a:r>
            <a:r>
              <a:rPr lang="en-US" sz="2000" spc="40">
                <a:solidFill>
                  <a:schemeClr val="tx2"/>
                </a:solidFill>
                <a:latin typeface="Shape Sans"/>
                <a:ea typeface="+mn-lt"/>
                <a:cs typeface="+mn-lt"/>
              </a:rPr>
              <a:t> </a:t>
            </a:r>
            <a:r>
              <a:rPr lang="en-US" sz="2000" spc="40" err="1">
                <a:solidFill>
                  <a:schemeClr val="tx2"/>
                </a:solidFill>
                <a:latin typeface="Shape Sans"/>
                <a:ea typeface="+mn-lt"/>
                <a:cs typeface="+mn-lt"/>
              </a:rPr>
              <a:t>forbruk</a:t>
            </a:r>
            <a:r>
              <a:rPr lang="en-US" sz="2000" spc="40">
                <a:solidFill>
                  <a:schemeClr val="tx2"/>
                </a:solidFill>
                <a:latin typeface="Shape Sans"/>
                <a:ea typeface="+mn-lt"/>
                <a:cs typeface="+mn-lt"/>
              </a:rPr>
              <a:t> </a:t>
            </a:r>
            <a:r>
              <a:rPr lang="en-US" sz="2000" spc="40" err="1">
                <a:solidFill>
                  <a:schemeClr val="tx2"/>
                </a:solidFill>
                <a:latin typeface="Shape Sans"/>
                <a:ea typeface="+mn-lt"/>
                <a:cs typeface="+mn-lt"/>
              </a:rPr>
              <a:t>gjør</a:t>
            </a:r>
            <a:r>
              <a:rPr lang="en-US" sz="2000" spc="40">
                <a:solidFill>
                  <a:schemeClr val="tx2"/>
                </a:solidFill>
                <a:latin typeface="Shape Sans"/>
                <a:ea typeface="+mn-lt"/>
                <a:cs typeface="+mn-lt"/>
              </a:rPr>
              <a:t> at </a:t>
            </a:r>
            <a:r>
              <a:rPr lang="en-US" sz="2000" spc="40" err="1">
                <a:solidFill>
                  <a:schemeClr val="tx2"/>
                </a:solidFill>
                <a:latin typeface="Shape Sans"/>
                <a:ea typeface="+mn-lt"/>
                <a:cs typeface="+mn-lt"/>
              </a:rPr>
              <a:t>Norges</a:t>
            </a:r>
            <a:r>
              <a:rPr lang="en-US" sz="2000" spc="40">
                <a:solidFill>
                  <a:schemeClr val="tx2"/>
                </a:solidFill>
                <a:latin typeface="Shape Sans"/>
                <a:ea typeface="+mn-lt"/>
                <a:cs typeface="+mn-lt"/>
              </a:rPr>
              <a:t> </a:t>
            </a:r>
            <a:r>
              <a:rPr lang="en-US" sz="2000" spc="40" err="1">
                <a:solidFill>
                  <a:schemeClr val="tx2"/>
                </a:solidFill>
                <a:latin typeface="Shape Sans"/>
                <a:ea typeface="+mn-lt"/>
                <a:cs typeface="+mn-lt"/>
              </a:rPr>
              <a:t>egen</a:t>
            </a:r>
            <a:r>
              <a:rPr lang="en-US" sz="2000" spc="40">
                <a:solidFill>
                  <a:schemeClr val="tx2"/>
                </a:solidFill>
                <a:latin typeface="Shape Sans"/>
                <a:ea typeface="+mn-lt"/>
                <a:cs typeface="+mn-lt"/>
              </a:rPr>
              <a:t> </a:t>
            </a:r>
            <a:r>
              <a:rPr lang="en-US" sz="2000" spc="40" err="1">
                <a:solidFill>
                  <a:schemeClr val="tx2"/>
                </a:solidFill>
                <a:latin typeface="Shape Sans"/>
                <a:ea typeface="+mn-lt"/>
                <a:cs typeface="+mn-lt"/>
              </a:rPr>
              <a:t>overforbruksdag</a:t>
            </a:r>
            <a:r>
              <a:rPr lang="en-US" sz="2000" spc="40">
                <a:solidFill>
                  <a:schemeClr val="tx2"/>
                </a:solidFill>
                <a:latin typeface="Shape Sans"/>
                <a:ea typeface="+mn-lt"/>
                <a:cs typeface="+mn-lt"/>
              </a:rPr>
              <a:t> </a:t>
            </a:r>
            <a:r>
              <a:rPr lang="en-US" sz="2000" spc="40" err="1">
                <a:solidFill>
                  <a:schemeClr val="tx2"/>
                </a:solidFill>
                <a:latin typeface="Shape Sans"/>
                <a:ea typeface="+mn-lt"/>
                <a:cs typeface="+mn-lt"/>
              </a:rPr>
              <a:t>i</a:t>
            </a:r>
            <a:r>
              <a:rPr lang="en-US" sz="2000" spc="40">
                <a:solidFill>
                  <a:schemeClr val="tx2"/>
                </a:solidFill>
                <a:latin typeface="Shape Sans"/>
                <a:ea typeface="+mn-lt"/>
                <a:cs typeface="+mn-lt"/>
              </a:rPr>
              <a:t> 2022 var </a:t>
            </a:r>
            <a:r>
              <a:rPr lang="en-US" sz="2000" b="1" spc="40">
                <a:solidFill>
                  <a:schemeClr val="tx2"/>
                </a:solidFill>
                <a:latin typeface="Shape Sans"/>
                <a:ea typeface="+mn-lt"/>
                <a:cs typeface="+mn-lt"/>
              </a:rPr>
              <a:t>12. </a:t>
            </a:r>
            <a:r>
              <a:rPr lang="en-US" sz="2000" b="1" spc="40" err="1">
                <a:solidFill>
                  <a:schemeClr val="tx2"/>
                </a:solidFill>
                <a:latin typeface="Shape Sans"/>
                <a:ea typeface="+mn-lt"/>
                <a:cs typeface="+mn-lt"/>
              </a:rPr>
              <a:t>april</a:t>
            </a:r>
            <a:r>
              <a:rPr lang="en-US" sz="2000" b="1" spc="40">
                <a:solidFill>
                  <a:schemeClr val="tx2"/>
                </a:solidFill>
                <a:latin typeface="Shape Sans"/>
                <a:ea typeface="+mn-lt"/>
                <a:cs typeface="+mn-lt"/>
              </a:rPr>
              <a:t>.</a:t>
            </a:r>
            <a:endParaRPr lang="nb-NO" sz="2000" b="1" spc="40">
              <a:solidFill>
                <a:schemeClr val="tx2"/>
              </a:solidFill>
              <a:latin typeface="Shape Sans"/>
              <a:ea typeface="+mn-lt"/>
              <a:cs typeface="+mn-lt"/>
            </a:endParaRPr>
          </a:p>
        </p:txBody>
      </p:sp>
      <p:sp>
        <p:nvSpPr>
          <p:cNvPr id="22" name="TekstSylinder 21">
            <a:extLst>
              <a:ext uri="{FF2B5EF4-FFF2-40B4-BE49-F238E27FC236}">
                <a16:creationId xmlns:a16="http://schemas.microsoft.com/office/drawing/2014/main" id="{8AF82DFD-3560-B19A-6689-6DB874D855F9}"/>
              </a:ext>
            </a:extLst>
          </p:cNvPr>
          <p:cNvSpPr txBox="1"/>
          <p:nvPr/>
        </p:nvSpPr>
        <p:spPr>
          <a:xfrm>
            <a:off x="8229366" y="4008015"/>
            <a:ext cx="3859678" cy="240065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nb-NO" sz="3600">
                <a:solidFill>
                  <a:schemeClr val="accent3"/>
                </a:solidFill>
                <a:latin typeface="Shape Sans"/>
                <a:cs typeface="Arial"/>
              </a:rPr>
              <a:t>I Norge bruker vi naturressurser som om vi har</a:t>
            </a:r>
            <a:endParaRPr lang="nb-NO" sz="4800">
              <a:solidFill>
                <a:schemeClr val="accent3"/>
              </a:solidFill>
              <a:latin typeface="Shape Sans"/>
              <a:cs typeface="Arial"/>
            </a:endParaRPr>
          </a:p>
          <a:p>
            <a:pPr algn="ctr"/>
            <a:r>
              <a:rPr lang="nb-NO" sz="4800" b="1">
                <a:solidFill>
                  <a:schemeClr val="accent3"/>
                </a:solidFill>
                <a:latin typeface="Shape Sans"/>
                <a:cs typeface="Arial"/>
              </a:rPr>
              <a:t>3,6 jordkloder</a:t>
            </a:r>
          </a:p>
        </p:txBody>
      </p:sp>
    </p:spTree>
    <p:extLst>
      <p:ext uri="{BB962C8B-B14F-4D97-AF65-F5344CB8AC3E}">
        <p14:creationId xmlns:p14="http://schemas.microsoft.com/office/powerpoint/2010/main" val="3451597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lassholder for bilde 6">
            <a:extLst>
              <a:ext uri="{FF2B5EF4-FFF2-40B4-BE49-F238E27FC236}">
                <a16:creationId xmlns:a16="http://schemas.microsoft.com/office/drawing/2014/main" id="{5D122A1D-C307-6FF7-78E0-268C08038246}"/>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l="7" r="7"/>
          <a:stretch>
            <a:fillRect/>
          </a:stretch>
        </p:blipFill>
        <p:spPr/>
      </p:pic>
      <p:sp>
        <p:nvSpPr>
          <p:cNvPr id="3" name="Plassholder for lysbildenummer 2">
            <a:extLst>
              <a:ext uri="{FF2B5EF4-FFF2-40B4-BE49-F238E27FC236}">
                <a16:creationId xmlns:a16="http://schemas.microsoft.com/office/drawing/2014/main" id="{D463D41C-9A01-A722-FC53-13AC5E1AE479}"/>
              </a:ext>
            </a:extLst>
          </p:cNvPr>
          <p:cNvSpPr>
            <a:spLocks noGrp="1"/>
          </p:cNvSpPr>
          <p:nvPr>
            <p:ph type="sldNum" sz="quarter" idx="12"/>
          </p:nvPr>
        </p:nvSpPr>
        <p:spPr/>
        <p:txBody>
          <a:bodyPr/>
          <a:lstStyle/>
          <a:p>
            <a:fld id="{EF8DBD5B-30F9-4F9C-AE39-E065C1AC514D}" type="slidenum">
              <a:rPr lang="en-US" smtClean="0"/>
              <a:pPr/>
              <a:t>3</a:t>
            </a:fld>
            <a:endParaRPr lang="en-US"/>
          </a:p>
        </p:txBody>
      </p:sp>
      <p:sp>
        <p:nvSpPr>
          <p:cNvPr id="5" name="Plassholder for tekst 4">
            <a:extLst>
              <a:ext uri="{FF2B5EF4-FFF2-40B4-BE49-F238E27FC236}">
                <a16:creationId xmlns:a16="http://schemas.microsoft.com/office/drawing/2014/main" id="{70E1090D-A21D-0912-09DA-A27B07609245}"/>
              </a:ext>
            </a:extLst>
          </p:cNvPr>
          <p:cNvSpPr>
            <a:spLocks noGrp="1"/>
          </p:cNvSpPr>
          <p:nvPr>
            <p:ph type="body" sz="quarter" idx="20"/>
          </p:nvPr>
        </p:nvSpPr>
        <p:spPr>
          <a:xfrm>
            <a:off x="636957" y="3415326"/>
            <a:ext cx="5045386" cy="1470741"/>
          </a:xfrm>
        </p:spPr>
        <p:txBody>
          <a:bodyPr/>
          <a:lstStyle/>
          <a:p>
            <a:pPr marL="6163" indent="0">
              <a:buNone/>
            </a:pPr>
            <a:r>
              <a:rPr lang="nb-NO" sz="2400">
                <a:latin typeface="Shape Sans" panose="00000500000000000000" pitchFamily="50" charset="0"/>
              </a:rPr>
              <a:t>Vi er nødt til å:</a:t>
            </a:r>
          </a:p>
          <a:p>
            <a:r>
              <a:rPr lang="nb-NO" spc="30">
                <a:solidFill>
                  <a:srgbClr val="143275"/>
                </a:solidFill>
                <a:latin typeface="Shape Sans" panose="00000500000000000000" pitchFamily="50" charset="0"/>
              </a:rPr>
              <a:t>Redusere svinn – øke utnyttelsesgraden av materialer</a:t>
            </a:r>
          </a:p>
          <a:p>
            <a:r>
              <a:rPr lang="nb-NO" spc="30">
                <a:solidFill>
                  <a:srgbClr val="143275"/>
                </a:solidFill>
                <a:latin typeface="Shape Sans" panose="00000500000000000000" pitchFamily="50" charset="0"/>
              </a:rPr>
              <a:t>Velge materialer som kan gjenbrukes eller gjenvinnes</a:t>
            </a:r>
            <a:endParaRPr lang="nb-NO">
              <a:latin typeface="Shape Sans" panose="00000500000000000000" pitchFamily="50" charset="0"/>
            </a:endParaRPr>
          </a:p>
          <a:p>
            <a:r>
              <a:rPr lang="nb-NO" spc="30">
                <a:solidFill>
                  <a:srgbClr val="143275"/>
                </a:solidFill>
                <a:latin typeface="Shape Sans" panose="00000500000000000000" pitchFamily="50" charset="0"/>
              </a:rPr>
              <a:t>Velge materialer med lang levetid og som kan demonteres</a:t>
            </a:r>
            <a:endParaRPr lang="nb-NO" sz="1600" spc="30">
              <a:solidFill>
                <a:srgbClr val="143275"/>
              </a:solidFill>
              <a:latin typeface="Shape Sans" panose="00000500000000000000" pitchFamily="50" charset="0"/>
            </a:endParaRPr>
          </a:p>
          <a:p>
            <a:r>
              <a:rPr lang="nb-NO" spc="30">
                <a:solidFill>
                  <a:srgbClr val="143275"/>
                </a:solidFill>
                <a:latin typeface="Shape Sans" panose="00000500000000000000" pitchFamily="50" charset="0"/>
              </a:rPr>
              <a:t>Bruke</a:t>
            </a:r>
            <a:r>
              <a:rPr lang="nb-NO" sz="1600" spc="30">
                <a:solidFill>
                  <a:srgbClr val="143275"/>
                </a:solidFill>
                <a:latin typeface="Shape Sans" panose="00000500000000000000" pitchFamily="50" charset="0"/>
              </a:rPr>
              <a:t> materialer med minst mulig klimafotavtrykk</a:t>
            </a:r>
          </a:p>
          <a:p>
            <a:endParaRPr lang="nb-NO"/>
          </a:p>
          <a:p>
            <a:endParaRPr lang="nb-NO"/>
          </a:p>
        </p:txBody>
      </p:sp>
      <p:sp>
        <p:nvSpPr>
          <p:cNvPr id="14" name="TekstSylinder 13">
            <a:extLst>
              <a:ext uri="{FF2B5EF4-FFF2-40B4-BE49-F238E27FC236}">
                <a16:creationId xmlns:a16="http://schemas.microsoft.com/office/drawing/2014/main" id="{8BB337AF-F1D2-0A80-BFBD-7F4E2B032635}"/>
              </a:ext>
            </a:extLst>
          </p:cNvPr>
          <p:cNvSpPr txBox="1"/>
          <p:nvPr/>
        </p:nvSpPr>
        <p:spPr>
          <a:xfrm>
            <a:off x="636958" y="607934"/>
            <a:ext cx="4890807" cy="540000"/>
          </a:xfrm>
          <a:prstGeom prst="rect">
            <a:avLst/>
          </a:prstGeom>
          <a:solidFill>
            <a:schemeClr val="accent3"/>
          </a:solidFill>
        </p:spPr>
        <p:txBody>
          <a:bodyPr wrap="square" lIns="0" tIns="0" rIns="0" bIns="0" rtlCol="0" anchor="ctr">
            <a:spAutoFit/>
          </a:bodyPr>
          <a:lstStyle/>
          <a:p>
            <a:pPr algn="ctr"/>
            <a:r>
              <a:rPr lang="nb-NO" sz="1400" dirty="0">
                <a:solidFill>
                  <a:schemeClr val="bg1"/>
                </a:solidFill>
                <a:latin typeface="Shape Sans" panose="00000500000000000000" pitchFamily="50" charset="0"/>
              </a:rPr>
              <a:t>Byggenæringen er verdens største forbruker av naturressurser</a:t>
            </a:r>
          </a:p>
        </p:txBody>
      </p:sp>
      <p:sp>
        <p:nvSpPr>
          <p:cNvPr id="15" name="TekstSylinder 14">
            <a:extLst>
              <a:ext uri="{FF2B5EF4-FFF2-40B4-BE49-F238E27FC236}">
                <a16:creationId xmlns:a16="http://schemas.microsoft.com/office/drawing/2014/main" id="{B78EDD97-3B28-EA4F-982D-7BDA8FB4A323}"/>
              </a:ext>
            </a:extLst>
          </p:cNvPr>
          <p:cNvSpPr txBox="1"/>
          <p:nvPr/>
        </p:nvSpPr>
        <p:spPr>
          <a:xfrm>
            <a:off x="636958" y="1387619"/>
            <a:ext cx="4890807" cy="540000"/>
          </a:xfrm>
          <a:prstGeom prst="rect">
            <a:avLst/>
          </a:prstGeom>
          <a:solidFill>
            <a:schemeClr val="accent3"/>
          </a:solidFill>
        </p:spPr>
        <p:txBody>
          <a:bodyPr wrap="square" lIns="0" tIns="0" rIns="0" bIns="0" rtlCol="0" anchor="ctr">
            <a:spAutoFit/>
          </a:bodyPr>
          <a:lstStyle/>
          <a:p>
            <a:pPr algn="ctr"/>
            <a:r>
              <a:rPr lang="nb-NO" sz="1400" dirty="0">
                <a:solidFill>
                  <a:schemeClr val="bg1"/>
                </a:solidFill>
                <a:latin typeface="Shape Sans" panose="00000500000000000000" pitchFamily="50" charset="0"/>
              </a:rPr>
              <a:t>40 % av de årlige klimagassutslippene i verden knyttes til produksjon av byggevarer </a:t>
            </a:r>
          </a:p>
        </p:txBody>
      </p:sp>
      <p:sp>
        <p:nvSpPr>
          <p:cNvPr id="16" name="TekstSylinder 15">
            <a:extLst>
              <a:ext uri="{FF2B5EF4-FFF2-40B4-BE49-F238E27FC236}">
                <a16:creationId xmlns:a16="http://schemas.microsoft.com/office/drawing/2014/main" id="{C3028C14-8C9C-FF68-D072-92F9F5C54CD4}"/>
              </a:ext>
            </a:extLst>
          </p:cNvPr>
          <p:cNvSpPr txBox="1"/>
          <p:nvPr/>
        </p:nvSpPr>
        <p:spPr>
          <a:xfrm>
            <a:off x="636957" y="2167304"/>
            <a:ext cx="4890807" cy="540000"/>
          </a:xfrm>
          <a:prstGeom prst="rect">
            <a:avLst/>
          </a:prstGeom>
          <a:solidFill>
            <a:schemeClr val="accent3"/>
          </a:solidFill>
        </p:spPr>
        <p:txBody>
          <a:bodyPr wrap="square" lIns="0" tIns="0" rIns="0" bIns="0" rtlCol="0" anchor="ctr">
            <a:spAutoFit/>
          </a:bodyPr>
          <a:lstStyle/>
          <a:p>
            <a:pPr algn="ctr"/>
            <a:r>
              <a:rPr lang="nb-NO" sz="1400">
                <a:solidFill>
                  <a:schemeClr val="bg1"/>
                </a:solidFill>
                <a:latin typeface="Shape Sans" panose="00000500000000000000" pitchFamily="50" charset="0"/>
              </a:rPr>
              <a:t>Byggenæringen står for ca. 25 % av ressursbruken i Norge </a:t>
            </a:r>
          </a:p>
        </p:txBody>
      </p:sp>
    </p:spTree>
    <p:extLst>
      <p:ext uri="{BB962C8B-B14F-4D97-AF65-F5344CB8AC3E}">
        <p14:creationId xmlns:p14="http://schemas.microsoft.com/office/powerpoint/2010/main" val="125534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lysbildenummer 4">
            <a:extLst>
              <a:ext uri="{FF2B5EF4-FFF2-40B4-BE49-F238E27FC236}">
                <a16:creationId xmlns:a16="http://schemas.microsoft.com/office/drawing/2014/main" id="{DA1A7EBF-B848-3F6F-670A-2AD2C6CD8429}"/>
              </a:ext>
            </a:extLst>
          </p:cNvPr>
          <p:cNvSpPr>
            <a:spLocks noGrp="1"/>
          </p:cNvSpPr>
          <p:nvPr>
            <p:ph type="sldNum" sz="quarter" idx="4"/>
          </p:nvPr>
        </p:nvSpPr>
        <p:spPr/>
        <p:txBody>
          <a:bodyPr/>
          <a:lstStyle/>
          <a:p>
            <a:fld id="{EF8DBD5B-30F9-4F9C-AE39-E065C1AC514D}" type="slidenum">
              <a:rPr lang="en-US" noProof="0" smtClean="0"/>
              <a:pPr/>
              <a:t>4</a:t>
            </a:fld>
            <a:endParaRPr lang="en-US" noProof="0"/>
          </a:p>
        </p:txBody>
      </p:sp>
      <p:sp>
        <p:nvSpPr>
          <p:cNvPr id="2" name="Text Placeholder 5">
            <a:extLst>
              <a:ext uri="{FF2B5EF4-FFF2-40B4-BE49-F238E27FC236}">
                <a16:creationId xmlns:a16="http://schemas.microsoft.com/office/drawing/2014/main" id="{CDE3183F-445E-53D0-CB00-B1B1575EA3F8}"/>
              </a:ext>
            </a:extLst>
          </p:cNvPr>
          <p:cNvSpPr>
            <a:spLocks noGrp="1"/>
          </p:cNvSpPr>
          <p:nvPr>
            <p:ph type="body" sz="quarter" idx="14"/>
          </p:nvPr>
        </p:nvSpPr>
        <p:spPr>
          <a:xfrm>
            <a:off x="575999" y="720001"/>
            <a:ext cx="10493053" cy="377279"/>
          </a:xfrm>
        </p:spPr>
        <p:txBody>
          <a:bodyPr/>
          <a:lstStyle/>
          <a:p>
            <a:r>
              <a:rPr lang="nb-NO" sz="3200" spc="40">
                <a:latin typeface="Shape Sans" panose="00000500000000000000" pitchFamily="50" charset="0"/>
                <a:cs typeface="Arial"/>
              </a:rPr>
              <a:t>Vi må utnytte materialene vi bruker på en bedre måte</a:t>
            </a:r>
            <a:endParaRPr lang="en-US" sz="3200" spc="40">
              <a:latin typeface="Shape Sans" panose="00000500000000000000" pitchFamily="50" charset="0"/>
              <a:cs typeface="Arial"/>
            </a:endParaRPr>
          </a:p>
        </p:txBody>
      </p:sp>
      <p:graphicFrame>
        <p:nvGraphicFramePr>
          <p:cNvPr id="3" name="Tabell 2">
            <a:extLst>
              <a:ext uri="{FF2B5EF4-FFF2-40B4-BE49-F238E27FC236}">
                <a16:creationId xmlns:a16="http://schemas.microsoft.com/office/drawing/2014/main" id="{1754BBC4-2C96-9D7B-755F-AEFCA26DDD3B}"/>
              </a:ext>
            </a:extLst>
          </p:cNvPr>
          <p:cNvGraphicFramePr>
            <a:graphicFrameLocks noGrp="1"/>
          </p:cNvGraphicFramePr>
          <p:nvPr>
            <p:extLst>
              <p:ext uri="{D42A27DB-BD31-4B8C-83A1-F6EECF244321}">
                <p14:modId xmlns:p14="http://schemas.microsoft.com/office/powerpoint/2010/main" val="3445634680"/>
              </p:ext>
            </p:extLst>
          </p:nvPr>
        </p:nvGraphicFramePr>
        <p:xfrm>
          <a:off x="2411429" y="1848870"/>
          <a:ext cx="6873015" cy="2600536"/>
        </p:xfrm>
        <a:graphic>
          <a:graphicData uri="http://schemas.openxmlformats.org/drawingml/2006/table">
            <a:tbl>
              <a:tblPr/>
              <a:tblGrid>
                <a:gridCol w="1400044">
                  <a:extLst>
                    <a:ext uri="{9D8B030D-6E8A-4147-A177-3AD203B41FA5}">
                      <a16:colId xmlns:a16="http://schemas.microsoft.com/office/drawing/2014/main" val="2075606587"/>
                    </a:ext>
                  </a:extLst>
                </a:gridCol>
                <a:gridCol w="2060697">
                  <a:extLst>
                    <a:ext uri="{9D8B030D-6E8A-4147-A177-3AD203B41FA5}">
                      <a16:colId xmlns:a16="http://schemas.microsoft.com/office/drawing/2014/main" val="43293613"/>
                    </a:ext>
                  </a:extLst>
                </a:gridCol>
                <a:gridCol w="1728439">
                  <a:extLst>
                    <a:ext uri="{9D8B030D-6E8A-4147-A177-3AD203B41FA5}">
                      <a16:colId xmlns:a16="http://schemas.microsoft.com/office/drawing/2014/main" val="1858587932"/>
                    </a:ext>
                  </a:extLst>
                </a:gridCol>
                <a:gridCol w="1683835">
                  <a:extLst>
                    <a:ext uri="{9D8B030D-6E8A-4147-A177-3AD203B41FA5}">
                      <a16:colId xmlns:a16="http://schemas.microsoft.com/office/drawing/2014/main" val="2506301822"/>
                    </a:ext>
                  </a:extLst>
                </a:gridCol>
              </a:tblGrid>
              <a:tr h="537758">
                <a:tc gridSpan="4">
                  <a:txBody>
                    <a:bodyPr/>
                    <a:lstStyle/>
                    <a:p>
                      <a:pPr algn="ctr" fontAlgn="base"/>
                      <a:r>
                        <a:rPr lang="nb-NO" sz="2000" b="1" i="0">
                          <a:solidFill>
                            <a:srgbClr val="FFFFFF"/>
                          </a:solidFill>
                          <a:effectLst/>
                          <a:latin typeface="Shape Sans" panose="00000500000000000000" pitchFamily="50" charset="0"/>
                        </a:rPr>
                        <a:t>GIPSPLATER</a:t>
                      </a:r>
                    </a:p>
                  </a:txBody>
                  <a:tcPr anchor="ctr">
                    <a:lnL w="6350" cap="flat" cmpd="sng" algn="ctr">
                      <a:solidFill>
                        <a:srgbClr val="263C6A"/>
                      </a:solidFill>
                      <a:prstDash val="solid"/>
                      <a:round/>
                      <a:headEnd type="none" w="med" len="med"/>
                      <a:tailEnd type="none" w="med" len="med"/>
                    </a:lnL>
                    <a:lnR w="6350" cap="flat" cmpd="sng" algn="ctr">
                      <a:solidFill>
                        <a:srgbClr val="263C6A"/>
                      </a:solidFill>
                      <a:prstDash val="solid"/>
                      <a:round/>
                      <a:headEnd type="none" w="med" len="med"/>
                      <a:tailEnd type="none" w="med" len="med"/>
                    </a:lnR>
                    <a:lnT w="6350" cap="flat" cmpd="sng" algn="ctr">
                      <a:solidFill>
                        <a:srgbClr val="263C6A"/>
                      </a:solidFill>
                      <a:prstDash val="solid"/>
                      <a:round/>
                      <a:headEnd type="none" w="med" len="med"/>
                      <a:tailEnd type="none" w="med" len="med"/>
                    </a:lnT>
                    <a:lnB w="6350" cap="flat" cmpd="sng" algn="ctr">
                      <a:solidFill>
                        <a:srgbClr val="263C6A"/>
                      </a:solidFill>
                      <a:prstDash val="solid"/>
                      <a:round/>
                      <a:headEnd type="none" w="med" len="med"/>
                      <a:tailEnd type="none" w="med" len="med"/>
                    </a:lnB>
                    <a:solidFill>
                      <a:srgbClr val="293E6B"/>
                    </a:solidFill>
                  </a:tcPr>
                </a:tc>
                <a:tc hMerge="1">
                  <a:txBody>
                    <a:bodyPr/>
                    <a:lstStyle/>
                    <a:p>
                      <a:pPr algn="ctr" fontAlgn="base"/>
                      <a:endParaRPr lang="nb-NO" sz="2000" b="1" i="0">
                        <a:solidFill>
                          <a:srgbClr val="FFFFFF"/>
                        </a:solidFill>
                        <a:effectLst/>
                        <a:latin typeface="Shape Sans" panose="00000500000000000000" pitchFamily="50"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63C6A"/>
                      </a:solidFill>
                      <a:prstDash val="solid"/>
                      <a:round/>
                      <a:headEnd type="none" w="med" len="med"/>
                      <a:tailEnd type="none" w="med" len="med"/>
                    </a:lnT>
                    <a:lnB w="6350" cap="flat" cmpd="sng" algn="ctr">
                      <a:solidFill>
                        <a:srgbClr val="263C6A"/>
                      </a:solidFill>
                      <a:prstDash val="solid"/>
                      <a:round/>
                      <a:headEnd type="none" w="med" len="med"/>
                      <a:tailEnd type="none" w="med" len="med"/>
                    </a:lnB>
                    <a:solidFill>
                      <a:srgbClr val="293E6B"/>
                    </a:solidFill>
                  </a:tcPr>
                </a:tc>
                <a:tc hMerge="1">
                  <a:txBody>
                    <a:bodyPr/>
                    <a:lstStyle/>
                    <a:p>
                      <a:pPr algn="ctr" fontAlgn="base"/>
                      <a:endParaRPr lang="nb-NO" sz="2000" b="1" i="0">
                        <a:solidFill>
                          <a:srgbClr val="FFFFFF"/>
                        </a:solidFill>
                        <a:effectLst/>
                        <a:latin typeface="Shape Sans" panose="00000500000000000000" pitchFamily="50"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63C6A"/>
                      </a:solidFill>
                      <a:prstDash val="solid"/>
                      <a:round/>
                      <a:headEnd type="none" w="med" len="med"/>
                      <a:tailEnd type="none" w="med" len="med"/>
                    </a:lnT>
                    <a:lnB w="6350" cap="flat" cmpd="sng" algn="ctr">
                      <a:solidFill>
                        <a:srgbClr val="263C6A"/>
                      </a:solidFill>
                      <a:prstDash val="solid"/>
                      <a:round/>
                      <a:headEnd type="none" w="med" len="med"/>
                      <a:tailEnd type="none" w="med" len="med"/>
                    </a:lnB>
                    <a:solidFill>
                      <a:srgbClr val="293E6B"/>
                    </a:solidFill>
                  </a:tcPr>
                </a:tc>
                <a:tc hMerge="1">
                  <a:txBody>
                    <a:bodyPr/>
                    <a:lstStyle/>
                    <a:p>
                      <a:pPr algn="ctr" fontAlgn="base"/>
                      <a:endParaRPr lang="nb-NO" sz="2000" b="1" i="0">
                        <a:solidFill>
                          <a:srgbClr val="FFFFFF"/>
                        </a:solidFill>
                        <a:effectLst/>
                        <a:latin typeface="Shape Sans" panose="00000500000000000000" pitchFamily="50" charset="0"/>
                      </a:endParaRPr>
                    </a:p>
                  </a:txBody>
                  <a:tcPr anchor="ctr">
                    <a:lnL w="12700" cap="flat" cmpd="sng" algn="ctr">
                      <a:solidFill>
                        <a:srgbClr val="FFFFFF"/>
                      </a:solidFill>
                      <a:prstDash val="solid"/>
                      <a:round/>
                      <a:headEnd type="none" w="med" len="med"/>
                      <a:tailEnd type="none" w="med" len="med"/>
                    </a:lnL>
                    <a:lnR w="6350" cap="flat" cmpd="sng" algn="ctr">
                      <a:solidFill>
                        <a:srgbClr val="263C6A"/>
                      </a:solidFill>
                      <a:prstDash val="solid"/>
                      <a:round/>
                      <a:headEnd type="none" w="med" len="med"/>
                      <a:tailEnd type="none" w="med" len="med"/>
                    </a:lnR>
                    <a:lnT w="6350" cap="flat" cmpd="sng" algn="ctr">
                      <a:solidFill>
                        <a:srgbClr val="263C6A"/>
                      </a:solidFill>
                      <a:prstDash val="solid"/>
                      <a:round/>
                      <a:headEnd type="none" w="med" len="med"/>
                      <a:tailEnd type="none" w="med" len="med"/>
                    </a:lnT>
                    <a:lnB w="6350" cap="flat" cmpd="sng" algn="ctr">
                      <a:solidFill>
                        <a:srgbClr val="263C6A"/>
                      </a:solidFill>
                      <a:prstDash val="solid"/>
                      <a:round/>
                      <a:headEnd type="none" w="med" len="med"/>
                      <a:tailEnd type="none" w="med" len="med"/>
                    </a:lnB>
                    <a:solidFill>
                      <a:srgbClr val="293E6B"/>
                    </a:solidFill>
                  </a:tcPr>
                </a:tc>
                <a:extLst>
                  <a:ext uri="{0D108BD9-81ED-4DB2-BD59-A6C34878D82A}">
                    <a16:rowId xmlns:a16="http://schemas.microsoft.com/office/drawing/2014/main" val="3777314425"/>
                  </a:ext>
                </a:extLst>
              </a:tr>
              <a:tr h="537758">
                <a:tc>
                  <a:txBody>
                    <a:bodyPr/>
                    <a:lstStyle/>
                    <a:p>
                      <a:pPr algn="ctr" fontAlgn="base"/>
                      <a:r>
                        <a:rPr lang="nb-NO" sz="2000" b="1" i="0">
                          <a:solidFill>
                            <a:srgbClr val="FFFFFF"/>
                          </a:solidFill>
                          <a:effectLst/>
                          <a:latin typeface="Shape Sans" panose="00000500000000000000" pitchFamily="50" charset="0"/>
                        </a:rPr>
                        <a:t>Prosjekt​</a:t>
                      </a:r>
                    </a:p>
                  </a:txBody>
                  <a:tcPr anchor="ctr">
                    <a:lnL w="6350" cap="flat" cmpd="sng" algn="ctr">
                      <a:solidFill>
                        <a:srgbClr val="263C6A"/>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63C6A"/>
                      </a:solidFill>
                      <a:prstDash val="solid"/>
                      <a:round/>
                      <a:headEnd type="none" w="med" len="med"/>
                      <a:tailEnd type="none" w="med" len="med"/>
                    </a:lnT>
                    <a:lnB w="6350" cap="flat" cmpd="sng" algn="ctr">
                      <a:solidFill>
                        <a:srgbClr val="263C6A"/>
                      </a:solidFill>
                      <a:prstDash val="solid"/>
                      <a:round/>
                      <a:headEnd type="none" w="med" len="med"/>
                      <a:tailEnd type="none" w="med" len="med"/>
                    </a:lnB>
                    <a:solidFill>
                      <a:srgbClr val="293E6B"/>
                    </a:solidFill>
                  </a:tcPr>
                </a:tc>
                <a:tc>
                  <a:txBody>
                    <a:bodyPr/>
                    <a:lstStyle/>
                    <a:p>
                      <a:pPr algn="ctr" fontAlgn="base"/>
                      <a:r>
                        <a:rPr lang="nb-NO" sz="2000" b="1" i="0" u="none" strike="noStrike">
                          <a:solidFill>
                            <a:srgbClr val="FFFFFF"/>
                          </a:solidFill>
                          <a:effectLst/>
                          <a:latin typeface="Shape Sans" panose="00000500000000000000" pitchFamily="50" charset="0"/>
                        </a:rPr>
                        <a:t>Kjøpte plater</a:t>
                      </a:r>
                      <a:r>
                        <a:rPr lang="nb-NO" sz="2000" b="1" i="0">
                          <a:solidFill>
                            <a:srgbClr val="FFFFFF"/>
                          </a:solidFill>
                          <a:effectLst/>
                          <a:latin typeface="Shape Sans" panose="00000500000000000000" pitchFamily="50" charset="0"/>
                        </a:rPr>
                        <a:t>​</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63C6A"/>
                      </a:solidFill>
                      <a:prstDash val="solid"/>
                      <a:round/>
                      <a:headEnd type="none" w="med" len="med"/>
                      <a:tailEnd type="none" w="med" len="med"/>
                    </a:lnT>
                    <a:lnB w="6350" cap="flat" cmpd="sng" algn="ctr">
                      <a:solidFill>
                        <a:srgbClr val="263C6A"/>
                      </a:solidFill>
                      <a:prstDash val="solid"/>
                      <a:round/>
                      <a:headEnd type="none" w="med" len="med"/>
                      <a:tailEnd type="none" w="med" len="med"/>
                    </a:lnB>
                    <a:solidFill>
                      <a:srgbClr val="293E6B"/>
                    </a:solidFill>
                  </a:tcPr>
                </a:tc>
                <a:tc>
                  <a:txBody>
                    <a:bodyPr/>
                    <a:lstStyle/>
                    <a:p>
                      <a:pPr algn="ctr" fontAlgn="base"/>
                      <a:r>
                        <a:rPr lang="nb-NO" sz="2000" b="1" i="0" u="none" strike="noStrike">
                          <a:solidFill>
                            <a:srgbClr val="FFFFFF"/>
                          </a:solidFill>
                          <a:effectLst/>
                          <a:latin typeface="Shape Sans" panose="00000500000000000000" pitchFamily="50" charset="0"/>
                        </a:rPr>
                        <a:t>Til avfall</a:t>
                      </a:r>
                      <a:endParaRPr lang="nb-NO" sz="2000" b="1" i="0">
                        <a:solidFill>
                          <a:srgbClr val="FFFFFF"/>
                        </a:solidFill>
                        <a:effectLst/>
                        <a:latin typeface="Shape Sans" panose="00000500000000000000" pitchFamily="50"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63C6A"/>
                      </a:solidFill>
                      <a:prstDash val="solid"/>
                      <a:round/>
                      <a:headEnd type="none" w="med" len="med"/>
                      <a:tailEnd type="none" w="med" len="med"/>
                    </a:lnT>
                    <a:lnB w="6350" cap="flat" cmpd="sng" algn="ctr">
                      <a:solidFill>
                        <a:srgbClr val="263C6A"/>
                      </a:solidFill>
                      <a:prstDash val="solid"/>
                      <a:round/>
                      <a:headEnd type="none" w="med" len="med"/>
                      <a:tailEnd type="none" w="med" len="med"/>
                    </a:lnB>
                    <a:solidFill>
                      <a:srgbClr val="293E6B"/>
                    </a:solidFill>
                  </a:tcPr>
                </a:tc>
                <a:tc>
                  <a:txBody>
                    <a:bodyPr/>
                    <a:lstStyle/>
                    <a:p>
                      <a:pPr algn="ctr" fontAlgn="base"/>
                      <a:r>
                        <a:rPr lang="nb-NO" sz="2000" b="1" i="0">
                          <a:solidFill>
                            <a:srgbClr val="FFFFFF"/>
                          </a:solidFill>
                          <a:effectLst/>
                          <a:latin typeface="Shape Sans" panose="00000500000000000000" pitchFamily="50" charset="0"/>
                        </a:rPr>
                        <a:t>Svinn</a:t>
                      </a:r>
                    </a:p>
                  </a:txBody>
                  <a:tcPr anchor="ctr">
                    <a:lnL w="12700" cap="flat" cmpd="sng" algn="ctr">
                      <a:solidFill>
                        <a:srgbClr val="FFFFFF"/>
                      </a:solidFill>
                      <a:prstDash val="solid"/>
                      <a:round/>
                      <a:headEnd type="none" w="med" len="med"/>
                      <a:tailEnd type="none" w="med" len="med"/>
                    </a:lnL>
                    <a:lnR w="6350" cap="flat" cmpd="sng" algn="ctr">
                      <a:solidFill>
                        <a:srgbClr val="263C6A"/>
                      </a:solidFill>
                      <a:prstDash val="solid"/>
                      <a:round/>
                      <a:headEnd type="none" w="med" len="med"/>
                      <a:tailEnd type="none" w="med" len="med"/>
                    </a:lnR>
                    <a:lnT w="6350" cap="flat" cmpd="sng" algn="ctr">
                      <a:solidFill>
                        <a:srgbClr val="263C6A"/>
                      </a:solidFill>
                      <a:prstDash val="solid"/>
                      <a:round/>
                      <a:headEnd type="none" w="med" len="med"/>
                      <a:tailEnd type="none" w="med" len="med"/>
                    </a:lnT>
                    <a:lnB w="6350" cap="flat" cmpd="sng" algn="ctr">
                      <a:solidFill>
                        <a:srgbClr val="263C6A"/>
                      </a:solidFill>
                      <a:prstDash val="solid"/>
                      <a:round/>
                      <a:headEnd type="none" w="med" len="med"/>
                      <a:tailEnd type="none" w="med" len="med"/>
                    </a:lnB>
                    <a:solidFill>
                      <a:srgbClr val="293E6B"/>
                    </a:solidFill>
                  </a:tcPr>
                </a:tc>
                <a:extLst>
                  <a:ext uri="{0D108BD9-81ED-4DB2-BD59-A6C34878D82A}">
                    <a16:rowId xmlns:a16="http://schemas.microsoft.com/office/drawing/2014/main" val="1271645046"/>
                  </a:ext>
                </a:extLst>
              </a:tr>
              <a:tr h="508340">
                <a:tc>
                  <a:txBody>
                    <a:bodyPr/>
                    <a:lstStyle/>
                    <a:p>
                      <a:pPr algn="ctr" fontAlgn="base"/>
                      <a:r>
                        <a:rPr lang="nb-NO" sz="1600" b="0" i="0" u="none" strike="noStrike">
                          <a:solidFill>
                            <a:srgbClr val="293E6B"/>
                          </a:solidFill>
                          <a:effectLst/>
                          <a:latin typeface="Shape Sans" panose="00000500000000000000" pitchFamily="50" charset="0"/>
                        </a:rPr>
                        <a:t>Prosjekt 1</a:t>
                      </a:r>
                      <a:r>
                        <a:rPr lang="nb-NO" sz="1600" b="0" i="0">
                          <a:solidFill>
                            <a:srgbClr val="293E6B"/>
                          </a:solidFill>
                          <a:effectLst/>
                          <a:latin typeface="Shape Sans" panose="00000500000000000000" pitchFamily="50" charset="0"/>
                        </a:rPr>
                        <a:t>​</a:t>
                      </a:r>
                    </a:p>
                  </a:txBody>
                  <a:tcPr anchor="ctr">
                    <a:lnL w="6350" cap="flat" cmpd="sng" algn="ctr">
                      <a:solidFill>
                        <a:srgbClr val="263C6A"/>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63C6A"/>
                      </a:solidFill>
                      <a:prstDash val="solid"/>
                      <a:round/>
                      <a:headEnd type="none" w="med" len="med"/>
                      <a:tailEnd type="none" w="med" len="med"/>
                    </a:lnT>
                    <a:lnB w="6350" cap="flat" cmpd="sng" algn="ctr">
                      <a:solidFill>
                        <a:srgbClr val="263C6A"/>
                      </a:solidFill>
                      <a:prstDash val="solid"/>
                      <a:round/>
                      <a:headEnd type="none" w="med" len="med"/>
                      <a:tailEnd type="none" w="med" len="med"/>
                    </a:lnB>
                  </a:tcPr>
                </a:tc>
                <a:tc>
                  <a:txBody>
                    <a:bodyPr/>
                    <a:lstStyle/>
                    <a:p>
                      <a:pPr algn="ctr" fontAlgn="base"/>
                      <a:r>
                        <a:rPr lang="nb-NO" sz="1600" b="0" i="0">
                          <a:solidFill>
                            <a:srgbClr val="293E6B"/>
                          </a:solidFill>
                          <a:effectLst/>
                          <a:latin typeface="Shape Sans" panose="00000500000000000000" pitchFamily="50" charset="0"/>
                        </a:rPr>
                        <a:t>9.750​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63C6A"/>
                      </a:solidFill>
                      <a:prstDash val="solid"/>
                      <a:round/>
                      <a:headEnd type="none" w="med" len="med"/>
                      <a:tailEnd type="none" w="med" len="med"/>
                    </a:lnT>
                    <a:lnB w="6350" cap="flat" cmpd="sng" algn="ctr">
                      <a:solidFill>
                        <a:srgbClr val="263C6A"/>
                      </a:solidFill>
                      <a:prstDash val="solid"/>
                      <a:round/>
                      <a:headEnd type="none" w="med" len="med"/>
                      <a:tailEnd type="none" w="med" len="med"/>
                    </a:lnB>
                  </a:tcPr>
                </a:tc>
                <a:tc>
                  <a:txBody>
                    <a:bodyPr/>
                    <a:lstStyle/>
                    <a:p>
                      <a:pPr algn="ctr" fontAlgn="base"/>
                      <a:r>
                        <a:rPr lang="nb-NO" sz="1600" b="0" i="0">
                          <a:solidFill>
                            <a:srgbClr val="293E6B"/>
                          </a:solidFill>
                          <a:effectLst/>
                          <a:latin typeface="Shape Sans" panose="00000500000000000000" pitchFamily="50" charset="0"/>
                        </a:rPr>
                        <a:t>2.311​</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63C6A"/>
                      </a:solidFill>
                      <a:prstDash val="solid"/>
                      <a:round/>
                      <a:headEnd type="none" w="med" len="med"/>
                      <a:tailEnd type="none" w="med" len="med"/>
                    </a:lnT>
                    <a:lnB w="6350" cap="flat" cmpd="sng" algn="ctr">
                      <a:solidFill>
                        <a:srgbClr val="263C6A"/>
                      </a:solidFill>
                      <a:prstDash val="solid"/>
                      <a:round/>
                      <a:headEnd type="none" w="med" len="med"/>
                      <a:tailEnd type="none" w="med" len="med"/>
                    </a:lnB>
                  </a:tcPr>
                </a:tc>
                <a:tc>
                  <a:txBody>
                    <a:bodyPr/>
                    <a:lstStyle/>
                    <a:p>
                      <a:pPr algn="ctr" fontAlgn="base"/>
                      <a:r>
                        <a:rPr lang="nb-NO" sz="1600" b="0" i="0">
                          <a:solidFill>
                            <a:srgbClr val="293E6B"/>
                          </a:solidFill>
                          <a:effectLst/>
                          <a:latin typeface="Shape Sans" panose="00000500000000000000" pitchFamily="50" charset="0"/>
                        </a:rPr>
                        <a:t>24 %​</a:t>
                      </a:r>
                    </a:p>
                  </a:txBody>
                  <a:tcPr anchor="ctr">
                    <a:lnL w="12700" cap="flat" cmpd="sng" algn="ctr">
                      <a:solidFill>
                        <a:srgbClr val="FFFFFF"/>
                      </a:solidFill>
                      <a:prstDash val="solid"/>
                      <a:round/>
                      <a:headEnd type="none" w="med" len="med"/>
                      <a:tailEnd type="none" w="med" len="med"/>
                    </a:lnL>
                    <a:lnR w="6350" cap="flat" cmpd="sng" algn="ctr">
                      <a:solidFill>
                        <a:srgbClr val="263C6A"/>
                      </a:solidFill>
                      <a:prstDash val="solid"/>
                      <a:round/>
                      <a:headEnd type="none" w="med" len="med"/>
                      <a:tailEnd type="none" w="med" len="med"/>
                    </a:lnR>
                    <a:lnT w="6350" cap="flat" cmpd="sng" algn="ctr">
                      <a:solidFill>
                        <a:srgbClr val="263C6A"/>
                      </a:solidFill>
                      <a:prstDash val="solid"/>
                      <a:round/>
                      <a:headEnd type="none" w="med" len="med"/>
                      <a:tailEnd type="none" w="med" len="med"/>
                    </a:lnT>
                    <a:lnB w="6350" cap="flat" cmpd="sng" algn="ctr">
                      <a:solidFill>
                        <a:srgbClr val="263C6A"/>
                      </a:solidFill>
                      <a:prstDash val="solid"/>
                      <a:round/>
                      <a:headEnd type="none" w="med" len="med"/>
                      <a:tailEnd type="none" w="med" len="med"/>
                    </a:lnB>
                  </a:tcPr>
                </a:tc>
                <a:extLst>
                  <a:ext uri="{0D108BD9-81ED-4DB2-BD59-A6C34878D82A}">
                    <a16:rowId xmlns:a16="http://schemas.microsoft.com/office/drawing/2014/main" val="654230813"/>
                  </a:ext>
                </a:extLst>
              </a:tr>
              <a:tr h="508340">
                <a:tc>
                  <a:txBody>
                    <a:bodyPr/>
                    <a:lstStyle/>
                    <a:p>
                      <a:pPr algn="ctr" fontAlgn="base"/>
                      <a:r>
                        <a:rPr lang="nb-NO" sz="1600" b="0" i="0" u="none" strike="noStrike">
                          <a:solidFill>
                            <a:srgbClr val="293E6B"/>
                          </a:solidFill>
                          <a:effectLst/>
                          <a:latin typeface="Shape Sans" panose="00000500000000000000" pitchFamily="50" charset="0"/>
                        </a:rPr>
                        <a:t>Prosjekt 2</a:t>
                      </a:r>
                      <a:r>
                        <a:rPr lang="nb-NO" sz="1600" b="0" i="0">
                          <a:solidFill>
                            <a:srgbClr val="293E6B"/>
                          </a:solidFill>
                          <a:effectLst/>
                          <a:latin typeface="Shape Sans" panose="00000500000000000000" pitchFamily="50" charset="0"/>
                        </a:rPr>
                        <a:t>​</a:t>
                      </a:r>
                    </a:p>
                  </a:txBody>
                  <a:tcPr anchor="ctr">
                    <a:lnL w="6350" cap="flat" cmpd="sng" algn="ctr">
                      <a:solidFill>
                        <a:srgbClr val="263C6A"/>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63C6A"/>
                      </a:solidFill>
                      <a:prstDash val="solid"/>
                      <a:round/>
                      <a:headEnd type="none" w="med" len="med"/>
                      <a:tailEnd type="none" w="med" len="med"/>
                    </a:lnT>
                    <a:lnB w="6350" cap="flat" cmpd="sng" algn="ctr">
                      <a:solidFill>
                        <a:srgbClr val="263C6A"/>
                      </a:solidFill>
                      <a:prstDash val="solid"/>
                      <a:round/>
                      <a:headEnd type="none" w="med" len="med"/>
                      <a:tailEnd type="none" w="med" len="med"/>
                    </a:lnB>
                  </a:tcPr>
                </a:tc>
                <a:tc>
                  <a:txBody>
                    <a:bodyPr/>
                    <a:lstStyle/>
                    <a:p>
                      <a:pPr algn="ctr" fontAlgn="base"/>
                      <a:r>
                        <a:rPr lang="nb-NO" sz="1600" b="0" i="0">
                          <a:solidFill>
                            <a:srgbClr val="293E6B"/>
                          </a:solidFill>
                          <a:effectLst/>
                          <a:latin typeface="Shape Sans" panose="00000500000000000000" pitchFamily="50" charset="0"/>
                        </a:rPr>
                        <a:t>10.304​</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63C6A"/>
                      </a:solidFill>
                      <a:prstDash val="solid"/>
                      <a:round/>
                      <a:headEnd type="none" w="med" len="med"/>
                      <a:tailEnd type="none" w="med" len="med"/>
                    </a:lnT>
                    <a:lnB w="6350" cap="flat" cmpd="sng" algn="ctr">
                      <a:solidFill>
                        <a:srgbClr val="263C6A"/>
                      </a:solidFill>
                      <a:prstDash val="solid"/>
                      <a:round/>
                      <a:headEnd type="none" w="med" len="med"/>
                      <a:tailEnd type="none" w="med" len="med"/>
                    </a:lnB>
                  </a:tcPr>
                </a:tc>
                <a:tc>
                  <a:txBody>
                    <a:bodyPr/>
                    <a:lstStyle/>
                    <a:p>
                      <a:pPr algn="ctr" fontAlgn="base"/>
                      <a:r>
                        <a:rPr lang="nb-NO" sz="1600" b="0" i="0">
                          <a:solidFill>
                            <a:srgbClr val="293E6B"/>
                          </a:solidFill>
                          <a:effectLst/>
                          <a:latin typeface="Shape Sans" panose="00000500000000000000" pitchFamily="50" charset="0"/>
                        </a:rPr>
                        <a:t>2.664​</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63C6A"/>
                      </a:solidFill>
                      <a:prstDash val="solid"/>
                      <a:round/>
                      <a:headEnd type="none" w="med" len="med"/>
                      <a:tailEnd type="none" w="med" len="med"/>
                    </a:lnT>
                    <a:lnB w="6350" cap="flat" cmpd="sng" algn="ctr">
                      <a:solidFill>
                        <a:srgbClr val="263C6A"/>
                      </a:solidFill>
                      <a:prstDash val="solid"/>
                      <a:round/>
                      <a:headEnd type="none" w="med" len="med"/>
                      <a:tailEnd type="none" w="med" len="med"/>
                    </a:lnB>
                  </a:tcPr>
                </a:tc>
                <a:tc>
                  <a:txBody>
                    <a:bodyPr/>
                    <a:lstStyle/>
                    <a:p>
                      <a:pPr algn="ctr" fontAlgn="base"/>
                      <a:r>
                        <a:rPr lang="nb-NO" sz="1600" b="0" i="0">
                          <a:solidFill>
                            <a:srgbClr val="293E6B"/>
                          </a:solidFill>
                          <a:effectLst/>
                          <a:latin typeface="Shape Sans" panose="00000500000000000000" pitchFamily="50" charset="0"/>
                        </a:rPr>
                        <a:t>26 %​</a:t>
                      </a:r>
                    </a:p>
                  </a:txBody>
                  <a:tcPr anchor="ctr">
                    <a:lnL w="12700" cap="flat" cmpd="sng" algn="ctr">
                      <a:solidFill>
                        <a:srgbClr val="FFFFFF"/>
                      </a:solidFill>
                      <a:prstDash val="solid"/>
                      <a:round/>
                      <a:headEnd type="none" w="med" len="med"/>
                      <a:tailEnd type="none" w="med" len="med"/>
                    </a:lnL>
                    <a:lnR w="6350" cap="flat" cmpd="sng" algn="ctr">
                      <a:solidFill>
                        <a:srgbClr val="263C6A"/>
                      </a:solidFill>
                      <a:prstDash val="solid"/>
                      <a:round/>
                      <a:headEnd type="none" w="med" len="med"/>
                      <a:tailEnd type="none" w="med" len="med"/>
                    </a:lnR>
                    <a:lnT w="6350" cap="flat" cmpd="sng" algn="ctr">
                      <a:solidFill>
                        <a:srgbClr val="263C6A"/>
                      </a:solidFill>
                      <a:prstDash val="solid"/>
                      <a:round/>
                      <a:headEnd type="none" w="med" len="med"/>
                      <a:tailEnd type="none" w="med" len="med"/>
                    </a:lnT>
                    <a:lnB w="6350" cap="flat" cmpd="sng" algn="ctr">
                      <a:solidFill>
                        <a:srgbClr val="263C6A"/>
                      </a:solidFill>
                      <a:prstDash val="solid"/>
                      <a:round/>
                      <a:headEnd type="none" w="med" len="med"/>
                      <a:tailEnd type="none" w="med" len="med"/>
                    </a:lnB>
                  </a:tcPr>
                </a:tc>
                <a:extLst>
                  <a:ext uri="{0D108BD9-81ED-4DB2-BD59-A6C34878D82A}">
                    <a16:rowId xmlns:a16="http://schemas.microsoft.com/office/drawing/2014/main" val="3884009660"/>
                  </a:ext>
                </a:extLst>
              </a:tr>
              <a:tr h="508340">
                <a:tc>
                  <a:txBody>
                    <a:bodyPr/>
                    <a:lstStyle/>
                    <a:p>
                      <a:pPr algn="ctr" fontAlgn="base"/>
                      <a:r>
                        <a:rPr lang="nb-NO" sz="1600" b="0" i="0" u="none" strike="noStrike">
                          <a:solidFill>
                            <a:srgbClr val="293E6B"/>
                          </a:solidFill>
                          <a:effectLst/>
                          <a:latin typeface="Shape Sans" panose="00000500000000000000" pitchFamily="50" charset="0"/>
                        </a:rPr>
                        <a:t>Prosjekt 3</a:t>
                      </a:r>
                      <a:r>
                        <a:rPr lang="nb-NO" sz="1600" b="0" i="0">
                          <a:solidFill>
                            <a:srgbClr val="293E6B"/>
                          </a:solidFill>
                          <a:effectLst/>
                          <a:latin typeface="Shape Sans" panose="00000500000000000000" pitchFamily="50" charset="0"/>
                        </a:rPr>
                        <a:t>​</a:t>
                      </a:r>
                    </a:p>
                  </a:txBody>
                  <a:tcPr anchor="ctr">
                    <a:lnL w="6350" cap="flat" cmpd="sng" algn="ctr">
                      <a:solidFill>
                        <a:srgbClr val="263C6A"/>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63C6A"/>
                      </a:solidFill>
                      <a:prstDash val="solid"/>
                      <a:round/>
                      <a:headEnd type="none" w="med" len="med"/>
                      <a:tailEnd type="none" w="med" len="med"/>
                    </a:lnT>
                    <a:lnB w="6350" cap="flat" cmpd="sng" algn="ctr">
                      <a:solidFill>
                        <a:srgbClr val="263C6A"/>
                      </a:solidFill>
                      <a:prstDash val="solid"/>
                      <a:round/>
                      <a:headEnd type="none" w="med" len="med"/>
                      <a:tailEnd type="none" w="med" len="med"/>
                    </a:lnB>
                  </a:tcPr>
                </a:tc>
                <a:tc>
                  <a:txBody>
                    <a:bodyPr/>
                    <a:lstStyle/>
                    <a:p>
                      <a:pPr algn="ctr" fontAlgn="base"/>
                      <a:r>
                        <a:rPr lang="nb-NO" sz="1600" b="0" i="0">
                          <a:solidFill>
                            <a:srgbClr val="293E6B"/>
                          </a:solidFill>
                          <a:effectLst/>
                          <a:latin typeface="Shape Sans" panose="00000500000000000000" pitchFamily="50" charset="0"/>
                        </a:rPr>
                        <a:t>3.056​</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63C6A"/>
                      </a:solidFill>
                      <a:prstDash val="solid"/>
                      <a:round/>
                      <a:headEnd type="none" w="med" len="med"/>
                      <a:tailEnd type="none" w="med" len="med"/>
                    </a:lnT>
                    <a:lnB w="6350" cap="flat" cmpd="sng" algn="ctr">
                      <a:solidFill>
                        <a:srgbClr val="263C6A"/>
                      </a:solidFill>
                      <a:prstDash val="solid"/>
                      <a:round/>
                      <a:headEnd type="none" w="med" len="med"/>
                      <a:tailEnd type="none" w="med" len="med"/>
                    </a:lnB>
                  </a:tcPr>
                </a:tc>
                <a:tc>
                  <a:txBody>
                    <a:bodyPr/>
                    <a:lstStyle/>
                    <a:p>
                      <a:pPr algn="ctr" fontAlgn="base"/>
                      <a:r>
                        <a:rPr lang="nb-NO" sz="1600" b="0" i="0">
                          <a:solidFill>
                            <a:srgbClr val="293E6B"/>
                          </a:solidFill>
                          <a:effectLst/>
                          <a:latin typeface="Shape Sans" panose="00000500000000000000" pitchFamily="50" charset="0"/>
                        </a:rPr>
                        <a:t>1.020​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63C6A"/>
                      </a:solidFill>
                      <a:prstDash val="solid"/>
                      <a:round/>
                      <a:headEnd type="none" w="med" len="med"/>
                      <a:tailEnd type="none" w="med" len="med"/>
                    </a:lnT>
                    <a:lnB w="6350" cap="flat" cmpd="sng" algn="ctr">
                      <a:solidFill>
                        <a:srgbClr val="263C6A"/>
                      </a:solidFill>
                      <a:prstDash val="solid"/>
                      <a:round/>
                      <a:headEnd type="none" w="med" len="med"/>
                      <a:tailEnd type="none" w="med" len="med"/>
                    </a:lnB>
                  </a:tcPr>
                </a:tc>
                <a:tc>
                  <a:txBody>
                    <a:bodyPr/>
                    <a:lstStyle/>
                    <a:p>
                      <a:pPr algn="ctr" fontAlgn="base"/>
                      <a:r>
                        <a:rPr lang="nb-NO" sz="1600" b="0" i="0">
                          <a:solidFill>
                            <a:srgbClr val="293E6B"/>
                          </a:solidFill>
                          <a:effectLst/>
                          <a:latin typeface="Shape Sans" panose="00000500000000000000" pitchFamily="50" charset="0"/>
                        </a:rPr>
                        <a:t>33 %​</a:t>
                      </a:r>
                    </a:p>
                  </a:txBody>
                  <a:tcPr anchor="ctr">
                    <a:lnL w="12700" cap="flat" cmpd="sng" algn="ctr">
                      <a:solidFill>
                        <a:srgbClr val="FFFFFF"/>
                      </a:solidFill>
                      <a:prstDash val="solid"/>
                      <a:round/>
                      <a:headEnd type="none" w="med" len="med"/>
                      <a:tailEnd type="none" w="med" len="med"/>
                    </a:lnL>
                    <a:lnR w="6350" cap="flat" cmpd="sng" algn="ctr">
                      <a:solidFill>
                        <a:srgbClr val="263C6A"/>
                      </a:solidFill>
                      <a:prstDash val="solid"/>
                      <a:round/>
                      <a:headEnd type="none" w="med" len="med"/>
                      <a:tailEnd type="none" w="med" len="med"/>
                    </a:lnR>
                    <a:lnT w="6350" cap="flat" cmpd="sng" algn="ctr">
                      <a:solidFill>
                        <a:srgbClr val="263C6A"/>
                      </a:solidFill>
                      <a:prstDash val="solid"/>
                      <a:round/>
                      <a:headEnd type="none" w="med" len="med"/>
                      <a:tailEnd type="none" w="med" len="med"/>
                    </a:lnT>
                    <a:lnB w="6350" cap="flat" cmpd="sng" algn="ctr">
                      <a:solidFill>
                        <a:srgbClr val="263C6A"/>
                      </a:solidFill>
                      <a:prstDash val="solid"/>
                      <a:round/>
                      <a:headEnd type="none" w="med" len="med"/>
                      <a:tailEnd type="none" w="med" len="med"/>
                    </a:lnB>
                  </a:tcPr>
                </a:tc>
                <a:extLst>
                  <a:ext uri="{0D108BD9-81ED-4DB2-BD59-A6C34878D82A}">
                    <a16:rowId xmlns:a16="http://schemas.microsoft.com/office/drawing/2014/main" val="1389781173"/>
                  </a:ext>
                </a:extLst>
              </a:tr>
            </a:tbl>
          </a:graphicData>
        </a:graphic>
      </p:graphicFrame>
      <p:sp>
        <p:nvSpPr>
          <p:cNvPr id="4" name="Rectangle 1">
            <a:extLst>
              <a:ext uri="{FF2B5EF4-FFF2-40B4-BE49-F238E27FC236}">
                <a16:creationId xmlns:a16="http://schemas.microsoft.com/office/drawing/2014/main" id="{32F25301-B70C-F891-30FA-C40776E423A2}"/>
              </a:ext>
            </a:extLst>
          </p:cNvPr>
          <p:cNvSpPr>
            <a:spLocks noChangeArrowheads="1"/>
          </p:cNvSpPr>
          <p:nvPr/>
        </p:nvSpPr>
        <p:spPr bwMode="auto">
          <a:xfrm>
            <a:off x="1770967" y="1366220"/>
            <a:ext cx="1660393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nb-NO" altLang="nb-NO"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800" b="0" i="0" u="none" strike="noStrike" cap="none" normalizeH="0" baseline="0">
              <a:ln>
                <a:noFill/>
              </a:ln>
              <a:solidFill>
                <a:schemeClr val="tx1"/>
              </a:solidFill>
              <a:effectLst/>
              <a:latin typeface="Arial" panose="020B0604020202020204" pitchFamily="34" charset="0"/>
            </a:endParaRPr>
          </a:p>
        </p:txBody>
      </p:sp>
      <p:sp>
        <p:nvSpPr>
          <p:cNvPr id="8" name="Ellipse 7">
            <a:extLst>
              <a:ext uri="{FF2B5EF4-FFF2-40B4-BE49-F238E27FC236}">
                <a16:creationId xmlns:a16="http://schemas.microsoft.com/office/drawing/2014/main" id="{902D1312-9D1D-3480-3991-D5E28ED6E187}"/>
              </a:ext>
            </a:extLst>
          </p:cNvPr>
          <p:cNvSpPr/>
          <p:nvPr/>
        </p:nvSpPr>
        <p:spPr>
          <a:xfrm>
            <a:off x="7311984" y="2209387"/>
            <a:ext cx="2174968" cy="2354609"/>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TekstSylinder 10">
            <a:extLst>
              <a:ext uri="{FF2B5EF4-FFF2-40B4-BE49-F238E27FC236}">
                <a16:creationId xmlns:a16="http://schemas.microsoft.com/office/drawing/2014/main" id="{63A1559C-EA8F-37BF-3B6A-A337DA2FE8E0}"/>
              </a:ext>
            </a:extLst>
          </p:cNvPr>
          <p:cNvSpPr txBox="1"/>
          <p:nvPr/>
        </p:nvSpPr>
        <p:spPr>
          <a:xfrm>
            <a:off x="1987960" y="5220842"/>
            <a:ext cx="8216079" cy="461665"/>
          </a:xfrm>
          <a:prstGeom prst="rect">
            <a:avLst/>
          </a:prstGeom>
          <a:solidFill>
            <a:schemeClr val="accent3"/>
          </a:solidFill>
          <a:ln>
            <a:noFill/>
          </a:ln>
        </p:spPr>
        <p:style>
          <a:lnRef idx="3">
            <a:schemeClr val="lt1"/>
          </a:lnRef>
          <a:fillRef idx="1">
            <a:schemeClr val="accent5"/>
          </a:fillRef>
          <a:effectRef idx="1">
            <a:schemeClr val="accent5"/>
          </a:effectRef>
          <a:fontRef idx="minor">
            <a:schemeClr val="lt1"/>
          </a:fontRef>
        </p:style>
        <p:txBody>
          <a:bodyPr wrap="square" lIns="0" tIns="0" rIns="0" bIns="0" rtlCol="0" anchor="ctr">
            <a:spAutoFit/>
          </a:bodyPr>
          <a:lstStyle/>
          <a:p>
            <a:pPr algn="ctr"/>
            <a:r>
              <a:rPr lang="nb-NO" sz="3000" spc="40">
                <a:solidFill>
                  <a:schemeClr val="bg1"/>
                </a:solidFill>
                <a:latin typeface="Shape Sans"/>
                <a:ea typeface="+mn-lt"/>
                <a:cs typeface="+mn-lt"/>
              </a:rPr>
              <a:t>Ca. </a:t>
            </a:r>
            <a:r>
              <a:rPr lang="nb-NO" sz="3000" b="1" spc="40">
                <a:solidFill>
                  <a:schemeClr val="bg1"/>
                </a:solidFill>
                <a:latin typeface="Shape Sans"/>
                <a:ea typeface="+mn-lt"/>
                <a:cs typeface="+mn-lt"/>
              </a:rPr>
              <a:t>1 en av 4</a:t>
            </a:r>
            <a:r>
              <a:rPr lang="nb-NO" sz="3000" spc="40">
                <a:solidFill>
                  <a:schemeClr val="bg1"/>
                </a:solidFill>
                <a:latin typeface="Shape Sans"/>
                <a:ea typeface="+mn-lt"/>
                <a:cs typeface="+mn-lt"/>
              </a:rPr>
              <a:t> gipsplater i Skanska blir til avfall. </a:t>
            </a:r>
          </a:p>
        </p:txBody>
      </p:sp>
    </p:spTree>
    <p:extLst>
      <p:ext uri="{BB962C8B-B14F-4D97-AF65-F5344CB8AC3E}">
        <p14:creationId xmlns:p14="http://schemas.microsoft.com/office/powerpoint/2010/main" val="4070369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ssholder for bilde 7">
            <a:extLst>
              <a:ext uri="{FF2B5EF4-FFF2-40B4-BE49-F238E27FC236}">
                <a16:creationId xmlns:a16="http://schemas.microsoft.com/office/drawing/2014/main" id="{A7157D3C-B163-3D3F-D1DB-1227DDBDCAF2}"/>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l="25000" r="25000"/>
          <a:stretch>
            <a:fillRect/>
          </a:stretch>
        </p:blipFill>
        <p:spPr/>
      </p:pic>
      <p:sp>
        <p:nvSpPr>
          <p:cNvPr id="3" name="Plassholder for tekst 2">
            <a:extLst>
              <a:ext uri="{FF2B5EF4-FFF2-40B4-BE49-F238E27FC236}">
                <a16:creationId xmlns:a16="http://schemas.microsoft.com/office/drawing/2014/main" id="{FDB25484-9CA5-61B8-F96E-EFFB1FBA5771}"/>
              </a:ext>
            </a:extLst>
          </p:cNvPr>
          <p:cNvSpPr>
            <a:spLocks noGrp="1"/>
          </p:cNvSpPr>
          <p:nvPr>
            <p:ph type="body" sz="quarter" idx="14"/>
          </p:nvPr>
        </p:nvSpPr>
        <p:spPr>
          <a:xfrm>
            <a:off x="571034" y="443464"/>
            <a:ext cx="5367179" cy="1365942"/>
          </a:xfrm>
        </p:spPr>
        <p:txBody>
          <a:bodyPr/>
          <a:lstStyle/>
          <a:p>
            <a:r>
              <a:rPr lang="nb-NO" sz="2800" spc="40" dirty="0">
                <a:latin typeface="Shape Sans"/>
                <a:cs typeface="Arial"/>
              </a:rPr>
              <a:t>Bruk av spesiallengder i utvendig gips i Nidarvoll-prosjektet</a:t>
            </a:r>
          </a:p>
          <a:p>
            <a:endParaRPr lang="nb-NO" dirty="0"/>
          </a:p>
        </p:txBody>
      </p:sp>
      <p:sp>
        <p:nvSpPr>
          <p:cNvPr id="5" name="Plassholder for lysbildenummer 4">
            <a:extLst>
              <a:ext uri="{FF2B5EF4-FFF2-40B4-BE49-F238E27FC236}">
                <a16:creationId xmlns:a16="http://schemas.microsoft.com/office/drawing/2014/main" id="{CC9201C5-3DF8-2F81-C987-5ABAD7030EDD}"/>
              </a:ext>
            </a:extLst>
          </p:cNvPr>
          <p:cNvSpPr>
            <a:spLocks noGrp="1"/>
          </p:cNvSpPr>
          <p:nvPr>
            <p:ph type="sldNum" sz="quarter" idx="4"/>
          </p:nvPr>
        </p:nvSpPr>
        <p:spPr/>
        <p:txBody>
          <a:bodyPr/>
          <a:lstStyle/>
          <a:p>
            <a:fld id="{EF8DBD5B-30F9-4F9C-AE39-E065C1AC514D}" type="slidenum">
              <a:rPr lang="en-US" noProof="0" smtClean="0"/>
              <a:pPr/>
              <a:t>5</a:t>
            </a:fld>
            <a:endParaRPr lang="en-US" noProof="0"/>
          </a:p>
        </p:txBody>
      </p:sp>
      <p:sp>
        <p:nvSpPr>
          <p:cNvPr id="6" name="Plassholder for tekst 5">
            <a:extLst>
              <a:ext uri="{FF2B5EF4-FFF2-40B4-BE49-F238E27FC236}">
                <a16:creationId xmlns:a16="http://schemas.microsoft.com/office/drawing/2014/main" id="{6C43536C-5852-BAC3-C306-9C75F794F636}"/>
              </a:ext>
            </a:extLst>
          </p:cNvPr>
          <p:cNvSpPr>
            <a:spLocks noGrp="1"/>
          </p:cNvSpPr>
          <p:nvPr>
            <p:ph type="body" sz="quarter" idx="21"/>
          </p:nvPr>
        </p:nvSpPr>
        <p:spPr/>
        <p:txBody>
          <a:bodyPr/>
          <a:lstStyle/>
          <a:p>
            <a:endParaRPr lang="nb-NO"/>
          </a:p>
        </p:txBody>
      </p:sp>
      <p:sp>
        <p:nvSpPr>
          <p:cNvPr id="9" name="Plassholder for tekst 3">
            <a:extLst>
              <a:ext uri="{FF2B5EF4-FFF2-40B4-BE49-F238E27FC236}">
                <a16:creationId xmlns:a16="http://schemas.microsoft.com/office/drawing/2014/main" id="{391B3E10-7466-B70A-D5CD-496A39671058}"/>
              </a:ext>
            </a:extLst>
          </p:cNvPr>
          <p:cNvSpPr txBox="1">
            <a:spLocks/>
          </p:cNvSpPr>
          <p:nvPr/>
        </p:nvSpPr>
        <p:spPr>
          <a:xfrm>
            <a:off x="492365" y="1797475"/>
            <a:ext cx="4865698" cy="1298845"/>
          </a:xfrm>
          <a:prstGeom prst="rect">
            <a:avLst/>
          </a:prstGeom>
        </p:spPr>
        <p:txBody>
          <a:bodyPr vert="horz" lIns="0" tIns="0" rIns="0" bIns="0" rtlCol="0">
            <a:noAutofit/>
          </a:bodyPr>
          <a:lstStyle>
            <a:lvl1pPr marL="182563" indent="-176400" algn="l" defTabSz="914400" rtl="0" eaLnBrk="1" latinLnBrk="0" hangingPunct="1">
              <a:lnSpc>
                <a:spcPct val="100000"/>
              </a:lnSpc>
              <a:spcBef>
                <a:spcPts val="1000"/>
              </a:spcBef>
              <a:buFont typeface="Arial" panose="020B0604020202020204" pitchFamily="34" charset="0"/>
              <a:buChar char="•"/>
              <a:tabLst/>
              <a:defRPr sz="1600" kern="1200" spc="40" baseline="0">
                <a:solidFill>
                  <a:schemeClr val="tx2"/>
                </a:solidFill>
                <a:latin typeface="+mn-lt"/>
                <a:ea typeface="+mn-ea"/>
                <a:cs typeface="+mn-cs"/>
              </a:defRPr>
            </a:lvl1pPr>
            <a:lvl2pPr marL="361950" indent="-180975" algn="l" defTabSz="914400" rtl="0" eaLnBrk="1" latinLnBrk="0" hangingPunct="1">
              <a:lnSpc>
                <a:spcPct val="100000"/>
              </a:lnSpc>
              <a:spcBef>
                <a:spcPts val="500"/>
              </a:spcBef>
              <a:buFont typeface="Arial" panose="020B0604020202020204" pitchFamily="34" charset="0"/>
              <a:buChar char="•"/>
              <a:tabLst/>
              <a:defRPr sz="1600" kern="1200" spc="40" baseline="0">
                <a:solidFill>
                  <a:schemeClr val="tx2"/>
                </a:solidFill>
                <a:latin typeface="+mn-lt"/>
                <a:ea typeface="+mn-ea"/>
                <a:cs typeface="+mn-cs"/>
              </a:defRPr>
            </a:lvl2pPr>
            <a:lvl3pPr marL="534988" indent="-168275" algn="l" defTabSz="914400" rtl="0" eaLnBrk="1" latinLnBrk="0" hangingPunct="1">
              <a:lnSpc>
                <a:spcPct val="100000"/>
              </a:lnSpc>
              <a:spcBef>
                <a:spcPts val="500"/>
              </a:spcBef>
              <a:buFont typeface="Arial" panose="020B0604020202020204" pitchFamily="34" charset="0"/>
              <a:buChar char="•"/>
              <a:tabLst/>
              <a:defRPr sz="1400" kern="1200" spc="40" baseline="0">
                <a:solidFill>
                  <a:schemeClr val="tx2"/>
                </a:solidFill>
                <a:latin typeface="+mn-lt"/>
                <a:ea typeface="+mn-ea"/>
                <a:cs typeface="+mn-cs"/>
              </a:defRPr>
            </a:lvl3pPr>
            <a:lvl4pPr marL="717550" indent="-182563" algn="l" defTabSz="914400" rtl="0" eaLnBrk="1" latinLnBrk="0" hangingPunct="1">
              <a:lnSpc>
                <a:spcPct val="100000"/>
              </a:lnSpc>
              <a:spcBef>
                <a:spcPts val="500"/>
              </a:spcBef>
              <a:buFont typeface="Arial" panose="020B0604020202020204" pitchFamily="34" charset="0"/>
              <a:buChar char="•"/>
              <a:tabLst/>
              <a:defRPr sz="1400" kern="1200" spc="40" baseline="0">
                <a:solidFill>
                  <a:schemeClr val="tx2"/>
                </a:solidFill>
                <a:latin typeface="+mn-lt"/>
                <a:ea typeface="+mn-ea"/>
                <a:cs typeface="+mn-cs"/>
              </a:defRPr>
            </a:lvl4pPr>
            <a:lvl5pPr marL="890588" indent="-173038" algn="l" defTabSz="914400" rtl="0" eaLnBrk="1" latinLnBrk="0" hangingPunct="1">
              <a:lnSpc>
                <a:spcPct val="100000"/>
              </a:lnSpc>
              <a:spcBef>
                <a:spcPts val="500"/>
              </a:spcBef>
              <a:buFont typeface="Arial" panose="020B0604020202020204" pitchFamily="34" charset="0"/>
              <a:buChar char="•"/>
              <a:tabLst/>
              <a:defRPr sz="1200" kern="1200" spc="4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 indent="0" algn="ctr">
              <a:buFont typeface="Arial" panose="020B0604020202020204" pitchFamily="34" charset="0"/>
              <a:buNone/>
            </a:pPr>
            <a:r>
              <a:rPr lang="nb-NO" b="1" dirty="0">
                <a:latin typeface="Shape Sans" panose="00000500000000000000" pitchFamily="50" charset="0"/>
              </a:rPr>
              <a:t>Tradisjonelt: </a:t>
            </a:r>
          </a:p>
          <a:p>
            <a:pPr marL="292100" indent="-285750" algn="ctr"/>
            <a:r>
              <a:rPr lang="nb-NO" dirty="0">
                <a:latin typeface="Shape Sans" panose="00000500000000000000" pitchFamily="50" charset="0"/>
              </a:rPr>
              <a:t>Velger en standardlengde og dekker hele veggen med denne</a:t>
            </a:r>
          </a:p>
          <a:p>
            <a:pPr marL="292100" indent="-285750" algn="ctr"/>
            <a:r>
              <a:rPr lang="nb-NO" dirty="0">
                <a:latin typeface="Shape Sans" panose="00000500000000000000" pitchFamily="50" charset="0"/>
              </a:rPr>
              <a:t>Skjærer alle åpninger</a:t>
            </a:r>
          </a:p>
        </p:txBody>
      </p:sp>
      <p:sp>
        <p:nvSpPr>
          <p:cNvPr id="10" name="TekstSylinder 9">
            <a:extLst>
              <a:ext uri="{FF2B5EF4-FFF2-40B4-BE49-F238E27FC236}">
                <a16:creationId xmlns:a16="http://schemas.microsoft.com/office/drawing/2014/main" id="{155243EA-C787-5511-2FF6-A30EC12BA7E6}"/>
              </a:ext>
            </a:extLst>
          </p:cNvPr>
          <p:cNvSpPr txBox="1"/>
          <p:nvPr/>
        </p:nvSpPr>
        <p:spPr>
          <a:xfrm>
            <a:off x="117182" y="3954513"/>
            <a:ext cx="6196212" cy="1087477"/>
          </a:xfrm>
          <a:prstGeom prst="rect">
            <a:avLst/>
          </a:prstGeom>
          <a:noFill/>
        </p:spPr>
        <p:txBody>
          <a:bodyPr wrap="square" lIns="91440" tIns="45720" rIns="91440" bIns="45720" anchor="t">
            <a:spAutoFit/>
          </a:bodyPr>
          <a:lstStyle/>
          <a:p>
            <a:pPr marL="6350" lvl="1" algn="ctr">
              <a:spcBef>
                <a:spcPts val="1000"/>
              </a:spcBef>
            </a:pPr>
            <a:r>
              <a:rPr lang="nb-NO" sz="1600" b="1" spc="40">
                <a:solidFill>
                  <a:schemeClr val="tx2"/>
                </a:solidFill>
                <a:latin typeface="Shape Sans" panose="00000500000000000000" pitchFamily="50" charset="0"/>
              </a:rPr>
              <a:t>Nidarvoll</a:t>
            </a:r>
          </a:p>
          <a:p>
            <a:pPr marL="292100" lvl="1" indent="-285750" algn="ctr">
              <a:spcBef>
                <a:spcPts val="1000"/>
              </a:spcBef>
              <a:buFont typeface="Arial" panose="020B0604020202020204" pitchFamily="34" charset="0"/>
              <a:buChar char="•"/>
            </a:pPr>
            <a:r>
              <a:rPr lang="nb-NO" sz="1600" spc="40">
                <a:solidFill>
                  <a:schemeClr val="tx2"/>
                </a:solidFill>
                <a:latin typeface="Shape Sans"/>
              </a:rPr>
              <a:t>3 platelengder ga redusert avkapp</a:t>
            </a:r>
            <a:endParaRPr lang="nb-NO" sz="1600" spc="40">
              <a:solidFill>
                <a:schemeClr val="tx2"/>
              </a:solidFill>
              <a:latin typeface="Shape Sans" panose="00000500000000000000" pitchFamily="50" charset="0"/>
            </a:endParaRPr>
          </a:p>
          <a:p>
            <a:pPr marL="292100" lvl="1" indent="-285750" algn="ctr">
              <a:spcBef>
                <a:spcPts val="1000"/>
              </a:spcBef>
              <a:buFont typeface="Arial" panose="020B0604020202020204" pitchFamily="34" charset="0"/>
              <a:buChar char="•"/>
            </a:pPr>
            <a:r>
              <a:rPr lang="nb-NO" sz="1600" spc="40">
                <a:solidFill>
                  <a:schemeClr val="tx2"/>
                </a:solidFill>
                <a:latin typeface="Shape Sans" panose="00000500000000000000" pitchFamily="50" charset="0"/>
              </a:rPr>
              <a:t>Gjenbruker avkapp andre steder på veggen. </a:t>
            </a:r>
          </a:p>
        </p:txBody>
      </p:sp>
      <p:sp>
        <p:nvSpPr>
          <p:cNvPr id="11" name="Ellipse 10">
            <a:extLst>
              <a:ext uri="{FF2B5EF4-FFF2-40B4-BE49-F238E27FC236}">
                <a16:creationId xmlns:a16="http://schemas.microsoft.com/office/drawing/2014/main" id="{3A363908-35BE-D9BC-7B84-29B0F3116EB6}"/>
              </a:ext>
            </a:extLst>
          </p:cNvPr>
          <p:cNvSpPr/>
          <p:nvPr/>
        </p:nvSpPr>
        <p:spPr>
          <a:xfrm>
            <a:off x="492364" y="1583997"/>
            <a:ext cx="5074247" cy="1640465"/>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Ellipse 11">
            <a:extLst>
              <a:ext uri="{FF2B5EF4-FFF2-40B4-BE49-F238E27FC236}">
                <a16:creationId xmlns:a16="http://schemas.microsoft.com/office/drawing/2014/main" id="{5FFA7AE5-35C0-38B8-DE5B-B3580CDE334C}"/>
              </a:ext>
            </a:extLst>
          </p:cNvPr>
          <p:cNvSpPr/>
          <p:nvPr/>
        </p:nvSpPr>
        <p:spPr>
          <a:xfrm>
            <a:off x="492364" y="3954513"/>
            <a:ext cx="5445849" cy="1406509"/>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Google Shape;714;p34">
            <a:extLst>
              <a:ext uri="{FF2B5EF4-FFF2-40B4-BE49-F238E27FC236}">
                <a16:creationId xmlns:a16="http://schemas.microsoft.com/office/drawing/2014/main" id="{34B7F41A-E535-A262-2FE5-7588243560CE}"/>
              </a:ext>
            </a:extLst>
          </p:cNvPr>
          <p:cNvSpPr/>
          <p:nvPr/>
        </p:nvSpPr>
        <p:spPr>
          <a:xfrm rot="5914141">
            <a:off x="3256429" y="3154664"/>
            <a:ext cx="992553" cy="847807"/>
          </a:xfrm>
          <a:custGeom>
            <a:avLst/>
            <a:gdLst/>
            <a:ahLst/>
            <a:cxnLst/>
            <a:rect l="l" t="t" r="r" b="b"/>
            <a:pathLst>
              <a:path w="28444" h="20434" extrusionOk="0">
                <a:moveTo>
                  <a:pt x="28443" y="1"/>
                </a:moveTo>
                <a:cubicBezTo>
                  <a:pt x="28443" y="1"/>
                  <a:pt x="27742" y="72"/>
                  <a:pt x="26686" y="151"/>
                </a:cubicBezTo>
                <a:cubicBezTo>
                  <a:pt x="26163" y="193"/>
                  <a:pt x="25554" y="241"/>
                  <a:pt x="24901" y="294"/>
                </a:cubicBezTo>
                <a:cubicBezTo>
                  <a:pt x="24578" y="320"/>
                  <a:pt x="24243" y="347"/>
                  <a:pt x="23904" y="373"/>
                </a:cubicBezTo>
                <a:cubicBezTo>
                  <a:pt x="23564" y="396"/>
                  <a:pt x="23218" y="418"/>
                  <a:pt x="22872" y="440"/>
                </a:cubicBezTo>
                <a:cubicBezTo>
                  <a:pt x="21491" y="528"/>
                  <a:pt x="20145" y="628"/>
                  <a:pt x="19123" y="673"/>
                </a:cubicBezTo>
                <a:cubicBezTo>
                  <a:pt x="18113" y="725"/>
                  <a:pt x="17440" y="761"/>
                  <a:pt x="17440" y="761"/>
                </a:cubicBezTo>
                <a:lnTo>
                  <a:pt x="18479" y="2255"/>
                </a:lnTo>
                <a:cubicBezTo>
                  <a:pt x="18479" y="2255"/>
                  <a:pt x="18205" y="2456"/>
                  <a:pt x="17724" y="2807"/>
                </a:cubicBezTo>
                <a:cubicBezTo>
                  <a:pt x="17237" y="3148"/>
                  <a:pt x="16540" y="3637"/>
                  <a:pt x="15705" y="4224"/>
                </a:cubicBezTo>
                <a:cubicBezTo>
                  <a:pt x="14872" y="4813"/>
                  <a:pt x="13873" y="5464"/>
                  <a:pt x="12816" y="6182"/>
                </a:cubicBezTo>
                <a:cubicBezTo>
                  <a:pt x="12284" y="6536"/>
                  <a:pt x="11725" y="6888"/>
                  <a:pt x="11161" y="7253"/>
                </a:cubicBezTo>
                <a:cubicBezTo>
                  <a:pt x="10597" y="7617"/>
                  <a:pt x="10028" y="7993"/>
                  <a:pt x="9445" y="8347"/>
                </a:cubicBezTo>
                <a:cubicBezTo>
                  <a:pt x="8864" y="8706"/>
                  <a:pt x="8284" y="9066"/>
                  <a:pt x="7712" y="9419"/>
                </a:cubicBezTo>
                <a:cubicBezTo>
                  <a:pt x="7141" y="9774"/>
                  <a:pt x="6568" y="10105"/>
                  <a:pt x="6019" y="10434"/>
                </a:cubicBezTo>
                <a:cubicBezTo>
                  <a:pt x="4923" y="11097"/>
                  <a:pt x="3880" y="11687"/>
                  <a:pt x="2990" y="12195"/>
                </a:cubicBezTo>
                <a:cubicBezTo>
                  <a:pt x="2103" y="12711"/>
                  <a:pt x="1348" y="13114"/>
                  <a:pt x="825" y="13405"/>
                </a:cubicBezTo>
                <a:cubicBezTo>
                  <a:pt x="300" y="13694"/>
                  <a:pt x="1" y="13859"/>
                  <a:pt x="1" y="13859"/>
                </a:cubicBezTo>
                <a:cubicBezTo>
                  <a:pt x="1" y="13859"/>
                  <a:pt x="461" y="13871"/>
                  <a:pt x="1154" y="13888"/>
                </a:cubicBezTo>
                <a:cubicBezTo>
                  <a:pt x="1846" y="13904"/>
                  <a:pt x="2783" y="13939"/>
                  <a:pt x="3714" y="13951"/>
                </a:cubicBezTo>
                <a:cubicBezTo>
                  <a:pt x="4655" y="13969"/>
                  <a:pt x="5597" y="13989"/>
                  <a:pt x="6303" y="14003"/>
                </a:cubicBezTo>
                <a:cubicBezTo>
                  <a:pt x="7013" y="14011"/>
                  <a:pt x="7487" y="14017"/>
                  <a:pt x="7487" y="14017"/>
                </a:cubicBezTo>
                <a:cubicBezTo>
                  <a:pt x="7487" y="14017"/>
                  <a:pt x="7246" y="14427"/>
                  <a:pt x="6884" y="15044"/>
                </a:cubicBezTo>
                <a:cubicBezTo>
                  <a:pt x="6513" y="15651"/>
                  <a:pt x="6014" y="16459"/>
                  <a:pt x="5505" y="17264"/>
                </a:cubicBezTo>
                <a:cubicBezTo>
                  <a:pt x="4999" y="18075"/>
                  <a:pt x="4470" y="18856"/>
                  <a:pt x="4074" y="19450"/>
                </a:cubicBezTo>
                <a:cubicBezTo>
                  <a:pt x="3674" y="20041"/>
                  <a:pt x="3407" y="20434"/>
                  <a:pt x="3407" y="20434"/>
                </a:cubicBezTo>
                <a:cubicBezTo>
                  <a:pt x="3407" y="20434"/>
                  <a:pt x="3725" y="20274"/>
                  <a:pt x="4283" y="19996"/>
                </a:cubicBezTo>
                <a:cubicBezTo>
                  <a:pt x="4838" y="19714"/>
                  <a:pt x="5639" y="19325"/>
                  <a:pt x="6584" y="18825"/>
                </a:cubicBezTo>
                <a:cubicBezTo>
                  <a:pt x="7531" y="18330"/>
                  <a:pt x="8640" y="17758"/>
                  <a:pt x="9811" y="17111"/>
                </a:cubicBezTo>
                <a:cubicBezTo>
                  <a:pt x="10397" y="16788"/>
                  <a:pt x="11009" y="16467"/>
                  <a:pt x="11620" y="16119"/>
                </a:cubicBezTo>
                <a:cubicBezTo>
                  <a:pt x="12231" y="15772"/>
                  <a:pt x="12852" y="15420"/>
                  <a:pt x="13473" y="15068"/>
                </a:cubicBezTo>
                <a:cubicBezTo>
                  <a:pt x="14097" y="14721"/>
                  <a:pt x="14708" y="14350"/>
                  <a:pt x="15315" y="13994"/>
                </a:cubicBezTo>
                <a:cubicBezTo>
                  <a:pt x="15918" y="13634"/>
                  <a:pt x="16518" y="13286"/>
                  <a:pt x="17090" y="12937"/>
                </a:cubicBezTo>
                <a:cubicBezTo>
                  <a:pt x="18228" y="12228"/>
                  <a:pt x="19302" y="11583"/>
                  <a:pt x="20203" y="10998"/>
                </a:cubicBezTo>
                <a:cubicBezTo>
                  <a:pt x="21105" y="10416"/>
                  <a:pt x="21857" y="9930"/>
                  <a:pt x="22384" y="9590"/>
                </a:cubicBezTo>
                <a:cubicBezTo>
                  <a:pt x="22904" y="9239"/>
                  <a:pt x="23201" y="9040"/>
                  <a:pt x="23201" y="9040"/>
                </a:cubicBezTo>
                <a:lnTo>
                  <a:pt x="24241" y="10535"/>
                </a:lnTo>
                <a:cubicBezTo>
                  <a:pt x="24241" y="10535"/>
                  <a:pt x="24537" y="9888"/>
                  <a:pt x="24980" y="8920"/>
                </a:cubicBezTo>
                <a:cubicBezTo>
                  <a:pt x="25423" y="7960"/>
                  <a:pt x="25969" y="6635"/>
                  <a:pt x="26501" y="5326"/>
                </a:cubicBezTo>
                <a:cubicBezTo>
                  <a:pt x="26631" y="4997"/>
                  <a:pt x="26762" y="4669"/>
                  <a:pt x="26891" y="4345"/>
                </a:cubicBezTo>
                <a:cubicBezTo>
                  <a:pt x="27014" y="4018"/>
                  <a:pt x="27134" y="3695"/>
                  <a:pt x="27251" y="3383"/>
                </a:cubicBezTo>
                <a:cubicBezTo>
                  <a:pt x="27478" y="2757"/>
                  <a:pt x="27690" y="2174"/>
                  <a:pt x="27871" y="1674"/>
                </a:cubicBezTo>
                <a:cubicBezTo>
                  <a:pt x="28229" y="679"/>
                  <a:pt x="28443" y="1"/>
                  <a:pt x="284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TekstSylinder 13">
            <a:extLst>
              <a:ext uri="{FF2B5EF4-FFF2-40B4-BE49-F238E27FC236}">
                <a16:creationId xmlns:a16="http://schemas.microsoft.com/office/drawing/2014/main" id="{F014882C-2965-6172-3D37-6AB991E92F21}"/>
              </a:ext>
            </a:extLst>
          </p:cNvPr>
          <p:cNvSpPr txBox="1"/>
          <p:nvPr/>
        </p:nvSpPr>
        <p:spPr>
          <a:xfrm>
            <a:off x="1738790" y="5586910"/>
            <a:ext cx="4027829" cy="923330"/>
          </a:xfrm>
          <a:prstGeom prst="rect">
            <a:avLst/>
          </a:prstGeom>
          <a:solidFill>
            <a:schemeClr val="accent3"/>
          </a:solidFill>
          <a:ln>
            <a:noFill/>
          </a:ln>
        </p:spPr>
        <p:style>
          <a:lnRef idx="3">
            <a:schemeClr val="lt1"/>
          </a:lnRef>
          <a:fillRef idx="1">
            <a:schemeClr val="accent5"/>
          </a:fillRef>
          <a:effectRef idx="1">
            <a:schemeClr val="accent5"/>
          </a:effectRef>
          <a:fontRef idx="minor">
            <a:schemeClr val="lt1"/>
          </a:fontRef>
        </p:style>
        <p:txBody>
          <a:bodyPr wrap="square" lIns="0" tIns="0" rIns="0" bIns="0" rtlCol="0" anchor="ctr">
            <a:spAutoFit/>
          </a:bodyPr>
          <a:lstStyle/>
          <a:p>
            <a:pPr algn="ctr"/>
            <a:r>
              <a:rPr lang="nb-NO" sz="3000" b="1" spc="40" dirty="0">
                <a:solidFill>
                  <a:schemeClr val="bg1"/>
                </a:solidFill>
                <a:latin typeface="Shape Sans"/>
                <a:ea typeface="+mn-lt"/>
                <a:cs typeface="+mn-lt"/>
              </a:rPr>
              <a:t>83% </a:t>
            </a:r>
            <a:r>
              <a:rPr lang="nb-NO" sz="3000" spc="40" dirty="0">
                <a:solidFill>
                  <a:schemeClr val="bg1"/>
                </a:solidFill>
                <a:latin typeface="Shape Sans"/>
                <a:ea typeface="+mn-lt"/>
                <a:cs typeface="+mn-lt"/>
              </a:rPr>
              <a:t>reduksjon i avfall og kun </a:t>
            </a:r>
            <a:r>
              <a:rPr lang="nb-NO" sz="3000" b="1" spc="40" dirty="0">
                <a:solidFill>
                  <a:schemeClr val="bg1"/>
                </a:solidFill>
                <a:latin typeface="Shape Sans"/>
                <a:ea typeface="+mn-lt"/>
                <a:cs typeface="+mn-lt"/>
              </a:rPr>
              <a:t>5% </a:t>
            </a:r>
            <a:r>
              <a:rPr lang="nb-NO" sz="3000" spc="40" dirty="0">
                <a:solidFill>
                  <a:schemeClr val="bg1"/>
                </a:solidFill>
                <a:latin typeface="Shape Sans"/>
                <a:ea typeface="+mn-lt"/>
                <a:cs typeface="+mn-lt"/>
              </a:rPr>
              <a:t>svinn</a:t>
            </a:r>
          </a:p>
        </p:txBody>
      </p:sp>
    </p:spTree>
    <p:extLst>
      <p:ext uri="{BB962C8B-B14F-4D97-AF65-F5344CB8AC3E}">
        <p14:creationId xmlns:p14="http://schemas.microsoft.com/office/powerpoint/2010/main" val="3240026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3CA1D3D7-D5A8-410D-9E2C-2E308D0EB5D3}"/>
              </a:ext>
            </a:extLst>
          </p:cNvPr>
          <p:cNvGraphicFramePr>
            <a:graphicFrameLocks/>
          </p:cNvGraphicFramePr>
          <p:nvPr>
            <p:extLst>
              <p:ext uri="{D42A27DB-BD31-4B8C-83A1-F6EECF244321}">
                <p14:modId xmlns:p14="http://schemas.microsoft.com/office/powerpoint/2010/main" val="3472896104"/>
              </p:ext>
            </p:extLst>
          </p:nvPr>
        </p:nvGraphicFramePr>
        <p:xfrm>
          <a:off x="153822" y="1398326"/>
          <a:ext cx="5495925" cy="4057649"/>
        </p:xfrm>
        <a:graphic>
          <a:graphicData uri="http://schemas.openxmlformats.org/drawingml/2006/chart">
            <c:chart xmlns:c="http://schemas.openxmlformats.org/drawingml/2006/chart" xmlns:r="http://schemas.openxmlformats.org/officeDocument/2006/relationships" r:id="rId3"/>
          </a:graphicData>
        </a:graphic>
      </p:graphicFrame>
      <p:sp>
        <p:nvSpPr>
          <p:cNvPr id="3" name="TekstSylinder 2">
            <a:extLst>
              <a:ext uri="{FF2B5EF4-FFF2-40B4-BE49-F238E27FC236}">
                <a16:creationId xmlns:a16="http://schemas.microsoft.com/office/drawing/2014/main" id="{BE9563CE-F13E-163D-1C8B-D9BC0028FF2A}"/>
              </a:ext>
            </a:extLst>
          </p:cNvPr>
          <p:cNvSpPr txBox="1"/>
          <p:nvPr/>
        </p:nvSpPr>
        <p:spPr>
          <a:xfrm>
            <a:off x="438150" y="348212"/>
            <a:ext cx="7772400" cy="584775"/>
          </a:xfrm>
          <a:prstGeom prst="rect">
            <a:avLst/>
          </a:prstGeom>
          <a:noFill/>
        </p:spPr>
        <p:txBody>
          <a:bodyPr wrap="square">
            <a:spAutoFit/>
          </a:bodyPr>
          <a:lstStyle/>
          <a:p>
            <a:r>
              <a:rPr lang="nb-NO" sz="3200" spc="40">
                <a:solidFill>
                  <a:srgbClr val="002060"/>
                </a:solidFill>
                <a:latin typeface="Shape Sans" panose="00000500000000000000" pitchFamily="50" charset="0"/>
              </a:rPr>
              <a:t>Klimafotavtrykk i Skanska Norge i 2022</a:t>
            </a:r>
          </a:p>
        </p:txBody>
      </p:sp>
      <p:sp>
        <p:nvSpPr>
          <p:cNvPr id="6" name="Google Shape;714;p34">
            <a:extLst>
              <a:ext uri="{FF2B5EF4-FFF2-40B4-BE49-F238E27FC236}">
                <a16:creationId xmlns:a16="http://schemas.microsoft.com/office/drawing/2014/main" id="{5A690311-4C6E-2336-FFF3-6877E930532A}"/>
              </a:ext>
            </a:extLst>
          </p:cNvPr>
          <p:cNvSpPr/>
          <p:nvPr/>
        </p:nvSpPr>
        <p:spPr>
          <a:xfrm rot="987511" flipH="1" flipV="1">
            <a:off x="4688050" y="2168320"/>
            <a:ext cx="2110765" cy="1260487"/>
          </a:xfrm>
          <a:custGeom>
            <a:avLst/>
            <a:gdLst/>
            <a:ahLst/>
            <a:cxnLst/>
            <a:rect l="l" t="t" r="r" b="b"/>
            <a:pathLst>
              <a:path w="28444" h="20434" extrusionOk="0">
                <a:moveTo>
                  <a:pt x="28443" y="1"/>
                </a:moveTo>
                <a:cubicBezTo>
                  <a:pt x="28443" y="1"/>
                  <a:pt x="27742" y="72"/>
                  <a:pt x="26686" y="151"/>
                </a:cubicBezTo>
                <a:cubicBezTo>
                  <a:pt x="26163" y="193"/>
                  <a:pt x="25554" y="241"/>
                  <a:pt x="24901" y="294"/>
                </a:cubicBezTo>
                <a:cubicBezTo>
                  <a:pt x="24578" y="320"/>
                  <a:pt x="24243" y="347"/>
                  <a:pt x="23904" y="373"/>
                </a:cubicBezTo>
                <a:cubicBezTo>
                  <a:pt x="23564" y="396"/>
                  <a:pt x="23218" y="418"/>
                  <a:pt x="22872" y="440"/>
                </a:cubicBezTo>
                <a:cubicBezTo>
                  <a:pt x="21491" y="528"/>
                  <a:pt x="20145" y="628"/>
                  <a:pt x="19123" y="673"/>
                </a:cubicBezTo>
                <a:cubicBezTo>
                  <a:pt x="18113" y="725"/>
                  <a:pt x="17440" y="761"/>
                  <a:pt x="17440" y="761"/>
                </a:cubicBezTo>
                <a:lnTo>
                  <a:pt x="18479" y="2255"/>
                </a:lnTo>
                <a:cubicBezTo>
                  <a:pt x="18479" y="2255"/>
                  <a:pt x="18205" y="2456"/>
                  <a:pt x="17724" y="2807"/>
                </a:cubicBezTo>
                <a:cubicBezTo>
                  <a:pt x="17237" y="3148"/>
                  <a:pt x="16540" y="3637"/>
                  <a:pt x="15705" y="4224"/>
                </a:cubicBezTo>
                <a:cubicBezTo>
                  <a:pt x="14872" y="4813"/>
                  <a:pt x="13873" y="5464"/>
                  <a:pt x="12816" y="6182"/>
                </a:cubicBezTo>
                <a:cubicBezTo>
                  <a:pt x="12284" y="6536"/>
                  <a:pt x="11725" y="6888"/>
                  <a:pt x="11161" y="7253"/>
                </a:cubicBezTo>
                <a:cubicBezTo>
                  <a:pt x="10597" y="7617"/>
                  <a:pt x="10028" y="7993"/>
                  <a:pt x="9445" y="8347"/>
                </a:cubicBezTo>
                <a:cubicBezTo>
                  <a:pt x="8864" y="8706"/>
                  <a:pt x="8284" y="9066"/>
                  <a:pt x="7712" y="9419"/>
                </a:cubicBezTo>
                <a:cubicBezTo>
                  <a:pt x="7141" y="9774"/>
                  <a:pt x="6568" y="10105"/>
                  <a:pt x="6019" y="10434"/>
                </a:cubicBezTo>
                <a:cubicBezTo>
                  <a:pt x="4923" y="11097"/>
                  <a:pt x="3880" y="11687"/>
                  <a:pt x="2990" y="12195"/>
                </a:cubicBezTo>
                <a:cubicBezTo>
                  <a:pt x="2103" y="12711"/>
                  <a:pt x="1348" y="13114"/>
                  <a:pt x="825" y="13405"/>
                </a:cubicBezTo>
                <a:cubicBezTo>
                  <a:pt x="300" y="13694"/>
                  <a:pt x="1" y="13859"/>
                  <a:pt x="1" y="13859"/>
                </a:cubicBezTo>
                <a:cubicBezTo>
                  <a:pt x="1" y="13859"/>
                  <a:pt x="461" y="13871"/>
                  <a:pt x="1154" y="13888"/>
                </a:cubicBezTo>
                <a:cubicBezTo>
                  <a:pt x="1846" y="13904"/>
                  <a:pt x="2783" y="13939"/>
                  <a:pt x="3714" y="13951"/>
                </a:cubicBezTo>
                <a:cubicBezTo>
                  <a:pt x="4655" y="13969"/>
                  <a:pt x="5597" y="13989"/>
                  <a:pt x="6303" y="14003"/>
                </a:cubicBezTo>
                <a:cubicBezTo>
                  <a:pt x="7013" y="14011"/>
                  <a:pt x="7487" y="14017"/>
                  <a:pt x="7487" y="14017"/>
                </a:cubicBezTo>
                <a:cubicBezTo>
                  <a:pt x="7487" y="14017"/>
                  <a:pt x="7246" y="14427"/>
                  <a:pt x="6884" y="15044"/>
                </a:cubicBezTo>
                <a:cubicBezTo>
                  <a:pt x="6513" y="15651"/>
                  <a:pt x="6014" y="16459"/>
                  <a:pt x="5505" y="17264"/>
                </a:cubicBezTo>
                <a:cubicBezTo>
                  <a:pt x="4999" y="18075"/>
                  <a:pt x="4470" y="18856"/>
                  <a:pt x="4074" y="19450"/>
                </a:cubicBezTo>
                <a:cubicBezTo>
                  <a:pt x="3674" y="20041"/>
                  <a:pt x="3407" y="20434"/>
                  <a:pt x="3407" y="20434"/>
                </a:cubicBezTo>
                <a:cubicBezTo>
                  <a:pt x="3407" y="20434"/>
                  <a:pt x="3725" y="20274"/>
                  <a:pt x="4283" y="19996"/>
                </a:cubicBezTo>
                <a:cubicBezTo>
                  <a:pt x="4838" y="19714"/>
                  <a:pt x="5639" y="19325"/>
                  <a:pt x="6584" y="18825"/>
                </a:cubicBezTo>
                <a:cubicBezTo>
                  <a:pt x="7531" y="18330"/>
                  <a:pt x="8640" y="17758"/>
                  <a:pt x="9811" y="17111"/>
                </a:cubicBezTo>
                <a:cubicBezTo>
                  <a:pt x="10397" y="16788"/>
                  <a:pt x="11009" y="16467"/>
                  <a:pt x="11620" y="16119"/>
                </a:cubicBezTo>
                <a:cubicBezTo>
                  <a:pt x="12231" y="15772"/>
                  <a:pt x="12852" y="15420"/>
                  <a:pt x="13473" y="15068"/>
                </a:cubicBezTo>
                <a:cubicBezTo>
                  <a:pt x="14097" y="14721"/>
                  <a:pt x="14708" y="14350"/>
                  <a:pt x="15315" y="13994"/>
                </a:cubicBezTo>
                <a:cubicBezTo>
                  <a:pt x="15918" y="13634"/>
                  <a:pt x="16518" y="13286"/>
                  <a:pt x="17090" y="12937"/>
                </a:cubicBezTo>
                <a:cubicBezTo>
                  <a:pt x="18228" y="12228"/>
                  <a:pt x="19302" y="11583"/>
                  <a:pt x="20203" y="10998"/>
                </a:cubicBezTo>
                <a:cubicBezTo>
                  <a:pt x="21105" y="10416"/>
                  <a:pt x="21857" y="9930"/>
                  <a:pt x="22384" y="9590"/>
                </a:cubicBezTo>
                <a:cubicBezTo>
                  <a:pt x="22904" y="9239"/>
                  <a:pt x="23201" y="9040"/>
                  <a:pt x="23201" y="9040"/>
                </a:cubicBezTo>
                <a:lnTo>
                  <a:pt x="24241" y="10535"/>
                </a:lnTo>
                <a:cubicBezTo>
                  <a:pt x="24241" y="10535"/>
                  <a:pt x="24537" y="9888"/>
                  <a:pt x="24980" y="8920"/>
                </a:cubicBezTo>
                <a:cubicBezTo>
                  <a:pt x="25423" y="7960"/>
                  <a:pt x="25969" y="6635"/>
                  <a:pt x="26501" y="5326"/>
                </a:cubicBezTo>
                <a:cubicBezTo>
                  <a:pt x="26631" y="4997"/>
                  <a:pt x="26762" y="4669"/>
                  <a:pt x="26891" y="4345"/>
                </a:cubicBezTo>
                <a:cubicBezTo>
                  <a:pt x="27014" y="4018"/>
                  <a:pt x="27134" y="3695"/>
                  <a:pt x="27251" y="3383"/>
                </a:cubicBezTo>
                <a:cubicBezTo>
                  <a:pt x="27478" y="2757"/>
                  <a:pt x="27690" y="2174"/>
                  <a:pt x="27871" y="1674"/>
                </a:cubicBezTo>
                <a:cubicBezTo>
                  <a:pt x="28229" y="679"/>
                  <a:pt x="28443" y="1"/>
                  <a:pt x="284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 name="Chart 2">
            <a:extLst>
              <a:ext uri="{FF2B5EF4-FFF2-40B4-BE49-F238E27FC236}">
                <a16:creationId xmlns:a16="http://schemas.microsoft.com/office/drawing/2014/main" id="{22B753F4-3CF3-364A-CD75-253979DFEE5B}"/>
              </a:ext>
            </a:extLst>
          </p:cNvPr>
          <p:cNvGraphicFramePr>
            <a:graphicFrameLocks/>
          </p:cNvGraphicFramePr>
          <p:nvPr>
            <p:extLst>
              <p:ext uri="{D42A27DB-BD31-4B8C-83A1-F6EECF244321}">
                <p14:modId xmlns:p14="http://schemas.microsoft.com/office/powerpoint/2010/main" val="1710042224"/>
              </p:ext>
            </p:extLst>
          </p:nvPr>
        </p:nvGraphicFramePr>
        <p:xfrm>
          <a:off x="4621642" y="160450"/>
          <a:ext cx="8685080" cy="6351638"/>
        </p:xfrm>
        <a:graphic>
          <a:graphicData uri="http://schemas.openxmlformats.org/drawingml/2006/chart">
            <c:chart xmlns:c="http://schemas.openxmlformats.org/drawingml/2006/chart" xmlns:r="http://schemas.openxmlformats.org/officeDocument/2006/relationships" r:id="rId4"/>
          </a:graphicData>
        </a:graphic>
      </p:graphicFrame>
      <p:sp>
        <p:nvSpPr>
          <p:cNvPr id="4" name="Plassholder for lysbildenummer 3">
            <a:extLst>
              <a:ext uri="{FF2B5EF4-FFF2-40B4-BE49-F238E27FC236}">
                <a16:creationId xmlns:a16="http://schemas.microsoft.com/office/drawing/2014/main" id="{38016C18-CE6D-9D04-4176-61E230571790}"/>
              </a:ext>
            </a:extLst>
          </p:cNvPr>
          <p:cNvSpPr>
            <a:spLocks noGrp="1"/>
          </p:cNvSpPr>
          <p:nvPr>
            <p:ph type="sldNum" sz="quarter" idx="12"/>
          </p:nvPr>
        </p:nvSpPr>
        <p:spPr/>
        <p:txBody>
          <a:bodyPr/>
          <a:lstStyle/>
          <a:p>
            <a:fld id="{E07FCF37-0424-4E99-B3FC-C45380CDD7A6}" type="slidenum">
              <a:rPr lang="nb-NO" smtClean="0"/>
              <a:t>6</a:t>
            </a:fld>
            <a:endParaRPr lang="nb-NO"/>
          </a:p>
        </p:txBody>
      </p:sp>
      <p:graphicFrame>
        <p:nvGraphicFramePr>
          <p:cNvPr id="7" name="Chart 6">
            <a:extLst>
              <a:ext uri="{FF2B5EF4-FFF2-40B4-BE49-F238E27FC236}">
                <a16:creationId xmlns:a16="http://schemas.microsoft.com/office/drawing/2014/main" id="{FCABFC01-4488-1EDC-21F8-875DE83F4BBF}"/>
              </a:ext>
            </a:extLst>
          </p:cNvPr>
          <p:cNvGraphicFramePr>
            <a:graphicFrameLocks/>
          </p:cNvGraphicFramePr>
          <p:nvPr>
            <p:extLst>
              <p:ext uri="{D42A27DB-BD31-4B8C-83A1-F6EECF244321}">
                <p14:modId xmlns:p14="http://schemas.microsoft.com/office/powerpoint/2010/main" val="2329664694"/>
              </p:ext>
            </p:extLst>
          </p:nvPr>
        </p:nvGraphicFramePr>
        <p:xfrm>
          <a:off x="5743432" y="1141212"/>
          <a:ext cx="6294746" cy="529006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a:extLst>
              <a:ext uri="{FF2B5EF4-FFF2-40B4-BE49-F238E27FC236}">
                <a16:creationId xmlns:a16="http://schemas.microsoft.com/office/drawing/2014/main" id="{2D169D81-8D96-3FD8-4DB7-8B6F5A41EA40}"/>
              </a:ext>
            </a:extLst>
          </p:cNvPr>
          <p:cNvGraphicFramePr>
            <a:graphicFrameLocks/>
          </p:cNvGraphicFramePr>
          <p:nvPr>
            <p:extLst>
              <p:ext uri="{D42A27DB-BD31-4B8C-83A1-F6EECF244321}">
                <p14:modId xmlns:p14="http://schemas.microsoft.com/office/powerpoint/2010/main" val="1304431900"/>
              </p:ext>
            </p:extLst>
          </p:nvPr>
        </p:nvGraphicFramePr>
        <p:xfrm>
          <a:off x="153822" y="1820333"/>
          <a:ext cx="5357977" cy="369993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16545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ssholder for bilde 7">
            <a:extLst>
              <a:ext uri="{FF2B5EF4-FFF2-40B4-BE49-F238E27FC236}">
                <a16:creationId xmlns:a16="http://schemas.microsoft.com/office/drawing/2014/main" id="{FE3CF26B-2504-6C8A-6682-C4CA5DA2EA38}"/>
              </a:ext>
            </a:extLst>
          </p:cNvPr>
          <p:cNvPicPr>
            <a:picLocks noGrp="1" noChangeAspect="1"/>
          </p:cNvPicPr>
          <p:nvPr>
            <p:ph type="pic" sz="quarter" idx="18"/>
          </p:nvPr>
        </p:nvPicPr>
        <p:blipFill rotWithShape="1">
          <a:blip r:embed="rId3">
            <a:extLst>
              <a:ext uri="{28A0092B-C50C-407E-A947-70E740481C1C}">
                <a14:useLocalDpi xmlns:a14="http://schemas.microsoft.com/office/drawing/2010/main" val="0"/>
              </a:ext>
            </a:extLst>
          </a:blip>
          <a:srcRect l="13750" r="36250"/>
          <a:stretch/>
        </p:blipFill>
        <p:spPr>
          <a:xfrm>
            <a:off x="6094414" y="2"/>
            <a:ext cx="6095997" cy="6857997"/>
          </a:xfrm>
        </p:spPr>
      </p:pic>
      <p:sp>
        <p:nvSpPr>
          <p:cNvPr id="3" name="Plassholder for tekst 2">
            <a:extLst>
              <a:ext uri="{FF2B5EF4-FFF2-40B4-BE49-F238E27FC236}">
                <a16:creationId xmlns:a16="http://schemas.microsoft.com/office/drawing/2014/main" id="{94FC81BF-581C-0036-338D-F960ECC2D407}"/>
              </a:ext>
            </a:extLst>
          </p:cNvPr>
          <p:cNvSpPr>
            <a:spLocks noGrp="1"/>
          </p:cNvSpPr>
          <p:nvPr>
            <p:ph type="body" sz="quarter" idx="14"/>
          </p:nvPr>
        </p:nvSpPr>
        <p:spPr/>
        <p:txBody>
          <a:bodyPr/>
          <a:lstStyle/>
          <a:p>
            <a:r>
              <a:rPr lang="nb-NO" sz="3600" spc="40" dirty="0">
                <a:latin typeface="Shape Sans" panose="00000500000000000000" pitchFamily="50" charset="0"/>
                <a:cs typeface="Arial"/>
              </a:rPr>
              <a:t>Stort potensial for klimakutt i materialer</a:t>
            </a:r>
          </a:p>
          <a:p>
            <a:endParaRPr lang="nb-NO" dirty="0"/>
          </a:p>
        </p:txBody>
      </p:sp>
      <p:sp>
        <p:nvSpPr>
          <p:cNvPr id="4" name="Plassholder for tekst 3">
            <a:extLst>
              <a:ext uri="{FF2B5EF4-FFF2-40B4-BE49-F238E27FC236}">
                <a16:creationId xmlns:a16="http://schemas.microsoft.com/office/drawing/2014/main" id="{A7240E1F-5475-D5FB-3657-C137004C6A9E}"/>
              </a:ext>
            </a:extLst>
          </p:cNvPr>
          <p:cNvSpPr>
            <a:spLocks noGrp="1"/>
          </p:cNvSpPr>
          <p:nvPr>
            <p:ph type="body" sz="quarter" idx="20"/>
          </p:nvPr>
        </p:nvSpPr>
        <p:spPr>
          <a:xfrm>
            <a:off x="576000" y="3110167"/>
            <a:ext cx="5377125" cy="3600450"/>
          </a:xfrm>
        </p:spPr>
        <p:txBody>
          <a:bodyPr/>
          <a:lstStyle/>
          <a:p>
            <a:pPr marL="6163" indent="0">
              <a:buNone/>
            </a:pPr>
            <a:r>
              <a:rPr lang="nb-NO" sz="1800">
                <a:latin typeface="Shape Sans" panose="00000500000000000000" pitchFamily="50" charset="0"/>
              </a:rPr>
              <a:t>Hvordan får vi til dette?</a:t>
            </a:r>
          </a:p>
          <a:p>
            <a:r>
              <a:rPr lang="nb-NO" sz="1400">
                <a:latin typeface="Shape Sans" panose="00000500000000000000" pitchFamily="50" charset="0"/>
              </a:rPr>
              <a:t>Klimaregnskap som setter ambisiøse mål.</a:t>
            </a:r>
          </a:p>
          <a:p>
            <a:r>
              <a:rPr lang="nb-NO" sz="1400">
                <a:latin typeface="Shape Sans" panose="00000500000000000000" pitchFamily="50" charset="0"/>
              </a:rPr>
              <a:t>Hvilke muligheter har vi for ombruk av materialer og masser?</a:t>
            </a:r>
          </a:p>
          <a:p>
            <a:r>
              <a:rPr lang="nb-NO" sz="1400">
                <a:latin typeface="Shape Sans" panose="00000500000000000000" pitchFamily="50" charset="0"/>
              </a:rPr>
              <a:t>Har vi etterspurt materialer med lavt klimafotatrykk? EPD kan være et viktig virkemiddel. </a:t>
            </a:r>
          </a:p>
          <a:p>
            <a:r>
              <a:rPr lang="nb-NO" sz="1400">
                <a:latin typeface="Shape Sans" panose="00000500000000000000" pitchFamily="50" charset="0"/>
              </a:rPr>
              <a:t>Har vi tatt hensyn til mulighetene for resirkulerbare materialer eller med høy gjenvinningsgrad?</a:t>
            </a:r>
          </a:p>
          <a:p>
            <a:r>
              <a:rPr lang="nb-NO" sz="1400">
                <a:latin typeface="Shape Sans" panose="00000500000000000000" pitchFamily="50" charset="0"/>
              </a:rPr>
              <a:t>Kan vi påvirke levetiden av materialer?</a:t>
            </a:r>
          </a:p>
          <a:p>
            <a:r>
              <a:rPr lang="nb-NO" sz="1400">
                <a:latin typeface="Shape Sans" panose="00000500000000000000" pitchFamily="50" charset="0"/>
              </a:rPr>
              <a:t>Har vi tenkt på materialer som kan enkel demonteres og brukes på nytt etter levetiden av bygget eller konstruksjonen? </a:t>
            </a:r>
          </a:p>
          <a:p>
            <a:pPr marL="6163" indent="0">
              <a:buNone/>
            </a:pPr>
            <a:endParaRPr lang="nb-NO"/>
          </a:p>
        </p:txBody>
      </p:sp>
      <p:sp>
        <p:nvSpPr>
          <p:cNvPr id="5" name="Plassholder for lysbildenummer 4">
            <a:extLst>
              <a:ext uri="{FF2B5EF4-FFF2-40B4-BE49-F238E27FC236}">
                <a16:creationId xmlns:a16="http://schemas.microsoft.com/office/drawing/2014/main" id="{EEB10763-563F-0FAB-70B8-A8D05055848C}"/>
              </a:ext>
            </a:extLst>
          </p:cNvPr>
          <p:cNvSpPr>
            <a:spLocks noGrp="1"/>
          </p:cNvSpPr>
          <p:nvPr>
            <p:ph type="sldNum" sz="quarter" idx="4"/>
          </p:nvPr>
        </p:nvSpPr>
        <p:spPr/>
        <p:txBody>
          <a:bodyPr/>
          <a:lstStyle/>
          <a:p>
            <a:fld id="{EF8DBD5B-30F9-4F9C-AE39-E065C1AC514D}" type="slidenum">
              <a:rPr lang="en-US" noProof="0" smtClean="0"/>
              <a:pPr/>
              <a:t>7</a:t>
            </a:fld>
            <a:endParaRPr lang="en-US" noProof="0"/>
          </a:p>
        </p:txBody>
      </p:sp>
      <p:sp>
        <p:nvSpPr>
          <p:cNvPr id="6" name="Plassholder for tekst 5">
            <a:extLst>
              <a:ext uri="{FF2B5EF4-FFF2-40B4-BE49-F238E27FC236}">
                <a16:creationId xmlns:a16="http://schemas.microsoft.com/office/drawing/2014/main" id="{33F31920-DAE3-3A3A-ECB5-9593C4258F2D}"/>
              </a:ext>
            </a:extLst>
          </p:cNvPr>
          <p:cNvSpPr>
            <a:spLocks noGrp="1"/>
          </p:cNvSpPr>
          <p:nvPr>
            <p:ph type="body" sz="quarter" idx="21"/>
          </p:nvPr>
        </p:nvSpPr>
        <p:spPr/>
        <p:txBody>
          <a:bodyPr/>
          <a:lstStyle/>
          <a:p>
            <a:endParaRPr lang="nb-NO"/>
          </a:p>
        </p:txBody>
      </p:sp>
      <p:sp>
        <p:nvSpPr>
          <p:cNvPr id="9" name="TekstSylinder 8">
            <a:extLst>
              <a:ext uri="{FF2B5EF4-FFF2-40B4-BE49-F238E27FC236}">
                <a16:creationId xmlns:a16="http://schemas.microsoft.com/office/drawing/2014/main" id="{6CBB2042-2BFB-9D2E-618C-F072F613AEC6}"/>
              </a:ext>
            </a:extLst>
          </p:cNvPr>
          <p:cNvSpPr txBox="1"/>
          <p:nvPr/>
        </p:nvSpPr>
        <p:spPr>
          <a:xfrm>
            <a:off x="576000" y="2093915"/>
            <a:ext cx="5077326" cy="615553"/>
          </a:xfrm>
          <a:prstGeom prst="rect">
            <a:avLst/>
          </a:prstGeom>
          <a:noFill/>
        </p:spPr>
        <p:txBody>
          <a:bodyPr wrap="square" lIns="0" tIns="0" rIns="0" bIns="0" rtlCol="0">
            <a:spAutoFit/>
          </a:bodyPr>
          <a:lstStyle/>
          <a:p>
            <a:pPr algn="l"/>
            <a:r>
              <a:rPr lang="nb-NO" sz="2000">
                <a:solidFill>
                  <a:srgbClr val="002060"/>
                </a:solidFill>
                <a:latin typeface="Shape Sans" panose="00000500000000000000" pitchFamily="50" charset="0"/>
              </a:rPr>
              <a:t>Klimafotavtrykket knyttet til materialene vi kjøper kan bli lavere.</a:t>
            </a:r>
          </a:p>
        </p:txBody>
      </p:sp>
    </p:spTree>
    <p:extLst>
      <p:ext uri="{BB962C8B-B14F-4D97-AF65-F5344CB8AC3E}">
        <p14:creationId xmlns:p14="http://schemas.microsoft.com/office/powerpoint/2010/main" val="1597500158"/>
      </p:ext>
    </p:extLst>
  </p:cSld>
  <p:clrMapOvr>
    <a:masterClrMapping/>
  </p:clrMapOvr>
</p:sld>
</file>

<file path=ppt/theme/theme1.xml><?xml version="1.0" encoding="utf-8"?>
<a:theme xmlns:a="http://schemas.openxmlformats.org/drawingml/2006/main" name="Skanska Documentation">
  <a:themeElements>
    <a:clrScheme name="Skanska">
      <a:dk1>
        <a:srgbClr val="FFFFFF"/>
      </a:dk1>
      <a:lt1>
        <a:srgbClr val="000000"/>
      </a:lt1>
      <a:dk2>
        <a:srgbClr val="F5F6F5"/>
      </a:dk2>
      <a:lt2>
        <a:srgbClr val="143275"/>
      </a:lt2>
      <a:accent1>
        <a:srgbClr val="143275"/>
      </a:accent1>
      <a:accent2>
        <a:srgbClr val="596891"/>
      </a:accent2>
      <a:accent3>
        <a:srgbClr val="3ECE7B"/>
      </a:accent3>
      <a:accent4>
        <a:srgbClr val="9199B6"/>
      </a:accent4>
      <a:accent5>
        <a:srgbClr val="C7CCDA"/>
      </a:accent5>
      <a:accent6>
        <a:srgbClr val="ECECEC"/>
      </a:accent6>
      <a:hlink>
        <a:srgbClr val="0563C1"/>
      </a:hlink>
      <a:folHlink>
        <a:srgbClr val="954F72"/>
      </a:folHlink>
    </a:clrScheme>
    <a:fontScheme name="Skansk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a:defPPr>
      </a:lstStyle>
    </a:txDef>
  </a:objectDefaults>
  <a:extraClrSchemeLst/>
  <a:custClrLst>
    <a:custClr name="Active Blue">
      <a:srgbClr val="2356E5"/>
    </a:custClr>
    <a:custClr name="Active Green">
      <a:srgbClr val="3ECE7B"/>
    </a:custClr>
    <a:custClr name="Active Yellow">
      <a:srgbClr val="FBED54"/>
    </a:custClr>
    <a:custClr name="Active Orange">
      <a:srgbClr val="F58713"/>
    </a:custClr>
    <a:custClr name="Active Red">
      <a:srgbClr val="EE2F53"/>
    </a:custClr>
    <a:custClr name="Purple">
      <a:srgbClr val="824A8E"/>
    </a:custClr>
    <a:custClr name="Pale Blue">
      <a:srgbClr val="3C589E"/>
    </a:custClr>
    <a:custClr name="Teal">
      <a:srgbClr val="4B9FA3"/>
    </a:custClr>
    <a:custClr name="Beige">
      <a:srgbClr val="DDD6C0"/>
    </a:custClr>
    <a:custClr name="Yellow">
      <a:srgbClr val="F4DD7D"/>
    </a:custClr>
    <a:custClr name="Orange">
      <a:srgbClr val="EDA977"/>
    </a:custClr>
    <a:custClr name="Red">
      <a:srgbClr val="AF3149"/>
    </a:custClr>
  </a:custClrLst>
  <a:extLst>
    <a:ext uri="{05A4C25C-085E-4340-85A3-A5531E510DB2}">
      <thm15:themeFamily xmlns:thm15="http://schemas.microsoft.com/office/thememl/2012/main" name="K1_21_85_PPT-mall_Skanska" id="{9BF7BAE9-4324-3949-88FF-EBA454277F98}" vid="{095288D9-981E-4E48-B950-DF7D336A3F8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8BB1ECB-7D68-46F4-8670-6688CF8C8A30}">
  <we:reference id="fd624fb9-2cff-43d6-a4a7-5636de2a5b64" version="1.5.0.0" store="EXCatalog" storeType="EXCatalog"/>
  <we:alternateReferences>
    <we:reference id="WA200001766" version="1.5.0.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267dbed-dea9-4161-8ec7-c066ff1e1d3b">
      <Terms xmlns="http://schemas.microsoft.com/office/infopath/2007/PartnerControls"/>
    </lcf76f155ced4ddcb4097134ff3c332f>
    <TaxCatchAll xmlns="6a60e943-f51f-4cb4-93c5-6ac36b6b773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DAAC2577AF8344B8F819AD7EFC58F07" ma:contentTypeVersion="17" ma:contentTypeDescription="Create a new document." ma:contentTypeScope="" ma:versionID="0d6d722ad6addc4047da9e62c4d9a5b9">
  <xsd:schema xmlns:xsd="http://www.w3.org/2001/XMLSchema" xmlns:xs="http://www.w3.org/2001/XMLSchema" xmlns:p="http://schemas.microsoft.com/office/2006/metadata/properties" xmlns:ns2="1267dbed-dea9-4161-8ec7-c066ff1e1d3b" xmlns:ns3="6a60e943-f51f-4cb4-93c5-6ac36b6b773a" targetNamespace="http://schemas.microsoft.com/office/2006/metadata/properties" ma:root="true" ma:fieldsID="b30c4f7018661a841e8c2b5cb2e44ec9" ns2:_="" ns3:_="">
    <xsd:import namespace="1267dbed-dea9-4161-8ec7-c066ff1e1d3b"/>
    <xsd:import namespace="6a60e943-f51f-4cb4-93c5-6ac36b6b773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67dbed-dea9-4161-8ec7-c066ff1e1d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533c6e3-e9ba-409f-9000-32e1bbf302fd"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60e943-f51f-4cb4-93c5-6ac36b6b773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e63ac61-2d25-4368-b73e-c1641e9806e2}" ma:internalName="TaxCatchAll" ma:showField="CatchAllData" ma:web="6a60e943-f51f-4cb4-93c5-6ac36b6b77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F05D69-C0F4-4CC5-869A-185F7E60B89E}">
  <ds:schemaRefs>
    <ds:schemaRef ds:uri="1267dbed-dea9-4161-8ec7-c066ff1e1d3b"/>
    <ds:schemaRef ds:uri="6a60e943-f51f-4cb4-93c5-6ac36b6b773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798CAC0-4E2D-439D-AB31-C10B7EB6A6F3}">
  <ds:schemaRefs>
    <ds:schemaRef ds:uri="1267dbed-dea9-4161-8ec7-c066ff1e1d3b"/>
    <ds:schemaRef ds:uri="6a60e943-f51f-4cb4-93c5-6ac36b6b773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3DC9F14-C53F-49A2-AF4A-5F5CE12CD5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TotalTime>
  <Words>1211</Words>
  <Application>Microsoft Office PowerPoint</Application>
  <PresentationFormat>Widescreen</PresentationFormat>
  <Paragraphs>83</Paragraphs>
  <Slides>7</Slides>
  <Notes>7</Notes>
  <HiddenSlides>0</HiddenSlides>
  <MMClips>0</MMClips>
  <ScaleCrop>false</ScaleCrop>
  <HeadingPairs>
    <vt:vector size="6" baseType="variant">
      <vt:variant>
        <vt:lpstr>Brukte skrifter</vt:lpstr>
      </vt:variant>
      <vt:variant>
        <vt:i4>8</vt:i4>
      </vt:variant>
      <vt:variant>
        <vt:lpstr>Tema</vt:lpstr>
      </vt:variant>
      <vt:variant>
        <vt:i4>2</vt:i4>
      </vt:variant>
      <vt:variant>
        <vt:lpstr>Lysbildetitler</vt:lpstr>
      </vt:variant>
      <vt:variant>
        <vt:i4>7</vt:i4>
      </vt:variant>
    </vt:vector>
  </HeadingPairs>
  <TitlesOfParts>
    <vt:vector size="17" baseType="lpstr">
      <vt:lpstr>Arial</vt:lpstr>
      <vt:lpstr>Calibri</vt:lpstr>
      <vt:lpstr>Calibri Light</vt:lpstr>
      <vt:lpstr>Segoe UI</vt:lpstr>
      <vt:lpstr>Shape Sans</vt:lpstr>
      <vt:lpstr>System Font Regular</vt:lpstr>
      <vt:lpstr>Times New Roman</vt:lpstr>
      <vt:lpstr>Wingdings</vt:lpstr>
      <vt:lpstr>Skanska Documentation</vt:lpstr>
      <vt:lpstr>Office-tema</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Sjöberg, Irene</dc:creator>
  <cp:lastModifiedBy>Christopher Griffiths</cp:lastModifiedBy>
  <cp:revision>11</cp:revision>
  <dcterms:created xsi:type="dcterms:W3CDTF">2021-09-03T08:40:28Z</dcterms:created>
  <dcterms:modified xsi:type="dcterms:W3CDTF">2024-09-04T12:51:08Z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379ec1e-7734-4071-a4b9-9f091c05fa90_Enabled">
    <vt:lpwstr>true</vt:lpwstr>
  </property>
  <property fmtid="{D5CDD505-2E9C-101B-9397-08002B2CF9AE}" pid="3" name="MSIP_Label_6379ec1e-7734-4071-a4b9-9f091c05fa90_SetDate">
    <vt:lpwstr>2021-09-03T08:40:30Z</vt:lpwstr>
  </property>
  <property fmtid="{D5CDD505-2E9C-101B-9397-08002B2CF9AE}" pid="4" name="MSIP_Label_6379ec1e-7734-4071-a4b9-9f091c05fa90_Method">
    <vt:lpwstr>Standard</vt:lpwstr>
  </property>
  <property fmtid="{D5CDD505-2E9C-101B-9397-08002B2CF9AE}" pid="5" name="MSIP_Label_6379ec1e-7734-4071-a4b9-9f091c05fa90_Name">
    <vt:lpwstr>General-No-Marking</vt:lpwstr>
  </property>
  <property fmtid="{D5CDD505-2E9C-101B-9397-08002B2CF9AE}" pid="6" name="MSIP_Label_6379ec1e-7734-4071-a4b9-9f091c05fa90_SiteId">
    <vt:lpwstr>33dab507-5210-4075-805b-f2717d8cfa74</vt:lpwstr>
  </property>
  <property fmtid="{D5CDD505-2E9C-101B-9397-08002B2CF9AE}" pid="7" name="MSIP_Label_6379ec1e-7734-4071-a4b9-9f091c05fa90_ActionId">
    <vt:lpwstr>59d9bc5a-c2ef-49c6-a98a-a1605722c98f</vt:lpwstr>
  </property>
  <property fmtid="{D5CDD505-2E9C-101B-9397-08002B2CF9AE}" pid="8" name="MSIP_Label_6379ec1e-7734-4071-a4b9-9f091c05fa90_ContentBits">
    <vt:lpwstr>0</vt:lpwstr>
  </property>
  <property fmtid="{D5CDD505-2E9C-101B-9397-08002B2CF9AE}" pid="9" name="ContentTypeId">
    <vt:lpwstr>0x010100BDAAC2577AF8344B8F819AD7EFC58F07</vt:lpwstr>
  </property>
  <property fmtid="{D5CDD505-2E9C-101B-9397-08002B2CF9AE}" pid="10" name="MediaServiceImageTags">
    <vt:lpwstr/>
  </property>
</Properties>
</file>