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3.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4.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5.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6.xml" ContentType="application/vnd.openxmlformats-officedocument.theme+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01" r:id="rId5"/>
    <p:sldMasterId id="2147483812" r:id="rId6"/>
    <p:sldMasterId id="2147483938" r:id="rId7"/>
    <p:sldMasterId id="2147484000" r:id="rId8"/>
    <p:sldMasterId id="2147484055" r:id="rId9"/>
    <p:sldMasterId id="2147484102" r:id="rId10"/>
  </p:sldMasterIdLst>
  <p:notesMasterIdLst>
    <p:notesMasterId r:id="rId33"/>
  </p:notesMasterIdLst>
  <p:sldIdLst>
    <p:sldId id="8678" r:id="rId11"/>
    <p:sldId id="2147483508" r:id="rId12"/>
    <p:sldId id="2147483427" r:id="rId13"/>
    <p:sldId id="2147483509" r:id="rId14"/>
    <p:sldId id="11724" r:id="rId15"/>
    <p:sldId id="2147483507" r:id="rId16"/>
    <p:sldId id="2147471545" r:id="rId17"/>
    <p:sldId id="2147483429" r:id="rId18"/>
    <p:sldId id="2147483430" r:id="rId19"/>
    <p:sldId id="2147483431" r:id="rId20"/>
    <p:sldId id="2147483432" r:id="rId21"/>
    <p:sldId id="2147483433" r:id="rId22"/>
    <p:sldId id="2147197226" r:id="rId23"/>
    <p:sldId id="2147483436" r:id="rId24"/>
    <p:sldId id="2147482774" r:id="rId25"/>
    <p:sldId id="2147471616" r:id="rId26"/>
    <p:sldId id="2147483085" r:id="rId27"/>
    <p:sldId id="396" r:id="rId28"/>
    <p:sldId id="2147483510" r:id="rId29"/>
    <p:sldId id="2147483435" r:id="rId30"/>
    <p:sldId id="2147483511" r:id="rId31"/>
    <p:sldId id="2147471542"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63" userDrawn="1">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tin Beecroft" initials="MB" lastIdx="4" clrIdx="0">
    <p:extLst>
      <p:ext uri="{19B8F6BF-5375-455C-9EA6-DF929625EA0E}">
        <p15:presenceInfo xmlns:p15="http://schemas.microsoft.com/office/powerpoint/2012/main" userId="S::martin@bkgr.se::ba706552-e779-4d24-9165-02bcd101441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3275"/>
    <a:srgbClr val="F7F7F7"/>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624C51-83E2-4908-97ED-8651F8038E24}" v="6" dt="2026-08-19T19:16:52.356"/>
  </p1510:revLst>
</p1510:revInfo>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51096" autoAdjust="0"/>
  </p:normalViewPr>
  <p:slideViewPr>
    <p:cSldViewPr snapToGrid="0">
      <p:cViewPr varScale="1">
        <p:scale>
          <a:sx n="61" d="100"/>
          <a:sy n="61" d="100"/>
        </p:scale>
        <p:origin x="3096" y="200"/>
      </p:cViewPr>
      <p:guideLst>
        <p:guide orient="horz" pos="246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microsoft.com/office/2015/10/relationships/revisionInfo" Target="revisionInfo.xml"/><Relationship Id="rId21" Type="http://schemas.openxmlformats.org/officeDocument/2006/relationships/slide" Target="slides/slide11.xml"/><Relationship Id="rId34"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presProps" Target="presProps.xml"/><Relationship Id="rId8" Type="http://schemas.openxmlformats.org/officeDocument/2006/relationships/slideMaster" Target="slideMasters/slideMaster5.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F4DD9B-5673-8E45-B84C-719C1DAD04B6}" type="datetimeFigureOut">
              <a:rPr lang="en-GB" smtClean="0"/>
              <a:t>20/08/2026</a:t>
            </a:fld>
            <a:endParaRPr lang="en-GB"/>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GB"/>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BE0236-4FFA-374A-8090-2822EB2D3FED}" type="slidenum">
              <a:rPr lang="en-GB" smtClean="0"/>
              <a:t>‹#›</a:t>
            </a:fld>
            <a:endParaRPr lang="en-GB"/>
          </a:p>
        </p:txBody>
      </p:sp>
    </p:spTree>
    <p:extLst>
      <p:ext uri="{BB962C8B-B14F-4D97-AF65-F5344CB8AC3E}">
        <p14:creationId xmlns:p14="http://schemas.microsoft.com/office/powerpoint/2010/main" val="3422979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nb-NO"/>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E0236-4FFA-374A-8090-2822EB2D3FED}"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07909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E0236-4FFA-374A-8090-2822EB2D3FE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30588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E0236-4FFA-374A-8090-2822EB2D3FE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741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E0236-4FFA-374A-8090-2822EB2D3FE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7938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E0236-4FFA-374A-8090-2822EB2D3FE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1261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b-NO"/>
          </a:p>
          <a:p>
            <a:endParaRPr lang="nb-NO"/>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E0236-4FFA-374A-8090-2822EB2D3FE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2721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4ADC3F-95A2-4ABE-AC5E-3C1C8EF5B880}" type="slidenum">
              <a:rPr kumimoji="0" lang="nb-N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nb-N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9120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GB" sz="1200" b="0" i="0" u="none" strike="noStrike">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E14F53-2F23-4441-9A96-FD14D0840CC2}" type="slidenum">
              <a:rPr kumimoji="0" lang="en-GB"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0707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fld id="{F9BE0236-4FFA-374A-8090-2822EB2D3FED}" type="slidenum">
              <a:rPr lang="en-GB" smtClean="0"/>
              <a:t>4</a:t>
            </a:fld>
            <a:endParaRPr lang="en-GB"/>
          </a:p>
        </p:txBody>
      </p:sp>
    </p:spTree>
    <p:extLst>
      <p:ext uri="{BB962C8B-B14F-4D97-AF65-F5344CB8AC3E}">
        <p14:creationId xmlns:p14="http://schemas.microsoft.com/office/powerpoint/2010/main" val="150710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fld id="{F9BE0236-4FFA-374A-8090-2822EB2D3FED}" type="slidenum">
              <a:rPr lang="en-GB" smtClean="0"/>
              <a:t>5</a:t>
            </a:fld>
            <a:endParaRPr lang="en-GB"/>
          </a:p>
        </p:txBody>
      </p:sp>
    </p:spTree>
    <p:extLst>
      <p:ext uri="{BB962C8B-B14F-4D97-AF65-F5344CB8AC3E}">
        <p14:creationId xmlns:p14="http://schemas.microsoft.com/office/powerpoint/2010/main" val="785285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E0236-4FFA-374A-8090-2822EB2D3FE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6944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E0236-4FFA-374A-8090-2822EB2D3FE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5108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E0236-4FFA-374A-8090-2822EB2D3FE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320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E0236-4FFA-374A-8090-2822EB2D3FE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7448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E0236-4FFA-374A-8090-2822EB2D3FE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55257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Generic Image Start">
    <p:bg>
      <p:bgPr>
        <a:solidFill>
          <a:schemeClr val="bg1"/>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F25FCAC-9D7B-3242-B85D-0E4AD5A08447}"/>
              </a:ext>
            </a:extLst>
          </p:cNvPr>
          <p:cNvSpPr>
            <a:spLocks noGrp="1"/>
          </p:cNvSpPr>
          <p:nvPr>
            <p:ph type="pic" sz="quarter" idx="13" hasCustomPrompt="1"/>
          </p:nvPr>
        </p:nvSpPr>
        <p:spPr>
          <a:xfrm>
            <a:off x="2" y="2"/>
            <a:ext cx="12191999" cy="6857999"/>
          </a:xfrm>
          <a:custGeom>
            <a:avLst/>
            <a:gdLst>
              <a:gd name="connsiteX0" fmla="*/ 4964326 w 12191999"/>
              <a:gd name="connsiteY0" fmla="*/ 3115140 h 6857999"/>
              <a:gd name="connsiteX1" fmla="*/ 5103655 w 12191999"/>
              <a:gd name="connsiteY1" fmla="*/ 3528679 h 6857999"/>
              <a:gd name="connsiteX2" fmla="*/ 4829444 w 12191999"/>
              <a:gd name="connsiteY2" fmla="*/ 3528679 h 6857999"/>
              <a:gd name="connsiteX3" fmla="*/ 9196063 w 12191999"/>
              <a:gd name="connsiteY3" fmla="*/ 3115140 h 6857999"/>
              <a:gd name="connsiteX4" fmla="*/ 9335392 w 12191999"/>
              <a:gd name="connsiteY4" fmla="*/ 3528679 h 6857999"/>
              <a:gd name="connsiteX5" fmla="*/ 9061181 w 12191999"/>
              <a:gd name="connsiteY5" fmla="*/ 3528679 h 6857999"/>
              <a:gd name="connsiteX6" fmla="*/ 5595751 w 12191999"/>
              <a:gd name="connsiteY6" fmla="*/ 2890584 h 6857999"/>
              <a:gd name="connsiteX7" fmla="*/ 5595751 w 12191999"/>
              <a:gd name="connsiteY7" fmla="*/ 3968157 h 6857999"/>
              <a:gd name="connsiteX8" fmla="*/ 5845505 w 12191999"/>
              <a:gd name="connsiteY8" fmla="*/ 3968157 h 6857999"/>
              <a:gd name="connsiteX9" fmla="*/ 5845505 w 12191999"/>
              <a:gd name="connsiteY9" fmla="*/ 3303382 h 6857999"/>
              <a:gd name="connsiteX10" fmla="*/ 6274608 w 12191999"/>
              <a:gd name="connsiteY10" fmla="*/ 3965934 h 6857999"/>
              <a:gd name="connsiteX11" fmla="*/ 6274608 w 12191999"/>
              <a:gd name="connsiteY11" fmla="*/ 3968157 h 6857999"/>
              <a:gd name="connsiteX12" fmla="*/ 6533255 w 12191999"/>
              <a:gd name="connsiteY12" fmla="*/ 3968157 h 6857999"/>
              <a:gd name="connsiteX13" fmla="*/ 6532514 w 12191999"/>
              <a:gd name="connsiteY13" fmla="*/ 3735449 h 6857999"/>
              <a:gd name="connsiteX14" fmla="*/ 6531032 w 12191999"/>
              <a:gd name="connsiteY14" fmla="*/ 2890584 h 6857999"/>
              <a:gd name="connsiteX15" fmla="*/ 6282760 w 12191999"/>
              <a:gd name="connsiteY15" fmla="*/ 2890584 h 6857999"/>
              <a:gd name="connsiteX16" fmla="*/ 6282760 w 12191999"/>
              <a:gd name="connsiteY16" fmla="*/ 3567958 h 6857999"/>
              <a:gd name="connsiteX17" fmla="*/ 5849952 w 12191999"/>
              <a:gd name="connsiteY17" fmla="*/ 2890584 h 6857999"/>
              <a:gd name="connsiteX18" fmla="*/ 4802022 w 12191999"/>
              <a:gd name="connsiteY18" fmla="*/ 2890584 h 6857999"/>
              <a:gd name="connsiteX19" fmla="*/ 4429245 w 12191999"/>
              <a:gd name="connsiteY19" fmla="*/ 3968157 h 6857999"/>
              <a:gd name="connsiteX20" fmla="*/ 4692339 w 12191999"/>
              <a:gd name="connsiteY20" fmla="*/ 3968157 h 6857999"/>
              <a:gd name="connsiteX21" fmla="*/ 4760520 w 12191999"/>
              <a:gd name="connsiteY21" fmla="*/ 3748048 h 6857999"/>
              <a:gd name="connsiteX22" fmla="*/ 5173319 w 12191999"/>
              <a:gd name="connsiteY22" fmla="*/ 3748048 h 6857999"/>
              <a:gd name="connsiteX23" fmla="*/ 5243725 w 12191999"/>
              <a:gd name="connsiteY23" fmla="*/ 3968157 h 6857999"/>
              <a:gd name="connsiteX24" fmla="*/ 5503113 w 12191999"/>
              <a:gd name="connsiteY24" fmla="*/ 3968157 h 6857999"/>
              <a:gd name="connsiteX25" fmla="*/ 5119218 w 12191999"/>
              <a:gd name="connsiteY25" fmla="*/ 2890584 h 6857999"/>
              <a:gd name="connsiteX26" fmla="*/ 2791392 w 12191999"/>
              <a:gd name="connsiteY26" fmla="*/ 2890584 h 6857999"/>
              <a:gd name="connsiteX27" fmla="*/ 2457151 w 12191999"/>
              <a:gd name="connsiteY27" fmla="*/ 3218154 h 6857999"/>
              <a:gd name="connsiteX28" fmla="*/ 2791392 w 12191999"/>
              <a:gd name="connsiteY28" fmla="*/ 3532385 h 6857999"/>
              <a:gd name="connsiteX29" fmla="*/ 3046334 w 12191999"/>
              <a:gd name="connsiteY29" fmla="*/ 3532385 h 6857999"/>
              <a:gd name="connsiteX30" fmla="*/ 3143419 w 12191999"/>
              <a:gd name="connsiteY30" fmla="*/ 3632434 h 6857999"/>
              <a:gd name="connsiteX31" fmla="*/ 3046334 w 12191999"/>
              <a:gd name="connsiteY31" fmla="*/ 3732484 h 6857999"/>
              <a:gd name="connsiteX32" fmla="*/ 2500136 w 12191999"/>
              <a:gd name="connsiteY32" fmla="*/ 3732484 h 6857999"/>
              <a:gd name="connsiteX33" fmla="*/ 2500136 w 12191999"/>
              <a:gd name="connsiteY33" fmla="*/ 3968157 h 6857999"/>
              <a:gd name="connsiteX34" fmla="*/ 3036699 w 12191999"/>
              <a:gd name="connsiteY34" fmla="*/ 3968157 h 6857999"/>
              <a:gd name="connsiteX35" fmla="*/ 3375386 w 12191999"/>
              <a:gd name="connsiteY35" fmla="*/ 3632434 h 6857999"/>
              <a:gd name="connsiteX36" fmla="*/ 3084871 w 12191999"/>
              <a:gd name="connsiteY36" fmla="*/ 3318204 h 6857999"/>
              <a:gd name="connsiteX37" fmla="*/ 2791392 w 12191999"/>
              <a:gd name="connsiteY37" fmla="*/ 3318204 h 6857999"/>
              <a:gd name="connsiteX38" fmla="*/ 2689860 w 12191999"/>
              <a:gd name="connsiteY38" fmla="*/ 3218154 h 6857999"/>
              <a:gd name="connsiteX39" fmla="*/ 2791392 w 12191999"/>
              <a:gd name="connsiteY39" fmla="*/ 3118105 h 6857999"/>
              <a:gd name="connsiteX40" fmla="*/ 3300534 w 12191999"/>
              <a:gd name="connsiteY40" fmla="*/ 3118105 h 6857999"/>
              <a:gd name="connsiteX41" fmla="*/ 3300534 w 12191999"/>
              <a:gd name="connsiteY41" fmla="*/ 2890584 h 6857999"/>
              <a:gd name="connsiteX42" fmla="*/ 9033760 w 12191999"/>
              <a:gd name="connsiteY42" fmla="*/ 2890583 h 6857999"/>
              <a:gd name="connsiteX43" fmla="*/ 8661723 w 12191999"/>
              <a:gd name="connsiteY43" fmla="*/ 3968157 h 6857999"/>
              <a:gd name="connsiteX44" fmla="*/ 8924817 w 12191999"/>
              <a:gd name="connsiteY44" fmla="*/ 3968157 h 6857999"/>
              <a:gd name="connsiteX45" fmla="*/ 8992999 w 12191999"/>
              <a:gd name="connsiteY45" fmla="*/ 3748048 h 6857999"/>
              <a:gd name="connsiteX46" fmla="*/ 9405797 w 12191999"/>
              <a:gd name="connsiteY46" fmla="*/ 3748048 h 6857999"/>
              <a:gd name="connsiteX47" fmla="*/ 9476203 w 12191999"/>
              <a:gd name="connsiteY47" fmla="*/ 3968157 h 6857999"/>
              <a:gd name="connsiteX48" fmla="*/ 9734850 w 12191999"/>
              <a:gd name="connsiteY48" fmla="*/ 3968157 h 6857999"/>
              <a:gd name="connsiteX49" fmla="*/ 9350955 w 12191999"/>
              <a:gd name="connsiteY49" fmla="*/ 2890583 h 6857999"/>
              <a:gd name="connsiteX50" fmla="*/ 7018682 w 12191999"/>
              <a:gd name="connsiteY50" fmla="*/ 2890583 h 6857999"/>
              <a:gd name="connsiteX51" fmla="*/ 6684441 w 12191999"/>
              <a:gd name="connsiteY51" fmla="*/ 3218154 h 6857999"/>
              <a:gd name="connsiteX52" fmla="*/ 7018682 w 12191999"/>
              <a:gd name="connsiteY52" fmla="*/ 3532385 h 6857999"/>
              <a:gd name="connsiteX53" fmla="*/ 7273623 w 12191999"/>
              <a:gd name="connsiteY53" fmla="*/ 3532385 h 6857999"/>
              <a:gd name="connsiteX54" fmla="*/ 7370709 w 12191999"/>
              <a:gd name="connsiteY54" fmla="*/ 3632434 h 6857999"/>
              <a:gd name="connsiteX55" fmla="*/ 7273623 w 12191999"/>
              <a:gd name="connsiteY55" fmla="*/ 3732484 h 6857999"/>
              <a:gd name="connsiteX56" fmla="*/ 6728167 w 12191999"/>
              <a:gd name="connsiteY56" fmla="*/ 3732484 h 6857999"/>
              <a:gd name="connsiteX57" fmla="*/ 6728167 w 12191999"/>
              <a:gd name="connsiteY57" fmla="*/ 3968157 h 6857999"/>
              <a:gd name="connsiteX58" fmla="*/ 7264730 w 12191999"/>
              <a:gd name="connsiteY58" fmla="*/ 3968157 h 6857999"/>
              <a:gd name="connsiteX59" fmla="*/ 7603417 w 12191999"/>
              <a:gd name="connsiteY59" fmla="*/ 3632434 h 6857999"/>
              <a:gd name="connsiteX60" fmla="*/ 7312161 w 12191999"/>
              <a:gd name="connsiteY60" fmla="*/ 3318204 h 6857999"/>
              <a:gd name="connsiteX61" fmla="*/ 7018682 w 12191999"/>
              <a:gd name="connsiteY61" fmla="*/ 3318204 h 6857999"/>
              <a:gd name="connsiteX62" fmla="*/ 6917150 w 12191999"/>
              <a:gd name="connsiteY62" fmla="*/ 3218154 h 6857999"/>
              <a:gd name="connsiteX63" fmla="*/ 7018682 w 12191999"/>
              <a:gd name="connsiteY63" fmla="*/ 3118104 h 6857999"/>
              <a:gd name="connsiteX64" fmla="*/ 7527824 w 12191999"/>
              <a:gd name="connsiteY64" fmla="*/ 3118104 h 6857999"/>
              <a:gd name="connsiteX65" fmla="*/ 7527824 w 12191999"/>
              <a:gd name="connsiteY65" fmla="*/ 2890583 h 6857999"/>
              <a:gd name="connsiteX66" fmla="*/ 3520644 w 12191999"/>
              <a:gd name="connsiteY66" fmla="*/ 2889843 h 6857999"/>
              <a:gd name="connsiteX67" fmla="*/ 3520644 w 12191999"/>
              <a:gd name="connsiteY67" fmla="*/ 3968157 h 6857999"/>
              <a:gd name="connsiteX68" fmla="*/ 3768916 w 12191999"/>
              <a:gd name="connsiteY68" fmla="*/ 3968157 h 6857999"/>
              <a:gd name="connsiteX69" fmla="*/ 3768916 w 12191999"/>
              <a:gd name="connsiteY69" fmla="*/ 3513116 h 6857999"/>
              <a:gd name="connsiteX70" fmla="*/ 4123167 w 12191999"/>
              <a:gd name="connsiteY70" fmla="*/ 3968157 h 6857999"/>
              <a:gd name="connsiteX71" fmla="*/ 4413681 w 12191999"/>
              <a:gd name="connsiteY71" fmla="*/ 3968157 h 6857999"/>
              <a:gd name="connsiteX72" fmla="*/ 4005330 w 12191999"/>
              <a:gd name="connsiteY72" fmla="*/ 3429370 h 6857999"/>
              <a:gd name="connsiteX73" fmla="*/ 4413681 w 12191999"/>
              <a:gd name="connsiteY73" fmla="*/ 2889843 h 6857999"/>
              <a:gd name="connsiteX74" fmla="*/ 4123167 w 12191999"/>
              <a:gd name="connsiteY74" fmla="*/ 2889843 h 6857999"/>
              <a:gd name="connsiteX75" fmla="*/ 3768916 w 12191999"/>
              <a:gd name="connsiteY75" fmla="*/ 3344884 h 6857999"/>
              <a:gd name="connsiteX76" fmla="*/ 3768916 w 12191999"/>
              <a:gd name="connsiteY76" fmla="*/ 2889843 h 6857999"/>
              <a:gd name="connsiteX77" fmla="*/ 7752381 w 12191999"/>
              <a:gd name="connsiteY77" fmla="*/ 2889842 h 6857999"/>
              <a:gd name="connsiteX78" fmla="*/ 7752381 w 12191999"/>
              <a:gd name="connsiteY78" fmla="*/ 3968157 h 6857999"/>
              <a:gd name="connsiteX79" fmla="*/ 8001394 w 12191999"/>
              <a:gd name="connsiteY79" fmla="*/ 3968157 h 6857999"/>
              <a:gd name="connsiteX80" fmla="*/ 8001394 w 12191999"/>
              <a:gd name="connsiteY80" fmla="*/ 3513116 h 6857999"/>
              <a:gd name="connsiteX81" fmla="*/ 8355645 w 12191999"/>
              <a:gd name="connsiteY81" fmla="*/ 3968157 h 6857999"/>
              <a:gd name="connsiteX82" fmla="*/ 8645419 w 12191999"/>
              <a:gd name="connsiteY82" fmla="*/ 3968157 h 6857999"/>
              <a:gd name="connsiteX83" fmla="*/ 8237809 w 12191999"/>
              <a:gd name="connsiteY83" fmla="*/ 3429370 h 6857999"/>
              <a:gd name="connsiteX84" fmla="*/ 8645419 w 12191999"/>
              <a:gd name="connsiteY84" fmla="*/ 2889842 h 6857999"/>
              <a:gd name="connsiteX85" fmla="*/ 8355645 w 12191999"/>
              <a:gd name="connsiteY85" fmla="*/ 2889842 h 6857999"/>
              <a:gd name="connsiteX86" fmla="*/ 8001394 w 12191999"/>
              <a:gd name="connsiteY86" fmla="*/ 3344884 h 6857999"/>
              <a:gd name="connsiteX87" fmla="*/ 8001394 w 12191999"/>
              <a:gd name="connsiteY87" fmla="*/ 2889842 h 6857999"/>
              <a:gd name="connsiteX88" fmla="*/ 0 w 12191999"/>
              <a:gd name="connsiteY88" fmla="*/ 0 h 6857999"/>
              <a:gd name="connsiteX89" fmla="*/ 12191999 w 12191999"/>
              <a:gd name="connsiteY89" fmla="*/ 0 h 6857999"/>
              <a:gd name="connsiteX90" fmla="*/ 12191999 w 12191999"/>
              <a:gd name="connsiteY90" fmla="*/ 6857999 h 6857999"/>
              <a:gd name="connsiteX91" fmla="*/ 0 w 12191999"/>
              <a:gd name="connsiteY9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9" h="6857999">
                <a:moveTo>
                  <a:pt x="4964326" y="3115140"/>
                </a:moveTo>
                <a:lnTo>
                  <a:pt x="5103655" y="3528679"/>
                </a:lnTo>
                <a:lnTo>
                  <a:pt x="4829444" y="3528679"/>
                </a:lnTo>
                <a:close/>
                <a:moveTo>
                  <a:pt x="9196063" y="3115140"/>
                </a:moveTo>
                <a:lnTo>
                  <a:pt x="9335392" y="3528679"/>
                </a:lnTo>
                <a:lnTo>
                  <a:pt x="9061181" y="3528679"/>
                </a:lnTo>
                <a:close/>
                <a:moveTo>
                  <a:pt x="5595751" y="2890584"/>
                </a:moveTo>
                <a:lnTo>
                  <a:pt x="5595751" y="3968157"/>
                </a:lnTo>
                <a:lnTo>
                  <a:pt x="5845505" y="3968157"/>
                </a:lnTo>
                <a:lnTo>
                  <a:pt x="5845505" y="3303382"/>
                </a:lnTo>
                <a:lnTo>
                  <a:pt x="6274608" y="3965934"/>
                </a:lnTo>
                <a:lnTo>
                  <a:pt x="6274608" y="3968157"/>
                </a:lnTo>
                <a:lnTo>
                  <a:pt x="6533255" y="3968157"/>
                </a:lnTo>
                <a:lnTo>
                  <a:pt x="6532514" y="3735449"/>
                </a:lnTo>
                <a:lnTo>
                  <a:pt x="6531032" y="2890584"/>
                </a:lnTo>
                <a:lnTo>
                  <a:pt x="6282760" y="2890584"/>
                </a:lnTo>
                <a:lnTo>
                  <a:pt x="6282760" y="3567958"/>
                </a:lnTo>
                <a:lnTo>
                  <a:pt x="5849952" y="2890584"/>
                </a:lnTo>
                <a:close/>
                <a:moveTo>
                  <a:pt x="4802022" y="2890584"/>
                </a:moveTo>
                <a:lnTo>
                  <a:pt x="4429245" y="3968157"/>
                </a:lnTo>
                <a:lnTo>
                  <a:pt x="4692339" y="3968157"/>
                </a:lnTo>
                <a:lnTo>
                  <a:pt x="4760520" y="3748048"/>
                </a:lnTo>
                <a:lnTo>
                  <a:pt x="5173319" y="3748048"/>
                </a:lnTo>
                <a:lnTo>
                  <a:pt x="5243725" y="3968157"/>
                </a:lnTo>
                <a:lnTo>
                  <a:pt x="5503113" y="3968157"/>
                </a:lnTo>
                <a:lnTo>
                  <a:pt x="5119218" y="2890584"/>
                </a:lnTo>
                <a:close/>
                <a:moveTo>
                  <a:pt x="2791392" y="2890584"/>
                </a:moveTo>
                <a:cubicBezTo>
                  <a:pt x="2583140" y="2890584"/>
                  <a:pt x="2457151" y="3012125"/>
                  <a:pt x="2457151" y="3218154"/>
                </a:cubicBezTo>
                <a:cubicBezTo>
                  <a:pt x="2457151" y="3424184"/>
                  <a:pt x="2603150" y="3532385"/>
                  <a:pt x="2791392" y="3532385"/>
                </a:cubicBezTo>
                <a:lnTo>
                  <a:pt x="3046334" y="3532385"/>
                </a:lnTo>
                <a:cubicBezTo>
                  <a:pt x="3110810" y="3532385"/>
                  <a:pt x="3143419" y="3581298"/>
                  <a:pt x="3143419" y="3632434"/>
                </a:cubicBezTo>
                <a:cubicBezTo>
                  <a:pt x="3143419" y="3685053"/>
                  <a:pt x="3110810" y="3732484"/>
                  <a:pt x="3046334" y="3732484"/>
                </a:cubicBezTo>
                <a:lnTo>
                  <a:pt x="2500136" y="3732484"/>
                </a:lnTo>
                <a:lnTo>
                  <a:pt x="2500136" y="3968157"/>
                </a:lnTo>
                <a:lnTo>
                  <a:pt x="3036699" y="3968157"/>
                </a:lnTo>
                <a:cubicBezTo>
                  <a:pt x="3249398" y="3968157"/>
                  <a:pt x="3375386" y="3851062"/>
                  <a:pt x="3375386" y="3632434"/>
                </a:cubicBezTo>
                <a:cubicBezTo>
                  <a:pt x="3375386" y="3435299"/>
                  <a:pt x="3249398" y="3318204"/>
                  <a:pt x="3084871" y="3318204"/>
                </a:cubicBezTo>
                <a:lnTo>
                  <a:pt x="2791392" y="3318204"/>
                </a:lnTo>
                <a:cubicBezTo>
                  <a:pt x="2722468" y="3318204"/>
                  <a:pt x="2689860" y="3270773"/>
                  <a:pt x="2689860" y="3218154"/>
                </a:cubicBezTo>
                <a:cubicBezTo>
                  <a:pt x="2689860" y="3165536"/>
                  <a:pt x="2722468" y="3118105"/>
                  <a:pt x="2791392" y="3118105"/>
                </a:cubicBezTo>
                <a:lnTo>
                  <a:pt x="3300534" y="3118105"/>
                </a:lnTo>
                <a:lnTo>
                  <a:pt x="3300534" y="2890584"/>
                </a:lnTo>
                <a:close/>
                <a:moveTo>
                  <a:pt x="9033760" y="2890583"/>
                </a:moveTo>
                <a:lnTo>
                  <a:pt x="8661723" y="3968157"/>
                </a:lnTo>
                <a:lnTo>
                  <a:pt x="8924817" y="3968157"/>
                </a:lnTo>
                <a:lnTo>
                  <a:pt x="8992999" y="3748048"/>
                </a:lnTo>
                <a:lnTo>
                  <a:pt x="9405797" y="3748048"/>
                </a:lnTo>
                <a:lnTo>
                  <a:pt x="9476203" y="3968157"/>
                </a:lnTo>
                <a:lnTo>
                  <a:pt x="9734850" y="3968157"/>
                </a:lnTo>
                <a:lnTo>
                  <a:pt x="9350955" y="2890583"/>
                </a:lnTo>
                <a:close/>
                <a:moveTo>
                  <a:pt x="7018682" y="2890583"/>
                </a:moveTo>
                <a:cubicBezTo>
                  <a:pt x="6811171" y="2890583"/>
                  <a:pt x="6684441" y="3012125"/>
                  <a:pt x="6684441" y="3218154"/>
                </a:cubicBezTo>
                <a:cubicBezTo>
                  <a:pt x="6684441" y="3424183"/>
                  <a:pt x="6830440" y="3532385"/>
                  <a:pt x="7018682" y="3532385"/>
                </a:cubicBezTo>
                <a:lnTo>
                  <a:pt x="7273623" y="3532385"/>
                </a:lnTo>
                <a:cubicBezTo>
                  <a:pt x="7338100" y="3532385"/>
                  <a:pt x="7370709" y="3581298"/>
                  <a:pt x="7370709" y="3632434"/>
                </a:cubicBezTo>
                <a:cubicBezTo>
                  <a:pt x="7370709" y="3685053"/>
                  <a:pt x="7338100" y="3732484"/>
                  <a:pt x="7273623" y="3732484"/>
                </a:cubicBezTo>
                <a:lnTo>
                  <a:pt x="6728167" y="3732484"/>
                </a:lnTo>
                <a:lnTo>
                  <a:pt x="6728167" y="3968157"/>
                </a:lnTo>
                <a:lnTo>
                  <a:pt x="7264730" y="3968157"/>
                </a:lnTo>
                <a:cubicBezTo>
                  <a:pt x="7477429" y="3968157"/>
                  <a:pt x="7603417" y="3851062"/>
                  <a:pt x="7603417" y="3632434"/>
                </a:cubicBezTo>
                <a:cubicBezTo>
                  <a:pt x="7603417" y="3435299"/>
                  <a:pt x="7476687" y="3318204"/>
                  <a:pt x="7312161" y="3318204"/>
                </a:cubicBezTo>
                <a:lnTo>
                  <a:pt x="7018682" y="3318204"/>
                </a:lnTo>
                <a:cubicBezTo>
                  <a:pt x="6949758" y="3318204"/>
                  <a:pt x="6917150" y="3270773"/>
                  <a:pt x="6917150" y="3218154"/>
                </a:cubicBezTo>
                <a:cubicBezTo>
                  <a:pt x="6917150" y="3165535"/>
                  <a:pt x="6949758" y="3118104"/>
                  <a:pt x="7018682" y="3118104"/>
                </a:cubicBezTo>
                <a:lnTo>
                  <a:pt x="7527824" y="3118104"/>
                </a:lnTo>
                <a:lnTo>
                  <a:pt x="7527824" y="2890583"/>
                </a:lnTo>
                <a:close/>
                <a:moveTo>
                  <a:pt x="3520644" y="2889843"/>
                </a:moveTo>
                <a:lnTo>
                  <a:pt x="3520644" y="3968157"/>
                </a:lnTo>
                <a:lnTo>
                  <a:pt x="3768916" y="3968157"/>
                </a:lnTo>
                <a:lnTo>
                  <a:pt x="3768916" y="3513116"/>
                </a:lnTo>
                <a:lnTo>
                  <a:pt x="4123167" y="3968157"/>
                </a:lnTo>
                <a:lnTo>
                  <a:pt x="4413681" y="3968157"/>
                </a:lnTo>
                <a:lnTo>
                  <a:pt x="4005330" y="3429370"/>
                </a:lnTo>
                <a:lnTo>
                  <a:pt x="4413681" y="2889843"/>
                </a:lnTo>
                <a:lnTo>
                  <a:pt x="4123167" y="2889843"/>
                </a:lnTo>
                <a:lnTo>
                  <a:pt x="3768916" y="3344884"/>
                </a:lnTo>
                <a:lnTo>
                  <a:pt x="3768916" y="2889843"/>
                </a:lnTo>
                <a:close/>
                <a:moveTo>
                  <a:pt x="7752381" y="2889842"/>
                </a:moveTo>
                <a:lnTo>
                  <a:pt x="7752381" y="3968157"/>
                </a:lnTo>
                <a:lnTo>
                  <a:pt x="8001394" y="3968157"/>
                </a:lnTo>
                <a:lnTo>
                  <a:pt x="8001394" y="3513116"/>
                </a:lnTo>
                <a:lnTo>
                  <a:pt x="8355645" y="3968157"/>
                </a:lnTo>
                <a:lnTo>
                  <a:pt x="8645419" y="3968157"/>
                </a:lnTo>
                <a:lnTo>
                  <a:pt x="8237809" y="3429370"/>
                </a:lnTo>
                <a:lnTo>
                  <a:pt x="8645419" y="2889842"/>
                </a:lnTo>
                <a:lnTo>
                  <a:pt x="8355645" y="2889842"/>
                </a:lnTo>
                <a:lnTo>
                  <a:pt x="8001394" y="3344884"/>
                </a:lnTo>
                <a:lnTo>
                  <a:pt x="8001394" y="2889842"/>
                </a:lnTo>
                <a:close/>
                <a:moveTo>
                  <a:pt x="0" y="0"/>
                </a:moveTo>
                <a:lnTo>
                  <a:pt x="12191999" y="0"/>
                </a:lnTo>
                <a:lnTo>
                  <a:pt x="12191999" y="6857999"/>
                </a:lnTo>
                <a:lnTo>
                  <a:pt x="0" y="6857999"/>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7" name="textruta 5">
            <a:extLst>
              <a:ext uri="{FF2B5EF4-FFF2-40B4-BE49-F238E27FC236}">
                <a16:creationId xmlns:a16="http://schemas.microsoft.com/office/drawing/2014/main" id="{DD15DF14-DC97-0441-A680-C2968AEFA306}"/>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8" name="textruta 7">
            <a:extLst>
              <a:ext uri="{FF2B5EF4-FFF2-40B4-BE49-F238E27FC236}">
                <a16:creationId xmlns:a16="http://schemas.microsoft.com/office/drawing/2014/main" id="{E0537F98-ABDA-2B41-84CF-74F9E5F3D4D6}"/>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9" name="Rektangel 8">
            <a:extLst>
              <a:ext uri="{FF2B5EF4-FFF2-40B4-BE49-F238E27FC236}">
                <a16:creationId xmlns:a16="http://schemas.microsoft.com/office/drawing/2014/main" id="{2969CE8A-3B45-0F4A-88EC-7412D4614DB6}"/>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0" name="Rektangel 9">
            <a:extLst>
              <a:ext uri="{FF2B5EF4-FFF2-40B4-BE49-F238E27FC236}">
                <a16:creationId xmlns:a16="http://schemas.microsoft.com/office/drawing/2014/main" id="{12D09706-7225-E047-9047-32D75A378EAF}"/>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Platshållare för datum 3">
            <a:extLst>
              <a:ext uri="{FF2B5EF4-FFF2-40B4-BE49-F238E27FC236}">
                <a16:creationId xmlns:a16="http://schemas.microsoft.com/office/drawing/2014/main" id="{F74004CF-C3E5-3943-9A9D-0E34F13D0C8C}"/>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F9EC52A9-F9BB-4DC4-A418-E45F73F01687}" type="datetime1">
              <a:rPr lang="en-US" noProof="0" smtClean="0"/>
              <a:t>8/20/26</a:t>
            </a:fld>
            <a:endParaRPr lang="en-US" noProof="0"/>
          </a:p>
        </p:txBody>
      </p:sp>
      <p:sp>
        <p:nvSpPr>
          <p:cNvPr id="12" name="Platshållare för sidfot 4">
            <a:extLst>
              <a:ext uri="{FF2B5EF4-FFF2-40B4-BE49-F238E27FC236}">
                <a16:creationId xmlns:a16="http://schemas.microsoft.com/office/drawing/2014/main" id="{7C78A853-3A62-1149-8811-A74301AE818D}"/>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13" name="Platshållare för bildnummer 5">
            <a:extLst>
              <a:ext uri="{FF2B5EF4-FFF2-40B4-BE49-F238E27FC236}">
                <a16:creationId xmlns:a16="http://schemas.microsoft.com/office/drawing/2014/main" id="{A5B2B420-68E9-D240-9BB2-E641E29E3B8A}"/>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5" name="Text Placeholder 4">
            <a:extLst>
              <a:ext uri="{FF2B5EF4-FFF2-40B4-BE49-F238E27FC236}">
                <a16:creationId xmlns:a16="http://schemas.microsoft.com/office/drawing/2014/main" id="{802D05FC-CE7D-3C4B-99E7-04400D2B953E}"/>
              </a:ext>
            </a:extLst>
          </p:cNvPr>
          <p:cNvSpPr>
            <a:spLocks noGrp="1"/>
          </p:cNvSpPr>
          <p:nvPr>
            <p:ph type="body" sz="quarter" idx="14"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751435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 Chapter Slide Gray with Image">
    <p:bg>
      <p:bgRef idx="1001">
        <a:schemeClr val="bg2"/>
      </p:bgRef>
    </p:bg>
    <p:spTree>
      <p:nvGrpSpPr>
        <p:cNvPr id="1" name=""/>
        <p:cNvGrpSpPr/>
        <p:nvPr/>
      </p:nvGrpSpPr>
      <p:grpSpPr>
        <a:xfrm>
          <a:off x="0" y="0"/>
          <a:ext cx="0" cy="0"/>
          <a:chOff x="0" y="0"/>
          <a:chExt cx="0" cy="0"/>
        </a:xfrm>
      </p:grpSpPr>
      <p:sp>
        <p:nvSpPr>
          <p:cNvPr id="18" name="Picture Placeholder 6">
            <a:extLst>
              <a:ext uri="{FF2B5EF4-FFF2-40B4-BE49-F238E27FC236}">
                <a16:creationId xmlns:a16="http://schemas.microsoft.com/office/drawing/2014/main" id="{106399E1-1DE8-EE44-81BD-42302CB5679F}"/>
              </a:ext>
            </a:extLst>
          </p:cNvPr>
          <p:cNvSpPr>
            <a:spLocks noGrp="1"/>
          </p:cNvSpPr>
          <p:nvPr>
            <p:ph type="pic" sz="quarter" idx="17" hasCustomPrompt="1"/>
          </p:nvPr>
        </p:nvSpPr>
        <p:spPr>
          <a:xfrm>
            <a:off x="8140700" y="0"/>
            <a:ext cx="4051300" cy="6871252"/>
          </a:xfrm>
          <a:solidFill>
            <a:schemeClr val="bg1">
              <a:lumMod val="85000"/>
            </a:schemeClr>
          </a:solidFill>
        </p:spPr>
        <p:txBody>
          <a:bodyPr lIns="36000" tIns="36000"/>
          <a:lstStyle>
            <a:lvl1pPr marL="1270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300">
                <a:solidFill>
                  <a:schemeClr val="tx2"/>
                </a:solidFill>
              </a:defRPr>
            </a:lvl1pPr>
          </a:lstStyle>
          <a:p>
            <a:pPr marL="127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noProof="0"/>
              <a:t>Click on the icon to add an image</a:t>
            </a:r>
          </a:p>
          <a:p>
            <a:endParaRPr lang="en-US" noProof="0"/>
          </a:p>
        </p:txBody>
      </p:sp>
      <p:sp>
        <p:nvSpPr>
          <p:cNvPr id="21" name="Text Placeholder 18">
            <a:extLst>
              <a:ext uri="{FF2B5EF4-FFF2-40B4-BE49-F238E27FC236}">
                <a16:creationId xmlns:a16="http://schemas.microsoft.com/office/drawing/2014/main" id="{50055E5E-7191-EB40-B5EB-0E791AADEDE6}"/>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two lines</a:t>
            </a:r>
          </a:p>
        </p:txBody>
      </p:sp>
      <p:sp>
        <p:nvSpPr>
          <p:cNvPr id="15" name="textruta 5">
            <a:extLst>
              <a:ext uri="{FF2B5EF4-FFF2-40B4-BE49-F238E27FC236}">
                <a16:creationId xmlns:a16="http://schemas.microsoft.com/office/drawing/2014/main" id="{5BB9A0DA-E9F3-704C-BDCF-FC259DAC129A}"/>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6" name="textruta 15">
            <a:extLst>
              <a:ext uri="{FF2B5EF4-FFF2-40B4-BE49-F238E27FC236}">
                <a16:creationId xmlns:a16="http://schemas.microsoft.com/office/drawing/2014/main" id="{DE5DD293-B27B-7A43-85D7-BD43BA586097}"/>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7" name="Rektangel 16">
            <a:extLst>
              <a:ext uri="{FF2B5EF4-FFF2-40B4-BE49-F238E27FC236}">
                <a16:creationId xmlns:a16="http://schemas.microsoft.com/office/drawing/2014/main" id="{A750B50A-9D17-1447-8213-B2935EA38090}"/>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9" name="Rektangel 18">
            <a:extLst>
              <a:ext uri="{FF2B5EF4-FFF2-40B4-BE49-F238E27FC236}">
                <a16:creationId xmlns:a16="http://schemas.microsoft.com/office/drawing/2014/main" id="{805FC0CB-297F-3541-A68A-BD42D3187508}"/>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C1E656AC-D790-6747-BBCB-773F08CF7103}"/>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2B41BEC2-AFFD-462A-B3D1-894D187B5171}" type="datetime1">
              <a:rPr lang="en-US" smtClean="0"/>
              <a:t>8/20/26</a:t>
            </a:fld>
            <a:endParaRPr lang="en-US"/>
          </a:p>
        </p:txBody>
      </p:sp>
      <p:sp>
        <p:nvSpPr>
          <p:cNvPr id="13" name="Platshållare för sidfot 4">
            <a:extLst>
              <a:ext uri="{FF2B5EF4-FFF2-40B4-BE49-F238E27FC236}">
                <a16:creationId xmlns:a16="http://schemas.microsoft.com/office/drawing/2014/main" id="{40B4A8CA-2E45-A045-B4BB-84023FBA6237}"/>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a:t>Skanska Norge Hovedpresentasjon - desember 2022</a:t>
            </a:r>
            <a:endParaRPr lang="en-US"/>
          </a:p>
        </p:txBody>
      </p:sp>
      <p:sp>
        <p:nvSpPr>
          <p:cNvPr id="14" name="Platshållare för bildnummer 5">
            <a:extLst>
              <a:ext uri="{FF2B5EF4-FFF2-40B4-BE49-F238E27FC236}">
                <a16:creationId xmlns:a16="http://schemas.microsoft.com/office/drawing/2014/main" id="{C3BE8E53-4D78-2E41-90C4-8F359A150CF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smtClean="0"/>
              <a:pPr/>
              <a:t>‹#›</a:t>
            </a:fld>
            <a:endParaRPr lang="en-US"/>
          </a:p>
        </p:txBody>
      </p:sp>
      <p:grpSp>
        <p:nvGrpSpPr>
          <p:cNvPr id="20" name="Grupp 32">
            <a:extLst>
              <a:ext uri="{FF2B5EF4-FFF2-40B4-BE49-F238E27FC236}">
                <a16:creationId xmlns:a16="http://schemas.microsoft.com/office/drawing/2014/main" id="{AF3ED186-03E9-BF49-9B8A-A3A46C27486D}"/>
              </a:ext>
            </a:extLst>
          </p:cNvPr>
          <p:cNvGrpSpPr/>
          <p:nvPr userDrawn="1"/>
        </p:nvGrpSpPr>
        <p:grpSpPr>
          <a:xfrm>
            <a:off x="576140" y="6451484"/>
            <a:ext cx="615478" cy="91194"/>
            <a:chOff x="576140" y="6451484"/>
            <a:chExt cx="615478" cy="91194"/>
          </a:xfrm>
          <a:solidFill>
            <a:schemeClr val="tx2"/>
          </a:solidFill>
        </p:grpSpPr>
        <p:sp>
          <p:nvSpPr>
            <p:cNvPr id="22" name="Bild 2">
              <a:extLst>
                <a:ext uri="{FF2B5EF4-FFF2-40B4-BE49-F238E27FC236}">
                  <a16:creationId xmlns:a16="http://schemas.microsoft.com/office/drawing/2014/main" id="{5D042DC5-C8A9-A442-8F32-57CD5268BF38}"/>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49009F17-D779-5145-9AC9-A4741D09DA8A}"/>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AF2DB5F-29AA-F344-B820-7625411CFA14}"/>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3D982866-6026-7843-B715-D5599284755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915BDE88-4874-DF43-B095-7EDD389D143D}"/>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E7B51E0D-BC49-D54F-9169-3AEFCD179A1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B673B569-AEC2-0F44-9550-4C24E96FE9F4}"/>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30" name="Text Placeholder 4">
            <a:extLst>
              <a:ext uri="{FF2B5EF4-FFF2-40B4-BE49-F238E27FC236}">
                <a16:creationId xmlns:a16="http://schemas.microsoft.com/office/drawing/2014/main" id="{378DBF66-B159-FE4E-AD15-AFE89C32D5EE}"/>
              </a:ext>
            </a:extLst>
          </p:cNvPr>
          <p:cNvSpPr>
            <a:spLocks noGrp="1"/>
          </p:cNvSpPr>
          <p:nvPr>
            <p:ph type="body" sz="quarter" idx="18"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860177100"/>
      </p:ext>
    </p:extLst>
  </p:cSld>
  <p:clrMapOvr>
    <a:overrideClrMapping bg1="lt1" tx1="dk1" bg2="lt2" tx2="dk2" accent1="accent1" accent2="accent2" accent3="accent3" accent4="accent4" accent5="accent5" accent6="accent6" hlink="hlink" folHlink="folHlink"/>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3 Agenda blå">
    <p:bg>
      <p:bgPr>
        <a:solidFill>
          <a:schemeClr val="tx2"/>
        </a:solid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B97AD55C-70F4-0A50-2C40-2812549AFAF7}"/>
              </a:ext>
            </a:extLst>
          </p:cNvPr>
          <p:cNvSpPr>
            <a:spLocks noGrp="1"/>
          </p:cNvSpPr>
          <p:nvPr>
            <p:ph type="title" hasCustomPrompt="1"/>
          </p:nvPr>
        </p:nvSpPr>
        <p:spPr>
          <a:xfrm>
            <a:off x="576000" y="730800"/>
            <a:ext cx="5377125" cy="576000"/>
          </a:xfrm>
        </p:spPr>
        <p:txBody>
          <a:bodyPr/>
          <a:lstStyle>
            <a:lvl1pPr>
              <a:defRPr>
                <a:solidFill>
                  <a:schemeClr val="bg1"/>
                </a:solidFill>
              </a:defRPr>
            </a:lvl1pPr>
          </a:lstStyle>
          <a:p>
            <a:r>
              <a:rPr lang="en-US" err="1"/>
              <a:t>Klikk</a:t>
            </a:r>
            <a:r>
              <a:rPr lang="en-US"/>
              <a:t> for </a:t>
            </a:r>
            <a:r>
              <a:rPr lang="en-US" err="1"/>
              <a:t>en</a:t>
            </a:r>
            <a:r>
              <a:rPr lang="en-US"/>
              <a:t> </a:t>
            </a:r>
            <a:r>
              <a:rPr lang="en-US" err="1"/>
              <a:t>kort</a:t>
            </a:r>
            <a:r>
              <a:rPr lang="en-US"/>
              <a:t> </a:t>
            </a:r>
            <a:r>
              <a:rPr lang="en-US" err="1"/>
              <a:t>overskrift</a:t>
            </a:r>
            <a:endParaRPr lang="en-US"/>
          </a:p>
        </p:txBody>
      </p:sp>
      <p:sp>
        <p:nvSpPr>
          <p:cNvPr id="40" name="Text Placeholder 3">
            <a:extLst>
              <a:ext uri="{FF2B5EF4-FFF2-40B4-BE49-F238E27FC236}">
                <a16:creationId xmlns:a16="http://schemas.microsoft.com/office/drawing/2014/main" id="{71F6E362-8923-6340-A1FF-64BF191D73D7}"/>
              </a:ext>
            </a:extLst>
          </p:cNvPr>
          <p:cNvSpPr>
            <a:spLocks noGrp="1"/>
          </p:cNvSpPr>
          <p:nvPr>
            <p:ph type="body" sz="quarter" idx="15" hasCustomPrompt="1"/>
          </p:nvPr>
        </p:nvSpPr>
        <p:spPr>
          <a:xfrm>
            <a:off x="576263" y="1746000"/>
            <a:ext cx="3481387" cy="4391999"/>
          </a:xfrm>
        </p:spPr>
        <p:txBody>
          <a:bodyPr/>
          <a:lstStyle>
            <a:lvl1pPr marL="342000" indent="-342000">
              <a:lnSpc>
                <a:spcPct val="100000"/>
              </a:lnSpc>
              <a:spcBef>
                <a:spcPts val="0"/>
              </a:spcBef>
              <a:spcAft>
                <a:spcPts val="1000"/>
              </a:spcAft>
              <a:buFont typeface="+mj-lt"/>
              <a:buAutoNum type="arabicPeriod"/>
              <a:defRPr sz="1800" spc="40" baseline="0">
                <a:solidFill>
                  <a:schemeClr val="bg1"/>
                </a:solidFill>
              </a:defRPr>
            </a:lvl1pPr>
            <a:lvl2pPr marL="342000" indent="-342000">
              <a:lnSpc>
                <a:spcPct val="100000"/>
              </a:lnSpc>
              <a:spcAft>
                <a:spcPts val="1000"/>
              </a:spcAft>
              <a:tabLst/>
              <a:defRPr sz="1800" spc="40" baseline="0"/>
            </a:lvl2pPr>
            <a:lvl3pPr>
              <a:defRPr sz="1400" spc="40" baseline="0"/>
            </a:lvl3pPr>
            <a:lvl4pPr>
              <a:defRPr sz="1200" spc="40" baseline="0"/>
            </a:lvl4pPr>
            <a:lvl5pPr>
              <a:defRPr sz="1100" spc="40" baseline="0"/>
            </a:lvl5pPr>
          </a:lstStyle>
          <a:p>
            <a:pPr lvl="0"/>
            <a:r>
              <a:rPr lang="en-US" noProof="0" err="1"/>
              <a:t>Klikk</a:t>
            </a:r>
            <a:r>
              <a:rPr lang="en-US" noProof="0"/>
              <a:t> for agenda</a:t>
            </a:r>
          </a:p>
        </p:txBody>
      </p:sp>
      <p:sp>
        <p:nvSpPr>
          <p:cNvPr id="2" name="Logotype">
            <a:extLst>
              <a:ext uri="{FF2B5EF4-FFF2-40B4-BE49-F238E27FC236}">
                <a16:creationId xmlns:a16="http://schemas.microsoft.com/office/drawing/2014/main" id="{4B38F982-5835-282F-E6D5-27AC5440A466}"/>
              </a:ext>
            </a:extLst>
          </p:cNvPr>
          <p:cNvSpPr/>
          <p:nvPr userDrawn="1"/>
        </p:nvSpPr>
        <p:spPr>
          <a:xfrm>
            <a:off x="576139" y="6451484"/>
            <a:ext cx="615478" cy="91194"/>
          </a:xfrm>
          <a:custGeom>
            <a:avLst/>
            <a:gdLst>
              <a:gd name="connsiteX0" fmla="*/ 569913 w 615478"/>
              <a:gd name="connsiteY0" fmla="*/ 19054 h 91194"/>
              <a:gd name="connsiteX1" fmla="*/ 558506 w 615478"/>
              <a:gd name="connsiteY1" fmla="*/ 54027 h 91194"/>
              <a:gd name="connsiteX2" fmla="*/ 581696 w 615478"/>
              <a:gd name="connsiteY2" fmla="*/ 54027 h 91194"/>
              <a:gd name="connsiteX3" fmla="*/ 212033 w 615478"/>
              <a:gd name="connsiteY3" fmla="*/ 19054 h 91194"/>
              <a:gd name="connsiteX4" fmla="*/ 200626 w 615478"/>
              <a:gd name="connsiteY4" fmla="*/ 54027 h 91194"/>
              <a:gd name="connsiteX5" fmla="*/ 223816 w 615478"/>
              <a:gd name="connsiteY5" fmla="*/ 54027 h 91194"/>
              <a:gd name="connsiteX6" fmla="*/ 556187 w 615478"/>
              <a:gd name="connsiteY6" fmla="*/ 63 h 91194"/>
              <a:gd name="connsiteX7" fmla="*/ 583012 w 615478"/>
              <a:gd name="connsiteY7" fmla="*/ 63 h 91194"/>
              <a:gd name="connsiteX8" fmla="*/ 615478 w 615478"/>
              <a:gd name="connsiteY8" fmla="*/ 91194 h 91194"/>
              <a:gd name="connsiteX9" fmla="*/ 593604 w 615478"/>
              <a:gd name="connsiteY9" fmla="*/ 91194 h 91194"/>
              <a:gd name="connsiteX10" fmla="*/ 587650 w 615478"/>
              <a:gd name="connsiteY10" fmla="*/ 72580 h 91194"/>
              <a:gd name="connsiteX11" fmla="*/ 552739 w 615478"/>
              <a:gd name="connsiteY11" fmla="*/ 72580 h 91194"/>
              <a:gd name="connsiteX12" fmla="*/ 546973 w 615478"/>
              <a:gd name="connsiteY12" fmla="*/ 91194 h 91194"/>
              <a:gd name="connsiteX13" fmla="*/ 524723 w 615478"/>
              <a:gd name="connsiteY13" fmla="*/ 91194 h 91194"/>
              <a:gd name="connsiteX14" fmla="*/ 385771 w 615478"/>
              <a:gd name="connsiteY14" fmla="*/ 63 h 91194"/>
              <a:gd name="connsiteX15" fmla="*/ 428829 w 615478"/>
              <a:gd name="connsiteY15" fmla="*/ 63 h 91194"/>
              <a:gd name="connsiteX16" fmla="*/ 428829 w 615478"/>
              <a:gd name="connsiteY16" fmla="*/ 19305 h 91194"/>
              <a:gd name="connsiteX17" fmla="*/ 385771 w 615478"/>
              <a:gd name="connsiteY17" fmla="*/ 19305 h 91194"/>
              <a:gd name="connsiteX18" fmla="*/ 377184 w 615478"/>
              <a:gd name="connsiteY18" fmla="*/ 27766 h 91194"/>
              <a:gd name="connsiteX19" fmla="*/ 385771 w 615478"/>
              <a:gd name="connsiteY19" fmla="*/ 36227 h 91194"/>
              <a:gd name="connsiteX20" fmla="*/ 410590 w 615478"/>
              <a:gd name="connsiteY20" fmla="*/ 36227 h 91194"/>
              <a:gd name="connsiteX21" fmla="*/ 435222 w 615478"/>
              <a:gd name="connsiteY21" fmla="*/ 62802 h 91194"/>
              <a:gd name="connsiteX22" fmla="*/ 406579 w 615478"/>
              <a:gd name="connsiteY22" fmla="*/ 91194 h 91194"/>
              <a:gd name="connsiteX23" fmla="*/ 361202 w 615478"/>
              <a:gd name="connsiteY23" fmla="*/ 91194 h 91194"/>
              <a:gd name="connsiteX24" fmla="*/ 361202 w 615478"/>
              <a:gd name="connsiteY24" fmla="*/ 71263 h 91194"/>
              <a:gd name="connsiteX25" fmla="*/ 407331 w 615478"/>
              <a:gd name="connsiteY25" fmla="*/ 71263 h 91194"/>
              <a:gd name="connsiteX26" fmla="*/ 415542 w 615478"/>
              <a:gd name="connsiteY26" fmla="*/ 62802 h 91194"/>
              <a:gd name="connsiteX27" fmla="*/ 407331 w 615478"/>
              <a:gd name="connsiteY27" fmla="*/ 54341 h 91194"/>
              <a:gd name="connsiteX28" fmla="*/ 385771 w 615478"/>
              <a:gd name="connsiteY28" fmla="*/ 54341 h 91194"/>
              <a:gd name="connsiteX29" fmla="*/ 357504 w 615478"/>
              <a:gd name="connsiteY29" fmla="*/ 27766 h 91194"/>
              <a:gd name="connsiteX30" fmla="*/ 385771 w 615478"/>
              <a:gd name="connsiteY30" fmla="*/ 63 h 91194"/>
              <a:gd name="connsiteX31" fmla="*/ 265433 w 615478"/>
              <a:gd name="connsiteY31" fmla="*/ 63 h 91194"/>
              <a:gd name="connsiteX32" fmla="*/ 286931 w 615478"/>
              <a:gd name="connsiteY32" fmla="*/ 63 h 91194"/>
              <a:gd name="connsiteX33" fmla="*/ 323534 w 615478"/>
              <a:gd name="connsiteY33" fmla="*/ 57349 h 91194"/>
              <a:gd name="connsiteX34" fmla="*/ 323534 w 615478"/>
              <a:gd name="connsiteY34" fmla="*/ 63 h 91194"/>
              <a:gd name="connsiteX35" fmla="*/ 344530 w 615478"/>
              <a:gd name="connsiteY35" fmla="*/ 63 h 91194"/>
              <a:gd name="connsiteX36" fmla="*/ 344655 w 615478"/>
              <a:gd name="connsiteY36" fmla="*/ 71514 h 91194"/>
              <a:gd name="connsiteX37" fmla="*/ 344718 w 615478"/>
              <a:gd name="connsiteY37" fmla="*/ 91194 h 91194"/>
              <a:gd name="connsiteX38" fmla="*/ 322844 w 615478"/>
              <a:gd name="connsiteY38" fmla="*/ 91194 h 91194"/>
              <a:gd name="connsiteX39" fmla="*/ 322844 w 615478"/>
              <a:gd name="connsiteY39" fmla="*/ 91006 h 91194"/>
              <a:gd name="connsiteX40" fmla="*/ 286555 w 615478"/>
              <a:gd name="connsiteY40" fmla="*/ 34974 h 91194"/>
              <a:gd name="connsiteX41" fmla="*/ 286555 w 615478"/>
              <a:gd name="connsiteY41" fmla="*/ 91194 h 91194"/>
              <a:gd name="connsiteX42" fmla="*/ 265433 w 615478"/>
              <a:gd name="connsiteY42" fmla="*/ 91194 h 91194"/>
              <a:gd name="connsiteX43" fmla="*/ 198307 w 615478"/>
              <a:gd name="connsiteY43" fmla="*/ 63 h 91194"/>
              <a:gd name="connsiteX44" fmla="*/ 225132 w 615478"/>
              <a:gd name="connsiteY44" fmla="*/ 63 h 91194"/>
              <a:gd name="connsiteX45" fmla="*/ 257598 w 615478"/>
              <a:gd name="connsiteY45" fmla="*/ 91194 h 91194"/>
              <a:gd name="connsiteX46" fmla="*/ 235662 w 615478"/>
              <a:gd name="connsiteY46" fmla="*/ 91194 h 91194"/>
              <a:gd name="connsiteX47" fmla="*/ 229707 w 615478"/>
              <a:gd name="connsiteY47" fmla="*/ 72580 h 91194"/>
              <a:gd name="connsiteX48" fmla="*/ 194797 w 615478"/>
              <a:gd name="connsiteY48" fmla="*/ 72580 h 91194"/>
              <a:gd name="connsiteX49" fmla="*/ 189031 w 615478"/>
              <a:gd name="connsiteY49" fmla="*/ 91194 h 91194"/>
              <a:gd name="connsiteX50" fmla="*/ 166781 w 615478"/>
              <a:gd name="connsiteY50" fmla="*/ 91194 h 91194"/>
              <a:gd name="connsiteX51" fmla="*/ 28267 w 615478"/>
              <a:gd name="connsiteY51" fmla="*/ 63 h 91194"/>
              <a:gd name="connsiteX52" fmla="*/ 71325 w 615478"/>
              <a:gd name="connsiteY52" fmla="*/ 63 h 91194"/>
              <a:gd name="connsiteX53" fmla="*/ 71325 w 615478"/>
              <a:gd name="connsiteY53" fmla="*/ 19305 h 91194"/>
              <a:gd name="connsiteX54" fmla="*/ 28267 w 615478"/>
              <a:gd name="connsiteY54" fmla="*/ 19305 h 91194"/>
              <a:gd name="connsiteX55" fmla="*/ 19680 w 615478"/>
              <a:gd name="connsiteY55" fmla="*/ 27766 h 91194"/>
              <a:gd name="connsiteX56" fmla="*/ 28267 w 615478"/>
              <a:gd name="connsiteY56" fmla="*/ 36227 h 91194"/>
              <a:gd name="connsiteX57" fmla="*/ 53086 w 615478"/>
              <a:gd name="connsiteY57" fmla="*/ 36227 h 91194"/>
              <a:gd name="connsiteX58" fmla="*/ 77655 w 615478"/>
              <a:gd name="connsiteY58" fmla="*/ 62802 h 91194"/>
              <a:gd name="connsiteX59" fmla="*/ 49012 w 615478"/>
              <a:gd name="connsiteY59" fmla="*/ 91194 h 91194"/>
              <a:gd name="connsiteX60" fmla="*/ 3635 w 615478"/>
              <a:gd name="connsiteY60" fmla="*/ 91194 h 91194"/>
              <a:gd name="connsiteX61" fmla="*/ 3635 w 615478"/>
              <a:gd name="connsiteY61" fmla="*/ 71263 h 91194"/>
              <a:gd name="connsiteX62" fmla="*/ 49827 w 615478"/>
              <a:gd name="connsiteY62" fmla="*/ 71263 h 91194"/>
              <a:gd name="connsiteX63" fmla="*/ 58038 w 615478"/>
              <a:gd name="connsiteY63" fmla="*/ 62802 h 91194"/>
              <a:gd name="connsiteX64" fmla="*/ 49827 w 615478"/>
              <a:gd name="connsiteY64" fmla="*/ 54341 h 91194"/>
              <a:gd name="connsiteX65" fmla="*/ 28267 w 615478"/>
              <a:gd name="connsiteY65" fmla="*/ 54341 h 91194"/>
              <a:gd name="connsiteX66" fmla="*/ 0 w 615478"/>
              <a:gd name="connsiteY66" fmla="*/ 27766 h 91194"/>
              <a:gd name="connsiteX67" fmla="*/ 28267 w 615478"/>
              <a:gd name="connsiteY67" fmla="*/ 63 h 91194"/>
              <a:gd name="connsiteX68" fmla="*/ 447820 w 615478"/>
              <a:gd name="connsiteY68" fmla="*/ 0 h 91194"/>
              <a:gd name="connsiteX69" fmla="*/ 468879 w 615478"/>
              <a:gd name="connsiteY69" fmla="*/ 0 h 91194"/>
              <a:gd name="connsiteX70" fmla="*/ 468879 w 615478"/>
              <a:gd name="connsiteY70" fmla="*/ 38483 h 91194"/>
              <a:gd name="connsiteX71" fmla="*/ 498839 w 615478"/>
              <a:gd name="connsiteY71" fmla="*/ 0 h 91194"/>
              <a:gd name="connsiteX72" fmla="*/ 523345 w 615478"/>
              <a:gd name="connsiteY72" fmla="*/ 0 h 91194"/>
              <a:gd name="connsiteX73" fmla="*/ 488873 w 615478"/>
              <a:gd name="connsiteY73" fmla="*/ 45629 h 91194"/>
              <a:gd name="connsiteX74" fmla="*/ 523345 w 615478"/>
              <a:gd name="connsiteY74" fmla="*/ 91194 h 91194"/>
              <a:gd name="connsiteX75" fmla="*/ 498839 w 615478"/>
              <a:gd name="connsiteY75" fmla="*/ 91194 h 91194"/>
              <a:gd name="connsiteX76" fmla="*/ 468879 w 615478"/>
              <a:gd name="connsiteY76" fmla="*/ 52711 h 91194"/>
              <a:gd name="connsiteX77" fmla="*/ 468879 w 615478"/>
              <a:gd name="connsiteY77" fmla="*/ 91194 h 91194"/>
              <a:gd name="connsiteX78" fmla="*/ 447820 w 615478"/>
              <a:gd name="connsiteY78" fmla="*/ 91194 h 91194"/>
              <a:gd name="connsiteX79" fmla="*/ 89940 w 615478"/>
              <a:gd name="connsiteY79" fmla="*/ 0 h 91194"/>
              <a:gd name="connsiteX80" fmla="*/ 110937 w 615478"/>
              <a:gd name="connsiteY80" fmla="*/ 0 h 91194"/>
              <a:gd name="connsiteX81" fmla="*/ 110937 w 615478"/>
              <a:gd name="connsiteY81" fmla="*/ 38483 h 91194"/>
              <a:gd name="connsiteX82" fmla="*/ 140896 w 615478"/>
              <a:gd name="connsiteY82" fmla="*/ 0 h 91194"/>
              <a:gd name="connsiteX83" fmla="*/ 165465 w 615478"/>
              <a:gd name="connsiteY83" fmla="*/ 0 h 91194"/>
              <a:gd name="connsiteX84" fmla="*/ 130930 w 615478"/>
              <a:gd name="connsiteY84" fmla="*/ 45629 h 91194"/>
              <a:gd name="connsiteX85" fmla="*/ 165465 w 615478"/>
              <a:gd name="connsiteY85" fmla="*/ 91194 h 91194"/>
              <a:gd name="connsiteX86" fmla="*/ 140896 w 615478"/>
              <a:gd name="connsiteY86" fmla="*/ 91194 h 91194"/>
              <a:gd name="connsiteX87" fmla="*/ 110937 w 615478"/>
              <a:gd name="connsiteY87" fmla="*/ 52711 h 91194"/>
              <a:gd name="connsiteX88" fmla="*/ 110937 w 615478"/>
              <a:gd name="connsiteY88" fmla="*/ 91194 h 91194"/>
              <a:gd name="connsiteX89" fmla="*/ 89940 w 615478"/>
              <a:gd name="connsiteY89" fmla="*/ 91194 h 9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15478" h="91194">
                <a:moveTo>
                  <a:pt x="569913" y="19054"/>
                </a:moveTo>
                <a:lnTo>
                  <a:pt x="558506" y="54027"/>
                </a:lnTo>
                <a:lnTo>
                  <a:pt x="581696" y="54027"/>
                </a:lnTo>
                <a:close/>
                <a:moveTo>
                  <a:pt x="212033" y="19054"/>
                </a:moveTo>
                <a:lnTo>
                  <a:pt x="200626" y="54027"/>
                </a:lnTo>
                <a:lnTo>
                  <a:pt x="223816" y="54027"/>
                </a:lnTo>
                <a:close/>
                <a:moveTo>
                  <a:pt x="556187" y="63"/>
                </a:moveTo>
                <a:lnTo>
                  <a:pt x="583012" y="63"/>
                </a:lnTo>
                <a:lnTo>
                  <a:pt x="615478" y="91194"/>
                </a:lnTo>
                <a:lnTo>
                  <a:pt x="593604" y="91194"/>
                </a:lnTo>
                <a:lnTo>
                  <a:pt x="587650" y="72580"/>
                </a:lnTo>
                <a:lnTo>
                  <a:pt x="552739" y="72580"/>
                </a:lnTo>
                <a:lnTo>
                  <a:pt x="546973" y="91194"/>
                </a:lnTo>
                <a:lnTo>
                  <a:pt x="524723" y="91194"/>
                </a:lnTo>
                <a:close/>
                <a:moveTo>
                  <a:pt x="385771" y="63"/>
                </a:moveTo>
                <a:lnTo>
                  <a:pt x="428829" y="63"/>
                </a:lnTo>
                <a:lnTo>
                  <a:pt x="428829" y="19305"/>
                </a:lnTo>
                <a:lnTo>
                  <a:pt x="385771" y="19305"/>
                </a:lnTo>
                <a:cubicBezTo>
                  <a:pt x="379942" y="19305"/>
                  <a:pt x="377184" y="23316"/>
                  <a:pt x="377184" y="27766"/>
                </a:cubicBezTo>
                <a:cubicBezTo>
                  <a:pt x="377184" y="32216"/>
                  <a:pt x="379942" y="36227"/>
                  <a:pt x="385771" y="36227"/>
                </a:cubicBezTo>
                <a:lnTo>
                  <a:pt x="410590" y="36227"/>
                </a:lnTo>
                <a:cubicBezTo>
                  <a:pt x="424504" y="36227"/>
                  <a:pt x="435222" y="46130"/>
                  <a:pt x="435222" y="62802"/>
                </a:cubicBezTo>
                <a:cubicBezTo>
                  <a:pt x="435222" y="81292"/>
                  <a:pt x="424567" y="91194"/>
                  <a:pt x="406579" y="91194"/>
                </a:cubicBezTo>
                <a:lnTo>
                  <a:pt x="361202" y="91194"/>
                </a:lnTo>
                <a:lnTo>
                  <a:pt x="361202" y="71263"/>
                </a:lnTo>
                <a:lnTo>
                  <a:pt x="407331" y="71263"/>
                </a:lnTo>
                <a:cubicBezTo>
                  <a:pt x="412784" y="71263"/>
                  <a:pt x="415542" y="67252"/>
                  <a:pt x="415542" y="62802"/>
                </a:cubicBezTo>
                <a:cubicBezTo>
                  <a:pt x="415542" y="58477"/>
                  <a:pt x="412784" y="54341"/>
                  <a:pt x="407331" y="54341"/>
                </a:cubicBezTo>
                <a:lnTo>
                  <a:pt x="385771" y="54341"/>
                </a:lnTo>
                <a:cubicBezTo>
                  <a:pt x="369851" y="54341"/>
                  <a:pt x="357504" y="45190"/>
                  <a:pt x="357504" y="27766"/>
                </a:cubicBezTo>
                <a:cubicBezTo>
                  <a:pt x="357504" y="10342"/>
                  <a:pt x="368222" y="63"/>
                  <a:pt x="385771" y="63"/>
                </a:cubicBezTo>
                <a:close/>
                <a:moveTo>
                  <a:pt x="265433" y="63"/>
                </a:moveTo>
                <a:lnTo>
                  <a:pt x="286931" y="63"/>
                </a:lnTo>
                <a:lnTo>
                  <a:pt x="323534" y="57349"/>
                </a:lnTo>
                <a:lnTo>
                  <a:pt x="323534" y="63"/>
                </a:lnTo>
                <a:lnTo>
                  <a:pt x="344530" y="63"/>
                </a:lnTo>
                <a:lnTo>
                  <a:pt x="344655" y="71514"/>
                </a:lnTo>
                <a:lnTo>
                  <a:pt x="344718" y="91194"/>
                </a:lnTo>
                <a:lnTo>
                  <a:pt x="322844" y="91194"/>
                </a:lnTo>
                <a:lnTo>
                  <a:pt x="322844" y="91006"/>
                </a:lnTo>
                <a:lnTo>
                  <a:pt x="286555" y="34974"/>
                </a:lnTo>
                <a:lnTo>
                  <a:pt x="286555" y="91194"/>
                </a:lnTo>
                <a:lnTo>
                  <a:pt x="265433" y="91194"/>
                </a:lnTo>
                <a:close/>
                <a:moveTo>
                  <a:pt x="198307" y="63"/>
                </a:moveTo>
                <a:lnTo>
                  <a:pt x="225132" y="63"/>
                </a:lnTo>
                <a:lnTo>
                  <a:pt x="257598" y="91194"/>
                </a:lnTo>
                <a:lnTo>
                  <a:pt x="235662" y="91194"/>
                </a:lnTo>
                <a:lnTo>
                  <a:pt x="229707" y="72580"/>
                </a:lnTo>
                <a:lnTo>
                  <a:pt x="194797" y="72580"/>
                </a:lnTo>
                <a:lnTo>
                  <a:pt x="189031" y="91194"/>
                </a:lnTo>
                <a:lnTo>
                  <a:pt x="166781" y="91194"/>
                </a:lnTo>
                <a:close/>
                <a:moveTo>
                  <a:pt x="28267" y="63"/>
                </a:moveTo>
                <a:lnTo>
                  <a:pt x="71325" y="63"/>
                </a:lnTo>
                <a:lnTo>
                  <a:pt x="71325" y="19305"/>
                </a:lnTo>
                <a:lnTo>
                  <a:pt x="28267" y="19305"/>
                </a:lnTo>
                <a:cubicBezTo>
                  <a:pt x="22438" y="19305"/>
                  <a:pt x="19680" y="23316"/>
                  <a:pt x="19680" y="27766"/>
                </a:cubicBezTo>
                <a:cubicBezTo>
                  <a:pt x="19680" y="32216"/>
                  <a:pt x="22438" y="36227"/>
                  <a:pt x="28267" y="36227"/>
                </a:cubicBezTo>
                <a:lnTo>
                  <a:pt x="53086" y="36227"/>
                </a:lnTo>
                <a:cubicBezTo>
                  <a:pt x="67000" y="36227"/>
                  <a:pt x="77655" y="46130"/>
                  <a:pt x="77655" y="62802"/>
                </a:cubicBezTo>
                <a:cubicBezTo>
                  <a:pt x="77655" y="81292"/>
                  <a:pt x="67000" y="91194"/>
                  <a:pt x="49012" y="91194"/>
                </a:cubicBezTo>
                <a:lnTo>
                  <a:pt x="3635" y="91194"/>
                </a:lnTo>
                <a:lnTo>
                  <a:pt x="3635" y="71263"/>
                </a:lnTo>
                <a:lnTo>
                  <a:pt x="49827" y="71263"/>
                </a:lnTo>
                <a:cubicBezTo>
                  <a:pt x="55280" y="71263"/>
                  <a:pt x="58038" y="67252"/>
                  <a:pt x="58038" y="62802"/>
                </a:cubicBezTo>
                <a:cubicBezTo>
                  <a:pt x="58038" y="58477"/>
                  <a:pt x="55280" y="54341"/>
                  <a:pt x="49827" y="54341"/>
                </a:cubicBezTo>
                <a:lnTo>
                  <a:pt x="28267" y="54341"/>
                </a:lnTo>
                <a:cubicBezTo>
                  <a:pt x="12347" y="54341"/>
                  <a:pt x="0" y="45190"/>
                  <a:pt x="0" y="27766"/>
                </a:cubicBezTo>
                <a:cubicBezTo>
                  <a:pt x="0" y="10342"/>
                  <a:pt x="10655" y="63"/>
                  <a:pt x="28267" y="63"/>
                </a:cubicBezTo>
                <a:close/>
                <a:moveTo>
                  <a:pt x="447820" y="0"/>
                </a:moveTo>
                <a:lnTo>
                  <a:pt x="468879" y="0"/>
                </a:lnTo>
                <a:lnTo>
                  <a:pt x="468879" y="38483"/>
                </a:lnTo>
                <a:lnTo>
                  <a:pt x="498839" y="0"/>
                </a:lnTo>
                <a:lnTo>
                  <a:pt x="523345" y="0"/>
                </a:lnTo>
                <a:lnTo>
                  <a:pt x="488873" y="45629"/>
                </a:lnTo>
                <a:lnTo>
                  <a:pt x="523345" y="91194"/>
                </a:lnTo>
                <a:lnTo>
                  <a:pt x="498839" y="91194"/>
                </a:lnTo>
                <a:lnTo>
                  <a:pt x="468879" y="52711"/>
                </a:lnTo>
                <a:lnTo>
                  <a:pt x="468879" y="91194"/>
                </a:lnTo>
                <a:lnTo>
                  <a:pt x="447820" y="91194"/>
                </a:lnTo>
                <a:close/>
                <a:moveTo>
                  <a:pt x="89940" y="0"/>
                </a:moveTo>
                <a:lnTo>
                  <a:pt x="110937" y="0"/>
                </a:lnTo>
                <a:lnTo>
                  <a:pt x="110937" y="38483"/>
                </a:lnTo>
                <a:lnTo>
                  <a:pt x="140896" y="0"/>
                </a:lnTo>
                <a:lnTo>
                  <a:pt x="165465" y="0"/>
                </a:lnTo>
                <a:lnTo>
                  <a:pt x="130930" y="45629"/>
                </a:lnTo>
                <a:lnTo>
                  <a:pt x="165465" y="91194"/>
                </a:lnTo>
                <a:lnTo>
                  <a:pt x="140896" y="91194"/>
                </a:lnTo>
                <a:lnTo>
                  <a:pt x="110937" y="52711"/>
                </a:lnTo>
                <a:lnTo>
                  <a:pt x="110937" y="91194"/>
                </a:lnTo>
                <a:lnTo>
                  <a:pt x="89940" y="91194"/>
                </a:lnTo>
                <a:close/>
              </a:path>
            </a:pathLst>
          </a:custGeom>
          <a:solidFill>
            <a:schemeClr val="bg1"/>
          </a:solidFill>
          <a:ln w="6350" cap="flat">
            <a:noFill/>
            <a:prstDash val="solid"/>
            <a:miter/>
          </a:ln>
        </p:spPr>
        <p:txBody>
          <a:bodyPr wrap="square" rtlCol="0" anchor="ctr">
            <a:noAutofit/>
          </a:bodyPr>
          <a:lstStyle/>
          <a:p>
            <a:endParaRPr lang="en-US" noProof="0">
              <a:solidFill>
                <a:schemeClr val="tx2"/>
              </a:solidFill>
            </a:endParaRPr>
          </a:p>
        </p:txBody>
      </p:sp>
    </p:spTree>
    <p:extLst>
      <p:ext uri="{BB962C8B-B14F-4D97-AF65-F5344CB8AC3E}">
        <p14:creationId xmlns:p14="http://schemas.microsoft.com/office/powerpoint/2010/main" val="358939674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3 Agenda m/ bilde">
    <p:bg>
      <p:bgPr>
        <a:solidFill>
          <a:schemeClr val="bg2"/>
        </a:solidFill>
        <a:effectLst/>
      </p:bgPr>
    </p:bg>
    <p:spTree>
      <p:nvGrpSpPr>
        <p:cNvPr id="1" name=""/>
        <p:cNvGrpSpPr/>
        <p:nvPr/>
      </p:nvGrpSpPr>
      <p:grpSpPr>
        <a:xfrm>
          <a:off x="0" y="0"/>
          <a:ext cx="0" cy="0"/>
          <a:chOff x="0" y="0"/>
          <a:chExt cx="0" cy="0"/>
        </a:xfrm>
      </p:grpSpPr>
      <p:sp>
        <p:nvSpPr>
          <p:cNvPr id="3" name="Picture Placeholder 10">
            <a:extLst>
              <a:ext uri="{FF2B5EF4-FFF2-40B4-BE49-F238E27FC236}">
                <a16:creationId xmlns:a16="http://schemas.microsoft.com/office/drawing/2014/main" id="{004CABBE-DFC7-384E-ADE5-A5EABE28017A}"/>
              </a:ext>
            </a:extLst>
          </p:cNvPr>
          <p:cNvSpPr>
            <a:spLocks noGrp="1"/>
          </p:cNvSpPr>
          <p:nvPr>
            <p:ph type="pic" sz="quarter" idx="20" hasCustomPrompt="1"/>
          </p:nvPr>
        </p:nvSpPr>
        <p:spPr>
          <a:xfrm>
            <a:off x="8142000" y="-1"/>
            <a:ext cx="4050000" cy="6868800"/>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tx2"/>
                </a:solidFill>
              </a:defRPr>
            </a:lvl1pPr>
          </a:lstStyle>
          <a:p>
            <a:r>
              <a:rPr lang="nb-NO" noProof="0"/>
              <a:t>Klikk på ikonet for å legge til et bilde</a:t>
            </a:r>
            <a:endParaRPr lang="en-US" noProof="0"/>
          </a:p>
        </p:txBody>
      </p:sp>
      <p:sp>
        <p:nvSpPr>
          <p:cNvPr id="5" name="Title 2">
            <a:extLst>
              <a:ext uri="{FF2B5EF4-FFF2-40B4-BE49-F238E27FC236}">
                <a16:creationId xmlns:a16="http://schemas.microsoft.com/office/drawing/2014/main" id="{B97AD55C-70F4-0A50-2C40-2812549AFAF7}"/>
              </a:ext>
            </a:extLst>
          </p:cNvPr>
          <p:cNvSpPr>
            <a:spLocks noGrp="1"/>
          </p:cNvSpPr>
          <p:nvPr>
            <p:ph type="title" hasCustomPrompt="1"/>
          </p:nvPr>
        </p:nvSpPr>
        <p:spPr>
          <a:xfrm>
            <a:off x="576000" y="730800"/>
            <a:ext cx="5377125" cy="576000"/>
          </a:xfrm>
        </p:spPr>
        <p:txBody>
          <a:bodyPr/>
          <a:lstStyle>
            <a:lvl1pPr>
              <a:defRPr>
                <a:solidFill>
                  <a:schemeClr val="tx2"/>
                </a:solidFill>
              </a:defRPr>
            </a:lvl1pPr>
          </a:lstStyle>
          <a:p>
            <a:r>
              <a:rPr lang="en-US" err="1"/>
              <a:t>Klikk</a:t>
            </a:r>
            <a:r>
              <a:rPr lang="en-US"/>
              <a:t> for </a:t>
            </a:r>
            <a:r>
              <a:rPr lang="en-US" err="1"/>
              <a:t>en</a:t>
            </a:r>
            <a:r>
              <a:rPr lang="en-US"/>
              <a:t> </a:t>
            </a:r>
            <a:r>
              <a:rPr lang="en-US" err="1"/>
              <a:t>kort</a:t>
            </a:r>
            <a:r>
              <a:rPr lang="en-US"/>
              <a:t> </a:t>
            </a:r>
            <a:r>
              <a:rPr lang="en-US" err="1"/>
              <a:t>overskrift</a:t>
            </a:r>
            <a:endParaRPr lang="en-US"/>
          </a:p>
        </p:txBody>
      </p:sp>
      <p:sp>
        <p:nvSpPr>
          <p:cNvPr id="40" name="Text Placeholder 3">
            <a:extLst>
              <a:ext uri="{FF2B5EF4-FFF2-40B4-BE49-F238E27FC236}">
                <a16:creationId xmlns:a16="http://schemas.microsoft.com/office/drawing/2014/main" id="{71F6E362-8923-6340-A1FF-64BF191D73D7}"/>
              </a:ext>
            </a:extLst>
          </p:cNvPr>
          <p:cNvSpPr>
            <a:spLocks noGrp="1"/>
          </p:cNvSpPr>
          <p:nvPr>
            <p:ph type="body" sz="quarter" idx="15" hasCustomPrompt="1"/>
          </p:nvPr>
        </p:nvSpPr>
        <p:spPr>
          <a:xfrm>
            <a:off x="576263" y="1746000"/>
            <a:ext cx="3481387" cy="4391999"/>
          </a:xfrm>
        </p:spPr>
        <p:txBody>
          <a:bodyPr/>
          <a:lstStyle>
            <a:lvl1pPr marL="342000" indent="-342000">
              <a:lnSpc>
                <a:spcPct val="100000"/>
              </a:lnSpc>
              <a:spcBef>
                <a:spcPts val="0"/>
              </a:spcBef>
              <a:spcAft>
                <a:spcPts val="1000"/>
              </a:spcAft>
              <a:buFont typeface="+mj-lt"/>
              <a:buAutoNum type="arabicPeriod"/>
              <a:defRPr sz="1800" spc="40" baseline="0">
                <a:solidFill>
                  <a:schemeClr val="tx2"/>
                </a:solidFill>
              </a:defRPr>
            </a:lvl1pPr>
            <a:lvl2pPr marL="342000" indent="-342000">
              <a:lnSpc>
                <a:spcPct val="100000"/>
              </a:lnSpc>
              <a:spcAft>
                <a:spcPts val="1000"/>
              </a:spcAft>
              <a:tabLst/>
              <a:defRPr sz="1800" spc="40" baseline="0"/>
            </a:lvl2pPr>
            <a:lvl3pPr>
              <a:defRPr sz="1400" spc="40" baseline="0"/>
            </a:lvl3pPr>
            <a:lvl4pPr>
              <a:defRPr sz="1200" spc="40" baseline="0"/>
            </a:lvl4pPr>
            <a:lvl5pPr>
              <a:defRPr sz="1100" spc="40" baseline="0"/>
            </a:lvl5pPr>
          </a:lstStyle>
          <a:p>
            <a:pPr lvl="0"/>
            <a:r>
              <a:rPr lang="en-US" noProof="0" err="1"/>
              <a:t>Klikk</a:t>
            </a:r>
            <a:r>
              <a:rPr lang="en-US" noProof="0"/>
              <a:t> for agenda</a:t>
            </a:r>
          </a:p>
        </p:txBody>
      </p:sp>
      <p:sp>
        <p:nvSpPr>
          <p:cNvPr id="4" name="Text Placeholder 4">
            <a:extLst>
              <a:ext uri="{FF2B5EF4-FFF2-40B4-BE49-F238E27FC236}">
                <a16:creationId xmlns:a16="http://schemas.microsoft.com/office/drawing/2014/main" id="{906C7BAE-8F30-9259-169A-271F25CB950C}"/>
              </a:ext>
            </a:extLst>
          </p:cNvPr>
          <p:cNvSpPr>
            <a:spLocks noGrp="1"/>
          </p:cNvSpPr>
          <p:nvPr>
            <p:ph type="body" sz="quarter" idx="24" hasCustomPrompt="1"/>
          </p:nvPr>
        </p:nvSpPr>
        <p:spPr>
          <a:xfrm rot="5400000">
            <a:off x="9788686" y="1916687"/>
            <a:ext cx="4320000"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
        <p:nvSpPr>
          <p:cNvPr id="2" name="Logotype">
            <a:extLst>
              <a:ext uri="{FF2B5EF4-FFF2-40B4-BE49-F238E27FC236}">
                <a16:creationId xmlns:a16="http://schemas.microsoft.com/office/drawing/2014/main" id="{4B38F982-5835-282F-E6D5-27AC5440A466}"/>
              </a:ext>
            </a:extLst>
          </p:cNvPr>
          <p:cNvSpPr/>
          <p:nvPr userDrawn="1"/>
        </p:nvSpPr>
        <p:spPr>
          <a:xfrm>
            <a:off x="576139" y="6451484"/>
            <a:ext cx="615478" cy="91194"/>
          </a:xfrm>
          <a:custGeom>
            <a:avLst/>
            <a:gdLst>
              <a:gd name="connsiteX0" fmla="*/ 569913 w 615478"/>
              <a:gd name="connsiteY0" fmla="*/ 19054 h 91194"/>
              <a:gd name="connsiteX1" fmla="*/ 558506 w 615478"/>
              <a:gd name="connsiteY1" fmla="*/ 54027 h 91194"/>
              <a:gd name="connsiteX2" fmla="*/ 581696 w 615478"/>
              <a:gd name="connsiteY2" fmla="*/ 54027 h 91194"/>
              <a:gd name="connsiteX3" fmla="*/ 212033 w 615478"/>
              <a:gd name="connsiteY3" fmla="*/ 19054 h 91194"/>
              <a:gd name="connsiteX4" fmla="*/ 200626 w 615478"/>
              <a:gd name="connsiteY4" fmla="*/ 54027 h 91194"/>
              <a:gd name="connsiteX5" fmla="*/ 223816 w 615478"/>
              <a:gd name="connsiteY5" fmla="*/ 54027 h 91194"/>
              <a:gd name="connsiteX6" fmla="*/ 556187 w 615478"/>
              <a:gd name="connsiteY6" fmla="*/ 63 h 91194"/>
              <a:gd name="connsiteX7" fmla="*/ 583012 w 615478"/>
              <a:gd name="connsiteY7" fmla="*/ 63 h 91194"/>
              <a:gd name="connsiteX8" fmla="*/ 615478 w 615478"/>
              <a:gd name="connsiteY8" fmla="*/ 91194 h 91194"/>
              <a:gd name="connsiteX9" fmla="*/ 593604 w 615478"/>
              <a:gd name="connsiteY9" fmla="*/ 91194 h 91194"/>
              <a:gd name="connsiteX10" fmla="*/ 587650 w 615478"/>
              <a:gd name="connsiteY10" fmla="*/ 72580 h 91194"/>
              <a:gd name="connsiteX11" fmla="*/ 552739 w 615478"/>
              <a:gd name="connsiteY11" fmla="*/ 72580 h 91194"/>
              <a:gd name="connsiteX12" fmla="*/ 546973 w 615478"/>
              <a:gd name="connsiteY12" fmla="*/ 91194 h 91194"/>
              <a:gd name="connsiteX13" fmla="*/ 524723 w 615478"/>
              <a:gd name="connsiteY13" fmla="*/ 91194 h 91194"/>
              <a:gd name="connsiteX14" fmla="*/ 385771 w 615478"/>
              <a:gd name="connsiteY14" fmla="*/ 63 h 91194"/>
              <a:gd name="connsiteX15" fmla="*/ 428829 w 615478"/>
              <a:gd name="connsiteY15" fmla="*/ 63 h 91194"/>
              <a:gd name="connsiteX16" fmla="*/ 428829 w 615478"/>
              <a:gd name="connsiteY16" fmla="*/ 19305 h 91194"/>
              <a:gd name="connsiteX17" fmla="*/ 385771 w 615478"/>
              <a:gd name="connsiteY17" fmla="*/ 19305 h 91194"/>
              <a:gd name="connsiteX18" fmla="*/ 377184 w 615478"/>
              <a:gd name="connsiteY18" fmla="*/ 27766 h 91194"/>
              <a:gd name="connsiteX19" fmla="*/ 385771 w 615478"/>
              <a:gd name="connsiteY19" fmla="*/ 36227 h 91194"/>
              <a:gd name="connsiteX20" fmla="*/ 410590 w 615478"/>
              <a:gd name="connsiteY20" fmla="*/ 36227 h 91194"/>
              <a:gd name="connsiteX21" fmla="*/ 435222 w 615478"/>
              <a:gd name="connsiteY21" fmla="*/ 62802 h 91194"/>
              <a:gd name="connsiteX22" fmla="*/ 406579 w 615478"/>
              <a:gd name="connsiteY22" fmla="*/ 91194 h 91194"/>
              <a:gd name="connsiteX23" fmla="*/ 361202 w 615478"/>
              <a:gd name="connsiteY23" fmla="*/ 91194 h 91194"/>
              <a:gd name="connsiteX24" fmla="*/ 361202 w 615478"/>
              <a:gd name="connsiteY24" fmla="*/ 71263 h 91194"/>
              <a:gd name="connsiteX25" fmla="*/ 407331 w 615478"/>
              <a:gd name="connsiteY25" fmla="*/ 71263 h 91194"/>
              <a:gd name="connsiteX26" fmla="*/ 415542 w 615478"/>
              <a:gd name="connsiteY26" fmla="*/ 62802 h 91194"/>
              <a:gd name="connsiteX27" fmla="*/ 407331 w 615478"/>
              <a:gd name="connsiteY27" fmla="*/ 54341 h 91194"/>
              <a:gd name="connsiteX28" fmla="*/ 385771 w 615478"/>
              <a:gd name="connsiteY28" fmla="*/ 54341 h 91194"/>
              <a:gd name="connsiteX29" fmla="*/ 357504 w 615478"/>
              <a:gd name="connsiteY29" fmla="*/ 27766 h 91194"/>
              <a:gd name="connsiteX30" fmla="*/ 385771 w 615478"/>
              <a:gd name="connsiteY30" fmla="*/ 63 h 91194"/>
              <a:gd name="connsiteX31" fmla="*/ 265433 w 615478"/>
              <a:gd name="connsiteY31" fmla="*/ 63 h 91194"/>
              <a:gd name="connsiteX32" fmla="*/ 286931 w 615478"/>
              <a:gd name="connsiteY32" fmla="*/ 63 h 91194"/>
              <a:gd name="connsiteX33" fmla="*/ 323534 w 615478"/>
              <a:gd name="connsiteY33" fmla="*/ 57349 h 91194"/>
              <a:gd name="connsiteX34" fmla="*/ 323534 w 615478"/>
              <a:gd name="connsiteY34" fmla="*/ 63 h 91194"/>
              <a:gd name="connsiteX35" fmla="*/ 344530 w 615478"/>
              <a:gd name="connsiteY35" fmla="*/ 63 h 91194"/>
              <a:gd name="connsiteX36" fmla="*/ 344655 w 615478"/>
              <a:gd name="connsiteY36" fmla="*/ 71514 h 91194"/>
              <a:gd name="connsiteX37" fmla="*/ 344718 w 615478"/>
              <a:gd name="connsiteY37" fmla="*/ 91194 h 91194"/>
              <a:gd name="connsiteX38" fmla="*/ 322844 w 615478"/>
              <a:gd name="connsiteY38" fmla="*/ 91194 h 91194"/>
              <a:gd name="connsiteX39" fmla="*/ 322844 w 615478"/>
              <a:gd name="connsiteY39" fmla="*/ 91006 h 91194"/>
              <a:gd name="connsiteX40" fmla="*/ 286555 w 615478"/>
              <a:gd name="connsiteY40" fmla="*/ 34974 h 91194"/>
              <a:gd name="connsiteX41" fmla="*/ 286555 w 615478"/>
              <a:gd name="connsiteY41" fmla="*/ 91194 h 91194"/>
              <a:gd name="connsiteX42" fmla="*/ 265433 w 615478"/>
              <a:gd name="connsiteY42" fmla="*/ 91194 h 91194"/>
              <a:gd name="connsiteX43" fmla="*/ 198307 w 615478"/>
              <a:gd name="connsiteY43" fmla="*/ 63 h 91194"/>
              <a:gd name="connsiteX44" fmla="*/ 225132 w 615478"/>
              <a:gd name="connsiteY44" fmla="*/ 63 h 91194"/>
              <a:gd name="connsiteX45" fmla="*/ 257598 w 615478"/>
              <a:gd name="connsiteY45" fmla="*/ 91194 h 91194"/>
              <a:gd name="connsiteX46" fmla="*/ 235662 w 615478"/>
              <a:gd name="connsiteY46" fmla="*/ 91194 h 91194"/>
              <a:gd name="connsiteX47" fmla="*/ 229707 w 615478"/>
              <a:gd name="connsiteY47" fmla="*/ 72580 h 91194"/>
              <a:gd name="connsiteX48" fmla="*/ 194797 w 615478"/>
              <a:gd name="connsiteY48" fmla="*/ 72580 h 91194"/>
              <a:gd name="connsiteX49" fmla="*/ 189031 w 615478"/>
              <a:gd name="connsiteY49" fmla="*/ 91194 h 91194"/>
              <a:gd name="connsiteX50" fmla="*/ 166781 w 615478"/>
              <a:gd name="connsiteY50" fmla="*/ 91194 h 91194"/>
              <a:gd name="connsiteX51" fmla="*/ 28267 w 615478"/>
              <a:gd name="connsiteY51" fmla="*/ 63 h 91194"/>
              <a:gd name="connsiteX52" fmla="*/ 71325 w 615478"/>
              <a:gd name="connsiteY52" fmla="*/ 63 h 91194"/>
              <a:gd name="connsiteX53" fmla="*/ 71325 w 615478"/>
              <a:gd name="connsiteY53" fmla="*/ 19305 h 91194"/>
              <a:gd name="connsiteX54" fmla="*/ 28267 w 615478"/>
              <a:gd name="connsiteY54" fmla="*/ 19305 h 91194"/>
              <a:gd name="connsiteX55" fmla="*/ 19680 w 615478"/>
              <a:gd name="connsiteY55" fmla="*/ 27766 h 91194"/>
              <a:gd name="connsiteX56" fmla="*/ 28267 w 615478"/>
              <a:gd name="connsiteY56" fmla="*/ 36227 h 91194"/>
              <a:gd name="connsiteX57" fmla="*/ 53086 w 615478"/>
              <a:gd name="connsiteY57" fmla="*/ 36227 h 91194"/>
              <a:gd name="connsiteX58" fmla="*/ 77655 w 615478"/>
              <a:gd name="connsiteY58" fmla="*/ 62802 h 91194"/>
              <a:gd name="connsiteX59" fmla="*/ 49012 w 615478"/>
              <a:gd name="connsiteY59" fmla="*/ 91194 h 91194"/>
              <a:gd name="connsiteX60" fmla="*/ 3635 w 615478"/>
              <a:gd name="connsiteY60" fmla="*/ 91194 h 91194"/>
              <a:gd name="connsiteX61" fmla="*/ 3635 w 615478"/>
              <a:gd name="connsiteY61" fmla="*/ 71263 h 91194"/>
              <a:gd name="connsiteX62" fmla="*/ 49827 w 615478"/>
              <a:gd name="connsiteY62" fmla="*/ 71263 h 91194"/>
              <a:gd name="connsiteX63" fmla="*/ 58038 w 615478"/>
              <a:gd name="connsiteY63" fmla="*/ 62802 h 91194"/>
              <a:gd name="connsiteX64" fmla="*/ 49827 w 615478"/>
              <a:gd name="connsiteY64" fmla="*/ 54341 h 91194"/>
              <a:gd name="connsiteX65" fmla="*/ 28267 w 615478"/>
              <a:gd name="connsiteY65" fmla="*/ 54341 h 91194"/>
              <a:gd name="connsiteX66" fmla="*/ 0 w 615478"/>
              <a:gd name="connsiteY66" fmla="*/ 27766 h 91194"/>
              <a:gd name="connsiteX67" fmla="*/ 28267 w 615478"/>
              <a:gd name="connsiteY67" fmla="*/ 63 h 91194"/>
              <a:gd name="connsiteX68" fmla="*/ 447820 w 615478"/>
              <a:gd name="connsiteY68" fmla="*/ 0 h 91194"/>
              <a:gd name="connsiteX69" fmla="*/ 468879 w 615478"/>
              <a:gd name="connsiteY69" fmla="*/ 0 h 91194"/>
              <a:gd name="connsiteX70" fmla="*/ 468879 w 615478"/>
              <a:gd name="connsiteY70" fmla="*/ 38483 h 91194"/>
              <a:gd name="connsiteX71" fmla="*/ 498839 w 615478"/>
              <a:gd name="connsiteY71" fmla="*/ 0 h 91194"/>
              <a:gd name="connsiteX72" fmla="*/ 523345 w 615478"/>
              <a:gd name="connsiteY72" fmla="*/ 0 h 91194"/>
              <a:gd name="connsiteX73" fmla="*/ 488873 w 615478"/>
              <a:gd name="connsiteY73" fmla="*/ 45629 h 91194"/>
              <a:gd name="connsiteX74" fmla="*/ 523345 w 615478"/>
              <a:gd name="connsiteY74" fmla="*/ 91194 h 91194"/>
              <a:gd name="connsiteX75" fmla="*/ 498839 w 615478"/>
              <a:gd name="connsiteY75" fmla="*/ 91194 h 91194"/>
              <a:gd name="connsiteX76" fmla="*/ 468879 w 615478"/>
              <a:gd name="connsiteY76" fmla="*/ 52711 h 91194"/>
              <a:gd name="connsiteX77" fmla="*/ 468879 w 615478"/>
              <a:gd name="connsiteY77" fmla="*/ 91194 h 91194"/>
              <a:gd name="connsiteX78" fmla="*/ 447820 w 615478"/>
              <a:gd name="connsiteY78" fmla="*/ 91194 h 91194"/>
              <a:gd name="connsiteX79" fmla="*/ 89940 w 615478"/>
              <a:gd name="connsiteY79" fmla="*/ 0 h 91194"/>
              <a:gd name="connsiteX80" fmla="*/ 110937 w 615478"/>
              <a:gd name="connsiteY80" fmla="*/ 0 h 91194"/>
              <a:gd name="connsiteX81" fmla="*/ 110937 w 615478"/>
              <a:gd name="connsiteY81" fmla="*/ 38483 h 91194"/>
              <a:gd name="connsiteX82" fmla="*/ 140896 w 615478"/>
              <a:gd name="connsiteY82" fmla="*/ 0 h 91194"/>
              <a:gd name="connsiteX83" fmla="*/ 165465 w 615478"/>
              <a:gd name="connsiteY83" fmla="*/ 0 h 91194"/>
              <a:gd name="connsiteX84" fmla="*/ 130930 w 615478"/>
              <a:gd name="connsiteY84" fmla="*/ 45629 h 91194"/>
              <a:gd name="connsiteX85" fmla="*/ 165465 w 615478"/>
              <a:gd name="connsiteY85" fmla="*/ 91194 h 91194"/>
              <a:gd name="connsiteX86" fmla="*/ 140896 w 615478"/>
              <a:gd name="connsiteY86" fmla="*/ 91194 h 91194"/>
              <a:gd name="connsiteX87" fmla="*/ 110937 w 615478"/>
              <a:gd name="connsiteY87" fmla="*/ 52711 h 91194"/>
              <a:gd name="connsiteX88" fmla="*/ 110937 w 615478"/>
              <a:gd name="connsiteY88" fmla="*/ 91194 h 91194"/>
              <a:gd name="connsiteX89" fmla="*/ 89940 w 615478"/>
              <a:gd name="connsiteY89" fmla="*/ 91194 h 9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15478" h="91194">
                <a:moveTo>
                  <a:pt x="569913" y="19054"/>
                </a:moveTo>
                <a:lnTo>
                  <a:pt x="558506" y="54027"/>
                </a:lnTo>
                <a:lnTo>
                  <a:pt x="581696" y="54027"/>
                </a:lnTo>
                <a:close/>
                <a:moveTo>
                  <a:pt x="212033" y="19054"/>
                </a:moveTo>
                <a:lnTo>
                  <a:pt x="200626" y="54027"/>
                </a:lnTo>
                <a:lnTo>
                  <a:pt x="223816" y="54027"/>
                </a:lnTo>
                <a:close/>
                <a:moveTo>
                  <a:pt x="556187" y="63"/>
                </a:moveTo>
                <a:lnTo>
                  <a:pt x="583012" y="63"/>
                </a:lnTo>
                <a:lnTo>
                  <a:pt x="615478" y="91194"/>
                </a:lnTo>
                <a:lnTo>
                  <a:pt x="593604" y="91194"/>
                </a:lnTo>
                <a:lnTo>
                  <a:pt x="587650" y="72580"/>
                </a:lnTo>
                <a:lnTo>
                  <a:pt x="552739" y="72580"/>
                </a:lnTo>
                <a:lnTo>
                  <a:pt x="546973" y="91194"/>
                </a:lnTo>
                <a:lnTo>
                  <a:pt x="524723" y="91194"/>
                </a:lnTo>
                <a:close/>
                <a:moveTo>
                  <a:pt x="385771" y="63"/>
                </a:moveTo>
                <a:lnTo>
                  <a:pt x="428829" y="63"/>
                </a:lnTo>
                <a:lnTo>
                  <a:pt x="428829" y="19305"/>
                </a:lnTo>
                <a:lnTo>
                  <a:pt x="385771" y="19305"/>
                </a:lnTo>
                <a:cubicBezTo>
                  <a:pt x="379942" y="19305"/>
                  <a:pt x="377184" y="23316"/>
                  <a:pt x="377184" y="27766"/>
                </a:cubicBezTo>
                <a:cubicBezTo>
                  <a:pt x="377184" y="32216"/>
                  <a:pt x="379942" y="36227"/>
                  <a:pt x="385771" y="36227"/>
                </a:cubicBezTo>
                <a:lnTo>
                  <a:pt x="410590" y="36227"/>
                </a:lnTo>
                <a:cubicBezTo>
                  <a:pt x="424504" y="36227"/>
                  <a:pt x="435222" y="46130"/>
                  <a:pt x="435222" y="62802"/>
                </a:cubicBezTo>
                <a:cubicBezTo>
                  <a:pt x="435222" y="81292"/>
                  <a:pt x="424567" y="91194"/>
                  <a:pt x="406579" y="91194"/>
                </a:cubicBezTo>
                <a:lnTo>
                  <a:pt x="361202" y="91194"/>
                </a:lnTo>
                <a:lnTo>
                  <a:pt x="361202" y="71263"/>
                </a:lnTo>
                <a:lnTo>
                  <a:pt x="407331" y="71263"/>
                </a:lnTo>
                <a:cubicBezTo>
                  <a:pt x="412784" y="71263"/>
                  <a:pt x="415542" y="67252"/>
                  <a:pt x="415542" y="62802"/>
                </a:cubicBezTo>
                <a:cubicBezTo>
                  <a:pt x="415542" y="58477"/>
                  <a:pt x="412784" y="54341"/>
                  <a:pt x="407331" y="54341"/>
                </a:cubicBezTo>
                <a:lnTo>
                  <a:pt x="385771" y="54341"/>
                </a:lnTo>
                <a:cubicBezTo>
                  <a:pt x="369851" y="54341"/>
                  <a:pt x="357504" y="45190"/>
                  <a:pt x="357504" y="27766"/>
                </a:cubicBezTo>
                <a:cubicBezTo>
                  <a:pt x="357504" y="10342"/>
                  <a:pt x="368222" y="63"/>
                  <a:pt x="385771" y="63"/>
                </a:cubicBezTo>
                <a:close/>
                <a:moveTo>
                  <a:pt x="265433" y="63"/>
                </a:moveTo>
                <a:lnTo>
                  <a:pt x="286931" y="63"/>
                </a:lnTo>
                <a:lnTo>
                  <a:pt x="323534" y="57349"/>
                </a:lnTo>
                <a:lnTo>
                  <a:pt x="323534" y="63"/>
                </a:lnTo>
                <a:lnTo>
                  <a:pt x="344530" y="63"/>
                </a:lnTo>
                <a:lnTo>
                  <a:pt x="344655" y="71514"/>
                </a:lnTo>
                <a:lnTo>
                  <a:pt x="344718" y="91194"/>
                </a:lnTo>
                <a:lnTo>
                  <a:pt x="322844" y="91194"/>
                </a:lnTo>
                <a:lnTo>
                  <a:pt x="322844" y="91006"/>
                </a:lnTo>
                <a:lnTo>
                  <a:pt x="286555" y="34974"/>
                </a:lnTo>
                <a:lnTo>
                  <a:pt x="286555" y="91194"/>
                </a:lnTo>
                <a:lnTo>
                  <a:pt x="265433" y="91194"/>
                </a:lnTo>
                <a:close/>
                <a:moveTo>
                  <a:pt x="198307" y="63"/>
                </a:moveTo>
                <a:lnTo>
                  <a:pt x="225132" y="63"/>
                </a:lnTo>
                <a:lnTo>
                  <a:pt x="257598" y="91194"/>
                </a:lnTo>
                <a:lnTo>
                  <a:pt x="235662" y="91194"/>
                </a:lnTo>
                <a:lnTo>
                  <a:pt x="229707" y="72580"/>
                </a:lnTo>
                <a:lnTo>
                  <a:pt x="194797" y="72580"/>
                </a:lnTo>
                <a:lnTo>
                  <a:pt x="189031" y="91194"/>
                </a:lnTo>
                <a:lnTo>
                  <a:pt x="166781" y="91194"/>
                </a:lnTo>
                <a:close/>
                <a:moveTo>
                  <a:pt x="28267" y="63"/>
                </a:moveTo>
                <a:lnTo>
                  <a:pt x="71325" y="63"/>
                </a:lnTo>
                <a:lnTo>
                  <a:pt x="71325" y="19305"/>
                </a:lnTo>
                <a:lnTo>
                  <a:pt x="28267" y="19305"/>
                </a:lnTo>
                <a:cubicBezTo>
                  <a:pt x="22438" y="19305"/>
                  <a:pt x="19680" y="23316"/>
                  <a:pt x="19680" y="27766"/>
                </a:cubicBezTo>
                <a:cubicBezTo>
                  <a:pt x="19680" y="32216"/>
                  <a:pt x="22438" y="36227"/>
                  <a:pt x="28267" y="36227"/>
                </a:cubicBezTo>
                <a:lnTo>
                  <a:pt x="53086" y="36227"/>
                </a:lnTo>
                <a:cubicBezTo>
                  <a:pt x="67000" y="36227"/>
                  <a:pt x="77655" y="46130"/>
                  <a:pt x="77655" y="62802"/>
                </a:cubicBezTo>
                <a:cubicBezTo>
                  <a:pt x="77655" y="81292"/>
                  <a:pt x="67000" y="91194"/>
                  <a:pt x="49012" y="91194"/>
                </a:cubicBezTo>
                <a:lnTo>
                  <a:pt x="3635" y="91194"/>
                </a:lnTo>
                <a:lnTo>
                  <a:pt x="3635" y="71263"/>
                </a:lnTo>
                <a:lnTo>
                  <a:pt x="49827" y="71263"/>
                </a:lnTo>
                <a:cubicBezTo>
                  <a:pt x="55280" y="71263"/>
                  <a:pt x="58038" y="67252"/>
                  <a:pt x="58038" y="62802"/>
                </a:cubicBezTo>
                <a:cubicBezTo>
                  <a:pt x="58038" y="58477"/>
                  <a:pt x="55280" y="54341"/>
                  <a:pt x="49827" y="54341"/>
                </a:cubicBezTo>
                <a:lnTo>
                  <a:pt x="28267" y="54341"/>
                </a:lnTo>
                <a:cubicBezTo>
                  <a:pt x="12347" y="54341"/>
                  <a:pt x="0" y="45190"/>
                  <a:pt x="0" y="27766"/>
                </a:cubicBezTo>
                <a:cubicBezTo>
                  <a:pt x="0" y="10342"/>
                  <a:pt x="10655" y="63"/>
                  <a:pt x="28267" y="63"/>
                </a:cubicBezTo>
                <a:close/>
                <a:moveTo>
                  <a:pt x="447820" y="0"/>
                </a:moveTo>
                <a:lnTo>
                  <a:pt x="468879" y="0"/>
                </a:lnTo>
                <a:lnTo>
                  <a:pt x="468879" y="38483"/>
                </a:lnTo>
                <a:lnTo>
                  <a:pt x="498839" y="0"/>
                </a:lnTo>
                <a:lnTo>
                  <a:pt x="523345" y="0"/>
                </a:lnTo>
                <a:lnTo>
                  <a:pt x="488873" y="45629"/>
                </a:lnTo>
                <a:lnTo>
                  <a:pt x="523345" y="91194"/>
                </a:lnTo>
                <a:lnTo>
                  <a:pt x="498839" y="91194"/>
                </a:lnTo>
                <a:lnTo>
                  <a:pt x="468879" y="52711"/>
                </a:lnTo>
                <a:lnTo>
                  <a:pt x="468879" y="91194"/>
                </a:lnTo>
                <a:lnTo>
                  <a:pt x="447820" y="91194"/>
                </a:lnTo>
                <a:close/>
                <a:moveTo>
                  <a:pt x="89940" y="0"/>
                </a:moveTo>
                <a:lnTo>
                  <a:pt x="110937" y="0"/>
                </a:lnTo>
                <a:lnTo>
                  <a:pt x="110937" y="38483"/>
                </a:lnTo>
                <a:lnTo>
                  <a:pt x="140896" y="0"/>
                </a:lnTo>
                <a:lnTo>
                  <a:pt x="165465" y="0"/>
                </a:lnTo>
                <a:lnTo>
                  <a:pt x="130930" y="45629"/>
                </a:lnTo>
                <a:lnTo>
                  <a:pt x="165465" y="91194"/>
                </a:lnTo>
                <a:lnTo>
                  <a:pt x="140896" y="91194"/>
                </a:lnTo>
                <a:lnTo>
                  <a:pt x="110937" y="52711"/>
                </a:lnTo>
                <a:lnTo>
                  <a:pt x="110937" y="91194"/>
                </a:lnTo>
                <a:lnTo>
                  <a:pt x="89940" y="91194"/>
                </a:lnTo>
                <a:close/>
              </a:path>
            </a:pathLst>
          </a:custGeom>
          <a:solidFill>
            <a:schemeClr val="tx2"/>
          </a:solidFill>
          <a:ln w="6350" cap="flat">
            <a:noFill/>
            <a:prstDash val="solid"/>
            <a:miter/>
          </a:ln>
        </p:spPr>
        <p:txBody>
          <a:bodyPr wrap="square" rtlCol="0" anchor="ctr">
            <a:noAutofit/>
          </a:bodyPr>
          <a:lstStyle/>
          <a:p>
            <a:endParaRPr lang="en-US" noProof="0">
              <a:solidFill>
                <a:schemeClr val="tx2"/>
              </a:solidFill>
            </a:endParaRPr>
          </a:p>
        </p:txBody>
      </p:sp>
    </p:spTree>
    <p:extLst>
      <p:ext uri="{BB962C8B-B14F-4D97-AF65-F5344CB8AC3E}">
        <p14:creationId xmlns:p14="http://schemas.microsoft.com/office/powerpoint/2010/main" val="18997076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 Agenda bilde">
    <p:bg>
      <p:bgPr>
        <a:solidFill>
          <a:schemeClr val="tx2"/>
        </a:solidFill>
        <a:effectLst/>
      </p:bgPr>
    </p:bg>
    <p:spTree>
      <p:nvGrpSpPr>
        <p:cNvPr id="1" name=""/>
        <p:cNvGrpSpPr/>
        <p:nvPr/>
      </p:nvGrpSpPr>
      <p:grpSpPr>
        <a:xfrm>
          <a:off x="0" y="0"/>
          <a:ext cx="0" cy="0"/>
          <a:chOff x="0" y="0"/>
          <a:chExt cx="0" cy="0"/>
        </a:xfrm>
      </p:grpSpPr>
      <p:sp>
        <p:nvSpPr>
          <p:cNvPr id="39" name="Picture Placeholder 1">
            <a:extLst>
              <a:ext uri="{FF2B5EF4-FFF2-40B4-BE49-F238E27FC236}">
                <a16:creationId xmlns:a16="http://schemas.microsoft.com/office/drawing/2014/main" id="{9E321D00-36B4-854A-96FD-995EBC9F18B5}"/>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nb-NO" noProof="0"/>
              <a:t>Klikk på ikonet for å legge til et bilde</a:t>
            </a:r>
            <a:endParaRPr lang="en-US" noProof="0"/>
          </a:p>
        </p:txBody>
      </p:sp>
      <p:sp>
        <p:nvSpPr>
          <p:cNvPr id="5" name="Title 2">
            <a:extLst>
              <a:ext uri="{FF2B5EF4-FFF2-40B4-BE49-F238E27FC236}">
                <a16:creationId xmlns:a16="http://schemas.microsoft.com/office/drawing/2014/main" id="{B97AD55C-70F4-0A50-2C40-2812549AFAF7}"/>
              </a:ext>
            </a:extLst>
          </p:cNvPr>
          <p:cNvSpPr>
            <a:spLocks noGrp="1"/>
          </p:cNvSpPr>
          <p:nvPr>
            <p:ph type="title" hasCustomPrompt="1"/>
          </p:nvPr>
        </p:nvSpPr>
        <p:spPr>
          <a:xfrm>
            <a:off x="576000" y="730800"/>
            <a:ext cx="5377125" cy="576000"/>
          </a:xfrm>
        </p:spPr>
        <p:txBody>
          <a:bodyPr/>
          <a:lstStyle/>
          <a:p>
            <a:r>
              <a:rPr lang="en-US" err="1"/>
              <a:t>Klikk</a:t>
            </a:r>
            <a:r>
              <a:rPr lang="en-US"/>
              <a:t> for </a:t>
            </a:r>
            <a:r>
              <a:rPr lang="en-US" err="1"/>
              <a:t>en</a:t>
            </a:r>
            <a:r>
              <a:rPr lang="en-US"/>
              <a:t> </a:t>
            </a:r>
            <a:r>
              <a:rPr lang="en-US" err="1"/>
              <a:t>kort</a:t>
            </a:r>
            <a:r>
              <a:rPr lang="en-US"/>
              <a:t> </a:t>
            </a:r>
            <a:r>
              <a:rPr lang="en-US" err="1"/>
              <a:t>overskrift</a:t>
            </a:r>
            <a:endParaRPr lang="en-US"/>
          </a:p>
        </p:txBody>
      </p:sp>
      <p:sp>
        <p:nvSpPr>
          <p:cNvPr id="40" name="Text Placeholder 3">
            <a:extLst>
              <a:ext uri="{FF2B5EF4-FFF2-40B4-BE49-F238E27FC236}">
                <a16:creationId xmlns:a16="http://schemas.microsoft.com/office/drawing/2014/main" id="{71F6E362-8923-6340-A1FF-64BF191D73D7}"/>
              </a:ext>
            </a:extLst>
          </p:cNvPr>
          <p:cNvSpPr>
            <a:spLocks noGrp="1"/>
          </p:cNvSpPr>
          <p:nvPr>
            <p:ph type="body" sz="quarter" idx="15" hasCustomPrompt="1"/>
          </p:nvPr>
        </p:nvSpPr>
        <p:spPr>
          <a:xfrm>
            <a:off x="576263" y="1746000"/>
            <a:ext cx="3481387" cy="4391999"/>
          </a:xfrm>
        </p:spPr>
        <p:txBody>
          <a:bodyPr/>
          <a:lstStyle>
            <a:lvl1pPr marL="342000" indent="-342000">
              <a:lnSpc>
                <a:spcPct val="100000"/>
              </a:lnSpc>
              <a:spcBef>
                <a:spcPts val="0"/>
              </a:spcBef>
              <a:spcAft>
                <a:spcPts val="1000"/>
              </a:spcAft>
              <a:buFont typeface="+mj-lt"/>
              <a:buAutoNum type="arabicPeriod"/>
              <a:defRPr sz="1800" spc="40" baseline="0"/>
            </a:lvl1pPr>
            <a:lvl2pPr marL="342000" indent="-342000">
              <a:lnSpc>
                <a:spcPct val="100000"/>
              </a:lnSpc>
              <a:spcAft>
                <a:spcPts val="1000"/>
              </a:spcAft>
              <a:tabLst/>
              <a:defRPr sz="1800" spc="40" baseline="0"/>
            </a:lvl2pPr>
            <a:lvl3pPr>
              <a:defRPr sz="1400" spc="40" baseline="0"/>
            </a:lvl3pPr>
            <a:lvl4pPr>
              <a:defRPr sz="1200" spc="40" baseline="0"/>
            </a:lvl4pPr>
            <a:lvl5pPr>
              <a:defRPr sz="1100" spc="40" baseline="0"/>
            </a:lvl5pPr>
          </a:lstStyle>
          <a:p>
            <a:pPr lvl="0"/>
            <a:r>
              <a:rPr lang="en-US" noProof="0" err="1"/>
              <a:t>Klikk</a:t>
            </a:r>
            <a:r>
              <a:rPr lang="en-US" noProof="0"/>
              <a:t> for agenda</a:t>
            </a:r>
          </a:p>
        </p:txBody>
      </p:sp>
      <p:sp>
        <p:nvSpPr>
          <p:cNvPr id="16" name="Project Text Placeholder 4">
            <a:extLst>
              <a:ext uri="{FF2B5EF4-FFF2-40B4-BE49-F238E27FC236}">
                <a16:creationId xmlns:a16="http://schemas.microsoft.com/office/drawing/2014/main" id="{8AAA2FCE-F264-5543-8138-9D199FF97531}"/>
              </a:ext>
            </a:extLst>
          </p:cNvPr>
          <p:cNvSpPr>
            <a:spLocks noGrp="1"/>
          </p:cNvSpPr>
          <p:nvPr>
            <p:ph type="body" sz="quarter" idx="16" hasCustomPrompt="1"/>
          </p:nvPr>
        </p:nvSpPr>
        <p:spPr>
          <a:xfrm rot="5400000">
            <a:off x="9788686" y="1916687"/>
            <a:ext cx="4320000"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grpSp>
        <p:nvGrpSpPr>
          <p:cNvPr id="6" name="Instructions">
            <a:extLst>
              <a:ext uri="{FF2B5EF4-FFF2-40B4-BE49-F238E27FC236}">
                <a16:creationId xmlns:a16="http://schemas.microsoft.com/office/drawing/2014/main" id="{BF6E60A6-FAA9-4CC9-8FD4-795949D469BB}"/>
              </a:ext>
            </a:extLst>
          </p:cNvPr>
          <p:cNvGrpSpPr/>
          <p:nvPr userDrawn="1"/>
        </p:nvGrpSpPr>
        <p:grpSpPr>
          <a:xfrm>
            <a:off x="12395260" y="-12189"/>
            <a:ext cx="1681523" cy="2112003"/>
            <a:chOff x="12395260" y="-12189"/>
            <a:chExt cx="1681523" cy="2112003"/>
          </a:xfrm>
        </p:grpSpPr>
        <p:sp>
          <p:nvSpPr>
            <p:cNvPr id="8" name="textruta 5">
              <a:extLst>
                <a:ext uri="{FF2B5EF4-FFF2-40B4-BE49-F238E27FC236}">
                  <a16:creationId xmlns:a16="http://schemas.microsoft.com/office/drawing/2014/main" id="{52378F2C-FB46-444B-B9E1-375B7ADD4B13}"/>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83DB998B-6166-B149-AE9C-B422BE1B47A4}"/>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9EEE8BC0-6652-EC43-AA7F-F1FAA638F0F5}"/>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2330825F-2C3A-E940-8BCE-84CDB2959E3C}"/>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grpSp>
    </p:spTree>
    <p:extLst>
      <p:ext uri="{BB962C8B-B14F-4D97-AF65-F5344CB8AC3E}">
        <p14:creationId xmlns:p14="http://schemas.microsoft.com/office/powerpoint/2010/main" val="241880525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3 Agenda 2 Kolonner Bilde">
    <p:bg>
      <p:bgPr>
        <a:solidFill>
          <a:schemeClr val="bg1"/>
        </a:solidFill>
        <a:effectLst/>
      </p:bgPr>
    </p:bg>
    <p:spTree>
      <p:nvGrpSpPr>
        <p:cNvPr id="1" name=""/>
        <p:cNvGrpSpPr/>
        <p:nvPr/>
      </p:nvGrpSpPr>
      <p:grpSpPr>
        <a:xfrm>
          <a:off x="0" y="0"/>
          <a:ext cx="0" cy="0"/>
          <a:chOff x="0" y="0"/>
          <a:chExt cx="0" cy="0"/>
        </a:xfrm>
      </p:grpSpPr>
      <p:sp>
        <p:nvSpPr>
          <p:cNvPr id="39" name="Picture Placeholder 1">
            <a:extLst>
              <a:ext uri="{FF2B5EF4-FFF2-40B4-BE49-F238E27FC236}">
                <a16:creationId xmlns:a16="http://schemas.microsoft.com/office/drawing/2014/main" id="{9E321D00-36B4-854A-96FD-995EBC9F18B5}"/>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nb-NO" noProof="0"/>
              <a:t>Hvis bildeplassholderikonet er under tekstboksen, velger du den grå plassholderboksen og går deretter til «Sett inn» i toppmenyen og legger til bilde. IKKE flytt tekstboksen!</a:t>
            </a:r>
            <a:endParaRPr lang="en-US" noProof="0"/>
          </a:p>
        </p:txBody>
      </p:sp>
      <p:sp>
        <p:nvSpPr>
          <p:cNvPr id="2" name="Title 2">
            <a:extLst>
              <a:ext uri="{FF2B5EF4-FFF2-40B4-BE49-F238E27FC236}">
                <a16:creationId xmlns:a16="http://schemas.microsoft.com/office/drawing/2014/main" id="{8BF943A2-AD7D-CB0B-7E5E-E0C6CF9466C5}"/>
              </a:ext>
            </a:extLst>
          </p:cNvPr>
          <p:cNvSpPr>
            <a:spLocks noGrp="1"/>
          </p:cNvSpPr>
          <p:nvPr>
            <p:ph type="title" hasCustomPrompt="1"/>
          </p:nvPr>
        </p:nvSpPr>
        <p:spPr>
          <a:xfrm>
            <a:off x="576000" y="730800"/>
            <a:ext cx="5377125" cy="576000"/>
          </a:xfrm>
        </p:spPr>
        <p:txBody>
          <a:bodyPr/>
          <a:lstStyle>
            <a:lvl1pPr>
              <a:defRPr>
                <a:solidFill>
                  <a:schemeClr val="bg1"/>
                </a:solidFill>
              </a:defRPr>
            </a:lvl1pPr>
          </a:lstStyle>
          <a:p>
            <a:r>
              <a:rPr lang="en-US" err="1"/>
              <a:t>Klikk</a:t>
            </a:r>
            <a:r>
              <a:rPr lang="en-US"/>
              <a:t> for </a:t>
            </a:r>
            <a:r>
              <a:rPr lang="en-US" err="1"/>
              <a:t>en</a:t>
            </a:r>
            <a:r>
              <a:rPr lang="en-US"/>
              <a:t> </a:t>
            </a:r>
            <a:r>
              <a:rPr lang="en-US" err="1"/>
              <a:t>kort</a:t>
            </a:r>
            <a:r>
              <a:rPr lang="en-US"/>
              <a:t> </a:t>
            </a:r>
            <a:r>
              <a:rPr lang="en-US" err="1"/>
              <a:t>overskrift</a:t>
            </a:r>
            <a:endParaRPr lang="en-US"/>
          </a:p>
        </p:txBody>
      </p:sp>
      <p:sp>
        <p:nvSpPr>
          <p:cNvPr id="9" name="Text Placeholder 3">
            <a:extLst>
              <a:ext uri="{FF2B5EF4-FFF2-40B4-BE49-F238E27FC236}">
                <a16:creationId xmlns:a16="http://schemas.microsoft.com/office/drawing/2014/main" id="{A02FE398-BCDE-144D-BB12-B6AB8C96E842}"/>
              </a:ext>
            </a:extLst>
          </p:cNvPr>
          <p:cNvSpPr>
            <a:spLocks noGrp="1"/>
          </p:cNvSpPr>
          <p:nvPr>
            <p:ph type="body" sz="quarter" idx="15" hasCustomPrompt="1"/>
          </p:nvPr>
        </p:nvSpPr>
        <p:spPr>
          <a:xfrm>
            <a:off x="576263" y="1746000"/>
            <a:ext cx="7253287" cy="4391999"/>
          </a:xfrm>
        </p:spPr>
        <p:txBody>
          <a:bodyPr numCol="2" spcCol="288000"/>
          <a:lstStyle>
            <a:lvl1pPr marL="342000" indent="-342000">
              <a:lnSpc>
                <a:spcPct val="100000"/>
              </a:lnSpc>
              <a:spcBef>
                <a:spcPts val="0"/>
              </a:spcBef>
              <a:spcAft>
                <a:spcPts val="1000"/>
              </a:spcAft>
              <a:buFont typeface="+mj-lt"/>
              <a:buAutoNum type="arabicPeriod"/>
              <a:defRPr sz="1800" spc="40" baseline="0">
                <a:solidFill>
                  <a:schemeClr val="bg1"/>
                </a:solidFill>
              </a:defRPr>
            </a:lvl1pPr>
            <a:lvl2pPr marL="342000" indent="-342000">
              <a:lnSpc>
                <a:spcPct val="100000"/>
              </a:lnSpc>
              <a:spcBef>
                <a:spcPts val="0"/>
              </a:spcBef>
              <a:spcAft>
                <a:spcPts val="1000"/>
              </a:spcAft>
              <a:tabLst/>
              <a:defRPr sz="1800" spc="40" baseline="0">
                <a:solidFill>
                  <a:schemeClr val="bg1"/>
                </a:solidFill>
              </a:defRPr>
            </a:lvl2pPr>
            <a:lvl3pPr>
              <a:defRPr sz="1400" spc="40" baseline="0">
                <a:solidFill>
                  <a:schemeClr val="bg1"/>
                </a:solidFill>
              </a:defRPr>
            </a:lvl3pPr>
            <a:lvl4pPr>
              <a:defRPr sz="1200" spc="40" baseline="0">
                <a:solidFill>
                  <a:schemeClr val="bg1"/>
                </a:solidFill>
              </a:defRPr>
            </a:lvl4pPr>
            <a:lvl5pPr>
              <a:defRPr sz="1100" spc="40" baseline="0">
                <a:solidFill>
                  <a:schemeClr val="bg1"/>
                </a:solidFill>
              </a:defRPr>
            </a:lvl5pPr>
          </a:lstStyle>
          <a:p>
            <a:pPr lvl="0"/>
            <a:r>
              <a:rPr lang="en-US" noProof="0" err="1"/>
              <a:t>Klikk</a:t>
            </a:r>
            <a:r>
              <a:rPr lang="en-US" noProof="0"/>
              <a:t> for agenda</a:t>
            </a:r>
          </a:p>
        </p:txBody>
      </p:sp>
      <p:sp>
        <p:nvSpPr>
          <p:cNvPr id="17" name="Project Text Placeholder 4">
            <a:extLst>
              <a:ext uri="{FF2B5EF4-FFF2-40B4-BE49-F238E27FC236}">
                <a16:creationId xmlns:a16="http://schemas.microsoft.com/office/drawing/2014/main" id="{22B95E08-D2D3-1343-AAFC-765955B17A7B}"/>
              </a:ext>
            </a:extLst>
          </p:cNvPr>
          <p:cNvSpPr>
            <a:spLocks noGrp="1"/>
          </p:cNvSpPr>
          <p:nvPr>
            <p:ph type="body" sz="quarter" idx="16" hasCustomPrompt="1"/>
          </p:nvPr>
        </p:nvSpPr>
        <p:spPr>
          <a:xfrm rot="5400000">
            <a:off x="9788686" y="1916687"/>
            <a:ext cx="4320000"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grpSp>
        <p:nvGrpSpPr>
          <p:cNvPr id="3" name="Instructions">
            <a:extLst>
              <a:ext uri="{FF2B5EF4-FFF2-40B4-BE49-F238E27FC236}">
                <a16:creationId xmlns:a16="http://schemas.microsoft.com/office/drawing/2014/main" id="{F4B787C9-0650-27D9-DA9C-8928F6B1913A}"/>
              </a:ext>
            </a:extLst>
          </p:cNvPr>
          <p:cNvGrpSpPr/>
          <p:nvPr userDrawn="1"/>
        </p:nvGrpSpPr>
        <p:grpSpPr>
          <a:xfrm>
            <a:off x="12395260" y="-12189"/>
            <a:ext cx="1681523" cy="2112003"/>
            <a:chOff x="12395260" y="-12189"/>
            <a:chExt cx="1681523" cy="2112003"/>
          </a:xfrm>
        </p:grpSpPr>
        <p:sp>
          <p:nvSpPr>
            <p:cNvPr id="8" name="textruta 5">
              <a:extLst>
                <a:ext uri="{FF2B5EF4-FFF2-40B4-BE49-F238E27FC236}">
                  <a16:creationId xmlns:a16="http://schemas.microsoft.com/office/drawing/2014/main" id="{00284F2E-F31D-BF4B-994C-3E331A29D073}"/>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0" name="textruta 9">
              <a:extLst>
                <a:ext uri="{FF2B5EF4-FFF2-40B4-BE49-F238E27FC236}">
                  <a16:creationId xmlns:a16="http://schemas.microsoft.com/office/drawing/2014/main" id="{E1BCA37F-BCB7-E04A-BF96-DF2F97908106}"/>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1" name="Rektangel 10">
              <a:extLst>
                <a:ext uri="{FF2B5EF4-FFF2-40B4-BE49-F238E27FC236}">
                  <a16:creationId xmlns:a16="http://schemas.microsoft.com/office/drawing/2014/main" id="{81504CAB-86DC-7B40-8E88-8772421ABA81}"/>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Rektangel 11">
              <a:extLst>
                <a:ext uri="{FF2B5EF4-FFF2-40B4-BE49-F238E27FC236}">
                  <a16:creationId xmlns:a16="http://schemas.microsoft.com/office/drawing/2014/main" id="{F7F99CA5-DEDA-AF48-B232-7095F0A1D6DD}"/>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grpSp>
    </p:spTree>
    <p:extLst>
      <p:ext uri="{BB962C8B-B14F-4D97-AF65-F5344CB8AC3E}">
        <p14:creationId xmlns:p14="http://schemas.microsoft.com/office/powerpoint/2010/main" val="335443479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7 Icons Text">
    <p:spTree>
      <p:nvGrpSpPr>
        <p:cNvPr id="1" name=""/>
        <p:cNvGrpSpPr/>
        <p:nvPr/>
      </p:nvGrpSpPr>
      <p:grpSpPr>
        <a:xfrm>
          <a:off x="0" y="0"/>
          <a:ext cx="0" cy="0"/>
          <a:chOff x="0" y="0"/>
          <a:chExt cx="0" cy="0"/>
        </a:xfrm>
      </p:grpSpPr>
      <p:sp>
        <p:nvSpPr>
          <p:cNvPr id="11" name="Text Placeholder 7">
            <a:extLst>
              <a:ext uri="{FF2B5EF4-FFF2-40B4-BE49-F238E27FC236}">
                <a16:creationId xmlns:a16="http://schemas.microsoft.com/office/drawing/2014/main" id="{1E8E1731-23EB-0B4A-A05C-05B9BCA19C9C}"/>
              </a:ext>
            </a:extLst>
          </p:cNvPr>
          <p:cNvSpPr>
            <a:spLocks noGrp="1"/>
          </p:cNvSpPr>
          <p:nvPr>
            <p:ph type="body" sz="quarter" idx="32" hasCustomPrompt="1"/>
          </p:nvPr>
        </p:nvSpPr>
        <p:spPr>
          <a:xfrm>
            <a:off x="3416920" y="4154400"/>
            <a:ext cx="2531167" cy="1974938"/>
          </a:xfrm>
        </p:spPr>
        <p:txBody>
          <a:bodyPr/>
          <a:lstStyle>
            <a:lvl1pPr marL="0" indent="0" algn="ctr">
              <a:lnSpc>
                <a:spcPct val="100000"/>
              </a:lnSpc>
              <a:spcBef>
                <a:spcPts val="0"/>
              </a:spcBef>
              <a:spcAft>
                <a:spcPts val="800"/>
              </a:spcAft>
              <a:buNone/>
              <a:defRPr sz="1800" b="1" spc="40" baseline="0">
                <a:solidFill>
                  <a:schemeClr val="accent1"/>
                </a:solidFill>
              </a:defRPr>
            </a:lvl1pPr>
            <a:lvl2pPr marL="0" indent="0" algn="ctr">
              <a:lnSpc>
                <a:spcPct val="100000"/>
              </a:lnSpc>
              <a:spcBef>
                <a:spcPts val="0"/>
              </a:spcBef>
              <a:spcAft>
                <a:spcPts val="600"/>
              </a:spcAft>
              <a:buNone/>
              <a:defRPr sz="16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err="1"/>
              <a:t>Klikk</a:t>
            </a:r>
            <a:r>
              <a:rPr lang="en-US" noProof="0"/>
              <a:t> for å </a:t>
            </a:r>
            <a:r>
              <a:rPr lang="en-US" noProof="0" err="1"/>
              <a:t>legge</a:t>
            </a:r>
            <a:r>
              <a:rPr lang="en-US" noProof="0"/>
              <a:t> </a:t>
            </a:r>
            <a:r>
              <a:rPr lang="en-US" noProof="0" err="1"/>
              <a:t>til</a:t>
            </a:r>
            <a:r>
              <a:rPr lang="en-US" noProof="0"/>
              <a:t> </a:t>
            </a:r>
            <a:r>
              <a:rPr lang="en-US" noProof="0" err="1"/>
              <a:t>tekst</a:t>
            </a:r>
            <a:endParaRPr lang="en-US" noProof="0"/>
          </a:p>
          <a:p>
            <a:pPr lvl="1"/>
            <a:r>
              <a:rPr lang="en-US" noProof="0"/>
              <a:t>Andre </a:t>
            </a:r>
            <a:r>
              <a:rPr lang="en-US" noProof="0" err="1"/>
              <a:t>Nivå</a:t>
            </a:r>
            <a:endParaRPr lang="en-US" noProof="0"/>
          </a:p>
        </p:txBody>
      </p:sp>
      <p:sp>
        <p:nvSpPr>
          <p:cNvPr id="12" name="Text Placeholder 7">
            <a:extLst>
              <a:ext uri="{FF2B5EF4-FFF2-40B4-BE49-F238E27FC236}">
                <a16:creationId xmlns:a16="http://schemas.microsoft.com/office/drawing/2014/main" id="{2338588B-5749-8548-8A92-845B34954343}"/>
              </a:ext>
            </a:extLst>
          </p:cNvPr>
          <p:cNvSpPr>
            <a:spLocks noGrp="1"/>
          </p:cNvSpPr>
          <p:nvPr>
            <p:ph type="body" sz="quarter" idx="35" hasCustomPrompt="1"/>
          </p:nvPr>
        </p:nvSpPr>
        <p:spPr>
          <a:xfrm>
            <a:off x="6250746" y="4154400"/>
            <a:ext cx="2531167" cy="1974938"/>
          </a:xfrm>
        </p:spPr>
        <p:txBody>
          <a:bodyPr/>
          <a:lstStyle>
            <a:lvl1pPr marL="0" indent="0" algn="ctr">
              <a:lnSpc>
                <a:spcPct val="100000"/>
              </a:lnSpc>
              <a:spcBef>
                <a:spcPts val="0"/>
              </a:spcBef>
              <a:spcAft>
                <a:spcPts val="800"/>
              </a:spcAft>
              <a:buNone/>
              <a:defRPr sz="1800" b="1" spc="40" baseline="0">
                <a:solidFill>
                  <a:schemeClr val="accent1"/>
                </a:solidFill>
              </a:defRPr>
            </a:lvl1pPr>
            <a:lvl2pPr marL="0" indent="0" algn="ctr">
              <a:lnSpc>
                <a:spcPct val="100000"/>
              </a:lnSpc>
              <a:spcBef>
                <a:spcPts val="0"/>
              </a:spcBef>
              <a:spcAft>
                <a:spcPts val="600"/>
              </a:spcAft>
              <a:buNone/>
              <a:defRPr sz="16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err="1"/>
              <a:t>Klikk</a:t>
            </a:r>
            <a:r>
              <a:rPr lang="en-US" noProof="0"/>
              <a:t> for å </a:t>
            </a:r>
            <a:r>
              <a:rPr lang="en-US" noProof="0" err="1"/>
              <a:t>legge</a:t>
            </a:r>
            <a:r>
              <a:rPr lang="en-US" noProof="0"/>
              <a:t> </a:t>
            </a:r>
            <a:r>
              <a:rPr lang="en-US" noProof="0" err="1"/>
              <a:t>til</a:t>
            </a:r>
            <a:r>
              <a:rPr lang="en-US" noProof="0"/>
              <a:t> </a:t>
            </a:r>
            <a:r>
              <a:rPr lang="en-US" noProof="0" err="1"/>
              <a:t>tekst</a:t>
            </a:r>
            <a:endParaRPr lang="en-US" noProof="0"/>
          </a:p>
          <a:p>
            <a:pPr lvl="1"/>
            <a:r>
              <a:rPr lang="en-US" noProof="0"/>
              <a:t>Andre </a:t>
            </a:r>
            <a:r>
              <a:rPr lang="en-US" noProof="0" err="1"/>
              <a:t>Nivå</a:t>
            </a:r>
            <a:endParaRPr lang="en-US" noProof="0"/>
          </a:p>
        </p:txBody>
      </p:sp>
      <p:sp>
        <p:nvSpPr>
          <p:cNvPr id="13" name="Text Placeholder 7">
            <a:extLst>
              <a:ext uri="{FF2B5EF4-FFF2-40B4-BE49-F238E27FC236}">
                <a16:creationId xmlns:a16="http://schemas.microsoft.com/office/drawing/2014/main" id="{B2D2E607-59C0-854C-9641-8FC1939742CC}"/>
              </a:ext>
            </a:extLst>
          </p:cNvPr>
          <p:cNvSpPr>
            <a:spLocks noGrp="1"/>
          </p:cNvSpPr>
          <p:nvPr>
            <p:ph type="body" sz="quarter" idx="37" hasCustomPrompt="1"/>
          </p:nvPr>
        </p:nvSpPr>
        <p:spPr>
          <a:xfrm>
            <a:off x="9084571" y="4154400"/>
            <a:ext cx="2531167" cy="1974938"/>
          </a:xfrm>
        </p:spPr>
        <p:txBody>
          <a:bodyPr/>
          <a:lstStyle>
            <a:lvl1pPr marL="0" indent="0" algn="ctr">
              <a:lnSpc>
                <a:spcPct val="100000"/>
              </a:lnSpc>
              <a:spcBef>
                <a:spcPts val="0"/>
              </a:spcBef>
              <a:spcAft>
                <a:spcPts val="800"/>
              </a:spcAft>
              <a:buNone/>
              <a:defRPr sz="1800" b="1" spc="40" baseline="0">
                <a:solidFill>
                  <a:schemeClr val="accent1"/>
                </a:solidFill>
              </a:defRPr>
            </a:lvl1pPr>
            <a:lvl2pPr marL="0" indent="0" algn="ctr">
              <a:lnSpc>
                <a:spcPct val="100000"/>
              </a:lnSpc>
              <a:spcBef>
                <a:spcPts val="0"/>
              </a:spcBef>
              <a:spcAft>
                <a:spcPts val="600"/>
              </a:spcAft>
              <a:buNone/>
              <a:defRPr sz="16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err="1"/>
              <a:t>Klikk</a:t>
            </a:r>
            <a:r>
              <a:rPr lang="en-US" noProof="0"/>
              <a:t> for å </a:t>
            </a:r>
            <a:r>
              <a:rPr lang="en-US" noProof="0" err="1"/>
              <a:t>legge</a:t>
            </a:r>
            <a:r>
              <a:rPr lang="en-US" noProof="0"/>
              <a:t> </a:t>
            </a:r>
            <a:r>
              <a:rPr lang="en-US" noProof="0" err="1"/>
              <a:t>til</a:t>
            </a:r>
            <a:r>
              <a:rPr lang="en-US" noProof="0"/>
              <a:t> </a:t>
            </a:r>
            <a:r>
              <a:rPr lang="en-US" noProof="0" err="1"/>
              <a:t>tekst</a:t>
            </a:r>
            <a:endParaRPr lang="en-US" noProof="0"/>
          </a:p>
          <a:p>
            <a:pPr lvl="1"/>
            <a:r>
              <a:rPr lang="en-US" noProof="0"/>
              <a:t>Andre </a:t>
            </a:r>
            <a:r>
              <a:rPr lang="en-US" noProof="0" err="1"/>
              <a:t>Nivå</a:t>
            </a:r>
            <a:endParaRPr lang="en-US" noProof="0"/>
          </a:p>
        </p:txBody>
      </p:sp>
      <p:sp>
        <p:nvSpPr>
          <p:cNvPr id="14" name="Text Placeholder 18">
            <a:extLst>
              <a:ext uri="{FF2B5EF4-FFF2-40B4-BE49-F238E27FC236}">
                <a16:creationId xmlns:a16="http://schemas.microsoft.com/office/drawing/2014/main" id="{50DAC6A8-070F-A541-973B-11A3E7A90998}"/>
              </a:ext>
            </a:extLst>
          </p:cNvPr>
          <p:cNvSpPr>
            <a:spLocks noGrp="1"/>
          </p:cNvSpPr>
          <p:nvPr>
            <p:ph type="body" sz="quarter" idx="14" hasCustomPrompt="1"/>
          </p:nvPr>
        </p:nvSpPr>
        <p:spPr>
          <a:xfrm>
            <a:off x="576000" y="731027"/>
            <a:ext cx="11039738" cy="421200"/>
          </a:xfrm>
          <a:prstGeom prst="rect">
            <a:avLst/>
          </a:prstGeom>
        </p:spPr>
        <p:txBody>
          <a:bodyPr anchor="t">
            <a:noAutofit/>
          </a:bodyPr>
          <a:lstStyle>
            <a:lvl1pPr marL="0" indent="0">
              <a:lnSpc>
                <a:spcPct val="85000"/>
              </a:lnSpc>
              <a:spcBef>
                <a:spcPts val="0"/>
              </a:spcBef>
              <a:buNone/>
              <a:defRPr sz="3600" spc="40" baseline="0">
                <a:solidFill>
                  <a:schemeClr val="accent1"/>
                </a:solidFill>
              </a:defRPr>
            </a:lvl1pPr>
          </a:lstStyle>
          <a:p>
            <a:pPr lvl="0"/>
            <a:r>
              <a:rPr lang="en-US" noProof="0" err="1"/>
              <a:t>Klikk</a:t>
            </a:r>
            <a:r>
              <a:rPr lang="en-US" noProof="0"/>
              <a:t> for </a:t>
            </a:r>
            <a:r>
              <a:rPr lang="en-US" noProof="0" err="1"/>
              <a:t>en</a:t>
            </a:r>
            <a:r>
              <a:rPr lang="en-US" noProof="0"/>
              <a:t> </a:t>
            </a:r>
            <a:r>
              <a:rPr lang="en-US" noProof="0" err="1"/>
              <a:t>kort</a:t>
            </a:r>
            <a:r>
              <a:rPr lang="en-US" noProof="0"/>
              <a:t> </a:t>
            </a:r>
            <a:r>
              <a:rPr lang="en-US" noProof="0" err="1"/>
              <a:t>overskrift</a:t>
            </a:r>
            <a:r>
              <a:rPr lang="en-US" noProof="0"/>
              <a:t> </a:t>
            </a:r>
            <a:r>
              <a:rPr lang="en-US" noProof="0" err="1"/>
              <a:t>på</a:t>
            </a:r>
            <a:r>
              <a:rPr lang="en-US" noProof="0"/>
              <a:t> </a:t>
            </a:r>
            <a:r>
              <a:rPr lang="en-US" noProof="0" err="1"/>
              <a:t>én</a:t>
            </a:r>
            <a:r>
              <a:rPr lang="en-US" noProof="0"/>
              <a:t> </a:t>
            </a:r>
            <a:r>
              <a:rPr lang="en-US" noProof="0" err="1"/>
              <a:t>linje</a:t>
            </a:r>
            <a:r>
              <a:rPr lang="en-US" noProof="0"/>
              <a:t>
</a:t>
            </a:r>
          </a:p>
        </p:txBody>
      </p:sp>
      <p:sp>
        <p:nvSpPr>
          <p:cNvPr id="15" name="Text Placeholder 7">
            <a:extLst>
              <a:ext uri="{FF2B5EF4-FFF2-40B4-BE49-F238E27FC236}">
                <a16:creationId xmlns:a16="http://schemas.microsoft.com/office/drawing/2014/main" id="{CD04EC2E-C805-E64A-BBA4-8DECB98EE820}"/>
              </a:ext>
            </a:extLst>
          </p:cNvPr>
          <p:cNvSpPr>
            <a:spLocks noGrp="1"/>
          </p:cNvSpPr>
          <p:nvPr>
            <p:ph type="body" sz="quarter" idx="38" hasCustomPrompt="1"/>
          </p:nvPr>
        </p:nvSpPr>
        <p:spPr>
          <a:xfrm>
            <a:off x="583094" y="4154400"/>
            <a:ext cx="2531167" cy="1974938"/>
          </a:xfrm>
        </p:spPr>
        <p:txBody>
          <a:bodyPr/>
          <a:lstStyle>
            <a:lvl1pPr marL="0" indent="0" algn="ctr">
              <a:lnSpc>
                <a:spcPct val="100000"/>
              </a:lnSpc>
              <a:spcBef>
                <a:spcPts val="0"/>
              </a:spcBef>
              <a:spcAft>
                <a:spcPts val="800"/>
              </a:spcAft>
              <a:buNone/>
              <a:defRPr sz="1800" b="1" spc="40" baseline="0">
                <a:solidFill>
                  <a:schemeClr val="accent1"/>
                </a:solidFill>
              </a:defRPr>
            </a:lvl1pPr>
            <a:lvl2pPr marL="0" indent="0" algn="ctr">
              <a:lnSpc>
                <a:spcPct val="100000"/>
              </a:lnSpc>
              <a:spcBef>
                <a:spcPts val="0"/>
              </a:spcBef>
              <a:spcAft>
                <a:spcPts val="600"/>
              </a:spcAft>
              <a:buNone/>
              <a:defRPr sz="16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err="1"/>
              <a:t>Klikk</a:t>
            </a:r>
            <a:r>
              <a:rPr lang="en-US" noProof="0"/>
              <a:t> for å </a:t>
            </a:r>
            <a:r>
              <a:rPr lang="en-US" noProof="0" err="1"/>
              <a:t>legge</a:t>
            </a:r>
            <a:r>
              <a:rPr lang="en-US" noProof="0"/>
              <a:t> </a:t>
            </a:r>
            <a:r>
              <a:rPr lang="en-US" noProof="0" err="1"/>
              <a:t>til</a:t>
            </a:r>
            <a:r>
              <a:rPr lang="en-US" noProof="0"/>
              <a:t> </a:t>
            </a:r>
            <a:r>
              <a:rPr lang="en-US" noProof="0" err="1"/>
              <a:t>tekst</a:t>
            </a:r>
            <a:endParaRPr lang="en-US" noProof="0"/>
          </a:p>
          <a:p>
            <a:pPr lvl="1"/>
            <a:r>
              <a:rPr lang="en-US" noProof="0"/>
              <a:t>Andre </a:t>
            </a:r>
            <a:r>
              <a:rPr lang="en-US" noProof="0" err="1"/>
              <a:t>Nivå</a:t>
            </a:r>
            <a:endParaRPr lang="en-US" noProof="0"/>
          </a:p>
        </p:txBody>
      </p:sp>
      <p:sp>
        <p:nvSpPr>
          <p:cNvPr id="5" name="Picture Placeholder 4">
            <a:extLst>
              <a:ext uri="{FF2B5EF4-FFF2-40B4-BE49-F238E27FC236}">
                <a16:creationId xmlns:a16="http://schemas.microsoft.com/office/drawing/2014/main" id="{664BB5C8-D6D6-9E45-86B2-CADD71FC5C88}"/>
              </a:ext>
            </a:extLst>
          </p:cNvPr>
          <p:cNvSpPr>
            <a:spLocks noGrp="1"/>
          </p:cNvSpPr>
          <p:nvPr>
            <p:ph type="pic" sz="quarter" idx="39" hasCustomPrompt="1"/>
          </p:nvPr>
        </p:nvSpPr>
        <p:spPr>
          <a:xfrm>
            <a:off x="858744" y="2133600"/>
            <a:ext cx="1979867" cy="1828800"/>
          </a:xfrm>
        </p:spPr>
        <p:txBody>
          <a:bodyPr/>
          <a:lstStyle>
            <a:lvl1pPr marL="12700" indent="0" algn="ctr">
              <a:buNone/>
              <a:defRPr sz="1300">
                <a:solidFill>
                  <a:schemeClr val="accent1"/>
                </a:solidFill>
              </a:defRPr>
            </a:lvl1pPr>
          </a:lstStyle>
          <a:p>
            <a:r>
              <a:rPr lang="en-US" noProof="0" err="1"/>
              <a:t>Klikk</a:t>
            </a:r>
            <a:r>
              <a:rPr lang="en-US" noProof="0"/>
              <a:t> for å </a:t>
            </a:r>
            <a:r>
              <a:rPr lang="en-US" noProof="0" err="1"/>
              <a:t>legge</a:t>
            </a:r>
            <a:r>
              <a:rPr lang="en-US" noProof="0"/>
              <a:t> til ikon
</a:t>
            </a:r>
          </a:p>
        </p:txBody>
      </p:sp>
      <p:sp>
        <p:nvSpPr>
          <p:cNvPr id="30" name="Picture Placeholder 4">
            <a:extLst>
              <a:ext uri="{FF2B5EF4-FFF2-40B4-BE49-F238E27FC236}">
                <a16:creationId xmlns:a16="http://schemas.microsoft.com/office/drawing/2014/main" id="{21B4219E-EAF7-A840-BD4B-30965C2453D6}"/>
              </a:ext>
            </a:extLst>
          </p:cNvPr>
          <p:cNvSpPr>
            <a:spLocks noGrp="1"/>
          </p:cNvSpPr>
          <p:nvPr>
            <p:ph type="pic" sz="quarter" idx="40" hasCustomPrompt="1"/>
          </p:nvPr>
        </p:nvSpPr>
        <p:spPr>
          <a:xfrm>
            <a:off x="3692570" y="2133600"/>
            <a:ext cx="1979867" cy="1828800"/>
          </a:xfrm>
        </p:spPr>
        <p:txBody>
          <a:bodyPr/>
          <a:lstStyle>
            <a:lvl1pPr marL="12700" indent="0" algn="ctr">
              <a:buNone/>
              <a:defRPr sz="1300">
                <a:solidFill>
                  <a:schemeClr val="accent1"/>
                </a:solidFill>
              </a:defRPr>
            </a:lvl1pPr>
          </a:lstStyle>
          <a:p>
            <a:r>
              <a:rPr lang="en-US" noProof="0" err="1"/>
              <a:t>Klikk</a:t>
            </a:r>
            <a:r>
              <a:rPr lang="en-US" noProof="0"/>
              <a:t> for å </a:t>
            </a:r>
            <a:r>
              <a:rPr lang="en-US" noProof="0" err="1"/>
              <a:t>legge</a:t>
            </a:r>
            <a:r>
              <a:rPr lang="en-US" noProof="0"/>
              <a:t> til ikon
</a:t>
            </a:r>
          </a:p>
        </p:txBody>
      </p:sp>
      <p:sp>
        <p:nvSpPr>
          <p:cNvPr id="31" name="Picture Placeholder 4">
            <a:extLst>
              <a:ext uri="{FF2B5EF4-FFF2-40B4-BE49-F238E27FC236}">
                <a16:creationId xmlns:a16="http://schemas.microsoft.com/office/drawing/2014/main" id="{3E3297E1-ECDE-7F49-9333-F2D3B667B9E2}"/>
              </a:ext>
            </a:extLst>
          </p:cNvPr>
          <p:cNvSpPr>
            <a:spLocks noGrp="1"/>
          </p:cNvSpPr>
          <p:nvPr>
            <p:ph type="pic" sz="quarter" idx="41" hasCustomPrompt="1"/>
          </p:nvPr>
        </p:nvSpPr>
        <p:spPr>
          <a:xfrm>
            <a:off x="6526396" y="2133600"/>
            <a:ext cx="1979867" cy="1828800"/>
          </a:xfrm>
        </p:spPr>
        <p:txBody>
          <a:bodyPr/>
          <a:lstStyle>
            <a:lvl1pPr marL="12700" indent="0" algn="ctr">
              <a:buNone/>
              <a:defRPr sz="1300">
                <a:solidFill>
                  <a:schemeClr val="accent1"/>
                </a:solidFill>
              </a:defRPr>
            </a:lvl1pPr>
          </a:lstStyle>
          <a:p>
            <a:r>
              <a:rPr lang="en-US" noProof="0" err="1"/>
              <a:t>Klikk</a:t>
            </a:r>
            <a:r>
              <a:rPr lang="en-US" noProof="0"/>
              <a:t> for å </a:t>
            </a:r>
            <a:r>
              <a:rPr lang="en-US" noProof="0" err="1"/>
              <a:t>legge</a:t>
            </a:r>
            <a:r>
              <a:rPr lang="en-US" noProof="0"/>
              <a:t> til ikon
</a:t>
            </a:r>
          </a:p>
        </p:txBody>
      </p:sp>
      <p:sp>
        <p:nvSpPr>
          <p:cNvPr id="32" name="Picture Placeholder 4">
            <a:extLst>
              <a:ext uri="{FF2B5EF4-FFF2-40B4-BE49-F238E27FC236}">
                <a16:creationId xmlns:a16="http://schemas.microsoft.com/office/drawing/2014/main" id="{791D8F08-C508-FA4F-98BC-992A22771E82}"/>
              </a:ext>
            </a:extLst>
          </p:cNvPr>
          <p:cNvSpPr>
            <a:spLocks noGrp="1"/>
          </p:cNvSpPr>
          <p:nvPr>
            <p:ph type="pic" sz="quarter" idx="42" hasCustomPrompt="1"/>
          </p:nvPr>
        </p:nvSpPr>
        <p:spPr>
          <a:xfrm>
            <a:off x="9360221" y="2133600"/>
            <a:ext cx="1979867" cy="1828800"/>
          </a:xfrm>
        </p:spPr>
        <p:txBody>
          <a:bodyPr/>
          <a:lstStyle>
            <a:lvl1pPr marL="12700" indent="0" algn="ctr">
              <a:buNone/>
              <a:defRPr sz="1300">
                <a:solidFill>
                  <a:schemeClr val="accent1"/>
                </a:solidFill>
              </a:defRPr>
            </a:lvl1pPr>
          </a:lstStyle>
          <a:p>
            <a:r>
              <a:rPr lang="en-US" noProof="0" err="1"/>
              <a:t>Klikk</a:t>
            </a:r>
            <a:r>
              <a:rPr lang="en-US" noProof="0"/>
              <a:t> for å </a:t>
            </a:r>
            <a:r>
              <a:rPr lang="en-US" noProof="0" err="1"/>
              <a:t>legge</a:t>
            </a:r>
            <a:r>
              <a:rPr lang="en-US" noProof="0"/>
              <a:t> til ikon
</a:t>
            </a:r>
          </a:p>
        </p:txBody>
      </p:sp>
      <p:grpSp>
        <p:nvGrpSpPr>
          <p:cNvPr id="17" name="Grupp 32">
            <a:extLst>
              <a:ext uri="{FF2B5EF4-FFF2-40B4-BE49-F238E27FC236}">
                <a16:creationId xmlns:a16="http://schemas.microsoft.com/office/drawing/2014/main" id="{06A06E8E-9AC5-474F-9D8F-BE8A4B8DF25A}"/>
              </a:ext>
            </a:extLst>
          </p:cNvPr>
          <p:cNvGrpSpPr/>
          <p:nvPr userDrawn="1"/>
        </p:nvGrpSpPr>
        <p:grpSpPr>
          <a:xfrm>
            <a:off x="576140" y="6451484"/>
            <a:ext cx="615478" cy="91194"/>
            <a:chOff x="576140" y="6451484"/>
            <a:chExt cx="615478" cy="91194"/>
          </a:xfrm>
          <a:solidFill>
            <a:schemeClr val="tx2"/>
          </a:solidFill>
        </p:grpSpPr>
        <p:sp>
          <p:nvSpPr>
            <p:cNvPr id="18" name="Bild 2">
              <a:extLst>
                <a:ext uri="{FF2B5EF4-FFF2-40B4-BE49-F238E27FC236}">
                  <a16:creationId xmlns:a16="http://schemas.microsoft.com/office/drawing/2014/main" id="{75F62DFF-CE28-2847-9178-371361C4B37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56F4E682-4CA9-5346-8CD6-98F8EACD6CE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11510029-65DB-F040-9ED5-A182045EEF2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882E3E49-2F44-5445-B3D9-4FA93CE1837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E77E397B-C384-F949-9F60-67A86BD39DC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DBE8665D-1D7B-BC49-9416-388A79FA966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25BD59B-C1DD-BF4D-89DA-D56603C3E32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5" name="textruta 24">
            <a:extLst>
              <a:ext uri="{FF2B5EF4-FFF2-40B4-BE49-F238E27FC236}">
                <a16:creationId xmlns:a16="http://schemas.microsoft.com/office/drawing/2014/main" id="{6FF8A552-8B94-0248-98BE-FC41CCC7238C}"/>
              </a:ext>
            </a:extLst>
          </p:cNvPr>
          <p:cNvSpPr txBox="1"/>
          <p:nvPr userDrawn="1"/>
        </p:nvSpPr>
        <p:spPr>
          <a:xfrm>
            <a:off x="12395260" y="4015901"/>
            <a:ext cx="1681523" cy="2031325"/>
          </a:xfrm>
          <a:prstGeom prst="rect">
            <a:avLst/>
          </a:prstGeom>
          <a:solidFill>
            <a:schemeClr val="bg1"/>
          </a:solidFill>
          <a:effectLst/>
        </p:spPr>
        <p:txBody>
          <a:bodyPr wrap="square" rtlCol="0" anchor="ctr" anchorCtr="0">
            <a:spAutoFit/>
          </a:bodyPr>
          <a:lstStyle/>
          <a:p>
            <a:pPr algn="ctr"/>
            <a:r>
              <a:rPr lang="en-US" sz="900" baseline="0" noProof="0" err="1">
                <a:solidFill>
                  <a:schemeClr val="tx1">
                    <a:lumMod val="65000"/>
                    <a:lumOff val="35000"/>
                  </a:schemeClr>
                </a:solidFill>
                <a:latin typeface="+mn-lt"/>
                <a:cs typeface="Arial" panose="020B0604020202020204" pitchFamily="34" charset="0"/>
              </a:rPr>
              <a:t>Hvis</a:t>
            </a:r>
            <a:r>
              <a:rPr lang="en-US" sz="900" baseline="0" noProof="0">
                <a:solidFill>
                  <a:schemeClr val="tx1">
                    <a:lumMod val="65000"/>
                    <a:lumOff val="35000"/>
                  </a:schemeClr>
                </a:solidFill>
                <a:latin typeface="+mn-lt"/>
                <a:cs typeface="Arial" panose="020B0604020202020204" pitchFamily="34" charset="0"/>
              </a:rPr>
              <a:t> du </a:t>
            </a:r>
            <a:r>
              <a:rPr lang="en-US" sz="900" baseline="0" noProof="0" err="1">
                <a:solidFill>
                  <a:schemeClr val="tx1">
                    <a:lumMod val="65000"/>
                    <a:lumOff val="35000"/>
                  </a:schemeClr>
                </a:solidFill>
                <a:latin typeface="+mn-lt"/>
                <a:cs typeface="Arial" panose="020B0604020202020204" pitchFamily="34" charset="0"/>
              </a:rPr>
              <a:t>vil</a:t>
            </a:r>
            <a:r>
              <a:rPr lang="en-US" sz="900" baseline="0" noProof="0">
                <a:solidFill>
                  <a:schemeClr val="tx1">
                    <a:lumMod val="65000"/>
                    <a:lumOff val="35000"/>
                  </a:schemeClr>
                </a:solidFill>
                <a:latin typeface="+mn-lt"/>
                <a:cs typeface="Arial" panose="020B0604020202020204" pitchFamily="34" charset="0"/>
              </a:rPr>
              <a:t> endre fra </a:t>
            </a:r>
            <a:r>
              <a:rPr lang="en-US" sz="900" baseline="0" noProof="0" err="1">
                <a:solidFill>
                  <a:schemeClr val="tx1">
                    <a:lumMod val="65000"/>
                    <a:lumOff val="35000"/>
                  </a:schemeClr>
                </a:solidFill>
                <a:latin typeface="+mn-lt"/>
                <a:cs typeface="Arial" panose="020B0604020202020204" pitchFamily="34" charset="0"/>
              </a:rPr>
              <a:t>overskrift</a:t>
            </a:r>
            <a:r>
              <a:rPr lang="en-US" sz="900" baseline="0" noProof="0">
                <a:solidFill>
                  <a:schemeClr val="tx1">
                    <a:lumMod val="65000"/>
                    <a:lumOff val="35000"/>
                  </a:schemeClr>
                </a:solidFill>
                <a:latin typeface="+mn-lt"/>
                <a:cs typeface="Arial" panose="020B0604020202020204" pitchFamily="34" charset="0"/>
              </a:rPr>
              <a:t> til </a:t>
            </a:r>
            <a:r>
              <a:rPr lang="en-US" sz="900" baseline="0" noProof="0" err="1">
                <a:solidFill>
                  <a:schemeClr val="tx1">
                    <a:lumMod val="65000"/>
                    <a:lumOff val="35000"/>
                  </a:schemeClr>
                </a:solidFill>
                <a:latin typeface="+mn-lt"/>
                <a:cs typeface="Arial" panose="020B0604020202020204" pitchFamily="34" charset="0"/>
              </a:rPr>
              <a:t>brødtekst</a:t>
            </a:r>
            <a:r>
              <a:rPr lang="en-US" sz="900" baseline="0" noProof="0">
                <a:solidFill>
                  <a:schemeClr val="tx1">
                    <a:lumMod val="65000"/>
                    <a:lumOff val="35000"/>
                  </a:schemeClr>
                </a:solidFill>
                <a:latin typeface="+mn-lt"/>
                <a:cs typeface="Arial" panose="020B0604020202020204" pitchFamily="34" charset="0"/>
              </a:rPr>
              <a:t> </a:t>
            </a:r>
            <a:r>
              <a:rPr lang="en-US" sz="900" baseline="0" noProof="0" err="1">
                <a:solidFill>
                  <a:schemeClr val="tx1">
                    <a:lumMod val="65000"/>
                    <a:lumOff val="35000"/>
                  </a:schemeClr>
                </a:solidFill>
                <a:latin typeface="+mn-lt"/>
                <a:cs typeface="Arial" panose="020B0604020202020204" pitchFamily="34" charset="0"/>
              </a:rPr>
              <a:t>eller</a:t>
            </a:r>
            <a:r>
              <a:rPr lang="en-US" sz="900" baseline="0" noProof="0">
                <a:solidFill>
                  <a:schemeClr val="tx1">
                    <a:lumMod val="65000"/>
                    <a:lumOff val="35000"/>
                  </a:schemeClr>
                </a:solidFill>
                <a:latin typeface="+mn-lt"/>
                <a:cs typeface="Arial" panose="020B0604020202020204" pitchFamily="34" charset="0"/>
              </a:rPr>
              <a:t> </a:t>
            </a:r>
            <a:r>
              <a:rPr lang="en-US" sz="900" baseline="0" noProof="0" err="1">
                <a:solidFill>
                  <a:schemeClr val="tx1">
                    <a:lumMod val="65000"/>
                    <a:lumOff val="35000"/>
                  </a:schemeClr>
                </a:solidFill>
                <a:latin typeface="+mn-lt"/>
                <a:cs typeface="Arial" panose="020B0604020202020204" pitchFamily="34" charset="0"/>
              </a:rPr>
              <a:t>bruke</a:t>
            </a:r>
            <a:r>
              <a:rPr lang="en-US" sz="900" baseline="0" noProof="0">
                <a:solidFill>
                  <a:schemeClr val="tx1">
                    <a:lumMod val="65000"/>
                    <a:lumOff val="35000"/>
                  </a:schemeClr>
                </a:solidFill>
                <a:latin typeface="+mn-lt"/>
                <a:cs typeface="Arial" panose="020B0604020202020204" pitchFamily="34" charset="0"/>
              </a:rPr>
              <a:t> </a:t>
            </a:r>
            <a:r>
              <a:rPr lang="en-US" sz="900" baseline="0" noProof="0" err="1">
                <a:solidFill>
                  <a:schemeClr val="tx1">
                    <a:lumMod val="65000"/>
                    <a:lumOff val="35000"/>
                  </a:schemeClr>
                </a:solidFill>
                <a:latin typeface="+mn-lt"/>
                <a:cs typeface="Arial" panose="020B0604020202020204" pitchFamily="34" charset="0"/>
              </a:rPr>
              <a:t>punktmerking</a:t>
            </a:r>
            <a:r>
              <a:rPr lang="en-US" sz="900" baseline="0" noProof="0">
                <a:solidFill>
                  <a:schemeClr val="tx1">
                    <a:lumMod val="65000"/>
                    <a:lumOff val="35000"/>
                  </a:schemeClr>
                </a:solidFill>
                <a:latin typeface="+mn-lt"/>
                <a:cs typeface="Arial" panose="020B0604020202020204" pitchFamily="34" charset="0"/>
              </a:rPr>
              <a:t>, </a:t>
            </a:r>
            <a:r>
              <a:rPr lang="en-US" sz="900" baseline="0" noProof="0" err="1">
                <a:solidFill>
                  <a:schemeClr val="tx1">
                    <a:lumMod val="65000"/>
                    <a:lumOff val="35000"/>
                  </a:schemeClr>
                </a:solidFill>
                <a:latin typeface="+mn-lt"/>
                <a:cs typeface="Arial" panose="020B0604020202020204" pitchFamily="34" charset="0"/>
              </a:rPr>
              <a:t>trykker</a:t>
            </a:r>
            <a:r>
              <a:rPr lang="en-US" sz="900" baseline="0" noProof="0">
                <a:solidFill>
                  <a:schemeClr val="tx1">
                    <a:lumMod val="65000"/>
                    <a:lumOff val="35000"/>
                  </a:schemeClr>
                </a:solidFill>
                <a:latin typeface="+mn-lt"/>
                <a:cs typeface="Arial" panose="020B0604020202020204" pitchFamily="34" charset="0"/>
              </a:rPr>
              <a:t> du enter/return </a:t>
            </a:r>
            <a:r>
              <a:rPr lang="en-US" sz="900" baseline="0" noProof="0" err="1">
                <a:solidFill>
                  <a:schemeClr val="tx1">
                    <a:lumMod val="65000"/>
                    <a:lumOff val="35000"/>
                  </a:schemeClr>
                </a:solidFill>
                <a:latin typeface="+mn-lt"/>
                <a:cs typeface="Arial" panose="020B0604020202020204" pitchFamily="34" charset="0"/>
              </a:rPr>
              <a:t>etter</a:t>
            </a:r>
            <a:r>
              <a:rPr lang="en-US" sz="900" baseline="0" noProof="0">
                <a:solidFill>
                  <a:schemeClr val="tx1">
                    <a:lumMod val="65000"/>
                    <a:lumOff val="35000"/>
                  </a:schemeClr>
                </a:solidFill>
                <a:latin typeface="+mn-lt"/>
                <a:cs typeface="Arial" panose="020B0604020202020204" pitchFamily="34" charset="0"/>
              </a:rPr>
              <a:t> </a:t>
            </a:r>
            <a:r>
              <a:rPr lang="en-US" sz="900" baseline="0" noProof="0" err="1">
                <a:solidFill>
                  <a:schemeClr val="tx1">
                    <a:lumMod val="65000"/>
                    <a:lumOff val="35000"/>
                  </a:schemeClr>
                </a:solidFill>
                <a:latin typeface="+mn-lt"/>
                <a:cs typeface="Arial" panose="020B0604020202020204" pitchFamily="34" charset="0"/>
              </a:rPr>
              <a:t>overskriften</a:t>
            </a:r>
            <a:r>
              <a:rPr lang="en-US" sz="900" baseline="0" noProof="0">
                <a:solidFill>
                  <a:schemeClr val="tx1">
                    <a:lumMod val="65000"/>
                    <a:lumOff val="35000"/>
                  </a:schemeClr>
                </a:solidFill>
                <a:latin typeface="+mn-lt"/>
                <a:cs typeface="Arial" panose="020B0604020202020204" pitchFamily="34" charset="0"/>
              </a:rPr>
              <a:t> </a:t>
            </a:r>
            <a:r>
              <a:rPr lang="en-US" sz="900" baseline="0" noProof="0" err="1">
                <a:solidFill>
                  <a:schemeClr val="tx1">
                    <a:lumMod val="65000"/>
                    <a:lumOff val="35000"/>
                  </a:schemeClr>
                </a:solidFill>
                <a:latin typeface="+mn-lt"/>
                <a:cs typeface="Arial" panose="020B0604020202020204" pitchFamily="34" charset="0"/>
              </a:rPr>
              <a:t>og</a:t>
            </a:r>
            <a:r>
              <a:rPr lang="en-US" sz="900" baseline="0" noProof="0">
                <a:solidFill>
                  <a:schemeClr val="tx1">
                    <a:lumMod val="65000"/>
                    <a:lumOff val="35000"/>
                  </a:schemeClr>
                </a:solidFill>
                <a:latin typeface="+mn-lt"/>
                <a:cs typeface="Arial" panose="020B0604020202020204" pitchFamily="34" charset="0"/>
              </a:rPr>
              <a:t> </a:t>
            </a:r>
            <a:r>
              <a:rPr lang="en-US" sz="900" baseline="0" noProof="0" err="1">
                <a:solidFill>
                  <a:schemeClr val="tx1">
                    <a:lumMod val="65000"/>
                    <a:lumOff val="35000"/>
                  </a:schemeClr>
                </a:solidFill>
                <a:latin typeface="+mn-lt"/>
                <a:cs typeface="Arial" panose="020B0604020202020204" pitchFamily="34" charset="0"/>
              </a:rPr>
              <a:t>bruker</a:t>
            </a:r>
            <a:r>
              <a:rPr lang="en-US" sz="900" baseline="0" noProof="0">
                <a:solidFill>
                  <a:schemeClr val="tx1">
                    <a:lumMod val="65000"/>
                    <a:lumOff val="35000"/>
                  </a:schemeClr>
                </a:solidFill>
                <a:latin typeface="+mn-lt"/>
                <a:cs typeface="Arial" panose="020B0604020202020204" pitchFamily="34" charset="0"/>
              </a:rPr>
              <a:t> </a:t>
            </a:r>
            <a:r>
              <a:rPr lang="en-US" sz="900" baseline="0" noProof="0" err="1">
                <a:solidFill>
                  <a:schemeClr val="tx1">
                    <a:lumMod val="65000"/>
                    <a:lumOff val="35000"/>
                  </a:schemeClr>
                </a:solidFill>
                <a:latin typeface="+mn-lt"/>
                <a:cs typeface="Arial" panose="020B0604020202020204" pitchFamily="34" charset="0"/>
              </a:rPr>
              <a:t>denne</a:t>
            </a:r>
            <a:r>
              <a:rPr lang="en-US" sz="900" baseline="0" noProof="0">
                <a:solidFill>
                  <a:schemeClr val="tx1">
                    <a:lumMod val="65000"/>
                    <a:lumOff val="35000"/>
                  </a:schemeClr>
                </a:solidFill>
                <a:latin typeface="+mn-lt"/>
                <a:cs typeface="Arial" panose="020B0604020202020204" pitchFamily="34" charset="0"/>
              </a:rPr>
              <a:t> </a:t>
            </a:r>
            <a:r>
              <a:rPr lang="en-US" sz="900" baseline="0" noProof="0" err="1">
                <a:solidFill>
                  <a:schemeClr val="tx1">
                    <a:lumMod val="65000"/>
                    <a:lumOff val="35000"/>
                  </a:schemeClr>
                </a:solidFill>
                <a:latin typeface="+mn-lt"/>
                <a:cs typeface="Arial" panose="020B0604020202020204" pitchFamily="34" charset="0"/>
              </a:rPr>
              <a:t>funksjonen</a:t>
            </a:r>
            <a:r>
              <a:rPr lang="en-US" sz="900" baseline="0" noProof="0">
                <a:solidFill>
                  <a:schemeClr val="tx1">
                    <a:lumMod val="65000"/>
                    <a:lumOff val="35000"/>
                  </a:schemeClr>
                </a:solidFill>
                <a:latin typeface="+mn-lt"/>
                <a:cs typeface="Arial" panose="020B0604020202020204" pitchFamily="34" charset="0"/>
              </a:rPr>
              <a:t> til å </a:t>
            </a:r>
            <a:r>
              <a:rPr lang="en-US" sz="900" baseline="0" noProof="0" err="1">
                <a:solidFill>
                  <a:schemeClr val="tx1">
                    <a:lumMod val="65000"/>
                    <a:lumOff val="35000"/>
                  </a:schemeClr>
                </a:solidFill>
                <a:latin typeface="+mn-lt"/>
                <a:cs typeface="Arial" panose="020B0604020202020204" pitchFamily="34" charset="0"/>
              </a:rPr>
              <a:t>veksle</a:t>
            </a:r>
            <a:r>
              <a:rPr lang="en-US" sz="900" baseline="0" noProof="0">
                <a:solidFill>
                  <a:schemeClr val="tx1">
                    <a:lumMod val="65000"/>
                    <a:lumOff val="35000"/>
                  </a:schemeClr>
                </a:solidFill>
                <a:latin typeface="+mn-lt"/>
                <a:cs typeface="Arial" panose="020B0604020202020204" pitchFamily="34" charset="0"/>
              </a:rPr>
              <a:t> til </a:t>
            </a:r>
            <a:r>
              <a:rPr lang="en-US" sz="900" baseline="0" noProof="0" err="1">
                <a:solidFill>
                  <a:schemeClr val="tx1">
                    <a:lumMod val="65000"/>
                    <a:lumOff val="35000"/>
                  </a:schemeClr>
                </a:solidFill>
                <a:latin typeface="+mn-lt"/>
                <a:cs typeface="Arial" panose="020B0604020202020204" pitchFamily="34" charset="0"/>
              </a:rPr>
              <a:t>brødtekst</a:t>
            </a:r>
            <a:r>
              <a:rPr lang="en-US" sz="900" baseline="0" noProof="0">
                <a:solidFill>
                  <a:schemeClr val="tx1">
                    <a:lumMod val="65000"/>
                    <a:lumOff val="35000"/>
                  </a:schemeClr>
                </a:solidFill>
                <a:latin typeface="+mn-lt"/>
                <a:cs typeface="Arial" panose="020B0604020202020204" pitchFamily="34" charset="0"/>
              </a:rPr>
              <a:t>.</a:t>
            </a: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p:txBody>
      </p:sp>
      <p:pic>
        <p:nvPicPr>
          <p:cNvPr id="26" name="Picture 9">
            <a:extLst>
              <a:ext uri="{FF2B5EF4-FFF2-40B4-BE49-F238E27FC236}">
                <a16:creationId xmlns:a16="http://schemas.microsoft.com/office/drawing/2014/main" id="{93794F68-FA77-DA48-9A1A-E02A2FFA083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058609"/>
            <a:ext cx="1422121" cy="721417"/>
          </a:xfrm>
          <a:prstGeom prst="rect">
            <a:avLst/>
          </a:prstGeom>
          <a:ln w="9525">
            <a:solidFill>
              <a:schemeClr val="tx2"/>
            </a:solidFill>
          </a:ln>
        </p:spPr>
      </p:pic>
      <p:sp>
        <p:nvSpPr>
          <p:cNvPr id="27" name="Oval 4">
            <a:extLst>
              <a:ext uri="{FF2B5EF4-FFF2-40B4-BE49-F238E27FC236}">
                <a16:creationId xmlns:a16="http://schemas.microsoft.com/office/drawing/2014/main" id="{5241205B-C4DB-DD49-956F-BF07FDFE2B88}"/>
              </a:ext>
            </a:extLst>
          </p:cNvPr>
          <p:cNvSpPr/>
          <p:nvPr userDrawn="1"/>
        </p:nvSpPr>
        <p:spPr>
          <a:xfrm>
            <a:off x="13194299" y="5281906"/>
            <a:ext cx="282818" cy="282818"/>
          </a:xfrm>
          <a:prstGeom prst="ellipse">
            <a:avLst/>
          </a:prstGeom>
          <a:solidFill>
            <a:schemeClr val="bg1">
              <a:lumMod val="95000"/>
              <a:alpha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28" name="Connector: Elbow 131">
            <a:extLst>
              <a:ext uri="{FF2B5EF4-FFF2-40B4-BE49-F238E27FC236}">
                <a16:creationId xmlns:a16="http://schemas.microsoft.com/office/drawing/2014/main" id="{51B26D0D-F6C6-4746-9A73-F3230C78CC13}"/>
              </a:ext>
            </a:extLst>
          </p:cNvPr>
          <p:cNvCxnSpPr>
            <a:cxnSpLocks/>
            <a:endCxn id="27" idx="0"/>
          </p:cNvCxnSpPr>
          <p:nvPr userDrawn="1"/>
        </p:nvCxnSpPr>
        <p:spPr>
          <a:xfrm rot="5400000">
            <a:off x="13324711" y="5010086"/>
            <a:ext cx="282818" cy="2608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Platshållare för datum 3">
            <a:extLst>
              <a:ext uri="{FF2B5EF4-FFF2-40B4-BE49-F238E27FC236}">
                <a16:creationId xmlns:a16="http://schemas.microsoft.com/office/drawing/2014/main" id="{F108AD82-72FC-B14A-AB1D-3531EE1EF2A5}"/>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D7ABDB43-CAD6-4439-BD47-0E10E58CE185}" type="datetime1">
              <a:rPr lang="en-US" noProof="0" smtClean="0"/>
              <a:t>8/20/26</a:t>
            </a:fld>
            <a:endParaRPr lang="en-US" noProof="0"/>
          </a:p>
        </p:txBody>
      </p:sp>
      <p:sp>
        <p:nvSpPr>
          <p:cNvPr id="33" name="Platshållare för sidfot 4">
            <a:extLst>
              <a:ext uri="{FF2B5EF4-FFF2-40B4-BE49-F238E27FC236}">
                <a16:creationId xmlns:a16="http://schemas.microsoft.com/office/drawing/2014/main" id="{C4EB0FB3-7424-E64E-9E1F-C82858E84CA5}"/>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Go to header/footer to change text </a:t>
            </a:r>
          </a:p>
        </p:txBody>
      </p:sp>
      <p:sp>
        <p:nvSpPr>
          <p:cNvPr id="34" name="Platshållare för bildnummer 5">
            <a:extLst>
              <a:ext uri="{FF2B5EF4-FFF2-40B4-BE49-F238E27FC236}">
                <a16:creationId xmlns:a16="http://schemas.microsoft.com/office/drawing/2014/main" id="{F618CE27-EA31-0640-9BB9-B364046C3B39}"/>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214409642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 Generic Image Start">
    <p:bg>
      <p:bgPr>
        <a:solidFill>
          <a:schemeClr val="bg1"/>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F25FCAC-9D7B-3242-B85D-0E4AD5A08447}"/>
              </a:ext>
            </a:extLst>
          </p:cNvPr>
          <p:cNvSpPr>
            <a:spLocks noGrp="1"/>
          </p:cNvSpPr>
          <p:nvPr>
            <p:ph type="pic" sz="quarter" idx="13" hasCustomPrompt="1"/>
          </p:nvPr>
        </p:nvSpPr>
        <p:spPr>
          <a:xfrm>
            <a:off x="2" y="2"/>
            <a:ext cx="12191999" cy="6857999"/>
          </a:xfrm>
          <a:custGeom>
            <a:avLst/>
            <a:gdLst>
              <a:gd name="connsiteX0" fmla="*/ 4964326 w 12191999"/>
              <a:gd name="connsiteY0" fmla="*/ 3115140 h 6857999"/>
              <a:gd name="connsiteX1" fmla="*/ 5103655 w 12191999"/>
              <a:gd name="connsiteY1" fmla="*/ 3528679 h 6857999"/>
              <a:gd name="connsiteX2" fmla="*/ 4829444 w 12191999"/>
              <a:gd name="connsiteY2" fmla="*/ 3528679 h 6857999"/>
              <a:gd name="connsiteX3" fmla="*/ 9196063 w 12191999"/>
              <a:gd name="connsiteY3" fmla="*/ 3115140 h 6857999"/>
              <a:gd name="connsiteX4" fmla="*/ 9335392 w 12191999"/>
              <a:gd name="connsiteY4" fmla="*/ 3528679 h 6857999"/>
              <a:gd name="connsiteX5" fmla="*/ 9061181 w 12191999"/>
              <a:gd name="connsiteY5" fmla="*/ 3528679 h 6857999"/>
              <a:gd name="connsiteX6" fmla="*/ 5595751 w 12191999"/>
              <a:gd name="connsiteY6" fmla="*/ 2890584 h 6857999"/>
              <a:gd name="connsiteX7" fmla="*/ 5595751 w 12191999"/>
              <a:gd name="connsiteY7" fmla="*/ 3968157 h 6857999"/>
              <a:gd name="connsiteX8" fmla="*/ 5845505 w 12191999"/>
              <a:gd name="connsiteY8" fmla="*/ 3968157 h 6857999"/>
              <a:gd name="connsiteX9" fmla="*/ 5845505 w 12191999"/>
              <a:gd name="connsiteY9" fmla="*/ 3303382 h 6857999"/>
              <a:gd name="connsiteX10" fmla="*/ 6274608 w 12191999"/>
              <a:gd name="connsiteY10" fmla="*/ 3965934 h 6857999"/>
              <a:gd name="connsiteX11" fmla="*/ 6274608 w 12191999"/>
              <a:gd name="connsiteY11" fmla="*/ 3968157 h 6857999"/>
              <a:gd name="connsiteX12" fmla="*/ 6533255 w 12191999"/>
              <a:gd name="connsiteY12" fmla="*/ 3968157 h 6857999"/>
              <a:gd name="connsiteX13" fmla="*/ 6532514 w 12191999"/>
              <a:gd name="connsiteY13" fmla="*/ 3735449 h 6857999"/>
              <a:gd name="connsiteX14" fmla="*/ 6531032 w 12191999"/>
              <a:gd name="connsiteY14" fmla="*/ 2890584 h 6857999"/>
              <a:gd name="connsiteX15" fmla="*/ 6282760 w 12191999"/>
              <a:gd name="connsiteY15" fmla="*/ 2890584 h 6857999"/>
              <a:gd name="connsiteX16" fmla="*/ 6282760 w 12191999"/>
              <a:gd name="connsiteY16" fmla="*/ 3567958 h 6857999"/>
              <a:gd name="connsiteX17" fmla="*/ 5849952 w 12191999"/>
              <a:gd name="connsiteY17" fmla="*/ 2890584 h 6857999"/>
              <a:gd name="connsiteX18" fmla="*/ 4802022 w 12191999"/>
              <a:gd name="connsiteY18" fmla="*/ 2890584 h 6857999"/>
              <a:gd name="connsiteX19" fmla="*/ 4429245 w 12191999"/>
              <a:gd name="connsiteY19" fmla="*/ 3968157 h 6857999"/>
              <a:gd name="connsiteX20" fmla="*/ 4692339 w 12191999"/>
              <a:gd name="connsiteY20" fmla="*/ 3968157 h 6857999"/>
              <a:gd name="connsiteX21" fmla="*/ 4760520 w 12191999"/>
              <a:gd name="connsiteY21" fmla="*/ 3748048 h 6857999"/>
              <a:gd name="connsiteX22" fmla="*/ 5173319 w 12191999"/>
              <a:gd name="connsiteY22" fmla="*/ 3748048 h 6857999"/>
              <a:gd name="connsiteX23" fmla="*/ 5243725 w 12191999"/>
              <a:gd name="connsiteY23" fmla="*/ 3968157 h 6857999"/>
              <a:gd name="connsiteX24" fmla="*/ 5503113 w 12191999"/>
              <a:gd name="connsiteY24" fmla="*/ 3968157 h 6857999"/>
              <a:gd name="connsiteX25" fmla="*/ 5119218 w 12191999"/>
              <a:gd name="connsiteY25" fmla="*/ 2890584 h 6857999"/>
              <a:gd name="connsiteX26" fmla="*/ 2791392 w 12191999"/>
              <a:gd name="connsiteY26" fmla="*/ 2890584 h 6857999"/>
              <a:gd name="connsiteX27" fmla="*/ 2457151 w 12191999"/>
              <a:gd name="connsiteY27" fmla="*/ 3218154 h 6857999"/>
              <a:gd name="connsiteX28" fmla="*/ 2791392 w 12191999"/>
              <a:gd name="connsiteY28" fmla="*/ 3532385 h 6857999"/>
              <a:gd name="connsiteX29" fmla="*/ 3046334 w 12191999"/>
              <a:gd name="connsiteY29" fmla="*/ 3532385 h 6857999"/>
              <a:gd name="connsiteX30" fmla="*/ 3143419 w 12191999"/>
              <a:gd name="connsiteY30" fmla="*/ 3632434 h 6857999"/>
              <a:gd name="connsiteX31" fmla="*/ 3046334 w 12191999"/>
              <a:gd name="connsiteY31" fmla="*/ 3732484 h 6857999"/>
              <a:gd name="connsiteX32" fmla="*/ 2500136 w 12191999"/>
              <a:gd name="connsiteY32" fmla="*/ 3732484 h 6857999"/>
              <a:gd name="connsiteX33" fmla="*/ 2500136 w 12191999"/>
              <a:gd name="connsiteY33" fmla="*/ 3968157 h 6857999"/>
              <a:gd name="connsiteX34" fmla="*/ 3036699 w 12191999"/>
              <a:gd name="connsiteY34" fmla="*/ 3968157 h 6857999"/>
              <a:gd name="connsiteX35" fmla="*/ 3375386 w 12191999"/>
              <a:gd name="connsiteY35" fmla="*/ 3632434 h 6857999"/>
              <a:gd name="connsiteX36" fmla="*/ 3084871 w 12191999"/>
              <a:gd name="connsiteY36" fmla="*/ 3318204 h 6857999"/>
              <a:gd name="connsiteX37" fmla="*/ 2791392 w 12191999"/>
              <a:gd name="connsiteY37" fmla="*/ 3318204 h 6857999"/>
              <a:gd name="connsiteX38" fmla="*/ 2689860 w 12191999"/>
              <a:gd name="connsiteY38" fmla="*/ 3218154 h 6857999"/>
              <a:gd name="connsiteX39" fmla="*/ 2791392 w 12191999"/>
              <a:gd name="connsiteY39" fmla="*/ 3118105 h 6857999"/>
              <a:gd name="connsiteX40" fmla="*/ 3300534 w 12191999"/>
              <a:gd name="connsiteY40" fmla="*/ 3118105 h 6857999"/>
              <a:gd name="connsiteX41" fmla="*/ 3300534 w 12191999"/>
              <a:gd name="connsiteY41" fmla="*/ 2890584 h 6857999"/>
              <a:gd name="connsiteX42" fmla="*/ 9033760 w 12191999"/>
              <a:gd name="connsiteY42" fmla="*/ 2890583 h 6857999"/>
              <a:gd name="connsiteX43" fmla="*/ 8661723 w 12191999"/>
              <a:gd name="connsiteY43" fmla="*/ 3968157 h 6857999"/>
              <a:gd name="connsiteX44" fmla="*/ 8924817 w 12191999"/>
              <a:gd name="connsiteY44" fmla="*/ 3968157 h 6857999"/>
              <a:gd name="connsiteX45" fmla="*/ 8992999 w 12191999"/>
              <a:gd name="connsiteY45" fmla="*/ 3748048 h 6857999"/>
              <a:gd name="connsiteX46" fmla="*/ 9405797 w 12191999"/>
              <a:gd name="connsiteY46" fmla="*/ 3748048 h 6857999"/>
              <a:gd name="connsiteX47" fmla="*/ 9476203 w 12191999"/>
              <a:gd name="connsiteY47" fmla="*/ 3968157 h 6857999"/>
              <a:gd name="connsiteX48" fmla="*/ 9734850 w 12191999"/>
              <a:gd name="connsiteY48" fmla="*/ 3968157 h 6857999"/>
              <a:gd name="connsiteX49" fmla="*/ 9350955 w 12191999"/>
              <a:gd name="connsiteY49" fmla="*/ 2890583 h 6857999"/>
              <a:gd name="connsiteX50" fmla="*/ 7018682 w 12191999"/>
              <a:gd name="connsiteY50" fmla="*/ 2890583 h 6857999"/>
              <a:gd name="connsiteX51" fmla="*/ 6684441 w 12191999"/>
              <a:gd name="connsiteY51" fmla="*/ 3218154 h 6857999"/>
              <a:gd name="connsiteX52" fmla="*/ 7018682 w 12191999"/>
              <a:gd name="connsiteY52" fmla="*/ 3532385 h 6857999"/>
              <a:gd name="connsiteX53" fmla="*/ 7273623 w 12191999"/>
              <a:gd name="connsiteY53" fmla="*/ 3532385 h 6857999"/>
              <a:gd name="connsiteX54" fmla="*/ 7370709 w 12191999"/>
              <a:gd name="connsiteY54" fmla="*/ 3632434 h 6857999"/>
              <a:gd name="connsiteX55" fmla="*/ 7273623 w 12191999"/>
              <a:gd name="connsiteY55" fmla="*/ 3732484 h 6857999"/>
              <a:gd name="connsiteX56" fmla="*/ 6728167 w 12191999"/>
              <a:gd name="connsiteY56" fmla="*/ 3732484 h 6857999"/>
              <a:gd name="connsiteX57" fmla="*/ 6728167 w 12191999"/>
              <a:gd name="connsiteY57" fmla="*/ 3968157 h 6857999"/>
              <a:gd name="connsiteX58" fmla="*/ 7264730 w 12191999"/>
              <a:gd name="connsiteY58" fmla="*/ 3968157 h 6857999"/>
              <a:gd name="connsiteX59" fmla="*/ 7603417 w 12191999"/>
              <a:gd name="connsiteY59" fmla="*/ 3632434 h 6857999"/>
              <a:gd name="connsiteX60" fmla="*/ 7312161 w 12191999"/>
              <a:gd name="connsiteY60" fmla="*/ 3318204 h 6857999"/>
              <a:gd name="connsiteX61" fmla="*/ 7018682 w 12191999"/>
              <a:gd name="connsiteY61" fmla="*/ 3318204 h 6857999"/>
              <a:gd name="connsiteX62" fmla="*/ 6917150 w 12191999"/>
              <a:gd name="connsiteY62" fmla="*/ 3218154 h 6857999"/>
              <a:gd name="connsiteX63" fmla="*/ 7018682 w 12191999"/>
              <a:gd name="connsiteY63" fmla="*/ 3118104 h 6857999"/>
              <a:gd name="connsiteX64" fmla="*/ 7527824 w 12191999"/>
              <a:gd name="connsiteY64" fmla="*/ 3118104 h 6857999"/>
              <a:gd name="connsiteX65" fmla="*/ 7527824 w 12191999"/>
              <a:gd name="connsiteY65" fmla="*/ 2890583 h 6857999"/>
              <a:gd name="connsiteX66" fmla="*/ 3520644 w 12191999"/>
              <a:gd name="connsiteY66" fmla="*/ 2889843 h 6857999"/>
              <a:gd name="connsiteX67" fmla="*/ 3520644 w 12191999"/>
              <a:gd name="connsiteY67" fmla="*/ 3968157 h 6857999"/>
              <a:gd name="connsiteX68" fmla="*/ 3768916 w 12191999"/>
              <a:gd name="connsiteY68" fmla="*/ 3968157 h 6857999"/>
              <a:gd name="connsiteX69" fmla="*/ 3768916 w 12191999"/>
              <a:gd name="connsiteY69" fmla="*/ 3513116 h 6857999"/>
              <a:gd name="connsiteX70" fmla="*/ 4123167 w 12191999"/>
              <a:gd name="connsiteY70" fmla="*/ 3968157 h 6857999"/>
              <a:gd name="connsiteX71" fmla="*/ 4413681 w 12191999"/>
              <a:gd name="connsiteY71" fmla="*/ 3968157 h 6857999"/>
              <a:gd name="connsiteX72" fmla="*/ 4005330 w 12191999"/>
              <a:gd name="connsiteY72" fmla="*/ 3429370 h 6857999"/>
              <a:gd name="connsiteX73" fmla="*/ 4413681 w 12191999"/>
              <a:gd name="connsiteY73" fmla="*/ 2889843 h 6857999"/>
              <a:gd name="connsiteX74" fmla="*/ 4123167 w 12191999"/>
              <a:gd name="connsiteY74" fmla="*/ 2889843 h 6857999"/>
              <a:gd name="connsiteX75" fmla="*/ 3768916 w 12191999"/>
              <a:gd name="connsiteY75" fmla="*/ 3344884 h 6857999"/>
              <a:gd name="connsiteX76" fmla="*/ 3768916 w 12191999"/>
              <a:gd name="connsiteY76" fmla="*/ 2889843 h 6857999"/>
              <a:gd name="connsiteX77" fmla="*/ 7752381 w 12191999"/>
              <a:gd name="connsiteY77" fmla="*/ 2889842 h 6857999"/>
              <a:gd name="connsiteX78" fmla="*/ 7752381 w 12191999"/>
              <a:gd name="connsiteY78" fmla="*/ 3968157 h 6857999"/>
              <a:gd name="connsiteX79" fmla="*/ 8001394 w 12191999"/>
              <a:gd name="connsiteY79" fmla="*/ 3968157 h 6857999"/>
              <a:gd name="connsiteX80" fmla="*/ 8001394 w 12191999"/>
              <a:gd name="connsiteY80" fmla="*/ 3513116 h 6857999"/>
              <a:gd name="connsiteX81" fmla="*/ 8355645 w 12191999"/>
              <a:gd name="connsiteY81" fmla="*/ 3968157 h 6857999"/>
              <a:gd name="connsiteX82" fmla="*/ 8645419 w 12191999"/>
              <a:gd name="connsiteY82" fmla="*/ 3968157 h 6857999"/>
              <a:gd name="connsiteX83" fmla="*/ 8237809 w 12191999"/>
              <a:gd name="connsiteY83" fmla="*/ 3429370 h 6857999"/>
              <a:gd name="connsiteX84" fmla="*/ 8645419 w 12191999"/>
              <a:gd name="connsiteY84" fmla="*/ 2889842 h 6857999"/>
              <a:gd name="connsiteX85" fmla="*/ 8355645 w 12191999"/>
              <a:gd name="connsiteY85" fmla="*/ 2889842 h 6857999"/>
              <a:gd name="connsiteX86" fmla="*/ 8001394 w 12191999"/>
              <a:gd name="connsiteY86" fmla="*/ 3344884 h 6857999"/>
              <a:gd name="connsiteX87" fmla="*/ 8001394 w 12191999"/>
              <a:gd name="connsiteY87" fmla="*/ 2889842 h 6857999"/>
              <a:gd name="connsiteX88" fmla="*/ 0 w 12191999"/>
              <a:gd name="connsiteY88" fmla="*/ 0 h 6857999"/>
              <a:gd name="connsiteX89" fmla="*/ 12191999 w 12191999"/>
              <a:gd name="connsiteY89" fmla="*/ 0 h 6857999"/>
              <a:gd name="connsiteX90" fmla="*/ 12191999 w 12191999"/>
              <a:gd name="connsiteY90" fmla="*/ 6857999 h 6857999"/>
              <a:gd name="connsiteX91" fmla="*/ 0 w 12191999"/>
              <a:gd name="connsiteY9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9" h="6857999">
                <a:moveTo>
                  <a:pt x="4964326" y="3115140"/>
                </a:moveTo>
                <a:lnTo>
                  <a:pt x="5103655" y="3528679"/>
                </a:lnTo>
                <a:lnTo>
                  <a:pt x="4829444" y="3528679"/>
                </a:lnTo>
                <a:close/>
                <a:moveTo>
                  <a:pt x="9196063" y="3115140"/>
                </a:moveTo>
                <a:lnTo>
                  <a:pt x="9335392" y="3528679"/>
                </a:lnTo>
                <a:lnTo>
                  <a:pt x="9061181" y="3528679"/>
                </a:lnTo>
                <a:close/>
                <a:moveTo>
                  <a:pt x="5595751" y="2890584"/>
                </a:moveTo>
                <a:lnTo>
                  <a:pt x="5595751" y="3968157"/>
                </a:lnTo>
                <a:lnTo>
                  <a:pt x="5845505" y="3968157"/>
                </a:lnTo>
                <a:lnTo>
                  <a:pt x="5845505" y="3303382"/>
                </a:lnTo>
                <a:lnTo>
                  <a:pt x="6274608" y="3965934"/>
                </a:lnTo>
                <a:lnTo>
                  <a:pt x="6274608" y="3968157"/>
                </a:lnTo>
                <a:lnTo>
                  <a:pt x="6533255" y="3968157"/>
                </a:lnTo>
                <a:lnTo>
                  <a:pt x="6532514" y="3735449"/>
                </a:lnTo>
                <a:lnTo>
                  <a:pt x="6531032" y="2890584"/>
                </a:lnTo>
                <a:lnTo>
                  <a:pt x="6282760" y="2890584"/>
                </a:lnTo>
                <a:lnTo>
                  <a:pt x="6282760" y="3567958"/>
                </a:lnTo>
                <a:lnTo>
                  <a:pt x="5849952" y="2890584"/>
                </a:lnTo>
                <a:close/>
                <a:moveTo>
                  <a:pt x="4802022" y="2890584"/>
                </a:moveTo>
                <a:lnTo>
                  <a:pt x="4429245" y="3968157"/>
                </a:lnTo>
                <a:lnTo>
                  <a:pt x="4692339" y="3968157"/>
                </a:lnTo>
                <a:lnTo>
                  <a:pt x="4760520" y="3748048"/>
                </a:lnTo>
                <a:lnTo>
                  <a:pt x="5173319" y="3748048"/>
                </a:lnTo>
                <a:lnTo>
                  <a:pt x="5243725" y="3968157"/>
                </a:lnTo>
                <a:lnTo>
                  <a:pt x="5503113" y="3968157"/>
                </a:lnTo>
                <a:lnTo>
                  <a:pt x="5119218" y="2890584"/>
                </a:lnTo>
                <a:close/>
                <a:moveTo>
                  <a:pt x="2791392" y="2890584"/>
                </a:moveTo>
                <a:cubicBezTo>
                  <a:pt x="2583140" y="2890584"/>
                  <a:pt x="2457151" y="3012125"/>
                  <a:pt x="2457151" y="3218154"/>
                </a:cubicBezTo>
                <a:cubicBezTo>
                  <a:pt x="2457151" y="3424184"/>
                  <a:pt x="2603150" y="3532385"/>
                  <a:pt x="2791392" y="3532385"/>
                </a:cubicBezTo>
                <a:lnTo>
                  <a:pt x="3046334" y="3532385"/>
                </a:lnTo>
                <a:cubicBezTo>
                  <a:pt x="3110810" y="3532385"/>
                  <a:pt x="3143419" y="3581298"/>
                  <a:pt x="3143419" y="3632434"/>
                </a:cubicBezTo>
                <a:cubicBezTo>
                  <a:pt x="3143419" y="3685053"/>
                  <a:pt x="3110810" y="3732484"/>
                  <a:pt x="3046334" y="3732484"/>
                </a:cubicBezTo>
                <a:lnTo>
                  <a:pt x="2500136" y="3732484"/>
                </a:lnTo>
                <a:lnTo>
                  <a:pt x="2500136" y="3968157"/>
                </a:lnTo>
                <a:lnTo>
                  <a:pt x="3036699" y="3968157"/>
                </a:lnTo>
                <a:cubicBezTo>
                  <a:pt x="3249398" y="3968157"/>
                  <a:pt x="3375386" y="3851062"/>
                  <a:pt x="3375386" y="3632434"/>
                </a:cubicBezTo>
                <a:cubicBezTo>
                  <a:pt x="3375386" y="3435299"/>
                  <a:pt x="3249398" y="3318204"/>
                  <a:pt x="3084871" y="3318204"/>
                </a:cubicBezTo>
                <a:lnTo>
                  <a:pt x="2791392" y="3318204"/>
                </a:lnTo>
                <a:cubicBezTo>
                  <a:pt x="2722468" y="3318204"/>
                  <a:pt x="2689860" y="3270773"/>
                  <a:pt x="2689860" y="3218154"/>
                </a:cubicBezTo>
                <a:cubicBezTo>
                  <a:pt x="2689860" y="3165536"/>
                  <a:pt x="2722468" y="3118105"/>
                  <a:pt x="2791392" y="3118105"/>
                </a:cubicBezTo>
                <a:lnTo>
                  <a:pt x="3300534" y="3118105"/>
                </a:lnTo>
                <a:lnTo>
                  <a:pt x="3300534" y="2890584"/>
                </a:lnTo>
                <a:close/>
                <a:moveTo>
                  <a:pt x="9033760" y="2890583"/>
                </a:moveTo>
                <a:lnTo>
                  <a:pt x="8661723" y="3968157"/>
                </a:lnTo>
                <a:lnTo>
                  <a:pt x="8924817" y="3968157"/>
                </a:lnTo>
                <a:lnTo>
                  <a:pt x="8992999" y="3748048"/>
                </a:lnTo>
                <a:lnTo>
                  <a:pt x="9405797" y="3748048"/>
                </a:lnTo>
                <a:lnTo>
                  <a:pt x="9476203" y="3968157"/>
                </a:lnTo>
                <a:lnTo>
                  <a:pt x="9734850" y="3968157"/>
                </a:lnTo>
                <a:lnTo>
                  <a:pt x="9350955" y="2890583"/>
                </a:lnTo>
                <a:close/>
                <a:moveTo>
                  <a:pt x="7018682" y="2890583"/>
                </a:moveTo>
                <a:cubicBezTo>
                  <a:pt x="6811171" y="2890583"/>
                  <a:pt x="6684441" y="3012125"/>
                  <a:pt x="6684441" y="3218154"/>
                </a:cubicBezTo>
                <a:cubicBezTo>
                  <a:pt x="6684441" y="3424183"/>
                  <a:pt x="6830440" y="3532385"/>
                  <a:pt x="7018682" y="3532385"/>
                </a:cubicBezTo>
                <a:lnTo>
                  <a:pt x="7273623" y="3532385"/>
                </a:lnTo>
                <a:cubicBezTo>
                  <a:pt x="7338100" y="3532385"/>
                  <a:pt x="7370709" y="3581298"/>
                  <a:pt x="7370709" y="3632434"/>
                </a:cubicBezTo>
                <a:cubicBezTo>
                  <a:pt x="7370709" y="3685053"/>
                  <a:pt x="7338100" y="3732484"/>
                  <a:pt x="7273623" y="3732484"/>
                </a:cubicBezTo>
                <a:lnTo>
                  <a:pt x="6728167" y="3732484"/>
                </a:lnTo>
                <a:lnTo>
                  <a:pt x="6728167" y="3968157"/>
                </a:lnTo>
                <a:lnTo>
                  <a:pt x="7264730" y="3968157"/>
                </a:lnTo>
                <a:cubicBezTo>
                  <a:pt x="7477429" y="3968157"/>
                  <a:pt x="7603417" y="3851062"/>
                  <a:pt x="7603417" y="3632434"/>
                </a:cubicBezTo>
                <a:cubicBezTo>
                  <a:pt x="7603417" y="3435299"/>
                  <a:pt x="7476687" y="3318204"/>
                  <a:pt x="7312161" y="3318204"/>
                </a:cubicBezTo>
                <a:lnTo>
                  <a:pt x="7018682" y="3318204"/>
                </a:lnTo>
                <a:cubicBezTo>
                  <a:pt x="6949758" y="3318204"/>
                  <a:pt x="6917150" y="3270773"/>
                  <a:pt x="6917150" y="3218154"/>
                </a:cubicBezTo>
                <a:cubicBezTo>
                  <a:pt x="6917150" y="3165535"/>
                  <a:pt x="6949758" y="3118104"/>
                  <a:pt x="7018682" y="3118104"/>
                </a:cubicBezTo>
                <a:lnTo>
                  <a:pt x="7527824" y="3118104"/>
                </a:lnTo>
                <a:lnTo>
                  <a:pt x="7527824" y="2890583"/>
                </a:lnTo>
                <a:close/>
                <a:moveTo>
                  <a:pt x="3520644" y="2889843"/>
                </a:moveTo>
                <a:lnTo>
                  <a:pt x="3520644" y="3968157"/>
                </a:lnTo>
                <a:lnTo>
                  <a:pt x="3768916" y="3968157"/>
                </a:lnTo>
                <a:lnTo>
                  <a:pt x="3768916" y="3513116"/>
                </a:lnTo>
                <a:lnTo>
                  <a:pt x="4123167" y="3968157"/>
                </a:lnTo>
                <a:lnTo>
                  <a:pt x="4413681" y="3968157"/>
                </a:lnTo>
                <a:lnTo>
                  <a:pt x="4005330" y="3429370"/>
                </a:lnTo>
                <a:lnTo>
                  <a:pt x="4413681" y="2889843"/>
                </a:lnTo>
                <a:lnTo>
                  <a:pt x="4123167" y="2889843"/>
                </a:lnTo>
                <a:lnTo>
                  <a:pt x="3768916" y="3344884"/>
                </a:lnTo>
                <a:lnTo>
                  <a:pt x="3768916" y="2889843"/>
                </a:lnTo>
                <a:close/>
                <a:moveTo>
                  <a:pt x="7752381" y="2889842"/>
                </a:moveTo>
                <a:lnTo>
                  <a:pt x="7752381" y="3968157"/>
                </a:lnTo>
                <a:lnTo>
                  <a:pt x="8001394" y="3968157"/>
                </a:lnTo>
                <a:lnTo>
                  <a:pt x="8001394" y="3513116"/>
                </a:lnTo>
                <a:lnTo>
                  <a:pt x="8355645" y="3968157"/>
                </a:lnTo>
                <a:lnTo>
                  <a:pt x="8645419" y="3968157"/>
                </a:lnTo>
                <a:lnTo>
                  <a:pt x="8237809" y="3429370"/>
                </a:lnTo>
                <a:lnTo>
                  <a:pt x="8645419" y="2889842"/>
                </a:lnTo>
                <a:lnTo>
                  <a:pt x="8355645" y="2889842"/>
                </a:lnTo>
                <a:lnTo>
                  <a:pt x="8001394" y="3344884"/>
                </a:lnTo>
                <a:lnTo>
                  <a:pt x="8001394" y="2889842"/>
                </a:lnTo>
                <a:close/>
                <a:moveTo>
                  <a:pt x="0" y="0"/>
                </a:moveTo>
                <a:lnTo>
                  <a:pt x="12191999" y="0"/>
                </a:lnTo>
                <a:lnTo>
                  <a:pt x="12191999" y="6857999"/>
                </a:lnTo>
                <a:lnTo>
                  <a:pt x="0" y="6857999"/>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nb-NO" noProof="0"/>
              <a:t>Klikk</a:t>
            </a:r>
            <a:r>
              <a:rPr lang="en-US" noProof="0"/>
              <a:t> her for å </a:t>
            </a:r>
            <a:r>
              <a:rPr lang="en-US" noProof="0" err="1"/>
              <a:t>legge</a:t>
            </a:r>
            <a:r>
              <a:rPr lang="en-US" noProof="0"/>
              <a:t> til et </a:t>
            </a:r>
            <a:r>
              <a:rPr lang="en-US" noProof="0" err="1"/>
              <a:t>bilde</a:t>
            </a:r>
            <a:endParaRPr lang="en-US" noProof="0"/>
          </a:p>
        </p:txBody>
      </p:sp>
      <p:sp>
        <p:nvSpPr>
          <p:cNvPr id="11" name="Platshållare för datum 3">
            <a:extLst>
              <a:ext uri="{FF2B5EF4-FFF2-40B4-BE49-F238E27FC236}">
                <a16:creationId xmlns:a16="http://schemas.microsoft.com/office/drawing/2014/main" id="{F74004CF-C3E5-3943-9A9D-0E34F13D0C8C}"/>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02F468E1-AB7B-4655-BE1E-2841E24A0D1A}" type="datetime1">
              <a:rPr lang="nb-NO" noProof="0" smtClean="0"/>
              <a:t>20.08.2026</a:t>
            </a:fld>
            <a:endParaRPr lang="en-US" noProof="0"/>
          </a:p>
        </p:txBody>
      </p:sp>
      <p:sp>
        <p:nvSpPr>
          <p:cNvPr id="12" name="Platshållare för sidfot 4">
            <a:extLst>
              <a:ext uri="{FF2B5EF4-FFF2-40B4-BE49-F238E27FC236}">
                <a16:creationId xmlns:a16="http://schemas.microsoft.com/office/drawing/2014/main" id="{7C78A853-3A62-1149-8811-A74301AE818D}"/>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3" name="Platshållare för bildnummer 5">
            <a:extLst>
              <a:ext uri="{FF2B5EF4-FFF2-40B4-BE49-F238E27FC236}">
                <a16:creationId xmlns:a16="http://schemas.microsoft.com/office/drawing/2014/main" id="{A5B2B420-68E9-D240-9BB2-E641E29E3B8A}"/>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5" name="Text Placeholder 4">
            <a:extLst>
              <a:ext uri="{FF2B5EF4-FFF2-40B4-BE49-F238E27FC236}">
                <a16:creationId xmlns:a16="http://schemas.microsoft.com/office/drawing/2014/main" id="{802D05FC-CE7D-3C4B-99E7-04400D2B953E}"/>
              </a:ext>
            </a:extLst>
          </p:cNvPr>
          <p:cNvSpPr>
            <a:spLocks noGrp="1"/>
          </p:cNvSpPr>
          <p:nvPr>
            <p:ph type="body" sz="quarter" idx="14"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
        <p:nvSpPr>
          <p:cNvPr id="14" name="textruta 5">
            <a:extLst>
              <a:ext uri="{FF2B5EF4-FFF2-40B4-BE49-F238E27FC236}">
                <a16:creationId xmlns:a16="http://schemas.microsoft.com/office/drawing/2014/main" id="{5F83CAC1-691F-4570-A02A-AAE088C34641}"/>
              </a:ext>
            </a:extLst>
          </p:cNvPr>
          <p:cNvSpPr txBox="1"/>
          <p:nvPr userDrawn="1"/>
        </p:nvSpPr>
        <p:spPr>
          <a:xfrm>
            <a:off x="12395258" y="1750517"/>
            <a:ext cx="1681523" cy="923330"/>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tekstboksene forsvinner etter at du har lagt til eller endret et bilde, høyreklikker du på bildet og bruker – Plasser lengst bak
</a:t>
            </a:r>
            <a:endParaRPr lang="en-US" sz="900" b="1"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5" name="textruta 8">
            <a:extLst>
              <a:ext uri="{FF2B5EF4-FFF2-40B4-BE49-F238E27FC236}">
                <a16:creationId xmlns:a16="http://schemas.microsoft.com/office/drawing/2014/main" id="{154EFB81-E9E1-47D6-871A-1841C0A2C4B9}"/>
              </a:ext>
            </a:extLst>
          </p:cNvPr>
          <p:cNvSpPr txBox="1"/>
          <p:nvPr userDrawn="1"/>
        </p:nvSpPr>
        <p:spPr>
          <a:xfrm>
            <a:off x="12395258" y="102173"/>
            <a:ext cx="1681523" cy="1200329"/>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du må endre fargen på logoen, høyreklikker du utenfor arbeidsområdet, velger Formater bakgrunn på hurtigmenyen og velger Heldekkende fyll – Hvitt eller Blått
</a:t>
            </a: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6" name="Rektangel 15">
            <a:extLst>
              <a:ext uri="{FF2B5EF4-FFF2-40B4-BE49-F238E27FC236}">
                <a16:creationId xmlns:a16="http://schemas.microsoft.com/office/drawing/2014/main" id="{E9A8764D-F5C6-4DF4-8A1C-C590AFCD3AD9}"/>
              </a:ext>
            </a:extLst>
          </p:cNvPr>
          <p:cNvSpPr/>
          <p:nvPr userDrawn="1"/>
        </p:nvSpPr>
        <p:spPr>
          <a:xfrm>
            <a:off x="13352751" y="1231308"/>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8" name="Rektangel 17">
            <a:extLst>
              <a:ext uri="{FF2B5EF4-FFF2-40B4-BE49-F238E27FC236}">
                <a16:creationId xmlns:a16="http://schemas.microsoft.com/office/drawing/2014/main" id="{66BEEA0B-E7EE-4251-8751-21695D5418CD}"/>
              </a:ext>
            </a:extLst>
          </p:cNvPr>
          <p:cNvSpPr/>
          <p:nvPr userDrawn="1"/>
        </p:nvSpPr>
        <p:spPr>
          <a:xfrm>
            <a:off x="12839720" y="1235058"/>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Tree>
    <p:extLst>
      <p:ext uri="{BB962C8B-B14F-4D97-AF65-F5344CB8AC3E}">
        <p14:creationId xmlns:p14="http://schemas.microsoft.com/office/powerpoint/2010/main" val="222890443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 Title Start Image">
    <p:bg>
      <p:bgPr>
        <a:solidFill>
          <a:schemeClr val="bg1"/>
        </a:solidFill>
        <a:effectLst/>
      </p:bgPr>
    </p:bg>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5EEAE91-E57E-6747-89AA-18B1431204B2}"/>
              </a:ext>
            </a:extLst>
          </p:cNvPr>
          <p:cNvSpPr>
            <a:spLocks noGrp="1"/>
          </p:cNvSpPr>
          <p:nvPr>
            <p:ph type="pic" sz="quarter" idx="13" hasCustomPrompt="1"/>
          </p:nvPr>
        </p:nvSpPr>
        <p:spPr>
          <a:xfrm>
            <a:off x="3" y="3"/>
            <a:ext cx="12191998" cy="6857998"/>
          </a:xfrm>
          <a:custGeom>
            <a:avLst/>
            <a:gdLst>
              <a:gd name="connsiteX0" fmla="*/ 936965 w 12191998"/>
              <a:gd name="connsiteY0" fmla="*/ 389410 h 6857998"/>
              <a:gd name="connsiteX1" fmla="*/ 957275 w 12191998"/>
              <a:gd name="connsiteY1" fmla="*/ 449691 h 6857998"/>
              <a:gd name="connsiteX2" fmla="*/ 917304 w 12191998"/>
              <a:gd name="connsiteY2" fmla="*/ 449691 h 6857998"/>
              <a:gd name="connsiteX3" fmla="*/ 1553818 w 12191998"/>
              <a:gd name="connsiteY3" fmla="*/ 389410 h 6857998"/>
              <a:gd name="connsiteX4" fmla="*/ 1574127 w 12191998"/>
              <a:gd name="connsiteY4" fmla="*/ 449690 h 6857998"/>
              <a:gd name="connsiteX5" fmla="*/ 1534156 w 12191998"/>
              <a:gd name="connsiteY5" fmla="*/ 449690 h 6857998"/>
              <a:gd name="connsiteX6" fmla="*/ 1029007 w 12191998"/>
              <a:gd name="connsiteY6" fmla="*/ 356677 h 6857998"/>
              <a:gd name="connsiteX7" fmla="*/ 1029007 w 12191998"/>
              <a:gd name="connsiteY7" fmla="*/ 513753 h 6857998"/>
              <a:gd name="connsiteX8" fmla="*/ 1065413 w 12191998"/>
              <a:gd name="connsiteY8" fmla="*/ 513753 h 6857998"/>
              <a:gd name="connsiteX9" fmla="*/ 1065413 w 12191998"/>
              <a:gd name="connsiteY9" fmla="*/ 416850 h 6857998"/>
              <a:gd name="connsiteX10" fmla="*/ 1127963 w 12191998"/>
              <a:gd name="connsiteY10" fmla="*/ 513429 h 6857998"/>
              <a:gd name="connsiteX11" fmla="*/ 1127963 w 12191998"/>
              <a:gd name="connsiteY11" fmla="*/ 513753 h 6857998"/>
              <a:gd name="connsiteX12" fmla="*/ 1165665 w 12191998"/>
              <a:gd name="connsiteY12" fmla="*/ 513753 h 6857998"/>
              <a:gd name="connsiteX13" fmla="*/ 1165557 w 12191998"/>
              <a:gd name="connsiteY13" fmla="*/ 479831 h 6857998"/>
              <a:gd name="connsiteX14" fmla="*/ 1165341 w 12191998"/>
              <a:gd name="connsiteY14" fmla="*/ 356677 h 6857998"/>
              <a:gd name="connsiteX15" fmla="*/ 1129151 w 12191998"/>
              <a:gd name="connsiteY15" fmla="*/ 356677 h 6857998"/>
              <a:gd name="connsiteX16" fmla="*/ 1129151 w 12191998"/>
              <a:gd name="connsiteY16" fmla="*/ 455416 h 6857998"/>
              <a:gd name="connsiteX17" fmla="*/ 1066062 w 12191998"/>
              <a:gd name="connsiteY17" fmla="*/ 356677 h 6857998"/>
              <a:gd name="connsiteX18" fmla="*/ 913306 w 12191998"/>
              <a:gd name="connsiteY18" fmla="*/ 356677 h 6857998"/>
              <a:gd name="connsiteX19" fmla="*/ 858967 w 12191998"/>
              <a:gd name="connsiteY19" fmla="*/ 513753 h 6857998"/>
              <a:gd name="connsiteX20" fmla="*/ 897318 w 12191998"/>
              <a:gd name="connsiteY20" fmla="*/ 513753 h 6857998"/>
              <a:gd name="connsiteX21" fmla="*/ 907257 w 12191998"/>
              <a:gd name="connsiteY21" fmla="*/ 481668 h 6857998"/>
              <a:gd name="connsiteX22" fmla="*/ 967430 w 12191998"/>
              <a:gd name="connsiteY22" fmla="*/ 481668 h 6857998"/>
              <a:gd name="connsiteX23" fmla="*/ 977693 w 12191998"/>
              <a:gd name="connsiteY23" fmla="*/ 513753 h 6857998"/>
              <a:gd name="connsiteX24" fmla="*/ 1015503 w 12191998"/>
              <a:gd name="connsiteY24" fmla="*/ 513753 h 6857998"/>
              <a:gd name="connsiteX25" fmla="*/ 959543 w 12191998"/>
              <a:gd name="connsiteY25" fmla="*/ 356677 h 6857998"/>
              <a:gd name="connsiteX26" fmla="*/ 620219 w 12191998"/>
              <a:gd name="connsiteY26" fmla="*/ 356677 h 6857998"/>
              <a:gd name="connsiteX27" fmla="*/ 571498 w 12191998"/>
              <a:gd name="connsiteY27" fmla="*/ 404426 h 6857998"/>
              <a:gd name="connsiteX28" fmla="*/ 620219 w 12191998"/>
              <a:gd name="connsiteY28" fmla="*/ 450231 h 6857998"/>
              <a:gd name="connsiteX29" fmla="*/ 657382 w 12191998"/>
              <a:gd name="connsiteY29" fmla="*/ 450231 h 6857998"/>
              <a:gd name="connsiteX30" fmla="*/ 671534 w 12191998"/>
              <a:gd name="connsiteY30" fmla="*/ 464815 h 6857998"/>
              <a:gd name="connsiteX31" fmla="*/ 657382 w 12191998"/>
              <a:gd name="connsiteY31" fmla="*/ 479399 h 6857998"/>
              <a:gd name="connsiteX32" fmla="*/ 577764 w 12191998"/>
              <a:gd name="connsiteY32" fmla="*/ 479399 h 6857998"/>
              <a:gd name="connsiteX33" fmla="*/ 577764 w 12191998"/>
              <a:gd name="connsiteY33" fmla="*/ 513753 h 6857998"/>
              <a:gd name="connsiteX34" fmla="*/ 655977 w 12191998"/>
              <a:gd name="connsiteY34" fmla="*/ 513753 h 6857998"/>
              <a:gd name="connsiteX35" fmla="*/ 705347 w 12191998"/>
              <a:gd name="connsiteY35" fmla="*/ 464815 h 6857998"/>
              <a:gd name="connsiteX36" fmla="*/ 662999 w 12191998"/>
              <a:gd name="connsiteY36" fmla="*/ 419010 h 6857998"/>
              <a:gd name="connsiteX37" fmla="*/ 620219 w 12191998"/>
              <a:gd name="connsiteY37" fmla="*/ 419010 h 6857998"/>
              <a:gd name="connsiteX38" fmla="*/ 605419 w 12191998"/>
              <a:gd name="connsiteY38" fmla="*/ 404426 h 6857998"/>
              <a:gd name="connsiteX39" fmla="*/ 620219 w 12191998"/>
              <a:gd name="connsiteY39" fmla="*/ 389842 h 6857998"/>
              <a:gd name="connsiteX40" fmla="*/ 694436 w 12191998"/>
              <a:gd name="connsiteY40" fmla="*/ 389842 h 6857998"/>
              <a:gd name="connsiteX41" fmla="*/ 694436 w 12191998"/>
              <a:gd name="connsiteY41" fmla="*/ 356677 h 6857998"/>
              <a:gd name="connsiteX42" fmla="*/ 1530159 w 12191998"/>
              <a:gd name="connsiteY42" fmla="*/ 356676 h 6857998"/>
              <a:gd name="connsiteX43" fmla="*/ 1475928 w 12191998"/>
              <a:gd name="connsiteY43" fmla="*/ 513752 h 6857998"/>
              <a:gd name="connsiteX44" fmla="*/ 1514278 w 12191998"/>
              <a:gd name="connsiteY44" fmla="*/ 513752 h 6857998"/>
              <a:gd name="connsiteX45" fmla="*/ 1524217 w 12191998"/>
              <a:gd name="connsiteY45" fmla="*/ 481668 h 6857998"/>
              <a:gd name="connsiteX46" fmla="*/ 1584390 w 12191998"/>
              <a:gd name="connsiteY46" fmla="*/ 481668 h 6857998"/>
              <a:gd name="connsiteX47" fmla="*/ 1594653 w 12191998"/>
              <a:gd name="connsiteY47" fmla="*/ 513752 h 6857998"/>
              <a:gd name="connsiteX48" fmla="*/ 1632356 w 12191998"/>
              <a:gd name="connsiteY48" fmla="*/ 513752 h 6857998"/>
              <a:gd name="connsiteX49" fmla="*/ 1576396 w 12191998"/>
              <a:gd name="connsiteY49" fmla="*/ 356676 h 6857998"/>
              <a:gd name="connsiteX50" fmla="*/ 1236424 w 12191998"/>
              <a:gd name="connsiteY50" fmla="*/ 356676 h 6857998"/>
              <a:gd name="connsiteX51" fmla="*/ 1187702 w 12191998"/>
              <a:gd name="connsiteY51" fmla="*/ 404426 h 6857998"/>
              <a:gd name="connsiteX52" fmla="*/ 1236424 w 12191998"/>
              <a:gd name="connsiteY52" fmla="*/ 450231 h 6857998"/>
              <a:gd name="connsiteX53" fmla="*/ 1273587 w 12191998"/>
              <a:gd name="connsiteY53" fmla="*/ 450231 h 6857998"/>
              <a:gd name="connsiteX54" fmla="*/ 1287739 w 12191998"/>
              <a:gd name="connsiteY54" fmla="*/ 464815 h 6857998"/>
              <a:gd name="connsiteX55" fmla="*/ 1273587 w 12191998"/>
              <a:gd name="connsiteY55" fmla="*/ 479399 h 6857998"/>
              <a:gd name="connsiteX56" fmla="*/ 1194076 w 12191998"/>
              <a:gd name="connsiteY56" fmla="*/ 479399 h 6857998"/>
              <a:gd name="connsiteX57" fmla="*/ 1194076 w 12191998"/>
              <a:gd name="connsiteY57" fmla="*/ 513752 h 6857998"/>
              <a:gd name="connsiteX58" fmla="*/ 1272290 w 12191998"/>
              <a:gd name="connsiteY58" fmla="*/ 513752 h 6857998"/>
              <a:gd name="connsiteX59" fmla="*/ 1321660 w 12191998"/>
              <a:gd name="connsiteY59" fmla="*/ 464815 h 6857998"/>
              <a:gd name="connsiteX60" fmla="*/ 1279204 w 12191998"/>
              <a:gd name="connsiteY60" fmla="*/ 419010 h 6857998"/>
              <a:gd name="connsiteX61" fmla="*/ 1236424 w 12191998"/>
              <a:gd name="connsiteY61" fmla="*/ 419010 h 6857998"/>
              <a:gd name="connsiteX62" fmla="*/ 1221624 w 12191998"/>
              <a:gd name="connsiteY62" fmla="*/ 404426 h 6857998"/>
              <a:gd name="connsiteX63" fmla="*/ 1236424 w 12191998"/>
              <a:gd name="connsiteY63" fmla="*/ 389842 h 6857998"/>
              <a:gd name="connsiteX64" fmla="*/ 1310641 w 12191998"/>
              <a:gd name="connsiteY64" fmla="*/ 389842 h 6857998"/>
              <a:gd name="connsiteX65" fmla="*/ 1310641 w 12191998"/>
              <a:gd name="connsiteY65" fmla="*/ 356676 h 6857998"/>
              <a:gd name="connsiteX66" fmla="*/ 726522 w 12191998"/>
              <a:gd name="connsiteY66" fmla="*/ 356568 h 6857998"/>
              <a:gd name="connsiteX67" fmla="*/ 726522 w 12191998"/>
              <a:gd name="connsiteY67" fmla="*/ 513752 h 6857998"/>
              <a:gd name="connsiteX68" fmla="*/ 762712 w 12191998"/>
              <a:gd name="connsiteY68" fmla="*/ 513752 h 6857998"/>
              <a:gd name="connsiteX69" fmla="*/ 762712 w 12191998"/>
              <a:gd name="connsiteY69" fmla="*/ 447422 h 6857998"/>
              <a:gd name="connsiteX70" fmla="*/ 814351 w 12191998"/>
              <a:gd name="connsiteY70" fmla="*/ 513752 h 6857998"/>
              <a:gd name="connsiteX71" fmla="*/ 856699 w 12191998"/>
              <a:gd name="connsiteY71" fmla="*/ 513752 h 6857998"/>
              <a:gd name="connsiteX72" fmla="*/ 797174 w 12191998"/>
              <a:gd name="connsiteY72" fmla="*/ 435214 h 6857998"/>
              <a:gd name="connsiteX73" fmla="*/ 856699 w 12191998"/>
              <a:gd name="connsiteY73" fmla="*/ 356568 h 6857998"/>
              <a:gd name="connsiteX74" fmla="*/ 814351 w 12191998"/>
              <a:gd name="connsiteY74" fmla="*/ 356568 h 6857998"/>
              <a:gd name="connsiteX75" fmla="*/ 762712 w 12191998"/>
              <a:gd name="connsiteY75" fmla="*/ 422899 h 6857998"/>
              <a:gd name="connsiteX76" fmla="*/ 762712 w 12191998"/>
              <a:gd name="connsiteY76" fmla="*/ 356568 h 6857998"/>
              <a:gd name="connsiteX77" fmla="*/ 1343374 w 12191998"/>
              <a:gd name="connsiteY77" fmla="*/ 356568 h 6857998"/>
              <a:gd name="connsiteX78" fmla="*/ 1343374 w 12191998"/>
              <a:gd name="connsiteY78" fmla="*/ 513752 h 6857998"/>
              <a:gd name="connsiteX79" fmla="*/ 1379673 w 12191998"/>
              <a:gd name="connsiteY79" fmla="*/ 513752 h 6857998"/>
              <a:gd name="connsiteX80" fmla="*/ 1379673 w 12191998"/>
              <a:gd name="connsiteY80" fmla="*/ 447422 h 6857998"/>
              <a:gd name="connsiteX81" fmla="*/ 1431311 w 12191998"/>
              <a:gd name="connsiteY81" fmla="*/ 513752 h 6857998"/>
              <a:gd name="connsiteX82" fmla="*/ 1473551 w 12191998"/>
              <a:gd name="connsiteY82" fmla="*/ 513752 h 6857998"/>
              <a:gd name="connsiteX83" fmla="*/ 1414134 w 12191998"/>
              <a:gd name="connsiteY83" fmla="*/ 435214 h 6857998"/>
              <a:gd name="connsiteX84" fmla="*/ 1473551 w 12191998"/>
              <a:gd name="connsiteY84" fmla="*/ 356568 h 6857998"/>
              <a:gd name="connsiteX85" fmla="*/ 1431311 w 12191998"/>
              <a:gd name="connsiteY85" fmla="*/ 356568 h 6857998"/>
              <a:gd name="connsiteX86" fmla="*/ 1379673 w 12191998"/>
              <a:gd name="connsiteY86" fmla="*/ 422899 h 6857998"/>
              <a:gd name="connsiteX87" fmla="*/ 1379673 w 12191998"/>
              <a:gd name="connsiteY87" fmla="*/ 356568 h 6857998"/>
              <a:gd name="connsiteX88" fmla="*/ 0 w 12191998"/>
              <a:gd name="connsiteY88" fmla="*/ 0 h 6857998"/>
              <a:gd name="connsiteX89" fmla="*/ 12191998 w 12191998"/>
              <a:gd name="connsiteY89" fmla="*/ 0 h 6857998"/>
              <a:gd name="connsiteX90" fmla="*/ 12191998 w 12191998"/>
              <a:gd name="connsiteY90" fmla="*/ 6857998 h 6857998"/>
              <a:gd name="connsiteX91" fmla="*/ 0 w 12191998"/>
              <a:gd name="connsiteY91" fmla="*/ 6857998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8" h="6857998">
                <a:moveTo>
                  <a:pt x="936965" y="389410"/>
                </a:moveTo>
                <a:lnTo>
                  <a:pt x="957275" y="449691"/>
                </a:lnTo>
                <a:lnTo>
                  <a:pt x="917304" y="449691"/>
                </a:lnTo>
                <a:close/>
                <a:moveTo>
                  <a:pt x="1553818" y="389410"/>
                </a:moveTo>
                <a:lnTo>
                  <a:pt x="1574127" y="449690"/>
                </a:lnTo>
                <a:lnTo>
                  <a:pt x="1534156" y="449690"/>
                </a:lnTo>
                <a:close/>
                <a:moveTo>
                  <a:pt x="1029007" y="356677"/>
                </a:moveTo>
                <a:lnTo>
                  <a:pt x="1029007" y="513753"/>
                </a:lnTo>
                <a:lnTo>
                  <a:pt x="1065413" y="513753"/>
                </a:lnTo>
                <a:lnTo>
                  <a:pt x="1065413" y="416850"/>
                </a:lnTo>
                <a:lnTo>
                  <a:pt x="1127963" y="513429"/>
                </a:lnTo>
                <a:lnTo>
                  <a:pt x="1127963" y="513753"/>
                </a:lnTo>
                <a:lnTo>
                  <a:pt x="1165665" y="513753"/>
                </a:lnTo>
                <a:lnTo>
                  <a:pt x="1165557" y="479831"/>
                </a:lnTo>
                <a:lnTo>
                  <a:pt x="1165341" y="356677"/>
                </a:lnTo>
                <a:lnTo>
                  <a:pt x="1129151" y="356677"/>
                </a:lnTo>
                <a:lnTo>
                  <a:pt x="1129151" y="455416"/>
                </a:lnTo>
                <a:lnTo>
                  <a:pt x="1066062" y="356677"/>
                </a:lnTo>
                <a:close/>
                <a:moveTo>
                  <a:pt x="913306" y="356677"/>
                </a:moveTo>
                <a:lnTo>
                  <a:pt x="858967" y="513753"/>
                </a:lnTo>
                <a:lnTo>
                  <a:pt x="897318" y="513753"/>
                </a:lnTo>
                <a:lnTo>
                  <a:pt x="907257" y="481668"/>
                </a:lnTo>
                <a:lnTo>
                  <a:pt x="967430" y="481668"/>
                </a:lnTo>
                <a:lnTo>
                  <a:pt x="977693" y="513753"/>
                </a:lnTo>
                <a:lnTo>
                  <a:pt x="1015503" y="513753"/>
                </a:lnTo>
                <a:lnTo>
                  <a:pt x="959543" y="356677"/>
                </a:lnTo>
                <a:close/>
                <a:moveTo>
                  <a:pt x="620219" y="356677"/>
                </a:moveTo>
                <a:cubicBezTo>
                  <a:pt x="589863" y="356677"/>
                  <a:pt x="571498" y="374393"/>
                  <a:pt x="571498" y="404426"/>
                </a:cubicBezTo>
                <a:cubicBezTo>
                  <a:pt x="571498" y="434458"/>
                  <a:pt x="592780" y="450231"/>
                  <a:pt x="620219" y="450231"/>
                </a:cubicBezTo>
                <a:lnTo>
                  <a:pt x="657382" y="450231"/>
                </a:lnTo>
                <a:cubicBezTo>
                  <a:pt x="666780" y="450231"/>
                  <a:pt x="671534" y="457361"/>
                  <a:pt x="671534" y="464815"/>
                </a:cubicBezTo>
                <a:cubicBezTo>
                  <a:pt x="671534" y="472485"/>
                  <a:pt x="666780" y="479399"/>
                  <a:pt x="657382" y="479399"/>
                </a:cubicBezTo>
                <a:lnTo>
                  <a:pt x="577764" y="479399"/>
                </a:lnTo>
                <a:lnTo>
                  <a:pt x="577764" y="513753"/>
                </a:lnTo>
                <a:lnTo>
                  <a:pt x="655977" y="513753"/>
                </a:lnTo>
                <a:cubicBezTo>
                  <a:pt x="686982" y="513753"/>
                  <a:pt x="705347" y="496684"/>
                  <a:pt x="705347" y="464815"/>
                </a:cubicBezTo>
                <a:cubicBezTo>
                  <a:pt x="705347" y="436079"/>
                  <a:pt x="686982" y="419010"/>
                  <a:pt x="662999" y="419010"/>
                </a:cubicBezTo>
                <a:lnTo>
                  <a:pt x="620219" y="419010"/>
                </a:lnTo>
                <a:cubicBezTo>
                  <a:pt x="610173" y="419010"/>
                  <a:pt x="605419" y="412096"/>
                  <a:pt x="605419" y="404426"/>
                </a:cubicBezTo>
                <a:cubicBezTo>
                  <a:pt x="605419" y="396756"/>
                  <a:pt x="610173" y="389842"/>
                  <a:pt x="620219" y="389842"/>
                </a:cubicBezTo>
                <a:lnTo>
                  <a:pt x="694436" y="389842"/>
                </a:lnTo>
                <a:lnTo>
                  <a:pt x="694436" y="356677"/>
                </a:lnTo>
                <a:close/>
                <a:moveTo>
                  <a:pt x="1530159" y="356676"/>
                </a:moveTo>
                <a:lnTo>
                  <a:pt x="1475928" y="513752"/>
                </a:lnTo>
                <a:lnTo>
                  <a:pt x="1514278" y="513752"/>
                </a:lnTo>
                <a:lnTo>
                  <a:pt x="1524217" y="481668"/>
                </a:lnTo>
                <a:lnTo>
                  <a:pt x="1584390" y="481668"/>
                </a:lnTo>
                <a:lnTo>
                  <a:pt x="1594653" y="513752"/>
                </a:lnTo>
                <a:lnTo>
                  <a:pt x="1632356" y="513752"/>
                </a:lnTo>
                <a:lnTo>
                  <a:pt x="1576396" y="356676"/>
                </a:lnTo>
                <a:close/>
                <a:moveTo>
                  <a:pt x="1236424" y="356676"/>
                </a:moveTo>
                <a:cubicBezTo>
                  <a:pt x="1206176" y="356676"/>
                  <a:pt x="1187702" y="374393"/>
                  <a:pt x="1187702" y="404426"/>
                </a:cubicBezTo>
                <a:cubicBezTo>
                  <a:pt x="1187702" y="434458"/>
                  <a:pt x="1208984" y="450231"/>
                  <a:pt x="1236424" y="450231"/>
                </a:cubicBezTo>
                <a:lnTo>
                  <a:pt x="1273587" y="450231"/>
                </a:lnTo>
                <a:cubicBezTo>
                  <a:pt x="1282985" y="450231"/>
                  <a:pt x="1287739" y="457360"/>
                  <a:pt x="1287739" y="464815"/>
                </a:cubicBezTo>
                <a:cubicBezTo>
                  <a:pt x="1287739" y="472485"/>
                  <a:pt x="1282985" y="479399"/>
                  <a:pt x="1273587" y="479399"/>
                </a:cubicBezTo>
                <a:lnTo>
                  <a:pt x="1194076" y="479399"/>
                </a:lnTo>
                <a:lnTo>
                  <a:pt x="1194076" y="513752"/>
                </a:lnTo>
                <a:lnTo>
                  <a:pt x="1272290" y="513752"/>
                </a:lnTo>
                <a:cubicBezTo>
                  <a:pt x="1303295" y="513752"/>
                  <a:pt x="1321660" y="496684"/>
                  <a:pt x="1321660" y="464815"/>
                </a:cubicBezTo>
                <a:cubicBezTo>
                  <a:pt x="1321660" y="436079"/>
                  <a:pt x="1303187" y="419010"/>
                  <a:pt x="1279204" y="419010"/>
                </a:cubicBezTo>
                <a:lnTo>
                  <a:pt x="1236424" y="419010"/>
                </a:lnTo>
                <a:cubicBezTo>
                  <a:pt x="1226377" y="419010"/>
                  <a:pt x="1221624" y="412096"/>
                  <a:pt x="1221624" y="404426"/>
                </a:cubicBezTo>
                <a:cubicBezTo>
                  <a:pt x="1221624" y="396756"/>
                  <a:pt x="1226377" y="389842"/>
                  <a:pt x="1236424" y="389842"/>
                </a:cubicBezTo>
                <a:lnTo>
                  <a:pt x="1310641" y="389842"/>
                </a:lnTo>
                <a:lnTo>
                  <a:pt x="1310641" y="356676"/>
                </a:lnTo>
                <a:close/>
                <a:moveTo>
                  <a:pt x="726522" y="356568"/>
                </a:moveTo>
                <a:lnTo>
                  <a:pt x="726522" y="513752"/>
                </a:lnTo>
                <a:lnTo>
                  <a:pt x="762712" y="513752"/>
                </a:lnTo>
                <a:lnTo>
                  <a:pt x="762712" y="447422"/>
                </a:lnTo>
                <a:lnTo>
                  <a:pt x="814351" y="513752"/>
                </a:lnTo>
                <a:lnTo>
                  <a:pt x="856699" y="513752"/>
                </a:lnTo>
                <a:lnTo>
                  <a:pt x="797174" y="435214"/>
                </a:lnTo>
                <a:lnTo>
                  <a:pt x="856699" y="356568"/>
                </a:lnTo>
                <a:lnTo>
                  <a:pt x="814351" y="356568"/>
                </a:lnTo>
                <a:lnTo>
                  <a:pt x="762712" y="422899"/>
                </a:lnTo>
                <a:lnTo>
                  <a:pt x="762712" y="356568"/>
                </a:lnTo>
                <a:close/>
                <a:moveTo>
                  <a:pt x="1343374" y="356568"/>
                </a:moveTo>
                <a:lnTo>
                  <a:pt x="1343374" y="513752"/>
                </a:lnTo>
                <a:lnTo>
                  <a:pt x="1379673" y="513752"/>
                </a:lnTo>
                <a:lnTo>
                  <a:pt x="1379673" y="447422"/>
                </a:lnTo>
                <a:lnTo>
                  <a:pt x="1431311" y="513752"/>
                </a:lnTo>
                <a:lnTo>
                  <a:pt x="1473551" y="513752"/>
                </a:lnTo>
                <a:lnTo>
                  <a:pt x="1414134" y="435214"/>
                </a:lnTo>
                <a:lnTo>
                  <a:pt x="1473551" y="356568"/>
                </a:lnTo>
                <a:lnTo>
                  <a:pt x="1431311" y="356568"/>
                </a:lnTo>
                <a:lnTo>
                  <a:pt x="1379673" y="422899"/>
                </a:lnTo>
                <a:lnTo>
                  <a:pt x="1379673" y="356568"/>
                </a:lnTo>
                <a:close/>
                <a:moveTo>
                  <a:pt x="0" y="0"/>
                </a:moveTo>
                <a:lnTo>
                  <a:pt x="12191998" y="0"/>
                </a:lnTo>
                <a:lnTo>
                  <a:pt x="12191998" y="6857998"/>
                </a:lnTo>
                <a:lnTo>
                  <a:pt x="0" y="6857998"/>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nb-NO" noProof="0"/>
              <a:t>Hvis plassholderikonet for bildet er under tekstboksen, merker du den grå plassholderboksen og går for å sette inn i den øverste menyen og legger til bilde. IKKE flytt tekstboksen!
</a:t>
            </a:r>
            <a:endParaRPr lang="en-US" noProof="0"/>
          </a:p>
        </p:txBody>
      </p:sp>
      <p:sp>
        <p:nvSpPr>
          <p:cNvPr id="14" name="Text Placeholder 18">
            <a:extLst>
              <a:ext uri="{FF2B5EF4-FFF2-40B4-BE49-F238E27FC236}">
                <a16:creationId xmlns:a16="http://schemas.microsoft.com/office/drawing/2014/main" id="{CB22D302-BA64-604C-A387-9C7AFEFF2E74}"/>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bg1"/>
                </a:solidFill>
              </a:defRPr>
            </a:lvl1pPr>
          </a:lstStyle>
          <a:p>
            <a:pPr lvl="0"/>
            <a:r>
              <a:rPr lang="nb-NO" noProof="0"/>
              <a:t>Klikk for å legge til en overskrift på to linjer</a:t>
            </a:r>
            <a:endParaRPr lang="en-US" noProof="0"/>
          </a:p>
        </p:txBody>
      </p:sp>
      <p:sp>
        <p:nvSpPr>
          <p:cNvPr id="15" name="Text Placeholder 18">
            <a:extLst>
              <a:ext uri="{FF2B5EF4-FFF2-40B4-BE49-F238E27FC236}">
                <a16:creationId xmlns:a16="http://schemas.microsoft.com/office/drawing/2014/main" id="{4ADADDBC-B851-244D-89BA-2589CA8A6CD4}"/>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bg1"/>
                </a:solidFill>
              </a:defRPr>
            </a:lvl1pPr>
          </a:lstStyle>
          <a:p>
            <a:pPr lvl="0"/>
            <a:r>
              <a:rPr lang="nb-NO" noProof="0"/>
              <a:t>Klikk for å legge til navn</a:t>
            </a:r>
            <a:br>
              <a:rPr lang="nb-NO" noProof="0"/>
            </a:br>
            <a:r>
              <a:rPr lang="nb-NO" noProof="0"/>
              <a:t>Tittel, Forretningsenhet
Og dato
</a:t>
            </a:r>
            <a:endParaRPr lang="en-US" noProof="0"/>
          </a:p>
        </p:txBody>
      </p:sp>
      <p:sp>
        <p:nvSpPr>
          <p:cNvPr id="12" name="Platshållare för datum 3">
            <a:extLst>
              <a:ext uri="{FF2B5EF4-FFF2-40B4-BE49-F238E27FC236}">
                <a16:creationId xmlns:a16="http://schemas.microsoft.com/office/drawing/2014/main" id="{195EB315-6F9E-484B-A621-D47DB0C06E40}"/>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7F5FA4AF-CBCB-4648-BC7D-93C2CA61CBEC}" type="datetime1">
              <a:rPr lang="nb-NO" smtClean="0"/>
              <a:t>20.08.2026</a:t>
            </a:fld>
            <a:endParaRPr lang="en-US"/>
          </a:p>
        </p:txBody>
      </p:sp>
      <p:sp>
        <p:nvSpPr>
          <p:cNvPr id="13" name="Platshållare för sidfot 4">
            <a:extLst>
              <a:ext uri="{FF2B5EF4-FFF2-40B4-BE49-F238E27FC236}">
                <a16:creationId xmlns:a16="http://schemas.microsoft.com/office/drawing/2014/main" id="{4A76CA1A-DCA3-D54D-9099-F20574E0CA54}"/>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noProof="0"/>
              <a:t>Skanska Norway</a:t>
            </a:r>
          </a:p>
        </p:txBody>
      </p:sp>
      <p:sp>
        <p:nvSpPr>
          <p:cNvPr id="17" name="Platshållare för bildnummer 5">
            <a:extLst>
              <a:ext uri="{FF2B5EF4-FFF2-40B4-BE49-F238E27FC236}">
                <a16:creationId xmlns:a16="http://schemas.microsoft.com/office/drawing/2014/main" id="{0EF7CEB3-535F-8445-A05D-266E083AD06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19" name="Text Placeholder 4">
            <a:extLst>
              <a:ext uri="{FF2B5EF4-FFF2-40B4-BE49-F238E27FC236}">
                <a16:creationId xmlns:a16="http://schemas.microsoft.com/office/drawing/2014/main" id="{781C0485-B54D-504A-8E1C-DA7CC3C0FF1B}"/>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
        <p:nvSpPr>
          <p:cNvPr id="23" name="textruta 5">
            <a:extLst>
              <a:ext uri="{FF2B5EF4-FFF2-40B4-BE49-F238E27FC236}">
                <a16:creationId xmlns:a16="http://schemas.microsoft.com/office/drawing/2014/main" id="{92ACE5EC-8464-438A-9543-39A91403511A}"/>
              </a:ext>
            </a:extLst>
          </p:cNvPr>
          <p:cNvSpPr txBox="1"/>
          <p:nvPr userDrawn="1"/>
        </p:nvSpPr>
        <p:spPr>
          <a:xfrm>
            <a:off x="12395258" y="1750517"/>
            <a:ext cx="1681523" cy="923330"/>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tekstboksene forsvinner etter at du har lagt til eller endret et bilde, høyreklikker du på bildet og bruker – Plasser lengst bak
</a:t>
            </a:r>
            <a:endParaRPr lang="en-US" sz="900" b="1"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4" name="textruta 8">
            <a:extLst>
              <a:ext uri="{FF2B5EF4-FFF2-40B4-BE49-F238E27FC236}">
                <a16:creationId xmlns:a16="http://schemas.microsoft.com/office/drawing/2014/main" id="{77FB4441-1B72-4F1D-BB75-8EAED6AFDE7D}"/>
              </a:ext>
            </a:extLst>
          </p:cNvPr>
          <p:cNvSpPr txBox="1"/>
          <p:nvPr userDrawn="1"/>
        </p:nvSpPr>
        <p:spPr>
          <a:xfrm>
            <a:off x="12395258" y="102173"/>
            <a:ext cx="1681523" cy="1200329"/>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du må endre fargen på logoen, høyreklikker du utenfor arbeidsområdet, velger Formater bakgrunn på hurtigmenyen og velger Heldekkende fyll – Hvitt eller Blått
</a:t>
            </a: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5" name="Rektangel 24">
            <a:extLst>
              <a:ext uri="{FF2B5EF4-FFF2-40B4-BE49-F238E27FC236}">
                <a16:creationId xmlns:a16="http://schemas.microsoft.com/office/drawing/2014/main" id="{17C60DA2-948E-4A73-8E5D-BA5113CA962D}"/>
              </a:ext>
            </a:extLst>
          </p:cNvPr>
          <p:cNvSpPr/>
          <p:nvPr userDrawn="1"/>
        </p:nvSpPr>
        <p:spPr>
          <a:xfrm>
            <a:off x="13352751" y="1231308"/>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6" name="Rektangel 25">
            <a:extLst>
              <a:ext uri="{FF2B5EF4-FFF2-40B4-BE49-F238E27FC236}">
                <a16:creationId xmlns:a16="http://schemas.microsoft.com/office/drawing/2014/main" id="{7CE22B4B-4D5A-468C-9AFF-4F2AC8D39235}"/>
              </a:ext>
            </a:extLst>
          </p:cNvPr>
          <p:cNvSpPr/>
          <p:nvPr userDrawn="1"/>
        </p:nvSpPr>
        <p:spPr>
          <a:xfrm>
            <a:off x="12839720" y="1235058"/>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Tree>
    <p:extLst>
      <p:ext uri="{BB962C8B-B14F-4D97-AF65-F5344CB8AC3E}">
        <p14:creationId xmlns:p14="http://schemas.microsoft.com/office/powerpoint/2010/main" val="50366387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 Title Start Image Blue">
    <p:bg>
      <p:bgPr>
        <a:solidFill>
          <a:schemeClr val="tx2"/>
        </a:solidFill>
        <a:effectLst/>
      </p:bgPr>
    </p:bg>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5EEAE91-E57E-6747-89AA-18B1431204B2}"/>
              </a:ext>
            </a:extLst>
          </p:cNvPr>
          <p:cNvSpPr>
            <a:spLocks noGrp="1"/>
          </p:cNvSpPr>
          <p:nvPr>
            <p:ph type="pic" sz="quarter" idx="13" hasCustomPrompt="1"/>
          </p:nvPr>
        </p:nvSpPr>
        <p:spPr>
          <a:xfrm>
            <a:off x="3" y="3"/>
            <a:ext cx="12191998" cy="6857998"/>
          </a:xfrm>
          <a:custGeom>
            <a:avLst/>
            <a:gdLst>
              <a:gd name="connsiteX0" fmla="*/ 936965 w 12191998"/>
              <a:gd name="connsiteY0" fmla="*/ 389410 h 6857998"/>
              <a:gd name="connsiteX1" fmla="*/ 957275 w 12191998"/>
              <a:gd name="connsiteY1" fmla="*/ 449691 h 6857998"/>
              <a:gd name="connsiteX2" fmla="*/ 917304 w 12191998"/>
              <a:gd name="connsiteY2" fmla="*/ 449691 h 6857998"/>
              <a:gd name="connsiteX3" fmla="*/ 1553818 w 12191998"/>
              <a:gd name="connsiteY3" fmla="*/ 389410 h 6857998"/>
              <a:gd name="connsiteX4" fmla="*/ 1574127 w 12191998"/>
              <a:gd name="connsiteY4" fmla="*/ 449690 h 6857998"/>
              <a:gd name="connsiteX5" fmla="*/ 1534156 w 12191998"/>
              <a:gd name="connsiteY5" fmla="*/ 449690 h 6857998"/>
              <a:gd name="connsiteX6" fmla="*/ 1029007 w 12191998"/>
              <a:gd name="connsiteY6" fmla="*/ 356677 h 6857998"/>
              <a:gd name="connsiteX7" fmla="*/ 1029007 w 12191998"/>
              <a:gd name="connsiteY7" fmla="*/ 513753 h 6857998"/>
              <a:gd name="connsiteX8" fmla="*/ 1065413 w 12191998"/>
              <a:gd name="connsiteY8" fmla="*/ 513753 h 6857998"/>
              <a:gd name="connsiteX9" fmla="*/ 1065413 w 12191998"/>
              <a:gd name="connsiteY9" fmla="*/ 416850 h 6857998"/>
              <a:gd name="connsiteX10" fmla="*/ 1127963 w 12191998"/>
              <a:gd name="connsiteY10" fmla="*/ 513429 h 6857998"/>
              <a:gd name="connsiteX11" fmla="*/ 1127963 w 12191998"/>
              <a:gd name="connsiteY11" fmla="*/ 513753 h 6857998"/>
              <a:gd name="connsiteX12" fmla="*/ 1165665 w 12191998"/>
              <a:gd name="connsiteY12" fmla="*/ 513753 h 6857998"/>
              <a:gd name="connsiteX13" fmla="*/ 1165557 w 12191998"/>
              <a:gd name="connsiteY13" fmla="*/ 479831 h 6857998"/>
              <a:gd name="connsiteX14" fmla="*/ 1165341 w 12191998"/>
              <a:gd name="connsiteY14" fmla="*/ 356677 h 6857998"/>
              <a:gd name="connsiteX15" fmla="*/ 1129151 w 12191998"/>
              <a:gd name="connsiteY15" fmla="*/ 356677 h 6857998"/>
              <a:gd name="connsiteX16" fmla="*/ 1129151 w 12191998"/>
              <a:gd name="connsiteY16" fmla="*/ 455416 h 6857998"/>
              <a:gd name="connsiteX17" fmla="*/ 1066062 w 12191998"/>
              <a:gd name="connsiteY17" fmla="*/ 356677 h 6857998"/>
              <a:gd name="connsiteX18" fmla="*/ 913306 w 12191998"/>
              <a:gd name="connsiteY18" fmla="*/ 356677 h 6857998"/>
              <a:gd name="connsiteX19" fmla="*/ 858967 w 12191998"/>
              <a:gd name="connsiteY19" fmla="*/ 513753 h 6857998"/>
              <a:gd name="connsiteX20" fmla="*/ 897318 w 12191998"/>
              <a:gd name="connsiteY20" fmla="*/ 513753 h 6857998"/>
              <a:gd name="connsiteX21" fmla="*/ 907257 w 12191998"/>
              <a:gd name="connsiteY21" fmla="*/ 481668 h 6857998"/>
              <a:gd name="connsiteX22" fmla="*/ 967430 w 12191998"/>
              <a:gd name="connsiteY22" fmla="*/ 481668 h 6857998"/>
              <a:gd name="connsiteX23" fmla="*/ 977693 w 12191998"/>
              <a:gd name="connsiteY23" fmla="*/ 513753 h 6857998"/>
              <a:gd name="connsiteX24" fmla="*/ 1015503 w 12191998"/>
              <a:gd name="connsiteY24" fmla="*/ 513753 h 6857998"/>
              <a:gd name="connsiteX25" fmla="*/ 959543 w 12191998"/>
              <a:gd name="connsiteY25" fmla="*/ 356677 h 6857998"/>
              <a:gd name="connsiteX26" fmla="*/ 620219 w 12191998"/>
              <a:gd name="connsiteY26" fmla="*/ 356677 h 6857998"/>
              <a:gd name="connsiteX27" fmla="*/ 571498 w 12191998"/>
              <a:gd name="connsiteY27" fmla="*/ 404426 h 6857998"/>
              <a:gd name="connsiteX28" fmla="*/ 620219 w 12191998"/>
              <a:gd name="connsiteY28" fmla="*/ 450231 h 6857998"/>
              <a:gd name="connsiteX29" fmla="*/ 657382 w 12191998"/>
              <a:gd name="connsiteY29" fmla="*/ 450231 h 6857998"/>
              <a:gd name="connsiteX30" fmla="*/ 671534 w 12191998"/>
              <a:gd name="connsiteY30" fmla="*/ 464815 h 6857998"/>
              <a:gd name="connsiteX31" fmla="*/ 657382 w 12191998"/>
              <a:gd name="connsiteY31" fmla="*/ 479399 h 6857998"/>
              <a:gd name="connsiteX32" fmla="*/ 577764 w 12191998"/>
              <a:gd name="connsiteY32" fmla="*/ 479399 h 6857998"/>
              <a:gd name="connsiteX33" fmla="*/ 577764 w 12191998"/>
              <a:gd name="connsiteY33" fmla="*/ 513753 h 6857998"/>
              <a:gd name="connsiteX34" fmla="*/ 655977 w 12191998"/>
              <a:gd name="connsiteY34" fmla="*/ 513753 h 6857998"/>
              <a:gd name="connsiteX35" fmla="*/ 705347 w 12191998"/>
              <a:gd name="connsiteY35" fmla="*/ 464815 h 6857998"/>
              <a:gd name="connsiteX36" fmla="*/ 662999 w 12191998"/>
              <a:gd name="connsiteY36" fmla="*/ 419010 h 6857998"/>
              <a:gd name="connsiteX37" fmla="*/ 620219 w 12191998"/>
              <a:gd name="connsiteY37" fmla="*/ 419010 h 6857998"/>
              <a:gd name="connsiteX38" fmla="*/ 605419 w 12191998"/>
              <a:gd name="connsiteY38" fmla="*/ 404426 h 6857998"/>
              <a:gd name="connsiteX39" fmla="*/ 620219 w 12191998"/>
              <a:gd name="connsiteY39" fmla="*/ 389842 h 6857998"/>
              <a:gd name="connsiteX40" fmla="*/ 694436 w 12191998"/>
              <a:gd name="connsiteY40" fmla="*/ 389842 h 6857998"/>
              <a:gd name="connsiteX41" fmla="*/ 694436 w 12191998"/>
              <a:gd name="connsiteY41" fmla="*/ 356677 h 6857998"/>
              <a:gd name="connsiteX42" fmla="*/ 1530159 w 12191998"/>
              <a:gd name="connsiteY42" fmla="*/ 356676 h 6857998"/>
              <a:gd name="connsiteX43" fmla="*/ 1475928 w 12191998"/>
              <a:gd name="connsiteY43" fmla="*/ 513752 h 6857998"/>
              <a:gd name="connsiteX44" fmla="*/ 1514278 w 12191998"/>
              <a:gd name="connsiteY44" fmla="*/ 513752 h 6857998"/>
              <a:gd name="connsiteX45" fmla="*/ 1524217 w 12191998"/>
              <a:gd name="connsiteY45" fmla="*/ 481668 h 6857998"/>
              <a:gd name="connsiteX46" fmla="*/ 1584390 w 12191998"/>
              <a:gd name="connsiteY46" fmla="*/ 481668 h 6857998"/>
              <a:gd name="connsiteX47" fmla="*/ 1594653 w 12191998"/>
              <a:gd name="connsiteY47" fmla="*/ 513752 h 6857998"/>
              <a:gd name="connsiteX48" fmla="*/ 1632356 w 12191998"/>
              <a:gd name="connsiteY48" fmla="*/ 513752 h 6857998"/>
              <a:gd name="connsiteX49" fmla="*/ 1576396 w 12191998"/>
              <a:gd name="connsiteY49" fmla="*/ 356676 h 6857998"/>
              <a:gd name="connsiteX50" fmla="*/ 1236424 w 12191998"/>
              <a:gd name="connsiteY50" fmla="*/ 356676 h 6857998"/>
              <a:gd name="connsiteX51" fmla="*/ 1187702 w 12191998"/>
              <a:gd name="connsiteY51" fmla="*/ 404426 h 6857998"/>
              <a:gd name="connsiteX52" fmla="*/ 1236424 w 12191998"/>
              <a:gd name="connsiteY52" fmla="*/ 450231 h 6857998"/>
              <a:gd name="connsiteX53" fmla="*/ 1273587 w 12191998"/>
              <a:gd name="connsiteY53" fmla="*/ 450231 h 6857998"/>
              <a:gd name="connsiteX54" fmla="*/ 1287739 w 12191998"/>
              <a:gd name="connsiteY54" fmla="*/ 464815 h 6857998"/>
              <a:gd name="connsiteX55" fmla="*/ 1273587 w 12191998"/>
              <a:gd name="connsiteY55" fmla="*/ 479399 h 6857998"/>
              <a:gd name="connsiteX56" fmla="*/ 1194076 w 12191998"/>
              <a:gd name="connsiteY56" fmla="*/ 479399 h 6857998"/>
              <a:gd name="connsiteX57" fmla="*/ 1194076 w 12191998"/>
              <a:gd name="connsiteY57" fmla="*/ 513752 h 6857998"/>
              <a:gd name="connsiteX58" fmla="*/ 1272290 w 12191998"/>
              <a:gd name="connsiteY58" fmla="*/ 513752 h 6857998"/>
              <a:gd name="connsiteX59" fmla="*/ 1321660 w 12191998"/>
              <a:gd name="connsiteY59" fmla="*/ 464815 h 6857998"/>
              <a:gd name="connsiteX60" fmla="*/ 1279204 w 12191998"/>
              <a:gd name="connsiteY60" fmla="*/ 419010 h 6857998"/>
              <a:gd name="connsiteX61" fmla="*/ 1236424 w 12191998"/>
              <a:gd name="connsiteY61" fmla="*/ 419010 h 6857998"/>
              <a:gd name="connsiteX62" fmla="*/ 1221624 w 12191998"/>
              <a:gd name="connsiteY62" fmla="*/ 404426 h 6857998"/>
              <a:gd name="connsiteX63" fmla="*/ 1236424 w 12191998"/>
              <a:gd name="connsiteY63" fmla="*/ 389842 h 6857998"/>
              <a:gd name="connsiteX64" fmla="*/ 1310641 w 12191998"/>
              <a:gd name="connsiteY64" fmla="*/ 389842 h 6857998"/>
              <a:gd name="connsiteX65" fmla="*/ 1310641 w 12191998"/>
              <a:gd name="connsiteY65" fmla="*/ 356676 h 6857998"/>
              <a:gd name="connsiteX66" fmla="*/ 726522 w 12191998"/>
              <a:gd name="connsiteY66" fmla="*/ 356568 h 6857998"/>
              <a:gd name="connsiteX67" fmla="*/ 726522 w 12191998"/>
              <a:gd name="connsiteY67" fmla="*/ 513752 h 6857998"/>
              <a:gd name="connsiteX68" fmla="*/ 762712 w 12191998"/>
              <a:gd name="connsiteY68" fmla="*/ 513752 h 6857998"/>
              <a:gd name="connsiteX69" fmla="*/ 762712 w 12191998"/>
              <a:gd name="connsiteY69" fmla="*/ 447422 h 6857998"/>
              <a:gd name="connsiteX70" fmla="*/ 814351 w 12191998"/>
              <a:gd name="connsiteY70" fmla="*/ 513752 h 6857998"/>
              <a:gd name="connsiteX71" fmla="*/ 856699 w 12191998"/>
              <a:gd name="connsiteY71" fmla="*/ 513752 h 6857998"/>
              <a:gd name="connsiteX72" fmla="*/ 797174 w 12191998"/>
              <a:gd name="connsiteY72" fmla="*/ 435214 h 6857998"/>
              <a:gd name="connsiteX73" fmla="*/ 856699 w 12191998"/>
              <a:gd name="connsiteY73" fmla="*/ 356568 h 6857998"/>
              <a:gd name="connsiteX74" fmla="*/ 814351 w 12191998"/>
              <a:gd name="connsiteY74" fmla="*/ 356568 h 6857998"/>
              <a:gd name="connsiteX75" fmla="*/ 762712 w 12191998"/>
              <a:gd name="connsiteY75" fmla="*/ 422899 h 6857998"/>
              <a:gd name="connsiteX76" fmla="*/ 762712 w 12191998"/>
              <a:gd name="connsiteY76" fmla="*/ 356568 h 6857998"/>
              <a:gd name="connsiteX77" fmla="*/ 1343374 w 12191998"/>
              <a:gd name="connsiteY77" fmla="*/ 356568 h 6857998"/>
              <a:gd name="connsiteX78" fmla="*/ 1343374 w 12191998"/>
              <a:gd name="connsiteY78" fmla="*/ 513752 h 6857998"/>
              <a:gd name="connsiteX79" fmla="*/ 1379673 w 12191998"/>
              <a:gd name="connsiteY79" fmla="*/ 513752 h 6857998"/>
              <a:gd name="connsiteX80" fmla="*/ 1379673 w 12191998"/>
              <a:gd name="connsiteY80" fmla="*/ 447422 h 6857998"/>
              <a:gd name="connsiteX81" fmla="*/ 1431311 w 12191998"/>
              <a:gd name="connsiteY81" fmla="*/ 513752 h 6857998"/>
              <a:gd name="connsiteX82" fmla="*/ 1473551 w 12191998"/>
              <a:gd name="connsiteY82" fmla="*/ 513752 h 6857998"/>
              <a:gd name="connsiteX83" fmla="*/ 1414134 w 12191998"/>
              <a:gd name="connsiteY83" fmla="*/ 435214 h 6857998"/>
              <a:gd name="connsiteX84" fmla="*/ 1473551 w 12191998"/>
              <a:gd name="connsiteY84" fmla="*/ 356568 h 6857998"/>
              <a:gd name="connsiteX85" fmla="*/ 1431311 w 12191998"/>
              <a:gd name="connsiteY85" fmla="*/ 356568 h 6857998"/>
              <a:gd name="connsiteX86" fmla="*/ 1379673 w 12191998"/>
              <a:gd name="connsiteY86" fmla="*/ 422899 h 6857998"/>
              <a:gd name="connsiteX87" fmla="*/ 1379673 w 12191998"/>
              <a:gd name="connsiteY87" fmla="*/ 356568 h 6857998"/>
              <a:gd name="connsiteX88" fmla="*/ 0 w 12191998"/>
              <a:gd name="connsiteY88" fmla="*/ 0 h 6857998"/>
              <a:gd name="connsiteX89" fmla="*/ 12191998 w 12191998"/>
              <a:gd name="connsiteY89" fmla="*/ 0 h 6857998"/>
              <a:gd name="connsiteX90" fmla="*/ 12191998 w 12191998"/>
              <a:gd name="connsiteY90" fmla="*/ 6857998 h 6857998"/>
              <a:gd name="connsiteX91" fmla="*/ 0 w 12191998"/>
              <a:gd name="connsiteY91" fmla="*/ 6857998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8" h="6857998">
                <a:moveTo>
                  <a:pt x="936965" y="389410"/>
                </a:moveTo>
                <a:lnTo>
                  <a:pt x="957275" y="449691"/>
                </a:lnTo>
                <a:lnTo>
                  <a:pt x="917304" y="449691"/>
                </a:lnTo>
                <a:close/>
                <a:moveTo>
                  <a:pt x="1553818" y="389410"/>
                </a:moveTo>
                <a:lnTo>
                  <a:pt x="1574127" y="449690"/>
                </a:lnTo>
                <a:lnTo>
                  <a:pt x="1534156" y="449690"/>
                </a:lnTo>
                <a:close/>
                <a:moveTo>
                  <a:pt x="1029007" y="356677"/>
                </a:moveTo>
                <a:lnTo>
                  <a:pt x="1029007" y="513753"/>
                </a:lnTo>
                <a:lnTo>
                  <a:pt x="1065413" y="513753"/>
                </a:lnTo>
                <a:lnTo>
                  <a:pt x="1065413" y="416850"/>
                </a:lnTo>
                <a:lnTo>
                  <a:pt x="1127963" y="513429"/>
                </a:lnTo>
                <a:lnTo>
                  <a:pt x="1127963" y="513753"/>
                </a:lnTo>
                <a:lnTo>
                  <a:pt x="1165665" y="513753"/>
                </a:lnTo>
                <a:lnTo>
                  <a:pt x="1165557" y="479831"/>
                </a:lnTo>
                <a:lnTo>
                  <a:pt x="1165341" y="356677"/>
                </a:lnTo>
                <a:lnTo>
                  <a:pt x="1129151" y="356677"/>
                </a:lnTo>
                <a:lnTo>
                  <a:pt x="1129151" y="455416"/>
                </a:lnTo>
                <a:lnTo>
                  <a:pt x="1066062" y="356677"/>
                </a:lnTo>
                <a:close/>
                <a:moveTo>
                  <a:pt x="913306" y="356677"/>
                </a:moveTo>
                <a:lnTo>
                  <a:pt x="858967" y="513753"/>
                </a:lnTo>
                <a:lnTo>
                  <a:pt x="897318" y="513753"/>
                </a:lnTo>
                <a:lnTo>
                  <a:pt x="907257" y="481668"/>
                </a:lnTo>
                <a:lnTo>
                  <a:pt x="967430" y="481668"/>
                </a:lnTo>
                <a:lnTo>
                  <a:pt x="977693" y="513753"/>
                </a:lnTo>
                <a:lnTo>
                  <a:pt x="1015503" y="513753"/>
                </a:lnTo>
                <a:lnTo>
                  <a:pt x="959543" y="356677"/>
                </a:lnTo>
                <a:close/>
                <a:moveTo>
                  <a:pt x="620219" y="356677"/>
                </a:moveTo>
                <a:cubicBezTo>
                  <a:pt x="589863" y="356677"/>
                  <a:pt x="571498" y="374393"/>
                  <a:pt x="571498" y="404426"/>
                </a:cubicBezTo>
                <a:cubicBezTo>
                  <a:pt x="571498" y="434458"/>
                  <a:pt x="592780" y="450231"/>
                  <a:pt x="620219" y="450231"/>
                </a:cubicBezTo>
                <a:lnTo>
                  <a:pt x="657382" y="450231"/>
                </a:lnTo>
                <a:cubicBezTo>
                  <a:pt x="666780" y="450231"/>
                  <a:pt x="671534" y="457361"/>
                  <a:pt x="671534" y="464815"/>
                </a:cubicBezTo>
                <a:cubicBezTo>
                  <a:pt x="671534" y="472485"/>
                  <a:pt x="666780" y="479399"/>
                  <a:pt x="657382" y="479399"/>
                </a:cubicBezTo>
                <a:lnTo>
                  <a:pt x="577764" y="479399"/>
                </a:lnTo>
                <a:lnTo>
                  <a:pt x="577764" y="513753"/>
                </a:lnTo>
                <a:lnTo>
                  <a:pt x="655977" y="513753"/>
                </a:lnTo>
                <a:cubicBezTo>
                  <a:pt x="686982" y="513753"/>
                  <a:pt x="705347" y="496684"/>
                  <a:pt x="705347" y="464815"/>
                </a:cubicBezTo>
                <a:cubicBezTo>
                  <a:pt x="705347" y="436079"/>
                  <a:pt x="686982" y="419010"/>
                  <a:pt x="662999" y="419010"/>
                </a:cubicBezTo>
                <a:lnTo>
                  <a:pt x="620219" y="419010"/>
                </a:lnTo>
                <a:cubicBezTo>
                  <a:pt x="610173" y="419010"/>
                  <a:pt x="605419" y="412096"/>
                  <a:pt x="605419" y="404426"/>
                </a:cubicBezTo>
                <a:cubicBezTo>
                  <a:pt x="605419" y="396756"/>
                  <a:pt x="610173" y="389842"/>
                  <a:pt x="620219" y="389842"/>
                </a:cubicBezTo>
                <a:lnTo>
                  <a:pt x="694436" y="389842"/>
                </a:lnTo>
                <a:lnTo>
                  <a:pt x="694436" y="356677"/>
                </a:lnTo>
                <a:close/>
                <a:moveTo>
                  <a:pt x="1530159" y="356676"/>
                </a:moveTo>
                <a:lnTo>
                  <a:pt x="1475928" y="513752"/>
                </a:lnTo>
                <a:lnTo>
                  <a:pt x="1514278" y="513752"/>
                </a:lnTo>
                <a:lnTo>
                  <a:pt x="1524217" y="481668"/>
                </a:lnTo>
                <a:lnTo>
                  <a:pt x="1584390" y="481668"/>
                </a:lnTo>
                <a:lnTo>
                  <a:pt x="1594653" y="513752"/>
                </a:lnTo>
                <a:lnTo>
                  <a:pt x="1632356" y="513752"/>
                </a:lnTo>
                <a:lnTo>
                  <a:pt x="1576396" y="356676"/>
                </a:lnTo>
                <a:close/>
                <a:moveTo>
                  <a:pt x="1236424" y="356676"/>
                </a:moveTo>
                <a:cubicBezTo>
                  <a:pt x="1206176" y="356676"/>
                  <a:pt x="1187702" y="374393"/>
                  <a:pt x="1187702" y="404426"/>
                </a:cubicBezTo>
                <a:cubicBezTo>
                  <a:pt x="1187702" y="434458"/>
                  <a:pt x="1208984" y="450231"/>
                  <a:pt x="1236424" y="450231"/>
                </a:cubicBezTo>
                <a:lnTo>
                  <a:pt x="1273587" y="450231"/>
                </a:lnTo>
                <a:cubicBezTo>
                  <a:pt x="1282985" y="450231"/>
                  <a:pt x="1287739" y="457360"/>
                  <a:pt x="1287739" y="464815"/>
                </a:cubicBezTo>
                <a:cubicBezTo>
                  <a:pt x="1287739" y="472485"/>
                  <a:pt x="1282985" y="479399"/>
                  <a:pt x="1273587" y="479399"/>
                </a:cubicBezTo>
                <a:lnTo>
                  <a:pt x="1194076" y="479399"/>
                </a:lnTo>
                <a:lnTo>
                  <a:pt x="1194076" y="513752"/>
                </a:lnTo>
                <a:lnTo>
                  <a:pt x="1272290" y="513752"/>
                </a:lnTo>
                <a:cubicBezTo>
                  <a:pt x="1303295" y="513752"/>
                  <a:pt x="1321660" y="496684"/>
                  <a:pt x="1321660" y="464815"/>
                </a:cubicBezTo>
                <a:cubicBezTo>
                  <a:pt x="1321660" y="436079"/>
                  <a:pt x="1303187" y="419010"/>
                  <a:pt x="1279204" y="419010"/>
                </a:cubicBezTo>
                <a:lnTo>
                  <a:pt x="1236424" y="419010"/>
                </a:lnTo>
                <a:cubicBezTo>
                  <a:pt x="1226377" y="419010"/>
                  <a:pt x="1221624" y="412096"/>
                  <a:pt x="1221624" y="404426"/>
                </a:cubicBezTo>
                <a:cubicBezTo>
                  <a:pt x="1221624" y="396756"/>
                  <a:pt x="1226377" y="389842"/>
                  <a:pt x="1236424" y="389842"/>
                </a:cubicBezTo>
                <a:lnTo>
                  <a:pt x="1310641" y="389842"/>
                </a:lnTo>
                <a:lnTo>
                  <a:pt x="1310641" y="356676"/>
                </a:lnTo>
                <a:close/>
                <a:moveTo>
                  <a:pt x="726522" y="356568"/>
                </a:moveTo>
                <a:lnTo>
                  <a:pt x="726522" y="513752"/>
                </a:lnTo>
                <a:lnTo>
                  <a:pt x="762712" y="513752"/>
                </a:lnTo>
                <a:lnTo>
                  <a:pt x="762712" y="447422"/>
                </a:lnTo>
                <a:lnTo>
                  <a:pt x="814351" y="513752"/>
                </a:lnTo>
                <a:lnTo>
                  <a:pt x="856699" y="513752"/>
                </a:lnTo>
                <a:lnTo>
                  <a:pt x="797174" y="435214"/>
                </a:lnTo>
                <a:lnTo>
                  <a:pt x="856699" y="356568"/>
                </a:lnTo>
                <a:lnTo>
                  <a:pt x="814351" y="356568"/>
                </a:lnTo>
                <a:lnTo>
                  <a:pt x="762712" y="422899"/>
                </a:lnTo>
                <a:lnTo>
                  <a:pt x="762712" y="356568"/>
                </a:lnTo>
                <a:close/>
                <a:moveTo>
                  <a:pt x="1343374" y="356568"/>
                </a:moveTo>
                <a:lnTo>
                  <a:pt x="1343374" y="513752"/>
                </a:lnTo>
                <a:lnTo>
                  <a:pt x="1379673" y="513752"/>
                </a:lnTo>
                <a:lnTo>
                  <a:pt x="1379673" y="447422"/>
                </a:lnTo>
                <a:lnTo>
                  <a:pt x="1431311" y="513752"/>
                </a:lnTo>
                <a:lnTo>
                  <a:pt x="1473551" y="513752"/>
                </a:lnTo>
                <a:lnTo>
                  <a:pt x="1414134" y="435214"/>
                </a:lnTo>
                <a:lnTo>
                  <a:pt x="1473551" y="356568"/>
                </a:lnTo>
                <a:lnTo>
                  <a:pt x="1431311" y="356568"/>
                </a:lnTo>
                <a:lnTo>
                  <a:pt x="1379673" y="422899"/>
                </a:lnTo>
                <a:lnTo>
                  <a:pt x="1379673" y="356568"/>
                </a:lnTo>
                <a:close/>
                <a:moveTo>
                  <a:pt x="0" y="0"/>
                </a:moveTo>
                <a:lnTo>
                  <a:pt x="12191998" y="0"/>
                </a:lnTo>
                <a:lnTo>
                  <a:pt x="12191998" y="6857998"/>
                </a:lnTo>
                <a:lnTo>
                  <a:pt x="0" y="6857998"/>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nb-NO" noProof="0"/>
              <a:t>Hvis plassholderikonet for bildet er under tekstboksen, merker du den grå plassholderboksen og går for å sette inn i den øverste menyen og legger til bilde. IKKE flytt tekstboksen!
</a:t>
            </a:r>
            <a:endParaRPr lang="en-US" noProof="0"/>
          </a:p>
        </p:txBody>
      </p:sp>
      <p:sp>
        <p:nvSpPr>
          <p:cNvPr id="17" name="Text Placeholder 18">
            <a:extLst>
              <a:ext uri="{FF2B5EF4-FFF2-40B4-BE49-F238E27FC236}">
                <a16:creationId xmlns:a16="http://schemas.microsoft.com/office/drawing/2014/main" id="{8FE87EE4-F8DA-4F40-B4CD-A892BA20AD03}"/>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accent1"/>
                </a:solidFill>
              </a:defRPr>
            </a:lvl1pPr>
          </a:lstStyle>
          <a:p>
            <a:pPr lvl="0"/>
            <a:r>
              <a:rPr lang="nb-NO" noProof="0"/>
              <a:t>Klikk for å legge til en overskrift på to linjer</a:t>
            </a:r>
            <a:endParaRPr lang="en-US" noProof="0"/>
          </a:p>
        </p:txBody>
      </p:sp>
      <p:sp>
        <p:nvSpPr>
          <p:cNvPr id="18" name="Text Placeholder 18">
            <a:extLst>
              <a:ext uri="{FF2B5EF4-FFF2-40B4-BE49-F238E27FC236}">
                <a16:creationId xmlns:a16="http://schemas.microsoft.com/office/drawing/2014/main" id="{599C1913-26BB-DD40-827B-9C508080F48A}"/>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accent1"/>
                </a:solidFill>
              </a:defRPr>
            </a:lvl1pPr>
          </a:lstStyle>
          <a:p>
            <a:pPr lvl="0"/>
            <a:r>
              <a:rPr lang="nb-NO" noProof="0"/>
              <a:t>Klikk for å legge til navn</a:t>
            </a:r>
            <a:br>
              <a:rPr lang="nb-NO" noProof="0"/>
            </a:br>
            <a:r>
              <a:rPr lang="nb-NO" noProof="0"/>
              <a:t>Tittel, Forretningsenhet
Og dato
</a:t>
            </a:r>
            <a:endParaRPr lang="en-US" noProof="0"/>
          </a:p>
        </p:txBody>
      </p:sp>
      <p:sp>
        <p:nvSpPr>
          <p:cNvPr id="12" name="Platshållare för datum 3">
            <a:extLst>
              <a:ext uri="{FF2B5EF4-FFF2-40B4-BE49-F238E27FC236}">
                <a16:creationId xmlns:a16="http://schemas.microsoft.com/office/drawing/2014/main" id="{F853C689-2D24-9340-B6F2-B4C7EF0EC835}"/>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B9453E22-B11B-4210-B526-19A79883E53F}" type="datetime1">
              <a:rPr lang="nb-NO" noProof="0" smtClean="0"/>
              <a:t>20.08.2026</a:t>
            </a:fld>
            <a:endParaRPr lang="en-US" noProof="0"/>
          </a:p>
        </p:txBody>
      </p:sp>
      <p:sp>
        <p:nvSpPr>
          <p:cNvPr id="13" name="Platshållare för sidfot 4">
            <a:extLst>
              <a:ext uri="{FF2B5EF4-FFF2-40B4-BE49-F238E27FC236}">
                <a16:creationId xmlns:a16="http://schemas.microsoft.com/office/drawing/2014/main" id="{7D950E93-A1A2-DF4E-BFBF-7FBAFF0765E6}"/>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4" name="Platshållare för bildnummer 5">
            <a:extLst>
              <a:ext uri="{FF2B5EF4-FFF2-40B4-BE49-F238E27FC236}">
                <a16:creationId xmlns:a16="http://schemas.microsoft.com/office/drawing/2014/main" id="{0896049F-290F-364E-B24A-2E8B211DF18E}"/>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19" name="Text Placeholder 4">
            <a:extLst>
              <a:ext uri="{FF2B5EF4-FFF2-40B4-BE49-F238E27FC236}">
                <a16:creationId xmlns:a16="http://schemas.microsoft.com/office/drawing/2014/main" id="{28A0355F-8BDD-3A43-8AD2-176096A4C919}"/>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
        <p:nvSpPr>
          <p:cNvPr id="15" name="textruta 5">
            <a:extLst>
              <a:ext uri="{FF2B5EF4-FFF2-40B4-BE49-F238E27FC236}">
                <a16:creationId xmlns:a16="http://schemas.microsoft.com/office/drawing/2014/main" id="{D462B9B7-A861-423A-B318-9B151CF9DCBB}"/>
              </a:ext>
            </a:extLst>
          </p:cNvPr>
          <p:cNvSpPr txBox="1"/>
          <p:nvPr userDrawn="1"/>
        </p:nvSpPr>
        <p:spPr>
          <a:xfrm>
            <a:off x="12395258" y="1750517"/>
            <a:ext cx="1681523" cy="923330"/>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tekstboksene forsvinner etter at du har lagt til eller endret et bilde, høyreklikker du på bildet og bruker – Plasser lengst bak
</a:t>
            </a:r>
            <a:endParaRPr lang="en-US" sz="900" b="1"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0" name="textruta 8">
            <a:extLst>
              <a:ext uri="{FF2B5EF4-FFF2-40B4-BE49-F238E27FC236}">
                <a16:creationId xmlns:a16="http://schemas.microsoft.com/office/drawing/2014/main" id="{0240A3BA-EFA0-4828-8FB5-56EC4A324B3A}"/>
              </a:ext>
            </a:extLst>
          </p:cNvPr>
          <p:cNvSpPr txBox="1"/>
          <p:nvPr userDrawn="1"/>
        </p:nvSpPr>
        <p:spPr>
          <a:xfrm>
            <a:off x="12395258" y="102173"/>
            <a:ext cx="1681523" cy="1200329"/>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du må endre fargen på logoen, høyreklikker du utenfor arbeidsområdet, velger Formater bakgrunn på hurtigmenyen og velger Heldekkende fyll – Hvitt eller Blått
</a:t>
            </a: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Rektangel 20">
            <a:extLst>
              <a:ext uri="{FF2B5EF4-FFF2-40B4-BE49-F238E27FC236}">
                <a16:creationId xmlns:a16="http://schemas.microsoft.com/office/drawing/2014/main" id="{06212E68-C6A3-4071-8F80-1E42A56F1F37}"/>
              </a:ext>
            </a:extLst>
          </p:cNvPr>
          <p:cNvSpPr/>
          <p:nvPr userDrawn="1"/>
        </p:nvSpPr>
        <p:spPr>
          <a:xfrm>
            <a:off x="13352751" y="1231308"/>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2" name="Rektangel 21">
            <a:extLst>
              <a:ext uri="{FF2B5EF4-FFF2-40B4-BE49-F238E27FC236}">
                <a16:creationId xmlns:a16="http://schemas.microsoft.com/office/drawing/2014/main" id="{7F64AF62-0749-4133-96D1-B0FBDEFAD644}"/>
              </a:ext>
            </a:extLst>
          </p:cNvPr>
          <p:cNvSpPr/>
          <p:nvPr userDrawn="1"/>
        </p:nvSpPr>
        <p:spPr>
          <a:xfrm>
            <a:off x="12839720" y="1235058"/>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Tree>
    <p:extLst>
      <p:ext uri="{BB962C8B-B14F-4D97-AF65-F5344CB8AC3E}">
        <p14:creationId xmlns:p14="http://schemas.microsoft.com/office/powerpoint/2010/main" val="117154212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 Title Start Blue">
    <p:bg>
      <p:bgRef idx="1001">
        <a:schemeClr val="bg2"/>
      </p:bgRef>
    </p:bg>
    <p:spTree>
      <p:nvGrpSpPr>
        <p:cNvPr id="1" name=""/>
        <p:cNvGrpSpPr/>
        <p:nvPr/>
      </p:nvGrpSpPr>
      <p:grpSpPr>
        <a:xfrm>
          <a:off x="0" y="0"/>
          <a:ext cx="0" cy="0"/>
          <a:chOff x="0" y="0"/>
          <a:chExt cx="0" cy="0"/>
        </a:xfrm>
      </p:grpSpPr>
      <p:grpSp>
        <p:nvGrpSpPr>
          <p:cNvPr id="8" name="Grupp 12">
            <a:extLst>
              <a:ext uri="{FF2B5EF4-FFF2-40B4-BE49-F238E27FC236}">
                <a16:creationId xmlns:a16="http://schemas.microsoft.com/office/drawing/2014/main" id="{020B7E71-8C9B-5242-B01F-6CA360F416B2}"/>
              </a:ext>
            </a:extLst>
          </p:cNvPr>
          <p:cNvGrpSpPr/>
          <p:nvPr userDrawn="1"/>
        </p:nvGrpSpPr>
        <p:grpSpPr>
          <a:xfrm>
            <a:off x="576139" y="356679"/>
            <a:ext cx="1060123" cy="157076"/>
            <a:chOff x="576140" y="6451484"/>
            <a:chExt cx="615478" cy="91194"/>
          </a:xfrm>
          <a:solidFill>
            <a:schemeClr val="tx1"/>
          </a:solidFill>
        </p:grpSpPr>
        <p:sp>
          <p:nvSpPr>
            <p:cNvPr id="9" name="Bild 2">
              <a:extLst>
                <a:ext uri="{FF2B5EF4-FFF2-40B4-BE49-F238E27FC236}">
                  <a16:creationId xmlns:a16="http://schemas.microsoft.com/office/drawing/2014/main" id="{6318E37B-AA14-0649-9DA7-69211BFB17CA}"/>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1"/>
                </a:solidFill>
              </a:endParaRPr>
            </a:p>
          </p:txBody>
        </p:sp>
        <p:sp>
          <p:nvSpPr>
            <p:cNvPr id="10" name="Bild 2">
              <a:extLst>
                <a:ext uri="{FF2B5EF4-FFF2-40B4-BE49-F238E27FC236}">
                  <a16:creationId xmlns:a16="http://schemas.microsoft.com/office/drawing/2014/main" id="{32E1F09D-ED0C-DE46-9B1B-B9E26DF0BD3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1"/>
                </a:solidFill>
              </a:endParaRPr>
            </a:p>
          </p:txBody>
        </p:sp>
        <p:sp>
          <p:nvSpPr>
            <p:cNvPr id="11" name="Bild 2">
              <a:extLst>
                <a:ext uri="{FF2B5EF4-FFF2-40B4-BE49-F238E27FC236}">
                  <a16:creationId xmlns:a16="http://schemas.microsoft.com/office/drawing/2014/main" id="{3CA8F4F3-6275-ED44-8BB0-3552187481D5}"/>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12" name="Bild 2">
              <a:extLst>
                <a:ext uri="{FF2B5EF4-FFF2-40B4-BE49-F238E27FC236}">
                  <a16:creationId xmlns:a16="http://schemas.microsoft.com/office/drawing/2014/main" id="{9CDD8FD0-0EEC-FF4A-887F-3DDDEE806432}"/>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sp>
          <p:nvSpPr>
            <p:cNvPr id="13" name="Bild 2">
              <a:extLst>
                <a:ext uri="{FF2B5EF4-FFF2-40B4-BE49-F238E27FC236}">
                  <a16:creationId xmlns:a16="http://schemas.microsoft.com/office/drawing/2014/main" id="{6CFB5C2E-2D79-B54B-B355-1FAC5B95A304}"/>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1"/>
                </a:solidFill>
              </a:endParaRPr>
            </a:p>
          </p:txBody>
        </p:sp>
        <p:sp>
          <p:nvSpPr>
            <p:cNvPr id="14" name="Bild 2">
              <a:extLst>
                <a:ext uri="{FF2B5EF4-FFF2-40B4-BE49-F238E27FC236}">
                  <a16:creationId xmlns:a16="http://schemas.microsoft.com/office/drawing/2014/main" id="{A94DC018-4855-8D4B-9A15-FEB331F2E3F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15" name="Bild 2">
              <a:extLst>
                <a:ext uri="{FF2B5EF4-FFF2-40B4-BE49-F238E27FC236}">
                  <a16:creationId xmlns:a16="http://schemas.microsoft.com/office/drawing/2014/main" id="{8C343B86-2555-6D48-AE8D-2ACDF160AD2F}"/>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grpSp>
      <p:sp>
        <p:nvSpPr>
          <p:cNvPr id="16" name="Text Placeholder 18">
            <a:extLst>
              <a:ext uri="{FF2B5EF4-FFF2-40B4-BE49-F238E27FC236}">
                <a16:creationId xmlns:a16="http://schemas.microsoft.com/office/drawing/2014/main" id="{F7778766-F776-2644-80BC-C322DB5143E5}"/>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tx1"/>
                </a:solidFill>
              </a:defRPr>
            </a:lvl1pPr>
          </a:lstStyle>
          <a:p>
            <a:pPr lvl="0"/>
            <a:r>
              <a:rPr lang="nb-NO" noProof="0"/>
              <a:t>Klikk for å legge til en overskrift på to linjer</a:t>
            </a:r>
            <a:endParaRPr lang="en-US" noProof="0"/>
          </a:p>
        </p:txBody>
      </p:sp>
      <p:sp>
        <p:nvSpPr>
          <p:cNvPr id="17" name="Text Placeholder 18">
            <a:extLst>
              <a:ext uri="{FF2B5EF4-FFF2-40B4-BE49-F238E27FC236}">
                <a16:creationId xmlns:a16="http://schemas.microsoft.com/office/drawing/2014/main" id="{5CE2C598-208E-6443-A5A6-FF5E07D00E14}"/>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tx1"/>
                </a:solidFill>
              </a:defRPr>
            </a:lvl1pPr>
          </a:lstStyle>
          <a:p>
            <a:pPr lvl="0"/>
            <a:r>
              <a:rPr lang="nb-NO" noProof="0"/>
              <a:t>Klikk for å legge til navn</a:t>
            </a:r>
            <a:br>
              <a:rPr lang="nb-NO" noProof="0"/>
            </a:br>
            <a:r>
              <a:rPr lang="nb-NO" noProof="0"/>
              <a:t>Tittel, Forretningsenhet
Og dato
</a:t>
            </a:r>
            <a:endParaRPr lang="en-US" noProof="0"/>
          </a:p>
        </p:txBody>
      </p:sp>
      <p:sp>
        <p:nvSpPr>
          <p:cNvPr id="18" name="Platshållare för datum 3">
            <a:extLst>
              <a:ext uri="{FF2B5EF4-FFF2-40B4-BE49-F238E27FC236}">
                <a16:creationId xmlns:a16="http://schemas.microsoft.com/office/drawing/2014/main" id="{BB35720B-17F2-F047-AD03-59887AF1CFC0}"/>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1"/>
                </a:solidFill>
              </a:defRPr>
            </a:lvl1pPr>
          </a:lstStyle>
          <a:p>
            <a:fld id="{9AB7724E-CDF8-4DAE-8BDF-51D1BC1392BC}" type="datetime1">
              <a:rPr lang="nb-NO" smtClean="0"/>
              <a:t>20.08.2026</a:t>
            </a:fld>
            <a:endParaRPr lang="en-US"/>
          </a:p>
        </p:txBody>
      </p:sp>
      <p:sp>
        <p:nvSpPr>
          <p:cNvPr id="19" name="Platshållare för sidfot 4">
            <a:extLst>
              <a:ext uri="{FF2B5EF4-FFF2-40B4-BE49-F238E27FC236}">
                <a16:creationId xmlns:a16="http://schemas.microsoft.com/office/drawing/2014/main" id="{AD7CD38D-F54E-8C40-8506-2A3C4C315939}"/>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1"/>
                </a:solidFill>
              </a:defRPr>
            </a:lvl1pPr>
          </a:lstStyle>
          <a:p>
            <a:r>
              <a:rPr lang="en-US" noProof="0"/>
              <a:t>Skanska Norway</a:t>
            </a:r>
          </a:p>
        </p:txBody>
      </p:sp>
      <p:sp>
        <p:nvSpPr>
          <p:cNvPr id="20" name="Platshållare för bildnummer 5">
            <a:extLst>
              <a:ext uri="{FF2B5EF4-FFF2-40B4-BE49-F238E27FC236}">
                <a16:creationId xmlns:a16="http://schemas.microsoft.com/office/drawing/2014/main" id="{78EFAF87-EB3E-9448-9EB2-F1FA0DB51245}"/>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1"/>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1318048582"/>
      </p:ext>
    </p:extLst>
  </p:cSld>
  <p:clrMapOvr>
    <a:overrideClrMapping bg1="dk1" tx1="lt1" bg2="dk2" tx2="lt2" accent1="accent1" accent2="accent2" accent3="accent3" accent4="accent4" accent5="accent5" accent6="accent6" hlink="hlink" folHlink="folHlink"/>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 Title Start Gray">
    <p:spTree>
      <p:nvGrpSpPr>
        <p:cNvPr id="1" name=""/>
        <p:cNvGrpSpPr/>
        <p:nvPr/>
      </p:nvGrpSpPr>
      <p:grpSpPr>
        <a:xfrm>
          <a:off x="0" y="0"/>
          <a:ext cx="0" cy="0"/>
          <a:chOff x="0" y="0"/>
          <a:chExt cx="0" cy="0"/>
        </a:xfrm>
      </p:grpSpPr>
      <p:grpSp>
        <p:nvGrpSpPr>
          <p:cNvPr id="8" name="Grupp 12">
            <a:extLst>
              <a:ext uri="{FF2B5EF4-FFF2-40B4-BE49-F238E27FC236}">
                <a16:creationId xmlns:a16="http://schemas.microsoft.com/office/drawing/2014/main" id="{020B7E71-8C9B-5242-B01F-6CA360F416B2}"/>
              </a:ext>
            </a:extLst>
          </p:cNvPr>
          <p:cNvGrpSpPr/>
          <p:nvPr userDrawn="1"/>
        </p:nvGrpSpPr>
        <p:grpSpPr>
          <a:xfrm>
            <a:off x="576139" y="356679"/>
            <a:ext cx="1060123" cy="157076"/>
            <a:chOff x="576140" y="6451484"/>
            <a:chExt cx="615478" cy="91194"/>
          </a:xfrm>
          <a:solidFill>
            <a:schemeClr val="tx2"/>
          </a:solidFill>
        </p:grpSpPr>
        <p:sp>
          <p:nvSpPr>
            <p:cNvPr id="9" name="Bild 2">
              <a:extLst>
                <a:ext uri="{FF2B5EF4-FFF2-40B4-BE49-F238E27FC236}">
                  <a16:creationId xmlns:a16="http://schemas.microsoft.com/office/drawing/2014/main" id="{6318E37B-AA14-0649-9DA7-69211BFB17CA}"/>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0" name="Bild 2">
              <a:extLst>
                <a:ext uri="{FF2B5EF4-FFF2-40B4-BE49-F238E27FC236}">
                  <a16:creationId xmlns:a16="http://schemas.microsoft.com/office/drawing/2014/main" id="{32E1F09D-ED0C-DE46-9B1B-B9E26DF0BD3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1" name="Bild 2">
              <a:extLst>
                <a:ext uri="{FF2B5EF4-FFF2-40B4-BE49-F238E27FC236}">
                  <a16:creationId xmlns:a16="http://schemas.microsoft.com/office/drawing/2014/main" id="{3CA8F4F3-6275-ED44-8BB0-3552187481D5}"/>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12" name="Bild 2">
              <a:extLst>
                <a:ext uri="{FF2B5EF4-FFF2-40B4-BE49-F238E27FC236}">
                  <a16:creationId xmlns:a16="http://schemas.microsoft.com/office/drawing/2014/main" id="{9CDD8FD0-0EEC-FF4A-887F-3DDDEE806432}"/>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3" name="Bild 2">
              <a:extLst>
                <a:ext uri="{FF2B5EF4-FFF2-40B4-BE49-F238E27FC236}">
                  <a16:creationId xmlns:a16="http://schemas.microsoft.com/office/drawing/2014/main" id="{6CFB5C2E-2D79-B54B-B355-1FAC5B95A304}"/>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14" name="Bild 2">
              <a:extLst>
                <a:ext uri="{FF2B5EF4-FFF2-40B4-BE49-F238E27FC236}">
                  <a16:creationId xmlns:a16="http://schemas.microsoft.com/office/drawing/2014/main" id="{A94DC018-4855-8D4B-9A15-FEB331F2E3F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15" name="Bild 2">
              <a:extLst>
                <a:ext uri="{FF2B5EF4-FFF2-40B4-BE49-F238E27FC236}">
                  <a16:creationId xmlns:a16="http://schemas.microsoft.com/office/drawing/2014/main" id="{8C343B86-2555-6D48-AE8D-2ACDF160AD2F}"/>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Text Placeholder 18">
            <a:extLst>
              <a:ext uri="{FF2B5EF4-FFF2-40B4-BE49-F238E27FC236}">
                <a16:creationId xmlns:a16="http://schemas.microsoft.com/office/drawing/2014/main" id="{24922639-C89C-B84A-AA5D-5F56DD1D1156}"/>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accent1"/>
                </a:solidFill>
              </a:defRPr>
            </a:lvl1pPr>
          </a:lstStyle>
          <a:p>
            <a:pPr lvl="0"/>
            <a:r>
              <a:rPr lang="nb-NO" noProof="0"/>
              <a:t>Klikk for å legge til en overskrift på to linjer</a:t>
            </a:r>
            <a:endParaRPr lang="en-US" noProof="0"/>
          </a:p>
        </p:txBody>
      </p:sp>
      <p:sp>
        <p:nvSpPr>
          <p:cNvPr id="17" name="Text Placeholder 18">
            <a:extLst>
              <a:ext uri="{FF2B5EF4-FFF2-40B4-BE49-F238E27FC236}">
                <a16:creationId xmlns:a16="http://schemas.microsoft.com/office/drawing/2014/main" id="{13062C08-0B1B-AD44-AD72-AA0948D72B37}"/>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accent1"/>
                </a:solidFill>
              </a:defRPr>
            </a:lvl1pPr>
          </a:lstStyle>
          <a:p>
            <a:pPr lvl="0"/>
            <a:r>
              <a:rPr lang="nb-NO" noProof="0"/>
              <a:t>Klikk for å legge til navn</a:t>
            </a:r>
            <a:br>
              <a:rPr lang="nb-NO" noProof="0"/>
            </a:br>
            <a:r>
              <a:rPr lang="nb-NO" noProof="0"/>
              <a:t>Tittel, Forretningsenhet
Og dato
</a:t>
            </a:r>
            <a:endParaRPr lang="en-US" noProof="0"/>
          </a:p>
        </p:txBody>
      </p:sp>
      <p:sp>
        <p:nvSpPr>
          <p:cNvPr id="18" name="Platshållare för datum 3">
            <a:extLst>
              <a:ext uri="{FF2B5EF4-FFF2-40B4-BE49-F238E27FC236}">
                <a16:creationId xmlns:a16="http://schemas.microsoft.com/office/drawing/2014/main" id="{24313DCE-7C7B-BE47-B236-12335E1BB94B}"/>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42FDDEEE-0715-4A44-B502-C9202807B1C0}" type="datetime1">
              <a:rPr lang="nb-NO" noProof="0" smtClean="0"/>
              <a:t>20.08.2026</a:t>
            </a:fld>
            <a:endParaRPr lang="en-US" noProof="0"/>
          </a:p>
        </p:txBody>
      </p:sp>
      <p:sp>
        <p:nvSpPr>
          <p:cNvPr id="19" name="Platshållare för sidfot 4">
            <a:extLst>
              <a:ext uri="{FF2B5EF4-FFF2-40B4-BE49-F238E27FC236}">
                <a16:creationId xmlns:a16="http://schemas.microsoft.com/office/drawing/2014/main" id="{C8598061-D3AB-104D-BCB1-F1F63C9D15AC}"/>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20" name="Platshållare för bildnummer 5">
            <a:extLst>
              <a:ext uri="{FF2B5EF4-FFF2-40B4-BE49-F238E27FC236}">
                <a16:creationId xmlns:a16="http://schemas.microsoft.com/office/drawing/2014/main" id="{AA379A6C-78A7-5146-80E3-D2B5A4DC31CD}"/>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21" name="textruta 5">
            <a:extLst>
              <a:ext uri="{FF2B5EF4-FFF2-40B4-BE49-F238E27FC236}">
                <a16:creationId xmlns:a16="http://schemas.microsoft.com/office/drawing/2014/main" id="{3EA4AB85-2C02-49AD-AAC3-E98480E0C14F}"/>
              </a:ext>
            </a:extLst>
          </p:cNvPr>
          <p:cNvSpPr txBox="1"/>
          <p:nvPr userDrawn="1"/>
        </p:nvSpPr>
        <p:spPr>
          <a:xfrm>
            <a:off x="12395258" y="1750517"/>
            <a:ext cx="1681523" cy="923330"/>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tekstboksene forsvinner etter at du har lagt til eller endret et bilde, høyreklikker du på bildet og bruker – Plasser lengst bak
</a:t>
            </a:r>
            <a:endParaRPr lang="en-US" sz="900" b="1"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2" name="textruta 8">
            <a:extLst>
              <a:ext uri="{FF2B5EF4-FFF2-40B4-BE49-F238E27FC236}">
                <a16:creationId xmlns:a16="http://schemas.microsoft.com/office/drawing/2014/main" id="{4A5CC5F5-C1C9-4C5A-B4EC-2B913C655F83}"/>
              </a:ext>
            </a:extLst>
          </p:cNvPr>
          <p:cNvSpPr txBox="1"/>
          <p:nvPr userDrawn="1"/>
        </p:nvSpPr>
        <p:spPr>
          <a:xfrm>
            <a:off x="12395258" y="102173"/>
            <a:ext cx="1681523" cy="1200329"/>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du må endre fargen på logoen, høyreklikker du utenfor arbeidsområdet, velger Formater bakgrunn på hurtigmenyen og velger Heldekkende fyll – Hvitt eller Blått
</a:t>
            </a: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3" name="Rektangel 22">
            <a:extLst>
              <a:ext uri="{FF2B5EF4-FFF2-40B4-BE49-F238E27FC236}">
                <a16:creationId xmlns:a16="http://schemas.microsoft.com/office/drawing/2014/main" id="{94AF6BEA-BCE8-44DF-A96F-354CBA8F38EE}"/>
              </a:ext>
            </a:extLst>
          </p:cNvPr>
          <p:cNvSpPr/>
          <p:nvPr userDrawn="1"/>
        </p:nvSpPr>
        <p:spPr>
          <a:xfrm>
            <a:off x="13352751" y="1231308"/>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4" name="Rektangel 23">
            <a:extLst>
              <a:ext uri="{FF2B5EF4-FFF2-40B4-BE49-F238E27FC236}">
                <a16:creationId xmlns:a16="http://schemas.microsoft.com/office/drawing/2014/main" id="{BAA2ECB3-3B6C-458A-94E0-F63D86AE6807}"/>
              </a:ext>
            </a:extLst>
          </p:cNvPr>
          <p:cNvSpPr/>
          <p:nvPr userDrawn="1"/>
        </p:nvSpPr>
        <p:spPr>
          <a:xfrm>
            <a:off x="12839720" y="1235058"/>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Tree>
    <p:extLst>
      <p:ext uri="{BB962C8B-B14F-4D97-AF65-F5344CB8AC3E}">
        <p14:creationId xmlns:p14="http://schemas.microsoft.com/office/powerpoint/2010/main" val="4283475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hapter Slide Image">
    <p:bg>
      <p:bgPr>
        <a:solidFill>
          <a:schemeClr val="bg1"/>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CBA7EE4-EB8C-8F45-95DB-49CBDE2D978D}"/>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1" name="Text Placeholder 18">
            <a:extLst>
              <a:ext uri="{FF2B5EF4-FFF2-40B4-BE49-F238E27FC236}">
                <a16:creationId xmlns:a16="http://schemas.microsoft.com/office/drawing/2014/main" id="{9E632AA3-7BD2-F044-BBB9-1D2351901556}"/>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bg1"/>
                </a:solidFill>
              </a:defRPr>
            </a:lvl1pPr>
          </a:lstStyle>
          <a:p>
            <a:pPr lvl="0"/>
            <a:r>
              <a:rPr lang="en-US" noProof="0"/>
              <a:t>Click to add a headline </a:t>
            </a:r>
            <a:br>
              <a:rPr lang="en-US" noProof="0"/>
            </a:br>
            <a:r>
              <a:rPr lang="en-US" noProof="0"/>
              <a:t>of maximum two lines</a:t>
            </a:r>
          </a:p>
        </p:txBody>
      </p:sp>
      <p:sp>
        <p:nvSpPr>
          <p:cNvPr id="9" name="textruta 5">
            <a:extLst>
              <a:ext uri="{FF2B5EF4-FFF2-40B4-BE49-F238E27FC236}">
                <a16:creationId xmlns:a16="http://schemas.microsoft.com/office/drawing/2014/main" id="{FC83AE35-878B-F54A-AFFF-15CF59CCA970}"/>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0" name="textruta 9">
            <a:extLst>
              <a:ext uri="{FF2B5EF4-FFF2-40B4-BE49-F238E27FC236}">
                <a16:creationId xmlns:a16="http://schemas.microsoft.com/office/drawing/2014/main" id="{8847623D-7CF8-354F-90BA-8A886C948F9B}"/>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2" name="Rektangel 11">
            <a:extLst>
              <a:ext uri="{FF2B5EF4-FFF2-40B4-BE49-F238E27FC236}">
                <a16:creationId xmlns:a16="http://schemas.microsoft.com/office/drawing/2014/main" id="{3B9D092F-3826-0D44-BE12-8BDC39E229EF}"/>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3" name="Rektangel 12">
            <a:extLst>
              <a:ext uri="{FF2B5EF4-FFF2-40B4-BE49-F238E27FC236}">
                <a16:creationId xmlns:a16="http://schemas.microsoft.com/office/drawing/2014/main" id="{EAF63052-34D6-4B45-BFD9-6062FD759EA4}"/>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4" name="Platshållare för datum 3">
            <a:extLst>
              <a:ext uri="{FF2B5EF4-FFF2-40B4-BE49-F238E27FC236}">
                <a16:creationId xmlns:a16="http://schemas.microsoft.com/office/drawing/2014/main" id="{F4416C58-A6AA-C94C-8C8A-86F42C888BE2}"/>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1D8A6951-CDC8-49B8-B932-90888E0025B5}" type="datetime1">
              <a:rPr lang="en-US" smtClean="0"/>
              <a:t>8/20/26</a:t>
            </a:fld>
            <a:endParaRPr lang="en-US"/>
          </a:p>
        </p:txBody>
      </p:sp>
      <p:sp>
        <p:nvSpPr>
          <p:cNvPr id="15" name="Platshållare för sidfot 4">
            <a:extLst>
              <a:ext uri="{FF2B5EF4-FFF2-40B4-BE49-F238E27FC236}">
                <a16:creationId xmlns:a16="http://schemas.microsoft.com/office/drawing/2014/main" id="{AADA9FE3-6667-C34F-A267-E7ABD2B40D83}"/>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nb-NO"/>
              <a:t>Skanska Norge Hovedpresentasjon - desember 2022</a:t>
            </a:r>
            <a:endParaRPr lang="en-US"/>
          </a:p>
        </p:txBody>
      </p:sp>
      <p:sp>
        <p:nvSpPr>
          <p:cNvPr id="16" name="Platshållare för bildnummer 5">
            <a:extLst>
              <a:ext uri="{FF2B5EF4-FFF2-40B4-BE49-F238E27FC236}">
                <a16:creationId xmlns:a16="http://schemas.microsoft.com/office/drawing/2014/main" id="{614442EC-CDBE-5D44-AF43-E14C53E2E85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18" name="Text Placeholder 4">
            <a:extLst>
              <a:ext uri="{FF2B5EF4-FFF2-40B4-BE49-F238E27FC236}">
                <a16:creationId xmlns:a16="http://schemas.microsoft.com/office/drawing/2014/main" id="{A821A6FF-8152-7648-AA0D-49C723505D2B}"/>
              </a:ext>
            </a:extLst>
          </p:cNvPr>
          <p:cNvSpPr>
            <a:spLocks noGrp="1"/>
          </p:cNvSpPr>
          <p:nvPr>
            <p:ph type="body" sz="quarter" idx="15"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51555052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 Title Start Graphic/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3718FC5-379A-3343-904E-06A5A117D84C}"/>
              </a:ext>
            </a:extLst>
          </p:cNvPr>
          <p:cNvSpPr>
            <a:spLocks noGrp="1"/>
          </p:cNvSpPr>
          <p:nvPr>
            <p:ph type="pic" sz="quarter" idx="18" hasCustomPrompt="1"/>
          </p:nvPr>
        </p:nvSpPr>
        <p:spPr>
          <a:xfrm>
            <a:off x="6094413" y="0"/>
            <a:ext cx="6097587"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nb-NO"/>
              <a:t>Klikk på ikonet for å legge til et bilde
</a:t>
            </a:r>
            <a:endParaRPr lang="en-GB"/>
          </a:p>
        </p:txBody>
      </p:sp>
      <p:sp>
        <p:nvSpPr>
          <p:cNvPr id="3" name="Rectangle 2">
            <a:extLst>
              <a:ext uri="{FF2B5EF4-FFF2-40B4-BE49-F238E27FC236}">
                <a16:creationId xmlns:a16="http://schemas.microsoft.com/office/drawing/2014/main" id="{7ABD8C07-48FE-CE42-BAC1-8E71230A09D6}"/>
              </a:ext>
            </a:extLst>
          </p:cNvPr>
          <p:cNvSpPr/>
          <p:nvPr userDrawn="1"/>
        </p:nvSpPr>
        <p:spPr>
          <a:xfrm>
            <a:off x="0" y="0"/>
            <a:ext cx="6096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85947" y="1022400"/>
            <a:ext cx="5367178" cy="1069200"/>
          </a:xfrm>
          <a:prstGeom prst="rect">
            <a:avLst/>
          </a:prstGeom>
        </p:spPr>
        <p:txBody>
          <a:bodyPr anchor="b">
            <a:noAutofit/>
          </a:bodyPr>
          <a:lstStyle>
            <a:lvl1pPr marL="0" indent="0">
              <a:lnSpc>
                <a:spcPct val="85000"/>
              </a:lnSpc>
              <a:spcBef>
                <a:spcPts val="0"/>
              </a:spcBef>
              <a:buNone/>
              <a:defRPr sz="3600" spc="40" baseline="0">
                <a:solidFill>
                  <a:schemeClr val="tx2"/>
                </a:solidFill>
              </a:defRPr>
            </a:lvl1pPr>
          </a:lstStyle>
          <a:p>
            <a:pPr lvl="0"/>
            <a:r>
              <a:rPr lang="nb-NO"/>
              <a:t>Klikk for å legge til en overskrift på to linjer</a:t>
            </a:r>
            <a:endParaRPr lang="en-GB"/>
          </a:p>
        </p:txBody>
      </p:sp>
      <p:sp>
        <p:nvSpPr>
          <p:cNvPr id="20" name="Text Placeholder 18">
            <a:extLst>
              <a:ext uri="{FF2B5EF4-FFF2-40B4-BE49-F238E27FC236}">
                <a16:creationId xmlns:a16="http://schemas.microsoft.com/office/drawing/2014/main" id="{01A6A6FB-6FA2-F143-90DF-C849DA3D5701}"/>
              </a:ext>
            </a:extLst>
          </p:cNvPr>
          <p:cNvSpPr>
            <a:spLocks noGrp="1"/>
          </p:cNvSpPr>
          <p:nvPr>
            <p:ph type="body" sz="quarter" idx="15" hasCustomPrompt="1"/>
          </p:nvPr>
        </p:nvSpPr>
        <p:spPr>
          <a:xfrm>
            <a:off x="588222" y="2228854"/>
            <a:ext cx="3755854" cy="771519"/>
          </a:xfrm>
          <a:prstGeom prst="rect">
            <a:avLst/>
          </a:prstGeom>
        </p:spPr>
        <p:txBody>
          <a:bodyPr anchor="t">
            <a:noAutofit/>
          </a:bodyPr>
          <a:lstStyle>
            <a:lvl1pPr marL="0" indent="0">
              <a:lnSpc>
                <a:spcPct val="100000"/>
              </a:lnSpc>
              <a:spcBef>
                <a:spcPts val="0"/>
              </a:spcBef>
              <a:buNone/>
              <a:defRPr sz="1400" spc="70" baseline="0">
                <a:solidFill>
                  <a:schemeClr val="tx2"/>
                </a:solidFill>
              </a:defRPr>
            </a:lvl1pPr>
          </a:lstStyle>
          <a:p>
            <a:pPr lvl="0"/>
            <a:r>
              <a:rPr lang="nb-NO" noProof="0"/>
              <a:t>Klikk for å legge til navn</a:t>
            </a:r>
            <a:br>
              <a:rPr lang="nb-NO" noProof="0"/>
            </a:br>
            <a:r>
              <a:rPr lang="nb-NO" noProof="0"/>
              <a:t>Tittel, Forretningsenhet
Og dato
</a:t>
            </a:r>
            <a:endParaRPr lang="en-US" noProof="0"/>
          </a:p>
        </p:txBody>
      </p:sp>
      <p:grpSp>
        <p:nvGrpSpPr>
          <p:cNvPr id="61" name="Grupp 12">
            <a:extLst>
              <a:ext uri="{FF2B5EF4-FFF2-40B4-BE49-F238E27FC236}">
                <a16:creationId xmlns:a16="http://schemas.microsoft.com/office/drawing/2014/main" id="{11C1EE99-A90A-8E42-9EF6-ABC92B42C61F}"/>
              </a:ext>
            </a:extLst>
          </p:cNvPr>
          <p:cNvGrpSpPr/>
          <p:nvPr userDrawn="1"/>
        </p:nvGrpSpPr>
        <p:grpSpPr>
          <a:xfrm>
            <a:off x="576139" y="356679"/>
            <a:ext cx="1060123" cy="157076"/>
            <a:chOff x="576140" y="6451484"/>
            <a:chExt cx="615478" cy="91194"/>
          </a:xfrm>
          <a:solidFill>
            <a:schemeClr val="tx2"/>
          </a:solidFill>
        </p:grpSpPr>
        <p:sp>
          <p:nvSpPr>
            <p:cNvPr id="62" name="Bild 2">
              <a:extLst>
                <a:ext uri="{FF2B5EF4-FFF2-40B4-BE49-F238E27FC236}">
                  <a16:creationId xmlns:a16="http://schemas.microsoft.com/office/drawing/2014/main" id="{34B0D9DD-7C10-5F44-BF90-E4725CC02B7F}"/>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sv-SE">
                <a:solidFill>
                  <a:schemeClr val="tx2"/>
                </a:solidFill>
              </a:endParaRPr>
            </a:p>
          </p:txBody>
        </p:sp>
        <p:sp>
          <p:nvSpPr>
            <p:cNvPr id="63" name="Bild 2">
              <a:extLst>
                <a:ext uri="{FF2B5EF4-FFF2-40B4-BE49-F238E27FC236}">
                  <a16:creationId xmlns:a16="http://schemas.microsoft.com/office/drawing/2014/main" id="{9333FAAF-3916-C84B-A4CC-472A10E5FD21}"/>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sv-SE">
                <a:solidFill>
                  <a:schemeClr val="tx2"/>
                </a:solidFill>
              </a:endParaRPr>
            </a:p>
          </p:txBody>
        </p:sp>
        <p:sp>
          <p:nvSpPr>
            <p:cNvPr id="64" name="Bild 2">
              <a:extLst>
                <a:ext uri="{FF2B5EF4-FFF2-40B4-BE49-F238E27FC236}">
                  <a16:creationId xmlns:a16="http://schemas.microsoft.com/office/drawing/2014/main" id="{E3DA2BDA-82F6-C640-9E27-537DA60E22D2}"/>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sv-SE">
                <a:solidFill>
                  <a:schemeClr val="tx2"/>
                </a:solidFill>
              </a:endParaRPr>
            </a:p>
          </p:txBody>
        </p:sp>
        <p:sp>
          <p:nvSpPr>
            <p:cNvPr id="65" name="Bild 2">
              <a:extLst>
                <a:ext uri="{FF2B5EF4-FFF2-40B4-BE49-F238E27FC236}">
                  <a16:creationId xmlns:a16="http://schemas.microsoft.com/office/drawing/2014/main" id="{E456F497-D9F5-4E4F-9AF3-A1A4A44D26D4}"/>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sv-SE">
                <a:solidFill>
                  <a:schemeClr val="tx2"/>
                </a:solidFill>
              </a:endParaRPr>
            </a:p>
          </p:txBody>
        </p:sp>
        <p:sp>
          <p:nvSpPr>
            <p:cNvPr id="66" name="Bild 2">
              <a:extLst>
                <a:ext uri="{FF2B5EF4-FFF2-40B4-BE49-F238E27FC236}">
                  <a16:creationId xmlns:a16="http://schemas.microsoft.com/office/drawing/2014/main" id="{B670A634-218B-6946-94C9-5A68C0A0443C}"/>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sv-SE">
                <a:solidFill>
                  <a:schemeClr val="tx2"/>
                </a:solidFill>
              </a:endParaRPr>
            </a:p>
          </p:txBody>
        </p:sp>
        <p:sp>
          <p:nvSpPr>
            <p:cNvPr id="67" name="Bild 2">
              <a:extLst>
                <a:ext uri="{FF2B5EF4-FFF2-40B4-BE49-F238E27FC236}">
                  <a16:creationId xmlns:a16="http://schemas.microsoft.com/office/drawing/2014/main" id="{FC7D2288-841A-C443-80D1-8E0BE90E0171}"/>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sv-SE">
                <a:solidFill>
                  <a:schemeClr val="tx2"/>
                </a:solidFill>
              </a:endParaRPr>
            </a:p>
          </p:txBody>
        </p:sp>
        <p:sp>
          <p:nvSpPr>
            <p:cNvPr id="68" name="Bild 2">
              <a:extLst>
                <a:ext uri="{FF2B5EF4-FFF2-40B4-BE49-F238E27FC236}">
                  <a16:creationId xmlns:a16="http://schemas.microsoft.com/office/drawing/2014/main" id="{FA828F5C-03A9-8649-9199-869425B6C0B6}"/>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sv-SE">
                <a:solidFill>
                  <a:schemeClr val="tx2"/>
                </a:solidFill>
              </a:endParaRPr>
            </a:p>
          </p:txBody>
        </p:sp>
      </p:grpSp>
      <p:pic>
        <p:nvPicPr>
          <p:cNvPr id="4" name="Picture 3">
            <a:extLst>
              <a:ext uri="{FF2B5EF4-FFF2-40B4-BE49-F238E27FC236}">
                <a16:creationId xmlns:a16="http://schemas.microsoft.com/office/drawing/2014/main" id="{5C1AE774-2D36-A94D-AAEE-5D6B6412685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29892"/>
            <a:ext cx="6094413" cy="3428107"/>
          </a:xfrm>
          <a:prstGeom prst="rect">
            <a:avLst/>
          </a:prstGeom>
        </p:spPr>
      </p:pic>
      <p:sp>
        <p:nvSpPr>
          <p:cNvPr id="16" name="Text Placeholder 4">
            <a:extLst>
              <a:ext uri="{FF2B5EF4-FFF2-40B4-BE49-F238E27FC236}">
                <a16:creationId xmlns:a16="http://schemas.microsoft.com/office/drawing/2014/main" id="{2E3C9CEE-5237-A84E-AB7E-0657C69C9212}"/>
              </a:ext>
            </a:extLst>
          </p:cNvPr>
          <p:cNvSpPr>
            <a:spLocks noGrp="1"/>
          </p:cNvSpPr>
          <p:nvPr>
            <p:ph type="body" sz="quarter" idx="19"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
        <p:nvSpPr>
          <p:cNvPr id="17" name="textruta 5">
            <a:extLst>
              <a:ext uri="{FF2B5EF4-FFF2-40B4-BE49-F238E27FC236}">
                <a16:creationId xmlns:a16="http://schemas.microsoft.com/office/drawing/2014/main" id="{A3B46C01-50D5-4937-B5A0-21F20E18D0C2}"/>
              </a:ext>
            </a:extLst>
          </p:cNvPr>
          <p:cNvSpPr txBox="1"/>
          <p:nvPr userDrawn="1"/>
        </p:nvSpPr>
        <p:spPr>
          <a:xfrm>
            <a:off x="12395258" y="1750517"/>
            <a:ext cx="1681523" cy="923330"/>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tekstboksene forsvinner etter at du har lagt til eller endret et bilde, høyreklikker du på bildet og bruker – Plasser lengst bak
</a:t>
            </a:r>
            <a:endParaRPr lang="en-US" sz="900" b="1"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8" name="textruta 8">
            <a:extLst>
              <a:ext uri="{FF2B5EF4-FFF2-40B4-BE49-F238E27FC236}">
                <a16:creationId xmlns:a16="http://schemas.microsoft.com/office/drawing/2014/main" id="{D39CA60C-27C7-4A11-AED2-BA2076759FDC}"/>
              </a:ext>
            </a:extLst>
          </p:cNvPr>
          <p:cNvSpPr txBox="1"/>
          <p:nvPr userDrawn="1"/>
        </p:nvSpPr>
        <p:spPr>
          <a:xfrm>
            <a:off x="12395258" y="102173"/>
            <a:ext cx="1681523" cy="1200329"/>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du må endre fargen på logoen, høyreklikker du utenfor arbeidsområdet, velger Formater bakgrunn på hurtigmenyen og velger Heldekkende fyll – Hvitt eller Blått
</a:t>
            </a: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Rektangel 20">
            <a:extLst>
              <a:ext uri="{FF2B5EF4-FFF2-40B4-BE49-F238E27FC236}">
                <a16:creationId xmlns:a16="http://schemas.microsoft.com/office/drawing/2014/main" id="{41EAD59C-A50B-4678-B81F-CDC18F25F621}"/>
              </a:ext>
            </a:extLst>
          </p:cNvPr>
          <p:cNvSpPr/>
          <p:nvPr userDrawn="1"/>
        </p:nvSpPr>
        <p:spPr>
          <a:xfrm>
            <a:off x="13352751" y="1231308"/>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2" name="Rektangel 21">
            <a:extLst>
              <a:ext uri="{FF2B5EF4-FFF2-40B4-BE49-F238E27FC236}">
                <a16:creationId xmlns:a16="http://schemas.microsoft.com/office/drawing/2014/main" id="{FD77CEAC-0D22-4E23-9B20-7E6315DB79E4}"/>
              </a:ext>
            </a:extLst>
          </p:cNvPr>
          <p:cNvSpPr/>
          <p:nvPr userDrawn="1"/>
        </p:nvSpPr>
        <p:spPr>
          <a:xfrm>
            <a:off x="12839720" y="1235058"/>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Tree>
    <p:extLst>
      <p:ext uri="{BB962C8B-B14F-4D97-AF65-F5344CB8AC3E}">
        <p14:creationId xmlns:p14="http://schemas.microsoft.com/office/powerpoint/2010/main" val="338958888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 Chapter Slide Blue">
    <p:bg>
      <p:bgRef idx="1001">
        <a:schemeClr val="bg2"/>
      </p:bgRef>
    </p:bg>
    <p:spTree>
      <p:nvGrpSpPr>
        <p:cNvPr id="1" name=""/>
        <p:cNvGrpSpPr/>
        <p:nvPr/>
      </p:nvGrpSpPr>
      <p:grpSpPr>
        <a:xfrm>
          <a:off x="0" y="0"/>
          <a:ext cx="0" cy="0"/>
          <a:chOff x="0" y="0"/>
          <a:chExt cx="0" cy="0"/>
        </a:xfrm>
      </p:grpSpPr>
      <p:sp>
        <p:nvSpPr>
          <p:cNvPr id="16" name="Text Placeholder 18">
            <a:extLst>
              <a:ext uri="{FF2B5EF4-FFF2-40B4-BE49-F238E27FC236}">
                <a16:creationId xmlns:a16="http://schemas.microsoft.com/office/drawing/2014/main" id="{F7778766-F776-2644-80BC-C322DB5143E5}"/>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tx1"/>
                </a:solidFill>
              </a:defRPr>
            </a:lvl1pPr>
          </a:lstStyle>
          <a:p>
            <a:pPr lvl="0"/>
            <a:r>
              <a:rPr lang="nb-NO" noProof="0"/>
              <a:t>Klikk for å legge til en overskrift på to linjer</a:t>
            </a:r>
            <a:endParaRPr lang="en-US" noProof="0"/>
          </a:p>
        </p:txBody>
      </p:sp>
      <p:grpSp>
        <p:nvGrpSpPr>
          <p:cNvPr id="17" name="Grupp 32">
            <a:extLst>
              <a:ext uri="{FF2B5EF4-FFF2-40B4-BE49-F238E27FC236}">
                <a16:creationId xmlns:a16="http://schemas.microsoft.com/office/drawing/2014/main" id="{CCC1C461-9A79-5540-8EA5-15E5AD6E1CA7}"/>
              </a:ext>
            </a:extLst>
          </p:cNvPr>
          <p:cNvGrpSpPr/>
          <p:nvPr userDrawn="1"/>
        </p:nvGrpSpPr>
        <p:grpSpPr>
          <a:xfrm>
            <a:off x="576140" y="6451484"/>
            <a:ext cx="615478" cy="91194"/>
            <a:chOff x="576140" y="6451484"/>
            <a:chExt cx="615478" cy="91194"/>
          </a:xfrm>
          <a:solidFill>
            <a:schemeClr val="tx1"/>
          </a:solidFill>
        </p:grpSpPr>
        <p:sp>
          <p:nvSpPr>
            <p:cNvPr id="18" name="Bild 2">
              <a:extLst>
                <a:ext uri="{FF2B5EF4-FFF2-40B4-BE49-F238E27FC236}">
                  <a16:creationId xmlns:a16="http://schemas.microsoft.com/office/drawing/2014/main" id="{B7D99BA8-54ED-9945-B3A3-B69B3E549BA3}"/>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1"/>
                </a:solidFill>
              </a:endParaRPr>
            </a:p>
          </p:txBody>
        </p:sp>
        <p:sp>
          <p:nvSpPr>
            <p:cNvPr id="19" name="Bild 2">
              <a:extLst>
                <a:ext uri="{FF2B5EF4-FFF2-40B4-BE49-F238E27FC236}">
                  <a16:creationId xmlns:a16="http://schemas.microsoft.com/office/drawing/2014/main" id="{67860190-748E-D545-AF14-8F029A04EDF3}"/>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0" name="Bild 2">
              <a:extLst>
                <a:ext uri="{FF2B5EF4-FFF2-40B4-BE49-F238E27FC236}">
                  <a16:creationId xmlns:a16="http://schemas.microsoft.com/office/drawing/2014/main" id="{1FB3FDA7-54B9-074B-B62F-1B2C37A3F984}"/>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1" name="Bild 2">
              <a:extLst>
                <a:ext uri="{FF2B5EF4-FFF2-40B4-BE49-F238E27FC236}">
                  <a16:creationId xmlns:a16="http://schemas.microsoft.com/office/drawing/2014/main" id="{423BE486-7867-7E49-B208-7017D21BF759}"/>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2" name="Bild 2">
              <a:extLst>
                <a:ext uri="{FF2B5EF4-FFF2-40B4-BE49-F238E27FC236}">
                  <a16:creationId xmlns:a16="http://schemas.microsoft.com/office/drawing/2014/main" id="{E7B5CB21-99E6-A940-BA46-9C57EC56E7F7}"/>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1"/>
                </a:solidFill>
              </a:endParaRPr>
            </a:p>
          </p:txBody>
        </p:sp>
        <p:sp>
          <p:nvSpPr>
            <p:cNvPr id="23" name="Bild 2">
              <a:extLst>
                <a:ext uri="{FF2B5EF4-FFF2-40B4-BE49-F238E27FC236}">
                  <a16:creationId xmlns:a16="http://schemas.microsoft.com/office/drawing/2014/main" id="{8E0A5CDE-6444-0846-AB95-49DCBEBF1B14}"/>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4" name="Bild 2">
              <a:extLst>
                <a:ext uri="{FF2B5EF4-FFF2-40B4-BE49-F238E27FC236}">
                  <a16:creationId xmlns:a16="http://schemas.microsoft.com/office/drawing/2014/main" id="{668977B8-0ED8-024D-82B5-F29636A29043}"/>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grpSp>
      <p:sp>
        <p:nvSpPr>
          <p:cNvPr id="14" name="Platshållare för datum 3">
            <a:extLst>
              <a:ext uri="{FF2B5EF4-FFF2-40B4-BE49-F238E27FC236}">
                <a16:creationId xmlns:a16="http://schemas.microsoft.com/office/drawing/2014/main" id="{06F89A69-F67B-094F-AE41-2BE0278384AA}"/>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1"/>
                </a:solidFill>
              </a:defRPr>
            </a:lvl1pPr>
          </a:lstStyle>
          <a:p>
            <a:fld id="{C8CF308C-9A61-4A64-AC78-9F682F85E796}" type="datetime1">
              <a:rPr lang="nb-NO" smtClean="0"/>
              <a:t>20.08.2026</a:t>
            </a:fld>
            <a:endParaRPr lang="en-US"/>
          </a:p>
        </p:txBody>
      </p:sp>
      <p:sp>
        <p:nvSpPr>
          <p:cNvPr id="15" name="Platshållare för sidfot 4">
            <a:extLst>
              <a:ext uri="{FF2B5EF4-FFF2-40B4-BE49-F238E27FC236}">
                <a16:creationId xmlns:a16="http://schemas.microsoft.com/office/drawing/2014/main" id="{0D86C592-6736-C940-B119-9570C8C9F6B3}"/>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1"/>
                </a:solidFill>
              </a:defRPr>
            </a:lvl1pPr>
          </a:lstStyle>
          <a:p>
            <a:r>
              <a:rPr lang="en-US" noProof="0"/>
              <a:t>Skanska Norway</a:t>
            </a:r>
          </a:p>
        </p:txBody>
      </p:sp>
      <p:sp>
        <p:nvSpPr>
          <p:cNvPr id="25" name="Platshållare för bildnummer 5">
            <a:extLst>
              <a:ext uri="{FF2B5EF4-FFF2-40B4-BE49-F238E27FC236}">
                <a16:creationId xmlns:a16="http://schemas.microsoft.com/office/drawing/2014/main" id="{7DCF2312-AA91-3248-90DB-C057CD0B6345}"/>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1"/>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2430955185"/>
      </p:ext>
    </p:extLst>
  </p:cSld>
  <p:clrMapOvr>
    <a:overrideClrMapping bg1="dk1" tx1="lt1" bg2="dk2" tx2="lt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 Chapter Slide Gray">
    <p:spTree>
      <p:nvGrpSpPr>
        <p:cNvPr id="1" name=""/>
        <p:cNvGrpSpPr/>
        <p:nvPr/>
      </p:nvGrpSpPr>
      <p:grpSpPr>
        <a:xfrm>
          <a:off x="0" y="0"/>
          <a:ext cx="0" cy="0"/>
          <a:chOff x="0" y="0"/>
          <a:chExt cx="0" cy="0"/>
        </a:xfrm>
      </p:grpSpPr>
      <p:sp>
        <p:nvSpPr>
          <p:cNvPr id="18" name="Text Placeholder 18">
            <a:extLst>
              <a:ext uri="{FF2B5EF4-FFF2-40B4-BE49-F238E27FC236}">
                <a16:creationId xmlns:a16="http://schemas.microsoft.com/office/drawing/2014/main" id="{ED7479DB-E08A-074A-9190-F08269647CDA}"/>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accent1"/>
                </a:solidFill>
              </a:defRPr>
            </a:lvl1pPr>
          </a:lstStyle>
          <a:p>
            <a:pPr lvl="0"/>
            <a:r>
              <a:rPr lang="nb-NO" noProof="0"/>
              <a:t>Klikk for å legge til en overskrift på to linjer</a:t>
            </a:r>
            <a:endParaRPr lang="en-US" noProof="0"/>
          </a:p>
        </p:txBody>
      </p:sp>
      <p:grpSp>
        <p:nvGrpSpPr>
          <p:cNvPr id="16" name="Grupp 32">
            <a:extLst>
              <a:ext uri="{FF2B5EF4-FFF2-40B4-BE49-F238E27FC236}">
                <a16:creationId xmlns:a16="http://schemas.microsoft.com/office/drawing/2014/main" id="{17401CF1-3F91-0F47-A923-9A1A2A3023B9}"/>
              </a:ext>
            </a:extLst>
          </p:cNvPr>
          <p:cNvGrpSpPr/>
          <p:nvPr userDrawn="1"/>
        </p:nvGrpSpPr>
        <p:grpSpPr>
          <a:xfrm>
            <a:off x="576140" y="6451484"/>
            <a:ext cx="615478" cy="91194"/>
            <a:chOff x="576140" y="6451484"/>
            <a:chExt cx="615478" cy="91194"/>
          </a:xfrm>
          <a:solidFill>
            <a:schemeClr val="tx2"/>
          </a:solidFill>
        </p:grpSpPr>
        <p:sp>
          <p:nvSpPr>
            <p:cNvPr id="17" name="Bild 2">
              <a:extLst>
                <a:ext uri="{FF2B5EF4-FFF2-40B4-BE49-F238E27FC236}">
                  <a16:creationId xmlns:a16="http://schemas.microsoft.com/office/drawing/2014/main" id="{6E1496DD-0A73-2C4B-A73D-9853A322E4A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26EC65F1-F77C-C041-A72C-B8486ACEF795}"/>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BD9DE731-8F91-FA4B-933B-DD044D82DC05}"/>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98AC7FAE-AFF1-334E-B393-6CABABAF7EE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55E86661-61FC-8049-B7AF-BB48D69AC52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403B29A7-4A9C-1246-9825-8722C2E02A6C}"/>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498EB4C4-F4C0-FC43-9E36-A6C23E4D712A}"/>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4" name="Platshållare för datum 3">
            <a:extLst>
              <a:ext uri="{FF2B5EF4-FFF2-40B4-BE49-F238E27FC236}">
                <a16:creationId xmlns:a16="http://schemas.microsoft.com/office/drawing/2014/main" id="{05B7D8D8-FA56-7444-B9DF-B930B350D6AF}"/>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177E6DB5-D74D-4D46-A2B3-9A1C0A453E24}" type="datetime1">
              <a:rPr lang="nb-NO" noProof="0" smtClean="0"/>
              <a:t>20.08.2026</a:t>
            </a:fld>
            <a:endParaRPr lang="en-US" noProof="0"/>
          </a:p>
        </p:txBody>
      </p:sp>
      <p:sp>
        <p:nvSpPr>
          <p:cNvPr id="15" name="Platshållare för sidfot 4">
            <a:extLst>
              <a:ext uri="{FF2B5EF4-FFF2-40B4-BE49-F238E27FC236}">
                <a16:creationId xmlns:a16="http://schemas.microsoft.com/office/drawing/2014/main" id="{B12F39BA-DDC1-D847-AE0B-C964A9E60ED3}"/>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25" name="Platshållare för bildnummer 5">
            <a:extLst>
              <a:ext uri="{FF2B5EF4-FFF2-40B4-BE49-F238E27FC236}">
                <a16:creationId xmlns:a16="http://schemas.microsoft.com/office/drawing/2014/main" id="{BEA161A3-DC82-9B4C-9CC6-B04CF9A6D8E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37376536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2 Chapter Slide Blue with Image">
    <p:bg>
      <p:bgPr>
        <a:solidFill>
          <a:schemeClr val="tx2"/>
        </a:solidFill>
        <a:effectLst/>
      </p:bgPr>
    </p:bg>
    <p:spTree>
      <p:nvGrpSpPr>
        <p:cNvPr id="1" name=""/>
        <p:cNvGrpSpPr/>
        <p:nvPr/>
      </p:nvGrpSpPr>
      <p:grpSpPr>
        <a:xfrm>
          <a:off x="0" y="0"/>
          <a:ext cx="0" cy="0"/>
          <a:chOff x="0" y="0"/>
          <a:chExt cx="0" cy="0"/>
        </a:xfrm>
      </p:grpSpPr>
      <p:sp>
        <p:nvSpPr>
          <p:cNvPr id="18" name="Picture Placeholder 6">
            <a:extLst>
              <a:ext uri="{FF2B5EF4-FFF2-40B4-BE49-F238E27FC236}">
                <a16:creationId xmlns:a16="http://schemas.microsoft.com/office/drawing/2014/main" id="{106399E1-1DE8-EE44-81BD-42302CB5679F}"/>
              </a:ext>
            </a:extLst>
          </p:cNvPr>
          <p:cNvSpPr>
            <a:spLocks noGrp="1"/>
          </p:cNvSpPr>
          <p:nvPr>
            <p:ph type="pic" sz="quarter" idx="17" hasCustomPrompt="1"/>
          </p:nvPr>
        </p:nvSpPr>
        <p:spPr>
          <a:xfrm>
            <a:off x="8140700" y="0"/>
            <a:ext cx="4051300" cy="6871252"/>
          </a:xfrm>
          <a:solidFill>
            <a:schemeClr val="bg1">
              <a:lumMod val="85000"/>
            </a:schemeClr>
          </a:solidFill>
        </p:spPr>
        <p:txBody>
          <a:bodyPr lIns="36000" tIns="36000"/>
          <a:lstStyle>
            <a:lvl1pPr marL="1270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300">
                <a:solidFill>
                  <a:schemeClr val="tx2"/>
                </a:solidFill>
              </a:defRPr>
            </a:lvl1pPr>
          </a:lstStyle>
          <a:p>
            <a:pPr marL="127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b-NO" noProof="0"/>
              <a:t>Klikk på ikonet for å legge til et bilde
</a:t>
            </a:r>
            <a:endParaRPr lang="en-US" noProof="0"/>
          </a:p>
        </p:txBody>
      </p:sp>
      <p:sp>
        <p:nvSpPr>
          <p:cNvPr id="21" name="Text Placeholder 18">
            <a:extLst>
              <a:ext uri="{FF2B5EF4-FFF2-40B4-BE49-F238E27FC236}">
                <a16:creationId xmlns:a16="http://schemas.microsoft.com/office/drawing/2014/main" id="{50055E5E-7191-EB40-B5EB-0E791AADEDE6}"/>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bg1"/>
                </a:solidFill>
              </a:defRPr>
            </a:lvl1pPr>
          </a:lstStyle>
          <a:p>
            <a:pPr lvl="0"/>
            <a:r>
              <a:rPr lang="nb-NO" noProof="0"/>
              <a:t>Klikk for å legge til en overskrift på to linjer</a:t>
            </a:r>
            <a:endParaRPr lang="en-US" noProof="0"/>
          </a:p>
        </p:txBody>
      </p:sp>
      <p:sp>
        <p:nvSpPr>
          <p:cNvPr id="12" name="Platshållare för datum 3">
            <a:extLst>
              <a:ext uri="{FF2B5EF4-FFF2-40B4-BE49-F238E27FC236}">
                <a16:creationId xmlns:a16="http://schemas.microsoft.com/office/drawing/2014/main" id="{C1E656AC-D790-6747-BBCB-773F08CF7103}"/>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308A5A8E-73DE-40F1-BBFF-194809A04EEF}" type="datetime1">
              <a:rPr lang="nb-NO" smtClean="0"/>
              <a:t>20.08.2026</a:t>
            </a:fld>
            <a:endParaRPr lang="en-US"/>
          </a:p>
        </p:txBody>
      </p:sp>
      <p:sp>
        <p:nvSpPr>
          <p:cNvPr id="13" name="Platshållare för sidfot 4">
            <a:extLst>
              <a:ext uri="{FF2B5EF4-FFF2-40B4-BE49-F238E27FC236}">
                <a16:creationId xmlns:a16="http://schemas.microsoft.com/office/drawing/2014/main" id="{40B4A8CA-2E45-A045-B4BB-84023FBA6237}"/>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noProof="0"/>
              <a:t>Skanska Norway</a:t>
            </a:r>
          </a:p>
        </p:txBody>
      </p:sp>
      <p:sp>
        <p:nvSpPr>
          <p:cNvPr id="14" name="Platshållare för bildnummer 5">
            <a:extLst>
              <a:ext uri="{FF2B5EF4-FFF2-40B4-BE49-F238E27FC236}">
                <a16:creationId xmlns:a16="http://schemas.microsoft.com/office/drawing/2014/main" id="{C3BE8E53-4D78-2E41-90C4-8F359A150CF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grpSp>
        <p:nvGrpSpPr>
          <p:cNvPr id="20" name="Grupp 32">
            <a:extLst>
              <a:ext uri="{FF2B5EF4-FFF2-40B4-BE49-F238E27FC236}">
                <a16:creationId xmlns:a16="http://schemas.microsoft.com/office/drawing/2014/main" id="{AF3ED186-03E9-BF49-9B8A-A3A46C27486D}"/>
              </a:ext>
            </a:extLst>
          </p:cNvPr>
          <p:cNvGrpSpPr/>
          <p:nvPr userDrawn="1"/>
        </p:nvGrpSpPr>
        <p:grpSpPr>
          <a:xfrm>
            <a:off x="576140" y="6451484"/>
            <a:ext cx="615478" cy="91194"/>
            <a:chOff x="576140" y="6451484"/>
            <a:chExt cx="615478" cy="91194"/>
          </a:xfrm>
          <a:solidFill>
            <a:schemeClr val="bg1"/>
          </a:solidFill>
        </p:grpSpPr>
        <p:sp>
          <p:nvSpPr>
            <p:cNvPr id="22" name="Bild 2">
              <a:extLst>
                <a:ext uri="{FF2B5EF4-FFF2-40B4-BE49-F238E27FC236}">
                  <a16:creationId xmlns:a16="http://schemas.microsoft.com/office/drawing/2014/main" id="{5D042DC5-C8A9-A442-8F32-57CD5268BF38}"/>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49009F17-D779-5145-9AC9-A4741D09DA8A}"/>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AF2DB5F-29AA-F344-B820-7625411CFA14}"/>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3D982866-6026-7843-B715-D5599284755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915BDE88-4874-DF43-B095-7EDD389D143D}"/>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E7B51E0D-BC49-D54F-9169-3AEFCD179A1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B673B569-AEC2-0F44-9550-4C24E96FE9F4}"/>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30" name="Text Placeholder 4">
            <a:extLst>
              <a:ext uri="{FF2B5EF4-FFF2-40B4-BE49-F238E27FC236}">
                <a16:creationId xmlns:a16="http://schemas.microsoft.com/office/drawing/2014/main" id="{657B6F63-B2D3-B645-A8B9-059B9204452A}"/>
              </a:ext>
            </a:extLst>
          </p:cNvPr>
          <p:cNvSpPr>
            <a:spLocks noGrp="1"/>
          </p:cNvSpPr>
          <p:nvPr>
            <p:ph type="body" sz="quarter" idx="18"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
        <p:nvSpPr>
          <p:cNvPr id="29" name="textruta 5">
            <a:extLst>
              <a:ext uri="{FF2B5EF4-FFF2-40B4-BE49-F238E27FC236}">
                <a16:creationId xmlns:a16="http://schemas.microsoft.com/office/drawing/2014/main" id="{6455E14D-E20F-493C-A9A9-B58C42DA0BF7}"/>
              </a:ext>
            </a:extLst>
          </p:cNvPr>
          <p:cNvSpPr txBox="1"/>
          <p:nvPr userDrawn="1"/>
        </p:nvSpPr>
        <p:spPr>
          <a:xfrm>
            <a:off x="12395258" y="1750517"/>
            <a:ext cx="1681523" cy="923330"/>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tekstboksene forsvinner etter at du har lagt til eller endret et bilde, høyreklikker du på bildet og bruker – Plasser lengst bak
</a:t>
            </a:r>
            <a:endParaRPr lang="en-US" sz="900" b="1"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31" name="textruta 8">
            <a:extLst>
              <a:ext uri="{FF2B5EF4-FFF2-40B4-BE49-F238E27FC236}">
                <a16:creationId xmlns:a16="http://schemas.microsoft.com/office/drawing/2014/main" id="{F92C58B3-BC69-4918-937B-71211FCC2E39}"/>
              </a:ext>
            </a:extLst>
          </p:cNvPr>
          <p:cNvSpPr txBox="1"/>
          <p:nvPr userDrawn="1"/>
        </p:nvSpPr>
        <p:spPr>
          <a:xfrm>
            <a:off x="12395258" y="102173"/>
            <a:ext cx="1681523" cy="1200329"/>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du må endre fargen på logoen, høyreklikker du utenfor arbeidsområdet, velger Formater bakgrunn på hurtigmenyen og velger Heldekkende fyll – Hvitt eller Blått
</a:t>
            </a: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32" name="Rektangel 31">
            <a:extLst>
              <a:ext uri="{FF2B5EF4-FFF2-40B4-BE49-F238E27FC236}">
                <a16:creationId xmlns:a16="http://schemas.microsoft.com/office/drawing/2014/main" id="{5BBA3A40-C2A0-4F85-8AFD-B7A06BA8446D}"/>
              </a:ext>
            </a:extLst>
          </p:cNvPr>
          <p:cNvSpPr/>
          <p:nvPr userDrawn="1"/>
        </p:nvSpPr>
        <p:spPr>
          <a:xfrm>
            <a:off x="13352751" y="1231308"/>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33" name="Rektangel 32">
            <a:extLst>
              <a:ext uri="{FF2B5EF4-FFF2-40B4-BE49-F238E27FC236}">
                <a16:creationId xmlns:a16="http://schemas.microsoft.com/office/drawing/2014/main" id="{304F43E7-7D69-4F1A-99A1-7FC6050F0E39}"/>
              </a:ext>
            </a:extLst>
          </p:cNvPr>
          <p:cNvSpPr/>
          <p:nvPr userDrawn="1"/>
        </p:nvSpPr>
        <p:spPr>
          <a:xfrm>
            <a:off x="12839720" y="1235058"/>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Tree>
    <p:extLst>
      <p:ext uri="{BB962C8B-B14F-4D97-AF65-F5344CB8AC3E}">
        <p14:creationId xmlns:p14="http://schemas.microsoft.com/office/powerpoint/2010/main" val="23483176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 Chapter Slide Gray with Image">
    <p:bg>
      <p:bgRef idx="1001">
        <a:schemeClr val="bg2"/>
      </p:bgRef>
    </p:bg>
    <p:spTree>
      <p:nvGrpSpPr>
        <p:cNvPr id="1" name=""/>
        <p:cNvGrpSpPr/>
        <p:nvPr/>
      </p:nvGrpSpPr>
      <p:grpSpPr>
        <a:xfrm>
          <a:off x="0" y="0"/>
          <a:ext cx="0" cy="0"/>
          <a:chOff x="0" y="0"/>
          <a:chExt cx="0" cy="0"/>
        </a:xfrm>
      </p:grpSpPr>
      <p:sp>
        <p:nvSpPr>
          <p:cNvPr id="18" name="Picture Placeholder 6">
            <a:extLst>
              <a:ext uri="{FF2B5EF4-FFF2-40B4-BE49-F238E27FC236}">
                <a16:creationId xmlns:a16="http://schemas.microsoft.com/office/drawing/2014/main" id="{106399E1-1DE8-EE44-81BD-42302CB5679F}"/>
              </a:ext>
            </a:extLst>
          </p:cNvPr>
          <p:cNvSpPr>
            <a:spLocks noGrp="1"/>
          </p:cNvSpPr>
          <p:nvPr>
            <p:ph type="pic" sz="quarter" idx="17" hasCustomPrompt="1"/>
          </p:nvPr>
        </p:nvSpPr>
        <p:spPr>
          <a:xfrm>
            <a:off x="8140700" y="0"/>
            <a:ext cx="4051300" cy="6871252"/>
          </a:xfrm>
          <a:solidFill>
            <a:schemeClr val="bg1">
              <a:lumMod val="85000"/>
            </a:schemeClr>
          </a:solidFill>
        </p:spPr>
        <p:txBody>
          <a:bodyPr lIns="36000" tIns="36000"/>
          <a:lstStyle>
            <a:lvl1pPr marL="1270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300">
                <a:solidFill>
                  <a:schemeClr val="tx2"/>
                </a:solidFill>
              </a:defRPr>
            </a:lvl1pPr>
          </a:lstStyle>
          <a:p>
            <a:pPr marL="127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b-NO" noProof="0"/>
              <a:t>Klikk på ikonet for å legge til et bilde
</a:t>
            </a:r>
            <a:endParaRPr lang="en-US" noProof="0"/>
          </a:p>
        </p:txBody>
      </p:sp>
      <p:sp>
        <p:nvSpPr>
          <p:cNvPr id="21" name="Text Placeholder 18">
            <a:extLst>
              <a:ext uri="{FF2B5EF4-FFF2-40B4-BE49-F238E27FC236}">
                <a16:creationId xmlns:a16="http://schemas.microsoft.com/office/drawing/2014/main" id="{50055E5E-7191-EB40-B5EB-0E791AADEDE6}"/>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tx2"/>
                </a:solidFill>
              </a:defRPr>
            </a:lvl1pPr>
          </a:lstStyle>
          <a:p>
            <a:pPr lvl="0"/>
            <a:r>
              <a:rPr lang="nb-NO" noProof="0"/>
              <a:t>Klikk for å legge til en overskrift på to linjer</a:t>
            </a:r>
            <a:endParaRPr lang="en-US" noProof="0"/>
          </a:p>
        </p:txBody>
      </p:sp>
      <p:sp>
        <p:nvSpPr>
          <p:cNvPr id="12" name="Platshållare för datum 3">
            <a:extLst>
              <a:ext uri="{FF2B5EF4-FFF2-40B4-BE49-F238E27FC236}">
                <a16:creationId xmlns:a16="http://schemas.microsoft.com/office/drawing/2014/main" id="{C1E656AC-D790-6747-BBCB-773F08CF7103}"/>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AECA3639-1883-4D73-9B0D-227D5B4DEA8D}" type="datetime1">
              <a:rPr lang="nb-NO" smtClean="0"/>
              <a:t>20.08.2026</a:t>
            </a:fld>
            <a:endParaRPr lang="en-US"/>
          </a:p>
        </p:txBody>
      </p:sp>
      <p:sp>
        <p:nvSpPr>
          <p:cNvPr id="13" name="Platshållare för sidfot 4">
            <a:extLst>
              <a:ext uri="{FF2B5EF4-FFF2-40B4-BE49-F238E27FC236}">
                <a16:creationId xmlns:a16="http://schemas.microsoft.com/office/drawing/2014/main" id="{40B4A8CA-2E45-A045-B4BB-84023FBA6237}"/>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4" name="Platshållare för bildnummer 5">
            <a:extLst>
              <a:ext uri="{FF2B5EF4-FFF2-40B4-BE49-F238E27FC236}">
                <a16:creationId xmlns:a16="http://schemas.microsoft.com/office/drawing/2014/main" id="{C3BE8E53-4D78-2E41-90C4-8F359A150CF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smtClean="0"/>
              <a:pPr/>
              <a:t>‹#›</a:t>
            </a:fld>
            <a:endParaRPr lang="en-US"/>
          </a:p>
        </p:txBody>
      </p:sp>
      <p:grpSp>
        <p:nvGrpSpPr>
          <p:cNvPr id="20" name="Grupp 32">
            <a:extLst>
              <a:ext uri="{FF2B5EF4-FFF2-40B4-BE49-F238E27FC236}">
                <a16:creationId xmlns:a16="http://schemas.microsoft.com/office/drawing/2014/main" id="{AF3ED186-03E9-BF49-9B8A-A3A46C27486D}"/>
              </a:ext>
            </a:extLst>
          </p:cNvPr>
          <p:cNvGrpSpPr/>
          <p:nvPr userDrawn="1"/>
        </p:nvGrpSpPr>
        <p:grpSpPr>
          <a:xfrm>
            <a:off x="576140" y="6451484"/>
            <a:ext cx="615478" cy="91194"/>
            <a:chOff x="576140" y="6451484"/>
            <a:chExt cx="615478" cy="91194"/>
          </a:xfrm>
          <a:solidFill>
            <a:schemeClr val="tx2"/>
          </a:solidFill>
        </p:grpSpPr>
        <p:sp>
          <p:nvSpPr>
            <p:cNvPr id="22" name="Bild 2">
              <a:extLst>
                <a:ext uri="{FF2B5EF4-FFF2-40B4-BE49-F238E27FC236}">
                  <a16:creationId xmlns:a16="http://schemas.microsoft.com/office/drawing/2014/main" id="{5D042DC5-C8A9-A442-8F32-57CD5268BF38}"/>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49009F17-D779-5145-9AC9-A4741D09DA8A}"/>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AF2DB5F-29AA-F344-B820-7625411CFA14}"/>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3D982866-6026-7843-B715-D5599284755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915BDE88-4874-DF43-B095-7EDD389D143D}"/>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E7B51E0D-BC49-D54F-9169-3AEFCD179A1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B673B569-AEC2-0F44-9550-4C24E96FE9F4}"/>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30" name="Text Placeholder 4">
            <a:extLst>
              <a:ext uri="{FF2B5EF4-FFF2-40B4-BE49-F238E27FC236}">
                <a16:creationId xmlns:a16="http://schemas.microsoft.com/office/drawing/2014/main" id="{378DBF66-B159-FE4E-AD15-AFE89C32D5EE}"/>
              </a:ext>
            </a:extLst>
          </p:cNvPr>
          <p:cNvSpPr>
            <a:spLocks noGrp="1"/>
          </p:cNvSpPr>
          <p:nvPr>
            <p:ph type="body" sz="quarter" idx="18"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
        <p:nvSpPr>
          <p:cNvPr id="29" name="textruta 5">
            <a:extLst>
              <a:ext uri="{FF2B5EF4-FFF2-40B4-BE49-F238E27FC236}">
                <a16:creationId xmlns:a16="http://schemas.microsoft.com/office/drawing/2014/main" id="{D7E4EE14-AF02-4F8F-A04C-D1A5A0D3F2E4}"/>
              </a:ext>
            </a:extLst>
          </p:cNvPr>
          <p:cNvSpPr txBox="1"/>
          <p:nvPr userDrawn="1"/>
        </p:nvSpPr>
        <p:spPr>
          <a:xfrm>
            <a:off x="12395258" y="1750517"/>
            <a:ext cx="1681523" cy="923330"/>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tekstboksene forsvinner etter at du har lagt til eller endret et bilde, høyreklikker du på bildet og bruker – Plasser lengst bak
</a:t>
            </a:r>
            <a:endParaRPr lang="en-US" sz="900" b="1"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31" name="textruta 8">
            <a:extLst>
              <a:ext uri="{FF2B5EF4-FFF2-40B4-BE49-F238E27FC236}">
                <a16:creationId xmlns:a16="http://schemas.microsoft.com/office/drawing/2014/main" id="{637CF4BC-6BF8-411F-90DF-B01D4326055D}"/>
              </a:ext>
            </a:extLst>
          </p:cNvPr>
          <p:cNvSpPr txBox="1"/>
          <p:nvPr userDrawn="1"/>
        </p:nvSpPr>
        <p:spPr>
          <a:xfrm>
            <a:off x="12395258" y="102173"/>
            <a:ext cx="1681523" cy="1200329"/>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du må endre fargen på logoen, høyreklikker du utenfor arbeidsområdet, velger Formater bakgrunn på hurtigmenyen og velger Heldekkende fyll – Hvitt eller Blått
</a:t>
            </a: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32" name="Rektangel 31">
            <a:extLst>
              <a:ext uri="{FF2B5EF4-FFF2-40B4-BE49-F238E27FC236}">
                <a16:creationId xmlns:a16="http://schemas.microsoft.com/office/drawing/2014/main" id="{5F534BBE-C952-4D6F-BE1B-A3751D702F5C}"/>
              </a:ext>
            </a:extLst>
          </p:cNvPr>
          <p:cNvSpPr/>
          <p:nvPr userDrawn="1"/>
        </p:nvSpPr>
        <p:spPr>
          <a:xfrm>
            <a:off x="13352751" y="1231308"/>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33" name="Rektangel 32">
            <a:extLst>
              <a:ext uri="{FF2B5EF4-FFF2-40B4-BE49-F238E27FC236}">
                <a16:creationId xmlns:a16="http://schemas.microsoft.com/office/drawing/2014/main" id="{2761C0D1-3321-400C-A10F-9062AE7FFF01}"/>
              </a:ext>
            </a:extLst>
          </p:cNvPr>
          <p:cNvSpPr/>
          <p:nvPr userDrawn="1"/>
        </p:nvSpPr>
        <p:spPr>
          <a:xfrm>
            <a:off x="12839720" y="1235058"/>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Tree>
    <p:extLst>
      <p:ext uri="{BB962C8B-B14F-4D97-AF65-F5344CB8AC3E}">
        <p14:creationId xmlns:p14="http://schemas.microsoft.com/office/powerpoint/2010/main" val="1851131643"/>
      </p:ext>
    </p:extLst>
  </p:cSld>
  <p:clrMapOvr>
    <a:overrideClrMapping bg1="lt1" tx1="dk1" bg2="lt2" tx2="dk2" accent1="accent1" accent2="accent2" accent3="accent3" accent4="accent4" accent5="accent5" accent6="accent6" hlink="hlink" folHlink="folHlink"/>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2 Chapter Slide Image">
    <p:bg>
      <p:bgPr>
        <a:solidFill>
          <a:schemeClr val="bg1"/>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CBA7EE4-EB8C-8F45-95DB-49CBDE2D978D}"/>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nb-NO" noProof="0"/>
              <a:t>Hvis plassholderikonet for bildet er under tekstboksen, merker du den grå plassholderboksen og går for å sette inn i den øverste menyen og legger til bilde. IKKE flytt tekstboksen!
</a:t>
            </a:r>
            <a:endParaRPr lang="en-US" noProof="0"/>
          </a:p>
        </p:txBody>
      </p:sp>
      <p:sp>
        <p:nvSpPr>
          <p:cNvPr id="11" name="Text Placeholder 18">
            <a:extLst>
              <a:ext uri="{FF2B5EF4-FFF2-40B4-BE49-F238E27FC236}">
                <a16:creationId xmlns:a16="http://schemas.microsoft.com/office/drawing/2014/main" id="{9E632AA3-7BD2-F044-BBB9-1D2351901556}"/>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bg1"/>
                </a:solidFill>
              </a:defRPr>
            </a:lvl1pPr>
          </a:lstStyle>
          <a:p>
            <a:pPr lvl="0"/>
            <a:r>
              <a:rPr lang="nb-NO" noProof="0"/>
              <a:t>Klikk for å legge til en overskrift på to linjer</a:t>
            </a:r>
            <a:endParaRPr lang="en-US" noProof="0"/>
          </a:p>
        </p:txBody>
      </p:sp>
      <p:sp>
        <p:nvSpPr>
          <p:cNvPr id="14" name="Platshållare för datum 3">
            <a:extLst>
              <a:ext uri="{FF2B5EF4-FFF2-40B4-BE49-F238E27FC236}">
                <a16:creationId xmlns:a16="http://schemas.microsoft.com/office/drawing/2014/main" id="{F4416C58-A6AA-C94C-8C8A-86F42C888BE2}"/>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0A0EC53E-9407-4621-B126-8EEBBE4F06CF}" type="datetime1">
              <a:rPr lang="nb-NO" smtClean="0"/>
              <a:t>20.08.2026</a:t>
            </a:fld>
            <a:endParaRPr lang="en-US"/>
          </a:p>
        </p:txBody>
      </p:sp>
      <p:sp>
        <p:nvSpPr>
          <p:cNvPr id="15" name="Platshållare för sidfot 4">
            <a:extLst>
              <a:ext uri="{FF2B5EF4-FFF2-40B4-BE49-F238E27FC236}">
                <a16:creationId xmlns:a16="http://schemas.microsoft.com/office/drawing/2014/main" id="{AADA9FE3-6667-C34F-A267-E7ABD2B40D83}"/>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noProof="0"/>
              <a:t>Skanska Norway</a:t>
            </a:r>
          </a:p>
        </p:txBody>
      </p:sp>
      <p:sp>
        <p:nvSpPr>
          <p:cNvPr id="16" name="Platshållare för bildnummer 5">
            <a:extLst>
              <a:ext uri="{FF2B5EF4-FFF2-40B4-BE49-F238E27FC236}">
                <a16:creationId xmlns:a16="http://schemas.microsoft.com/office/drawing/2014/main" id="{614442EC-CDBE-5D44-AF43-E14C53E2E85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18" name="Text Placeholder 4">
            <a:extLst>
              <a:ext uri="{FF2B5EF4-FFF2-40B4-BE49-F238E27FC236}">
                <a16:creationId xmlns:a16="http://schemas.microsoft.com/office/drawing/2014/main" id="{A821A6FF-8152-7648-AA0D-49C723505D2B}"/>
              </a:ext>
            </a:extLst>
          </p:cNvPr>
          <p:cNvSpPr>
            <a:spLocks noGrp="1"/>
          </p:cNvSpPr>
          <p:nvPr>
            <p:ph type="body" sz="quarter" idx="15"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
        <p:nvSpPr>
          <p:cNvPr id="17" name="textruta 5">
            <a:extLst>
              <a:ext uri="{FF2B5EF4-FFF2-40B4-BE49-F238E27FC236}">
                <a16:creationId xmlns:a16="http://schemas.microsoft.com/office/drawing/2014/main" id="{3793EE8F-13F3-41A5-9CF1-5A1D914C94D1}"/>
              </a:ext>
            </a:extLst>
          </p:cNvPr>
          <p:cNvSpPr txBox="1"/>
          <p:nvPr userDrawn="1"/>
        </p:nvSpPr>
        <p:spPr>
          <a:xfrm>
            <a:off x="12395258" y="1750517"/>
            <a:ext cx="1681523" cy="923330"/>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tekstboksene forsvinner etter at du har lagt til eller endret et bilde, høyreklikker du på bildet og bruker – Plasser lengst bak
</a:t>
            </a:r>
            <a:endParaRPr lang="en-US" sz="900" b="1"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9" name="textruta 8">
            <a:extLst>
              <a:ext uri="{FF2B5EF4-FFF2-40B4-BE49-F238E27FC236}">
                <a16:creationId xmlns:a16="http://schemas.microsoft.com/office/drawing/2014/main" id="{9FB2A14F-9BC1-4390-AE9C-99968C37770C}"/>
              </a:ext>
            </a:extLst>
          </p:cNvPr>
          <p:cNvSpPr txBox="1"/>
          <p:nvPr userDrawn="1"/>
        </p:nvSpPr>
        <p:spPr>
          <a:xfrm>
            <a:off x="12395258" y="102173"/>
            <a:ext cx="1681523" cy="1200329"/>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du må endre fargen på logoen, høyreklikker du utenfor arbeidsområdet, velger Formater bakgrunn på hurtigmenyen og velger Heldekkende fyll – Hvitt eller Blått
</a:t>
            </a: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0" name="Rektangel 19">
            <a:extLst>
              <a:ext uri="{FF2B5EF4-FFF2-40B4-BE49-F238E27FC236}">
                <a16:creationId xmlns:a16="http://schemas.microsoft.com/office/drawing/2014/main" id="{7E266A07-24D6-4159-88CE-819822752E83}"/>
              </a:ext>
            </a:extLst>
          </p:cNvPr>
          <p:cNvSpPr/>
          <p:nvPr userDrawn="1"/>
        </p:nvSpPr>
        <p:spPr>
          <a:xfrm>
            <a:off x="13352751" y="1231308"/>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1" name="Rektangel 20">
            <a:extLst>
              <a:ext uri="{FF2B5EF4-FFF2-40B4-BE49-F238E27FC236}">
                <a16:creationId xmlns:a16="http://schemas.microsoft.com/office/drawing/2014/main" id="{60E44657-88B1-457B-9863-EF4134D2976B}"/>
              </a:ext>
            </a:extLst>
          </p:cNvPr>
          <p:cNvSpPr/>
          <p:nvPr userDrawn="1"/>
        </p:nvSpPr>
        <p:spPr>
          <a:xfrm>
            <a:off x="12839720" y="1235058"/>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Tree>
    <p:extLst>
      <p:ext uri="{BB962C8B-B14F-4D97-AF65-F5344CB8AC3E}">
        <p14:creationId xmlns:p14="http://schemas.microsoft.com/office/powerpoint/2010/main" val="51203945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3 Agenda Image">
    <p:bg>
      <p:bgPr>
        <a:solidFill>
          <a:schemeClr val="tx2"/>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9E321D00-36B4-854A-96FD-995EBC9F18B5}"/>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5367178" cy="461527"/>
          </a:xfrm>
          <a:prstGeom prst="rect">
            <a:avLst/>
          </a:prstGeom>
        </p:spPr>
        <p:txBody>
          <a:bodyPr anchor="t">
            <a:noAutofit/>
          </a:bodyPr>
          <a:lstStyle>
            <a:lvl1pPr marL="0" indent="0">
              <a:lnSpc>
                <a:spcPct val="85000"/>
              </a:lnSpc>
              <a:spcBef>
                <a:spcPts val="0"/>
              </a:spcBef>
              <a:buNone/>
              <a:defRPr sz="3600" spc="40" baseline="0">
                <a:solidFill>
                  <a:schemeClr val="accent1"/>
                </a:solidFill>
              </a:defRPr>
            </a:lvl1pPr>
          </a:lstStyle>
          <a:p>
            <a:pPr lvl="0"/>
            <a:r>
              <a:rPr lang="en-US" noProof="0" err="1"/>
              <a:t>Klikk</a:t>
            </a:r>
            <a:r>
              <a:rPr lang="en-US" noProof="0"/>
              <a:t> for </a:t>
            </a:r>
            <a:r>
              <a:rPr lang="en-US" noProof="0" err="1"/>
              <a:t>en</a:t>
            </a:r>
            <a:r>
              <a:rPr lang="en-US" noProof="0"/>
              <a:t> </a:t>
            </a:r>
            <a:r>
              <a:rPr lang="en-US" noProof="0" err="1"/>
              <a:t>kort</a:t>
            </a:r>
            <a:r>
              <a:rPr lang="en-US" noProof="0"/>
              <a:t> </a:t>
            </a:r>
            <a:r>
              <a:rPr lang="en-US" noProof="0" err="1"/>
              <a:t>overskrift</a:t>
            </a:r>
            <a:r>
              <a:rPr lang="en-US" noProof="0"/>
              <a:t> 
</a:t>
            </a:r>
          </a:p>
        </p:txBody>
      </p:sp>
      <p:sp>
        <p:nvSpPr>
          <p:cNvPr id="40" name="Text Placeholder 8">
            <a:extLst>
              <a:ext uri="{FF2B5EF4-FFF2-40B4-BE49-F238E27FC236}">
                <a16:creationId xmlns:a16="http://schemas.microsoft.com/office/drawing/2014/main" id="{71F6E362-8923-6340-A1FF-64BF191D73D7}"/>
              </a:ext>
            </a:extLst>
          </p:cNvPr>
          <p:cNvSpPr>
            <a:spLocks noGrp="1"/>
          </p:cNvSpPr>
          <p:nvPr>
            <p:ph type="body" sz="quarter" idx="15" hasCustomPrompt="1"/>
          </p:nvPr>
        </p:nvSpPr>
        <p:spPr>
          <a:xfrm>
            <a:off x="576263" y="1746000"/>
            <a:ext cx="3481387" cy="4391999"/>
          </a:xfrm>
        </p:spPr>
        <p:txBody>
          <a:bodyPr/>
          <a:lstStyle>
            <a:lvl1pPr marL="342000" indent="-342000">
              <a:lnSpc>
                <a:spcPct val="100000"/>
              </a:lnSpc>
              <a:spcBef>
                <a:spcPts val="0"/>
              </a:spcBef>
              <a:spcAft>
                <a:spcPts val="1000"/>
              </a:spcAft>
              <a:buFont typeface="+mj-lt"/>
              <a:buAutoNum type="arabicPeriod"/>
              <a:defRPr sz="1800" spc="40" baseline="0"/>
            </a:lvl1pPr>
            <a:lvl2pPr marL="342000" indent="-342000">
              <a:lnSpc>
                <a:spcPct val="100000"/>
              </a:lnSpc>
              <a:spcAft>
                <a:spcPts val="1000"/>
              </a:spcAft>
              <a:tabLst/>
              <a:defRPr sz="1800" spc="40" baseline="0"/>
            </a:lvl2pPr>
            <a:lvl3pPr>
              <a:defRPr sz="1400" spc="40" baseline="0"/>
            </a:lvl3pPr>
            <a:lvl4pPr>
              <a:defRPr sz="1200" spc="40" baseline="0"/>
            </a:lvl4pPr>
            <a:lvl5pPr>
              <a:defRPr sz="1100" spc="40" baseline="0"/>
            </a:lvl5pPr>
          </a:lstStyle>
          <a:p>
            <a:pPr lvl="0"/>
            <a:r>
              <a:rPr lang="en-US" noProof="0" err="1"/>
              <a:t>Klikk</a:t>
            </a:r>
            <a:r>
              <a:rPr lang="en-US" noProof="0"/>
              <a:t> for agenda</a:t>
            </a:r>
          </a:p>
        </p:txBody>
      </p:sp>
      <p:sp>
        <p:nvSpPr>
          <p:cNvPr id="12" name="Platshållare för datum 3">
            <a:extLst>
              <a:ext uri="{FF2B5EF4-FFF2-40B4-BE49-F238E27FC236}">
                <a16:creationId xmlns:a16="http://schemas.microsoft.com/office/drawing/2014/main" id="{AD14E924-4B6E-E044-956D-07AF9BDB57AC}"/>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BDA9BF12-EBF7-4A51-9F6D-4AFDDD583E38}" type="datetime1">
              <a:rPr lang="nb-NO" noProof="0" smtClean="0"/>
              <a:t>20.08.2026</a:t>
            </a:fld>
            <a:endParaRPr lang="en-US" noProof="0"/>
          </a:p>
        </p:txBody>
      </p:sp>
      <p:sp>
        <p:nvSpPr>
          <p:cNvPr id="13" name="Platshållare för sidfot 4">
            <a:extLst>
              <a:ext uri="{FF2B5EF4-FFF2-40B4-BE49-F238E27FC236}">
                <a16:creationId xmlns:a16="http://schemas.microsoft.com/office/drawing/2014/main" id="{28AD8562-F435-1A48-9C6F-90DF02615EC9}"/>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4" name="Platshållare för bildnummer 5">
            <a:extLst>
              <a:ext uri="{FF2B5EF4-FFF2-40B4-BE49-F238E27FC236}">
                <a16:creationId xmlns:a16="http://schemas.microsoft.com/office/drawing/2014/main" id="{8B527D98-9E89-F146-9E47-C60DCD8A4390}"/>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16" name="Text Placeholder 4">
            <a:extLst>
              <a:ext uri="{FF2B5EF4-FFF2-40B4-BE49-F238E27FC236}">
                <a16:creationId xmlns:a16="http://schemas.microsoft.com/office/drawing/2014/main" id="{8AAA2FCE-F264-5543-8138-9D199FF97531}"/>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
        <p:nvSpPr>
          <p:cNvPr id="15" name="textruta 5">
            <a:extLst>
              <a:ext uri="{FF2B5EF4-FFF2-40B4-BE49-F238E27FC236}">
                <a16:creationId xmlns:a16="http://schemas.microsoft.com/office/drawing/2014/main" id="{4031F468-A7BD-4BE9-8181-A71AD16AAC6C}"/>
              </a:ext>
            </a:extLst>
          </p:cNvPr>
          <p:cNvSpPr txBox="1"/>
          <p:nvPr userDrawn="1"/>
        </p:nvSpPr>
        <p:spPr>
          <a:xfrm>
            <a:off x="12395258" y="1750517"/>
            <a:ext cx="1681523" cy="923330"/>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tekstboksene forsvinner etter at du har lagt til eller endret et bilde, høyreklikker du på bildet og bruker – Plasser lengst bak
</a:t>
            </a:r>
            <a:endParaRPr lang="en-US" sz="900" b="1"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7" name="textruta 8">
            <a:extLst>
              <a:ext uri="{FF2B5EF4-FFF2-40B4-BE49-F238E27FC236}">
                <a16:creationId xmlns:a16="http://schemas.microsoft.com/office/drawing/2014/main" id="{DBC1F914-AAD0-4559-B15C-2076AD5E4557}"/>
              </a:ext>
            </a:extLst>
          </p:cNvPr>
          <p:cNvSpPr txBox="1"/>
          <p:nvPr userDrawn="1"/>
        </p:nvSpPr>
        <p:spPr>
          <a:xfrm>
            <a:off x="12395258" y="102173"/>
            <a:ext cx="1681523" cy="1200329"/>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du må endre fargen på logoen, høyreklikker du utenfor arbeidsområdet, velger Formater bakgrunn på hurtigmenyen og velger Heldekkende fyll – Hvitt eller Blått
</a:t>
            </a: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8" name="Rektangel 17">
            <a:extLst>
              <a:ext uri="{FF2B5EF4-FFF2-40B4-BE49-F238E27FC236}">
                <a16:creationId xmlns:a16="http://schemas.microsoft.com/office/drawing/2014/main" id="{6EA31AC1-E1E1-4826-B891-94ECBBCD04B3}"/>
              </a:ext>
            </a:extLst>
          </p:cNvPr>
          <p:cNvSpPr/>
          <p:nvPr userDrawn="1"/>
        </p:nvSpPr>
        <p:spPr>
          <a:xfrm>
            <a:off x="13352751" y="1231308"/>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0" name="Rektangel 19">
            <a:extLst>
              <a:ext uri="{FF2B5EF4-FFF2-40B4-BE49-F238E27FC236}">
                <a16:creationId xmlns:a16="http://schemas.microsoft.com/office/drawing/2014/main" id="{C2265DE5-91B8-4DB7-A89A-0496D51D9DF9}"/>
              </a:ext>
            </a:extLst>
          </p:cNvPr>
          <p:cNvSpPr/>
          <p:nvPr userDrawn="1"/>
        </p:nvSpPr>
        <p:spPr>
          <a:xfrm>
            <a:off x="12839720" y="1235058"/>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Tree>
    <p:extLst>
      <p:ext uri="{BB962C8B-B14F-4D97-AF65-F5344CB8AC3E}">
        <p14:creationId xmlns:p14="http://schemas.microsoft.com/office/powerpoint/2010/main" val="235800177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3 Agenda 2 Columns Image">
    <p:bg>
      <p:bgPr>
        <a:solidFill>
          <a:schemeClr val="bg1"/>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9E321D00-36B4-854A-96FD-995EBC9F18B5}"/>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5367178" cy="377279"/>
          </a:xfrm>
          <a:prstGeom prst="rect">
            <a:avLst/>
          </a:prstGeom>
        </p:spPr>
        <p:txBody>
          <a:bodyPr anchor="t">
            <a:noAutofit/>
          </a:bodyPr>
          <a:lstStyle>
            <a:lvl1pPr marL="0" indent="0">
              <a:lnSpc>
                <a:spcPct val="85000"/>
              </a:lnSpc>
              <a:spcBef>
                <a:spcPts val="0"/>
              </a:spcBef>
              <a:buNone/>
              <a:defRPr sz="3600" spc="40" baseline="0">
                <a:solidFill>
                  <a:schemeClr val="bg1"/>
                </a:solidFill>
              </a:defRPr>
            </a:lvl1pPr>
          </a:lstStyle>
          <a:p>
            <a:pPr lvl="0"/>
            <a:r>
              <a:rPr lang="en-US" noProof="0" err="1"/>
              <a:t>Klikk</a:t>
            </a:r>
            <a:r>
              <a:rPr lang="en-US" noProof="0"/>
              <a:t> for </a:t>
            </a:r>
            <a:r>
              <a:rPr lang="en-US" noProof="0" err="1"/>
              <a:t>en</a:t>
            </a:r>
            <a:r>
              <a:rPr lang="en-US" noProof="0"/>
              <a:t> </a:t>
            </a:r>
            <a:r>
              <a:rPr lang="en-US" noProof="0" err="1"/>
              <a:t>kort</a:t>
            </a:r>
            <a:r>
              <a:rPr lang="en-US" noProof="0"/>
              <a:t> </a:t>
            </a:r>
            <a:r>
              <a:rPr lang="en-US" noProof="0" err="1"/>
              <a:t>overskrift</a:t>
            </a:r>
            <a:r>
              <a:rPr lang="en-US" noProof="0"/>
              <a:t> 
</a:t>
            </a:r>
          </a:p>
        </p:txBody>
      </p:sp>
      <p:sp>
        <p:nvSpPr>
          <p:cNvPr id="9" name="Text Placeholder 8">
            <a:extLst>
              <a:ext uri="{FF2B5EF4-FFF2-40B4-BE49-F238E27FC236}">
                <a16:creationId xmlns:a16="http://schemas.microsoft.com/office/drawing/2014/main" id="{A02FE398-BCDE-144D-BB12-B6AB8C96E842}"/>
              </a:ext>
            </a:extLst>
          </p:cNvPr>
          <p:cNvSpPr>
            <a:spLocks noGrp="1"/>
          </p:cNvSpPr>
          <p:nvPr>
            <p:ph type="body" sz="quarter" idx="15" hasCustomPrompt="1"/>
          </p:nvPr>
        </p:nvSpPr>
        <p:spPr>
          <a:xfrm>
            <a:off x="576263" y="1746000"/>
            <a:ext cx="7253287" cy="4391999"/>
          </a:xfrm>
        </p:spPr>
        <p:txBody>
          <a:bodyPr numCol="2" spcCol="288000"/>
          <a:lstStyle>
            <a:lvl1pPr marL="342000" indent="-342000">
              <a:lnSpc>
                <a:spcPct val="100000"/>
              </a:lnSpc>
              <a:spcBef>
                <a:spcPts val="0"/>
              </a:spcBef>
              <a:spcAft>
                <a:spcPts val="1000"/>
              </a:spcAft>
              <a:buFont typeface="+mj-lt"/>
              <a:buAutoNum type="arabicPeriod"/>
              <a:defRPr sz="1800" spc="40" baseline="0">
                <a:solidFill>
                  <a:schemeClr val="bg1"/>
                </a:solidFill>
              </a:defRPr>
            </a:lvl1pPr>
            <a:lvl2pPr marL="342000" indent="-342000">
              <a:lnSpc>
                <a:spcPct val="100000"/>
              </a:lnSpc>
              <a:spcBef>
                <a:spcPts val="0"/>
              </a:spcBef>
              <a:spcAft>
                <a:spcPts val="1000"/>
              </a:spcAft>
              <a:tabLst/>
              <a:defRPr sz="1800" spc="40" baseline="0">
                <a:solidFill>
                  <a:schemeClr val="bg1"/>
                </a:solidFill>
              </a:defRPr>
            </a:lvl2pPr>
            <a:lvl3pPr>
              <a:defRPr sz="1400" spc="40" baseline="0">
                <a:solidFill>
                  <a:schemeClr val="bg1"/>
                </a:solidFill>
              </a:defRPr>
            </a:lvl3pPr>
            <a:lvl4pPr>
              <a:defRPr sz="1200" spc="40" baseline="0">
                <a:solidFill>
                  <a:schemeClr val="bg1"/>
                </a:solidFill>
              </a:defRPr>
            </a:lvl4pPr>
            <a:lvl5pPr>
              <a:defRPr sz="1100" spc="40" baseline="0">
                <a:solidFill>
                  <a:schemeClr val="bg1"/>
                </a:solidFill>
              </a:defRPr>
            </a:lvl5pPr>
          </a:lstStyle>
          <a:p>
            <a:pPr lvl="0"/>
            <a:r>
              <a:rPr lang="en-US" noProof="0" err="1"/>
              <a:t>Klikk</a:t>
            </a:r>
            <a:r>
              <a:rPr lang="en-US" noProof="0"/>
              <a:t> for agenda</a:t>
            </a:r>
          </a:p>
        </p:txBody>
      </p:sp>
      <p:sp>
        <p:nvSpPr>
          <p:cNvPr id="13" name="Platshållare för datum 3">
            <a:extLst>
              <a:ext uri="{FF2B5EF4-FFF2-40B4-BE49-F238E27FC236}">
                <a16:creationId xmlns:a16="http://schemas.microsoft.com/office/drawing/2014/main" id="{A95B9798-476C-D144-8E9A-D4892976764B}"/>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0404C14E-F569-4C1E-95CA-B46502A4FE88}" type="datetime1">
              <a:rPr lang="nb-NO" smtClean="0"/>
              <a:t>20.08.2026</a:t>
            </a:fld>
            <a:endParaRPr lang="en-US"/>
          </a:p>
        </p:txBody>
      </p:sp>
      <p:sp>
        <p:nvSpPr>
          <p:cNvPr id="14" name="Platshållare för sidfot 4">
            <a:extLst>
              <a:ext uri="{FF2B5EF4-FFF2-40B4-BE49-F238E27FC236}">
                <a16:creationId xmlns:a16="http://schemas.microsoft.com/office/drawing/2014/main" id="{362F5EB4-87A5-8D4D-91EB-B5981406F21D}"/>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noProof="0"/>
              <a:t>Skanska Norway</a:t>
            </a:r>
          </a:p>
        </p:txBody>
      </p:sp>
      <p:sp>
        <p:nvSpPr>
          <p:cNvPr id="15" name="Platshållare för bildnummer 5">
            <a:extLst>
              <a:ext uri="{FF2B5EF4-FFF2-40B4-BE49-F238E27FC236}">
                <a16:creationId xmlns:a16="http://schemas.microsoft.com/office/drawing/2014/main" id="{1B211A98-A085-6149-BADD-E3AF539B746D}"/>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17" name="Text Placeholder 4">
            <a:extLst>
              <a:ext uri="{FF2B5EF4-FFF2-40B4-BE49-F238E27FC236}">
                <a16:creationId xmlns:a16="http://schemas.microsoft.com/office/drawing/2014/main" id="{22B95E08-D2D3-1343-AAFC-765955B17A7B}"/>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16" name="textruta 5">
            <a:extLst>
              <a:ext uri="{FF2B5EF4-FFF2-40B4-BE49-F238E27FC236}">
                <a16:creationId xmlns:a16="http://schemas.microsoft.com/office/drawing/2014/main" id="{B87B0297-7614-49D3-BA87-034CB18B0FF1}"/>
              </a:ext>
            </a:extLst>
          </p:cNvPr>
          <p:cNvSpPr txBox="1"/>
          <p:nvPr userDrawn="1"/>
        </p:nvSpPr>
        <p:spPr>
          <a:xfrm>
            <a:off x="12395258" y="1750517"/>
            <a:ext cx="1681523" cy="923330"/>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tekstboksene forsvinner etter at du har lagt til eller endret et bilde, høyreklikker du på bildet og bruker – Plasser lengst bak
</a:t>
            </a:r>
            <a:endParaRPr lang="en-US" sz="900" b="1"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8" name="textruta 8">
            <a:extLst>
              <a:ext uri="{FF2B5EF4-FFF2-40B4-BE49-F238E27FC236}">
                <a16:creationId xmlns:a16="http://schemas.microsoft.com/office/drawing/2014/main" id="{5D7AC3EA-99FC-42F5-852A-7910126DE6DB}"/>
              </a:ext>
            </a:extLst>
          </p:cNvPr>
          <p:cNvSpPr txBox="1"/>
          <p:nvPr userDrawn="1"/>
        </p:nvSpPr>
        <p:spPr>
          <a:xfrm>
            <a:off x="12395258" y="102173"/>
            <a:ext cx="1681523" cy="1200329"/>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du må endre fargen på logoen, høyreklikker du utenfor arbeidsområdet, velger Formater bakgrunn på hurtigmenyen og velger Heldekkende fyll – Hvitt eller Blått
</a:t>
            </a: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0" name="Rektangel 19">
            <a:extLst>
              <a:ext uri="{FF2B5EF4-FFF2-40B4-BE49-F238E27FC236}">
                <a16:creationId xmlns:a16="http://schemas.microsoft.com/office/drawing/2014/main" id="{C24ABB48-C730-4729-B11E-09C3034EBDBB}"/>
              </a:ext>
            </a:extLst>
          </p:cNvPr>
          <p:cNvSpPr/>
          <p:nvPr userDrawn="1"/>
        </p:nvSpPr>
        <p:spPr>
          <a:xfrm>
            <a:off x="13352751" y="1231308"/>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1" name="Rektangel 20">
            <a:extLst>
              <a:ext uri="{FF2B5EF4-FFF2-40B4-BE49-F238E27FC236}">
                <a16:creationId xmlns:a16="http://schemas.microsoft.com/office/drawing/2014/main" id="{808542A6-9771-4C4A-B31D-B2A1A5F5EE2E}"/>
              </a:ext>
            </a:extLst>
          </p:cNvPr>
          <p:cNvSpPr/>
          <p:nvPr userDrawn="1"/>
        </p:nvSpPr>
        <p:spPr>
          <a:xfrm>
            <a:off x="12839720" y="1235058"/>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Tree>
    <p:extLst>
      <p:ext uri="{BB962C8B-B14F-4D97-AF65-F5344CB8AC3E}">
        <p14:creationId xmlns:p14="http://schemas.microsoft.com/office/powerpoint/2010/main" val="45397854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4 Quote Slide Image">
    <p:bg>
      <p:bgPr>
        <a:solidFill>
          <a:schemeClr val="tx2"/>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CBA7EE4-EB8C-8F45-95DB-49CBDE2D978D}"/>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1852246"/>
            <a:ext cx="7253550" cy="2312681"/>
          </a:xfrm>
          <a:prstGeom prst="rect">
            <a:avLst/>
          </a:prstGeom>
        </p:spPr>
        <p:txBody>
          <a:bodyPr anchor="b">
            <a:noAutofit/>
          </a:bodyPr>
          <a:lstStyle>
            <a:lvl1pPr marL="0" indent="0" algn="l">
              <a:lnSpc>
                <a:spcPct val="90000"/>
              </a:lnSpc>
              <a:spcBef>
                <a:spcPts val="0"/>
              </a:spcBef>
              <a:buNone/>
              <a:defRPr sz="3600" spc="40" baseline="0">
                <a:solidFill>
                  <a:schemeClr val="tx2"/>
                </a:solidFill>
              </a:defRPr>
            </a:lvl1pPr>
          </a:lstStyle>
          <a:p>
            <a:pPr lvl="0"/>
            <a:r>
              <a:rPr lang="nb-NO" noProof="0"/>
              <a:t>Klikk for å legge til et sitat på maksimalt fire linjer</a:t>
            </a:r>
            <a:endParaRPr lang="en-US" noProof="0"/>
          </a:p>
        </p:txBody>
      </p:sp>
      <p:sp>
        <p:nvSpPr>
          <p:cNvPr id="9" name="Text Placeholder 18">
            <a:extLst>
              <a:ext uri="{FF2B5EF4-FFF2-40B4-BE49-F238E27FC236}">
                <a16:creationId xmlns:a16="http://schemas.microsoft.com/office/drawing/2014/main" id="{02F1B97F-3A95-9446-9E62-C3B80BE6BCE7}"/>
              </a:ext>
            </a:extLst>
          </p:cNvPr>
          <p:cNvSpPr>
            <a:spLocks noGrp="1"/>
          </p:cNvSpPr>
          <p:nvPr>
            <p:ph type="body" sz="quarter" idx="19" hasCustomPrompt="1"/>
          </p:nvPr>
        </p:nvSpPr>
        <p:spPr>
          <a:xfrm>
            <a:off x="576263" y="4426246"/>
            <a:ext cx="4064000" cy="112593"/>
          </a:xfrm>
          <a:prstGeom prst="rect">
            <a:avLst/>
          </a:prstGeom>
        </p:spPr>
        <p:txBody>
          <a:bodyPr anchor="t">
            <a:noAutofit/>
          </a:bodyPr>
          <a:lstStyle>
            <a:lvl1pPr marL="171450" indent="-171450" algn="l">
              <a:lnSpc>
                <a:spcPct val="85000"/>
              </a:lnSpc>
              <a:spcBef>
                <a:spcPts val="0"/>
              </a:spcBef>
              <a:buFont typeface="System Font Regular"/>
              <a:buChar char="–"/>
              <a:defRPr sz="1200" cap="none" spc="70" baseline="0">
                <a:solidFill>
                  <a:schemeClr val="tx2"/>
                </a:solidFill>
              </a:defRPr>
            </a:lvl1pPr>
          </a:lstStyle>
          <a:p>
            <a:pPr lvl="0"/>
            <a:r>
              <a:rPr lang="nb-NO" noProof="0"/>
              <a:t>Klikk for å legge til forfatter/avsender
</a:t>
            </a:r>
            <a:endParaRPr lang="en-US" noProof="0"/>
          </a:p>
        </p:txBody>
      </p:sp>
      <p:sp>
        <p:nvSpPr>
          <p:cNvPr id="14" name="Platshållare för datum 3">
            <a:extLst>
              <a:ext uri="{FF2B5EF4-FFF2-40B4-BE49-F238E27FC236}">
                <a16:creationId xmlns:a16="http://schemas.microsoft.com/office/drawing/2014/main" id="{59A0545A-79C8-8143-9D7B-0E8CFC8BF91A}"/>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455E0C85-6878-4CF9-A3D8-72B5228D0C11}" type="datetime1">
              <a:rPr lang="nb-NO" noProof="0" smtClean="0"/>
              <a:t>20.08.2026</a:t>
            </a:fld>
            <a:endParaRPr lang="en-US" noProof="0"/>
          </a:p>
        </p:txBody>
      </p:sp>
      <p:sp>
        <p:nvSpPr>
          <p:cNvPr id="15" name="Platshållare för sidfot 4">
            <a:extLst>
              <a:ext uri="{FF2B5EF4-FFF2-40B4-BE49-F238E27FC236}">
                <a16:creationId xmlns:a16="http://schemas.microsoft.com/office/drawing/2014/main" id="{BCB3CAC7-3F95-5045-B4E2-B10BE41353B0}"/>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6" name="Platshållare för bildnummer 5">
            <a:extLst>
              <a:ext uri="{FF2B5EF4-FFF2-40B4-BE49-F238E27FC236}">
                <a16:creationId xmlns:a16="http://schemas.microsoft.com/office/drawing/2014/main" id="{CE84C9A7-2CB0-2746-830B-CE8D18AC5F30}"/>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18" name="Text Placeholder 4">
            <a:extLst>
              <a:ext uri="{FF2B5EF4-FFF2-40B4-BE49-F238E27FC236}">
                <a16:creationId xmlns:a16="http://schemas.microsoft.com/office/drawing/2014/main" id="{646776D4-7C75-C249-9960-04B14FEA5E29}"/>
              </a:ext>
            </a:extLst>
          </p:cNvPr>
          <p:cNvSpPr>
            <a:spLocks noGrp="1"/>
          </p:cNvSpPr>
          <p:nvPr>
            <p:ph type="body" sz="quarter" idx="20"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
        <p:nvSpPr>
          <p:cNvPr id="17" name="textruta 5">
            <a:extLst>
              <a:ext uri="{FF2B5EF4-FFF2-40B4-BE49-F238E27FC236}">
                <a16:creationId xmlns:a16="http://schemas.microsoft.com/office/drawing/2014/main" id="{1547CE06-2AE1-4D31-B754-7FDAACCCF7D1}"/>
              </a:ext>
            </a:extLst>
          </p:cNvPr>
          <p:cNvSpPr txBox="1"/>
          <p:nvPr userDrawn="1"/>
        </p:nvSpPr>
        <p:spPr>
          <a:xfrm>
            <a:off x="12395258" y="1750517"/>
            <a:ext cx="1681523" cy="923330"/>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tekstboksene forsvinner etter at du har lagt til eller endret et bilde, høyreklikker du på bildet og bruker – Plasser lengst bak
</a:t>
            </a:r>
            <a:endParaRPr lang="en-US" sz="900" b="1"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0" name="textruta 8">
            <a:extLst>
              <a:ext uri="{FF2B5EF4-FFF2-40B4-BE49-F238E27FC236}">
                <a16:creationId xmlns:a16="http://schemas.microsoft.com/office/drawing/2014/main" id="{544EABAB-737A-46D0-BEFB-02333373E4AC}"/>
              </a:ext>
            </a:extLst>
          </p:cNvPr>
          <p:cNvSpPr txBox="1"/>
          <p:nvPr userDrawn="1"/>
        </p:nvSpPr>
        <p:spPr>
          <a:xfrm>
            <a:off x="12395258" y="102173"/>
            <a:ext cx="1681523" cy="1200329"/>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du må endre fargen på logoen, høyreklikker du utenfor arbeidsområdet, velger Formater bakgrunn på hurtigmenyen og velger Heldekkende fyll – Hvitt eller Blått
</a:t>
            </a: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Rektangel 20">
            <a:extLst>
              <a:ext uri="{FF2B5EF4-FFF2-40B4-BE49-F238E27FC236}">
                <a16:creationId xmlns:a16="http://schemas.microsoft.com/office/drawing/2014/main" id="{4C8175C2-03B0-4E7B-B7C0-ACE3C4E229E2}"/>
              </a:ext>
            </a:extLst>
          </p:cNvPr>
          <p:cNvSpPr/>
          <p:nvPr userDrawn="1"/>
        </p:nvSpPr>
        <p:spPr>
          <a:xfrm>
            <a:off x="13352751" y="1231308"/>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2" name="Rektangel 21">
            <a:extLst>
              <a:ext uri="{FF2B5EF4-FFF2-40B4-BE49-F238E27FC236}">
                <a16:creationId xmlns:a16="http://schemas.microsoft.com/office/drawing/2014/main" id="{25F45479-CEEF-49C2-B2E6-0EA4F8175D4D}"/>
              </a:ext>
            </a:extLst>
          </p:cNvPr>
          <p:cNvSpPr/>
          <p:nvPr userDrawn="1"/>
        </p:nvSpPr>
        <p:spPr>
          <a:xfrm>
            <a:off x="12839720" y="1235058"/>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Tree>
    <p:extLst>
      <p:ext uri="{BB962C8B-B14F-4D97-AF65-F5344CB8AC3E}">
        <p14:creationId xmlns:p14="http://schemas.microsoft.com/office/powerpoint/2010/main" val="285380788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4 Quote Slide Blue">
    <p:bg>
      <p:bgRef idx="1001">
        <a:schemeClr val="bg2"/>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1852246"/>
            <a:ext cx="7253550" cy="2312681"/>
          </a:xfrm>
          <a:prstGeom prst="rect">
            <a:avLst/>
          </a:prstGeom>
        </p:spPr>
        <p:txBody>
          <a:bodyPr anchor="b">
            <a:noAutofit/>
          </a:bodyPr>
          <a:lstStyle>
            <a:lvl1pPr marL="0" indent="0" algn="l">
              <a:lnSpc>
                <a:spcPct val="90000"/>
              </a:lnSpc>
              <a:spcBef>
                <a:spcPts val="0"/>
              </a:spcBef>
              <a:buNone/>
              <a:defRPr sz="3600" spc="40" baseline="0">
                <a:solidFill>
                  <a:schemeClr val="tx2"/>
                </a:solidFill>
              </a:defRPr>
            </a:lvl1pPr>
          </a:lstStyle>
          <a:p>
            <a:pPr lvl="0"/>
            <a:r>
              <a:rPr lang="nb-NO" noProof="0"/>
              <a:t>Klikk for å legge til et sitat på maksimalt fire linjer</a:t>
            </a:r>
            <a:endParaRPr lang="en-US" noProof="0"/>
          </a:p>
        </p:txBody>
      </p:sp>
      <p:sp>
        <p:nvSpPr>
          <p:cNvPr id="9" name="Text Placeholder 18">
            <a:extLst>
              <a:ext uri="{FF2B5EF4-FFF2-40B4-BE49-F238E27FC236}">
                <a16:creationId xmlns:a16="http://schemas.microsoft.com/office/drawing/2014/main" id="{02F1B97F-3A95-9446-9E62-C3B80BE6BCE7}"/>
              </a:ext>
            </a:extLst>
          </p:cNvPr>
          <p:cNvSpPr>
            <a:spLocks noGrp="1"/>
          </p:cNvSpPr>
          <p:nvPr>
            <p:ph type="body" sz="quarter" idx="19" hasCustomPrompt="1"/>
          </p:nvPr>
        </p:nvSpPr>
        <p:spPr>
          <a:xfrm>
            <a:off x="576263" y="4426246"/>
            <a:ext cx="4064000" cy="112593"/>
          </a:xfrm>
          <a:prstGeom prst="rect">
            <a:avLst/>
          </a:prstGeom>
        </p:spPr>
        <p:txBody>
          <a:bodyPr anchor="t">
            <a:noAutofit/>
          </a:bodyPr>
          <a:lstStyle>
            <a:lvl1pPr marL="171450" indent="-171450" algn="l">
              <a:lnSpc>
                <a:spcPct val="85000"/>
              </a:lnSpc>
              <a:spcBef>
                <a:spcPts val="0"/>
              </a:spcBef>
              <a:buFont typeface="System Font Regular"/>
              <a:buChar char="–"/>
              <a:defRPr sz="1200" cap="none" spc="70" baseline="0">
                <a:solidFill>
                  <a:schemeClr val="tx2"/>
                </a:solidFill>
              </a:defRPr>
            </a:lvl1pPr>
          </a:lstStyle>
          <a:p>
            <a:pPr lvl="0"/>
            <a:r>
              <a:rPr lang="nb-NO" noProof="0"/>
              <a:t>Klikk for å legge til forfatter/avsender
</a:t>
            </a:r>
            <a:endParaRPr lang="en-US" noProof="0"/>
          </a:p>
        </p:txBody>
      </p:sp>
      <p:sp>
        <p:nvSpPr>
          <p:cNvPr id="14" name="Platshållare för datum 3">
            <a:extLst>
              <a:ext uri="{FF2B5EF4-FFF2-40B4-BE49-F238E27FC236}">
                <a16:creationId xmlns:a16="http://schemas.microsoft.com/office/drawing/2014/main" id="{59A0545A-79C8-8143-9D7B-0E8CFC8BF91A}"/>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DEAC0ECB-4D00-43B7-8E12-B47D85477F3C}" type="datetime1">
              <a:rPr lang="nb-NO" noProof="0" smtClean="0"/>
              <a:t>20.08.2026</a:t>
            </a:fld>
            <a:endParaRPr lang="en-US" noProof="0"/>
          </a:p>
        </p:txBody>
      </p:sp>
      <p:sp>
        <p:nvSpPr>
          <p:cNvPr id="15" name="Platshållare för sidfot 4">
            <a:extLst>
              <a:ext uri="{FF2B5EF4-FFF2-40B4-BE49-F238E27FC236}">
                <a16:creationId xmlns:a16="http://schemas.microsoft.com/office/drawing/2014/main" id="{BCB3CAC7-3F95-5045-B4E2-B10BE41353B0}"/>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6" name="Platshållare för bildnummer 5">
            <a:extLst>
              <a:ext uri="{FF2B5EF4-FFF2-40B4-BE49-F238E27FC236}">
                <a16:creationId xmlns:a16="http://schemas.microsoft.com/office/drawing/2014/main" id="{CE84C9A7-2CB0-2746-830B-CE8D18AC5F30}"/>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grpSp>
        <p:nvGrpSpPr>
          <p:cNvPr id="18" name="Grupp 32">
            <a:extLst>
              <a:ext uri="{FF2B5EF4-FFF2-40B4-BE49-F238E27FC236}">
                <a16:creationId xmlns:a16="http://schemas.microsoft.com/office/drawing/2014/main" id="{892CF028-CD68-014F-845F-FFFCB68894A8}"/>
              </a:ext>
            </a:extLst>
          </p:cNvPr>
          <p:cNvGrpSpPr/>
          <p:nvPr userDrawn="1"/>
        </p:nvGrpSpPr>
        <p:grpSpPr>
          <a:xfrm>
            <a:off x="576140" y="6451484"/>
            <a:ext cx="615478" cy="91194"/>
            <a:chOff x="576140" y="6451484"/>
            <a:chExt cx="615478" cy="91194"/>
          </a:xfrm>
          <a:solidFill>
            <a:schemeClr val="tx1"/>
          </a:solidFill>
        </p:grpSpPr>
        <p:sp>
          <p:nvSpPr>
            <p:cNvPr id="20" name="Bild 2">
              <a:extLst>
                <a:ext uri="{FF2B5EF4-FFF2-40B4-BE49-F238E27FC236}">
                  <a16:creationId xmlns:a16="http://schemas.microsoft.com/office/drawing/2014/main" id="{BB6F4DFB-1FB4-AF4E-AE93-FD81ADD7997B}"/>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1"/>
                </a:solidFill>
              </a:endParaRPr>
            </a:p>
          </p:txBody>
        </p:sp>
        <p:sp>
          <p:nvSpPr>
            <p:cNvPr id="21" name="Bild 2">
              <a:extLst>
                <a:ext uri="{FF2B5EF4-FFF2-40B4-BE49-F238E27FC236}">
                  <a16:creationId xmlns:a16="http://schemas.microsoft.com/office/drawing/2014/main" id="{9302B9C7-F584-3D4B-865C-55B98056491D}"/>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2" name="Bild 2">
              <a:extLst>
                <a:ext uri="{FF2B5EF4-FFF2-40B4-BE49-F238E27FC236}">
                  <a16:creationId xmlns:a16="http://schemas.microsoft.com/office/drawing/2014/main" id="{F985D99D-13E7-EF49-B0AD-01E92B0054E9}"/>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3" name="Bild 2">
              <a:extLst>
                <a:ext uri="{FF2B5EF4-FFF2-40B4-BE49-F238E27FC236}">
                  <a16:creationId xmlns:a16="http://schemas.microsoft.com/office/drawing/2014/main" id="{3E730B4A-6C2F-0E49-8857-CB76E0527421}"/>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4" name="Bild 2">
              <a:extLst>
                <a:ext uri="{FF2B5EF4-FFF2-40B4-BE49-F238E27FC236}">
                  <a16:creationId xmlns:a16="http://schemas.microsoft.com/office/drawing/2014/main" id="{C00A891A-B8BE-A142-A7F1-CCA13BE7ED10}"/>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1"/>
                </a:solidFill>
              </a:endParaRPr>
            </a:p>
          </p:txBody>
        </p:sp>
        <p:sp>
          <p:nvSpPr>
            <p:cNvPr id="25" name="Bild 2">
              <a:extLst>
                <a:ext uri="{FF2B5EF4-FFF2-40B4-BE49-F238E27FC236}">
                  <a16:creationId xmlns:a16="http://schemas.microsoft.com/office/drawing/2014/main" id="{05B41D9C-1A87-1044-AF28-2C146A2B9154}"/>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6" name="Bild 2">
              <a:extLst>
                <a:ext uri="{FF2B5EF4-FFF2-40B4-BE49-F238E27FC236}">
                  <a16:creationId xmlns:a16="http://schemas.microsoft.com/office/drawing/2014/main" id="{B6D5D020-32AD-AB4E-BEAD-487BC943A244}"/>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grpSp>
    </p:spTree>
    <p:extLst>
      <p:ext uri="{BB962C8B-B14F-4D97-AF65-F5344CB8AC3E}">
        <p14:creationId xmlns:p14="http://schemas.microsoft.com/office/powerpoint/2010/main" val="2316237533"/>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Agenda Image">
    <p:bg>
      <p:bgPr>
        <a:solidFill>
          <a:schemeClr val="tx2"/>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9E321D00-36B4-854A-96FD-995EBC9F18B5}"/>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5367178" cy="461527"/>
          </a:xfrm>
          <a:prstGeom prst="rect">
            <a:avLst/>
          </a:prstGeom>
        </p:spPr>
        <p:txBody>
          <a:bodyPr anchor="t">
            <a:noAutofit/>
          </a:bodyPr>
          <a:lstStyle>
            <a:lvl1pPr marL="0" indent="0">
              <a:lnSpc>
                <a:spcPct val="85000"/>
              </a:lnSpc>
              <a:spcBef>
                <a:spcPts val="0"/>
              </a:spcBef>
              <a:buNone/>
              <a:defRPr sz="3600" spc="40" baseline="0">
                <a:solidFill>
                  <a:schemeClr val="accent1"/>
                </a:solidFill>
              </a:defRPr>
            </a:lvl1pPr>
          </a:lstStyle>
          <a:p>
            <a:pPr lvl="0"/>
            <a:r>
              <a:rPr lang="en-US" noProof="0"/>
              <a:t>Click for a short headline </a:t>
            </a:r>
          </a:p>
        </p:txBody>
      </p:sp>
      <p:sp>
        <p:nvSpPr>
          <p:cNvPr id="40" name="Text Placeholder 8">
            <a:extLst>
              <a:ext uri="{FF2B5EF4-FFF2-40B4-BE49-F238E27FC236}">
                <a16:creationId xmlns:a16="http://schemas.microsoft.com/office/drawing/2014/main" id="{71F6E362-8923-6340-A1FF-64BF191D73D7}"/>
              </a:ext>
            </a:extLst>
          </p:cNvPr>
          <p:cNvSpPr>
            <a:spLocks noGrp="1"/>
          </p:cNvSpPr>
          <p:nvPr>
            <p:ph type="body" sz="quarter" idx="15" hasCustomPrompt="1"/>
          </p:nvPr>
        </p:nvSpPr>
        <p:spPr>
          <a:xfrm>
            <a:off x="576263" y="1746000"/>
            <a:ext cx="3481387" cy="4391999"/>
          </a:xfrm>
        </p:spPr>
        <p:txBody>
          <a:bodyPr/>
          <a:lstStyle>
            <a:lvl1pPr marL="342000" indent="-342000">
              <a:lnSpc>
                <a:spcPct val="100000"/>
              </a:lnSpc>
              <a:spcBef>
                <a:spcPts val="0"/>
              </a:spcBef>
              <a:spcAft>
                <a:spcPts val="1000"/>
              </a:spcAft>
              <a:buFont typeface="+mj-lt"/>
              <a:buAutoNum type="arabicPeriod"/>
              <a:defRPr sz="1800" spc="40" baseline="0"/>
            </a:lvl1pPr>
            <a:lvl2pPr marL="342000" indent="-342000">
              <a:lnSpc>
                <a:spcPct val="100000"/>
              </a:lnSpc>
              <a:spcAft>
                <a:spcPts val="1000"/>
              </a:spcAft>
              <a:tabLst/>
              <a:defRPr sz="1800" spc="40" baseline="0"/>
            </a:lvl2pPr>
            <a:lvl3pPr>
              <a:defRPr sz="1400" spc="40" baseline="0"/>
            </a:lvl3pPr>
            <a:lvl4pPr>
              <a:defRPr sz="1200" spc="40" baseline="0"/>
            </a:lvl4pPr>
            <a:lvl5pPr>
              <a:defRPr sz="1100" spc="40" baseline="0"/>
            </a:lvl5pPr>
          </a:lstStyle>
          <a:p>
            <a:pPr lvl="0"/>
            <a:r>
              <a:rPr lang="en-US" noProof="0"/>
              <a:t>Click for agenda</a:t>
            </a:r>
          </a:p>
        </p:txBody>
      </p:sp>
      <p:sp>
        <p:nvSpPr>
          <p:cNvPr id="8" name="textruta 5">
            <a:extLst>
              <a:ext uri="{FF2B5EF4-FFF2-40B4-BE49-F238E27FC236}">
                <a16:creationId xmlns:a16="http://schemas.microsoft.com/office/drawing/2014/main" id="{52378F2C-FB46-444B-B9E1-375B7ADD4B13}"/>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83DB998B-6166-B149-AE9C-B422BE1B47A4}"/>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9EEE8BC0-6652-EC43-AA7F-F1FAA638F0F5}"/>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2330825F-2C3A-E940-8BCE-84CDB2959E3C}"/>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AD14E924-4B6E-E044-956D-07AF9BDB57AC}"/>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64FB35BB-18AB-441B-AFA7-7AD094C305AD}" type="datetime1">
              <a:rPr lang="en-US" noProof="0" smtClean="0"/>
              <a:t>8/20/26</a:t>
            </a:fld>
            <a:endParaRPr lang="en-US" noProof="0"/>
          </a:p>
        </p:txBody>
      </p:sp>
      <p:sp>
        <p:nvSpPr>
          <p:cNvPr id="13" name="Platshållare för sidfot 4">
            <a:extLst>
              <a:ext uri="{FF2B5EF4-FFF2-40B4-BE49-F238E27FC236}">
                <a16:creationId xmlns:a16="http://schemas.microsoft.com/office/drawing/2014/main" id="{28AD8562-F435-1A48-9C6F-90DF02615EC9}"/>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14" name="Platshållare för bildnummer 5">
            <a:extLst>
              <a:ext uri="{FF2B5EF4-FFF2-40B4-BE49-F238E27FC236}">
                <a16:creationId xmlns:a16="http://schemas.microsoft.com/office/drawing/2014/main" id="{8B527D98-9E89-F146-9E47-C60DCD8A4390}"/>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16" name="Text Placeholder 4">
            <a:extLst>
              <a:ext uri="{FF2B5EF4-FFF2-40B4-BE49-F238E27FC236}">
                <a16:creationId xmlns:a16="http://schemas.microsoft.com/office/drawing/2014/main" id="{8AAA2FCE-F264-5543-8138-9D199FF97531}"/>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41196011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5 Three images">
    <p:bg>
      <p:bgPr>
        <a:solidFill>
          <a:schemeClr val="bg1"/>
        </a:solidFill>
        <a:effectLst/>
      </p:bgPr>
    </p:bg>
    <p:spTree>
      <p:nvGrpSpPr>
        <p:cNvPr id="1" name=""/>
        <p:cNvGrpSpPr/>
        <p:nvPr/>
      </p:nvGrpSpPr>
      <p:grpSpPr>
        <a:xfrm>
          <a:off x="0" y="0"/>
          <a:ext cx="0" cy="0"/>
          <a:chOff x="0" y="0"/>
          <a:chExt cx="0" cy="0"/>
        </a:xfrm>
      </p:grpSpPr>
      <p:sp>
        <p:nvSpPr>
          <p:cNvPr id="31" name="Picture Placeholder 30">
            <a:extLst>
              <a:ext uri="{FF2B5EF4-FFF2-40B4-BE49-F238E27FC236}">
                <a16:creationId xmlns:a16="http://schemas.microsoft.com/office/drawing/2014/main" id="{67A803C1-5E85-5C45-B84F-9737F92F8DDF}"/>
              </a:ext>
            </a:extLst>
          </p:cNvPr>
          <p:cNvSpPr>
            <a:spLocks noGrp="1"/>
          </p:cNvSpPr>
          <p:nvPr>
            <p:ph type="pic" sz="quarter" idx="13" hasCustomPrompt="1"/>
          </p:nvPr>
        </p:nvSpPr>
        <p:spPr>
          <a:xfrm>
            <a:off x="5" y="5"/>
            <a:ext cx="6109247" cy="6857997"/>
          </a:xfrm>
          <a:custGeom>
            <a:avLst/>
            <a:gdLst>
              <a:gd name="connsiteX0" fmla="*/ 1146049 w 6094408"/>
              <a:gd name="connsiteY0" fmla="*/ 6470534 h 6857997"/>
              <a:gd name="connsiteX1" fmla="*/ 1157832 w 6094408"/>
              <a:gd name="connsiteY1" fmla="*/ 6505507 h 6857997"/>
              <a:gd name="connsiteX2" fmla="*/ 1134642 w 6094408"/>
              <a:gd name="connsiteY2" fmla="*/ 6505507 h 6857997"/>
              <a:gd name="connsiteX3" fmla="*/ 788170 w 6094408"/>
              <a:gd name="connsiteY3" fmla="*/ 6470534 h 6857997"/>
              <a:gd name="connsiteX4" fmla="*/ 799953 w 6094408"/>
              <a:gd name="connsiteY4" fmla="*/ 6505507 h 6857997"/>
              <a:gd name="connsiteX5" fmla="*/ 776763 w 6094408"/>
              <a:gd name="connsiteY5" fmla="*/ 6505507 h 6857997"/>
              <a:gd name="connsiteX6" fmla="*/ 1132323 w 6094408"/>
              <a:gd name="connsiteY6" fmla="*/ 6451543 h 6857997"/>
              <a:gd name="connsiteX7" fmla="*/ 1100860 w 6094408"/>
              <a:gd name="connsiteY7" fmla="*/ 6542674 h 6857997"/>
              <a:gd name="connsiteX8" fmla="*/ 1123110 w 6094408"/>
              <a:gd name="connsiteY8" fmla="*/ 6542674 h 6857997"/>
              <a:gd name="connsiteX9" fmla="*/ 1128876 w 6094408"/>
              <a:gd name="connsiteY9" fmla="*/ 6524060 h 6857997"/>
              <a:gd name="connsiteX10" fmla="*/ 1163786 w 6094408"/>
              <a:gd name="connsiteY10" fmla="*/ 6524060 h 6857997"/>
              <a:gd name="connsiteX11" fmla="*/ 1169741 w 6094408"/>
              <a:gd name="connsiteY11" fmla="*/ 6542674 h 6857997"/>
              <a:gd name="connsiteX12" fmla="*/ 1191615 w 6094408"/>
              <a:gd name="connsiteY12" fmla="*/ 6542674 h 6857997"/>
              <a:gd name="connsiteX13" fmla="*/ 1159148 w 6094408"/>
              <a:gd name="connsiteY13" fmla="*/ 6451543 h 6857997"/>
              <a:gd name="connsiteX14" fmla="*/ 961907 w 6094408"/>
              <a:gd name="connsiteY14" fmla="*/ 6451543 h 6857997"/>
              <a:gd name="connsiteX15" fmla="*/ 933640 w 6094408"/>
              <a:gd name="connsiteY15" fmla="*/ 6479246 h 6857997"/>
              <a:gd name="connsiteX16" fmla="*/ 961907 w 6094408"/>
              <a:gd name="connsiteY16" fmla="*/ 6505821 h 6857997"/>
              <a:gd name="connsiteX17" fmla="*/ 983468 w 6094408"/>
              <a:gd name="connsiteY17" fmla="*/ 6505821 h 6857997"/>
              <a:gd name="connsiteX18" fmla="*/ 991678 w 6094408"/>
              <a:gd name="connsiteY18" fmla="*/ 6514282 h 6857997"/>
              <a:gd name="connsiteX19" fmla="*/ 983468 w 6094408"/>
              <a:gd name="connsiteY19" fmla="*/ 6522743 h 6857997"/>
              <a:gd name="connsiteX20" fmla="*/ 937338 w 6094408"/>
              <a:gd name="connsiteY20" fmla="*/ 6522743 h 6857997"/>
              <a:gd name="connsiteX21" fmla="*/ 937338 w 6094408"/>
              <a:gd name="connsiteY21" fmla="*/ 6542674 h 6857997"/>
              <a:gd name="connsiteX22" fmla="*/ 982716 w 6094408"/>
              <a:gd name="connsiteY22" fmla="*/ 6542674 h 6857997"/>
              <a:gd name="connsiteX23" fmla="*/ 1011358 w 6094408"/>
              <a:gd name="connsiteY23" fmla="*/ 6514282 h 6857997"/>
              <a:gd name="connsiteX24" fmla="*/ 986727 w 6094408"/>
              <a:gd name="connsiteY24" fmla="*/ 6487707 h 6857997"/>
              <a:gd name="connsiteX25" fmla="*/ 961907 w 6094408"/>
              <a:gd name="connsiteY25" fmla="*/ 6487707 h 6857997"/>
              <a:gd name="connsiteX26" fmla="*/ 953321 w 6094408"/>
              <a:gd name="connsiteY26" fmla="*/ 6479246 h 6857997"/>
              <a:gd name="connsiteX27" fmla="*/ 961907 w 6094408"/>
              <a:gd name="connsiteY27" fmla="*/ 6470785 h 6857997"/>
              <a:gd name="connsiteX28" fmla="*/ 1004965 w 6094408"/>
              <a:gd name="connsiteY28" fmla="*/ 6470785 h 6857997"/>
              <a:gd name="connsiteX29" fmla="*/ 1004965 w 6094408"/>
              <a:gd name="connsiteY29" fmla="*/ 6451543 h 6857997"/>
              <a:gd name="connsiteX30" fmla="*/ 841570 w 6094408"/>
              <a:gd name="connsiteY30" fmla="*/ 6451543 h 6857997"/>
              <a:gd name="connsiteX31" fmla="*/ 841570 w 6094408"/>
              <a:gd name="connsiteY31" fmla="*/ 6542674 h 6857997"/>
              <a:gd name="connsiteX32" fmla="*/ 862692 w 6094408"/>
              <a:gd name="connsiteY32" fmla="*/ 6542674 h 6857997"/>
              <a:gd name="connsiteX33" fmla="*/ 862692 w 6094408"/>
              <a:gd name="connsiteY33" fmla="*/ 6486454 h 6857997"/>
              <a:gd name="connsiteX34" fmla="*/ 898981 w 6094408"/>
              <a:gd name="connsiteY34" fmla="*/ 6542486 h 6857997"/>
              <a:gd name="connsiteX35" fmla="*/ 898981 w 6094408"/>
              <a:gd name="connsiteY35" fmla="*/ 6542674 h 6857997"/>
              <a:gd name="connsiteX36" fmla="*/ 920855 w 6094408"/>
              <a:gd name="connsiteY36" fmla="*/ 6542674 h 6857997"/>
              <a:gd name="connsiteX37" fmla="*/ 920793 w 6094408"/>
              <a:gd name="connsiteY37" fmla="*/ 6522994 h 6857997"/>
              <a:gd name="connsiteX38" fmla="*/ 920667 w 6094408"/>
              <a:gd name="connsiteY38" fmla="*/ 6451543 h 6857997"/>
              <a:gd name="connsiteX39" fmla="*/ 899671 w 6094408"/>
              <a:gd name="connsiteY39" fmla="*/ 6451543 h 6857997"/>
              <a:gd name="connsiteX40" fmla="*/ 899671 w 6094408"/>
              <a:gd name="connsiteY40" fmla="*/ 6508829 h 6857997"/>
              <a:gd name="connsiteX41" fmla="*/ 863068 w 6094408"/>
              <a:gd name="connsiteY41" fmla="*/ 6451543 h 6857997"/>
              <a:gd name="connsiteX42" fmla="*/ 774444 w 6094408"/>
              <a:gd name="connsiteY42" fmla="*/ 6451543 h 6857997"/>
              <a:gd name="connsiteX43" fmla="*/ 742918 w 6094408"/>
              <a:gd name="connsiteY43" fmla="*/ 6542674 h 6857997"/>
              <a:gd name="connsiteX44" fmla="*/ 765168 w 6094408"/>
              <a:gd name="connsiteY44" fmla="*/ 6542674 h 6857997"/>
              <a:gd name="connsiteX45" fmla="*/ 770934 w 6094408"/>
              <a:gd name="connsiteY45" fmla="*/ 6524060 h 6857997"/>
              <a:gd name="connsiteX46" fmla="*/ 805845 w 6094408"/>
              <a:gd name="connsiteY46" fmla="*/ 6524060 h 6857997"/>
              <a:gd name="connsiteX47" fmla="*/ 811799 w 6094408"/>
              <a:gd name="connsiteY47" fmla="*/ 6542674 h 6857997"/>
              <a:gd name="connsiteX48" fmla="*/ 833735 w 6094408"/>
              <a:gd name="connsiteY48" fmla="*/ 6542674 h 6857997"/>
              <a:gd name="connsiteX49" fmla="*/ 801269 w 6094408"/>
              <a:gd name="connsiteY49" fmla="*/ 6451543 h 6857997"/>
              <a:gd name="connsiteX50" fmla="*/ 604404 w 6094408"/>
              <a:gd name="connsiteY50" fmla="*/ 6451543 h 6857997"/>
              <a:gd name="connsiteX51" fmla="*/ 576137 w 6094408"/>
              <a:gd name="connsiteY51" fmla="*/ 6479246 h 6857997"/>
              <a:gd name="connsiteX52" fmla="*/ 604404 w 6094408"/>
              <a:gd name="connsiteY52" fmla="*/ 6505821 h 6857997"/>
              <a:gd name="connsiteX53" fmla="*/ 625964 w 6094408"/>
              <a:gd name="connsiteY53" fmla="*/ 6505821 h 6857997"/>
              <a:gd name="connsiteX54" fmla="*/ 634174 w 6094408"/>
              <a:gd name="connsiteY54" fmla="*/ 6514282 h 6857997"/>
              <a:gd name="connsiteX55" fmla="*/ 625964 w 6094408"/>
              <a:gd name="connsiteY55" fmla="*/ 6522743 h 6857997"/>
              <a:gd name="connsiteX56" fmla="*/ 579772 w 6094408"/>
              <a:gd name="connsiteY56" fmla="*/ 6522743 h 6857997"/>
              <a:gd name="connsiteX57" fmla="*/ 579772 w 6094408"/>
              <a:gd name="connsiteY57" fmla="*/ 6542674 h 6857997"/>
              <a:gd name="connsiteX58" fmla="*/ 625149 w 6094408"/>
              <a:gd name="connsiteY58" fmla="*/ 6542674 h 6857997"/>
              <a:gd name="connsiteX59" fmla="*/ 653792 w 6094408"/>
              <a:gd name="connsiteY59" fmla="*/ 6514282 h 6857997"/>
              <a:gd name="connsiteX60" fmla="*/ 629223 w 6094408"/>
              <a:gd name="connsiteY60" fmla="*/ 6487707 h 6857997"/>
              <a:gd name="connsiteX61" fmla="*/ 604404 w 6094408"/>
              <a:gd name="connsiteY61" fmla="*/ 6487707 h 6857997"/>
              <a:gd name="connsiteX62" fmla="*/ 595817 w 6094408"/>
              <a:gd name="connsiteY62" fmla="*/ 6479246 h 6857997"/>
              <a:gd name="connsiteX63" fmla="*/ 604404 w 6094408"/>
              <a:gd name="connsiteY63" fmla="*/ 6470785 h 6857997"/>
              <a:gd name="connsiteX64" fmla="*/ 647462 w 6094408"/>
              <a:gd name="connsiteY64" fmla="*/ 6470785 h 6857997"/>
              <a:gd name="connsiteX65" fmla="*/ 647462 w 6094408"/>
              <a:gd name="connsiteY65" fmla="*/ 6451543 h 6857997"/>
              <a:gd name="connsiteX66" fmla="*/ 1023956 w 6094408"/>
              <a:gd name="connsiteY66" fmla="*/ 6451480 h 6857997"/>
              <a:gd name="connsiteX67" fmla="*/ 1023956 w 6094408"/>
              <a:gd name="connsiteY67" fmla="*/ 6542674 h 6857997"/>
              <a:gd name="connsiteX68" fmla="*/ 1045016 w 6094408"/>
              <a:gd name="connsiteY68" fmla="*/ 6542674 h 6857997"/>
              <a:gd name="connsiteX69" fmla="*/ 1045016 w 6094408"/>
              <a:gd name="connsiteY69" fmla="*/ 6504191 h 6857997"/>
              <a:gd name="connsiteX70" fmla="*/ 1074975 w 6094408"/>
              <a:gd name="connsiteY70" fmla="*/ 6542674 h 6857997"/>
              <a:gd name="connsiteX71" fmla="*/ 1099481 w 6094408"/>
              <a:gd name="connsiteY71" fmla="*/ 6542674 h 6857997"/>
              <a:gd name="connsiteX72" fmla="*/ 1065009 w 6094408"/>
              <a:gd name="connsiteY72" fmla="*/ 6497109 h 6857997"/>
              <a:gd name="connsiteX73" fmla="*/ 1099481 w 6094408"/>
              <a:gd name="connsiteY73" fmla="*/ 6451480 h 6857997"/>
              <a:gd name="connsiteX74" fmla="*/ 1074975 w 6094408"/>
              <a:gd name="connsiteY74" fmla="*/ 6451480 h 6857997"/>
              <a:gd name="connsiteX75" fmla="*/ 1045016 w 6094408"/>
              <a:gd name="connsiteY75" fmla="*/ 6489963 h 6857997"/>
              <a:gd name="connsiteX76" fmla="*/ 1045016 w 6094408"/>
              <a:gd name="connsiteY76" fmla="*/ 6451480 h 6857997"/>
              <a:gd name="connsiteX77" fmla="*/ 666077 w 6094408"/>
              <a:gd name="connsiteY77" fmla="*/ 6451480 h 6857997"/>
              <a:gd name="connsiteX78" fmla="*/ 666077 w 6094408"/>
              <a:gd name="connsiteY78" fmla="*/ 6542674 h 6857997"/>
              <a:gd name="connsiteX79" fmla="*/ 687073 w 6094408"/>
              <a:gd name="connsiteY79" fmla="*/ 6542674 h 6857997"/>
              <a:gd name="connsiteX80" fmla="*/ 687073 w 6094408"/>
              <a:gd name="connsiteY80" fmla="*/ 6504191 h 6857997"/>
              <a:gd name="connsiteX81" fmla="*/ 717033 w 6094408"/>
              <a:gd name="connsiteY81" fmla="*/ 6542674 h 6857997"/>
              <a:gd name="connsiteX82" fmla="*/ 741602 w 6094408"/>
              <a:gd name="connsiteY82" fmla="*/ 6542674 h 6857997"/>
              <a:gd name="connsiteX83" fmla="*/ 707067 w 6094408"/>
              <a:gd name="connsiteY83" fmla="*/ 6497109 h 6857997"/>
              <a:gd name="connsiteX84" fmla="*/ 741602 w 6094408"/>
              <a:gd name="connsiteY84" fmla="*/ 6451480 h 6857997"/>
              <a:gd name="connsiteX85" fmla="*/ 717033 w 6094408"/>
              <a:gd name="connsiteY85" fmla="*/ 6451480 h 6857997"/>
              <a:gd name="connsiteX86" fmla="*/ 687073 w 6094408"/>
              <a:gd name="connsiteY86" fmla="*/ 6489963 h 6857997"/>
              <a:gd name="connsiteX87" fmla="*/ 687073 w 6094408"/>
              <a:gd name="connsiteY87" fmla="*/ 6451480 h 6857997"/>
              <a:gd name="connsiteX88" fmla="*/ 0 w 6094408"/>
              <a:gd name="connsiteY88" fmla="*/ 0 h 6857997"/>
              <a:gd name="connsiteX89" fmla="*/ 6094408 w 6094408"/>
              <a:gd name="connsiteY89" fmla="*/ 0 h 6857997"/>
              <a:gd name="connsiteX90" fmla="*/ 6094408 w 6094408"/>
              <a:gd name="connsiteY90" fmla="*/ 6857997 h 6857997"/>
              <a:gd name="connsiteX91" fmla="*/ 0 w 6094408"/>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94408"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6094408" y="0"/>
                </a:lnTo>
                <a:lnTo>
                  <a:pt x="6094408"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nb-NO" noProof="0"/>
              <a:t>Hvis plassholderikonet for bildet er under tekstboksen, merker du den grå plassholderboksen og gå til «sett inn» for å sette inn bilde. IKKE flytt tekstboksen!
</a:t>
            </a:r>
            <a:endParaRPr lang="en-US" noProof="0"/>
          </a:p>
        </p:txBody>
      </p:sp>
      <p:sp>
        <p:nvSpPr>
          <p:cNvPr id="16" name="Picture Placeholder 13">
            <a:extLst>
              <a:ext uri="{FF2B5EF4-FFF2-40B4-BE49-F238E27FC236}">
                <a16:creationId xmlns:a16="http://schemas.microsoft.com/office/drawing/2014/main" id="{4112384D-AFE6-0044-8D33-BD96D1F23E2F}"/>
              </a:ext>
            </a:extLst>
          </p:cNvPr>
          <p:cNvSpPr>
            <a:spLocks noGrp="1"/>
          </p:cNvSpPr>
          <p:nvPr>
            <p:ph type="pic" sz="quarter" idx="19" hasCustomPrompt="1"/>
          </p:nvPr>
        </p:nvSpPr>
        <p:spPr>
          <a:xfrm>
            <a:off x="6098400"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nb-NO" noProof="0"/>
              <a:t>Hvis plassholderikonet for bildet er under tekstboksen, merker du den grå plassholderboksen og gå til «sett inn» for å sette inn bilde. IKKE flytt tekstboksen!
</a:t>
            </a:r>
            <a:endParaRPr lang="en-US" noProof="0"/>
          </a:p>
        </p:txBody>
      </p:sp>
      <p:sp>
        <p:nvSpPr>
          <p:cNvPr id="17" name="Picture Placeholder 17">
            <a:extLst>
              <a:ext uri="{FF2B5EF4-FFF2-40B4-BE49-F238E27FC236}">
                <a16:creationId xmlns:a16="http://schemas.microsoft.com/office/drawing/2014/main" id="{ACAB582F-A4D3-6042-80E5-449FA4DD1AC0}"/>
              </a:ext>
            </a:extLst>
          </p:cNvPr>
          <p:cNvSpPr>
            <a:spLocks noGrp="1"/>
          </p:cNvSpPr>
          <p:nvPr>
            <p:ph type="pic" sz="quarter" idx="20" hasCustomPrompt="1"/>
          </p:nvPr>
        </p:nvSpPr>
        <p:spPr>
          <a:xfrm>
            <a:off x="6098400" y="3429002"/>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nb-NO" noProof="0"/>
              <a:t>Hvis plassholderikonet for bildet er under tekstboksen, merker du den grå plassholderboksen og gå til «sett inn» for å sette inn bilde. IKKE flytt tekstboksen!
</a:t>
            </a:r>
            <a:endParaRPr lang="en-US" noProof="0"/>
          </a:p>
        </p:txBody>
      </p:sp>
      <p:sp>
        <p:nvSpPr>
          <p:cNvPr id="22" name="Text Placeholder 18">
            <a:extLst>
              <a:ext uri="{FF2B5EF4-FFF2-40B4-BE49-F238E27FC236}">
                <a16:creationId xmlns:a16="http://schemas.microsoft.com/office/drawing/2014/main" id="{1BB6EBC7-3CB0-7949-AB1F-7B011BF726B5}"/>
              </a:ext>
            </a:extLst>
          </p:cNvPr>
          <p:cNvSpPr>
            <a:spLocks noGrp="1"/>
          </p:cNvSpPr>
          <p:nvPr>
            <p:ph type="body" sz="quarter" idx="23" hasCustomPrompt="1"/>
          </p:nvPr>
        </p:nvSpPr>
        <p:spPr>
          <a:xfrm>
            <a:off x="-6151" y="3014721"/>
            <a:ext cx="6109247" cy="828564"/>
          </a:xfrm>
          <a:prstGeom prst="rect">
            <a:avLst/>
          </a:prstGeom>
        </p:spPr>
        <p:txBody>
          <a:bodyPr lIns="540000" tIns="0" rIns="540000" bIns="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23" name="Text Placeholder 18">
            <a:extLst>
              <a:ext uri="{FF2B5EF4-FFF2-40B4-BE49-F238E27FC236}">
                <a16:creationId xmlns:a16="http://schemas.microsoft.com/office/drawing/2014/main" id="{1A6292A0-28D6-8F43-9A84-193B84BC52B2}"/>
              </a:ext>
            </a:extLst>
          </p:cNvPr>
          <p:cNvSpPr>
            <a:spLocks noGrp="1"/>
          </p:cNvSpPr>
          <p:nvPr>
            <p:ph type="body" sz="quarter" idx="24" hasCustomPrompt="1"/>
          </p:nvPr>
        </p:nvSpPr>
        <p:spPr>
          <a:xfrm>
            <a:off x="6102155" y="1300220"/>
            <a:ext cx="6105491" cy="828564"/>
          </a:xfrm>
          <a:prstGeom prst="rect">
            <a:avLst/>
          </a:prstGeom>
        </p:spPr>
        <p:txBody>
          <a:bodyPr lIns="540000" tIns="0" rIns="540000" bIns="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24" name="Text Placeholder 18">
            <a:extLst>
              <a:ext uri="{FF2B5EF4-FFF2-40B4-BE49-F238E27FC236}">
                <a16:creationId xmlns:a16="http://schemas.microsoft.com/office/drawing/2014/main" id="{D141078C-5B10-0549-8F72-9894A9BF4F46}"/>
              </a:ext>
            </a:extLst>
          </p:cNvPr>
          <p:cNvSpPr>
            <a:spLocks noGrp="1"/>
          </p:cNvSpPr>
          <p:nvPr>
            <p:ph type="body" sz="quarter" idx="21" hasCustomPrompt="1"/>
          </p:nvPr>
        </p:nvSpPr>
        <p:spPr>
          <a:xfrm>
            <a:off x="6102156" y="4729219"/>
            <a:ext cx="6105490" cy="828564"/>
          </a:xfrm>
          <a:prstGeom prst="rect">
            <a:avLst/>
          </a:prstGeom>
        </p:spPr>
        <p:txBody>
          <a:bodyPr lIns="540000" tIns="0" rIns="540000" bIns="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18" name="Platshållare för datum 3">
            <a:extLst>
              <a:ext uri="{FF2B5EF4-FFF2-40B4-BE49-F238E27FC236}">
                <a16:creationId xmlns:a16="http://schemas.microsoft.com/office/drawing/2014/main" id="{7274DBF8-BA28-BD43-A9B5-0497B225AD69}"/>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2AD03D78-3B91-44CE-BDFC-4F1DDC8E83B7}" type="datetime1">
              <a:rPr lang="nb-NO" smtClean="0"/>
              <a:t>20.08.2026</a:t>
            </a:fld>
            <a:endParaRPr lang="en-US"/>
          </a:p>
        </p:txBody>
      </p:sp>
      <p:sp>
        <p:nvSpPr>
          <p:cNvPr id="19" name="Platshållare för sidfot 4">
            <a:extLst>
              <a:ext uri="{FF2B5EF4-FFF2-40B4-BE49-F238E27FC236}">
                <a16:creationId xmlns:a16="http://schemas.microsoft.com/office/drawing/2014/main" id="{FE9EF8A8-2297-194D-8536-889E5D4E052B}"/>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noProof="0"/>
              <a:t>Skanska Norway</a:t>
            </a:r>
          </a:p>
        </p:txBody>
      </p:sp>
      <p:sp>
        <p:nvSpPr>
          <p:cNvPr id="20" name="Platshållare för bildnummer 5">
            <a:extLst>
              <a:ext uri="{FF2B5EF4-FFF2-40B4-BE49-F238E27FC236}">
                <a16:creationId xmlns:a16="http://schemas.microsoft.com/office/drawing/2014/main" id="{65E7AF51-DAFE-9047-8450-28B0B3DE053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21" name="Text Placeholder 4">
            <a:extLst>
              <a:ext uri="{FF2B5EF4-FFF2-40B4-BE49-F238E27FC236}">
                <a16:creationId xmlns:a16="http://schemas.microsoft.com/office/drawing/2014/main" id="{B38D1478-E2C4-9C47-9554-2B6F1BEF76AF}"/>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
        <p:nvSpPr>
          <p:cNvPr id="25" name="Text Placeholder 4">
            <a:extLst>
              <a:ext uri="{FF2B5EF4-FFF2-40B4-BE49-F238E27FC236}">
                <a16:creationId xmlns:a16="http://schemas.microsoft.com/office/drawing/2014/main" id="{968682EE-E62E-7F45-8D53-EA4C7D3E2A5B}"/>
              </a:ext>
            </a:extLst>
          </p:cNvPr>
          <p:cNvSpPr>
            <a:spLocks noGrp="1"/>
          </p:cNvSpPr>
          <p:nvPr>
            <p:ph type="body" sz="quarter" idx="25" hasCustomPrompt="1"/>
          </p:nvPr>
        </p:nvSpPr>
        <p:spPr>
          <a:xfrm rot="5400000">
            <a:off x="4818982"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
        <p:nvSpPr>
          <p:cNvPr id="26" name="Text Placeholder 4">
            <a:extLst>
              <a:ext uri="{FF2B5EF4-FFF2-40B4-BE49-F238E27FC236}">
                <a16:creationId xmlns:a16="http://schemas.microsoft.com/office/drawing/2014/main" id="{A5503383-A8B0-564C-8751-AEE0A84AE6C3}"/>
              </a:ext>
            </a:extLst>
          </p:cNvPr>
          <p:cNvSpPr>
            <a:spLocks noGrp="1"/>
          </p:cNvSpPr>
          <p:nvPr>
            <p:ph type="body" sz="quarter" idx="26" hasCustomPrompt="1"/>
          </p:nvPr>
        </p:nvSpPr>
        <p:spPr>
          <a:xfrm rot="5400000">
            <a:off x="10901730" y="4232646"/>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
        <p:nvSpPr>
          <p:cNvPr id="27" name="textruta 5">
            <a:extLst>
              <a:ext uri="{FF2B5EF4-FFF2-40B4-BE49-F238E27FC236}">
                <a16:creationId xmlns:a16="http://schemas.microsoft.com/office/drawing/2014/main" id="{20837F49-91EB-42B0-817F-25FA2CF61F7C}"/>
              </a:ext>
            </a:extLst>
          </p:cNvPr>
          <p:cNvSpPr txBox="1"/>
          <p:nvPr userDrawn="1"/>
        </p:nvSpPr>
        <p:spPr>
          <a:xfrm>
            <a:off x="12395258" y="1750517"/>
            <a:ext cx="1681523" cy="923330"/>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tekstboksene forsvinner etter at du har lagt til eller endret et bilde, høyreklikker du på bildet og bruker – Plasser lengst bak
</a:t>
            </a:r>
            <a:endParaRPr lang="en-US" sz="900" b="1"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8" name="textruta 8">
            <a:extLst>
              <a:ext uri="{FF2B5EF4-FFF2-40B4-BE49-F238E27FC236}">
                <a16:creationId xmlns:a16="http://schemas.microsoft.com/office/drawing/2014/main" id="{5433F36F-1EEE-45C9-AF9B-812580913CFB}"/>
              </a:ext>
            </a:extLst>
          </p:cNvPr>
          <p:cNvSpPr txBox="1"/>
          <p:nvPr userDrawn="1"/>
        </p:nvSpPr>
        <p:spPr>
          <a:xfrm>
            <a:off x="12395258" y="102173"/>
            <a:ext cx="1681523" cy="1200329"/>
          </a:xfrm>
          <a:prstGeom prst="rect">
            <a:avLst/>
          </a:prstGeom>
          <a:solidFill>
            <a:schemeClr val="bg1"/>
          </a:solidFill>
          <a:effectLst/>
        </p:spPr>
        <p:txBody>
          <a:bodyPr wrap="square" rtlCol="0" anchor="ctr" anchorCtr="0">
            <a:spAutoFit/>
          </a:bodyPr>
          <a:lstStyle/>
          <a:p>
            <a:pPr algn="ctr"/>
            <a:r>
              <a:rPr lang="nb-NO" sz="900" baseline="0" noProof="0">
                <a:solidFill>
                  <a:schemeClr val="tx1">
                    <a:lumMod val="65000"/>
                    <a:lumOff val="35000"/>
                  </a:schemeClr>
                </a:solidFill>
                <a:latin typeface="Arial" panose="020B0604020202020204" pitchFamily="34" charset="0"/>
                <a:cs typeface="Arial" panose="020B0604020202020204" pitchFamily="34" charset="0"/>
              </a:rPr>
              <a:t>Hvis du må endre fargen på logoen, høyreklikker du utenfor arbeidsområdet, velger Formater bakgrunn på hurtigmenyen og velger Heldekkende fyll – Hvitt eller Blått
</a:t>
            </a: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9" name="Rektangel 28">
            <a:extLst>
              <a:ext uri="{FF2B5EF4-FFF2-40B4-BE49-F238E27FC236}">
                <a16:creationId xmlns:a16="http://schemas.microsoft.com/office/drawing/2014/main" id="{3095B94D-1B78-45D3-8B07-3E1D641DAC50}"/>
              </a:ext>
            </a:extLst>
          </p:cNvPr>
          <p:cNvSpPr/>
          <p:nvPr userDrawn="1"/>
        </p:nvSpPr>
        <p:spPr>
          <a:xfrm>
            <a:off x="13352751" y="1231308"/>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30" name="Rektangel 29">
            <a:extLst>
              <a:ext uri="{FF2B5EF4-FFF2-40B4-BE49-F238E27FC236}">
                <a16:creationId xmlns:a16="http://schemas.microsoft.com/office/drawing/2014/main" id="{FC625938-A741-4B6E-8EED-02F9929301E5}"/>
              </a:ext>
            </a:extLst>
          </p:cNvPr>
          <p:cNvSpPr/>
          <p:nvPr userDrawn="1"/>
        </p:nvSpPr>
        <p:spPr>
          <a:xfrm>
            <a:off x="12839720" y="1235058"/>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Tree>
    <p:extLst>
      <p:ext uri="{BB962C8B-B14F-4D97-AF65-F5344CB8AC3E}">
        <p14:creationId xmlns:p14="http://schemas.microsoft.com/office/powerpoint/2010/main" val="180663960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1_1 Generic Image Start">
    <p:bg>
      <p:bgPr>
        <a:solidFill>
          <a:schemeClr val="bg1"/>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F25FCAC-9D7B-3242-B85D-0E4AD5A08447}"/>
              </a:ext>
            </a:extLst>
          </p:cNvPr>
          <p:cNvSpPr>
            <a:spLocks noGrp="1"/>
          </p:cNvSpPr>
          <p:nvPr>
            <p:ph type="pic" sz="quarter" idx="13" hasCustomPrompt="1"/>
          </p:nvPr>
        </p:nvSpPr>
        <p:spPr>
          <a:xfrm>
            <a:off x="2" y="2"/>
            <a:ext cx="12191999" cy="6857999"/>
          </a:xfrm>
          <a:custGeom>
            <a:avLst/>
            <a:gdLst>
              <a:gd name="connsiteX0" fmla="*/ 4964326 w 12191999"/>
              <a:gd name="connsiteY0" fmla="*/ 3115140 h 6857999"/>
              <a:gd name="connsiteX1" fmla="*/ 5103655 w 12191999"/>
              <a:gd name="connsiteY1" fmla="*/ 3528679 h 6857999"/>
              <a:gd name="connsiteX2" fmla="*/ 4829444 w 12191999"/>
              <a:gd name="connsiteY2" fmla="*/ 3528679 h 6857999"/>
              <a:gd name="connsiteX3" fmla="*/ 9196063 w 12191999"/>
              <a:gd name="connsiteY3" fmla="*/ 3115140 h 6857999"/>
              <a:gd name="connsiteX4" fmla="*/ 9335392 w 12191999"/>
              <a:gd name="connsiteY4" fmla="*/ 3528679 h 6857999"/>
              <a:gd name="connsiteX5" fmla="*/ 9061181 w 12191999"/>
              <a:gd name="connsiteY5" fmla="*/ 3528679 h 6857999"/>
              <a:gd name="connsiteX6" fmla="*/ 5595751 w 12191999"/>
              <a:gd name="connsiteY6" fmla="*/ 2890584 h 6857999"/>
              <a:gd name="connsiteX7" fmla="*/ 5595751 w 12191999"/>
              <a:gd name="connsiteY7" fmla="*/ 3968157 h 6857999"/>
              <a:gd name="connsiteX8" fmla="*/ 5845505 w 12191999"/>
              <a:gd name="connsiteY8" fmla="*/ 3968157 h 6857999"/>
              <a:gd name="connsiteX9" fmla="*/ 5845505 w 12191999"/>
              <a:gd name="connsiteY9" fmla="*/ 3303382 h 6857999"/>
              <a:gd name="connsiteX10" fmla="*/ 6274608 w 12191999"/>
              <a:gd name="connsiteY10" fmla="*/ 3965934 h 6857999"/>
              <a:gd name="connsiteX11" fmla="*/ 6274608 w 12191999"/>
              <a:gd name="connsiteY11" fmla="*/ 3968157 h 6857999"/>
              <a:gd name="connsiteX12" fmla="*/ 6533255 w 12191999"/>
              <a:gd name="connsiteY12" fmla="*/ 3968157 h 6857999"/>
              <a:gd name="connsiteX13" fmla="*/ 6532514 w 12191999"/>
              <a:gd name="connsiteY13" fmla="*/ 3735449 h 6857999"/>
              <a:gd name="connsiteX14" fmla="*/ 6531032 w 12191999"/>
              <a:gd name="connsiteY14" fmla="*/ 2890584 h 6857999"/>
              <a:gd name="connsiteX15" fmla="*/ 6282760 w 12191999"/>
              <a:gd name="connsiteY15" fmla="*/ 2890584 h 6857999"/>
              <a:gd name="connsiteX16" fmla="*/ 6282760 w 12191999"/>
              <a:gd name="connsiteY16" fmla="*/ 3567958 h 6857999"/>
              <a:gd name="connsiteX17" fmla="*/ 5849952 w 12191999"/>
              <a:gd name="connsiteY17" fmla="*/ 2890584 h 6857999"/>
              <a:gd name="connsiteX18" fmla="*/ 4802022 w 12191999"/>
              <a:gd name="connsiteY18" fmla="*/ 2890584 h 6857999"/>
              <a:gd name="connsiteX19" fmla="*/ 4429245 w 12191999"/>
              <a:gd name="connsiteY19" fmla="*/ 3968157 h 6857999"/>
              <a:gd name="connsiteX20" fmla="*/ 4692339 w 12191999"/>
              <a:gd name="connsiteY20" fmla="*/ 3968157 h 6857999"/>
              <a:gd name="connsiteX21" fmla="*/ 4760520 w 12191999"/>
              <a:gd name="connsiteY21" fmla="*/ 3748048 h 6857999"/>
              <a:gd name="connsiteX22" fmla="*/ 5173319 w 12191999"/>
              <a:gd name="connsiteY22" fmla="*/ 3748048 h 6857999"/>
              <a:gd name="connsiteX23" fmla="*/ 5243725 w 12191999"/>
              <a:gd name="connsiteY23" fmla="*/ 3968157 h 6857999"/>
              <a:gd name="connsiteX24" fmla="*/ 5503113 w 12191999"/>
              <a:gd name="connsiteY24" fmla="*/ 3968157 h 6857999"/>
              <a:gd name="connsiteX25" fmla="*/ 5119218 w 12191999"/>
              <a:gd name="connsiteY25" fmla="*/ 2890584 h 6857999"/>
              <a:gd name="connsiteX26" fmla="*/ 2791392 w 12191999"/>
              <a:gd name="connsiteY26" fmla="*/ 2890584 h 6857999"/>
              <a:gd name="connsiteX27" fmla="*/ 2457151 w 12191999"/>
              <a:gd name="connsiteY27" fmla="*/ 3218154 h 6857999"/>
              <a:gd name="connsiteX28" fmla="*/ 2791392 w 12191999"/>
              <a:gd name="connsiteY28" fmla="*/ 3532385 h 6857999"/>
              <a:gd name="connsiteX29" fmla="*/ 3046334 w 12191999"/>
              <a:gd name="connsiteY29" fmla="*/ 3532385 h 6857999"/>
              <a:gd name="connsiteX30" fmla="*/ 3143419 w 12191999"/>
              <a:gd name="connsiteY30" fmla="*/ 3632434 h 6857999"/>
              <a:gd name="connsiteX31" fmla="*/ 3046334 w 12191999"/>
              <a:gd name="connsiteY31" fmla="*/ 3732484 h 6857999"/>
              <a:gd name="connsiteX32" fmla="*/ 2500136 w 12191999"/>
              <a:gd name="connsiteY32" fmla="*/ 3732484 h 6857999"/>
              <a:gd name="connsiteX33" fmla="*/ 2500136 w 12191999"/>
              <a:gd name="connsiteY33" fmla="*/ 3968157 h 6857999"/>
              <a:gd name="connsiteX34" fmla="*/ 3036699 w 12191999"/>
              <a:gd name="connsiteY34" fmla="*/ 3968157 h 6857999"/>
              <a:gd name="connsiteX35" fmla="*/ 3375386 w 12191999"/>
              <a:gd name="connsiteY35" fmla="*/ 3632434 h 6857999"/>
              <a:gd name="connsiteX36" fmla="*/ 3084871 w 12191999"/>
              <a:gd name="connsiteY36" fmla="*/ 3318204 h 6857999"/>
              <a:gd name="connsiteX37" fmla="*/ 2791392 w 12191999"/>
              <a:gd name="connsiteY37" fmla="*/ 3318204 h 6857999"/>
              <a:gd name="connsiteX38" fmla="*/ 2689860 w 12191999"/>
              <a:gd name="connsiteY38" fmla="*/ 3218154 h 6857999"/>
              <a:gd name="connsiteX39" fmla="*/ 2791392 w 12191999"/>
              <a:gd name="connsiteY39" fmla="*/ 3118105 h 6857999"/>
              <a:gd name="connsiteX40" fmla="*/ 3300534 w 12191999"/>
              <a:gd name="connsiteY40" fmla="*/ 3118105 h 6857999"/>
              <a:gd name="connsiteX41" fmla="*/ 3300534 w 12191999"/>
              <a:gd name="connsiteY41" fmla="*/ 2890584 h 6857999"/>
              <a:gd name="connsiteX42" fmla="*/ 9033760 w 12191999"/>
              <a:gd name="connsiteY42" fmla="*/ 2890583 h 6857999"/>
              <a:gd name="connsiteX43" fmla="*/ 8661723 w 12191999"/>
              <a:gd name="connsiteY43" fmla="*/ 3968157 h 6857999"/>
              <a:gd name="connsiteX44" fmla="*/ 8924817 w 12191999"/>
              <a:gd name="connsiteY44" fmla="*/ 3968157 h 6857999"/>
              <a:gd name="connsiteX45" fmla="*/ 8992999 w 12191999"/>
              <a:gd name="connsiteY45" fmla="*/ 3748048 h 6857999"/>
              <a:gd name="connsiteX46" fmla="*/ 9405797 w 12191999"/>
              <a:gd name="connsiteY46" fmla="*/ 3748048 h 6857999"/>
              <a:gd name="connsiteX47" fmla="*/ 9476203 w 12191999"/>
              <a:gd name="connsiteY47" fmla="*/ 3968157 h 6857999"/>
              <a:gd name="connsiteX48" fmla="*/ 9734850 w 12191999"/>
              <a:gd name="connsiteY48" fmla="*/ 3968157 h 6857999"/>
              <a:gd name="connsiteX49" fmla="*/ 9350955 w 12191999"/>
              <a:gd name="connsiteY49" fmla="*/ 2890583 h 6857999"/>
              <a:gd name="connsiteX50" fmla="*/ 7018682 w 12191999"/>
              <a:gd name="connsiteY50" fmla="*/ 2890583 h 6857999"/>
              <a:gd name="connsiteX51" fmla="*/ 6684441 w 12191999"/>
              <a:gd name="connsiteY51" fmla="*/ 3218154 h 6857999"/>
              <a:gd name="connsiteX52" fmla="*/ 7018682 w 12191999"/>
              <a:gd name="connsiteY52" fmla="*/ 3532385 h 6857999"/>
              <a:gd name="connsiteX53" fmla="*/ 7273623 w 12191999"/>
              <a:gd name="connsiteY53" fmla="*/ 3532385 h 6857999"/>
              <a:gd name="connsiteX54" fmla="*/ 7370709 w 12191999"/>
              <a:gd name="connsiteY54" fmla="*/ 3632434 h 6857999"/>
              <a:gd name="connsiteX55" fmla="*/ 7273623 w 12191999"/>
              <a:gd name="connsiteY55" fmla="*/ 3732484 h 6857999"/>
              <a:gd name="connsiteX56" fmla="*/ 6728167 w 12191999"/>
              <a:gd name="connsiteY56" fmla="*/ 3732484 h 6857999"/>
              <a:gd name="connsiteX57" fmla="*/ 6728167 w 12191999"/>
              <a:gd name="connsiteY57" fmla="*/ 3968157 h 6857999"/>
              <a:gd name="connsiteX58" fmla="*/ 7264730 w 12191999"/>
              <a:gd name="connsiteY58" fmla="*/ 3968157 h 6857999"/>
              <a:gd name="connsiteX59" fmla="*/ 7603417 w 12191999"/>
              <a:gd name="connsiteY59" fmla="*/ 3632434 h 6857999"/>
              <a:gd name="connsiteX60" fmla="*/ 7312161 w 12191999"/>
              <a:gd name="connsiteY60" fmla="*/ 3318204 h 6857999"/>
              <a:gd name="connsiteX61" fmla="*/ 7018682 w 12191999"/>
              <a:gd name="connsiteY61" fmla="*/ 3318204 h 6857999"/>
              <a:gd name="connsiteX62" fmla="*/ 6917150 w 12191999"/>
              <a:gd name="connsiteY62" fmla="*/ 3218154 h 6857999"/>
              <a:gd name="connsiteX63" fmla="*/ 7018682 w 12191999"/>
              <a:gd name="connsiteY63" fmla="*/ 3118104 h 6857999"/>
              <a:gd name="connsiteX64" fmla="*/ 7527824 w 12191999"/>
              <a:gd name="connsiteY64" fmla="*/ 3118104 h 6857999"/>
              <a:gd name="connsiteX65" fmla="*/ 7527824 w 12191999"/>
              <a:gd name="connsiteY65" fmla="*/ 2890583 h 6857999"/>
              <a:gd name="connsiteX66" fmla="*/ 3520644 w 12191999"/>
              <a:gd name="connsiteY66" fmla="*/ 2889843 h 6857999"/>
              <a:gd name="connsiteX67" fmla="*/ 3520644 w 12191999"/>
              <a:gd name="connsiteY67" fmla="*/ 3968157 h 6857999"/>
              <a:gd name="connsiteX68" fmla="*/ 3768916 w 12191999"/>
              <a:gd name="connsiteY68" fmla="*/ 3968157 h 6857999"/>
              <a:gd name="connsiteX69" fmla="*/ 3768916 w 12191999"/>
              <a:gd name="connsiteY69" fmla="*/ 3513116 h 6857999"/>
              <a:gd name="connsiteX70" fmla="*/ 4123167 w 12191999"/>
              <a:gd name="connsiteY70" fmla="*/ 3968157 h 6857999"/>
              <a:gd name="connsiteX71" fmla="*/ 4413681 w 12191999"/>
              <a:gd name="connsiteY71" fmla="*/ 3968157 h 6857999"/>
              <a:gd name="connsiteX72" fmla="*/ 4005330 w 12191999"/>
              <a:gd name="connsiteY72" fmla="*/ 3429370 h 6857999"/>
              <a:gd name="connsiteX73" fmla="*/ 4413681 w 12191999"/>
              <a:gd name="connsiteY73" fmla="*/ 2889843 h 6857999"/>
              <a:gd name="connsiteX74" fmla="*/ 4123167 w 12191999"/>
              <a:gd name="connsiteY74" fmla="*/ 2889843 h 6857999"/>
              <a:gd name="connsiteX75" fmla="*/ 3768916 w 12191999"/>
              <a:gd name="connsiteY75" fmla="*/ 3344884 h 6857999"/>
              <a:gd name="connsiteX76" fmla="*/ 3768916 w 12191999"/>
              <a:gd name="connsiteY76" fmla="*/ 2889843 h 6857999"/>
              <a:gd name="connsiteX77" fmla="*/ 7752381 w 12191999"/>
              <a:gd name="connsiteY77" fmla="*/ 2889842 h 6857999"/>
              <a:gd name="connsiteX78" fmla="*/ 7752381 w 12191999"/>
              <a:gd name="connsiteY78" fmla="*/ 3968157 h 6857999"/>
              <a:gd name="connsiteX79" fmla="*/ 8001394 w 12191999"/>
              <a:gd name="connsiteY79" fmla="*/ 3968157 h 6857999"/>
              <a:gd name="connsiteX80" fmla="*/ 8001394 w 12191999"/>
              <a:gd name="connsiteY80" fmla="*/ 3513116 h 6857999"/>
              <a:gd name="connsiteX81" fmla="*/ 8355645 w 12191999"/>
              <a:gd name="connsiteY81" fmla="*/ 3968157 h 6857999"/>
              <a:gd name="connsiteX82" fmla="*/ 8645419 w 12191999"/>
              <a:gd name="connsiteY82" fmla="*/ 3968157 h 6857999"/>
              <a:gd name="connsiteX83" fmla="*/ 8237809 w 12191999"/>
              <a:gd name="connsiteY83" fmla="*/ 3429370 h 6857999"/>
              <a:gd name="connsiteX84" fmla="*/ 8645419 w 12191999"/>
              <a:gd name="connsiteY84" fmla="*/ 2889842 h 6857999"/>
              <a:gd name="connsiteX85" fmla="*/ 8355645 w 12191999"/>
              <a:gd name="connsiteY85" fmla="*/ 2889842 h 6857999"/>
              <a:gd name="connsiteX86" fmla="*/ 8001394 w 12191999"/>
              <a:gd name="connsiteY86" fmla="*/ 3344884 h 6857999"/>
              <a:gd name="connsiteX87" fmla="*/ 8001394 w 12191999"/>
              <a:gd name="connsiteY87" fmla="*/ 2889842 h 6857999"/>
              <a:gd name="connsiteX88" fmla="*/ 0 w 12191999"/>
              <a:gd name="connsiteY88" fmla="*/ 0 h 6857999"/>
              <a:gd name="connsiteX89" fmla="*/ 12191999 w 12191999"/>
              <a:gd name="connsiteY89" fmla="*/ 0 h 6857999"/>
              <a:gd name="connsiteX90" fmla="*/ 12191999 w 12191999"/>
              <a:gd name="connsiteY90" fmla="*/ 6857999 h 6857999"/>
              <a:gd name="connsiteX91" fmla="*/ 0 w 12191999"/>
              <a:gd name="connsiteY9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9" h="6857999">
                <a:moveTo>
                  <a:pt x="4964326" y="3115140"/>
                </a:moveTo>
                <a:lnTo>
                  <a:pt x="5103655" y="3528679"/>
                </a:lnTo>
                <a:lnTo>
                  <a:pt x="4829444" y="3528679"/>
                </a:lnTo>
                <a:close/>
                <a:moveTo>
                  <a:pt x="9196063" y="3115140"/>
                </a:moveTo>
                <a:lnTo>
                  <a:pt x="9335392" y="3528679"/>
                </a:lnTo>
                <a:lnTo>
                  <a:pt x="9061181" y="3528679"/>
                </a:lnTo>
                <a:close/>
                <a:moveTo>
                  <a:pt x="5595751" y="2890584"/>
                </a:moveTo>
                <a:lnTo>
                  <a:pt x="5595751" y="3968157"/>
                </a:lnTo>
                <a:lnTo>
                  <a:pt x="5845505" y="3968157"/>
                </a:lnTo>
                <a:lnTo>
                  <a:pt x="5845505" y="3303382"/>
                </a:lnTo>
                <a:lnTo>
                  <a:pt x="6274608" y="3965934"/>
                </a:lnTo>
                <a:lnTo>
                  <a:pt x="6274608" y="3968157"/>
                </a:lnTo>
                <a:lnTo>
                  <a:pt x="6533255" y="3968157"/>
                </a:lnTo>
                <a:lnTo>
                  <a:pt x="6532514" y="3735449"/>
                </a:lnTo>
                <a:lnTo>
                  <a:pt x="6531032" y="2890584"/>
                </a:lnTo>
                <a:lnTo>
                  <a:pt x="6282760" y="2890584"/>
                </a:lnTo>
                <a:lnTo>
                  <a:pt x="6282760" y="3567958"/>
                </a:lnTo>
                <a:lnTo>
                  <a:pt x="5849952" y="2890584"/>
                </a:lnTo>
                <a:close/>
                <a:moveTo>
                  <a:pt x="4802022" y="2890584"/>
                </a:moveTo>
                <a:lnTo>
                  <a:pt x="4429245" y="3968157"/>
                </a:lnTo>
                <a:lnTo>
                  <a:pt x="4692339" y="3968157"/>
                </a:lnTo>
                <a:lnTo>
                  <a:pt x="4760520" y="3748048"/>
                </a:lnTo>
                <a:lnTo>
                  <a:pt x="5173319" y="3748048"/>
                </a:lnTo>
                <a:lnTo>
                  <a:pt x="5243725" y="3968157"/>
                </a:lnTo>
                <a:lnTo>
                  <a:pt x="5503113" y="3968157"/>
                </a:lnTo>
                <a:lnTo>
                  <a:pt x="5119218" y="2890584"/>
                </a:lnTo>
                <a:close/>
                <a:moveTo>
                  <a:pt x="2791392" y="2890584"/>
                </a:moveTo>
                <a:cubicBezTo>
                  <a:pt x="2583140" y="2890584"/>
                  <a:pt x="2457151" y="3012125"/>
                  <a:pt x="2457151" y="3218154"/>
                </a:cubicBezTo>
                <a:cubicBezTo>
                  <a:pt x="2457151" y="3424184"/>
                  <a:pt x="2603150" y="3532385"/>
                  <a:pt x="2791392" y="3532385"/>
                </a:cubicBezTo>
                <a:lnTo>
                  <a:pt x="3046334" y="3532385"/>
                </a:lnTo>
                <a:cubicBezTo>
                  <a:pt x="3110810" y="3532385"/>
                  <a:pt x="3143419" y="3581298"/>
                  <a:pt x="3143419" y="3632434"/>
                </a:cubicBezTo>
                <a:cubicBezTo>
                  <a:pt x="3143419" y="3685053"/>
                  <a:pt x="3110810" y="3732484"/>
                  <a:pt x="3046334" y="3732484"/>
                </a:cubicBezTo>
                <a:lnTo>
                  <a:pt x="2500136" y="3732484"/>
                </a:lnTo>
                <a:lnTo>
                  <a:pt x="2500136" y="3968157"/>
                </a:lnTo>
                <a:lnTo>
                  <a:pt x="3036699" y="3968157"/>
                </a:lnTo>
                <a:cubicBezTo>
                  <a:pt x="3249398" y="3968157"/>
                  <a:pt x="3375386" y="3851062"/>
                  <a:pt x="3375386" y="3632434"/>
                </a:cubicBezTo>
                <a:cubicBezTo>
                  <a:pt x="3375386" y="3435299"/>
                  <a:pt x="3249398" y="3318204"/>
                  <a:pt x="3084871" y="3318204"/>
                </a:cubicBezTo>
                <a:lnTo>
                  <a:pt x="2791392" y="3318204"/>
                </a:lnTo>
                <a:cubicBezTo>
                  <a:pt x="2722468" y="3318204"/>
                  <a:pt x="2689860" y="3270773"/>
                  <a:pt x="2689860" y="3218154"/>
                </a:cubicBezTo>
                <a:cubicBezTo>
                  <a:pt x="2689860" y="3165536"/>
                  <a:pt x="2722468" y="3118105"/>
                  <a:pt x="2791392" y="3118105"/>
                </a:cubicBezTo>
                <a:lnTo>
                  <a:pt x="3300534" y="3118105"/>
                </a:lnTo>
                <a:lnTo>
                  <a:pt x="3300534" y="2890584"/>
                </a:lnTo>
                <a:close/>
                <a:moveTo>
                  <a:pt x="9033760" y="2890583"/>
                </a:moveTo>
                <a:lnTo>
                  <a:pt x="8661723" y="3968157"/>
                </a:lnTo>
                <a:lnTo>
                  <a:pt x="8924817" y="3968157"/>
                </a:lnTo>
                <a:lnTo>
                  <a:pt x="8992999" y="3748048"/>
                </a:lnTo>
                <a:lnTo>
                  <a:pt x="9405797" y="3748048"/>
                </a:lnTo>
                <a:lnTo>
                  <a:pt x="9476203" y="3968157"/>
                </a:lnTo>
                <a:lnTo>
                  <a:pt x="9734850" y="3968157"/>
                </a:lnTo>
                <a:lnTo>
                  <a:pt x="9350955" y="2890583"/>
                </a:lnTo>
                <a:close/>
                <a:moveTo>
                  <a:pt x="7018682" y="2890583"/>
                </a:moveTo>
                <a:cubicBezTo>
                  <a:pt x="6811171" y="2890583"/>
                  <a:pt x="6684441" y="3012125"/>
                  <a:pt x="6684441" y="3218154"/>
                </a:cubicBezTo>
                <a:cubicBezTo>
                  <a:pt x="6684441" y="3424183"/>
                  <a:pt x="6830440" y="3532385"/>
                  <a:pt x="7018682" y="3532385"/>
                </a:cubicBezTo>
                <a:lnTo>
                  <a:pt x="7273623" y="3532385"/>
                </a:lnTo>
                <a:cubicBezTo>
                  <a:pt x="7338100" y="3532385"/>
                  <a:pt x="7370709" y="3581298"/>
                  <a:pt x="7370709" y="3632434"/>
                </a:cubicBezTo>
                <a:cubicBezTo>
                  <a:pt x="7370709" y="3685053"/>
                  <a:pt x="7338100" y="3732484"/>
                  <a:pt x="7273623" y="3732484"/>
                </a:cubicBezTo>
                <a:lnTo>
                  <a:pt x="6728167" y="3732484"/>
                </a:lnTo>
                <a:lnTo>
                  <a:pt x="6728167" y="3968157"/>
                </a:lnTo>
                <a:lnTo>
                  <a:pt x="7264730" y="3968157"/>
                </a:lnTo>
                <a:cubicBezTo>
                  <a:pt x="7477429" y="3968157"/>
                  <a:pt x="7603417" y="3851062"/>
                  <a:pt x="7603417" y="3632434"/>
                </a:cubicBezTo>
                <a:cubicBezTo>
                  <a:pt x="7603417" y="3435299"/>
                  <a:pt x="7476687" y="3318204"/>
                  <a:pt x="7312161" y="3318204"/>
                </a:cubicBezTo>
                <a:lnTo>
                  <a:pt x="7018682" y="3318204"/>
                </a:lnTo>
                <a:cubicBezTo>
                  <a:pt x="6949758" y="3318204"/>
                  <a:pt x="6917150" y="3270773"/>
                  <a:pt x="6917150" y="3218154"/>
                </a:cubicBezTo>
                <a:cubicBezTo>
                  <a:pt x="6917150" y="3165535"/>
                  <a:pt x="6949758" y="3118104"/>
                  <a:pt x="7018682" y="3118104"/>
                </a:cubicBezTo>
                <a:lnTo>
                  <a:pt x="7527824" y="3118104"/>
                </a:lnTo>
                <a:lnTo>
                  <a:pt x="7527824" y="2890583"/>
                </a:lnTo>
                <a:close/>
                <a:moveTo>
                  <a:pt x="3520644" y="2889843"/>
                </a:moveTo>
                <a:lnTo>
                  <a:pt x="3520644" y="3968157"/>
                </a:lnTo>
                <a:lnTo>
                  <a:pt x="3768916" y="3968157"/>
                </a:lnTo>
                <a:lnTo>
                  <a:pt x="3768916" y="3513116"/>
                </a:lnTo>
                <a:lnTo>
                  <a:pt x="4123167" y="3968157"/>
                </a:lnTo>
                <a:lnTo>
                  <a:pt x="4413681" y="3968157"/>
                </a:lnTo>
                <a:lnTo>
                  <a:pt x="4005330" y="3429370"/>
                </a:lnTo>
                <a:lnTo>
                  <a:pt x="4413681" y="2889843"/>
                </a:lnTo>
                <a:lnTo>
                  <a:pt x="4123167" y="2889843"/>
                </a:lnTo>
                <a:lnTo>
                  <a:pt x="3768916" y="3344884"/>
                </a:lnTo>
                <a:lnTo>
                  <a:pt x="3768916" y="2889843"/>
                </a:lnTo>
                <a:close/>
                <a:moveTo>
                  <a:pt x="7752381" y="2889842"/>
                </a:moveTo>
                <a:lnTo>
                  <a:pt x="7752381" y="3968157"/>
                </a:lnTo>
                <a:lnTo>
                  <a:pt x="8001394" y="3968157"/>
                </a:lnTo>
                <a:lnTo>
                  <a:pt x="8001394" y="3513116"/>
                </a:lnTo>
                <a:lnTo>
                  <a:pt x="8355645" y="3968157"/>
                </a:lnTo>
                <a:lnTo>
                  <a:pt x="8645419" y="3968157"/>
                </a:lnTo>
                <a:lnTo>
                  <a:pt x="8237809" y="3429370"/>
                </a:lnTo>
                <a:lnTo>
                  <a:pt x="8645419" y="2889842"/>
                </a:lnTo>
                <a:lnTo>
                  <a:pt x="8355645" y="2889842"/>
                </a:lnTo>
                <a:lnTo>
                  <a:pt x="8001394" y="3344884"/>
                </a:lnTo>
                <a:lnTo>
                  <a:pt x="8001394" y="2889842"/>
                </a:lnTo>
                <a:close/>
                <a:moveTo>
                  <a:pt x="0" y="0"/>
                </a:moveTo>
                <a:lnTo>
                  <a:pt x="12191999" y="0"/>
                </a:lnTo>
                <a:lnTo>
                  <a:pt x="12191999" y="6857999"/>
                </a:lnTo>
                <a:lnTo>
                  <a:pt x="0" y="6857999"/>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GB"/>
              <a:t>Click on the icon to add an image</a:t>
            </a:r>
          </a:p>
        </p:txBody>
      </p:sp>
      <p:sp>
        <p:nvSpPr>
          <p:cNvPr id="4" name="Date Placeholder 3">
            <a:extLst>
              <a:ext uri="{FF2B5EF4-FFF2-40B4-BE49-F238E27FC236}">
                <a16:creationId xmlns:a16="http://schemas.microsoft.com/office/drawing/2014/main" id="{3A358274-BB1A-8541-BA58-8538BC31447B}"/>
              </a:ext>
            </a:extLst>
          </p:cNvPr>
          <p:cNvSpPr>
            <a:spLocks noGrp="1"/>
          </p:cNvSpPr>
          <p:nvPr>
            <p:ph type="dt" sz="half" idx="14"/>
          </p:nvPr>
        </p:nvSpPr>
        <p:spPr/>
        <p:txBody>
          <a:bodyPr/>
          <a:lstStyle/>
          <a:p>
            <a:fld id="{658DA274-359C-43A8-89FD-9755A680F312}" type="datetime1">
              <a:rPr lang="nb-NO" smtClean="0"/>
              <a:t>20.08.2026</a:t>
            </a:fld>
            <a:endParaRPr lang="en-US"/>
          </a:p>
        </p:txBody>
      </p:sp>
      <p:sp>
        <p:nvSpPr>
          <p:cNvPr id="5" name="Footer Placeholder 4">
            <a:extLst>
              <a:ext uri="{FF2B5EF4-FFF2-40B4-BE49-F238E27FC236}">
                <a16:creationId xmlns:a16="http://schemas.microsoft.com/office/drawing/2014/main" id="{B48D846C-D8CE-BA45-ABBB-57725301B882}"/>
              </a:ext>
            </a:extLst>
          </p:cNvPr>
          <p:cNvSpPr>
            <a:spLocks noGrp="1"/>
          </p:cNvSpPr>
          <p:nvPr>
            <p:ph type="ftr" sz="quarter" idx="15"/>
          </p:nvPr>
        </p:nvSpPr>
        <p:spPr/>
        <p:txBody>
          <a:bodyPr/>
          <a:lstStyle/>
          <a:p>
            <a:r>
              <a:rPr lang="nb-NO"/>
              <a:t>Skanska Norway</a:t>
            </a:r>
            <a:endParaRPr lang="en-US"/>
          </a:p>
        </p:txBody>
      </p:sp>
      <p:sp>
        <p:nvSpPr>
          <p:cNvPr id="6" name="Slide Number Placeholder 5">
            <a:extLst>
              <a:ext uri="{FF2B5EF4-FFF2-40B4-BE49-F238E27FC236}">
                <a16:creationId xmlns:a16="http://schemas.microsoft.com/office/drawing/2014/main" id="{ADEF0C56-5CD7-4D46-940E-DB64EB69B1E0}"/>
              </a:ext>
            </a:extLst>
          </p:cNvPr>
          <p:cNvSpPr>
            <a:spLocks noGrp="1"/>
          </p:cNvSpPr>
          <p:nvPr>
            <p:ph type="sldNum" sz="quarter" idx="16"/>
          </p:nvPr>
        </p:nvSpPr>
        <p:spPr/>
        <p:txBody>
          <a:bodyPr/>
          <a:lstStyle/>
          <a:p>
            <a:fld id="{EF8DBD5B-30F9-4F9C-AE39-E065C1AC514D}" type="slidenum">
              <a:rPr lang="en-US" smtClean="0"/>
              <a:pPr/>
              <a:t>‹#›</a:t>
            </a:fld>
            <a:endParaRPr lang="en-US"/>
          </a:p>
        </p:txBody>
      </p:sp>
      <p:sp>
        <p:nvSpPr>
          <p:cNvPr id="7" name="textruta 5">
            <a:extLst>
              <a:ext uri="{FF2B5EF4-FFF2-40B4-BE49-F238E27FC236}">
                <a16:creationId xmlns:a16="http://schemas.microsoft.com/office/drawing/2014/main" id="{DD15DF14-DC97-0441-A680-C2968AEFA306}"/>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GB" sz="900" baseline="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GB" sz="900" b="1" baseline="0">
                <a:solidFill>
                  <a:schemeClr val="tx1">
                    <a:lumMod val="65000"/>
                    <a:lumOff val="35000"/>
                  </a:schemeClr>
                </a:solidFill>
                <a:latin typeface="Arial" panose="020B0604020202020204" pitchFamily="34" charset="0"/>
                <a:cs typeface="Arial" panose="020B0604020202020204" pitchFamily="34" charset="0"/>
              </a:rPr>
              <a:t>right click the image </a:t>
            </a:r>
            <a:r>
              <a:rPr lang="en-GB" sz="900" baseline="0">
                <a:solidFill>
                  <a:schemeClr val="tx1">
                    <a:lumMod val="65000"/>
                    <a:lumOff val="35000"/>
                  </a:schemeClr>
                </a:solidFill>
                <a:latin typeface="Arial" panose="020B0604020202020204" pitchFamily="34" charset="0"/>
                <a:cs typeface="Arial" panose="020B0604020202020204" pitchFamily="34" charset="0"/>
              </a:rPr>
              <a:t>and use – </a:t>
            </a:r>
            <a:r>
              <a:rPr lang="en-GB" sz="900" b="1">
                <a:solidFill>
                  <a:schemeClr val="tx1">
                    <a:lumMod val="65000"/>
                    <a:lumOff val="35000"/>
                  </a:schemeClr>
                </a:solidFill>
                <a:latin typeface="Arial" panose="020B0604020202020204" pitchFamily="34" charset="0"/>
                <a:cs typeface="Arial" panose="020B0604020202020204" pitchFamily="34" charset="0"/>
              </a:rPr>
              <a:t>S</a:t>
            </a:r>
            <a:r>
              <a:rPr lang="en-GB" sz="900" b="1" baseline="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8" name="textruta 7">
            <a:extLst>
              <a:ext uri="{FF2B5EF4-FFF2-40B4-BE49-F238E27FC236}">
                <a16:creationId xmlns:a16="http://schemas.microsoft.com/office/drawing/2014/main" id="{E0537F98-ABDA-2B41-84CF-74F9E5F3D4D6}"/>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GB" sz="900" baseline="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GB" sz="900" b="1" baseline="0">
                <a:solidFill>
                  <a:schemeClr val="tx1">
                    <a:lumMod val="65000"/>
                    <a:lumOff val="35000"/>
                  </a:schemeClr>
                </a:solidFill>
                <a:latin typeface="Arial" panose="020B0604020202020204" pitchFamily="34" charset="0"/>
                <a:cs typeface="Arial" panose="020B0604020202020204" pitchFamily="34" charset="0"/>
              </a:rPr>
              <a:t>Format Background </a:t>
            </a:r>
            <a:r>
              <a:rPr lang="en-GB" sz="900" baseline="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GB" sz="900" b="1" baseline="0">
                <a:solidFill>
                  <a:schemeClr val="tx1">
                    <a:lumMod val="65000"/>
                    <a:lumOff val="35000"/>
                  </a:schemeClr>
                </a:solidFill>
                <a:latin typeface="Arial" panose="020B0604020202020204" pitchFamily="34" charset="0"/>
                <a:cs typeface="Arial" panose="020B0604020202020204" pitchFamily="34" charset="0"/>
              </a:rPr>
              <a:t>Solid fill</a:t>
            </a:r>
            <a:r>
              <a:rPr lang="en-GB" sz="900" baseline="0">
                <a:solidFill>
                  <a:schemeClr val="tx1">
                    <a:lumMod val="65000"/>
                    <a:lumOff val="35000"/>
                  </a:schemeClr>
                </a:solidFill>
                <a:latin typeface="Arial" panose="020B0604020202020204" pitchFamily="34" charset="0"/>
                <a:cs typeface="Arial" panose="020B0604020202020204" pitchFamily="34" charset="0"/>
              </a:rPr>
              <a:t> – </a:t>
            </a:r>
            <a:r>
              <a:rPr lang="en-GB" sz="900" b="1" baseline="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GB" sz="900" baseline="0">
              <a:solidFill>
                <a:schemeClr val="tx1">
                  <a:lumMod val="65000"/>
                  <a:lumOff val="35000"/>
                </a:schemeClr>
              </a:solidFill>
              <a:latin typeface="Arial" panose="020B0604020202020204" pitchFamily="34" charset="0"/>
              <a:cs typeface="Arial" panose="020B0604020202020204" pitchFamily="34" charset="0"/>
            </a:endParaRPr>
          </a:p>
          <a:p>
            <a:pPr algn="ctr"/>
            <a:endParaRPr lang="en-GB" sz="900" baseline="0">
              <a:solidFill>
                <a:schemeClr val="tx1">
                  <a:lumMod val="65000"/>
                  <a:lumOff val="35000"/>
                </a:schemeClr>
              </a:solidFill>
              <a:latin typeface="Arial" panose="020B0604020202020204" pitchFamily="34" charset="0"/>
              <a:cs typeface="Arial" panose="020B0604020202020204" pitchFamily="34" charset="0"/>
            </a:endParaRPr>
          </a:p>
          <a:p>
            <a:pPr algn="ctr"/>
            <a:endParaRPr lang="en-GB" sz="900" baseline="0">
              <a:solidFill>
                <a:schemeClr val="tx1">
                  <a:lumMod val="65000"/>
                  <a:lumOff val="35000"/>
                </a:schemeClr>
              </a:solidFill>
              <a:latin typeface="Arial" panose="020B0604020202020204" pitchFamily="34" charset="0"/>
              <a:cs typeface="Arial" panose="020B0604020202020204" pitchFamily="34" charset="0"/>
            </a:endParaRPr>
          </a:p>
        </p:txBody>
      </p:sp>
      <p:sp>
        <p:nvSpPr>
          <p:cNvPr id="9" name="Rektangel 8">
            <a:extLst>
              <a:ext uri="{FF2B5EF4-FFF2-40B4-BE49-F238E27FC236}">
                <a16:creationId xmlns:a16="http://schemas.microsoft.com/office/drawing/2014/main" id="{2969CE8A-3B45-0F4A-88EC-7412D4614DB6}"/>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ktangel 9">
            <a:extLst>
              <a:ext uri="{FF2B5EF4-FFF2-40B4-BE49-F238E27FC236}">
                <a16:creationId xmlns:a16="http://schemas.microsoft.com/office/drawing/2014/main" id="{12D09706-7225-E047-9047-32D75A378EAF}"/>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9701349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1_6 Headline ">
    <p:spTree>
      <p:nvGrpSpPr>
        <p:cNvPr id="1" name=""/>
        <p:cNvGrpSpPr/>
        <p:nvPr/>
      </p:nvGrpSpPr>
      <p:grpSpPr>
        <a:xfrm>
          <a:off x="0" y="0"/>
          <a:ext cx="0" cy="0"/>
          <a:chOff x="0" y="0"/>
          <a:chExt cx="0" cy="0"/>
        </a:xfrm>
      </p:grpSpPr>
      <p:grpSp>
        <p:nvGrpSpPr>
          <p:cNvPr id="17" name="Grupp 32">
            <a:extLst>
              <a:ext uri="{FF2B5EF4-FFF2-40B4-BE49-F238E27FC236}">
                <a16:creationId xmlns:a16="http://schemas.microsoft.com/office/drawing/2014/main" id="{06A06E8E-9AC5-474F-9D8F-BE8A4B8DF25A}"/>
              </a:ext>
            </a:extLst>
          </p:cNvPr>
          <p:cNvGrpSpPr/>
          <p:nvPr userDrawn="1"/>
        </p:nvGrpSpPr>
        <p:grpSpPr>
          <a:xfrm>
            <a:off x="576140" y="6451484"/>
            <a:ext cx="615478" cy="91194"/>
            <a:chOff x="576140" y="6451484"/>
            <a:chExt cx="615478" cy="91194"/>
          </a:xfrm>
          <a:solidFill>
            <a:schemeClr val="tx2"/>
          </a:solidFill>
        </p:grpSpPr>
        <p:sp>
          <p:nvSpPr>
            <p:cNvPr id="18" name="Bild 2">
              <a:extLst>
                <a:ext uri="{FF2B5EF4-FFF2-40B4-BE49-F238E27FC236}">
                  <a16:creationId xmlns:a16="http://schemas.microsoft.com/office/drawing/2014/main" id="{75F62DFF-CE28-2847-9178-371361C4B37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56F4E682-4CA9-5346-8CD6-98F8EACD6CE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11510029-65DB-F040-9ED5-A182045EEF2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882E3E49-2F44-5445-B3D9-4FA93CE1837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E77E397B-C384-F949-9F60-67A86BD39DC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DBE8665D-1D7B-BC49-9416-388A79FA966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25BD59B-C1DD-BF4D-89DA-D56603C3E32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4" name="Platshållare för datum 3">
            <a:extLst>
              <a:ext uri="{FF2B5EF4-FFF2-40B4-BE49-F238E27FC236}">
                <a16:creationId xmlns:a16="http://schemas.microsoft.com/office/drawing/2014/main" id="{9C1934A2-EB43-A541-ABF7-DFD6DAC1C1C4}"/>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FF900F34-4EC3-4AF4-A5BD-8B71EA26D86A}" type="datetime1">
              <a:rPr lang="nb-NO" noProof="0" smtClean="0"/>
              <a:t>20.08.2026</a:t>
            </a:fld>
            <a:endParaRPr lang="en-US" noProof="0"/>
          </a:p>
        </p:txBody>
      </p:sp>
      <p:sp>
        <p:nvSpPr>
          <p:cNvPr id="15" name="Platshållare för sidfot 4">
            <a:extLst>
              <a:ext uri="{FF2B5EF4-FFF2-40B4-BE49-F238E27FC236}">
                <a16:creationId xmlns:a16="http://schemas.microsoft.com/office/drawing/2014/main" id="{807641CB-078D-B646-AE67-0C86E0D76448}"/>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6" name="Platshållare för bildnummer 5">
            <a:extLst>
              <a:ext uri="{FF2B5EF4-FFF2-40B4-BE49-F238E27FC236}">
                <a16:creationId xmlns:a16="http://schemas.microsoft.com/office/drawing/2014/main" id="{4CB4CD08-4408-2840-8AF0-58D2BC6B5352}"/>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2" name="Title 1">
            <a:extLst>
              <a:ext uri="{FF2B5EF4-FFF2-40B4-BE49-F238E27FC236}">
                <a16:creationId xmlns:a16="http://schemas.microsoft.com/office/drawing/2014/main" id="{2A7929AF-B59A-4E18-BE05-1D8192B4474E}"/>
              </a:ext>
            </a:extLst>
          </p:cNvPr>
          <p:cNvSpPr>
            <a:spLocks noGrp="1"/>
          </p:cNvSpPr>
          <p:nvPr>
            <p:ph type="title" hasCustomPrompt="1"/>
          </p:nvPr>
        </p:nvSpPr>
        <p:spPr>
          <a:xfrm>
            <a:off x="576000" y="731027"/>
            <a:ext cx="11021062" cy="860400"/>
          </a:xfrm>
        </p:spPr>
        <p:txBody>
          <a:bodyPr anchor="t" anchorCtr="0"/>
          <a:lstStyle>
            <a:lvl1pPr>
              <a:defRPr lang="en-GB" sz="3600" kern="1200" spc="40" baseline="0" dirty="0">
                <a:solidFill>
                  <a:schemeClr val="tx2"/>
                </a:solidFill>
                <a:latin typeface="+mj-lt"/>
                <a:ea typeface="+mn-ea"/>
                <a:cs typeface="+mn-cs"/>
              </a:defRPr>
            </a:lvl1pPr>
          </a:lstStyle>
          <a:p>
            <a:pPr lvl="0"/>
            <a:r>
              <a:rPr lang="en-US" noProof="0"/>
              <a:t>Click to add a headline of maximum two lines</a:t>
            </a:r>
          </a:p>
        </p:txBody>
      </p:sp>
    </p:spTree>
    <p:extLst>
      <p:ext uri="{BB962C8B-B14F-4D97-AF65-F5344CB8AC3E}">
        <p14:creationId xmlns:p14="http://schemas.microsoft.com/office/powerpoint/2010/main" val="199424428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3 Text One Column">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grpSp>
        <p:nvGrpSpPr>
          <p:cNvPr id="31" name="Grupp 32">
            <a:extLst>
              <a:ext uri="{FF2B5EF4-FFF2-40B4-BE49-F238E27FC236}">
                <a16:creationId xmlns:a16="http://schemas.microsoft.com/office/drawing/2014/main" id="{45823251-0A92-F943-96AC-12DF30AF4CA3}"/>
              </a:ext>
            </a:extLst>
          </p:cNvPr>
          <p:cNvGrpSpPr/>
          <p:nvPr userDrawn="1"/>
        </p:nvGrpSpPr>
        <p:grpSpPr>
          <a:xfrm>
            <a:off x="576140" y="6451484"/>
            <a:ext cx="615478" cy="91194"/>
            <a:chOff x="576140" y="6451484"/>
            <a:chExt cx="615478" cy="91194"/>
          </a:xfrm>
          <a:solidFill>
            <a:schemeClr val="tx2"/>
          </a:solidFill>
        </p:grpSpPr>
        <p:sp>
          <p:nvSpPr>
            <p:cNvPr id="32" name="Bild 2">
              <a:extLst>
                <a:ext uri="{FF2B5EF4-FFF2-40B4-BE49-F238E27FC236}">
                  <a16:creationId xmlns:a16="http://schemas.microsoft.com/office/drawing/2014/main" id="{74762D86-6151-C443-84B7-A8309855863A}"/>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4BB7FB38-2672-3848-87FA-36EC29BDA202}"/>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8CCCB167-B621-E246-BA5E-9D378AEC7010}"/>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5" name="Bild 2">
              <a:extLst>
                <a:ext uri="{FF2B5EF4-FFF2-40B4-BE49-F238E27FC236}">
                  <a16:creationId xmlns:a16="http://schemas.microsoft.com/office/drawing/2014/main" id="{148DCF08-5B2F-BD4B-B128-2CD85227BFA4}"/>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6" name="Bild 2">
              <a:extLst>
                <a:ext uri="{FF2B5EF4-FFF2-40B4-BE49-F238E27FC236}">
                  <a16:creationId xmlns:a16="http://schemas.microsoft.com/office/drawing/2014/main" id="{5239769A-D8A1-E94D-8088-5E6F344F6FF7}"/>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7" name="Bild 2">
              <a:extLst>
                <a:ext uri="{FF2B5EF4-FFF2-40B4-BE49-F238E27FC236}">
                  <a16:creationId xmlns:a16="http://schemas.microsoft.com/office/drawing/2014/main" id="{21F33749-C7D4-BB47-8F30-DE2A281D3A9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8" name="Bild 2">
              <a:extLst>
                <a:ext uri="{FF2B5EF4-FFF2-40B4-BE49-F238E27FC236}">
                  <a16:creationId xmlns:a16="http://schemas.microsoft.com/office/drawing/2014/main" id="{47D910AE-98DC-D74F-8049-5CAC6FA0AF92}"/>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3" name="Platshållare för text 2">
            <a:extLst>
              <a:ext uri="{FF2B5EF4-FFF2-40B4-BE49-F238E27FC236}">
                <a16:creationId xmlns:a16="http://schemas.microsoft.com/office/drawing/2014/main" id="{A1D46F6E-F6BB-EC4F-8188-19A644D6F0A1}"/>
              </a:ext>
            </a:extLst>
          </p:cNvPr>
          <p:cNvSpPr>
            <a:spLocks noGrp="1"/>
          </p:cNvSpPr>
          <p:nvPr>
            <p:ph type="body" sz="quarter" idx="20" hasCustomPrompt="1"/>
          </p:nvPr>
        </p:nvSpPr>
        <p:spPr>
          <a:xfrm>
            <a:off x="576000" y="2098800"/>
            <a:ext cx="11039738" cy="403066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Platshållare för datum 3">
            <a:extLst>
              <a:ext uri="{FF2B5EF4-FFF2-40B4-BE49-F238E27FC236}">
                <a16:creationId xmlns:a16="http://schemas.microsoft.com/office/drawing/2014/main" id="{A45FAC72-E06A-5541-AD19-EF81616DFFF7}"/>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40AF55A5-1091-47F0-B2CA-573417964565}" type="datetime1">
              <a:rPr lang="nb-NO" smtClean="0"/>
              <a:t>20.08.2026</a:t>
            </a:fld>
            <a:endParaRPr lang="en-US"/>
          </a:p>
        </p:txBody>
      </p:sp>
      <p:sp>
        <p:nvSpPr>
          <p:cNvPr id="16" name="Platshållare för sidfot 4">
            <a:extLst>
              <a:ext uri="{FF2B5EF4-FFF2-40B4-BE49-F238E27FC236}">
                <a16:creationId xmlns:a16="http://schemas.microsoft.com/office/drawing/2014/main" id="{C43616C8-90A0-E241-84F4-2A5626921525}"/>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a:t>Skanska Norway</a:t>
            </a:r>
          </a:p>
        </p:txBody>
      </p:sp>
      <p:sp>
        <p:nvSpPr>
          <p:cNvPr id="17" name="Platshållare för bildnummer 5">
            <a:extLst>
              <a:ext uri="{FF2B5EF4-FFF2-40B4-BE49-F238E27FC236}">
                <a16:creationId xmlns:a16="http://schemas.microsoft.com/office/drawing/2014/main" id="{A4138EC0-2D04-8B4F-99CA-F996696CEF7F}"/>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533284109"/>
      </p:ext>
    </p:extLst>
  </p:cSld>
  <p:clrMapOvr>
    <a:overrideClrMapping bg1="lt1" tx1="dk1" bg2="lt2" tx2="dk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6 Tekst med halvbil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3718FC5-379A-3343-904E-06A5A117D84C}"/>
              </a:ext>
            </a:extLst>
          </p:cNvPr>
          <p:cNvSpPr>
            <a:spLocks noGrp="1"/>
          </p:cNvSpPr>
          <p:nvPr>
            <p:ph type="pic" sz="quarter" idx="18" hasCustomPrompt="1"/>
          </p:nvPr>
        </p:nvSpPr>
        <p:spPr>
          <a:xfrm>
            <a:off x="6094413" y="0"/>
            <a:ext cx="6095997"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tx2"/>
                </a:solidFill>
              </a:defRPr>
            </a:lvl1pPr>
          </a:lstStyle>
          <a:p>
            <a:r>
              <a:rPr lang="nb-NO" noProof="0"/>
              <a:t>Klikk på ikonet for å legge til et bilde
</a:t>
            </a:r>
            <a:endParaRPr lang="en-US" noProof="0"/>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31027"/>
            <a:ext cx="5367178" cy="1365942"/>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nb-NO" noProof="0"/>
              <a:t>Klikk for å legge til en overskrift på maksimalt tre linjer
</a:t>
            </a:r>
            <a:endParaRPr lang="en-US" noProof="0"/>
          </a:p>
        </p:txBody>
      </p:sp>
      <p:grpSp>
        <p:nvGrpSpPr>
          <p:cNvPr id="21" name="Grupp 32">
            <a:extLst>
              <a:ext uri="{FF2B5EF4-FFF2-40B4-BE49-F238E27FC236}">
                <a16:creationId xmlns:a16="http://schemas.microsoft.com/office/drawing/2014/main" id="{CF6F4381-F814-DC49-BAE8-DA80AFFD9E68}"/>
              </a:ext>
            </a:extLst>
          </p:cNvPr>
          <p:cNvGrpSpPr/>
          <p:nvPr userDrawn="1"/>
        </p:nvGrpSpPr>
        <p:grpSpPr>
          <a:xfrm>
            <a:off x="576140" y="6451484"/>
            <a:ext cx="615478" cy="91194"/>
            <a:chOff x="576140" y="6451484"/>
            <a:chExt cx="615478" cy="91194"/>
          </a:xfrm>
          <a:solidFill>
            <a:schemeClr val="tx2"/>
          </a:solidFill>
        </p:grpSpPr>
        <p:sp>
          <p:nvSpPr>
            <p:cNvPr id="22" name="Bild 2">
              <a:extLst>
                <a:ext uri="{FF2B5EF4-FFF2-40B4-BE49-F238E27FC236}">
                  <a16:creationId xmlns:a16="http://schemas.microsoft.com/office/drawing/2014/main" id="{62E9B87D-A5ED-B24D-896A-D5B9B26AB28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A0B698E7-BE43-3549-8D56-915B3552259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AE8F0FFE-43AD-8B46-AD52-5AAAB3A7E14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F449D80C-39D5-B049-8099-1AB0DFB21C56}"/>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20D2215C-82C7-5E49-AD19-A866B46120D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5" name="Bild 2">
              <a:extLst>
                <a:ext uri="{FF2B5EF4-FFF2-40B4-BE49-F238E27FC236}">
                  <a16:creationId xmlns:a16="http://schemas.microsoft.com/office/drawing/2014/main" id="{70CBD1E9-7FEE-9349-9D43-444D469EBEE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6" name="Bild 2">
              <a:extLst>
                <a:ext uri="{FF2B5EF4-FFF2-40B4-BE49-F238E27FC236}">
                  <a16:creationId xmlns:a16="http://schemas.microsoft.com/office/drawing/2014/main" id="{2BE0EC2B-5FD2-9449-827A-76C703008BD0}"/>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2" name="Platshållare för text 11">
            <a:extLst>
              <a:ext uri="{FF2B5EF4-FFF2-40B4-BE49-F238E27FC236}">
                <a16:creationId xmlns:a16="http://schemas.microsoft.com/office/drawing/2014/main" id="{2A42B50C-7FD1-C146-8ECB-95091B05A65D}"/>
              </a:ext>
            </a:extLst>
          </p:cNvPr>
          <p:cNvSpPr>
            <a:spLocks noGrp="1"/>
          </p:cNvSpPr>
          <p:nvPr>
            <p:ph type="body" sz="quarter" idx="20" hasCustomPrompt="1"/>
          </p:nvPr>
        </p:nvSpPr>
        <p:spPr>
          <a:xfrm>
            <a:off x="576000" y="2527200"/>
            <a:ext cx="5377125" cy="3600450"/>
          </a:xfrm>
        </p:spPr>
        <p:txBody>
          <a:bodyPr/>
          <a:lstStyle/>
          <a:p>
            <a:pPr lvl="0"/>
            <a:r>
              <a:rPr lang="nb-NO" noProof="0"/>
              <a:t>Klikk for å legge til brødtekst
</a:t>
            </a:r>
            <a:r>
              <a:rPr lang="en-US" noProof="0"/>
              <a:t>Second level</a:t>
            </a:r>
          </a:p>
          <a:p>
            <a:pPr lvl="2"/>
            <a:r>
              <a:rPr lang="en-US" noProof="0"/>
              <a:t>Third level</a:t>
            </a:r>
          </a:p>
          <a:p>
            <a:pPr lvl="3"/>
            <a:r>
              <a:rPr lang="en-US" noProof="0"/>
              <a:t>Fourth level </a:t>
            </a:r>
          </a:p>
          <a:p>
            <a:pPr lvl="4"/>
            <a:r>
              <a:rPr lang="en-US" noProof="0"/>
              <a:t>Fifth level</a:t>
            </a:r>
          </a:p>
        </p:txBody>
      </p:sp>
      <p:sp>
        <p:nvSpPr>
          <p:cNvPr id="16" name="Platshållare för datum 3">
            <a:extLst>
              <a:ext uri="{FF2B5EF4-FFF2-40B4-BE49-F238E27FC236}">
                <a16:creationId xmlns:a16="http://schemas.microsoft.com/office/drawing/2014/main" id="{E89DEF0D-E0BF-5D4C-9494-8D5AE0D65D02}"/>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60B678D7-614D-4AF1-A11B-ACE158540D3E}" type="datetime1">
              <a:rPr lang="nb-NO" noProof="0" smtClean="0"/>
              <a:t>20.08.2026</a:t>
            </a:fld>
            <a:endParaRPr lang="en-US" noProof="0"/>
          </a:p>
        </p:txBody>
      </p:sp>
      <p:sp>
        <p:nvSpPr>
          <p:cNvPr id="17" name="Platshållare för sidfot 4">
            <a:extLst>
              <a:ext uri="{FF2B5EF4-FFF2-40B4-BE49-F238E27FC236}">
                <a16:creationId xmlns:a16="http://schemas.microsoft.com/office/drawing/2014/main" id="{59120A69-D01F-A748-9537-2B83B4D28ADB}"/>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Gå til topp- og bunntekst for å endre tekst</a:t>
            </a:r>
          </a:p>
        </p:txBody>
      </p:sp>
      <p:sp>
        <p:nvSpPr>
          <p:cNvPr id="18" name="Platshållare för bildnummer 5">
            <a:extLst>
              <a:ext uri="{FF2B5EF4-FFF2-40B4-BE49-F238E27FC236}">
                <a16:creationId xmlns:a16="http://schemas.microsoft.com/office/drawing/2014/main" id="{943BB26A-3612-3A42-8216-56A3B027D321}"/>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25" name="Text Placeholder 4">
            <a:extLst>
              <a:ext uri="{FF2B5EF4-FFF2-40B4-BE49-F238E27FC236}">
                <a16:creationId xmlns:a16="http://schemas.microsoft.com/office/drawing/2014/main" id="{ADFA69F0-4DC9-E843-AD83-A7CA3C778BDC}"/>
              </a:ext>
            </a:extLst>
          </p:cNvPr>
          <p:cNvSpPr>
            <a:spLocks noGrp="1"/>
          </p:cNvSpPr>
          <p:nvPr>
            <p:ph type="body" sz="quarter" idx="21"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Tree>
    <p:extLst>
      <p:ext uri="{BB962C8B-B14F-4D97-AF65-F5344CB8AC3E}">
        <p14:creationId xmlns:p14="http://schemas.microsoft.com/office/powerpoint/2010/main" val="283996123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5 Tekst og to bilder">
    <p:spTree>
      <p:nvGrpSpPr>
        <p:cNvPr id="1" name=""/>
        <p:cNvGrpSpPr/>
        <p:nvPr/>
      </p:nvGrpSpPr>
      <p:grpSpPr>
        <a:xfrm>
          <a:off x="0" y="0"/>
          <a:ext cx="0" cy="0"/>
          <a:chOff x="0" y="0"/>
          <a:chExt cx="0" cy="0"/>
        </a:xfrm>
      </p:grpSpPr>
      <p:sp>
        <p:nvSpPr>
          <p:cNvPr id="17" name="Picture Placeholder 13">
            <a:extLst>
              <a:ext uri="{FF2B5EF4-FFF2-40B4-BE49-F238E27FC236}">
                <a16:creationId xmlns:a16="http://schemas.microsoft.com/office/drawing/2014/main" id="{9D64F04D-9016-D648-A564-243328D5CF42}"/>
              </a:ext>
            </a:extLst>
          </p:cNvPr>
          <p:cNvSpPr>
            <a:spLocks noGrp="1"/>
          </p:cNvSpPr>
          <p:nvPr>
            <p:ph type="pic" sz="quarter" idx="20" hasCustomPrompt="1"/>
          </p:nvPr>
        </p:nvSpPr>
        <p:spPr>
          <a:xfrm>
            <a:off x="6094800" y="3"/>
            <a:ext cx="6097200"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chemeClr val="accent6">
              <a:lumMod val="90000"/>
            </a:schemeClr>
          </a:solidFill>
        </p:spPr>
        <p:txBody>
          <a:bodyPr wrap="square" lIns="36000" tIns="36000" rIns="36000" bIns="36000" anchor="t">
            <a:noAutofit/>
          </a:bodyPr>
          <a:lstStyle>
            <a:lvl1pPr marL="0" indent="0" algn="ctr">
              <a:buNone/>
              <a:defRPr sz="1300">
                <a:solidFill>
                  <a:schemeClr val="tx2"/>
                </a:solidFill>
              </a:defRPr>
            </a:lvl1pPr>
          </a:lstStyle>
          <a:p>
            <a:r>
              <a:rPr lang="nb-NO" noProof="0"/>
              <a:t>Klikk på ikonet for å legge til et bilde</a:t>
            </a:r>
            <a:endParaRPr lang="en-US" noProof="0"/>
          </a:p>
        </p:txBody>
      </p:sp>
      <p:sp>
        <p:nvSpPr>
          <p:cNvPr id="18" name="Picture Placeholder 17">
            <a:extLst>
              <a:ext uri="{FF2B5EF4-FFF2-40B4-BE49-F238E27FC236}">
                <a16:creationId xmlns:a16="http://schemas.microsoft.com/office/drawing/2014/main" id="{F0C79A00-1FF1-DE4A-B834-AE197A728667}"/>
              </a:ext>
            </a:extLst>
          </p:cNvPr>
          <p:cNvSpPr>
            <a:spLocks noGrp="1"/>
          </p:cNvSpPr>
          <p:nvPr>
            <p:ph type="pic" sz="quarter" idx="21" hasCustomPrompt="1"/>
          </p:nvPr>
        </p:nvSpPr>
        <p:spPr>
          <a:xfrm>
            <a:off x="6094800" y="3429002"/>
            <a:ext cx="6097200"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chemeClr val="accent6">
              <a:lumMod val="90000"/>
            </a:schemeClr>
          </a:solidFill>
        </p:spPr>
        <p:txBody>
          <a:bodyPr wrap="square" lIns="36000" tIns="36000" rIns="36000" bIns="36000" anchor="t">
            <a:noAutofit/>
          </a:bodyPr>
          <a:lstStyle>
            <a:lvl1pPr marL="0" indent="0" algn="ctr">
              <a:buNone/>
              <a:defRPr sz="1300">
                <a:solidFill>
                  <a:schemeClr val="tx2"/>
                </a:solidFill>
              </a:defRPr>
            </a:lvl1pPr>
          </a:lstStyle>
          <a:p>
            <a:r>
              <a:rPr lang="nb-NO" noProof="0"/>
              <a:t>Klikk på ikonet for å legge til et bilde</a:t>
            </a:r>
            <a:endParaRPr lang="en-US" noProof="0"/>
          </a:p>
        </p:txBody>
      </p:sp>
      <p:sp>
        <p:nvSpPr>
          <p:cNvPr id="3" name="Title 1">
            <a:extLst>
              <a:ext uri="{FF2B5EF4-FFF2-40B4-BE49-F238E27FC236}">
                <a16:creationId xmlns:a16="http://schemas.microsoft.com/office/drawing/2014/main" id="{9B6CB813-EF7D-2E1D-269E-104AB7611DB7}"/>
              </a:ext>
            </a:extLst>
          </p:cNvPr>
          <p:cNvSpPr>
            <a:spLocks noGrp="1"/>
          </p:cNvSpPr>
          <p:nvPr>
            <p:ph type="title" hasCustomPrompt="1"/>
          </p:nvPr>
        </p:nvSpPr>
        <p:spPr>
          <a:xfrm>
            <a:off x="576000" y="730800"/>
            <a:ext cx="5184000" cy="1365942"/>
          </a:xfrm>
        </p:spPr>
        <p:txBody>
          <a:bodyPr/>
          <a:lstStyle/>
          <a:p>
            <a:r>
              <a:rPr lang="nb-NO"/>
              <a:t>Klikk for å legge til en overskrift på maksimalt tre linjer</a:t>
            </a:r>
            <a:endParaRPr lang="en-US"/>
          </a:p>
        </p:txBody>
      </p:sp>
      <p:sp>
        <p:nvSpPr>
          <p:cNvPr id="28" name="Text Placeholder 2">
            <a:extLst>
              <a:ext uri="{FF2B5EF4-FFF2-40B4-BE49-F238E27FC236}">
                <a16:creationId xmlns:a16="http://schemas.microsoft.com/office/drawing/2014/main" id="{6EA4EC91-4073-7042-8C47-9A5C07E48A82}"/>
              </a:ext>
            </a:extLst>
          </p:cNvPr>
          <p:cNvSpPr>
            <a:spLocks noGrp="1"/>
          </p:cNvSpPr>
          <p:nvPr>
            <p:ph type="body" sz="quarter" idx="22" hasCustomPrompt="1"/>
          </p:nvPr>
        </p:nvSpPr>
        <p:spPr>
          <a:xfrm>
            <a:off x="576000" y="2527200"/>
            <a:ext cx="5184000" cy="3600450"/>
          </a:xfrm>
        </p:spPr>
        <p:txBody>
          <a:bodyPr/>
          <a:lstStyle/>
          <a:p>
            <a:pPr lvl="0"/>
            <a:r>
              <a:rPr lang="en-US" noProof="0" err="1"/>
              <a:t>Klikk</a:t>
            </a:r>
            <a:r>
              <a:rPr lang="en-US" noProof="0"/>
              <a:t> for å </a:t>
            </a:r>
            <a:r>
              <a:rPr lang="en-US" noProof="0" err="1"/>
              <a:t>legge</a:t>
            </a:r>
            <a:r>
              <a:rPr lang="en-US" noProof="0"/>
              <a:t> </a:t>
            </a:r>
            <a:r>
              <a:rPr lang="en-US" noProof="0" err="1"/>
              <a:t>til</a:t>
            </a:r>
            <a:r>
              <a:rPr lang="en-US" noProof="0"/>
              <a:t> </a:t>
            </a:r>
            <a:r>
              <a:rPr lang="en-US" noProof="0" err="1"/>
              <a:t>brødtekst</a:t>
            </a:r>
            <a:endParaRPr lang="en-US" noProof="0"/>
          </a:p>
        </p:txBody>
      </p:sp>
      <p:sp>
        <p:nvSpPr>
          <p:cNvPr id="27" name="Text Placeholder 4">
            <a:extLst>
              <a:ext uri="{FF2B5EF4-FFF2-40B4-BE49-F238E27FC236}">
                <a16:creationId xmlns:a16="http://schemas.microsoft.com/office/drawing/2014/main" id="{72EE66E8-7924-5B47-AFDD-577EDE917188}"/>
              </a:ext>
            </a:extLst>
          </p:cNvPr>
          <p:cNvSpPr>
            <a:spLocks noGrp="1"/>
          </p:cNvSpPr>
          <p:nvPr>
            <p:ph type="body" sz="quarter" idx="16" hasCustomPrompt="1"/>
          </p:nvPr>
        </p:nvSpPr>
        <p:spPr>
          <a:xfrm rot="5400000">
            <a:off x="10526686" y="1178687"/>
            <a:ext cx="2844000"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
        <p:nvSpPr>
          <p:cNvPr id="29" name="Text Placeholder 4">
            <a:extLst>
              <a:ext uri="{FF2B5EF4-FFF2-40B4-BE49-F238E27FC236}">
                <a16:creationId xmlns:a16="http://schemas.microsoft.com/office/drawing/2014/main" id="{F0ECC550-5076-C14C-9AC3-F7D9B43AE5CC}"/>
              </a:ext>
            </a:extLst>
          </p:cNvPr>
          <p:cNvSpPr>
            <a:spLocks noGrp="1"/>
          </p:cNvSpPr>
          <p:nvPr>
            <p:ph type="body" sz="quarter" idx="23" hasCustomPrompt="1"/>
          </p:nvPr>
        </p:nvSpPr>
        <p:spPr>
          <a:xfrm rot="5400000">
            <a:off x="10526686" y="4607689"/>
            <a:ext cx="2844000"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
        <p:nvSpPr>
          <p:cNvPr id="2" name="Logotype">
            <a:extLst>
              <a:ext uri="{FF2B5EF4-FFF2-40B4-BE49-F238E27FC236}">
                <a16:creationId xmlns:a16="http://schemas.microsoft.com/office/drawing/2014/main" id="{151936B8-4B3C-3E11-92C2-3310A4BBEBC4}"/>
              </a:ext>
            </a:extLst>
          </p:cNvPr>
          <p:cNvSpPr/>
          <p:nvPr userDrawn="1"/>
        </p:nvSpPr>
        <p:spPr>
          <a:xfrm>
            <a:off x="576139" y="6451484"/>
            <a:ext cx="615478" cy="91194"/>
          </a:xfrm>
          <a:custGeom>
            <a:avLst/>
            <a:gdLst>
              <a:gd name="connsiteX0" fmla="*/ 569913 w 615478"/>
              <a:gd name="connsiteY0" fmla="*/ 19054 h 91194"/>
              <a:gd name="connsiteX1" fmla="*/ 558506 w 615478"/>
              <a:gd name="connsiteY1" fmla="*/ 54027 h 91194"/>
              <a:gd name="connsiteX2" fmla="*/ 581696 w 615478"/>
              <a:gd name="connsiteY2" fmla="*/ 54027 h 91194"/>
              <a:gd name="connsiteX3" fmla="*/ 212033 w 615478"/>
              <a:gd name="connsiteY3" fmla="*/ 19054 h 91194"/>
              <a:gd name="connsiteX4" fmla="*/ 200626 w 615478"/>
              <a:gd name="connsiteY4" fmla="*/ 54027 h 91194"/>
              <a:gd name="connsiteX5" fmla="*/ 223816 w 615478"/>
              <a:gd name="connsiteY5" fmla="*/ 54027 h 91194"/>
              <a:gd name="connsiteX6" fmla="*/ 556187 w 615478"/>
              <a:gd name="connsiteY6" fmla="*/ 63 h 91194"/>
              <a:gd name="connsiteX7" fmla="*/ 583012 w 615478"/>
              <a:gd name="connsiteY7" fmla="*/ 63 h 91194"/>
              <a:gd name="connsiteX8" fmla="*/ 615478 w 615478"/>
              <a:gd name="connsiteY8" fmla="*/ 91194 h 91194"/>
              <a:gd name="connsiteX9" fmla="*/ 593604 w 615478"/>
              <a:gd name="connsiteY9" fmla="*/ 91194 h 91194"/>
              <a:gd name="connsiteX10" fmla="*/ 587650 w 615478"/>
              <a:gd name="connsiteY10" fmla="*/ 72580 h 91194"/>
              <a:gd name="connsiteX11" fmla="*/ 552739 w 615478"/>
              <a:gd name="connsiteY11" fmla="*/ 72580 h 91194"/>
              <a:gd name="connsiteX12" fmla="*/ 546973 w 615478"/>
              <a:gd name="connsiteY12" fmla="*/ 91194 h 91194"/>
              <a:gd name="connsiteX13" fmla="*/ 524723 w 615478"/>
              <a:gd name="connsiteY13" fmla="*/ 91194 h 91194"/>
              <a:gd name="connsiteX14" fmla="*/ 385771 w 615478"/>
              <a:gd name="connsiteY14" fmla="*/ 63 h 91194"/>
              <a:gd name="connsiteX15" fmla="*/ 428829 w 615478"/>
              <a:gd name="connsiteY15" fmla="*/ 63 h 91194"/>
              <a:gd name="connsiteX16" fmla="*/ 428829 w 615478"/>
              <a:gd name="connsiteY16" fmla="*/ 19305 h 91194"/>
              <a:gd name="connsiteX17" fmla="*/ 385771 w 615478"/>
              <a:gd name="connsiteY17" fmla="*/ 19305 h 91194"/>
              <a:gd name="connsiteX18" fmla="*/ 377184 w 615478"/>
              <a:gd name="connsiteY18" fmla="*/ 27766 h 91194"/>
              <a:gd name="connsiteX19" fmla="*/ 385771 w 615478"/>
              <a:gd name="connsiteY19" fmla="*/ 36227 h 91194"/>
              <a:gd name="connsiteX20" fmla="*/ 410590 w 615478"/>
              <a:gd name="connsiteY20" fmla="*/ 36227 h 91194"/>
              <a:gd name="connsiteX21" fmla="*/ 435222 w 615478"/>
              <a:gd name="connsiteY21" fmla="*/ 62802 h 91194"/>
              <a:gd name="connsiteX22" fmla="*/ 406579 w 615478"/>
              <a:gd name="connsiteY22" fmla="*/ 91194 h 91194"/>
              <a:gd name="connsiteX23" fmla="*/ 361202 w 615478"/>
              <a:gd name="connsiteY23" fmla="*/ 91194 h 91194"/>
              <a:gd name="connsiteX24" fmla="*/ 361202 w 615478"/>
              <a:gd name="connsiteY24" fmla="*/ 71263 h 91194"/>
              <a:gd name="connsiteX25" fmla="*/ 407331 w 615478"/>
              <a:gd name="connsiteY25" fmla="*/ 71263 h 91194"/>
              <a:gd name="connsiteX26" fmla="*/ 415542 w 615478"/>
              <a:gd name="connsiteY26" fmla="*/ 62802 h 91194"/>
              <a:gd name="connsiteX27" fmla="*/ 407331 w 615478"/>
              <a:gd name="connsiteY27" fmla="*/ 54341 h 91194"/>
              <a:gd name="connsiteX28" fmla="*/ 385771 w 615478"/>
              <a:gd name="connsiteY28" fmla="*/ 54341 h 91194"/>
              <a:gd name="connsiteX29" fmla="*/ 357504 w 615478"/>
              <a:gd name="connsiteY29" fmla="*/ 27766 h 91194"/>
              <a:gd name="connsiteX30" fmla="*/ 385771 w 615478"/>
              <a:gd name="connsiteY30" fmla="*/ 63 h 91194"/>
              <a:gd name="connsiteX31" fmla="*/ 265433 w 615478"/>
              <a:gd name="connsiteY31" fmla="*/ 63 h 91194"/>
              <a:gd name="connsiteX32" fmla="*/ 286931 w 615478"/>
              <a:gd name="connsiteY32" fmla="*/ 63 h 91194"/>
              <a:gd name="connsiteX33" fmla="*/ 323534 w 615478"/>
              <a:gd name="connsiteY33" fmla="*/ 57349 h 91194"/>
              <a:gd name="connsiteX34" fmla="*/ 323534 w 615478"/>
              <a:gd name="connsiteY34" fmla="*/ 63 h 91194"/>
              <a:gd name="connsiteX35" fmla="*/ 344530 w 615478"/>
              <a:gd name="connsiteY35" fmla="*/ 63 h 91194"/>
              <a:gd name="connsiteX36" fmla="*/ 344655 w 615478"/>
              <a:gd name="connsiteY36" fmla="*/ 71514 h 91194"/>
              <a:gd name="connsiteX37" fmla="*/ 344718 w 615478"/>
              <a:gd name="connsiteY37" fmla="*/ 91194 h 91194"/>
              <a:gd name="connsiteX38" fmla="*/ 322844 w 615478"/>
              <a:gd name="connsiteY38" fmla="*/ 91194 h 91194"/>
              <a:gd name="connsiteX39" fmla="*/ 322844 w 615478"/>
              <a:gd name="connsiteY39" fmla="*/ 91006 h 91194"/>
              <a:gd name="connsiteX40" fmla="*/ 286555 w 615478"/>
              <a:gd name="connsiteY40" fmla="*/ 34974 h 91194"/>
              <a:gd name="connsiteX41" fmla="*/ 286555 w 615478"/>
              <a:gd name="connsiteY41" fmla="*/ 91194 h 91194"/>
              <a:gd name="connsiteX42" fmla="*/ 265433 w 615478"/>
              <a:gd name="connsiteY42" fmla="*/ 91194 h 91194"/>
              <a:gd name="connsiteX43" fmla="*/ 198307 w 615478"/>
              <a:gd name="connsiteY43" fmla="*/ 63 h 91194"/>
              <a:gd name="connsiteX44" fmla="*/ 225132 w 615478"/>
              <a:gd name="connsiteY44" fmla="*/ 63 h 91194"/>
              <a:gd name="connsiteX45" fmla="*/ 257598 w 615478"/>
              <a:gd name="connsiteY45" fmla="*/ 91194 h 91194"/>
              <a:gd name="connsiteX46" fmla="*/ 235662 w 615478"/>
              <a:gd name="connsiteY46" fmla="*/ 91194 h 91194"/>
              <a:gd name="connsiteX47" fmla="*/ 229707 w 615478"/>
              <a:gd name="connsiteY47" fmla="*/ 72580 h 91194"/>
              <a:gd name="connsiteX48" fmla="*/ 194797 w 615478"/>
              <a:gd name="connsiteY48" fmla="*/ 72580 h 91194"/>
              <a:gd name="connsiteX49" fmla="*/ 189031 w 615478"/>
              <a:gd name="connsiteY49" fmla="*/ 91194 h 91194"/>
              <a:gd name="connsiteX50" fmla="*/ 166781 w 615478"/>
              <a:gd name="connsiteY50" fmla="*/ 91194 h 91194"/>
              <a:gd name="connsiteX51" fmla="*/ 28267 w 615478"/>
              <a:gd name="connsiteY51" fmla="*/ 63 h 91194"/>
              <a:gd name="connsiteX52" fmla="*/ 71325 w 615478"/>
              <a:gd name="connsiteY52" fmla="*/ 63 h 91194"/>
              <a:gd name="connsiteX53" fmla="*/ 71325 w 615478"/>
              <a:gd name="connsiteY53" fmla="*/ 19305 h 91194"/>
              <a:gd name="connsiteX54" fmla="*/ 28267 w 615478"/>
              <a:gd name="connsiteY54" fmla="*/ 19305 h 91194"/>
              <a:gd name="connsiteX55" fmla="*/ 19680 w 615478"/>
              <a:gd name="connsiteY55" fmla="*/ 27766 h 91194"/>
              <a:gd name="connsiteX56" fmla="*/ 28267 w 615478"/>
              <a:gd name="connsiteY56" fmla="*/ 36227 h 91194"/>
              <a:gd name="connsiteX57" fmla="*/ 53086 w 615478"/>
              <a:gd name="connsiteY57" fmla="*/ 36227 h 91194"/>
              <a:gd name="connsiteX58" fmla="*/ 77655 w 615478"/>
              <a:gd name="connsiteY58" fmla="*/ 62802 h 91194"/>
              <a:gd name="connsiteX59" fmla="*/ 49012 w 615478"/>
              <a:gd name="connsiteY59" fmla="*/ 91194 h 91194"/>
              <a:gd name="connsiteX60" fmla="*/ 3635 w 615478"/>
              <a:gd name="connsiteY60" fmla="*/ 91194 h 91194"/>
              <a:gd name="connsiteX61" fmla="*/ 3635 w 615478"/>
              <a:gd name="connsiteY61" fmla="*/ 71263 h 91194"/>
              <a:gd name="connsiteX62" fmla="*/ 49827 w 615478"/>
              <a:gd name="connsiteY62" fmla="*/ 71263 h 91194"/>
              <a:gd name="connsiteX63" fmla="*/ 58038 w 615478"/>
              <a:gd name="connsiteY63" fmla="*/ 62802 h 91194"/>
              <a:gd name="connsiteX64" fmla="*/ 49827 w 615478"/>
              <a:gd name="connsiteY64" fmla="*/ 54341 h 91194"/>
              <a:gd name="connsiteX65" fmla="*/ 28267 w 615478"/>
              <a:gd name="connsiteY65" fmla="*/ 54341 h 91194"/>
              <a:gd name="connsiteX66" fmla="*/ 0 w 615478"/>
              <a:gd name="connsiteY66" fmla="*/ 27766 h 91194"/>
              <a:gd name="connsiteX67" fmla="*/ 28267 w 615478"/>
              <a:gd name="connsiteY67" fmla="*/ 63 h 91194"/>
              <a:gd name="connsiteX68" fmla="*/ 447820 w 615478"/>
              <a:gd name="connsiteY68" fmla="*/ 0 h 91194"/>
              <a:gd name="connsiteX69" fmla="*/ 468879 w 615478"/>
              <a:gd name="connsiteY69" fmla="*/ 0 h 91194"/>
              <a:gd name="connsiteX70" fmla="*/ 468879 w 615478"/>
              <a:gd name="connsiteY70" fmla="*/ 38483 h 91194"/>
              <a:gd name="connsiteX71" fmla="*/ 498839 w 615478"/>
              <a:gd name="connsiteY71" fmla="*/ 0 h 91194"/>
              <a:gd name="connsiteX72" fmla="*/ 523345 w 615478"/>
              <a:gd name="connsiteY72" fmla="*/ 0 h 91194"/>
              <a:gd name="connsiteX73" fmla="*/ 488873 w 615478"/>
              <a:gd name="connsiteY73" fmla="*/ 45629 h 91194"/>
              <a:gd name="connsiteX74" fmla="*/ 523345 w 615478"/>
              <a:gd name="connsiteY74" fmla="*/ 91194 h 91194"/>
              <a:gd name="connsiteX75" fmla="*/ 498839 w 615478"/>
              <a:gd name="connsiteY75" fmla="*/ 91194 h 91194"/>
              <a:gd name="connsiteX76" fmla="*/ 468879 w 615478"/>
              <a:gd name="connsiteY76" fmla="*/ 52711 h 91194"/>
              <a:gd name="connsiteX77" fmla="*/ 468879 w 615478"/>
              <a:gd name="connsiteY77" fmla="*/ 91194 h 91194"/>
              <a:gd name="connsiteX78" fmla="*/ 447820 w 615478"/>
              <a:gd name="connsiteY78" fmla="*/ 91194 h 91194"/>
              <a:gd name="connsiteX79" fmla="*/ 89940 w 615478"/>
              <a:gd name="connsiteY79" fmla="*/ 0 h 91194"/>
              <a:gd name="connsiteX80" fmla="*/ 110937 w 615478"/>
              <a:gd name="connsiteY80" fmla="*/ 0 h 91194"/>
              <a:gd name="connsiteX81" fmla="*/ 110937 w 615478"/>
              <a:gd name="connsiteY81" fmla="*/ 38483 h 91194"/>
              <a:gd name="connsiteX82" fmla="*/ 140896 w 615478"/>
              <a:gd name="connsiteY82" fmla="*/ 0 h 91194"/>
              <a:gd name="connsiteX83" fmla="*/ 165465 w 615478"/>
              <a:gd name="connsiteY83" fmla="*/ 0 h 91194"/>
              <a:gd name="connsiteX84" fmla="*/ 130930 w 615478"/>
              <a:gd name="connsiteY84" fmla="*/ 45629 h 91194"/>
              <a:gd name="connsiteX85" fmla="*/ 165465 w 615478"/>
              <a:gd name="connsiteY85" fmla="*/ 91194 h 91194"/>
              <a:gd name="connsiteX86" fmla="*/ 140896 w 615478"/>
              <a:gd name="connsiteY86" fmla="*/ 91194 h 91194"/>
              <a:gd name="connsiteX87" fmla="*/ 110937 w 615478"/>
              <a:gd name="connsiteY87" fmla="*/ 52711 h 91194"/>
              <a:gd name="connsiteX88" fmla="*/ 110937 w 615478"/>
              <a:gd name="connsiteY88" fmla="*/ 91194 h 91194"/>
              <a:gd name="connsiteX89" fmla="*/ 89940 w 615478"/>
              <a:gd name="connsiteY89" fmla="*/ 91194 h 9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15478" h="91194">
                <a:moveTo>
                  <a:pt x="569913" y="19054"/>
                </a:moveTo>
                <a:lnTo>
                  <a:pt x="558506" y="54027"/>
                </a:lnTo>
                <a:lnTo>
                  <a:pt x="581696" y="54027"/>
                </a:lnTo>
                <a:close/>
                <a:moveTo>
                  <a:pt x="212033" y="19054"/>
                </a:moveTo>
                <a:lnTo>
                  <a:pt x="200626" y="54027"/>
                </a:lnTo>
                <a:lnTo>
                  <a:pt x="223816" y="54027"/>
                </a:lnTo>
                <a:close/>
                <a:moveTo>
                  <a:pt x="556187" y="63"/>
                </a:moveTo>
                <a:lnTo>
                  <a:pt x="583012" y="63"/>
                </a:lnTo>
                <a:lnTo>
                  <a:pt x="615478" y="91194"/>
                </a:lnTo>
                <a:lnTo>
                  <a:pt x="593604" y="91194"/>
                </a:lnTo>
                <a:lnTo>
                  <a:pt x="587650" y="72580"/>
                </a:lnTo>
                <a:lnTo>
                  <a:pt x="552739" y="72580"/>
                </a:lnTo>
                <a:lnTo>
                  <a:pt x="546973" y="91194"/>
                </a:lnTo>
                <a:lnTo>
                  <a:pt x="524723" y="91194"/>
                </a:lnTo>
                <a:close/>
                <a:moveTo>
                  <a:pt x="385771" y="63"/>
                </a:moveTo>
                <a:lnTo>
                  <a:pt x="428829" y="63"/>
                </a:lnTo>
                <a:lnTo>
                  <a:pt x="428829" y="19305"/>
                </a:lnTo>
                <a:lnTo>
                  <a:pt x="385771" y="19305"/>
                </a:lnTo>
                <a:cubicBezTo>
                  <a:pt x="379942" y="19305"/>
                  <a:pt x="377184" y="23316"/>
                  <a:pt x="377184" y="27766"/>
                </a:cubicBezTo>
                <a:cubicBezTo>
                  <a:pt x="377184" y="32216"/>
                  <a:pt x="379942" y="36227"/>
                  <a:pt x="385771" y="36227"/>
                </a:cubicBezTo>
                <a:lnTo>
                  <a:pt x="410590" y="36227"/>
                </a:lnTo>
                <a:cubicBezTo>
                  <a:pt x="424504" y="36227"/>
                  <a:pt x="435222" y="46130"/>
                  <a:pt x="435222" y="62802"/>
                </a:cubicBezTo>
                <a:cubicBezTo>
                  <a:pt x="435222" y="81292"/>
                  <a:pt x="424567" y="91194"/>
                  <a:pt x="406579" y="91194"/>
                </a:cubicBezTo>
                <a:lnTo>
                  <a:pt x="361202" y="91194"/>
                </a:lnTo>
                <a:lnTo>
                  <a:pt x="361202" y="71263"/>
                </a:lnTo>
                <a:lnTo>
                  <a:pt x="407331" y="71263"/>
                </a:lnTo>
                <a:cubicBezTo>
                  <a:pt x="412784" y="71263"/>
                  <a:pt x="415542" y="67252"/>
                  <a:pt x="415542" y="62802"/>
                </a:cubicBezTo>
                <a:cubicBezTo>
                  <a:pt x="415542" y="58477"/>
                  <a:pt x="412784" y="54341"/>
                  <a:pt x="407331" y="54341"/>
                </a:cubicBezTo>
                <a:lnTo>
                  <a:pt x="385771" y="54341"/>
                </a:lnTo>
                <a:cubicBezTo>
                  <a:pt x="369851" y="54341"/>
                  <a:pt x="357504" y="45190"/>
                  <a:pt x="357504" y="27766"/>
                </a:cubicBezTo>
                <a:cubicBezTo>
                  <a:pt x="357504" y="10342"/>
                  <a:pt x="368222" y="63"/>
                  <a:pt x="385771" y="63"/>
                </a:cubicBezTo>
                <a:close/>
                <a:moveTo>
                  <a:pt x="265433" y="63"/>
                </a:moveTo>
                <a:lnTo>
                  <a:pt x="286931" y="63"/>
                </a:lnTo>
                <a:lnTo>
                  <a:pt x="323534" y="57349"/>
                </a:lnTo>
                <a:lnTo>
                  <a:pt x="323534" y="63"/>
                </a:lnTo>
                <a:lnTo>
                  <a:pt x="344530" y="63"/>
                </a:lnTo>
                <a:lnTo>
                  <a:pt x="344655" y="71514"/>
                </a:lnTo>
                <a:lnTo>
                  <a:pt x="344718" y="91194"/>
                </a:lnTo>
                <a:lnTo>
                  <a:pt x="322844" y="91194"/>
                </a:lnTo>
                <a:lnTo>
                  <a:pt x="322844" y="91006"/>
                </a:lnTo>
                <a:lnTo>
                  <a:pt x="286555" y="34974"/>
                </a:lnTo>
                <a:lnTo>
                  <a:pt x="286555" y="91194"/>
                </a:lnTo>
                <a:lnTo>
                  <a:pt x="265433" y="91194"/>
                </a:lnTo>
                <a:close/>
                <a:moveTo>
                  <a:pt x="198307" y="63"/>
                </a:moveTo>
                <a:lnTo>
                  <a:pt x="225132" y="63"/>
                </a:lnTo>
                <a:lnTo>
                  <a:pt x="257598" y="91194"/>
                </a:lnTo>
                <a:lnTo>
                  <a:pt x="235662" y="91194"/>
                </a:lnTo>
                <a:lnTo>
                  <a:pt x="229707" y="72580"/>
                </a:lnTo>
                <a:lnTo>
                  <a:pt x="194797" y="72580"/>
                </a:lnTo>
                <a:lnTo>
                  <a:pt x="189031" y="91194"/>
                </a:lnTo>
                <a:lnTo>
                  <a:pt x="166781" y="91194"/>
                </a:lnTo>
                <a:close/>
                <a:moveTo>
                  <a:pt x="28267" y="63"/>
                </a:moveTo>
                <a:lnTo>
                  <a:pt x="71325" y="63"/>
                </a:lnTo>
                <a:lnTo>
                  <a:pt x="71325" y="19305"/>
                </a:lnTo>
                <a:lnTo>
                  <a:pt x="28267" y="19305"/>
                </a:lnTo>
                <a:cubicBezTo>
                  <a:pt x="22438" y="19305"/>
                  <a:pt x="19680" y="23316"/>
                  <a:pt x="19680" y="27766"/>
                </a:cubicBezTo>
                <a:cubicBezTo>
                  <a:pt x="19680" y="32216"/>
                  <a:pt x="22438" y="36227"/>
                  <a:pt x="28267" y="36227"/>
                </a:cubicBezTo>
                <a:lnTo>
                  <a:pt x="53086" y="36227"/>
                </a:lnTo>
                <a:cubicBezTo>
                  <a:pt x="67000" y="36227"/>
                  <a:pt x="77655" y="46130"/>
                  <a:pt x="77655" y="62802"/>
                </a:cubicBezTo>
                <a:cubicBezTo>
                  <a:pt x="77655" y="81292"/>
                  <a:pt x="67000" y="91194"/>
                  <a:pt x="49012" y="91194"/>
                </a:cubicBezTo>
                <a:lnTo>
                  <a:pt x="3635" y="91194"/>
                </a:lnTo>
                <a:lnTo>
                  <a:pt x="3635" y="71263"/>
                </a:lnTo>
                <a:lnTo>
                  <a:pt x="49827" y="71263"/>
                </a:lnTo>
                <a:cubicBezTo>
                  <a:pt x="55280" y="71263"/>
                  <a:pt x="58038" y="67252"/>
                  <a:pt x="58038" y="62802"/>
                </a:cubicBezTo>
                <a:cubicBezTo>
                  <a:pt x="58038" y="58477"/>
                  <a:pt x="55280" y="54341"/>
                  <a:pt x="49827" y="54341"/>
                </a:cubicBezTo>
                <a:lnTo>
                  <a:pt x="28267" y="54341"/>
                </a:lnTo>
                <a:cubicBezTo>
                  <a:pt x="12347" y="54341"/>
                  <a:pt x="0" y="45190"/>
                  <a:pt x="0" y="27766"/>
                </a:cubicBezTo>
                <a:cubicBezTo>
                  <a:pt x="0" y="10342"/>
                  <a:pt x="10655" y="63"/>
                  <a:pt x="28267" y="63"/>
                </a:cubicBezTo>
                <a:close/>
                <a:moveTo>
                  <a:pt x="447820" y="0"/>
                </a:moveTo>
                <a:lnTo>
                  <a:pt x="468879" y="0"/>
                </a:lnTo>
                <a:lnTo>
                  <a:pt x="468879" y="38483"/>
                </a:lnTo>
                <a:lnTo>
                  <a:pt x="498839" y="0"/>
                </a:lnTo>
                <a:lnTo>
                  <a:pt x="523345" y="0"/>
                </a:lnTo>
                <a:lnTo>
                  <a:pt x="488873" y="45629"/>
                </a:lnTo>
                <a:lnTo>
                  <a:pt x="523345" y="91194"/>
                </a:lnTo>
                <a:lnTo>
                  <a:pt x="498839" y="91194"/>
                </a:lnTo>
                <a:lnTo>
                  <a:pt x="468879" y="52711"/>
                </a:lnTo>
                <a:lnTo>
                  <a:pt x="468879" y="91194"/>
                </a:lnTo>
                <a:lnTo>
                  <a:pt x="447820" y="91194"/>
                </a:lnTo>
                <a:close/>
                <a:moveTo>
                  <a:pt x="89940" y="0"/>
                </a:moveTo>
                <a:lnTo>
                  <a:pt x="110937" y="0"/>
                </a:lnTo>
                <a:lnTo>
                  <a:pt x="110937" y="38483"/>
                </a:lnTo>
                <a:lnTo>
                  <a:pt x="140896" y="0"/>
                </a:lnTo>
                <a:lnTo>
                  <a:pt x="165465" y="0"/>
                </a:lnTo>
                <a:lnTo>
                  <a:pt x="130930" y="45629"/>
                </a:lnTo>
                <a:lnTo>
                  <a:pt x="165465" y="91194"/>
                </a:lnTo>
                <a:lnTo>
                  <a:pt x="140896" y="91194"/>
                </a:lnTo>
                <a:lnTo>
                  <a:pt x="110937" y="52711"/>
                </a:lnTo>
                <a:lnTo>
                  <a:pt x="110937" y="91194"/>
                </a:lnTo>
                <a:lnTo>
                  <a:pt x="89940" y="91194"/>
                </a:lnTo>
                <a:close/>
              </a:path>
            </a:pathLst>
          </a:custGeom>
          <a:solidFill>
            <a:schemeClr val="tx2"/>
          </a:solidFill>
          <a:ln w="6350" cap="flat">
            <a:noFill/>
            <a:prstDash val="solid"/>
            <a:miter/>
          </a:ln>
        </p:spPr>
        <p:txBody>
          <a:bodyPr wrap="square" rtlCol="0" anchor="ctr">
            <a:noAutofit/>
          </a:bodyPr>
          <a:lstStyle/>
          <a:p>
            <a:endParaRPr lang="en-US" noProof="0">
              <a:solidFill>
                <a:schemeClr val="tx2"/>
              </a:solidFill>
            </a:endParaRPr>
          </a:p>
        </p:txBody>
      </p:sp>
      <p:sp>
        <p:nvSpPr>
          <p:cNvPr id="7" name="Text Placeholder 7">
            <a:extLst>
              <a:ext uri="{FF2B5EF4-FFF2-40B4-BE49-F238E27FC236}">
                <a16:creationId xmlns:a16="http://schemas.microsoft.com/office/drawing/2014/main" id="{21F28719-8132-0CA5-D888-24F0C3EF8A53}"/>
              </a:ext>
            </a:extLst>
          </p:cNvPr>
          <p:cNvSpPr>
            <a:spLocks noGrp="1"/>
          </p:cNvSpPr>
          <p:nvPr>
            <p:ph type="body" sz="quarter" idx="27" hasCustomPrompt="1"/>
          </p:nvPr>
        </p:nvSpPr>
        <p:spPr>
          <a:xfrm>
            <a:off x="576262" y="291600"/>
            <a:ext cx="5180400" cy="180000"/>
          </a:xfrm>
        </p:spPr>
        <p:txBody>
          <a:bodyPr/>
          <a:lstStyle>
            <a:lvl1pPr marL="6350" indent="0">
              <a:buNone/>
              <a:defRPr sz="1200"/>
            </a:lvl1pPr>
          </a:lstStyle>
          <a:p>
            <a:pPr lvl="0"/>
            <a:r>
              <a:rPr lang="nb-NO"/>
              <a:t>Klikk for å legge til kapittel</a:t>
            </a:r>
            <a:endParaRPr lang="en-US"/>
          </a:p>
        </p:txBody>
      </p:sp>
    </p:spTree>
    <p:extLst>
      <p:ext uri="{BB962C8B-B14F-4D97-AF65-F5344CB8AC3E}">
        <p14:creationId xmlns:p14="http://schemas.microsoft.com/office/powerpoint/2010/main" val="269191246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 Generic Image Start">
    <p:bg>
      <p:bgPr>
        <a:solidFill>
          <a:schemeClr val="bg1"/>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F25FCAC-9D7B-3242-B85D-0E4AD5A08447}"/>
              </a:ext>
            </a:extLst>
          </p:cNvPr>
          <p:cNvSpPr>
            <a:spLocks noGrp="1"/>
          </p:cNvSpPr>
          <p:nvPr>
            <p:ph type="pic" sz="quarter" idx="13" hasCustomPrompt="1"/>
          </p:nvPr>
        </p:nvSpPr>
        <p:spPr>
          <a:xfrm>
            <a:off x="2" y="2"/>
            <a:ext cx="12191999" cy="6857999"/>
          </a:xfrm>
          <a:custGeom>
            <a:avLst/>
            <a:gdLst>
              <a:gd name="connsiteX0" fmla="*/ 4964326 w 12191999"/>
              <a:gd name="connsiteY0" fmla="*/ 3115140 h 6857999"/>
              <a:gd name="connsiteX1" fmla="*/ 5103655 w 12191999"/>
              <a:gd name="connsiteY1" fmla="*/ 3528679 h 6857999"/>
              <a:gd name="connsiteX2" fmla="*/ 4829444 w 12191999"/>
              <a:gd name="connsiteY2" fmla="*/ 3528679 h 6857999"/>
              <a:gd name="connsiteX3" fmla="*/ 9196063 w 12191999"/>
              <a:gd name="connsiteY3" fmla="*/ 3115140 h 6857999"/>
              <a:gd name="connsiteX4" fmla="*/ 9335392 w 12191999"/>
              <a:gd name="connsiteY4" fmla="*/ 3528679 h 6857999"/>
              <a:gd name="connsiteX5" fmla="*/ 9061181 w 12191999"/>
              <a:gd name="connsiteY5" fmla="*/ 3528679 h 6857999"/>
              <a:gd name="connsiteX6" fmla="*/ 5595751 w 12191999"/>
              <a:gd name="connsiteY6" fmla="*/ 2890584 h 6857999"/>
              <a:gd name="connsiteX7" fmla="*/ 5595751 w 12191999"/>
              <a:gd name="connsiteY7" fmla="*/ 3968157 h 6857999"/>
              <a:gd name="connsiteX8" fmla="*/ 5845505 w 12191999"/>
              <a:gd name="connsiteY8" fmla="*/ 3968157 h 6857999"/>
              <a:gd name="connsiteX9" fmla="*/ 5845505 w 12191999"/>
              <a:gd name="connsiteY9" fmla="*/ 3303382 h 6857999"/>
              <a:gd name="connsiteX10" fmla="*/ 6274608 w 12191999"/>
              <a:gd name="connsiteY10" fmla="*/ 3965934 h 6857999"/>
              <a:gd name="connsiteX11" fmla="*/ 6274608 w 12191999"/>
              <a:gd name="connsiteY11" fmla="*/ 3968157 h 6857999"/>
              <a:gd name="connsiteX12" fmla="*/ 6533255 w 12191999"/>
              <a:gd name="connsiteY12" fmla="*/ 3968157 h 6857999"/>
              <a:gd name="connsiteX13" fmla="*/ 6532514 w 12191999"/>
              <a:gd name="connsiteY13" fmla="*/ 3735449 h 6857999"/>
              <a:gd name="connsiteX14" fmla="*/ 6531032 w 12191999"/>
              <a:gd name="connsiteY14" fmla="*/ 2890584 h 6857999"/>
              <a:gd name="connsiteX15" fmla="*/ 6282760 w 12191999"/>
              <a:gd name="connsiteY15" fmla="*/ 2890584 h 6857999"/>
              <a:gd name="connsiteX16" fmla="*/ 6282760 w 12191999"/>
              <a:gd name="connsiteY16" fmla="*/ 3567958 h 6857999"/>
              <a:gd name="connsiteX17" fmla="*/ 5849952 w 12191999"/>
              <a:gd name="connsiteY17" fmla="*/ 2890584 h 6857999"/>
              <a:gd name="connsiteX18" fmla="*/ 4802022 w 12191999"/>
              <a:gd name="connsiteY18" fmla="*/ 2890584 h 6857999"/>
              <a:gd name="connsiteX19" fmla="*/ 4429245 w 12191999"/>
              <a:gd name="connsiteY19" fmla="*/ 3968157 h 6857999"/>
              <a:gd name="connsiteX20" fmla="*/ 4692339 w 12191999"/>
              <a:gd name="connsiteY20" fmla="*/ 3968157 h 6857999"/>
              <a:gd name="connsiteX21" fmla="*/ 4760520 w 12191999"/>
              <a:gd name="connsiteY21" fmla="*/ 3748048 h 6857999"/>
              <a:gd name="connsiteX22" fmla="*/ 5173319 w 12191999"/>
              <a:gd name="connsiteY22" fmla="*/ 3748048 h 6857999"/>
              <a:gd name="connsiteX23" fmla="*/ 5243725 w 12191999"/>
              <a:gd name="connsiteY23" fmla="*/ 3968157 h 6857999"/>
              <a:gd name="connsiteX24" fmla="*/ 5503113 w 12191999"/>
              <a:gd name="connsiteY24" fmla="*/ 3968157 h 6857999"/>
              <a:gd name="connsiteX25" fmla="*/ 5119218 w 12191999"/>
              <a:gd name="connsiteY25" fmla="*/ 2890584 h 6857999"/>
              <a:gd name="connsiteX26" fmla="*/ 2791392 w 12191999"/>
              <a:gd name="connsiteY26" fmla="*/ 2890584 h 6857999"/>
              <a:gd name="connsiteX27" fmla="*/ 2457151 w 12191999"/>
              <a:gd name="connsiteY27" fmla="*/ 3218154 h 6857999"/>
              <a:gd name="connsiteX28" fmla="*/ 2791392 w 12191999"/>
              <a:gd name="connsiteY28" fmla="*/ 3532385 h 6857999"/>
              <a:gd name="connsiteX29" fmla="*/ 3046334 w 12191999"/>
              <a:gd name="connsiteY29" fmla="*/ 3532385 h 6857999"/>
              <a:gd name="connsiteX30" fmla="*/ 3143419 w 12191999"/>
              <a:gd name="connsiteY30" fmla="*/ 3632434 h 6857999"/>
              <a:gd name="connsiteX31" fmla="*/ 3046334 w 12191999"/>
              <a:gd name="connsiteY31" fmla="*/ 3732484 h 6857999"/>
              <a:gd name="connsiteX32" fmla="*/ 2500136 w 12191999"/>
              <a:gd name="connsiteY32" fmla="*/ 3732484 h 6857999"/>
              <a:gd name="connsiteX33" fmla="*/ 2500136 w 12191999"/>
              <a:gd name="connsiteY33" fmla="*/ 3968157 h 6857999"/>
              <a:gd name="connsiteX34" fmla="*/ 3036699 w 12191999"/>
              <a:gd name="connsiteY34" fmla="*/ 3968157 h 6857999"/>
              <a:gd name="connsiteX35" fmla="*/ 3375386 w 12191999"/>
              <a:gd name="connsiteY35" fmla="*/ 3632434 h 6857999"/>
              <a:gd name="connsiteX36" fmla="*/ 3084871 w 12191999"/>
              <a:gd name="connsiteY36" fmla="*/ 3318204 h 6857999"/>
              <a:gd name="connsiteX37" fmla="*/ 2791392 w 12191999"/>
              <a:gd name="connsiteY37" fmla="*/ 3318204 h 6857999"/>
              <a:gd name="connsiteX38" fmla="*/ 2689860 w 12191999"/>
              <a:gd name="connsiteY38" fmla="*/ 3218154 h 6857999"/>
              <a:gd name="connsiteX39" fmla="*/ 2791392 w 12191999"/>
              <a:gd name="connsiteY39" fmla="*/ 3118105 h 6857999"/>
              <a:gd name="connsiteX40" fmla="*/ 3300534 w 12191999"/>
              <a:gd name="connsiteY40" fmla="*/ 3118105 h 6857999"/>
              <a:gd name="connsiteX41" fmla="*/ 3300534 w 12191999"/>
              <a:gd name="connsiteY41" fmla="*/ 2890584 h 6857999"/>
              <a:gd name="connsiteX42" fmla="*/ 9033760 w 12191999"/>
              <a:gd name="connsiteY42" fmla="*/ 2890583 h 6857999"/>
              <a:gd name="connsiteX43" fmla="*/ 8661723 w 12191999"/>
              <a:gd name="connsiteY43" fmla="*/ 3968157 h 6857999"/>
              <a:gd name="connsiteX44" fmla="*/ 8924817 w 12191999"/>
              <a:gd name="connsiteY44" fmla="*/ 3968157 h 6857999"/>
              <a:gd name="connsiteX45" fmla="*/ 8992999 w 12191999"/>
              <a:gd name="connsiteY45" fmla="*/ 3748048 h 6857999"/>
              <a:gd name="connsiteX46" fmla="*/ 9405797 w 12191999"/>
              <a:gd name="connsiteY46" fmla="*/ 3748048 h 6857999"/>
              <a:gd name="connsiteX47" fmla="*/ 9476203 w 12191999"/>
              <a:gd name="connsiteY47" fmla="*/ 3968157 h 6857999"/>
              <a:gd name="connsiteX48" fmla="*/ 9734850 w 12191999"/>
              <a:gd name="connsiteY48" fmla="*/ 3968157 h 6857999"/>
              <a:gd name="connsiteX49" fmla="*/ 9350955 w 12191999"/>
              <a:gd name="connsiteY49" fmla="*/ 2890583 h 6857999"/>
              <a:gd name="connsiteX50" fmla="*/ 7018682 w 12191999"/>
              <a:gd name="connsiteY50" fmla="*/ 2890583 h 6857999"/>
              <a:gd name="connsiteX51" fmla="*/ 6684441 w 12191999"/>
              <a:gd name="connsiteY51" fmla="*/ 3218154 h 6857999"/>
              <a:gd name="connsiteX52" fmla="*/ 7018682 w 12191999"/>
              <a:gd name="connsiteY52" fmla="*/ 3532385 h 6857999"/>
              <a:gd name="connsiteX53" fmla="*/ 7273623 w 12191999"/>
              <a:gd name="connsiteY53" fmla="*/ 3532385 h 6857999"/>
              <a:gd name="connsiteX54" fmla="*/ 7370709 w 12191999"/>
              <a:gd name="connsiteY54" fmla="*/ 3632434 h 6857999"/>
              <a:gd name="connsiteX55" fmla="*/ 7273623 w 12191999"/>
              <a:gd name="connsiteY55" fmla="*/ 3732484 h 6857999"/>
              <a:gd name="connsiteX56" fmla="*/ 6728167 w 12191999"/>
              <a:gd name="connsiteY56" fmla="*/ 3732484 h 6857999"/>
              <a:gd name="connsiteX57" fmla="*/ 6728167 w 12191999"/>
              <a:gd name="connsiteY57" fmla="*/ 3968157 h 6857999"/>
              <a:gd name="connsiteX58" fmla="*/ 7264730 w 12191999"/>
              <a:gd name="connsiteY58" fmla="*/ 3968157 h 6857999"/>
              <a:gd name="connsiteX59" fmla="*/ 7603417 w 12191999"/>
              <a:gd name="connsiteY59" fmla="*/ 3632434 h 6857999"/>
              <a:gd name="connsiteX60" fmla="*/ 7312161 w 12191999"/>
              <a:gd name="connsiteY60" fmla="*/ 3318204 h 6857999"/>
              <a:gd name="connsiteX61" fmla="*/ 7018682 w 12191999"/>
              <a:gd name="connsiteY61" fmla="*/ 3318204 h 6857999"/>
              <a:gd name="connsiteX62" fmla="*/ 6917150 w 12191999"/>
              <a:gd name="connsiteY62" fmla="*/ 3218154 h 6857999"/>
              <a:gd name="connsiteX63" fmla="*/ 7018682 w 12191999"/>
              <a:gd name="connsiteY63" fmla="*/ 3118104 h 6857999"/>
              <a:gd name="connsiteX64" fmla="*/ 7527824 w 12191999"/>
              <a:gd name="connsiteY64" fmla="*/ 3118104 h 6857999"/>
              <a:gd name="connsiteX65" fmla="*/ 7527824 w 12191999"/>
              <a:gd name="connsiteY65" fmla="*/ 2890583 h 6857999"/>
              <a:gd name="connsiteX66" fmla="*/ 3520644 w 12191999"/>
              <a:gd name="connsiteY66" fmla="*/ 2889843 h 6857999"/>
              <a:gd name="connsiteX67" fmla="*/ 3520644 w 12191999"/>
              <a:gd name="connsiteY67" fmla="*/ 3968157 h 6857999"/>
              <a:gd name="connsiteX68" fmla="*/ 3768916 w 12191999"/>
              <a:gd name="connsiteY68" fmla="*/ 3968157 h 6857999"/>
              <a:gd name="connsiteX69" fmla="*/ 3768916 w 12191999"/>
              <a:gd name="connsiteY69" fmla="*/ 3513116 h 6857999"/>
              <a:gd name="connsiteX70" fmla="*/ 4123167 w 12191999"/>
              <a:gd name="connsiteY70" fmla="*/ 3968157 h 6857999"/>
              <a:gd name="connsiteX71" fmla="*/ 4413681 w 12191999"/>
              <a:gd name="connsiteY71" fmla="*/ 3968157 h 6857999"/>
              <a:gd name="connsiteX72" fmla="*/ 4005330 w 12191999"/>
              <a:gd name="connsiteY72" fmla="*/ 3429370 h 6857999"/>
              <a:gd name="connsiteX73" fmla="*/ 4413681 w 12191999"/>
              <a:gd name="connsiteY73" fmla="*/ 2889843 h 6857999"/>
              <a:gd name="connsiteX74" fmla="*/ 4123167 w 12191999"/>
              <a:gd name="connsiteY74" fmla="*/ 2889843 h 6857999"/>
              <a:gd name="connsiteX75" fmla="*/ 3768916 w 12191999"/>
              <a:gd name="connsiteY75" fmla="*/ 3344884 h 6857999"/>
              <a:gd name="connsiteX76" fmla="*/ 3768916 w 12191999"/>
              <a:gd name="connsiteY76" fmla="*/ 2889843 h 6857999"/>
              <a:gd name="connsiteX77" fmla="*/ 7752381 w 12191999"/>
              <a:gd name="connsiteY77" fmla="*/ 2889842 h 6857999"/>
              <a:gd name="connsiteX78" fmla="*/ 7752381 w 12191999"/>
              <a:gd name="connsiteY78" fmla="*/ 3968157 h 6857999"/>
              <a:gd name="connsiteX79" fmla="*/ 8001394 w 12191999"/>
              <a:gd name="connsiteY79" fmla="*/ 3968157 h 6857999"/>
              <a:gd name="connsiteX80" fmla="*/ 8001394 w 12191999"/>
              <a:gd name="connsiteY80" fmla="*/ 3513116 h 6857999"/>
              <a:gd name="connsiteX81" fmla="*/ 8355645 w 12191999"/>
              <a:gd name="connsiteY81" fmla="*/ 3968157 h 6857999"/>
              <a:gd name="connsiteX82" fmla="*/ 8645419 w 12191999"/>
              <a:gd name="connsiteY82" fmla="*/ 3968157 h 6857999"/>
              <a:gd name="connsiteX83" fmla="*/ 8237809 w 12191999"/>
              <a:gd name="connsiteY83" fmla="*/ 3429370 h 6857999"/>
              <a:gd name="connsiteX84" fmla="*/ 8645419 w 12191999"/>
              <a:gd name="connsiteY84" fmla="*/ 2889842 h 6857999"/>
              <a:gd name="connsiteX85" fmla="*/ 8355645 w 12191999"/>
              <a:gd name="connsiteY85" fmla="*/ 2889842 h 6857999"/>
              <a:gd name="connsiteX86" fmla="*/ 8001394 w 12191999"/>
              <a:gd name="connsiteY86" fmla="*/ 3344884 h 6857999"/>
              <a:gd name="connsiteX87" fmla="*/ 8001394 w 12191999"/>
              <a:gd name="connsiteY87" fmla="*/ 2889842 h 6857999"/>
              <a:gd name="connsiteX88" fmla="*/ 0 w 12191999"/>
              <a:gd name="connsiteY88" fmla="*/ 0 h 6857999"/>
              <a:gd name="connsiteX89" fmla="*/ 12191999 w 12191999"/>
              <a:gd name="connsiteY89" fmla="*/ 0 h 6857999"/>
              <a:gd name="connsiteX90" fmla="*/ 12191999 w 12191999"/>
              <a:gd name="connsiteY90" fmla="*/ 6857999 h 6857999"/>
              <a:gd name="connsiteX91" fmla="*/ 0 w 12191999"/>
              <a:gd name="connsiteY9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9" h="6857999">
                <a:moveTo>
                  <a:pt x="4964326" y="3115140"/>
                </a:moveTo>
                <a:lnTo>
                  <a:pt x="5103655" y="3528679"/>
                </a:lnTo>
                <a:lnTo>
                  <a:pt x="4829444" y="3528679"/>
                </a:lnTo>
                <a:close/>
                <a:moveTo>
                  <a:pt x="9196063" y="3115140"/>
                </a:moveTo>
                <a:lnTo>
                  <a:pt x="9335392" y="3528679"/>
                </a:lnTo>
                <a:lnTo>
                  <a:pt x="9061181" y="3528679"/>
                </a:lnTo>
                <a:close/>
                <a:moveTo>
                  <a:pt x="5595751" y="2890584"/>
                </a:moveTo>
                <a:lnTo>
                  <a:pt x="5595751" y="3968157"/>
                </a:lnTo>
                <a:lnTo>
                  <a:pt x="5845505" y="3968157"/>
                </a:lnTo>
                <a:lnTo>
                  <a:pt x="5845505" y="3303382"/>
                </a:lnTo>
                <a:lnTo>
                  <a:pt x="6274608" y="3965934"/>
                </a:lnTo>
                <a:lnTo>
                  <a:pt x="6274608" y="3968157"/>
                </a:lnTo>
                <a:lnTo>
                  <a:pt x="6533255" y="3968157"/>
                </a:lnTo>
                <a:lnTo>
                  <a:pt x="6532514" y="3735449"/>
                </a:lnTo>
                <a:lnTo>
                  <a:pt x="6531032" y="2890584"/>
                </a:lnTo>
                <a:lnTo>
                  <a:pt x="6282760" y="2890584"/>
                </a:lnTo>
                <a:lnTo>
                  <a:pt x="6282760" y="3567958"/>
                </a:lnTo>
                <a:lnTo>
                  <a:pt x="5849952" y="2890584"/>
                </a:lnTo>
                <a:close/>
                <a:moveTo>
                  <a:pt x="4802022" y="2890584"/>
                </a:moveTo>
                <a:lnTo>
                  <a:pt x="4429245" y="3968157"/>
                </a:lnTo>
                <a:lnTo>
                  <a:pt x="4692339" y="3968157"/>
                </a:lnTo>
                <a:lnTo>
                  <a:pt x="4760520" y="3748048"/>
                </a:lnTo>
                <a:lnTo>
                  <a:pt x="5173319" y="3748048"/>
                </a:lnTo>
                <a:lnTo>
                  <a:pt x="5243725" y="3968157"/>
                </a:lnTo>
                <a:lnTo>
                  <a:pt x="5503113" y="3968157"/>
                </a:lnTo>
                <a:lnTo>
                  <a:pt x="5119218" y="2890584"/>
                </a:lnTo>
                <a:close/>
                <a:moveTo>
                  <a:pt x="2791392" y="2890584"/>
                </a:moveTo>
                <a:cubicBezTo>
                  <a:pt x="2583140" y="2890584"/>
                  <a:pt x="2457151" y="3012125"/>
                  <a:pt x="2457151" y="3218154"/>
                </a:cubicBezTo>
                <a:cubicBezTo>
                  <a:pt x="2457151" y="3424184"/>
                  <a:pt x="2603150" y="3532385"/>
                  <a:pt x="2791392" y="3532385"/>
                </a:cubicBezTo>
                <a:lnTo>
                  <a:pt x="3046334" y="3532385"/>
                </a:lnTo>
                <a:cubicBezTo>
                  <a:pt x="3110810" y="3532385"/>
                  <a:pt x="3143419" y="3581298"/>
                  <a:pt x="3143419" y="3632434"/>
                </a:cubicBezTo>
                <a:cubicBezTo>
                  <a:pt x="3143419" y="3685053"/>
                  <a:pt x="3110810" y="3732484"/>
                  <a:pt x="3046334" y="3732484"/>
                </a:cubicBezTo>
                <a:lnTo>
                  <a:pt x="2500136" y="3732484"/>
                </a:lnTo>
                <a:lnTo>
                  <a:pt x="2500136" y="3968157"/>
                </a:lnTo>
                <a:lnTo>
                  <a:pt x="3036699" y="3968157"/>
                </a:lnTo>
                <a:cubicBezTo>
                  <a:pt x="3249398" y="3968157"/>
                  <a:pt x="3375386" y="3851062"/>
                  <a:pt x="3375386" y="3632434"/>
                </a:cubicBezTo>
                <a:cubicBezTo>
                  <a:pt x="3375386" y="3435299"/>
                  <a:pt x="3249398" y="3318204"/>
                  <a:pt x="3084871" y="3318204"/>
                </a:cubicBezTo>
                <a:lnTo>
                  <a:pt x="2791392" y="3318204"/>
                </a:lnTo>
                <a:cubicBezTo>
                  <a:pt x="2722468" y="3318204"/>
                  <a:pt x="2689860" y="3270773"/>
                  <a:pt x="2689860" y="3218154"/>
                </a:cubicBezTo>
                <a:cubicBezTo>
                  <a:pt x="2689860" y="3165536"/>
                  <a:pt x="2722468" y="3118105"/>
                  <a:pt x="2791392" y="3118105"/>
                </a:cubicBezTo>
                <a:lnTo>
                  <a:pt x="3300534" y="3118105"/>
                </a:lnTo>
                <a:lnTo>
                  <a:pt x="3300534" y="2890584"/>
                </a:lnTo>
                <a:close/>
                <a:moveTo>
                  <a:pt x="9033760" y="2890583"/>
                </a:moveTo>
                <a:lnTo>
                  <a:pt x="8661723" y="3968157"/>
                </a:lnTo>
                <a:lnTo>
                  <a:pt x="8924817" y="3968157"/>
                </a:lnTo>
                <a:lnTo>
                  <a:pt x="8992999" y="3748048"/>
                </a:lnTo>
                <a:lnTo>
                  <a:pt x="9405797" y="3748048"/>
                </a:lnTo>
                <a:lnTo>
                  <a:pt x="9476203" y="3968157"/>
                </a:lnTo>
                <a:lnTo>
                  <a:pt x="9734850" y="3968157"/>
                </a:lnTo>
                <a:lnTo>
                  <a:pt x="9350955" y="2890583"/>
                </a:lnTo>
                <a:close/>
                <a:moveTo>
                  <a:pt x="7018682" y="2890583"/>
                </a:moveTo>
                <a:cubicBezTo>
                  <a:pt x="6811171" y="2890583"/>
                  <a:pt x="6684441" y="3012125"/>
                  <a:pt x="6684441" y="3218154"/>
                </a:cubicBezTo>
                <a:cubicBezTo>
                  <a:pt x="6684441" y="3424183"/>
                  <a:pt x="6830440" y="3532385"/>
                  <a:pt x="7018682" y="3532385"/>
                </a:cubicBezTo>
                <a:lnTo>
                  <a:pt x="7273623" y="3532385"/>
                </a:lnTo>
                <a:cubicBezTo>
                  <a:pt x="7338100" y="3532385"/>
                  <a:pt x="7370709" y="3581298"/>
                  <a:pt x="7370709" y="3632434"/>
                </a:cubicBezTo>
                <a:cubicBezTo>
                  <a:pt x="7370709" y="3685053"/>
                  <a:pt x="7338100" y="3732484"/>
                  <a:pt x="7273623" y="3732484"/>
                </a:cubicBezTo>
                <a:lnTo>
                  <a:pt x="6728167" y="3732484"/>
                </a:lnTo>
                <a:lnTo>
                  <a:pt x="6728167" y="3968157"/>
                </a:lnTo>
                <a:lnTo>
                  <a:pt x="7264730" y="3968157"/>
                </a:lnTo>
                <a:cubicBezTo>
                  <a:pt x="7477429" y="3968157"/>
                  <a:pt x="7603417" y="3851062"/>
                  <a:pt x="7603417" y="3632434"/>
                </a:cubicBezTo>
                <a:cubicBezTo>
                  <a:pt x="7603417" y="3435299"/>
                  <a:pt x="7476687" y="3318204"/>
                  <a:pt x="7312161" y="3318204"/>
                </a:cubicBezTo>
                <a:lnTo>
                  <a:pt x="7018682" y="3318204"/>
                </a:lnTo>
                <a:cubicBezTo>
                  <a:pt x="6949758" y="3318204"/>
                  <a:pt x="6917150" y="3270773"/>
                  <a:pt x="6917150" y="3218154"/>
                </a:cubicBezTo>
                <a:cubicBezTo>
                  <a:pt x="6917150" y="3165535"/>
                  <a:pt x="6949758" y="3118104"/>
                  <a:pt x="7018682" y="3118104"/>
                </a:cubicBezTo>
                <a:lnTo>
                  <a:pt x="7527824" y="3118104"/>
                </a:lnTo>
                <a:lnTo>
                  <a:pt x="7527824" y="2890583"/>
                </a:lnTo>
                <a:close/>
                <a:moveTo>
                  <a:pt x="3520644" y="2889843"/>
                </a:moveTo>
                <a:lnTo>
                  <a:pt x="3520644" y="3968157"/>
                </a:lnTo>
                <a:lnTo>
                  <a:pt x="3768916" y="3968157"/>
                </a:lnTo>
                <a:lnTo>
                  <a:pt x="3768916" y="3513116"/>
                </a:lnTo>
                <a:lnTo>
                  <a:pt x="4123167" y="3968157"/>
                </a:lnTo>
                <a:lnTo>
                  <a:pt x="4413681" y="3968157"/>
                </a:lnTo>
                <a:lnTo>
                  <a:pt x="4005330" y="3429370"/>
                </a:lnTo>
                <a:lnTo>
                  <a:pt x="4413681" y="2889843"/>
                </a:lnTo>
                <a:lnTo>
                  <a:pt x="4123167" y="2889843"/>
                </a:lnTo>
                <a:lnTo>
                  <a:pt x="3768916" y="3344884"/>
                </a:lnTo>
                <a:lnTo>
                  <a:pt x="3768916" y="2889843"/>
                </a:lnTo>
                <a:close/>
                <a:moveTo>
                  <a:pt x="7752381" y="2889842"/>
                </a:moveTo>
                <a:lnTo>
                  <a:pt x="7752381" y="3968157"/>
                </a:lnTo>
                <a:lnTo>
                  <a:pt x="8001394" y="3968157"/>
                </a:lnTo>
                <a:lnTo>
                  <a:pt x="8001394" y="3513116"/>
                </a:lnTo>
                <a:lnTo>
                  <a:pt x="8355645" y="3968157"/>
                </a:lnTo>
                <a:lnTo>
                  <a:pt x="8645419" y="3968157"/>
                </a:lnTo>
                <a:lnTo>
                  <a:pt x="8237809" y="3429370"/>
                </a:lnTo>
                <a:lnTo>
                  <a:pt x="8645419" y="2889842"/>
                </a:lnTo>
                <a:lnTo>
                  <a:pt x="8355645" y="2889842"/>
                </a:lnTo>
                <a:lnTo>
                  <a:pt x="8001394" y="3344884"/>
                </a:lnTo>
                <a:lnTo>
                  <a:pt x="8001394" y="2889842"/>
                </a:lnTo>
                <a:close/>
                <a:moveTo>
                  <a:pt x="0" y="0"/>
                </a:moveTo>
                <a:lnTo>
                  <a:pt x="12191999" y="0"/>
                </a:lnTo>
                <a:lnTo>
                  <a:pt x="12191999" y="6857999"/>
                </a:lnTo>
                <a:lnTo>
                  <a:pt x="0" y="6857999"/>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7" name="textruta 5">
            <a:extLst>
              <a:ext uri="{FF2B5EF4-FFF2-40B4-BE49-F238E27FC236}">
                <a16:creationId xmlns:a16="http://schemas.microsoft.com/office/drawing/2014/main" id="{DD15DF14-DC97-0441-A680-C2968AEFA306}"/>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8" name="textruta 7">
            <a:extLst>
              <a:ext uri="{FF2B5EF4-FFF2-40B4-BE49-F238E27FC236}">
                <a16:creationId xmlns:a16="http://schemas.microsoft.com/office/drawing/2014/main" id="{E0537F98-ABDA-2B41-84CF-74F9E5F3D4D6}"/>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9" name="Rektangel 8">
            <a:extLst>
              <a:ext uri="{FF2B5EF4-FFF2-40B4-BE49-F238E27FC236}">
                <a16:creationId xmlns:a16="http://schemas.microsoft.com/office/drawing/2014/main" id="{2969CE8A-3B45-0F4A-88EC-7412D4614DB6}"/>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0" name="Rektangel 9">
            <a:extLst>
              <a:ext uri="{FF2B5EF4-FFF2-40B4-BE49-F238E27FC236}">
                <a16:creationId xmlns:a16="http://schemas.microsoft.com/office/drawing/2014/main" id="{12D09706-7225-E047-9047-32D75A378EAF}"/>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Platshållare för datum 3">
            <a:extLst>
              <a:ext uri="{FF2B5EF4-FFF2-40B4-BE49-F238E27FC236}">
                <a16:creationId xmlns:a16="http://schemas.microsoft.com/office/drawing/2014/main" id="{F74004CF-C3E5-3943-9A9D-0E34F13D0C8C}"/>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31D160B2-F318-4CA7-B66E-B8C2B12F3B92}" type="datetime1">
              <a:rPr lang="nb-NO" noProof="0" smtClean="0"/>
              <a:t>20.08.2026</a:t>
            </a:fld>
            <a:endParaRPr lang="en-US" noProof="0"/>
          </a:p>
        </p:txBody>
      </p:sp>
      <p:sp>
        <p:nvSpPr>
          <p:cNvPr id="12" name="Platshållare för sidfot 4">
            <a:extLst>
              <a:ext uri="{FF2B5EF4-FFF2-40B4-BE49-F238E27FC236}">
                <a16:creationId xmlns:a16="http://schemas.microsoft.com/office/drawing/2014/main" id="{7C78A853-3A62-1149-8811-A74301AE818D}"/>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3" name="Platshållare för bildnummer 5">
            <a:extLst>
              <a:ext uri="{FF2B5EF4-FFF2-40B4-BE49-F238E27FC236}">
                <a16:creationId xmlns:a16="http://schemas.microsoft.com/office/drawing/2014/main" id="{A5B2B420-68E9-D240-9BB2-E641E29E3B8A}"/>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5" name="Text Placeholder 4">
            <a:extLst>
              <a:ext uri="{FF2B5EF4-FFF2-40B4-BE49-F238E27FC236}">
                <a16:creationId xmlns:a16="http://schemas.microsoft.com/office/drawing/2014/main" id="{802D05FC-CE7D-3C4B-99E7-04400D2B953E}"/>
              </a:ext>
            </a:extLst>
          </p:cNvPr>
          <p:cNvSpPr>
            <a:spLocks noGrp="1"/>
          </p:cNvSpPr>
          <p:nvPr>
            <p:ph type="body" sz="quarter" idx="14"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355839253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 Title Start Image">
    <p:bg>
      <p:bgPr>
        <a:solidFill>
          <a:schemeClr val="bg1"/>
        </a:solidFill>
        <a:effectLst/>
      </p:bgPr>
    </p:bg>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5EEAE91-E57E-6747-89AA-18B1431204B2}"/>
              </a:ext>
            </a:extLst>
          </p:cNvPr>
          <p:cNvSpPr>
            <a:spLocks noGrp="1"/>
          </p:cNvSpPr>
          <p:nvPr>
            <p:ph type="pic" sz="quarter" idx="13" hasCustomPrompt="1"/>
          </p:nvPr>
        </p:nvSpPr>
        <p:spPr>
          <a:xfrm>
            <a:off x="3" y="3"/>
            <a:ext cx="12191998" cy="6857998"/>
          </a:xfrm>
          <a:custGeom>
            <a:avLst/>
            <a:gdLst>
              <a:gd name="connsiteX0" fmla="*/ 936965 w 12191998"/>
              <a:gd name="connsiteY0" fmla="*/ 389410 h 6857998"/>
              <a:gd name="connsiteX1" fmla="*/ 957275 w 12191998"/>
              <a:gd name="connsiteY1" fmla="*/ 449691 h 6857998"/>
              <a:gd name="connsiteX2" fmla="*/ 917304 w 12191998"/>
              <a:gd name="connsiteY2" fmla="*/ 449691 h 6857998"/>
              <a:gd name="connsiteX3" fmla="*/ 1553818 w 12191998"/>
              <a:gd name="connsiteY3" fmla="*/ 389410 h 6857998"/>
              <a:gd name="connsiteX4" fmla="*/ 1574127 w 12191998"/>
              <a:gd name="connsiteY4" fmla="*/ 449690 h 6857998"/>
              <a:gd name="connsiteX5" fmla="*/ 1534156 w 12191998"/>
              <a:gd name="connsiteY5" fmla="*/ 449690 h 6857998"/>
              <a:gd name="connsiteX6" fmla="*/ 1029007 w 12191998"/>
              <a:gd name="connsiteY6" fmla="*/ 356677 h 6857998"/>
              <a:gd name="connsiteX7" fmla="*/ 1029007 w 12191998"/>
              <a:gd name="connsiteY7" fmla="*/ 513753 h 6857998"/>
              <a:gd name="connsiteX8" fmla="*/ 1065413 w 12191998"/>
              <a:gd name="connsiteY8" fmla="*/ 513753 h 6857998"/>
              <a:gd name="connsiteX9" fmla="*/ 1065413 w 12191998"/>
              <a:gd name="connsiteY9" fmla="*/ 416850 h 6857998"/>
              <a:gd name="connsiteX10" fmla="*/ 1127963 w 12191998"/>
              <a:gd name="connsiteY10" fmla="*/ 513429 h 6857998"/>
              <a:gd name="connsiteX11" fmla="*/ 1127963 w 12191998"/>
              <a:gd name="connsiteY11" fmla="*/ 513753 h 6857998"/>
              <a:gd name="connsiteX12" fmla="*/ 1165665 w 12191998"/>
              <a:gd name="connsiteY12" fmla="*/ 513753 h 6857998"/>
              <a:gd name="connsiteX13" fmla="*/ 1165557 w 12191998"/>
              <a:gd name="connsiteY13" fmla="*/ 479831 h 6857998"/>
              <a:gd name="connsiteX14" fmla="*/ 1165341 w 12191998"/>
              <a:gd name="connsiteY14" fmla="*/ 356677 h 6857998"/>
              <a:gd name="connsiteX15" fmla="*/ 1129151 w 12191998"/>
              <a:gd name="connsiteY15" fmla="*/ 356677 h 6857998"/>
              <a:gd name="connsiteX16" fmla="*/ 1129151 w 12191998"/>
              <a:gd name="connsiteY16" fmla="*/ 455416 h 6857998"/>
              <a:gd name="connsiteX17" fmla="*/ 1066062 w 12191998"/>
              <a:gd name="connsiteY17" fmla="*/ 356677 h 6857998"/>
              <a:gd name="connsiteX18" fmla="*/ 913306 w 12191998"/>
              <a:gd name="connsiteY18" fmla="*/ 356677 h 6857998"/>
              <a:gd name="connsiteX19" fmla="*/ 858967 w 12191998"/>
              <a:gd name="connsiteY19" fmla="*/ 513753 h 6857998"/>
              <a:gd name="connsiteX20" fmla="*/ 897318 w 12191998"/>
              <a:gd name="connsiteY20" fmla="*/ 513753 h 6857998"/>
              <a:gd name="connsiteX21" fmla="*/ 907257 w 12191998"/>
              <a:gd name="connsiteY21" fmla="*/ 481668 h 6857998"/>
              <a:gd name="connsiteX22" fmla="*/ 967430 w 12191998"/>
              <a:gd name="connsiteY22" fmla="*/ 481668 h 6857998"/>
              <a:gd name="connsiteX23" fmla="*/ 977693 w 12191998"/>
              <a:gd name="connsiteY23" fmla="*/ 513753 h 6857998"/>
              <a:gd name="connsiteX24" fmla="*/ 1015503 w 12191998"/>
              <a:gd name="connsiteY24" fmla="*/ 513753 h 6857998"/>
              <a:gd name="connsiteX25" fmla="*/ 959543 w 12191998"/>
              <a:gd name="connsiteY25" fmla="*/ 356677 h 6857998"/>
              <a:gd name="connsiteX26" fmla="*/ 620219 w 12191998"/>
              <a:gd name="connsiteY26" fmla="*/ 356677 h 6857998"/>
              <a:gd name="connsiteX27" fmla="*/ 571498 w 12191998"/>
              <a:gd name="connsiteY27" fmla="*/ 404426 h 6857998"/>
              <a:gd name="connsiteX28" fmla="*/ 620219 w 12191998"/>
              <a:gd name="connsiteY28" fmla="*/ 450231 h 6857998"/>
              <a:gd name="connsiteX29" fmla="*/ 657382 w 12191998"/>
              <a:gd name="connsiteY29" fmla="*/ 450231 h 6857998"/>
              <a:gd name="connsiteX30" fmla="*/ 671534 w 12191998"/>
              <a:gd name="connsiteY30" fmla="*/ 464815 h 6857998"/>
              <a:gd name="connsiteX31" fmla="*/ 657382 w 12191998"/>
              <a:gd name="connsiteY31" fmla="*/ 479399 h 6857998"/>
              <a:gd name="connsiteX32" fmla="*/ 577764 w 12191998"/>
              <a:gd name="connsiteY32" fmla="*/ 479399 h 6857998"/>
              <a:gd name="connsiteX33" fmla="*/ 577764 w 12191998"/>
              <a:gd name="connsiteY33" fmla="*/ 513753 h 6857998"/>
              <a:gd name="connsiteX34" fmla="*/ 655977 w 12191998"/>
              <a:gd name="connsiteY34" fmla="*/ 513753 h 6857998"/>
              <a:gd name="connsiteX35" fmla="*/ 705347 w 12191998"/>
              <a:gd name="connsiteY35" fmla="*/ 464815 h 6857998"/>
              <a:gd name="connsiteX36" fmla="*/ 662999 w 12191998"/>
              <a:gd name="connsiteY36" fmla="*/ 419010 h 6857998"/>
              <a:gd name="connsiteX37" fmla="*/ 620219 w 12191998"/>
              <a:gd name="connsiteY37" fmla="*/ 419010 h 6857998"/>
              <a:gd name="connsiteX38" fmla="*/ 605419 w 12191998"/>
              <a:gd name="connsiteY38" fmla="*/ 404426 h 6857998"/>
              <a:gd name="connsiteX39" fmla="*/ 620219 w 12191998"/>
              <a:gd name="connsiteY39" fmla="*/ 389842 h 6857998"/>
              <a:gd name="connsiteX40" fmla="*/ 694436 w 12191998"/>
              <a:gd name="connsiteY40" fmla="*/ 389842 h 6857998"/>
              <a:gd name="connsiteX41" fmla="*/ 694436 w 12191998"/>
              <a:gd name="connsiteY41" fmla="*/ 356677 h 6857998"/>
              <a:gd name="connsiteX42" fmla="*/ 1530159 w 12191998"/>
              <a:gd name="connsiteY42" fmla="*/ 356676 h 6857998"/>
              <a:gd name="connsiteX43" fmla="*/ 1475928 w 12191998"/>
              <a:gd name="connsiteY43" fmla="*/ 513752 h 6857998"/>
              <a:gd name="connsiteX44" fmla="*/ 1514278 w 12191998"/>
              <a:gd name="connsiteY44" fmla="*/ 513752 h 6857998"/>
              <a:gd name="connsiteX45" fmla="*/ 1524217 w 12191998"/>
              <a:gd name="connsiteY45" fmla="*/ 481668 h 6857998"/>
              <a:gd name="connsiteX46" fmla="*/ 1584390 w 12191998"/>
              <a:gd name="connsiteY46" fmla="*/ 481668 h 6857998"/>
              <a:gd name="connsiteX47" fmla="*/ 1594653 w 12191998"/>
              <a:gd name="connsiteY47" fmla="*/ 513752 h 6857998"/>
              <a:gd name="connsiteX48" fmla="*/ 1632356 w 12191998"/>
              <a:gd name="connsiteY48" fmla="*/ 513752 h 6857998"/>
              <a:gd name="connsiteX49" fmla="*/ 1576396 w 12191998"/>
              <a:gd name="connsiteY49" fmla="*/ 356676 h 6857998"/>
              <a:gd name="connsiteX50" fmla="*/ 1236424 w 12191998"/>
              <a:gd name="connsiteY50" fmla="*/ 356676 h 6857998"/>
              <a:gd name="connsiteX51" fmla="*/ 1187702 w 12191998"/>
              <a:gd name="connsiteY51" fmla="*/ 404426 h 6857998"/>
              <a:gd name="connsiteX52" fmla="*/ 1236424 w 12191998"/>
              <a:gd name="connsiteY52" fmla="*/ 450231 h 6857998"/>
              <a:gd name="connsiteX53" fmla="*/ 1273587 w 12191998"/>
              <a:gd name="connsiteY53" fmla="*/ 450231 h 6857998"/>
              <a:gd name="connsiteX54" fmla="*/ 1287739 w 12191998"/>
              <a:gd name="connsiteY54" fmla="*/ 464815 h 6857998"/>
              <a:gd name="connsiteX55" fmla="*/ 1273587 w 12191998"/>
              <a:gd name="connsiteY55" fmla="*/ 479399 h 6857998"/>
              <a:gd name="connsiteX56" fmla="*/ 1194076 w 12191998"/>
              <a:gd name="connsiteY56" fmla="*/ 479399 h 6857998"/>
              <a:gd name="connsiteX57" fmla="*/ 1194076 w 12191998"/>
              <a:gd name="connsiteY57" fmla="*/ 513752 h 6857998"/>
              <a:gd name="connsiteX58" fmla="*/ 1272290 w 12191998"/>
              <a:gd name="connsiteY58" fmla="*/ 513752 h 6857998"/>
              <a:gd name="connsiteX59" fmla="*/ 1321660 w 12191998"/>
              <a:gd name="connsiteY59" fmla="*/ 464815 h 6857998"/>
              <a:gd name="connsiteX60" fmla="*/ 1279204 w 12191998"/>
              <a:gd name="connsiteY60" fmla="*/ 419010 h 6857998"/>
              <a:gd name="connsiteX61" fmla="*/ 1236424 w 12191998"/>
              <a:gd name="connsiteY61" fmla="*/ 419010 h 6857998"/>
              <a:gd name="connsiteX62" fmla="*/ 1221624 w 12191998"/>
              <a:gd name="connsiteY62" fmla="*/ 404426 h 6857998"/>
              <a:gd name="connsiteX63" fmla="*/ 1236424 w 12191998"/>
              <a:gd name="connsiteY63" fmla="*/ 389842 h 6857998"/>
              <a:gd name="connsiteX64" fmla="*/ 1310641 w 12191998"/>
              <a:gd name="connsiteY64" fmla="*/ 389842 h 6857998"/>
              <a:gd name="connsiteX65" fmla="*/ 1310641 w 12191998"/>
              <a:gd name="connsiteY65" fmla="*/ 356676 h 6857998"/>
              <a:gd name="connsiteX66" fmla="*/ 726522 w 12191998"/>
              <a:gd name="connsiteY66" fmla="*/ 356568 h 6857998"/>
              <a:gd name="connsiteX67" fmla="*/ 726522 w 12191998"/>
              <a:gd name="connsiteY67" fmla="*/ 513752 h 6857998"/>
              <a:gd name="connsiteX68" fmla="*/ 762712 w 12191998"/>
              <a:gd name="connsiteY68" fmla="*/ 513752 h 6857998"/>
              <a:gd name="connsiteX69" fmla="*/ 762712 w 12191998"/>
              <a:gd name="connsiteY69" fmla="*/ 447422 h 6857998"/>
              <a:gd name="connsiteX70" fmla="*/ 814351 w 12191998"/>
              <a:gd name="connsiteY70" fmla="*/ 513752 h 6857998"/>
              <a:gd name="connsiteX71" fmla="*/ 856699 w 12191998"/>
              <a:gd name="connsiteY71" fmla="*/ 513752 h 6857998"/>
              <a:gd name="connsiteX72" fmla="*/ 797174 w 12191998"/>
              <a:gd name="connsiteY72" fmla="*/ 435214 h 6857998"/>
              <a:gd name="connsiteX73" fmla="*/ 856699 w 12191998"/>
              <a:gd name="connsiteY73" fmla="*/ 356568 h 6857998"/>
              <a:gd name="connsiteX74" fmla="*/ 814351 w 12191998"/>
              <a:gd name="connsiteY74" fmla="*/ 356568 h 6857998"/>
              <a:gd name="connsiteX75" fmla="*/ 762712 w 12191998"/>
              <a:gd name="connsiteY75" fmla="*/ 422899 h 6857998"/>
              <a:gd name="connsiteX76" fmla="*/ 762712 w 12191998"/>
              <a:gd name="connsiteY76" fmla="*/ 356568 h 6857998"/>
              <a:gd name="connsiteX77" fmla="*/ 1343374 w 12191998"/>
              <a:gd name="connsiteY77" fmla="*/ 356568 h 6857998"/>
              <a:gd name="connsiteX78" fmla="*/ 1343374 w 12191998"/>
              <a:gd name="connsiteY78" fmla="*/ 513752 h 6857998"/>
              <a:gd name="connsiteX79" fmla="*/ 1379673 w 12191998"/>
              <a:gd name="connsiteY79" fmla="*/ 513752 h 6857998"/>
              <a:gd name="connsiteX80" fmla="*/ 1379673 w 12191998"/>
              <a:gd name="connsiteY80" fmla="*/ 447422 h 6857998"/>
              <a:gd name="connsiteX81" fmla="*/ 1431311 w 12191998"/>
              <a:gd name="connsiteY81" fmla="*/ 513752 h 6857998"/>
              <a:gd name="connsiteX82" fmla="*/ 1473551 w 12191998"/>
              <a:gd name="connsiteY82" fmla="*/ 513752 h 6857998"/>
              <a:gd name="connsiteX83" fmla="*/ 1414134 w 12191998"/>
              <a:gd name="connsiteY83" fmla="*/ 435214 h 6857998"/>
              <a:gd name="connsiteX84" fmla="*/ 1473551 w 12191998"/>
              <a:gd name="connsiteY84" fmla="*/ 356568 h 6857998"/>
              <a:gd name="connsiteX85" fmla="*/ 1431311 w 12191998"/>
              <a:gd name="connsiteY85" fmla="*/ 356568 h 6857998"/>
              <a:gd name="connsiteX86" fmla="*/ 1379673 w 12191998"/>
              <a:gd name="connsiteY86" fmla="*/ 422899 h 6857998"/>
              <a:gd name="connsiteX87" fmla="*/ 1379673 w 12191998"/>
              <a:gd name="connsiteY87" fmla="*/ 356568 h 6857998"/>
              <a:gd name="connsiteX88" fmla="*/ 0 w 12191998"/>
              <a:gd name="connsiteY88" fmla="*/ 0 h 6857998"/>
              <a:gd name="connsiteX89" fmla="*/ 12191998 w 12191998"/>
              <a:gd name="connsiteY89" fmla="*/ 0 h 6857998"/>
              <a:gd name="connsiteX90" fmla="*/ 12191998 w 12191998"/>
              <a:gd name="connsiteY90" fmla="*/ 6857998 h 6857998"/>
              <a:gd name="connsiteX91" fmla="*/ 0 w 12191998"/>
              <a:gd name="connsiteY91" fmla="*/ 6857998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8" h="6857998">
                <a:moveTo>
                  <a:pt x="936965" y="389410"/>
                </a:moveTo>
                <a:lnTo>
                  <a:pt x="957275" y="449691"/>
                </a:lnTo>
                <a:lnTo>
                  <a:pt x="917304" y="449691"/>
                </a:lnTo>
                <a:close/>
                <a:moveTo>
                  <a:pt x="1553818" y="389410"/>
                </a:moveTo>
                <a:lnTo>
                  <a:pt x="1574127" y="449690"/>
                </a:lnTo>
                <a:lnTo>
                  <a:pt x="1534156" y="449690"/>
                </a:lnTo>
                <a:close/>
                <a:moveTo>
                  <a:pt x="1029007" y="356677"/>
                </a:moveTo>
                <a:lnTo>
                  <a:pt x="1029007" y="513753"/>
                </a:lnTo>
                <a:lnTo>
                  <a:pt x="1065413" y="513753"/>
                </a:lnTo>
                <a:lnTo>
                  <a:pt x="1065413" y="416850"/>
                </a:lnTo>
                <a:lnTo>
                  <a:pt x="1127963" y="513429"/>
                </a:lnTo>
                <a:lnTo>
                  <a:pt x="1127963" y="513753"/>
                </a:lnTo>
                <a:lnTo>
                  <a:pt x="1165665" y="513753"/>
                </a:lnTo>
                <a:lnTo>
                  <a:pt x="1165557" y="479831"/>
                </a:lnTo>
                <a:lnTo>
                  <a:pt x="1165341" y="356677"/>
                </a:lnTo>
                <a:lnTo>
                  <a:pt x="1129151" y="356677"/>
                </a:lnTo>
                <a:lnTo>
                  <a:pt x="1129151" y="455416"/>
                </a:lnTo>
                <a:lnTo>
                  <a:pt x="1066062" y="356677"/>
                </a:lnTo>
                <a:close/>
                <a:moveTo>
                  <a:pt x="913306" y="356677"/>
                </a:moveTo>
                <a:lnTo>
                  <a:pt x="858967" y="513753"/>
                </a:lnTo>
                <a:lnTo>
                  <a:pt x="897318" y="513753"/>
                </a:lnTo>
                <a:lnTo>
                  <a:pt x="907257" y="481668"/>
                </a:lnTo>
                <a:lnTo>
                  <a:pt x="967430" y="481668"/>
                </a:lnTo>
                <a:lnTo>
                  <a:pt x="977693" y="513753"/>
                </a:lnTo>
                <a:lnTo>
                  <a:pt x="1015503" y="513753"/>
                </a:lnTo>
                <a:lnTo>
                  <a:pt x="959543" y="356677"/>
                </a:lnTo>
                <a:close/>
                <a:moveTo>
                  <a:pt x="620219" y="356677"/>
                </a:moveTo>
                <a:cubicBezTo>
                  <a:pt x="589863" y="356677"/>
                  <a:pt x="571498" y="374393"/>
                  <a:pt x="571498" y="404426"/>
                </a:cubicBezTo>
                <a:cubicBezTo>
                  <a:pt x="571498" y="434458"/>
                  <a:pt x="592780" y="450231"/>
                  <a:pt x="620219" y="450231"/>
                </a:cubicBezTo>
                <a:lnTo>
                  <a:pt x="657382" y="450231"/>
                </a:lnTo>
                <a:cubicBezTo>
                  <a:pt x="666780" y="450231"/>
                  <a:pt x="671534" y="457361"/>
                  <a:pt x="671534" y="464815"/>
                </a:cubicBezTo>
                <a:cubicBezTo>
                  <a:pt x="671534" y="472485"/>
                  <a:pt x="666780" y="479399"/>
                  <a:pt x="657382" y="479399"/>
                </a:cubicBezTo>
                <a:lnTo>
                  <a:pt x="577764" y="479399"/>
                </a:lnTo>
                <a:lnTo>
                  <a:pt x="577764" y="513753"/>
                </a:lnTo>
                <a:lnTo>
                  <a:pt x="655977" y="513753"/>
                </a:lnTo>
                <a:cubicBezTo>
                  <a:pt x="686982" y="513753"/>
                  <a:pt x="705347" y="496684"/>
                  <a:pt x="705347" y="464815"/>
                </a:cubicBezTo>
                <a:cubicBezTo>
                  <a:pt x="705347" y="436079"/>
                  <a:pt x="686982" y="419010"/>
                  <a:pt x="662999" y="419010"/>
                </a:cubicBezTo>
                <a:lnTo>
                  <a:pt x="620219" y="419010"/>
                </a:lnTo>
                <a:cubicBezTo>
                  <a:pt x="610173" y="419010"/>
                  <a:pt x="605419" y="412096"/>
                  <a:pt x="605419" y="404426"/>
                </a:cubicBezTo>
                <a:cubicBezTo>
                  <a:pt x="605419" y="396756"/>
                  <a:pt x="610173" y="389842"/>
                  <a:pt x="620219" y="389842"/>
                </a:cubicBezTo>
                <a:lnTo>
                  <a:pt x="694436" y="389842"/>
                </a:lnTo>
                <a:lnTo>
                  <a:pt x="694436" y="356677"/>
                </a:lnTo>
                <a:close/>
                <a:moveTo>
                  <a:pt x="1530159" y="356676"/>
                </a:moveTo>
                <a:lnTo>
                  <a:pt x="1475928" y="513752"/>
                </a:lnTo>
                <a:lnTo>
                  <a:pt x="1514278" y="513752"/>
                </a:lnTo>
                <a:lnTo>
                  <a:pt x="1524217" y="481668"/>
                </a:lnTo>
                <a:lnTo>
                  <a:pt x="1584390" y="481668"/>
                </a:lnTo>
                <a:lnTo>
                  <a:pt x="1594653" y="513752"/>
                </a:lnTo>
                <a:lnTo>
                  <a:pt x="1632356" y="513752"/>
                </a:lnTo>
                <a:lnTo>
                  <a:pt x="1576396" y="356676"/>
                </a:lnTo>
                <a:close/>
                <a:moveTo>
                  <a:pt x="1236424" y="356676"/>
                </a:moveTo>
                <a:cubicBezTo>
                  <a:pt x="1206176" y="356676"/>
                  <a:pt x="1187702" y="374393"/>
                  <a:pt x="1187702" y="404426"/>
                </a:cubicBezTo>
                <a:cubicBezTo>
                  <a:pt x="1187702" y="434458"/>
                  <a:pt x="1208984" y="450231"/>
                  <a:pt x="1236424" y="450231"/>
                </a:cubicBezTo>
                <a:lnTo>
                  <a:pt x="1273587" y="450231"/>
                </a:lnTo>
                <a:cubicBezTo>
                  <a:pt x="1282985" y="450231"/>
                  <a:pt x="1287739" y="457360"/>
                  <a:pt x="1287739" y="464815"/>
                </a:cubicBezTo>
                <a:cubicBezTo>
                  <a:pt x="1287739" y="472485"/>
                  <a:pt x="1282985" y="479399"/>
                  <a:pt x="1273587" y="479399"/>
                </a:cubicBezTo>
                <a:lnTo>
                  <a:pt x="1194076" y="479399"/>
                </a:lnTo>
                <a:lnTo>
                  <a:pt x="1194076" y="513752"/>
                </a:lnTo>
                <a:lnTo>
                  <a:pt x="1272290" y="513752"/>
                </a:lnTo>
                <a:cubicBezTo>
                  <a:pt x="1303295" y="513752"/>
                  <a:pt x="1321660" y="496684"/>
                  <a:pt x="1321660" y="464815"/>
                </a:cubicBezTo>
                <a:cubicBezTo>
                  <a:pt x="1321660" y="436079"/>
                  <a:pt x="1303187" y="419010"/>
                  <a:pt x="1279204" y="419010"/>
                </a:cubicBezTo>
                <a:lnTo>
                  <a:pt x="1236424" y="419010"/>
                </a:lnTo>
                <a:cubicBezTo>
                  <a:pt x="1226377" y="419010"/>
                  <a:pt x="1221624" y="412096"/>
                  <a:pt x="1221624" y="404426"/>
                </a:cubicBezTo>
                <a:cubicBezTo>
                  <a:pt x="1221624" y="396756"/>
                  <a:pt x="1226377" y="389842"/>
                  <a:pt x="1236424" y="389842"/>
                </a:cubicBezTo>
                <a:lnTo>
                  <a:pt x="1310641" y="389842"/>
                </a:lnTo>
                <a:lnTo>
                  <a:pt x="1310641" y="356676"/>
                </a:lnTo>
                <a:close/>
                <a:moveTo>
                  <a:pt x="726522" y="356568"/>
                </a:moveTo>
                <a:lnTo>
                  <a:pt x="726522" y="513752"/>
                </a:lnTo>
                <a:lnTo>
                  <a:pt x="762712" y="513752"/>
                </a:lnTo>
                <a:lnTo>
                  <a:pt x="762712" y="447422"/>
                </a:lnTo>
                <a:lnTo>
                  <a:pt x="814351" y="513752"/>
                </a:lnTo>
                <a:lnTo>
                  <a:pt x="856699" y="513752"/>
                </a:lnTo>
                <a:lnTo>
                  <a:pt x="797174" y="435214"/>
                </a:lnTo>
                <a:lnTo>
                  <a:pt x="856699" y="356568"/>
                </a:lnTo>
                <a:lnTo>
                  <a:pt x="814351" y="356568"/>
                </a:lnTo>
                <a:lnTo>
                  <a:pt x="762712" y="422899"/>
                </a:lnTo>
                <a:lnTo>
                  <a:pt x="762712" y="356568"/>
                </a:lnTo>
                <a:close/>
                <a:moveTo>
                  <a:pt x="1343374" y="356568"/>
                </a:moveTo>
                <a:lnTo>
                  <a:pt x="1343374" y="513752"/>
                </a:lnTo>
                <a:lnTo>
                  <a:pt x="1379673" y="513752"/>
                </a:lnTo>
                <a:lnTo>
                  <a:pt x="1379673" y="447422"/>
                </a:lnTo>
                <a:lnTo>
                  <a:pt x="1431311" y="513752"/>
                </a:lnTo>
                <a:lnTo>
                  <a:pt x="1473551" y="513752"/>
                </a:lnTo>
                <a:lnTo>
                  <a:pt x="1414134" y="435214"/>
                </a:lnTo>
                <a:lnTo>
                  <a:pt x="1473551" y="356568"/>
                </a:lnTo>
                <a:lnTo>
                  <a:pt x="1431311" y="356568"/>
                </a:lnTo>
                <a:lnTo>
                  <a:pt x="1379673" y="422899"/>
                </a:lnTo>
                <a:lnTo>
                  <a:pt x="1379673" y="356568"/>
                </a:lnTo>
                <a:close/>
                <a:moveTo>
                  <a:pt x="0" y="0"/>
                </a:moveTo>
                <a:lnTo>
                  <a:pt x="12191998" y="0"/>
                </a:lnTo>
                <a:lnTo>
                  <a:pt x="12191998" y="6857998"/>
                </a:lnTo>
                <a:lnTo>
                  <a:pt x="0" y="6857998"/>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4" name="Text Placeholder 18">
            <a:extLst>
              <a:ext uri="{FF2B5EF4-FFF2-40B4-BE49-F238E27FC236}">
                <a16:creationId xmlns:a16="http://schemas.microsoft.com/office/drawing/2014/main" id="{CB22D302-BA64-604C-A387-9C7AFEFF2E74}"/>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bg1"/>
                </a:solidFill>
              </a:defRPr>
            </a:lvl1pPr>
          </a:lstStyle>
          <a:p>
            <a:pPr lvl="0"/>
            <a:r>
              <a:rPr lang="en-US" noProof="0"/>
              <a:t>Click to add a headline </a:t>
            </a:r>
            <a:br>
              <a:rPr lang="en-US" noProof="0"/>
            </a:br>
            <a:r>
              <a:rPr lang="en-US" noProof="0"/>
              <a:t>of maximum two lines</a:t>
            </a:r>
          </a:p>
        </p:txBody>
      </p:sp>
      <p:sp>
        <p:nvSpPr>
          <p:cNvPr id="15" name="Text Placeholder 18">
            <a:extLst>
              <a:ext uri="{FF2B5EF4-FFF2-40B4-BE49-F238E27FC236}">
                <a16:creationId xmlns:a16="http://schemas.microsoft.com/office/drawing/2014/main" id="{4ADADDBC-B851-244D-89BA-2589CA8A6CD4}"/>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bg1"/>
                </a:solidFill>
              </a:defRPr>
            </a:lvl1pPr>
          </a:lstStyle>
          <a:p>
            <a:pPr lvl="0"/>
            <a:r>
              <a:rPr lang="en-US" noProof="0"/>
              <a:t>Click to add name </a:t>
            </a:r>
            <a:br>
              <a:rPr lang="en-US" noProof="0"/>
            </a:br>
            <a:r>
              <a:rPr lang="en-US" noProof="0"/>
              <a:t>Title, Business Unit</a:t>
            </a:r>
          </a:p>
          <a:p>
            <a:pPr lvl="0"/>
            <a:r>
              <a:rPr lang="en-US" noProof="0"/>
              <a:t>And Date</a:t>
            </a:r>
          </a:p>
        </p:txBody>
      </p:sp>
      <p:sp>
        <p:nvSpPr>
          <p:cNvPr id="8" name="textruta 5">
            <a:extLst>
              <a:ext uri="{FF2B5EF4-FFF2-40B4-BE49-F238E27FC236}">
                <a16:creationId xmlns:a16="http://schemas.microsoft.com/office/drawing/2014/main" id="{51D675F3-1889-4447-B0F4-FBE407433188}"/>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018DEEF0-DD94-5249-9246-FD6718231BD2}"/>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0C1C4400-D3B5-244D-A4E9-12F13E258CD7}"/>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862FDDFE-BBE6-8844-9178-35DB0AD8FE9D}"/>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195EB315-6F9E-484B-A621-D47DB0C06E40}"/>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E3CBCC9C-23B9-4D0B-88AE-DDB7927E5E09}" type="datetime1">
              <a:rPr lang="nb-NO" smtClean="0"/>
              <a:t>20.08.2026</a:t>
            </a:fld>
            <a:endParaRPr lang="en-US"/>
          </a:p>
        </p:txBody>
      </p:sp>
      <p:sp>
        <p:nvSpPr>
          <p:cNvPr id="13" name="Platshållare för sidfot 4">
            <a:extLst>
              <a:ext uri="{FF2B5EF4-FFF2-40B4-BE49-F238E27FC236}">
                <a16:creationId xmlns:a16="http://schemas.microsoft.com/office/drawing/2014/main" id="{4A76CA1A-DCA3-D54D-9099-F20574E0CA54}"/>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a:t>Skanska Norway</a:t>
            </a:r>
          </a:p>
        </p:txBody>
      </p:sp>
      <p:sp>
        <p:nvSpPr>
          <p:cNvPr id="17" name="Platshållare för bildnummer 5">
            <a:extLst>
              <a:ext uri="{FF2B5EF4-FFF2-40B4-BE49-F238E27FC236}">
                <a16:creationId xmlns:a16="http://schemas.microsoft.com/office/drawing/2014/main" id="{0EF7CEB3-535F-8445-A05D-266E083AD06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19" name="Text Placeholder 4">
            <a:extLst>
              <a:ext uri="{FF2B5EF4-FFF2-40B4-BE49-F238E27FC236}">
                <a16:creationId xmlns:a16="http://schemas.microsoft.com/office/drawing/2014/main" id="{781C0485-B54D-504A-8E1C-DA7CC3C0FF1B}"/>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62853713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 Title Start Image Blue">
    <p:bg>
      <p:bgPr>
        <a:solidFill>
          <a:schemeClr val="tx2"/>
        </a:solidFill>
        <a:effectLst/>
      </p:bgPr>
    </p:bg>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5EEAE91-E57E-6747-89AA-18B1431204B2}"/>
              </a:ext>
            </a:extLst>
          </p:cNvPr>
          <p:cNvSpPr>
            <a:spLocks noGrp="1"/>
          </p:cNvSpPr>
          <p:nvPr>
            <p:ph type="pic" sz="quarter" idx="13" hasCustomPrompt="1"/>
          </p:nvPr>
        </p:nvSpPr>
        <p:spPr>
          <a:xfrm>
            <a:off x="3" y="3"/>
            <a:ext cx="12191998" cy="6857998"/>
          </a:xfrm>
          <a:custGeom>
            <a:avLst/>
            <a:gdLst>
              <a:gd name="connsiteX0" fmla="*/ 936965 w 12191998"/>
              <a:gd name="connsiteY0" fmla="*/ 389410 h 6857998"/>
              <a:gd name="connsiteX1" fmla="*/ 957275 w 12191998"/>
              <a:gd name="connsiteY1" fmla="*/ 449691 h 6857998"/>
              <a:gd name="connsiteX2" fmla="*/ 917304 w 12191998"/>
              <a:gd name="connsiteY2" fmla="*/ 449691 h 6857998"/>
              <a:gd name="connsiteX3" fmla="*/ 1553818 w 12191998"/>
              <a:gd name="connsiteY3" fmla="*/ 389410 h 6857998"/>
              <a:gd name="connsiteX4" fmla="*/ 1574127 w 12191998"/>
              <a:gd name="connsiteY4" fmla="*/ 449690 h 6857998"/>
              <a:gd name="connsiteX5" fmla="*/ 1534156 w 12191998"/>
              <a:gd name="connsiteY5" fmla="*/ 449690 h 6857998"/>
              <a:gd name="connsiteX6" fmla="*/ 1029007 w 12191998"/>
              <a:gd name="connsiteY6" fmla="*/ 356677 h 6857998"/>
              <a:gd name="connsiteX7" fmla="*/ 1029007 w 12191998"/>
              <a:gd name="connsiteY7" fmla="*/ 513753 h 6857998"/>
              <a:gd name="connsiteX8" fmla="*/ 1065413 w 12191998"/>
              <a:gd name="connsiteY8" fmla="*/ 513753 h 6857998"/>
              <a:gd name="connsiteX9" fmla="*/ 1065413 w 12191998"/>
              <a:gd name="connsiteY9" fmla="*/ 416850 h 6857998"/>
              <a:gd name="connsiteX10" fmla="*/ 1127963 w 12191998"/>
              <a:gd name="connsiteY10" fmla="*/ 513429 h 6857998"/>
              <a:gd name="connsiteX11" fmla="*/ 1127963 w 12191998"/>
              <a:gd name="connsiteY11" fmla="*/ 513753 h 6857998"/>
              <a:gd name="connsiteX12" fmla="*/ 1165665 w 12191998"/>
              <a:gd name="connsiteY12" fmla="*/ 513753 h 6857998"/>
              <a:gd name="connsiteX13" fmla="*/ 1165557 w 12191998"/>
              <a:gd name="connsiteY13" fmla="*/ 479831 h 6857998"/>
              <a:gd name="connsiteX14" fmla="*/ 1165341 w 12191998"/>
              <a:gd name="connsiteY14" fmla="*/ 356677 h 6857998"/>
              <a:gd name="connsiteX15" fmla="*/ 1129151 w 12191998"/>
              <a:gd name="connsiteY15" fmla="*/ 356677 h 6857998"/>
              <a:gd name="connsiteX16" fmla="*/ 1129151 w 12191998"/>
              <a:gd name="connsiteY16" fmla="*/ 455416 h 6857998"/>
              <a:gd name="connsiteX17" fmla="*/ 1066062 w 12191998"/>
              <a:gd name="connsiteY17" fmla="*/ 356677 h 6857998"/>
              <a:gd name="connsiteX18" fmla="*/ 913306 w 12191998"/>
              <a:gd name="connsiteY18" fmla="*/ 356677 h 6857998"/>
              <a:gd name="connsiteX19" fmla="*/ 858967 w 12191998"/>
              <a:gd name="connsiteY19" fmla="*/ 513753 h 6857998"/>
              <a:gd name="connsiteX20" fmla="*/ 897318 w 12191998"/>
              <a:gd name="connsiteY20" fmla="*/ 513753 h 6857998"/>
              <a:gd name="connsiteX21" fmla="*/ 907257 w 12191998"/>
              <a:gd name="connsiteY21" fmla="*/ 481668 h 6857998"/>
              <a:gd name="connsiteX22" fmla="*/ 967430 w 12191998"/>
              <a:gd name="connsiteY22" fmla="*/ 481668 h 6857998"/>
              <a:gd name="connsiteX23" fmla="*/ 977693 w 12191998"/>
              <a:gd name="connsiteY23" fmla="*/ 513753 h 6857998"/>
              <a:gd name="connsiteX24" fmla="*/ 1015503 w 12191998"/>
              <a:gd name="connsiteY24" fmla="*/ 513753 h 6857998"/>
              <a:gd name="connsiteX25" fmla="*/ 959543 w 12191998"/>
              <a:gd name="connsiteY25" fmla="*/ 356677 h 6857998"/>
              <a:gd name="connsiteX26" fmla="*/ 620219 w 12191998"/>
              <a:gd name="connsiteY26" fmla="*/ 356677 h 6857998"/>
              <a:gd name="connsiteX27" fmla="*/ 571498 w 12191998"/>
              <a:gd name="connsiteY27" fmla="*/ 404426 h 6857998"/>
              <a:gd name="connsiteX28" fmla="*/ 620219 w 12191998"/>
              <a:gd name="connsiteY28" fmla="*/ 450231 h 6857998"/>
              <a:gd name="connsiteX29" fmla="*/ 657382 w 12191998"/>
              <a:gd name="connsiteY29" fmla="*/ 450231 h 6857998"/>
              <a:gd name="connsiteX30" fmla="*/ 671534 w 12191998"/>
              <a:gd name="connsiteY30" fmla="*/ 464815 h 6857998"/>
              <a:gd name="connsiteX31" fmla="*/ 657382 w 12191998"/>
              <a:gd name="connsiteY31" fmla="*/ 479399 h 6857998"/>
              <a:gd name="connsiteX32" fmla="*/ 577764 w 12191998"/>
              <a:gd name="connsiteY32" fmla="*/ 479399 h 6857998"/>
              <a:gd name="connsiteX33" fmla="*/ 577764 w 12191998"/>
              <a:gd name="connsiteY33" fmla="*/ 513753 h 6857998"/>
              <a:gd name="connsiteX34" fmla="*/ 655977 w 12191998"/>
              <a:gd name="connsiteY34" fmla="*/ 513753 h 6857998"/>
              <a:gd name="connsiteX35" fmla="*/ 705347 w 12191998"/>
              <a:gd name="connsiteY35" fmla="*/ 464815 h 6857998"/>
              <a:gd name="connsiteX36" fmla="*/ 662999 w 12191998"/>
              <a:gd name="connsiteY36" fmla="*/ 419010 h 6857998"/>
              <a:gd name="connsiteX37" fmla="*/ 620219 w 12191998"/>
              <a:gd name="connsiteY37" fmla="*/ 419010 h 6857998"/>
              <a:gd name="connsiteX38" fmla="*/ 605419 w 12191998"/>
              <a:gd name="connsiteY38" fmla="*/ 404426 h 6857998"/>
              <a:gd name="connsiteX39" fmla="*/ 620219 w 12191998"/>
              <a:gd name="connsiteY39" fmla="*/ 389842 h 6857998"/>
              <a:gd name="connsiteX40" fmla="*/ 694436 w 12191998"/>
              <a:gd name="connsiteY40" fmla="*/ 389842 h 6857998"/>
              <a:gd name="connsiteX41" fmla="*/ 694436 w 12191998"/>
              <a:gd name="connsiteY41" fmla="*/ 356677 h 6857998"/>
              <a:gd name="connsiteX42" fmla="*/ 1530159 w 12191998"/>
              <a:gd name="connsiteY42" fmla="*/ 356676 h 6857998"/>
              <a:gd name="connsiteX43" fmla="*/ 1475928 w 12191998"/>
              <a:gd name="connsiteY43" fmla="*/ 513752 h 6857998"/>
              <a:gd name="connsiteX44" fmla="*/ 1514278 w 12191998"/>
              <a:gd name="connsiteY44" fmla="*/ 513752 h 6857998"/>
              <a:gd name="connsiteX45" fmla="*/ 1524217 w 12191998"/>
              <a:gd name="connsiteY45" fmla="*/ 481668 h 6857998"/>
              <a:gd name="connsiteX46" fmla="*/ 1584390 w 12191998"/>
              <a:gd name="connsiteY46" fmla="*/ 481668 h 6857998"/>
              <a:gd name="connsiteX47" fmla="*/ 1594653 w 12191998"/>
              <a:gd name="connsiteY47" fmla="*/ 513752 h 6857998"/>
              <a:gd name="connsiteX48" fmla="*/ 1632356 w 12191998"/>
              <a:gd name="connsiteY48" fmla="*/ 513752 h 6857998"/>
              <a:gd name="connsiteX49" fmla="*/ 1576396 w 12191998"/>
              <a:gd name="connsiteY49" fmla="*/ 356676 h 6857998"/>
              <a:gd name="connsiteX50" fmla="*/ 1236424 w 12191998"/>
              <a:gd name="connsiteY50" fmla="*/ 356676 h 6857998"/>
              <a:gd name="connsiteX51" fmla="*/ 1187702 w 12191998"/>
              <a:gd name="connsiteY51" fmla="*/ 404426 h 6857998"/>
              <a:gd name="connsiteX52" fmla="*/ 1236424 w 12191998"/>
              <a:gd name="connsiteY52" fmla="*/ 450231 h 6857998"/>
              <a:gd name="connsiteX53" fmla="*/ 1273587 w 12191998"/>
              <a:gd name="connsiteY53" fmla="*/ 450231 h 6857998"/>
              <a:gd name="connsiteX54" fmla="*/ 1287739 w 12191998"/>
              <a:gd name="connsiteY54" fmla="*/ 464815 h 6857998"/>
              <a:gd name="connsiteX55" fmla="*/ 1273587 w 12191998"/>
              <a:gd name="connsiteY55" fmla="*/ 479399 h 6857998"/>
              <a:gd name="connsiteX56" fmla="*/ 1194076 w 12191998"/>
              <a:gd name="connsiteY56" fmla="*/ 479399 h 6857998"/>
              <a:gd name="connsiteX57" fmla="*/ 1194076 w 12191998"/>
              <a:gd name="connsiteY57" fmla="*/ 513752 h 6857998"/>
              <a:gd name="connsiteX58" fmla="*/ 1272290 w 12191998"/>
              <a:gd name="connsiteY58" fmla="*/ 513752 h 6857998"/>
              <a:gd name="connsiteX59" fmla="*/ 1321660 w 12191998"/>
              <a:gd name="connsiteY59" fmla="*/ 464815 h 6857998"/>
              <a:gd name="connsiteX60" fmla="*/ 1279204 w 12191998"/>
              <a:gd name="connsiteY60" fmla="*/ 419010 h 6857998"/>
              <a:gd name="connsiteX61" fmla="*/ 1236424 w 12191998"/>
              <a:gd name="connsiteY61" fmla="*/ 419010 h 6857998"/>
              <a:gd name="connsiteX62" fmla="*/ 1221624 w 12191998"/>
              <a:gd name="connsiteY62" fmla="*/ 404426 h 6857998"/>
              <a:gd name="connsiteX63" fmla="*/ 1236424 w 12191998"/>
              <a:gd name="connsiteY63" fmla="*/ 389842 h 6857998"/>
              <a:gd name="connsiteX64" fmla="*/ 1310641 w 12191998"/>
              <a:gd name="connsiteY64" fmla="*/ 389842 h 6857998"/>
              <a:gd name="connsiteX65" fmla="*/ 1310641 w 12191998"/>
              <a:gd name="connsiteY65" fmla="*/ 356676 h 6857998"/>
              <a:gd name="connsiteX66" fmla="*/ 726522 w 12191998"/>
              <a:gd name="connsiteY66" fmla="*/ 356568 h 6857998"/>
              <a:gd name="connsiteX67" fmla="*/ 726522 w 12191998"/>
              <a:gd name="connsiteY67" fmla="*/ 513752 h 6857998"/>
              <a:gd name="connsiteX68" fmla="*/ 762712 w 12191998"/>
              <a:gd name="connsiteY68" fmla="*/ 513752 h 6857998"/>
              <a:gd name="connsiteX69" fmla="*/ 762712 w 12191998"/>
              <a:gd name="connsiteY69" fmla="*/ 447422 h 6857998"/>
              <a:gd name="connsiteX70" fmla="*/ 814351 w 12191998"/>
              <a:gd name="connsiteY70" fmla="*/ 513752 h 6857998"/>
              <a:gd name="connsiteX71" fmla="*/ 856699 w 12191998"/>
              <a:gd name="connsiteY71" fmla="*/ 513752 h 6857998"/>
              <a:gd name="connsiteX72" fmla="*/ 797174 w 12191998"/>
              <a:gd name="connsiteY72" fmla="*/ 435214 h 6857998"/>
              <a:gd name="connsiteX73" fmla="*/ 856699 w 12191998"/>
              <a:gd name="connsiteY73" fmla="*/ 356568 h 6857998"/>
              <a:gd name="connsiteX74" fmla="*/ 814351 w 12191998"/>
              <a:gd name="connsiteY74" fmla="*/ 356568 h 6857998"/>
              <a:gd name="connsiteX75" fmla="*/ 762712 w 12191998"/>
              <a:gd name="connsiteY75" fmla="*/ 422899 h 6857998"/>
              <a:gd name="connsiteX76" fmla="*/ 762712 w 12191998"/>
              <a:gd name="connsiteY76" fmla="*/ 356568 h 6857998"/>
              <a:gd name="connsiteX77" fmla="*/ 1343374 w 12191998"/>
              <a:gd name="connsiteY77" fmla="*/ 356568 h 6857998"/>
              <a:gd name="connsiteX78" fmla="*/ 1343374 w 12191998"/>
              <a:gd name="connsiteY78" fmla="*/ 513752 h 6857998"/>
              <a:gd name="connsiteX79" fmla="*/ 1379673 w 12191998"/>
              <a:gd name="connsiteY79" fmla="*/ 513752 h 6857998"/>
              <a:gd name="connsiteX80" fmla="*/ 1379673 w 12191998"/>
              <a:gd name="connsiteY80" fmla="*/ 447422 h 6857998"/>
              <a:gd name="connsiteX81" fmla="*/ 1431311 w 12191998"/>
              <a:gd name="connsiteY81" fmla="*/ 513752 h 6857998"/>
              <a:gd name="connsiteX82" fmla="*/ 1473551 w 12191998"/>
              <a:gd name="connsiteY82" fmla="*/ 513752 h 6857998"/>
              <a:gd name="connsiteX83" fmla="*/ 1414134 w 12191998"/>
              <a:gd name="connsiteY83" fmla="*/ 435214 h 6857998"/>
              <a:gd name="connsiteX84" fmla="*/ 1473551 w 12191998"/>
              <a:gd name="connsiteY84" fmla="*/ 356568 h 6857998"/>
              <a:gd name="connsiteX85" fmla="*/ 1431311 w 12191998"/>
              <a:gd name="connsiteY85" fmla="*/ 356568 h 6857998"/>
              <a:gd name="connsiteX86" fmla="*/ 1379673 w 12191998"/>
              <a:gd name="connsiteY86" fmla="*/ 422899 h 6857998"/>
              <a:gd name="connsiteX87" fmla="*/ 1379673 w 12191998"/>
              <a:gd name="connsiteY87" fmla="*/ 356568 h 6857998"/>
              <a:gd name="connsiteX88" fmla="*/ 0 w 12191998"/>
              <a:gd name="connsiteY88" fmla="*/ 0 h 6857998"/>
              <a:gd name="connsiteX89" fmla="*/ 12191998 w 12191998"/>
              <a:gd name="connsiteY89" fmla="*/ 0 h 6857998"/>
              <a:gd name="connsiteX90" fmla="*/ 12191998 w 12191998"/>
              <a:gd name="connsiteY90" fmla="*/ 6857998 h 6857998"/>
              <a:gd name="connsiteX91" fmla="*/ 0 w 12191998"/>
              <a:gd name="connsiteY91" fmla="*/ 6857998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8" h="6857998">
                <a:moveTo>
                  <a:pt x="936965" y="389410"/>
                </a:moveTo>
                <a:lnTo>
                  <a:pt x="957275" y="449691"/>
                </a:lnTo>
                <a:lnTo>
                  <a:pt x="917304" y="449691"/>
                </a:lnTo>
                <a:close/>
                <a:moveTo>
                  <a:pt x="1553818" y="389410"/>
                </a:moveTo>
                <a:lnTo>
                  <a:pt x="1574127" y="449690"/>
                </a:lnTo>
                <a:lnTo>
                  <a:pt x="1534156" y="449690"/>
                </a:lnTo>
                <a:close/>
                <a:moveTo>
                  <a:pt x="1029007" y="356677"/>
                </a:moveTo>
                <a:lnTo>
                  <a:pt x="1029007" y="513753"/>
                </a:lnTo>
                <a:lnTo>
                  <a:pt x="1065413" y="513753"/>
                </a:lnTo>
                <a:lnTo>
                  <a:pt x="1065413" y="416850"/>
                </a:lnTo>
                <a:lnTo>
                  <a:pt x="1127963" y="513429"/>
                </a:lnTo>
                <a:lnTo>
                  <a:pt x="1127963" y="513753"/>
                </a:lnTo>
                <a:lnTo>
                  <a:pt x="1165665" y="513753"/>
                </a:lnTo>
                <a:lnTo>
                  <a:pt x="1165557" y="479831"/>
                </a:lnTo>
                <a:lnTo>
                  <a:pt x="1165341" y="356677"/>
                </a:lnTo>
                <a:lnTo>
                  <a:pt x="1129151" y="356677"/>
                </a:lnTo>
                <a:lnTo>
                  <a:pt x="1129151" y="455416"/>
                </a:lnTo>
                <a:lnTo>
                  <a:pt x="1066062" y="356677"/>
                </a:lnTo>
                <a:close/>
                <a:moveTo>
                  <a:pt x="913306" y="356677"/>
                </a:moveTo>
                <a:lnTo>
                  <a:pt x="858967" y="513753"/>
                </a:lnTo>
                <a:lnTo>
                  <a:pt x="897318" y="513753"/>
                </a:lnTo>
                <a:lnTo>
                  <a:pt x="907257" y="481668"/>
                </a:lnTo>
                <a:lnTo>
                  <a:pt x="967430" y="481668"/>
                </a:lnTo>
                <a:lnTo>
                  <a:pt x="977693" y="513753"/>
                </a:lnTo>
                <a:lnTo>
                  <a:pt x="1015503" y="513753"/>
                </a:lnTo>
                <a:lnTo>
                  <a:pt x="959543" y="356677"/>
                </a:lnTo>
                <a:close/>
                <a:moveTo>
                  <a:pt x="620219" y="356677"/>
                </a:moveTo>
                <a:cubicBezTo>
                  <a:pt x="589863" y="356677"/>
                  <a:pt x="571498" y="374393"/>
                  <a:pt x="571498" y="404426"/>
                </a:cubicBezTo>
                <a:cubicBezTo>
                  <a:pt x="571498" y="434458"/>
                  <a:pt x="592780" y="450231"/>
                  <a:pt x="620219" y="450231"/>
                </a:cubicBezTo>
                <a:lnTo>
                  <a:pt x="657382" y="450231"/>
                </a:lnTo>
                <a:cubicBezTo>
                  <a:pt x="666780" y="450231"/>
                  <a:pt x="671534" y="457361"/>
                  <a:pt x="671534" y="464815"/>
                </a:cubicBezTo>
                <a:cubicBezTo>
                  <a:pt x="671534" y="472485"/>
                  <a:pt x="666780" y="479399"/>
                  <a:pt x="657382" y="479399"/>
                </a:cubicBezTo>
                <a:lnTo>
                  <a:pt x="577764" y="479399"/>
                </a:lnTo>
                <a:lnTo>
                  <a:pt x="577764" y="513753"/>
                </a:lnTo>
                <a:lnTo>
                  <a:pt x="655977" y="513753"/>
                </a:lnTo>
                <a:cubicBezTo>
                  <a:pt x="686982" y="513753"/>
                  <a:pt x="705347" y="496684"/>
                  <a:pt x="705347" y="464815"/>
                </a:cubicBezTo>
                <a:cubicBezTo>
                  <a:pt x="705347" y="436079"/>
                  <a:pt x="686982" y="419010"/>
                  <a:pt x="662999" y="419010"/>
                </a:cubicBezTo>
                <a:lnTo>
                  <a:pt x="620219" y="419010"/>
                </a:lnTo>
                <a:cubicBezTo>
                  <a:pt x="610173" y="419010"/>
                  <a:pt x="605419" y="412096"/>
                  <a:pt x="605419" y="404426"/>
                </a:cubicBezTo>
                <a:cubicBezTo>
                  <a:pt x="605419" y="396756"/>
                  <a:pt x="610173" y="389842"/>
                  <a:pt x="620219" y="389842"/>
                </a:cubicBezTo>
                <a:lnTo>
                  <a:pt x="694436" y="389842"/>
                </a:lnTo>
                <a:lnTo>
                  <a:pt x="694436" y="356677"/>
                </a:lnTo>
                <a:close/>
                <a:moveTo>
                  <a:pt x="1530159" y="356676"/>
                </a:moveTo>
                <a:lnTo>
                  <a:pt x="1475928" y="513752"/>
                </a:lnTo>
                <a:lnTo>
                  <a:pt x="1514278" y="513752"/>
                </a:lnTo>
                <a:lnTo>
                  <a:pt x="1524217" y="481668"/>
                </a:lnTo>
                <a:lnTo>
                  <a:pt x="1584390" y="481668"/>
                </a:lnTo>
                <a:lnTo>
                  <a:pt x="1594653" y="513752"/>
                </a:lnTo>
                <a:lnTo>
                  <a:pt x="1632356" y="513752"/>
                </a:lnTo>
                <a:lnTo>
                  <a:pt x="1576396" y="356676"/>
                </a:lnTo>
                <a:close/>
                <a:moveTo>
                  <a:pt x="1236424" y="356676"/>
                </a:moveTo>
                <a:cubicBezTo>
                  <a:pt x="1206176" y="356676"/>
                  <a:pt x="1187702" y="374393"/>
                  <a:pt x="1187702" y="404426"/>
                </a:cubicBezTo>
                <a:cubicBezTo>
                  <a:pt x="1187702" y="434458"/>
                  <a:pt x="1208984" y="450231"/>
                  <a:pt x="1236424" y="450231"/>
                </a:cubicBezTo>
                <a:lnTo>
                  <a:pt x="1273587" y="450231"/>
                </a:lnTo>
                <a:cubicBezTo>
                  <a:pt x="1282985" y="450231"/>
                  <a:pt x="1287739" y="457360"/>
                  <a:pt x="1287739" y="464815"/>
                </a:cubicBezTo>
                <a:cubicBezTo>
                  <a:pt x="1287739" y="472485"/>
                  <a:pt x="1282985" y="479399"/>
                  <a:pt x="1273587" y="479399"/>
                </a:cubicBezTo>
                <a:lnTo>
                  <a:pt x="1194076" y="479399"/>
                </a:lnTo>
                <a:lnTo>
                  <a:pt x="1194076" y="513752"/>
                </a:lnTo>
                <a:lnTo>
                  <a:pt x="1272290" y="513752"/>
                </a:lnTo>
                <a:cubicBezTo>
                  <a:pt x="1303295" y="513752"/>
                  <a:pt x="1321660" y="496684"/>
                  <a:pt x="1321660" y="464815"/>
                </a:cubicBezTo>
                <a:cubicBezTo>
                  <a:pt x="1321660" y="436079"/>
                  <a:pt x="1303187" y="419010"/>
                  <a:pt x="1279204" y="419010"/>
                </a:cubicBezTo>
                <a:lnTo>
                  <a:pt x="1236424" y="419010"/>
                </a:lnTo>
                <a:cubicBezTo>
                  <a:pt x="1226377" y="419010"/>
                  <a:pt x="1221624" y="412096"/>
                  <a:pt x="1221624" y="404426"/>
                </a:cubicBezTo>
                <a:cubicBezTo>
                  <a:pt x="1221624" y="396756"/>
                  <a:pt x="1226377" y="389842"/>
                  <a:pt x="1236424" y="389842"/>
                </a:cubicBezTo>
                <a:lnTo>
                  <a:pt x="1310641" y="389842"/>
                </a:lnTo>
                <a:lnTo>
                  <a:pt x="1310641" y="356676"/>
                </a:lnTo>
                <a:close/>
                <a:moveTo>
                  <a:pt x="726522" y="356568"/>
                </a:moveTo>
                <a:lnTo>
                  <a:pt x="726522" y="513752"/>
                </a:lnTo>
                <a:lnTo>
                  <a:pt x="762712" y="513752"/>
                </a:lnTo>
                <a:lnTo>
                  <a:pt x="762712" y="447422"/>
                </a:lnTo>
                <a:lnTo>
                  <a:pt x="814351" y="513752"/>
                </a:lnTo>
                <a:lnTo>
                  <a:pt x="856699" y="513752"/>
                </a:lnTo>
                <a:lnTo>
                  <a:pt x="797174" y="435214"/>
                </a:lnTo>
                <a:lnTo>
                  <a:pt x="856699" y="356568"/>
                </a:lnTo>
                <a:lnTo>
                  <a:pt x="814351" y="356568"/>
                </a:lnTo>
                <a:lnTo>
                  <a:pt x="762712" y="422899"/>
                </a:lnTo>
                <a:lnTo>
                  <a:pt x="762712" y="356568"/>
                </a:lnTo>
                <a:close/>
                <a:moveTo>
                  <a:pt x="1343374" y="356568"/>
                </a:moveTo>
                <a:lnTo>
                  <a:pt x="1343374" y="513752"/>
                </a:lnTo>
                <a:lnTo>
                  <a:pt x="1379673" y="513752"/>
                </a:lnTo>
                <a:lnTo>
                  <a:pt x="1379673" y="447422"/>
                </a:lnTo>
                <a:lnTo>
                  <a:pt x="1431311" y="513752"/>
                </a:lnTo>
                <a:lnTo>
                  <a:pt x="1473551" y="513752"/>
                </a:lnTo>
                <a:lnTo>
                  <a:pt x="1414134" y="435214"/>
                </a:lnTo>
                <a:lnTo>
                  <a:pt x="1473551" y="356568"/>
                </a:lnTo>
                <a:lnTo>
                  <a:pt x="1431311" y="356568"/>
                </a:lnTo>
                <a:lnTo>
                  <a:pt x="1379673" y="422899"/>
                </a:lnTo>
                <a:lnTo>
                  <a:pt x="1379673" y="356568"/>
                </a:lnTo>
                <a:close/>
                <a:moveTo>
                  <a:pt x="0" y="0"/>
                </a:moveTo>
                <a:lnTo>
                  <a:pt x="12191998" y="0"/>
                </a:lnTo>
                <a:lnTo>
                  <a:pt x="12191998" y="6857998"/>
                </a:lnTo>
                <a:lnTo>
                  <a:pt x="0" y="6857998"/>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7" name="Text Placeholder 18">
            <a:extLst>
              <a:ext uri="{FF2B5EF4-FFF2-40B4-BE49-F238E27FC236}">
                <a16:creationId xmlns:a16="http://schemas.microsoft.com/office/drawing/2014/main" id="{8FE87EE4-F8DA-4F40-B4CD-A892BA20AD03}"/>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accent1"/>
                </a:solidFill>
              </a:defRPr>
            </a:lvl1pPr>
          </a:lstStyle>
          <a:p>
            <a:pPr lvl="0"/>
            <a:r>
              <a:rPr lang="en-US" noProof="0"/>
              <a:t>Click to add a headline </a:t>
            </a:r>
            <a:br>
              <a:rPr lang="en-US" noProof="0"/>
            </a:br>
            <a:r>
              <a:rPr lang="en-US" noProof="0"/>
              <a:t>of maximum two lines</a:t>
            </a:r>
          </a:p>
        </p:txBody>
      </p:sp>
      <p:sp>
        <p:nvSpPr>
          <p:cNvPr id="18" name="Text Placeholder 18">
            <a:extLst>
              <a:ext uri="{FF2B5EF4-FFF2-40B4-BE49-F238E27FC236}">
                <a16:creationId xmlns:a16="http://schemas.microsoft.com/office/drawing/2014/main" id="{599C1913-26BB-DD40-827B-9C508080F48A}"/>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accent1"/>
                </a:solidFill>
              </a:defRPr>
            </a:lvl1pPr>
          </a:lstStyle>
          <a:p>
            <a:pPr lvl="0"/>
            <a:r>
              <a:rPr lang="en-US" noProof="0"/>
              <a:t>Click to add name </a:t>
            </a:r>
            <a:br>
              <a:rPr lang="en-US" noProof="0"/>
            </a:br>
            <a:r>
              <a:rPr lang="en-US" noProof="0"/>
              <a:t>Title, Business Unit</a:t>
            </a:r>
          </a:p>
          <a:p>
            <a:pPr lvl="0"/>
            <a:r>
              <a:rPr lang="en-US" noProof="0"/>
              <a:t>And Date</a:t>
            </a:r>
          </a:p>
        </p:txBody>
      </p:sp>
      <p:sp>
        <p:nvSpPr>
          <p:cNvPr id="8" name="textruta 5">
            <a:extLst>
              <a:ext uri="{FF2B5EF4-FFF2-40B4-BE49-F238E27FC236}">
                <a16:creationId xmlns:a16="http://schemas.microsoft.com/office/drawing/2014/main" id="{753B49A9-6373-BE4F-ABC3-64C5AB184A78}"/>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04E0EF0D-7851-6B40-A1EB-F8EEC09B316C}"/>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A0AE1B99-39ED-B84C-B91C-49AAA1356FB8}"/>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76FFDE6E-E3A0-B64F-B635-EC4F5335CBB1}"/>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F853C689-2D24-9340-B6F2-B4C7EF0EC835}"/>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BDE94F6E-149F-419C-A64D-274FEB59022F}" type="datetime1">
              <a:rPr lang="nb-NO" noProof="0" smtClean="0"/>
              <a:t>20.08.2026</a:t>
            </a:fld>
            <a:endParaRPr lang="en-US" noProof="0"/>
          </a:p>
        </p:txBody>
      </p:sp>
      <p:sp>
        <p:nvSpPr>
          <p:cNvPr id="13" name="Platshållare för sidfot 4">
            <a:extLst>
              <a:ext uri="{FF2B5EF4-FFF2-40B4-BE49-F238E27FC236}">
                <a16:creationId xmlns:a16="http://schemas.microsoft.com/office/drawing/2014/main" id="{7D950E93-A1A2-DF4E-BFBF-7FBAFF0765E6}"/>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4" name="Platshållare för bildnummer 5">
            <a:extLst>
              <a:ext uri="{FF2B5EF4-FFF2-40B4-BE49-F238E27FC236}">
                <a16:creationId xmlns:a16="http://schemas.microsoft.com/office/drawing/2014/main" id="{0896049F-290F-364E-B24A-2E8B211DF18E}"/>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19" name="Text Placeholder 4">
            <a:extLst>
              <a:ext uri="{FF2B5EF4-FFF2-40B4-BE49-F238E27FC236}">
                <a16:creationId xmlns:a16="http://schemas.microsoft.com/office/drawing/2014/main" id="{28A0355F-8BDD-3A43-8AD2-176096A4C919}"/>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10907911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 Title Start Blue">
    <p:bg>
      <p:bgRef idx="1001">
        <a:schemeClr val="bg2"/>
      </p:bgRef>
    </p:bg>
    <p:spTree>
      <p:nvGrpSpPr>
        <p:cNvPr id="1" name=""/>
        <p:cNvGrpSpPr/>
        <p:nvPr/>
      </p:nvGrpSpPr>
      <p:grpSpPr>
        <a:xfrm>
          <a:off x="0" y="0"/>
          <a:ext cx="0" cy="0"/>
          <a:chOff x="0" y="0"/>
          <a:chExt cx="0" cy="0"/>
        </a:xfrm>
      </p:grpSpPr>
      <p:grpSp>
        <p:nvGrpSpPr>
          <p:cNvPr id="8" name="Grupp 12">
            <a:extLst>
              <a:ext uri="{FF2B5EF4-FFF2-40B4-BE49-F238E27FC236}">
                <a16:creationId xmlns:a16="http://schemas.microsoft.com/office/drawing/2014/main" id="{020B7E71-8C9B-5242-B01F-6CA360F416B2}"/>
              </a:ext>
            </a:extLst>
          </p:cNvPr>
          <p:cNvGrpSpPr/>
          <p:nvPr userDrawn="1"/>
        </p:nvGrpSpPr>
        <p:grpSpPr>
          <a:xfrm>
            <a:off x="576139" y="356679"/>
            <a:ext cx="1060123" cy="157076"/>
            <a:chOff x="576140" y="6451484"/>
            <a:chExt cx="615478" cy="91194"/>
          </a:xfrm>
          <a:solidFill>
            <a:schemeClr val="tx1"/>
          </a:solidFill>
        </p:grpSpPr>
        <p:sp>
          <p:nvSpPr>
            <p:cNvPr id="9" name="Bild 2">
              <a:extLst>
                <a:ext uri="{FF2B5EF4-FFF2-40B4-BE49-F238E27FC236}">
                  <a16:creationId xmlns:a16="http://schemas.microsoft.com/office/drawing/2014/main" id="{6318E37B-AA14-0649-9DA7-69211BFB17CA}"/>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1"/>
                </a:solidFill>
              </a:endParaRPr>
            </a:p>
          </p:txBody>
        </p:sp>
        <p:sp>
          <p:nvSpPr>
            <p:cNvPr id="10" name="Bild 2">
              <a:extLst>
                <a:ext uri="{FF2B5EF4-FFF2-40B4-BE49-F238E27FC236}">
                  <a16:creationId xmlns:a16="http://schemas.microsoft.com/office/drawing/2014/main" id="{32E1F09D-ED0C-DE46-9B1B-B9E26DF0BD3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1"/>
                </a:solidFill>
              </a:endParaRPr>
            </a:p>
          </p:txBody>
        </p:sp>
        <p:sp>
          <p:nvSpPr>
            <p:cNvPr id="11" name="Bild 2">
              <a:extLst>
                <a:ext uri="{FF2B5EF4-FFF2-40B4-BE49-F238E27FC236}">
                  <a16:creationId xmlns:a16="http://schemas.microsoft.com/office/drawing/2014/main" id="{3CA8F4F3-6275-ED44-8BB0-3552187481D5}"/>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12" name="Bild 2">
              <a:extLst>
                <a:ext uri="{FF2B5EF4-FFF2-40B4-BE49-F238E27FC236}">
                  <a16:creationId xmlns:a16="http://schemas.microsoft.com/office/drawing/2014/main" id="{9CDD8FD0-0EEC-FF4A-887F-3DDDEE806432}"/>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sp>
          <p:nvSpPr>
            <p:cNvPr id="13" name="Bild 2">
              <a:extLst>
                <a:ext uri="{FF2B5EF4-FFF2-40B4-BE49-F238E27FC236}">
                  <a16:creationId xmlns:a16="http://schemas.microsoft.com/office/drawing/2014/main" id="{6CFB5C2E-2D79-B54B-B355-1FAC5B95A304}"/>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1"/>
                </a:solidFill>
              </a:endParaRPr>
            </a:p>
          </p:txBody>
        </p:sp>
        <p:sp>
          <p:nvSpPr>
            <p:cNvPr id="14" name="Bild 2">
              <a:extLst>
                <a:ext uri="{FF2B5EF4-FFF2-40B4-BE49-F238E27FC236}">
                  <a16:creationId xmlns:a16="http://schemas.microsoft.com/office/drawing/2014/main" id="{A94DC018-4855-8D4B-9A15-FEB331F2E3F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15" name="Bild 2">
              <a:extLst>
                <a:ext uri="{FF2B5EF4-FFF2-40B4-BE49-F238E27FC236}">
                  <a16:creationId xmlns:a16="http://schemas.microsoft.com/office/drawing/2014/main" id="{8C343B86-2555-6D48-AE8D-2ACDF160AD2F}"/>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grpSp>
      <p:sp>
        <p:nvSpPr>
          <p:cNvPr id="16" name="Text Placeholder 18">
            <a:extLst>
              <a:ext uri="{FF2B5EF4-FFF2-40B4-BE49-F238E27FC236}">
                <a16:creationId xmlns:a16="http://schemas.microsoft.com/office/drawing/2014/main" id="{F7778766-F776-2644-80BC-C322DB5143E5}"/>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tx1"/>
                </a:solidFill>
              </a:defRPr>
            </a:lvl1pPr>
          </a:lstStyle>
          <a:p>
            <a:pPr lvl="0"/>
            <a:r>
              <a:rPr lang="en-US" noProof="0"/>
              <a:t>Click to add a headline </a:t>
            </a:r>
            <a:br>
              <a:rPr lang="en-US" noProof="0"/>
            </a:br>
            <a:r>
              <a:rPr lang="en-US" noProof="0"/>
              <a:t>of maximum two lines</a:t>
            </a:r>
          </a:p>
        </p:txBody>
      </p:sp>
      <p:sp>
        <p:nvSpPr>
          <p:cNvPr id="17" name="Text Placeholder 18">
            <a:extLst>
              <a:ext uri="{FF2B5EF4-FFF2-40B4-BE49-F238E27FC236}">
                <a16:creationId xmlns:a16="http://schemas.microsoft.com/office/drawing/2014/main" id="{5CE2C598-208E-6443-A5A6-FF5E07D00E14}"/>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tx1"/>
                </a:solidFill>
              </a:defRPr>
            </a:lvl1pPr>
          </a:lstStyle>
          <a:p>
            <a:pPr lvl="0"/>
            <a:r>
              <a:rPr lang="en-US" noProof="0"/>
              <a:t>Click to add name </a:t>
            </a:r>
            <a:br>
              <a:rPr lang="en-US" noProof="0"/>
            </a:br>
            <a:r>
              <a:rPr lang="en-US" noProof="0"/>
              <a:t>Title, Business Unit</a:t>
            </a:r>
          </a:p>
          <a:p>
            <a:pPr lvl="0"/>
            <a:r>
              <a:rPr lang="en-US" noProof="0"/>
              <a:t>And Date</a:t>
            </a:r>
          </a:p>
        </p:txBody>
      </p:sp>
      <p:sp>
        <p:nvSpPr>
          <p:cNvPr id="18" name="Platshållare för datum 3">
            <a:extLst>
              <a:ext uri="{FF2B5EF4-FFF2-40B4-BE49-F238E27FC236}">
                <a16:creationId xmlns:a16="http://schemas.microsoft.com/office/drawing/2014/main" id="{BB35720B-17F2-F047-AD03-59887AF1CFC0}"/>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1"/>
                </a:solidFill>
              </a:defRPr>
            </a:lvl1pPr>
          </a:lstStyle>
          <a:p>
            <a:fld id="{29BCAF97-0744-41F7-89C4-7238517E3B42}" type="datetime1">
              <a:rPr lang="nb-NO" smtClean="0"/>
              <a:t>20.08.2026</a:t>
            </a:fld>
            <a:endParaRPr lang="en-US"/>
          </a:p>
        </p:txBody>
      </p:sp>
      <p:sp>
        <p:nvSpPr>
          <p:cNvPr id="19" name="Platshållare för sidfot 4">
            <a:extLst>
              <a:ext uri="{FF2B5EF4-FFF2-40B4-BE49-F238E27FC236}">
                <a16:creationId xmlns:a16="http://schemas.microsoft.com/office/drawing/2014/main" id="{AD7CD38D-F54E-8C40-8506-2A3C4C315939}"/>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1"/>
                </a:solidFill>
              </a:defRPr>
            </a:lvl1pPr>
          </a:lstStyle>
          <a:p>
            <a:r>
              <a:rPr lang="en-US"/>
              <a:t>Skanska Norway</a:t>
            </a:r>
          </a:p>
        </p:txBody>
      </p:sp>
      <p:sp>
        <p:nvSpPr>
          <p:cNvPr id="20" name="Platshållare för bildnummer 5">
            <a:extLst>
              <a:ext uri="{FF2B5EF4-FFF2-40B4-BE49-F238E27FC236}">
                <a16:creationId xmlns:a16="http://schemas.microsoft.com/office/drawing/2014/main" id="{78EFAF87-EB3E-9448-9EB2-F1FA0DB51245}"/>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1"/>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2344188300"/>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Agenda 2 Columns Image">
    <p:bg>
      <p:bgPr>
        <a:solidFill>
          <a:schemeClr val="bg1"/>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9E321D00-36B4-854A-96FD-995EBC9F18B5}"/>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5367178" cy="377279"/>
          </a:xfrm>
          <a:prstGeom prst="rect">
            <a:avLst/>
          </a:prstGeom>
        </p:spPr>
        <p:txBody>
          <a:bodyPr anchor="t">
            <a:noAutofit/>
          </a:bodyPr>
          <a:lstStyle>
            <a:lvl1pPr marL="0" indent="0">
              <a:lnSpc>
                <a:spcPct val="85000"/>
              </a:lnSpc>
              <a:spcBef>
                <a:spcPts val="0"/>
              </a:spcBef>
              <a:buNone/>
              <a:defRPr sz="3600" spc="40" baseline="0">
                <a:solidFill>
                  <a:schemeClr val="bg1"/>
                </a:solidFill>
              </a:defRPr>
            </a:lvl1pPr>
          </a:lstStyle>
          <a:p>
            <a:pPr lvl="0"/>
            <a:r>
              <a:rPr lang="en-US" noProof="0"/>
              <a:t>Click for a short headline </a:t>
            </a:r>
          </a:p>
        </p:txBody>
      </p:sp>
      <p:sp>
        <p:nvSpPr>
          <p:cNvPr id="9" name="Text Placeholder 8">
            <a:extLst>
              <a:ext uri="{FF2B5EF4-FFF2-40B4-BE49-F238E27FC236}">
                <a16:creationId xmlns:a16="http://schemas.microsoft.com/office/drawing/2014/main" id="{A02FE398-BCDE-144D-BB12-B6AB8C96E842}"/>
              </a:ext>
            </a:extLst>
          </p:cNvPr>
          <p:cNvSpPr>
            <a:spLocks noGrp="1"/>
          </p:cNvSpPr>
          <p:nvPr>
            <p:ph type="body" sz="quarter" idx="15" hasCustomPrompt="1"/>
          </p:nvPr>
        </p:nvSpPr>
        <p:spPr>
          <a:xfrm>
            <a:off x="576263" y="1746000"/>
            <a:ext cx="7253287" cy="4391999"/>
          </a:xfrm>
        </p:spPr>
        <p:txBody>
          <a:bodyPr numCol="2" spcCol="288000"/>
          <a:lstStyle>
            <a:lvl1pPr marL="342000" indent="-342000">
              <a:lnSpc>
                <a:spcPct val="100000"/>
              </a:lnSpc>
              <a:spcBef>
                <a:spcPts val="0"/>
              </a:spcBef>
              <a:spcAft>
                <a:spcPts val="1000"/>
              </a:spcAft>
              <a:buFont typeface="+mj-lt"/>
              <a:buAutoNum type="arabicPeriod"/>
              <a:defRPr sz="1800" spc="40" baseline="0">
                <a:solidFill>
                  <a:schemeClr val="bg1"/>
                </a:solidFill>
              </a:defRPr>
            </a:lvl1pPr>
            <a:lvl2pPr marL="342000" indent="-342000">
              <a:lnSpc>
                <a:spcPct val="100000"/>
              </a:lnSpc>
              <a:spcBef>
                <a:spcPts val="0"/>
              </a:spcBef>
              <a:spcAft>
                <a:spcPts val="1000"/>
              </a:spcAft>
              <a:tabLst/>
              <a:defRPr sz="1800" spc="40" baseline="0">
                <a:solidFill>
                  <a:schemeClr val="bg1"/>
                </a:solidFill>
              </a:defRPr>
            </a:lvl2pPr>
            <a:lvl3pPr>
              <a:defRPr sz="1400" spc="40" baseline="0">
                <a:solidFill>
                  <a:schemeClr val="bg1"/>
                </a:solidFill>
              </a:defRPr>
            </a:lvl3pPr>
            <a:lvl4pPr>
              <a:defRPr sz="1200" spc="40" baseline="0">
                <a:solidFill>
                  <a:schemeClr val="bg1"/>
                </a:solidFill>
              </a:defRPr>
            </a:lvl4pPr>
            <a:lvl5pPr>
              <a:defRPr sz="1100" spc="40" baseline="0">
                <a:solidFill>
                  <a:schemeClr val="bg1"/>
                </a:solidFill>
              </a:defRPr>
            </a:lvl5pPr>
          </a:lstStyle>
          <a:p>
            <a:pPr lvl="0"/>
            <a:r>
              <a:rPr lang="en-US" noProof="0"/>
              <a:t>Click for agenda</a:t>
            </a:r>
          </a:p>
        </p:txBody>
      </p:sp>
      <p:sp>
        <p:nvSpPr>
          <p:cNvPr id="8" name="textruta 5">
            <a:extLst>
              <a:ext uri="{FF2B5EF4-FFF2-40B4-BE49-F238E27FC236}">
                <a16:creationId xmlns:a16="http://schemas.microsoft.com/office/drawing/2014/main" id="{00284F2E-F31D-BF4B-994C-3E331A29D073}"/>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0" name="textruta 9">
            <a:extLst>
              <a:ext uri="{FF2B5EF4-FFF2-40B4-BE49-F238E27FC236}">
                <a16:creationId xmlns:a16="http://schemas.microsoft.com/office/drawing/2014/main" id="{E1BCA37F-BCB7-E04A-BF96-DF2F97908106}"/>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1" name="Rektangel 10">
            <a:extLst>
              <a:ext uri="{FF2B5EF4-FFF2-40B4-BE49-F238E27FC236}">
                <a16:creationId xmlns:a16="http://schemas.microsoft.com/office/drawing/2014/main" id="{81504CAB-86DC-7B40-8E88-8772421ABA81}"/>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Rektangel 11">
            <a:extLst>
              <a:ext uri="{FF2B5EF4-FFF2-40B4-BE49-F238E27FC236}">
                <a16:creationId xmlns:a16="http://schemas.microsoft.com/office/drawing/2014/main" id="{F7F99CA5-DEDA-AF48-B232-7095F0A1D6DD}"/>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3" name="Platshållare för datum 3">
            <a:extLst>
              <a:ext uri="{FF2B5EF4-FFF2-40B4-BE49-F238E27FC236}">
                <a16:creationId xmlns:a16="http://schemas.microsoft.com/office/drawing/2014/main" id="{A95B9798-476C-D144-8E9A-D4892976764B}"/>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49DB5C58-FEF6-4E65-8193-AA3B1F9F7DF5}" type="datetime1">
              <a:rPr lang="en-US" smtClean="0"/>
              <a:t>8/20/26</a:t>
            </a:fld>
            <a:endParaRPr lang="en-US"/>
          </a:p>
        </p:txBody>
      </p:sp>
      <p:sp>
        <p:nvSpPr>
          <p:cNvPr id="14" name="Platshållare för sidfot 4">
            <a:extLst>
              <a:ext uri="{FF2B5EF4-FFF2-40B4-BE49-F238E27FC236}">
                <a16:creationId xmlns:a16="http://schemas.microsoft.com/office/drawing/2014/main" id="{362F5EB4-87A5-8D4D-91EB-B5981406F21D}"/>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nb-NO"/>
              <a:t>Skanska Norge Hovedpresentasjon - desember 2022</a:t>
            </a:r>
            <a:endParaRPr lang="en-US"/>
          </a:p>
        </p:txBody>
      </p:sp>
      <p:sp>
        <p:nvSpPr>
          <p:cNvPr id="15" name="Platshållare för bildnummer 5">
            <a:extLst>
              <a:ext uri="{FF2B5EF4-FFF2-40B4-BE49-F238E27FC236}">
                <a16:creationId xmlns:a16="http://schemas.microsoft.com/office/drawing/2014/main" id="{1B211A98-A085-6149-BADD-E3AF539B746D}"/>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17" name="Text Placeholder 4">
            <a:extLst>
              <a:ext uri="{FF2B5EF4-FFF2-40B4-BE49-F238E27FC236}">
                <a16:creationId xmlns:a16="http://schemas.microsoft.com/office/drawing/2014/main" id="{22B95E08-D2D3-1343-AAFC-765955B17A7B}"/>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373868796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 Title Start Gray">
    <p:spTree>
      <p:nvGrpSpPr>
        <p:cNvPr id="1" name=""/>
        <p:cNvGrpSpPr/>
        <p:nvPr/>
      </p:nvGrpSpPr>
      <p:grpSpPr>
        <a:xfrm>
          <a:off x="0" y="0"/>
          <a:ext cx="0" cy="0"/>
          <a:chOff x="0" y="0"/>
          <a:chExt cx="0" cy="0"/>
        </a:xfrm>
      </p:grpSpPr>
      <p:grpSp>
        <p:nvGrpSpPr>
          <p:cNvPr id="8" name="Grupp 12">
            <a:extLst>
              <a:ext uri="{FF2B5EF4-FFF2-40B4-BE49-F238E27FC236}">
                <a16:creationId xmlns:a16="http://schemas.microsoft.com/office/drawing/2014/main" id="{020B7E71-8C9B-5242-B01F-6CA360F416B2}"/>
              </a:ext>
            </a:extLst>
          </p:cNvPr>
          <p:cNvGrpSpPr/>
          <p:nvPr userDrawn="1"/>
        </p:nvGrpSpPr>
        <p:grpSpPr>
          <a:xfrm>
            <a:off x="576139" y="356679"/>
            <a:ext cx="1060123" cy="157076"/>
            <a:chOff x="576140" y="6451484"/>
            <a:chExt cx="615478" cy="91194"/>
          </a:xfrm>
          <a:solidFill>
            <a:schemeClr val="tx2"/>
          </a:solidFill>
        </p:grpSpPr>
        <p:sp>
          <p:nvSpPr>
            <p:cNvPr id="9" name="Bild 2">
              <a:extLst>
                <a:ext uri="{FF2B5EF4-FFF2-40B4-BE49-F238E27FC236}">
                  <a16:creationId xmlns:a16="http://schemas.microsoft.com/office/drawing/2014/main" id="{6318E37B-AA14-0649-9DA7-69211BFB17CA}"/>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0" name="Bild 2">
              <a:extLst>
                <a:ext uri="{FF2B5EF4-FFF2-40B4-BE49-F238E27FC236}">
                  <a16:creationId xmlns:a16="http://schemas.microsoft.com/office/drawing/2014/main" id="{32E1F09D-ED0C-DE46-9B1B-B9E26DF0BD3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1" name="Bild 2">
              <a:extLst>
                <a:ext uri="{FF2B5EF4-FFF2-40B4-BE49-F238E27FC236}">
                  <a16:creationId xmlns:a16="http://schemas.microsoft.com/office/drawing/2014/main" id="{3CA8F4F3-6275-ED44-8BB0-3552187481D5}"/>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12" name="Bild 2">
              <a:extLst>
                <a:ext uri="{FF2B5EF4-FFF2-40B4-BE49-F238E27FC236}">
                  <a16:creationId xmlns:a16="http://schemas.microsoft.com/office/drawing/2014/main" id="{9CDD8FD0-0EEC-FF4A-887F-3DDDEE806432}"/>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3" name="Bild 2">
              <a:extLst>
                <a:ext uri="{FF2B5EF4-FFF2-40B4-BE49-F238E27FC236}">
                  <a16:creationId xmlns:a16="http://schemas.microsoft.com/office/drawing/2014/main" id="{6CFB5C2E-2D79-B54B-B355-1FAC5B95A304}"/>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14" name="Bild 2">
              <a:extLst>
                <a:ext uri="{FF2B5EF4-FFF2-40B4-BE49-F238E27FC236}">
                  <a16:creationId xmlns:a16="http://schemas.microsoft.com/office/drawing/2014/main" id="{A94DC018-4855-8D4B-9A15-FEB331F2E3F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15" name="Bild 2">
              <a:extLst>
                <a:ext uri="{FF2B5EF4-FFF2-40B4-BE49-F238E27FC236}">
                  <a16:creationId xmlns:a16="http://schemas.microsoft.com/office/drawing/2014/main" id="{8C343B86-2555-6D48-AE8D-2ACDF160AD2F}"/>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Text Placeholder 18">
            <a:extLst>
              <a:ext uri="{FF2B5EF4-FFF2-40B4-BE49-F238E27FC236}">
                <a16:creationId xmlns:a16="http://schemas.microsoft.com/office/drawing/2014/main" id="{24922639-C89C-B84A-AA5D-5F56DD1D1156}"/>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accent1"/>
                </a:solidFill>
              </a:defRPr>
            </a:lvl1pPr>
          </a:lstStyle>
          <a:p>
            <a:pPr lvl="0"/>
            <a:r>
              <a:rPr lang="en-US" noProof="0"/>
              <a:t>Click to add a headline </a:t>
            </a:r>
            <a:br>
              <a:rPr lang="en-US" noProof="0"/>
            </a:br>
            <a:r>
              <a:rPr lang="en-US" noProof="0"/>
              <a:t>of maximum two lines</a:t>
            </a:r>
          </a:p>
        </p:txBody>
      </p:sp>
      <p:sp>
        <p:nvSpPr>
          <p:cNvPr id="17" name="Text Placeholder 18">
            <a:extLst>
              <a:ext uri="{FF2B5EF4-FFF2-40B4-BE49-F238E27FC236}">
                <a16:creationId xmlns:a16="http://schemas.microsoft.com/office/drawing/2014/main" id="{13062C08-0B1B-AD44-AD72-AA0948D72B37}"/>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accent1"/>
                </a:solidFill>
              </a:defRPr>
            </a:lvl1pPr>
          </a:lstStyle>
          <a:p>
            <a:pPr lvl="0"/>
            <a:r>
              <a:rPr lang="en-US" noProof="0"/>
              <a:t>Click to add name </a:t>
            </a:r>
            <a:br>
              <a:rPr lang="en-US" noProof="0"/>
            </a:br>
            <a:r>
              <a:rPr lang="en-US" noProof="0"/>
              <a:t>Title, Business Unit</a:t>
            </a:r>
          </a:p>
          <a:p>
            <a:pPr lvl="0"/>
            <a:r>
              <a:rPr lang="en-US" noProof="0"/>
              <a:t>And Date</a:t>
            </a:r>
          </a:p>
        </p:txBody>
      </p:sp>
      <p:sp>
        <p:nvSpPr>
          <p:cNvPr id="18" name="Platshållare för datum 3">
            <a:extLst>
              <a:ext uri="{FF2B5EF4-FFF2-40B4-BE49-F238E27FC236}">
                <a16:creationId xmlns:a16="http://schemas.microsoft.com/office/drawing/2014/main" id="{24313DCE-7C7B-BE47-B236-12335E1BB94B}"/>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D6D49A04-030F-4D05-9B0F-A8B8960447BE}" type="datetime1">
              <a:rPr lang="nb-NO" noProof="0" smtClean="0"/>
              <a:t>20.08.2026</a:t>
            </a:fld>
            <a:endParaRPr lang="en-US" noProof="0"/>
          </a:p>
        </p:txBody>
      </p:sp>
      <p:sp>
        <p:nvSpPr>
          <p:cNvPr id="19" name="Platshållare för sidfot 4">
            <a:extLst>
              <a:ext uri="{FF2B5EF4-FFF2-40B4-BE49-F238E27FC236}">
                <a16:creationId xmlns:a16="http://schemas.microsoft.com/office/drawing/2014/main" id="{C8598061-D3AB-104D-BCB1-F1F63C9D15AC}"/>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20" name="Platshållare för bildnummer 5">
            <a:extLst>
              <a:ext uri="{FF2B5EF4-FFF2-40B4-BE49-F238E27FC236}">
                <a16:creationId xmlns:a16="http://schemas.microsoft.com/office/drawing/2014/main" id="{AA379A6C-78A7-5146-80E3-D2B5A4DC31CD}"/>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391141780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 Title Start Graphic/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3718FC5-379A-3343-904E-06A5A117D84C}"/>
              </a:ext>
            </a:extLst>
          </p:cNvPr>
          <p:cNvSpPr>
            <a:spLocks noGrp="1"/>
          </p:cNvSpPr>
          <p:nvPr>
            <p:ph type="pic" sz="quarter" idx="18" hasCustomPrompt="1"/>
          </p:nvPr>
        </p:nvSpPr>
        <p:spPr>
          <a:xfrm>
            <a:off x="6094413" y="0"/>
            <a:ext cx="6097587"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GB"/>
              <a:t>Click on the icon to add an image</a:t>
            </a:r>
          </a:p>
        </p:txBody>
      </p:sp>
      <p:sp>
        <p:nvSpPr>
          <p:cNvPr id="3" name="Rectangle 2">
            <a:extLst>
              <a:ext uri="{FF2B5EF4-FFF2-40B4-BE49-F238E27FC236}">
                <a16:creationId xmlns:a16="http://schemas.microsoft.com/office/drawing/2014/main" id="{7ABD8C07-48FE-CE42-BAC1-8E71230A09D6}"/>
              </a:ext>
            </a:extLst>
          </p:cNvPr>
          <p:cNvSpPr/>
          <p:nvPr userDrawn="1"/>
        </p:nvSpPr>
        <p:spPr>
          <a:xfrm>
            <a:off x="0" y="0"/>
            <a:ext cx="6096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85947" y="1022400"/>
            <a:ext cx="5367178" cy="1069200"/>
          </a:xfrm>
          <a:prstGeom prst="rect">
            <a:avLst/>
          </a:prstGeom>
        </p:spPr>
        <p:txBody>
          <a:bodyPr anchor="b">
            <a:noAutofit/>
          </a:bodyPr>
          <a:lstStyle>
            <a:lvl1pPr marL="0" indent="0">
              <a:lnSpc>
                <a:spcPct val="85000"/>
              </a:lnSpc>
              <a:spcBef>
                <a:spcPts val="0"/>
              </a:spcBef>
              <a:buNone/>
              <a:defRPr sz="3600" spc="40" baseline="0">
                <a:solidFill>
                  <a:schemeClr val="tx2"/>
                </a:solidFill>
              </a:defRPr>
            </a:lvl1pPr>
          </a:lstStyle>
          <a:p>
            <a:pPr lvl="0"/>
            <a:r>
              <a:rPr lang="en-GB"/>
              <a:t>Click to add a headline </a:t>
            </a:r>
            <a:br>
              <a:rPr lang="en-GB"/>
            </a:br>
            <a:r>
              <a:rPr lang="en-GB"/>
              <a:t>of maximum two lines</a:t>
            </a:r>
          </a:p>
        </p:txBody>
      </p:sp>
      <p:sp>
        <p:nvSpPr>
          <p:cNvPr id="20" name="Text Placeholder 18">
            <a:extLst>
              <a:ext uri="{FF2B5EF4-FFF2-40B4-BE49-F238E27FC236}">
                <a16:creationId xmlns:a16="http://schemas.microsoft.com/office/drawing/2014/main" id="{01A6A6FB-6FA2-F143-90DF-C849DA3D5701}"/>
              </a:ext>
            </a:extLst>
          </p:cNvPr>
          <p:cNvSpPr>
            <a:spLocks noGrp="1"/>
          </p:cNvSpPr>
          <p:nvPr>
            <p:ph type="body" sz="quarter" idx="15" hasCustomPrompt="1"/>
          </p:nvPr>
        </p:nvSpPr>
        <p:spPr>
          <a:xfrm>
            <a:off x="588222" y="2228854"/>
            <a:ext cx="3755854" cy="771519"/>
          </a:xfrm>
          <a:prstGeom prst="rect">
            <a:avLst/>
          </a:prstGeom>
        </p:spPr>
        <p:txBody>
          <a:bodyPr anchor="t">
            <a:noAutofit/>
          </a:bodyPr>
          <a:lstStyle>
            <a:lvl1pPr marL="0" indent="0">
              <a:lnSpc>
                <a:spcPct val="100000"/>
              </a:lnSpc>
              <a:spcBef>
                <a:spcPts val="0"/>
              </a:spcBef>
              <a:buNone/>
              <a:defRPr sz="1400" spc="70" baseline="0">
                <a:solidFill>
                  <a:schemeClr val="tx2"/>
                </a:solidFill>
              </a:defRPr>
            </a:lvl1pPr>
          </a:lstStyle>
          <a:p>
            <a:pPr lvl="0"/>
            <a:r>
              <a:rPr lang="en-GB"/>
              <a:t>Click to add name </a:t>
            </a:r>
            <a:br>
              <a:rPr lang="en-GB"/>
            </a:br>
            <a:r>
              <a:rPr lang="en-GB"/>
              <a:t>Title, Business Unit</a:t>
            </a:r>
          </a:p>
          <a:p>
            <a:pPr lvl="0"/>
            <a:r>
              <a:rPr lang="en-GB"/>
              <a:t>And Date</a:t>
            </a:r>
          </a:p>
        </p:txBody>
      </p:sp>
      <p:grpSp>
        <p:nvGrpSpPr>
          <p:cNvPr id="61" name="Grupp 12">
            <a:extLst>
              <a:ext uri="{FF2B5EF4-FFF2-40B4-BE49-F238E27FC236}">
                <a16:creationId xmlns:a16="http://schemas.microsoft.com/office/drawing/2014/main" id="{11C1EE99-A90A-8E42-9EF6-ABC92B42C61F}"/>
              </a:ext>
            </a:extLst>
          </p:cNvPr>
          <p:cNvGrpSpPr/>
          <p:nvPr userDrawn="1"/>
        </p:nvGrpSpPr>
        <p:grpSpPr>
          <a:xfrm>
            <a:off x="576139" y="356679"/>
            <a:ext cx="1060123" cy="157076"/>
            <a:chOff x="576140" y="6451484"/>
            <a:chExt cx="615478" cy="91194"/>
          </a:xfrm>
          <a:solidFill>
            <a:schemeClr val="tx2"/>
          </a:solidFill>
        </p:grpSpPr>
        <p:sp>
          <p:nvSpPr>
            <p:cNvPr id="62" name="Bild 2">
              <a:extLst>
                <a:ext uri="{FF2B5EF4-FFF2-40B4-BE49-F238E27FC236}">
                  <a16:creationId xmlns:a16="http://schemas.microsoft.com/office/drawing/2014/main" id="{34B0D9DD-7C10-5F44-BF90-E4725CC02B7F}"/>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sv-SE">
                <a:solidFill>
                  <a:schemeClr val="tx2"/>
                </a:solidFill>
              </a:endParaRPr>
            </a:p>
          </p:txBody>
        </p:sp>
        <p:sp>
          <p:nvSpPr>
            <p:cNvPr id="63" name="Bild 2">
              <a:extLst>
                <a:ext uri="{FF2B5EF4-FFF2-40B4-BE49-F238E27FC236}">
                  <a16:creationId xmlns:a16="http://schemas.microsoft.com/office/drawing/2014/main" id="{9333FAAF-3916-C84B-A4CC-472A10E5FD21}"/>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sv-SE">
                <a:solidFill>
                  <a:schemeClr val="tx2"/>
                </a:solidFill>
              </a:endParaRPr>
            </a:p>
          </p:txBody>
        </p:sp>
        <p:sp>
          <p:nvSpPr>
            <p:cNvPr id="64" name="Bild 2">
              <a:extLst>
                <a:ext uri="{FF2B5EF4-FFF2-40B4-BE49-F238E27FC236}">
                  <a16:creationId xmlns:a16="http://schemas.microsoft.com/office/drawing/2014/main" id="{E3DA2BDA-82F6-C640-9E27-537DA60E22D2}"/>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sv-SE">
                <a:solidFill>
                  <a:schemeClr val="tx2"/>
                </a:solidFill>
              </a:endParaRPr>
            </a:p>
          </p:txBody>
        </p:sp>
        <p:sp>
          <p:nvSpPr>
            <p:cNvPr id="65" name="Bild 2">
              <a:extLst>
                <a:ext uri="{FF2B5EF4-FFF2-40B4-BE49-F238E27FC236}">
                  <a16:creationId xmlns:a16="http://schemas.microsoft.com/office/drawing/2014/main" id="{E456F497-D9F5-4E4F-9AF3-A1A4A44D26D4}"/>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sv-SE">
                <a:solidFill>
                  <a:schemeClr val="tx2"/>
                </a:solidFill>
              </a:endParaRPr>
            </a:p>
          </p:txBody>
        </p:sp>
        <p:sp>
          <p:nvSpPr>
            <p:cNvPr id="66" name="Bild 2">
              <a:extLst>
                <a:ext uri="{FF2B5EF4-FFF2-40B4-BE49-F238E27FC236}">
                  <a16:creationId xmlns:a16="http://schemas.microsoft.com/office/drawing/2014/main" id="{B670A634-218B-6946-94C9-5A68C0A0443C}"/>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sv-SE">
                <a:solidFill>
                  <a:schemeClr val="tx2"/>
                </a:solidFill>
              </a:endParaRPr>
            </a:p>
          </p:txBody>
        </p:sp>
        <p:sp>
          <p:nvSpPr>
            <p:cNvPr id="67" name="Bild 2">
              <a:extLst>
                <a:ext uri="{FF2B5EF4-FFF2-40B4-BE49-F238E27FC236}">
                  <a16:creationId xmlns:a16="http://schemas.microsoft.com/office/drawing/2014/main" id="{FC7D2288-841A-C443-80D1-8E0BE90E0171}"/>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sv-SE">
                <a:solidFill>
                  <a:schemeClr val="tx2"/>
                </a:solidFill>
              </a:endParaRPr>
            </a:p>
          </p:txBody>
        </p:sp>
        <p:sp>
          <p:nvSpPr>
            <p:cNvPr id="68" name="Bild 2">
              <a:extLst>
                <a:ext uri="{FF2B5EF4-FFF2-40B4-BE49-F238E27FC236}">
                  <a16:creationId xmlns:a16="http://schemas.microsoft.com/office/drawing/2014/main" id="{FA828F5C-03A9-8649-9199-869425B6C0B6}"/>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sv-SE">
                <a:solidFill>
                  <a:schemeClr val="tx2"/>
                </a:solidFill>
              </a:endParaRPr>
            </a:p>
          </p:txBody>
        </p:sp>
      </p:grpSp>
      <p:pic>
        <p:nvPicPr>
          <p:cNvPr id="4" name="Picture 3">
            <a:extLst>
              <a:ext uri="{FF2B5EF4-FFF2-40B4-BE49-F238E27FC236}">
                <a16:creationId xmlns:a16="http://schemas.microsoft.com/office/drawing/2014/main" id="{5C1AE774-2D36-A94D-AAEE-5D6B6412685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29892"/>
            <a:ext cx="6094413" cy="3428107"/>
          </a:xfrm>
          <a:prstGeom prst="rect">
            <a:avLst/>
          </a:prstGeom>
        </p:spPr>
      </p:pic>
      <p:sp>
        <p:nvSpPr>
          <p:cNvPr id="16" name="Text Placeholder 4">
            <a:extLst>
              <a:ext uri="{FF2B5EF4-FFF2-40B4-BE49-F238E27FC236}">
                <a16:creationId xmlns:a16="http://schemas.microsoft.com/office/drawing/2014/main" id="{2E3C9CEE-5237-A84E-AB7E-0657C69C9212}"/>
              </a:ext>
            </a:extLst>
          </p:cNvPr>
          <p:cNvSpPr>
            <a:spLocks noGrp="1"/>
          </p:cNvSpPr>
          <p:nvPr>
            <p:ph type="body" sz="quarter" idx="19"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70062051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2 Chapter Slide Blue">
    <p:bg>
      <p:bgRef idx="1001">
        <a:schemeClr val="bg2"/>
      </p:bgRef>
    </p:bg>
    <p:spTree>
      <p:nvGrpSpPr>
        <p:cNvPr id="1" name=""/>
        <p:cNvGrpSpPr/>
        <p:nvPr/>
      </p:nvGrpSpPr>
      <p:grpSpPr>
        <a:xfrm>
          <a:off x="0" y="0"/>
          <a:ext cx="0" cy="0"/>
          <a:chOff x="0" y="0"/>
          <a:chExt cx="0" cy="0"/>
        </a:xfrm>
      </p:grpSpPr>
      <p:sp>
        <p:nvSpPr>
          <p:cNvPr id="16" name="Text Placeholder 18">
            <a:extLst>
              <a:ext uri="{FF2B5EF4-FFF2-40B4-BE49-F238E27FC236}">
                <a16:creationId xmlns:a16="http://schemas.microsoft.com/office/drawing/2014/main" id="{F7778766-F776-2644-80BC-C322DB5143E5}"/>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tx1"/>
                </a:solidFill>
              </a:defRPr>
            </a:lvl1pPr>
          </a:lstStyle>
          <a:p>
            <a:pPr lvl="0"/>
            <a:r>
              <a:rPr lang="en-US" noProof="0"/>
              <a:t>Click to add a headline </a:t>
            </a:r>
            <a:br>
              <a:rPr lang="en-US" noProof="0"/>
            </a:br>
            <a:r>
              <a:rPr lang="en-US" noProof="0"/>
              <a:t>of maximum two lines</a:t>
            </a:r>
          </a:p>
        </p:txBody>
      </p:sp>
      <p:grpSp>
        <p:nvGrpSpPr>
          <p:cNvPr id="17" name="Grupp 32">
            <a:extLst>
              <a:ext uri="{FF2B5EF4-FFF2-40B4-BE49-F238E27FC236}">
                <a16:creationId xmlns:a16="http://schemas.microsoft.com/office/drawing/2014/main" id="{CCC1C461-9A79-5540-8EA5-15E5AD6E1CA7}"/>
              </a:ext>
            </a:extLst>
          </p:cNvPr>
          <p:cNvGrpSpPr/>
          <p:nvPr userDrawn="1"/>
        </p:nvGrpSpPr>
        <p:grpSpPr>
          <a:xfrm>
            <a:off x="576140" y="6451484"/>
            <a:ext cx="615478" cy="91194"/>
            <a:chOff x="576140" y="6451484"/>
            <a:chExt cx="615478" cy="91194"/>
          </a:xfrm>
          <a:solidFill>
            <a:schemeClr val="tx1"/>
          </a:solidFill>
        </p:grpSpPr>
        <p:sp>
          <p:nvSpPr>
            <p:cNvPr id="18" name="Bild 2">
              <a:extLst>
                <a:ext uri="{FF2B5EF4-FFF2-40B4-BE49-F238E27FC236}">
                  <a16:creationId xmlns:a16="http://schemas.microsoft.com/office/drawing/2014/main" id="{B7D99BA8-54ED-9945-B3A3-B69B3E549BA3}"/>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1"/>
                </a:solidFill>
              </a:endParaRPr>
            </a:p>
          </p:txBody>
        </p:sp>
        <p:sp>
          <p:nvSpPr>
            <p:cNvPr id="19" name="Bild 2">
              <a:extLst>
                <a:ext uri="{FF2B5EF4-FFF2-40B4-BE49-F238E27FC236}">
                  <a16:creationId xmlns:a16="http://schemas.microsoft.com/office/drawing/2014/main" id="{67860190-748E-D545-AF14-8F029A04EDF3}"/>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0" name="Bild 2">
              <a:extLst>
                <a:ext uri="{FF2B5EF4-FFF2-40B4-BE49-F238E27FC236}">
                  <a16:creationId xmlns:a16="http://schemas.microsoft.com/office/drawing/2014/main" id="{1FB3FDA7-54B9-074B-B62F-1B2C37A3F984}"/>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1" name="Bild 2">
              <a:extLst>
                <a:ext uri="{FF2B5EF4-FFF2-40B4-BE49-F238E27FC236}">
                  <a16:creationId xmlns:a16="http://schemas.microsoft.com/office/drawing/2014/main" id="{423BE486-7867-7E49-B208-7017D21BF759}"/>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2" name="Bild 2">
              <a:extLst>
                <a:ext uri="{FF2B5EF4-FFF2-40B4-BE49-F238E27FC236}">
                  <a16:creationId xmlns:a16="http://schemas.microsoft.com/office/drawing/2014/main" id="{E7B5CB21-99E6-A940-BA46-9C57EC56E7F7}"/>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1"/>
                </a:solidFill>
              </a:endParaRPr>
            </a:p>
          </p:txBody>
        </p:sp>
        <p:sp>
          <p:nvSpPr>
            <p:cNvPr id="23" name="Bild 2">
              <a:extLst>
                <a:ext uri="{FF2B5EF4-FFF2-40B4-BE49-F238E27FC236}">
                  <a16:creationId xmlns:a16="http://schemas.microsoft.com/office/drawing/2014/main" id="{8E0A5CDE-6444-0846-AB95-49DCBEBF1B14}"/>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4" name="Bild 2">
              <a:extLst>
                <a:ext uri="{FF2B5EF4-FFF2-40B4-BE49-F238E27FC236}">
                  <a16:creationId xmlns:a16="http://schemas.microsoft.com/office/drawing/2014/main" id="{668977B8-0ED8-024D-82B5-F29636A29043}"/>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grpSp>
      <p:sp>
        <p:nvSpPr>
          <p:cNvPr id="14" name="Platshållare för datum 3">
            <a:extLst>
              <a:ext uri="{FF2B5EF4-FFF2-40B4-BE49-F238E27FC236}">
                <a16:creationId xmlns:a16="http://schemas.microsoft.com/office/drawing/2014/main" id="{06F89A69-F67B-094F-AE41-2BE0278384AA}"/>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1"/>
                </a:solidFill>
              </a:defRPr>
            </a:lvl1pPr>
          </a:lstStyle>
          <a:p>
            <a:fld id="{5B99B20E-868B-42EF-8077-732ED176FB18}" type="datetime1">
              <a:rPr lang="nb-NO" smtClean="0"/>
              <a:t>20.08.2026</a:t>
            </a:fld>
            <a:endParaRPr lang="en-US"/>
          </a:p>
        </p:txBody>
      </p:sp>
      <p:sp>
        <p:nvSpPr>
          <p:cNvPr id="15" name="Platshållare för sidfot 4">
            <a:extLst>
              <a:ext uri="{FF2B5EF4-FFF2-40B4-BE49-F238E27FC236}">
                <a16:creationId xmlns:a16="http://schemas.microsoft.com/office/drawing/2014/main" id="{0D86C592-6736-C940-B119-9570C8C9F6B3}"/>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1"/>
                </a:solidFill>
              </a:defRPr>
            </a:lvl1pPr>
          </a:lstStyle>
          <a:p>
            <a:r>
              <a:rPr lang="en-US"/>
              <a:t>Skanska Norway</a:t>
            </a:r>
          </a:p>
        </p:txBody>
      </p:sp>
      <p:sp>
        <p:nvSpPr>
          <p:cNvPr id="25" name="Platshållare för bildnummer 5">
            <a:extLst>
              <a:ext uri="{FF2B5EF4-FFF2-40B4-BE49-F238E27FC236}">
                <a16:creationId xmlns:a16="http://schemas.microsoft.com/office/drawing/2014/main" id="{7DCF2312-AA91-3248-90DB-C057CD0B6345}"/>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1"/>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4293262124"/>
      </p:ext>
    </p:extLst>
  </p:cSld>
  <p:clrMapOvr>
    <a:overrideClrMapping bg1="dk1" tx1="lt1" bg2="dk2" tx2="lt2" accent1="accent1" accent2="accent2" accent3="accent3" accent4="accent4" accent5="accent5" accent6="accent6" hlink="hlink" folHlink="folHlink"/>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2 Chapter Slide Gray">
    <p:spTree>
      <p:nvGrpSpPr>
        <p:cNvPr id="1" name=""/>
        <p:cNvGrpSpPr/>
        <p:nvPr/>
      </p:nvGrpSpPr>
      <p:grpSpPr>
        <a:xfrm>
          <a:off x="0" y="0"/>
          <a:ext cx="0" cy="0"/>
          <a:chOff x="0" y="0"/>
          <a:chExt cx="0" cy="0"/>
        </a:xfrm>
      </p:grpSpPr>
      <p:sp>
        <p:nvSpPr>
          <p:cNvPr id="18" name="Text Placeholder 18">
            <a:extLst>
              <a:ext uri="{FF2B5EF4-FFF2-40B4-BE49-F238E27FC236}">
                <a16:creationId xmlns:a16="http://schemas.microsoft.com/office/drawing/2014/main" id="{ED7479DB-E08A-074A-9190-F08269647CDA}"/>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accent1"/>
                </a:solidFill>
              </a:defRPr>
            </a:lvl1pPr>
          </a:lstStyle>
          <a:p>
            <a:pPr lvl="0"/>
            <a:r>
              <a:rPr lang="en-US" noProof="0"/>
              <a:t>Click to add a headline </a:t>
            </a:r>
            <a:br>
              <a:rPr lang="en-US" noProof="0"/>
            </a:br>
            <a:r>
              <a:rPr lang="en-US" noProof="0"/>
              <a:t>of maximum two lines</a:t>
            </a:r>
          </a:p>
        </p:txBody>
      </p:sp>
      <p:grpSp>
        <p:nvGrpSpPr>
          <p:cNvPr id="16" name="Grupp 32">
            <a:extLst>
              <a:ext uri="{FF2B5EF4-FFF2-40B4-BE49-F238E27FC236}">
                <a16:creationId xmlns:a16="http://schemas.microsoft.com/office/drawing/2014/main" id="{17401CF1-3F91-0F47-A923-9A1A2A3023B9}"/>
              </a:ext>
            </a:extLst>
          </p:cNvPr>
          <p:cNvGrpSpPr/>
          <p:nvPr userDrawn="1"/>
        </p:nvGrpSpPr>
        <p:grpSpPr>
          <a:xfrm>
            <a:off x="576140" y="6451484"/>
            <a:ext cx="615478" cy="91194"/>
            <a:chOff x="576140" y="6451484"/>
            <a:chExt cx="615478" cy="91194"/>
          </a:xfrm>
          <a:solidFill>
            <a:schemeClr val="tx2"/>
          </a:solidFill>
        </p:grpSpPr>
        <p:sp>
          <p:nvSpPr>
            <p:cNvPr id="17" name="Bild 2">
              <a:extLst>
                <a:ext uri="{FF2B5EF4-FFF2-40B4-BE49-F238E27FC236}">
                  <a16:creationId xmlns:a16="http://schemas.microsoft.com/office/drawing/2014/main" id="{6E1496DD-0A73-2C4B-A73D-9853A322E4A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26EC65F1-F77C-C041-A72C-B8486ACEF795}"/>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BD9DE731-8F91-FA4B-933B-DD044D82DC05}"/>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98AC7FAE-AFF1-334E-B393-6CABABAF7EE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55E86661-61FC-8049-B7AF-BB48D69AC52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403B29A7-4A9C-1246-9825-8722C2E02A6C}"/>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498EB4C4-F4C0-FC43-9E36-A6C23E4D712A}"/>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4" name="Platshållare för datum 3">
            <a:extLst>
              <a:ext uri="{FF2B5EF4-FFF2-40B4-BE49-F238E27FC236}">
                <a16:creationId xmlns:a16="http://schemas.microsoft.com/office/drawing/2014/main" id="{05B7D8D8-FA56-7444-B9DF-B930B350D6AF}"/>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6BAA0ACF-FE7A-4181-9C42-C02E11E43523}" type="datetime1">
              <a:rPr lang="nb-NO" noProof="0" smtClean="0"/>
              <a:t>20.08.2026</a:t>
            </a:fld>
            <a:endParaRPr lang="en-US" noProof="0"/>
          </a:p>
        </p:txBody>
      </p:sp>
      <p:sp>
        <p:nvSpPr>
          <p:cNvPr id="15" name="Platshållare för sidfot 4">
            <a:extLst>
              <a:ext uri="{FF2B5EF4-FFF2-40B4-BE49-F238E27FC236}">
                <a16:creationId xmlns:a16="http://schemas.microsoft.com/office/drawing/2014/main" id="{B12F39BA-DDC1-D847-AE0B-C964A9E60ED3}"/>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25" name="Platshållare för bildnummer 5">
            <a:extLst>
              <a:ext uri="{FF2B5EF4-FFF2-40B4-BE49-F238E27FC236}">
                <a16:creationId xmlns:a16="http://schemas.microsoft.com/office/drawing/2014/main" id="{BEA161A3-DC82-9B4C-9CC6-B04CF9A6D8E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299797903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2 Chapter Slide Blue with Image">
    <p:bg>
      <p:bgPr>
        <a:solidFill>
          <a:schemeClr val="tx2"/>
        </a:solidFill>
        <a:effectLst/>
      </p:bgPr>
    </p:bg>
    <p:spTree>
      <p:nvGrpSpPr>
        <p:cNvPr id="1" name=""/>
        <p:cNvGrpSpPr/>
        <p:nvPr/>
      </p:nvGrpSpPr>
      <p:grpSpPr>
        <a:xfrm>
          <a:off x="0" y="0"/>
          <a:ext cx="0" cy="0"/>
          <a:chOff x="0" y="0"/>
          <a:chExt cx="0" cy="0"/>
        </a:xfrm>
      </p:grpSpPr>
      <p:sp>
        <p:nvSpPr>
          <p:cNvPr id="18" name="Picture Placeholder 6">
            <a:extLst>
              <a:ext uri="{FF2B5EF4-FFF2-40B4-BE49-F238E27FC236}">
                <a16:creationId xmlns:a16="http://schemas.microsoft.com/office/drawing/2014/main" id="{106399E1-1DE8-EE44-81BD-42302CB5679F}"/>
              </a:ext>
            </a:extLst>
          </p:cNvPr>
          <p:cNvSpPr>
            <a:spLocks noGrp="1"/>
          </p:cNvSpPr>
          <p:nvPr>
            <p:ph type="pic" sz="quarter" idx="17" hasCustomPrompt="1"/>
          </p:nvPr>
        </p:nvSpPr>
        <p:spPr>
          <a:xfrm>
            <a:off x="8140700" y="0"/>
            <a:ext cx="4051300" cy="6871252"/>
          </a:xfrm>
          <a:solidFill>
            <a:schemeClr val="bg1">
              <a:lumMod val="85000"/>
            </a:schemeClr>
          </a:solidFill>
        </p:spPr>
        <p:txBody>
          <a:bodyPr lIns="36000" tIns="36000"/>
          <a:lstStyle>
            <a:lvl1pPr marL="1270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300">
                <a:solidFill>
                  <a:schemeClr val="tx2"/>
                </a:solidFill>
              </a:defRPr>
            </a:lvl1pPr>
          </a:lstStyle>
          <a:p>
            <a:pPr marL="127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noProof="0"/>
              <a:t>Click on the icon to add an image</a:t>
            </a:r>
          </a:p>
          <a:p>
            <a:endParaRPr lang="en-US" noProof="0"/>
          </a:p>
        </p:txBody>
      </p:sp>
      <p:sp>
        <p:nvSpPr>
          <p:cNvPr id="21" name="Text Placeholder 18">
            <a:extLst>
              <a:ext uri="{FF2B5EF4-FFF2-40B4-BE49-F238E27FC236}">
                <a16:creationId xmlns:a16="http://schemas.microsoft.com/office/drawing/2014/main" id="{50055E5E-7191-EB40-B5EB-0E791AADEDE6}"/>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bg1"/>
                </a:solidFill>
              </a:defRPr>
            </a:lvl1pPr>
          </a:lstStyle>
          <a:p>
            <a:pPr lvl="0"/>
            <a:r>
              <a:rPr lang="en-US" noProof="0"/>
              <a:t>Click to add a headline </a:t>
            </a:r>
            <a:br>
              <a:rPr lang="en-US" noProof="0"/>
            </a:br>
            <a:r>
              <a:rPr lang="en-US" noProof="0"/>
              <a:t>of maximum two lines</a:t>
            </a:r>
          </a:p>
        </p:txBody>
      </p:sp>
      <p:sp>
        <p:nvSpPr>
          <p:cNvPr id="15" name="textruta 5">
            <a:extLst>
              <a:ext uri="{FF2B5EF4-FFF2-40B4-BE49-F238E27FC236}">
                <a16:creationId xmlns:a16="http://schemas.microsoft.com/office/drawing/2014/main" id="{5BB9A0DA-E9F3-704C-BDCF-FC259DAC129A}"/>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6" name="textruta 15">
            <a:extLst>
              <a:ext uri="{FF2B5EF4-FFF2-40B4-BE49-F238E27FC236}">
                <a16:creationId xmlns:a16="http://schemas.microsoft.com/office/drawing/2014/main" id="{DE5DD293-B27B-7A43-85D7-BD43BA586097}"/>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7" name="Rektangel 16">
            <a:extLst>
              <a:ext uri="{FF2B5EF4-FFF2-40B4-BE49-F238E27FC236}">
                <a16:creationId xmlns:a16="http://schemas.microsoft.com/office/drawing/2014/main" id="{A750B50A-9D17-1447-8213-B2935EA38090}"/>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9" name="Rektangel 18">
            <a:extLst>
              <a:ext uri="{FF2B5EF4-FFF2-40B4-BE49-F238E27FC236}">
                <a16:creationId xmlns:a16="http://schemas.microsoft.com/office/drawing/2014/main" id="{805FC0CB-297F-3541-A68A-BD42D3187508}"/>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C1E656AC-D790-6747-BBCB-773F08CF7103}"/>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8EA3F8CD-E423-4D9B-8C57-F5F79E1B342D}" type="datetime1">
              <a:rPr lang="nb-NO" smtClean="0"/>
              <a:t>20.08.2026</a:t>
            </a:fld>
            <a:endParaRPr lang="en-US"/>
          </a:p>
        </p:txBody>
      </p:sp>
      <p:sp>
        <p:nvSpPr>
          <p:cNvPr id="13" name="Platshållare för sidfot 4">
            <a:extLst>
              <a:ext uri="{FF2B5EF4-FFF2-40B4-BE49-F238E27FC236}">
                <a16:creationId xmlns:a16="http://schemas.microsoft.com/office/drawing/2014/main" id="{40B4A8CA-2E45-A045-B4BB-84023FBA6237}"/>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a:t>Skanska Norway</a:t>
            </a:r>
          </a:p>
        </p:txBody>
      </p:sp>
      <p:sp>
        <p:nvSpPr>
          <p:cNvPr id="14" name="Platshållare för bildnummer 5">
            <a:extLst>
              <a:ext uri="{FF2B5EF4-FFF2-40B4-BE49-F238E27FC236}">
                <a16:creationId xmlns:a16="http://schemas.microsoft.com/office/drawing/2014/main" id="{C3BE8E53-4D78-2E41-90C4-8F359A150CF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grpSp>
        <p:nvGrpSpPr>
          <p:cNvPr id="20" name="Grupp 32">
            <a:extLst>
              <a:ext uri="{FF2B5EF4-FFF2-40B4-BE49-F238E27FC236}">
                <a16:creationId xmlns:a16="http://schemas.microsoft.com/office/drawing/2014/main" id="{AF3ED186-03E9-BF49-9B8A-A3A46C27486D}"/>
              </a:ext>
            </a:extLst>
          </p:cNvPr>
          <p:cNvGrpSpPr/>
          <p:nvPr userDrawn="1"/>
        </p:nvGrpSpPr>
        <p:grpSpPr>
          <a:xfrm>
            <a:off x="576140" y="6451484"/>
            <a:ext cx="615478" cy="91194"/>
            <a:chOff x="576140" y="6451484"/>
            <a:chExt cx="615478" cy="91194"/>
          </a:xfrm>
          <a:solidFill>
            <a:schemeClr val="bg1"/>
          </a:solidFill>
        </p:grpSpPr>
        <p:sp>
          <p:nvSpPr>
            <p:cNvPr id="22" name="Bild 2">
              <a:extLst>
                <a:ext uri="{FF2B5EF4-FFF2-40B4-BE49-F238E27FC236}">
                  <a16:creationId xmlns:a16="http://schemas.microsoft.com/office/drawing/2014/main" id="{5D042DC5-C8A9-A442-8F32-57CD5268BF38}"/>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49009F17-D779-5145-9AC9-A4741D09DA8A}"/>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AF2DB5F-29AA-F344-B820-7625411CFA14}"/>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3D982866-6026-7843-B715-D5599284755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915BDE88-4874-DF43-B095-7EDD389D143D}"/>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E7B51E0D-BC49-D54F-9169-3AEFCD179A1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B673B569-AEC2-0F44-9550-4C24E96FE9F4}"/>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30" name="Text Placeholder 4">
            <a:extLst>
              <a:ext uri="{FF2B5EF4-FFF2-40B4-BE49-F238E27FC236}">
                <a16:creationId xmlns:a16="http://schemas.microsoft.com/office/drawing/2014/main" id="{657B6F63-B2D3-B645-A8B9-059B9204452A}"/>
              </a:ext>
            </a:extLst>
          </p:cNvPr>
          <p:cNvSpPr>
            <a:spLocks noGrp="1"/>
          </p:cNvSpPr>
          <p:nvPr>
            <p:ph type="body" sz="quarter" idx="18"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17450559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2 Chapter Slide Gray with Image">
    <p:bg>
      <p:bgRef idx="1001">
        <a:schemeClr val="bg2"/>
      </p:bgRef>
    </p:bg>
    <p:spTree>
      <p:nvGrpSpPr>
        <p:cNvPr id="1" name=""/>
        <p:cNvGrpSpPr/>
        <p:nvPr/>
      </p:nvGrpSpPr>
      <p:grpSpPr>
        <a:xfrm>
          <a:off x="0" y="0"/>
          <a:ext cx="0" cy="0"/>
          <a:chOff x="0" y="0"/>
          <a:chExt cx="0" cy="0"/>
        </a:xfrm>
      </p:grpSpPr>
      <p:sp>
        <p:nvSpPr>
          <p:cNvPr id="18" name="Picture Placeholder 6">
            <a:extLst>
              <a:ext uri="{FF2B5EF4-FFF2-40B4-BE49-F238E27FC236}">
                <a16:creationId xmlns:a16="http://schemas.microsoft.com/office/drawing/2014/main" id="{106399E1-1DE8-EE44-81BD-42302CB5679F}"/>
              </a:ext>
            </a:extLst>
          </p:cNvPr>
          <p:cNvSpPr>
            <a:spLocks noGrp="1"/>
          </p:cNvSpPr>
          <p:nvPr>
            <p:ph type="pic" sz="quarter" idx="17" hasCustomPrompt="1"/>
          </p:nvPr>
        </p:nvSpPr>
        <p:spPr>
          <a:xfrm>
            <a:off x="8140700" y="0"/>
            <a:ext cx="4051300" cy="6871252"/>
          </a:xfrm>
          <a:solidFill>
            <a:schemeClr val="bg1">
              <a:lumMod val="85000"/>
            </a:schemeClr>
          </a:solidFill>
        </p:spPr>
        <p:txBody>
          <a:bodyPr lIns="36000" tIns="36000"/>
          <a:lstStyle>
            <a:lvl1pPr marL="1270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300">
                <a:solidFill>
                  <a:schemeClr val="tx2"/>
                </a:solidFill>
              </a:defRPr>
            </a:lvl1pPr>
          </a:lstStyle>
          <a:p>
            <a:pPr marL="127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noProof="0"/>
              <a:t>Click on the icon to add an image</a:t>
            </a:r>
          </a:p>
          <a:p>
            <a:endParaRPr lang="en-US" noProof="0"/>
          </a:p>
        </p:txBody>
      </p:sp>
      <p:sp>
        <p:nvSpPr>
          <p:cNvPr id="21" name="Text Placeholder 18">
            <a:extLst>
              <a:ext uri="{FF2B5EF4-FFF2-40B4-BE49-F238E27FC236}">
                <a16:creationId xmlns:a16="http://schemas.microsoft.com/office/drawing/2014/main" id="{50055E5E-7191-EB40-B5EB-0E791AADEDE6}"/>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two lines</a:t>
            </a:r>
          </a:p>
        </p:txBody>
      </p:sp>
      <p:sp>
        <p:nvSpPr>
          <p:cNvPr id="15" name="textruta 5">
            <a:extLst>
              <a:ext uri="{FF2B5EF4-FFF2-40B4-BE49-F238E27FC236}">
                <a16:creationId xmlns:a16="http://schemas.microsoft.com/office/drawing/2014/main" id="{5BB9A0DA-E9F3-704C-BDCF-FC259DAC129A}"/>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6" name="textruta 15">
            <a:extLst>
              <a:ext uri="{FF2B5EF4-FFF2-40B4-BE49-F238E27FC236}">
                <a16:creationId xmlns:a16="http://schemas.microsoft.com/office/drawing/2014/main" id="{DE5DD293-B27B-7A43-85D7-BD43BA586097}"/>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7" name="Rektangel 16">
            <a:extLst>
              <a:ext uri="{FF2B5EF4-FFF2-40B4-BE49-F238E27FC236}">
                <a16:creationId xmlns:a16="http://schemas.microsoft.com/office/drawing/2014/main" id="{A750B50A-9D17-1447-8213-B2935EA38090}"/>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9" name="Rektangel 18">
            <a:extLst>
              <a:ext uri="{FF2B5EF4-FFF2-40B4-BE49-F238E27FC236}">
                <a16:creationId xmlns:a16="http://schemas.microsoft.com/office/drawing/2014/main" id="{805FC0CB-297F-3541-A68A-BD42D3187508}"/>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C1E656AC-D790-6747-BBCB-773F08CF7103}"/>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CCD85770-5A06-404F-B25F-233A1554CDBB}" type="datetime1">
              <a:rPr lang="nb-NO" smtClean="0"/>
              <a:t>20.08.2026</a:t>
            </a:fld>
            <a:endParaRPr lang="en-US"/>
          </a:p>
        </p:txBody>
      </p:sp>
      <p:sp>
        <p:nvSpPr>
          <p:cNvPr id="13" name="Platshållare för sidfot 4">
            <a:extLst>
              <a:ext uri="{FF2B5EF4-FFF2-40B4-BE49-F238E27FC236}">
                <a16:creationId xmlns:a16="http://schemas.microsoft.com/office/drawing/2014/main" id="{40B4A8CA-2E45-A045-B4BB-84023FBA6237}"/>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a:t>Skanska Norway</a:t>
            </a:r>
          </a:p>
        </p:txBody>
      </p:sp>
      <p:sp>
        <p:nvSpPr>
          <p:cNvPr id="14" name="Platshållare för bildnummer 5">
            <a:extLst>
              <a:ext uri="{FF2B5EF4-FFF2-40B4-BE49-F238E27FC236}">
                <a16:creationId xmlns:a16="http://schemas.microsoft.com/office/drawing/2014/main" id="{C3BE8E53-4D78-2E41-90C4-8F359A150CF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smtClean="0"/>
              <a:pPr/>
              <a:t>‹#›</a:t>
            </a:fld>
            <a:endParaRPr lang="en-US"/>
          </a:p>
        </p:txBody>
      </p:sp>
      <p:grpSp>
        <p:nvGrpSpPr>
          <p:cNvPr id="20" name="Grupp 32">
            <a:extLst>
              <a:ext uri="{FF2B5EF4-FFF2-40B4-BE49-F238E27FC236}">
                <a16:creationId xmlns:a16="http://schemas.microsoft.com/office/drawing/2014/main" id="{AF3ED186-03E9-BF49-9B8A-A3A46C27486D}"/>
              </a:ext>
            </a:extLst>
          </p:cNvPr>
          <p:cNvGrpSpPr/>
          <p:nvPr userDrawn="1"/>
        </p:nvGrpSpPr>
        <p:grpSpPr>
          <a:xfrm>
            <a:off x="576140" y="6451484"/>
            <a:ext cx="615478" cy="91194"/>
            <a:chOff x="576140" y="6451484"/>
            <a:chExt cx="615478" cy="91194"/>
          </a:xfrm>
          <a:solidFill>
            <a:schemeClr val="tx2"/>
          </a:solidFill>
        </p:grpSpPr>
        <p:sp>
          <p:nvSpPr>
            <p:cNvPr id="22" name="Bild 2">
              <a:extLst>
                <a:ext uri="{FF2B5EF4-FFF2-40B4-BE49-F238E27FC236}">
                  <a16:creationId xmlns:a16="http://schemas.microsoft.com/office/drawing/2014/main" id="{5D042DC5-C8A9-A442-8F32-57CD5268BF38}"/>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49009F17-D779-5145-9AC9-A4741D09DA8A}"/>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AF2DB5F-29AA-F344-B820-7625411CFA14}"/>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3D982866-6026-7843-B715-D5599284755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915BDE88-4874-DF43-B095-7EDD389D143D}"/>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E7B51E0D-BC49-D54F-9169-3AEFCD179A1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B673B569-AEC2-0F44-9550-4C24E96FE9F4}"/>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30" name="Text Placeholder 4">
            <a:extLst>
              <a:ext uri="{FF2B5EF4-FFF2-40B4-BE49-F238E27FC236}">
                <a16:creationId xmlns:a16="http://schemas.microsoft.com/office/drawing/2014/main" id="{378DBF66-B159-FE4E-AD15-AFE89C32D5EE}"/>
              </a:ext>
            </a:extLst>
          </p:cNvPr>
          <p:cNvSpPr>
            <a:spLocks noGrp="1"/>
          </p:cNvSpPr>
          <p:nvPr>
            <p:ph type="body" sz="quarter" idx="18"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700575771"/>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2 Chapter Slide Image">
    <p:bg>
      <p:bgPr>
        <a:solidFill>
          <a:schemeClr val="bg1"/>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CBA7EE4-EB8C-8F45-95DB-49CBDE2D978D}"/>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1" name="Text Placeholder 18">
            <a:extLst>
              <a:ext uri="{FF2B5EF4-FFF2-40B4-BE49-F238E27FC236}">
                <a16:creationId xmlns:a16="http://schemas.microsoft.com/office/drawing/2014/main" id="{9E632AA3-7BD2-F044-BBB9-1D2351901556}"/>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bg1"/>
                </a:solidFill>
              </a:defRPr>
            </a:lvl1pPr>
          </a:lstStyle>
          <a:p>
            <a:pPr lvl="0"/>
            <a:r>
              <a:rPr lang="en-US" noProof="0"/>
              <a:t>Click to add a headline </a:t>
            </a:r>
            <a:br>
              <a:rPr lang="en-US" noProof="0"/>
            </a:br>
            <a:r>
              <a:rPr lang="en-US" noProof="0"/>
              <a:t>of maximum two lines</a:t>
            </a:r>
          </a:p>
        </p:txBody>
      </p:sp>
      <p:sp>
        <p:nvSpPr>
          <p:cNvPr id="9" name="textruta 5">
            <a:extLst>
              <a:ext uri="{FF2B5EF4-FFF2-40B4-BE49-F238E27FC236}">
                <a16:creationId xmlns:a16="http://schemas.microsoft.com/office/drawing/2014/main" id="{FC83AE35-878B-F54A-AFFF-15CF59CCA970}"/>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0" name="textruta 9">
            <a:extLst>
              <a:ext uri="{FF2B5EF4-FFF2-40B4-BE49-F238E27FC236}">
                <a16:creationId xmlns:a16="http://schemas.microsoft.com/office/drawing/2014/main" id="{8847623D-7CF8-354F-90BA-8A886C948F9B}"/>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2" name="Rektangel 11">
            <a:extLst>
              <a:ext uri="{FF2B5EF4-FFF2-40B4-BE49-F238E27FC236}">
                <a16:creationId xmlns:a16="http://schemas.microsoft.com/office/drawing/2014/main" id="{3B9D092F-3826-0D44-BE12-8BDC39E229EF}"/>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3" name="Rektangel 12">
            <a:extLst>
              <a:ext uri="{FF2B5EF4-FFF2-40B4-BE49-F238E27FC236}">
                <a16:creationId xmlns:a16="http://schemas.microsoft.com/office/drawing/2014/main" id="{EAF63052-34D6-4B45-BFD9-6062FD759EA4}"/>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4" name="Platshållare för datum 3">
            <a:extLst>
              <a:ext uri="{FF2B5EF4-FFF2-40B4-BE49-F238E27FC236}">
                <a16:creationId xmlns:a16="http://schemas.microsoft.com/office/drawing/2014/main" id="{F4416C58-A6AA-C94C-8C8A-86F42C888BE2}"/>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16038062-DCB2-4415-B51A-6B34FB90521B}" type="datetime1">
              <a:rPr lang="nb-NO" smtClean="0"/>
              <a:t>20.08.2026</a:t>
            </a:fld>
            <a:endParaRPr lang="en-US"/>
          </a:p>
        </p:txBody>
      </p:sp>
      <p:sp>
        <p:nvSpPr>
          <p:cNvPr id="15" name="Platshållare för sidfot 4">
            <a:extLst>
              <a:ext uri="{FF2B5EF4-FFF2-40B4-BE49-F238E27FC236}">
                <a16:creationId xmlns:a16="http://schemas.microsoft.com/office/drawing/2014/main" id="{AADA9FE3-6667-C34F-A267-E7ABD2B40D83}"/>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a:t>Skanska Norway</a:t>
            </a:r>
          </a:p>
        </p:txBody>
      </p:sp>
      <p:sp>
        <p:nvSpPr>
          <p:cNvPr id="16" name="Platshållare för bildnummer 5">
            <a:extLst>
              <a:ext uri="{FF2B5EF4-FFF2-40B4-BE49-F238E27FC236}">
                <a16:creationId xmlns:a16="http://schemas.microsoft.com/office/drawing/2014/main" id="{614442EC-CDBE-5D44-AF43-E14C53E2E85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18" name="Text Placeholder 4">
            <a:extLst>
              <a:ext uri="{FF2B5EF4-FFF2-40B4-BE49-F238E27FC236}">
                <a16:creationId xmlns:a16="http://schemas.microsoft.com/office/drawing/2014/main" id="{A821A6FF-8152-7648-AA0D-49C723505D2B}"/>
              </a:ext>
            </a:extLst>
          </p:cNvPr>
          <p:cNvSpPr>
            <a:spLocks noGrp="1"/>
          </p:cNvSpPr>
          <p:nvPr>
            <p:ph type="body" sz="quarter" idx="15"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349365076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3 Agenda Image">
    <p:bg>
      <p:bgPr>
        <a:solidFill>
          <a:schemeClr val="tx2"/>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9E321D00-36B4-854A-96FD-995EBC9F18B5}"/>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5367178" cy="461527"/>
          </a:xfrm>
          <a:prstGeom prst="rect">
            <a:avLst/>
          </a:prstGeom>
        </p:spPr>
        <p:txBody>
          <a:bodyPr anchor="t">
            <a:noAutofit/>
          </a:bodyPr>
          <a:lstStyle>
            <a:lvl1pPr marL="0" indent="0">
              <a:lnSpc>
                <a:spcPct val="85000"/>
              </a:lnSpc>
              <a:spcBef>
                <a:spcPts val="0"/>
              </a:spcBef>
              <a:buNone/>
              <a:defRPr sz="3600" spc="40" baseline="0">
                <a:solidFill>
                  <a:schemeClr val="accent1"/>
                </a:solidFill>
              </a:defRPr>
            </a:lvl1pPr>
          </a:lstStyle>
          <a:p>
            <a:pPr lvl="0"/>
            <a:r>
              <a:rPr lang="en-US" noProof="0"/>
              <a:t>Click for a short headline </a:t>
            </a:r>
          </a:p>
        </p:txBody>
      </p:sp>
      <p:sp>
        <p:nvSpPr>
          <p:cNvPr id="40" name="Text Placeholder 8">
            <a:extLst>
              <a:ext uri="{FF2B5EF4-FFF2-40B4-BE49-F238E27FC236}">
                <a16:creationId xmlns:a16="http://schemas.microsoft.com/office/drawing/2014/main" id="{71F6E362-8923-6340-A1FF-64BF191D73D7}"/>
              </a:ext>
            </a:extLst>
          </p:cNvPr>
          <p:cNvSpPr>
            <a:spLocks noGrp="1"/>
          </p:cNvSpPr>
          <p:nvPr>
            <p:ph type="body" sz="quarter" idx="15" hasCustomPrompt="1"/>
          </p:nvPr>
        </p:nvSpPr>
        <p:spPr>
          <a:xfrm>
            <a:off x="576263" y="1746000"/>
            <a:ext cx="3481387" cy="4391999"/>
          </a:xfrm>
        </p:spPr>
        <p:txBody>
          <a:bodyPr/>
          <a:lstStyle>
            <a:lvl1pPr marL="342000" indent="-342000">
              <a:lnSpc>
                <a:spcPct val="100000"/>
              </a:lnSpc>
              <a:spcBef>
                <a:spcPts val="0"/>
              </a:spcBef>
              <a:spcAft>
                <a:spcPts val="1000"/>
              </a:spcAft>
              <a:buFont typeface="+mj-lt"/>
              <a:buAutoNum type="arabicPeriod"/>
              <a:defRPr sz="1800" spc="40" baseline="0"/>
            </a:lvl1pPr>
            <a:lvl2pPr marL="342000" indent="-342000">
              <a:lnSpc>
                <a:spcPct val="100000"/>
              </a:lnSpc>
              <a:spcAft>
                <a:spcPts val="1000"/>
              </a:spcAft>
              <a:tabLst/>
              <a:defRPr sz="1800" spc="40" baseline="0"/>
            </a:lvl2pPr>
            <a:lvl3pPr>
              <a:defRPr sz="1400" spc="40" baseline="0"/>
            </a:lvl3pPr>
            <a:lvl4pPr>
              <a:defRPr sz="1200" spc="40" baseline="0"/>
            </a:lvl4pPr>
            <a:lvl5pPr>
              <a:defRPr sz="1100" spc="40" baseline="0"/>
            </a:lvl5pPr>
          </a:lstStyle>
          <a:p>
            <a:pPr lvl="0"/>
            <a:r>
              <a:rPr lang="en-US" noProof="0"/>
              <a:t>Click for agenda</a:t>
            </a:r>
          </a:p>
        </p:txBody>
      </p:sp>
      <p:sp>
        <p:nvSpPr>
          <p:cNvPr id="8" name="textruta 5">
            <a:extLst>
              <a:ext uri="{FF2B5EF4-FFF2-40B4-BE49-F238E27FC236}">
                <a16:creationId xmlns:a16="http://schemas.microsoft.com/office/drawing/2014/main" id="{52378F2C-FB46-444B-B9E1-375B7ADD4B13}"/>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83DB998B-6166-B149-AE9C-B422BE1B47A4}"/>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9EEE8BC0-6652-EC43-AA7F-F1FAA638F0F5}"/>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2330825F-2C3A-E940-8BCE-84CDB2959E3C}"/>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AD14E924-4B6E-E044-956D-07AF9BDB57AC}"/>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403C2891-C5C1-4A58-A3F2-E0F7F9589F9D}" type="datetime1">
              <a:rPr lang="nb-NO" noProof="0" smtClean="0"/>
              <a:t>20.08.2026</a:t>
            </a:fld>
            <a:endParaRPr lang="en-US" noProof="0"/>
          </a:p>
        </p:txBody>
      </p:sp>
      <p:sp>
        <p:nvSpPr>
          <p:cNvPr id="13" name="Platshållare för sidfot 4">
            <a:extLst>
              <a:ext uri="{FF2B5EF4-FFF2-40B4-BE49-F238E27FC236}">
                <a16:creationId xmlns:a16="http://schemas.microsoft.com/office/drawing/2014/main" id="{28AD8562-F435-1A48-9C6F-90DF02615EC9}"/>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4" name="Platshållare för bildnummer 5">
            <a:extLst>
              <a:ext uri="{FF2B5EF4-FFF2-40B4-BE49-F238E27FC236}">
                <a16:creationId xmlns:a16="http://schemas.microsoft.com/office/drawing/2014/main" id="{8B527D98-9E89-F146-9E47-C60DCD8A4390}"/>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16" name="Text Placeholder 4">
            <a:extLst>
              <a:ext uri="{FF2B5EF4-FFF2-40B4-BE49-F238E27FC236}">
                <a16:creationId xmlns:a16="http://schemas.microsoft.com/office/drawing/2014/main" id="{8AAA2FCE-F264-5543-8138-9D199FF97531}"/>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58293079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 Agenda 2 Columns Image">
    <p:bg>
      <p:bgPr>
        <a:solidFill>
          <a:schemeClr val="bg1"/>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9E321D00-36B4-854A-96FD-995EBC9F18B5}"/>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5367178" cy="377279"/>
          </a:xfrm>
          <a:prstGeom prst="rect">
            <a:avLst/>
          </a:prstGeom>
        </p:spPr>
        <p:txBody>
          <a:bodyPr anchor="t">
            <a:noAutofit/>
          </a:bodyPr>
          <a:lstStyle>
            <a:lvl1pPr marL="0" indent="0">
              <a:lnSpc>
                <a:spcPct val="85000"/>
              </a:lnSpc>
              <a:spcBef>
                <a:spcPts val="0"/>
              </a:spcBef>
              <a:buNone/>
              <a:defRPr sz="3600" spc="40" baseline="0">
                <a:solidFill>
                  <a:schemeClr val="bg1"/>
                </a:solidFill>
              </a:defRPr>
            </a:lvl1pPr>
          </a:lstStyle>
          <a:p>
            <a:pPr lvl="0"/>
            <a:r>
              <a:rPr lang="en-US" noProof="0"/>
              <a:t>Click for a short headline </a:t>
            </a:r>
          </a:p>
        </p:txBody>
      </p:sp>
      <p:sp>
        <p:nvSpPr>
          <p:cNvPr id="9" name="Text Placeholder 8">
            <a:extLst>
              <a:ext uri="{FF2B5EF4-FFF2-40B4-BE49-F238E27FC236}">
                <a16:creationId xmlns:a16="http://schemas.microsoft.com/office/drawing/2014/main" id="{A02FE398-BCDE-144D-BB12-B6AB8C96E842}"/>
              </a:ext>
            </a:extLst>
          </p:cNvPr>
          <p:cNvSpPr>
            <a:spLocks noGrp="1"/>
          </p:cNvSpPr>
          <p:nvPr>
            <p:ph type="body" sz="quarter" idx="15" hasCustomPrompt="1"/>
          </p:nvPr>
        </p:nvSpPr>
        <p:spPr>
          <a:xfrm>
            <a:off x="576263" y="1746000"/>
            <a:ext cx="7253287" cy="4391999"/>
          </a:xfrm>
        </p:spPr>
        <p:txBody>
          <a:bodyPr numCol="2" spcCol="288000"/>
          <a:lstStyle>
            <a:lvl1pPr marL="342000" indent="-342000">
              <a:lnSpc>
                <a:spcPct val="100000"/>
              </a:lnSpc>
              <a:spcBef>
                <a:spcPts val="0"/>
              </a:spcBef>
              <a:spcAft>
                <a:spcPts val="1000"/>
              </a:spcAft>
              <a:buFont typeface="+mj-lt"/>
              <a:buAutoNum type="arabicPeriod"/>
              <a:defRPr sz="1800" spc="40" baseline="0">
                <a:solidFill>
                  <a:schemeClr val="bg1"/>
                </a:solidFill>
              </a:defRPr>
            </a:lvl1pPr>
            <a:lvl2pPr marL="342000" indent="-342000">
              <a:lnSpc>
                <a:spcPct val="100000"/>
              </a:lnSpc>
              <a:spcBef>
                <a:spcPts val="0"/>
              </a:spcBef>
              <a:spcAft>
                <a:spcPts val="1000"/>
              </a:spcAft>
              <a:tabLst/>
              <a:defRPr sz="1800" spc="40" baseline="0">
                <a:solidFill>
                  <a:schemeClr val="bg1"/>
                </a:solidFill>
              </a:defRPr>
            </a:lvl2pPr>
            <a:lvl3pPr>
              <a:defRPr sz="1400" spc="40" baseline="0">
                <a:solidFill>
                  <a:schemeClr val="bg1"/>
                </a:solidFill>
              </a:defRPr>
            </a:lvl3pPr>
            <a:lvl4pPr>
              <a:defRPr sz="1200" spc="40" baseline="0">
                <a:solidFill>
                  <a:schemeClr val="bg1"/>
                </a:solidFill>
              </a:defRPr>
            </a:lvl4pPr>
            <a:lvl5pPr>
              <a:defRPr sz="1100" spc="40" baseline="0">
                <a:solidFill>
                  <a:schemeClr val="bg1"/>
                </a:solidFill>
              </a:defRPr>
            </a:lvl5pPr>
          </a:lstStyle>
          <a:p>
            <a:pPr lvl="0"/>
            <a:r>
              <a:rPr lang="en-US" noProof="0"/>
              <a:t>Click for agenda</a:t>
            </a:r>
          </a:p>
        </p:txBody>
      </p:sp>
      <p:sp>
        <p:nvSpPr>
          <p:cNvPr id="8" name="textruta 5">
            <a:extLst>
              <a:ext uri="{FF2B5EF4-FFF2-40B4-BE49-F238E27FC236}">
                <a16:creationId xmlns:a16="http://schemas.microsoft.com/office/drawing/2014/main" id="{00284F2E-F31D-BF4B-994C-3E331A29D073}"/>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0" name="textruta 9">
            <a:extLst>
              <a:ext uri="{FF2B5EF4-FFF2-40B4-BE49-F238E27FC236}">
                <a16:creationId xmlns:a16="http://schemas.microsoft.com/office/drawing/2014/main" id="{E1BCA37F-BCB7-E04A-BF96-DF2F97908106}"/>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1" name="Rektangel 10">
            <a:extLst>
              <a:ext uri="{FF2B5EF4-FFF2-40B4-BE49-F238E27FC236}">
                <a16:creationId xmlns:a16="http://schemas.microsoft.com/office/drawing/2014/main" id="{81504CAB-86DC-7B40-8E88-8772421ABA81}"/>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Rektangel 11">
            <a:extLst>
              <a:ext uri="{FF2B5EF4-FFF2-40B4-BE49-F238E27FC236}">
                <a16:creationId xmlns:a16="http://schemas.microsoft.com/office/drawing/2014/main" id="{F7F99CA5-DEDA-AF48-B232-7095F0A1D6DD}"/>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3" name="Platshållare för datum 3">
            <a:extLst>
              <a:ext uri="{FF2B5EF4-FFF2-40B4-BE49-F238E27FC236}">
                <a16:creationId xmlns:a16="http://schemas.microsoft.com/office/drawing/2014/main" id="{A95B9798-476C-D144-8E9A-D4892976764B}"/>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FE61D501-60E0-4F1E-AFD3-4EA733C9CEEE}" type="datetime1">
              <a:rPr lang="nb-NO" smtClean="0"/>
              <a:t>20.08.2026</a:t>
            </a:fld>
            <a:endParaRPr lang="en-US"/>
          </a:p>
        </p:txBody>
      </p:sp>
      <p:sp>
        <p:nvSpPr>
          <p:cNvPr id="14" name="Platshållare för sidfot 4">
            <a:extLst>
              <a:ext uri="{FF2B5EF4-FFF2-40B4-BE49-F238E27FC236}">
                <a16:creationId xmlns:a16="http://schemas.microsoft.com/office/drawing/2014/main" id="{362F5EB4-87A5-8D4D-91EB-B5981406F21D}"/>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a:t>Skanska Norway</a:t>
            </a:r>
          </a:p>
        </p:txBody>
      </p:sp>
      <p:sp>
        <p:nvSpPr>
          <p:cNvPr id="15" name="Platshållare för bildnummer 5">
            <a:extLst>
              <a:ext uri="{FF2B5EF4-FFF2-40B4-BE49-F238E27FC236}">
                <a16:creationId xmlns:a16="http://schemas.microsoft.com/office/drawing/2014/main" id="{1B211A98-A085-6149-BADD-E3AF539B746D}"/>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17" name="Text Placeholder 4">
            <a:extLst>
              <a:ext uri="{FF2B5EF4-FFF2-40B4-BE49-F238E27FC236}">
                <a16:creationId xmlns:a16="http://schemas.microsoft.com/office/drawing/2014/main" id="{22B95E08-D2D3-1343-AAFC-765955B17A7B}"/>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30953047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4 Quote Slide Image">
    <p:bg>
      <p:bgPr>
        <a:solidFill>
          <a:schemeClr val="tx2"/>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CBA7EE4-EB8C-8F45-95DB-49CBDE2D978D}"/>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1852246"/>
            <a:ext cx="7253550" cy="2312681"/>
          </a:xfrm>
          <a:prstGeom prst="rect">
            <a:avLst/>
          </a:prstGeom>
        </p:spPr>
        <p:txBody>
          <a:bodyPr anchor="b">
            <a:noAutofit/>
          </a:bodyPr>
          <a:lstStyle>
            <a:lvl1pPr marL="0" indent="0" algn="l">
              <a:lnSpc>
                <a:spcPct val="90000"/>
              </a:lnSpc>
              <a:spcBef>
                <a:spcPts val="0"/>
              </a:spcBef>
              <a:buNone/>
              <a:defRPr sz="3600" spc="40" baseline="0">
                <a:solidFill>
                  <a:schemeClr val="tx2"/>
                </a:solidFill>
              </a:defRPr>
            </a:lvl1pPr>
          </a:lstStyle>
          <a:p>
            <a:pPr lvl="0"/>
            <a:r>
              <a:rPr lang="en-US" noProof="0"/>
              <a:t>Click to add a quotation </a:t>
            </a:r>
            <a:br>
              <a:rPr lang="en-US" noProof="0"/>
            </a:br>
            <a:r>
              <a:rPr lang="en-US" noProof="0"/>
              <a:t>of maximum four lines</a:t>
            </a:r>
          </a:p>
        </p:txBody>
      </p:sp>
      <p:sp>
        <p:nvSpPr>
          <p:cNvPr id="9" name="Text Placeholder 18">
            <a:extLst>
              <a:ext uri="{FF2B5EF4-FFF2-40B4-BE49-F238E27FC236}">
                <a16:creationId xmlns:a16="http://schemas.microsoft.com/office/drawing/2014/main" id="{02F1B97F-3A95-9446-9E62-C3B80BE6BCE7}"/>
              </a:ext>
            </a:extLst>
          </p:cNvPr>
          <p:cNvSpPr>
            <a:spLocks noGrp="1"/>
          </p:cNvSpPr>
          <p:nvPr>
            <p:ph type="body" sz="quarter" idx="19" hasCustomPrompt="1"/>
          </p:nvPr>
        </p:nvSpPr>
        <p:spPr>
          <a:xfrm>
            <a:off x="576263" y="4426246"/>
            <a:ext cx="4064000" cy="112593"/>
          </a:xfrm>
          <a:prstGeom prst="rect">
            <a:avLst/>
          </a:prstGeom>
        </p:spPr>
        <p:txBody>
          <a:bodyPr anchor="t">
            <a:noAutofit/>
          </a:bodyPr>
          <a:lstStyle>
            <a:lvl1pPr marL="171450" indent="-171450" algn="l">
              <a:lnSpc>
                <a:spcPct val="85000"/>
              </a:lnSpc>
              <a:spcBef>
                <a:spcPts val="0"/>
              </a:spcBef>
              <a:buFont typeface="System Font Regular"/>
              <a:buChar char="–"/>
              <a:defRPr sz="1200" cap="none" spc="70" baseline="0">
                <a:solidFill>
                  <a:schemeClr val="tx2"/>
                </a:solidFill>
              </a:defRPr>
            </a:lvl1pPr>
          </a:lstStyle>
          <a:p>
            <a:pPr lvl="0"/>
            <a:r>
              <a:rPr lang="en-US" noProof="0"/>
              <a:t>Click to add </a:t>
            </a:r>
            <a:r>
              <a:rPr lang="en-US" sz="1200" noProof="0"/>
              <a:t>Author</a:t>
            </a:r>
            <a:r>
              <a:rPr lang="en-US" noProof="0"/>
              <a:t>/Sender</a:t>
            </a:r>
          </a:p>
        </p:txBody>
      </p:sp>
      <p:sp>
        <p:nvSpPr>
          <p:cNvPr id="10" name="textruta 5">
            <a:extLst>
              <a:ext uri="{FF2B5EF4-FFF2-40B4-BE49-F238E27FC236}">
                <a16:creationId xmlns:a16="http://schemas.microsoft.com/office/drawing/2014/main" id="{6125E698-E501-F948-80A2-6E99F56F7359}"/>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1" name="textruta 10">
            <a:extLst>
              <a:ext uri="{FF2B5EF4-FFF2-40B4-BE49-F238E27FC236}">
                <a16:creationId xmlns:a16="http://schemas.microsoft.com/office/drawing/2014/main" id="{F96DE2D7-6EC7-F04E-BCD5-54998471501A}"/>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2" name="Rektangel 11">
            <a:extLst>
              <a:ext uri="{FF2B5EF4-FFF2-40B4-BE49-F238E27FC236}">
                <a16:creationId xmlns:a16="http://schemas.microsoft.com/office/drawing/2014/main" id="{51356C9E-5E92-A04E-A4AA-821A446C8B64}"/>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3" name="Rektangel 12">
            <a:extLst>
              <a:ext uri="{FF2B5EF4-FFF2-40B4-BE49-F238E27FC236}">
                <a16:creationId xmlns:a16="http://schemas.microsoft.com/office/drawing/2014/main" id="{15B3ED12-EA8B-F946-BFC3-D77E68E2793F}"/>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4" name="Platshållare för datum 3">
            <a:extLst>
              <a:ext uri="{FF2B5EF4-FFF2-40B4-BE49-F238E27FC236}">
                <a16:creationId xmlns:a16="http://schemas.microsoft.com/office/drawing/2014/main" id="{59A0545A-79C8-8143-9D7B-0E8CFC8BF91A}"/>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CC4D628B-F9EC-42C5-85F2-43FAAA70A38D}" type="datetime1">
              <a:rPr lang="nb-NO" noProof="0" smtClean="0"/>
              <a:t>20.08.2026</a:t>
            </a:fld>
            <a:endParaRPr lang="en-US" noProof="0"/>
          </a:p>
        </p:txBody>
      </p:sp>
      <p:sp>
        <p:nvSpPr>
          <p:cNvPr id="15" name="Platshållare för sidfot 4">
            <a:extLst>
              <a:ext uri="{FF2B5EF4-FFF2-40B4-BE49-F238E27FC236}">
                <a16:creationId xmlns:a16="http://schemas.microsoft.com/office/drawing/2014/main" id="{BCB3CAC7-3F95-5045-B4E2-B10BE41353B0}"/>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6" name="Platshållare för bildnummer 5">
            <a:extLst>
              <a:ext uri="{FF2B5EF4-FFF2-40B4-BE49-F238E27FC236}">
                <a16:creationId xmlns:a16="http://schemas.microsoft.com/office/drawing/2014/main" id="{CE84C9A7-2CB0-2746-830B-CE8D18AC5F30}"/>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18" name="Text Placeholder 4">
            <a:extLst>
              <a:ext uri="{FF2B5EF4-FFF2-40B4-BE49-F238E27FC236}">
                <a16:creationId xmlns:a16="http://schemas.microsoft.com/office/drawing/2014/main" id="{646776D4-7C75-C249-9960-04B14FEA5E29}"/>
              </a:ext>
            </a:extLst>
          </p:cNvPr>
          <p:cNvSpPr>
            <a:spLocks noGrp="1"/>
          </p:cNvSpPr>
          <p:nvPr>
            <p:ph type="body" sz="quarter" idx="20"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6878266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 Quote Slide Image">
    <p:bg>
      <p:bgPr>
        <a:solidFill>
          <a:schemeClr val="tx2"/>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CBA7EE4-EB8C-8F45-95DB-49CBDE2D978D}"/>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1852246"/>
            <a:ext cx="7253550" cy="2312681"/>
          </a:xfrm>
          <a:prstGeom prst="rect">
            <a:avLst/>
          </a:prstGeom>
        </p:spPr>
        <p:txBody>
          <a:bodyPr anchor="b">
            <a:noAutofit/>
          </a:bodyPr>
          <a:lstStyle>
            <a:lvl1pPr marL="0" indent="0" algn="l">
              <a:lnSpc>
                <a:spcPct val="90000"/>
              </a:lnSpc>
              <a:spcBef>
                <a:spcPts val="0"/>
              </a:spcBef>
              <a:buNone/>
              <a:defRPr sz="3600" spc="40" baseline="0">
                <a:solidFill>
                  <a:schemeClr val="tx2"/>
                </a:solidFill>
              </a:defRPr>
            </a:lvl1pPr>
          </a:lstStyle>
          <a:p>
            <a:pPr lvl="0"/>
            <a:r>
              <a:rPr lang="en-US" noProof="0"/>
              <a:t>Click to add a quotation </a:t>
            </a:r>
            <a:br>
              <a:rPr lang="en-US" noProof="0"/>
            </a:br>
            <a:r>
              <a:rPr lang="en-US" noProof="0"/>
              <a:t>of maximum four lines</a:t>
            </a:r>
          </a:p>
        </p:txBody>
      </p:sp>
      <p:sp>
        <p:nvSpPr>
          <p:cNvPr id="9" name="Text Placeholder 18">
            <a:extLst>
              <a:ext uri="{FF2B5EF4-FFF2-40B4-BE49-F238E27FC236}">
                <a16:creationId xmlns:a16="http://schemas.microsoft.com/office/drawing/2014/main" id="{02F1B97F-3A95-9446-9E62-C3B80BE6BCE7}"/>
              </a:ext>
            </a:extLst>
          </p:cNvPr>
          <p:cNvSpPr>
            <a:spLocks noGrp="1"/>
          </p:cNvSpPr>
          <p:nvPr>
            <p:ph type="body" sz="quarter" idx="19" hasCustomPrompt="1"/>
          </p:nvPr>
        </p:nvSpPr>
        <p:spPr>
          <a:xfrm>
            <a:off x="576263" y="4426246"/>
            <a:ext cx="4064000" cy="112593"/>
          </a:xfrm>
          <a:prstGeom prst="rect">
            <a:avLst/>
          </a:prstGeom>
        </p:spPr>
        <p:txBody>
          <a:bodyPr anchor="t">
            <a:noAutofit/>
          </a:bodyPr>
          <a:lstStyle>
            <a:lvl1pPr marL="171450" indent="-171450" algn="l">
              <a:lnSpc>
                <a:spcPct val="85000"/>
              </a:lnSpc>
              <a:spcBef>
                <a:spcPts val="0"/>
              </a:spcBef>
              <a:buFont typeface="System Font Regular"/>
              <a:buChar char="–"/>
              <a:defRPr sz="1200" cap="none" spc="70" baseline="0">
                <a:solidFill>
                  <a:schemeClr val="tx2"/>
                </a:solidFill>
              </a:defRPr>
            </a:lvl1pPr>
          </a:lstStyle>
          <a:p>
            <a:pPr lvl="0"/>
            <a:r>
              <a:rPr lang="en-US" noProof="0"/>
              <a:t>Click to add </a:t>
            </a:r>
            <a:r>
              <a:rPr lang="en-US" sz="1200" noProof="0"/>
              <a:t>Author</a:t>
            </a:r>
            <a:r>
              <a:rPr lang="en-US" noProof="0"/>
              <a:t>/Sender</a:t>
            </a:r>
          </a:p>
        </p:txBody>
      </p:sp>
      <p:sp>
        <p:nvSpPr>
          <p:cNvPr id="10" name="textruta 5">
            <a:extLst>
              <a:ext uri="{FF2B5EF4-FFF2-40B4-BE49-F238E27FC236}">
                <a16:creationId xmlns:a16="http://schemas.microsoft.com/office/drawing/2014/main" id="{6125E698-E501-F948-80A2-6E99F56F7359}"/>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1" name="textruta 10">
            <a:extLst>
              <a:ext uri="{FF2B5EF4-FFF2-40B4-BE49-F238E27FC236}">
                <a16:creationId xmlns:a16="http://schemas.microsoft.com/office/drawing/2014/main" id="{F96DE2D7-6EC7-F04E-BCD5-54998471501A}"/>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2" name="Rektangel 11">
            <a:extLst>
              <a:ext uri="{FF2B5EF4-FFF2-40B4-BE49-F238E27FC236}">
                <a16:creationId xmlns:a16="http://schemas.microsoft.com/office/drawing/2014/main" id="{51356C9E-5E92-A04E-A4AA-821A446C8B64}"/>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3" name="Rektangel 12">
            <a:extLst>
              <a:ext uri="{FF2B5EF4-FFF2-40B4-BE49-F238E27FC236}">
                <a16:creationId xmlns:a16="http://schemas.microsoft.com/office/drawing/2014/main" id="{15B3ED12-EA8B-F946-BFC3-D77E68E2793F}"/>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4" name="Platshållare för datum 3">
            <a:extLst>
              <a:ext uri="{FF2B5EF4-FFF2-40B4-BE49-F238E27FC236}">
                <a16:creationId xmlns:a16="http://schemas.microsoft.com/office/drawing/2014/main" id="{59A0545A-79C8-8143-9D7B-0E8CFC8BF91A}"/>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F81BC81E-13ED-41FE-B12B-30C1FA1453FC}" type="datetime1">
              <a:rPr lang="en-US" noProof="0" smtClean="0"/>
              <a:t>8/20/26</a:t>
            </a:fld>
            <a:endParaRPr lang="en-US" noProof="0"/>
          </a:p>
        </p:txBody>
      </p:sp>
      <p:sp>
        <p:nvSpPr>
          <p:cNvPr id="15" name="Platshållare för sidfot 4">
            <a:extLst>
              <a:ext uri="{FF2B5EF4-FFF2-40B4-BE49-F238E27FC236}">
                <a16:creationId xmlns:a16="http://schemas.microsoft.com/office/drawing/2014/main" id="{BCB3CAC7-3F95-5045-B4E2-B10BE41353B0}"/>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16" name="Platshållare för bildnummer 5">
            <a:extLst>
              <a:ext uri="{FF2B5EF4-FFF2-40B4-BE49-F238E27FC236}">
                <a16:creationId xmlns:a16="http://schemas.microsoft.com/office/drawing/2014/main" id="{CE84C9A7-2CB0-2746-830B-CE8D18AC5F30}"/>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18" name="Text Placeholder 4">
            <a:extLst>
              <a:ext uri="{FF2B5EF4-FFF2-40B4-BE49-F238E27FC236}">
                <a16:creationId xmlns:a16="http://schemas.microsoft.com/office/drawing/2014/main" id="{646776D4-7C75-C249-9960-04B14FEA5E29}"/>
              </a:ext>
            </a:extLst>
          </p:cNvPr>
          <p:cNvSpPr>
            <a:spLocks noGrp="1"/>
          </p:cNvSpPr>
          <p:nvPr>
            <p:ph type="body" sz="quarter" idx="20"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45375894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4 Quote Slide Blue">
    <p:bg>
      <p:bgRef idx="1001">
        <a:schemeClr val="bg2"/>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1852246"/>
            <a:ext cx="7253550" cy="2312681"/>
          </a:xfrm>
          <a:prstGeom prst="rect">
            <a:avLst/>
          </a:prstGeom>
        </p:spPr>
        <p:txBody>
          <a:bodyPr anchor="b">
            <a:noAutofit/>
          </a:bodyPr>
          <a:lstStyle>
            <a:lvl1pPr marL="0" indent="0" algn="l">
              <a:lnSpc>
                <a:spcPct val="90000"/>
              </a:lnSpc>
              <a:spcBef>
                <a:spcPts val="0"/>
              </a:spcBef>
              <a:buNone/>
              <a:defRPr sz="3600" spc="40" baseline="0">
                <a:solidFill>
                  <a:schemeClr val="tx2"/>
                </a:solidFill>
              </a:defRPr>
            </a:lvl1pPr>
          </a:lstStyle>
          <a:p>
            <a:pPr lvl="0"/>
            <a:r>
              <a:rPr lang="en-US" noProof="0"/>
              <a:t>Click to add a quotation </a:t>
            </a:r>
            <a:br>
              <a:rPr lang="en-US" noProof="0"/>
            </a:br>
            <a:r>
              <a:rPr lang="en-US" noProof="0"/>
              <a:t>of maximum four lines</a:t>
            </a:r>
          </a:p>
        </p:txBody>
      </p:sp>
      <p:sp>
        <p:nvSpPr>
          <p:cNvPr id="9" name="Text Placeholder 18">
            <a:extLst>
              <a:ext uri="{FF2B5EF4-FFF2-40B4-BE49-F238E27FC236}">
                <a16:creationId xmlns:a16="http://schemas.microsoft.com/office/drawing/2014/main" id="{02F1B97F-3A95-9446-9E62-C3B80BE6BCE7}"/>
              </a:ext>
            </a:extLst>
          </p:cNvPr>
          <p:cNvSpPr>
            <a:spLocks noGrp="1"/>
          </p:cNvSpPr>
          <p:nvPr>
            <p:ph type="body" sz="quarter" idx="19" hasCustomPrompt="1"/>
          </p:nvPr>
        </p:nvSpPr>
        <p:spPr>
          <a:xfrm>
            <a:off x="576263" y="4426246"/>
            <a:ext cx="4064000" cy="112593"/>
          </a:xfrm>
          <a:prstGeom prst="rect">
            <a:avLst/>
          </a:prstGeom>
        </p:spPr>
        <p:txBody>
          <a:bodyPr anchor="t">
            <a:noAutofit/>
          </a:bodyPr>
          <a:lstStyle>
            <a:lvl1pPr marL="171450" indent="-171450" algn="l">
              <a:lnSpc>
                <a:spcPct val="85000"/>
              </a:lnSpc>
              <a:spcBef>
                <a:spcPts val="0"/>
              </a:spcBef>
              <a:buFont typeface="System Font Regular"/>
              <a:buChar char="–"/>
              <a:defRPr sz="1200" cap="none" spc="70" baseline="0">
                <a:solidFill>
                  <a:schemeClr val="tx2"/>
                </a:solidFill>
              </a:defRPr>
            </a:lvl1pPr>
          </a:lstStyle>
          <a:p>
            <a:pPr lvl="0"/>
            <a:r>
              <a:rPr lang="en-US" noProof="0"/>
              <a:t>Click to add </a:t>
            </a:r>
            <a:r>
              <a:rPr lang="en-US" sz="1200" noProof="0"/>
              <a:t>Author</a:t>
            </a:r>
            <a:r>
              <a:rPr lang="en-US" noProof="0"/>
              <a:t>/Sender</a:t>
            </a:r>
          </a:p>
        </p:txBody>
      </p:sp>
      <p:sp>
        <p:nvSpPr>
          <p:cNvPr id="14" name="Platshållare för datum 3">
            <a:extLst>
              <a:ext uri="{FF2B5EF4-FFF2-40B4-BE49-F238E27FC236}">
                <a16:creationId xmlns:a16="http://schemas.microsoft.com/office/drawing/2014/main" id="{59A0545A-79C8-8143-9D7B-0E8CFC8BF91A}"/>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26FC9486-F4C3-4D48-ADAE-35D8FC8CF0DE}" type="datetime1">
              <a:rPr lang="nb-NO" noProof="0" smtClean="0"/>
              <a:t>20.08.2026</a:t>
            </a:fld>
            <a:endParaRPr lang="en-US" noProof="0"/>
          </a:p>
        </p:txBody>
      </p:sp>
      <p:sp>
        <p:nvSpPr>
          <p:cNvPr id="15" name="Platshållare för sidfot 4">
            <a:extLst>
              <a:ext uri="{FF2B5EF4-FFF2-40B4-BE49-F238E27FC236}">
                <a16:creationId xmlns:a16="http://schemas.microsoft.com/office/drawing/2014/main" id="{BCB3CAC7-3F95-5045-B4E2-B10BE41353B0}"/>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6" name="Platshållare för bildnummer 5">
            <a:extLst>
              <a:ext uri="{FF2B5EF4-FFF2-40B4-BE49-F238E27FC236}">
                <a16:creationId xmlns:a16="http://schemas.microsoft.com/office/drawing/2014/main" id="{CE84C9A7-2CB0-2746-830B-CE8D18AC5F30}"/>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grpSp>
        <p:nvGrpSpPr>
          <p:cNvPr id="18" name="Grupp 32">
            <a:extLst>
              <a:ext uri="{FF2B5EF4-FFF2-40B4-BE49-F238E27FC236}">
                <a16:creationId xmlns:a16="http://schemas.microsoft.com/office/drawing/2014/main" id="{892CF028-CD68-014F-845F-FFFCB68894A8}"/>
              </a:ext>
            </a:extLst>
          </p:cNvPr>
          <p:cNvGrpSpPr/>
          <p:nvPr userDrawn="1"/>
        </p:nvGrpSpPr>
        <p:grpSpPr>
          <a:xfrm>
            <a:off x="576140" y="6451484"/>
            <a:ext cx="615478" cy="91194"/>
            <a:chOff x="576140" y="6451484"/>
            <a:chExt cx="615478" cy="91194"/>
          </a:xfrm>
          <a:solidFill>
            <a:schemeClr val="tx1"/>
          </a:solidFill>
        </p:grpSpPr>
        <p:sp>
          <p:nvSpPr>
            <p:cNvPr id="20" name="Bild 2">
              <a:extLst>
                <a:ext uri="{FF2B5EF4-FFF2-40B4-BE49-F238E27FC236}">
                  <a16:creationId xmlns:a16="http://schemas.microsoft.com/office/drawing/2014/main" id="{BB6F4DFB-1FB4-AF4E-AE93-FD81ADD7997B}"/>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1"/>
                </a:solidFill>
              </a:endParaRPr>
            </a:p>
          </p:txBody>
        </p:sp>
        <p:sp>
          <p:nvSpPr>
            <p:cNvPr id="21" name="Bild 2">
              <a:extLst>
                <a:ext uri="{FF2B5EF4-FFF2-40B4-BE49-F238E27FC236}">
                  <a16:creationId xmlns:a16="http://schemas.microsoft.com/office/drawing/2014/main" id="{9302B9C7-F584-3D4B-865C-55B98056491D}"/>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2" name="Bild 2">
              <a:extLst>
                <a:ext uri="{FF2B5EF4-FFF2-40B4-BE49-F238E27FC236}">
                  <a16:creationId xmlns:a16="http://schemas.microsoft.com/office/drawing/2014/main" id="{F985D99D-13E7-EF49-B0AD-01E92B0054E9}"/>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3" name="Bild 2">
              <a:extLst>
                <a:ext uri="{FF2B5EF4-FFF2-40B4-BE49-F238E27FC236}">
                  <a16:creationId xmlns:a16="http://schemas.microsoft.com/office/drawing/2014/main" id="{3E730B4A-6C2F-0E49-8857-CB76E0527421}"/>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4" name="Bild 2">
              <a:extLst>
                <a:ext uri="{FF2B5EF4-FFF2-40B4-BE49-F238E27FC236}">
                  <a16:creationId xmlns:a16="http://schemas.microsoft.com/office/drawing/2014/main" id="{C00A891A-B8BE-A142-A7F1-CCA13BE7ED10}"/>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1"/>
                </a:solidFill>
              </a:endParaRPr>
            </a:p>
          </p:txBody>
        </p:sp>
        <p:sp>
          <p:nvSpPr>
            <p:cNvPr id="25" name="Bild 2">
              <a:extLst>
                <a:ext uri="{FF2B5EF4-FFF2-40B4-BE49-F238E27FC236}">
                  <a16:creationId xmlns:a16="http://schemas.microsoft.com/office/drawing/2014/main" id="{05B41D9C-1A87-1044-AF28-2C146A2B9154}"/>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6" name="Bild 2">
              <a:extLst>
                <a:ext uri="{FF2B5EF4-FFF2-40B4-BE49-F238E27FC236}">
                  <a16:creationId xmlns:a16="http://schemas.microsoft.com/office/drawing/2014/main" id="{B6D5D020-32AD-AB4E-BEAD-487BC943A244}"/>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grpSp>
    </p:spTree>
    <p:extLst>
      <p:ext uri="{BB962C8B-B14F-4D97-AF65-F5344CB8AC3E}">
        <p14:creationId xmlns:p14="http://schemas.microsoft.com/office/powerpoint/2010/main" val="569898584"/>
      </p:ext>
    </p:extLst>
  </p:cSld>
  <p:clrMapOvr>
    <a:overrideClrMapping bg1="dk1" tx1="lt1" bg2="dk2" tx2="lt2" accent1="accent1" accent2="accent2" accent3="accent3" accent4="accent4" accent5="accent5" accent6="accent6" hlink="hlink" folHlink="folHlink"/>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4 Quote Slide Gray">
    <p:bg>
      <p:bgRef idx="1001">
        <a:schemeClr val="bg2"/>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1852246"/>
            <a:ext cx="7253550" cy="2312681"/>
          </a:xfrm>
          <a:prstGeom prst="rect">
            <a:avLst/>
          </a:prstGeom>
        </p:spPr>
        <p:txBody>
          <a:bodyPr anchor="b">
            <a:noAutofit/>
          </a:bodyPr>
          <a:lstStyle>
            <a:lvl1pPr marL="0" indent="0" algn="l">
              <a:lnSpc>
                <a:spcPct val="90000"/>
              </a:lnSpc>
              <a:spcBef>
                <a:spcPts val="0"/>
              </a:spcBef>
              <a:buNone/>
              <a:defRPr sz="3600" spc="40" baseline="0">
                <a:solidFill>
                  <a:schemeClr val="tx2"/>
                </a:solidFill>
              </a:defRPr>
            </a:lvl1pPr>
          </a:lstStyle>
          <a:p>
            <a:pPr lvl="0"/>
            <a:r>
              <a:rPr lang="en-US" noProof="0"/>
              <a:t>Click to add a quotation </a:t>
            </a:r>
            <a:br>
              <a:rPr lang="en-US" noProof="0"/>
            </a:br>
            <a:r>
              <a:rPr lang="en-US" noProof="0"/>
              <a:t>of maximum four lines</a:t>
            </a:r>
          </a:p>
        </p:txBody>
      </p:sp>
      <p:sp>
        <p:nvSpPr>
          <p:cNvPr id="9" name="Text Placeholder 18">
            <a:extLst>
              <a:ext uri="{FF2B5EF4-FFF2-40B4-BE49-F238E27FC236}">
                <a16:creationId xmlns:a16="http://schemas.microsoft.com/office/drawing/2014/main" id="{02F1B97F-3A95-9446-9E62-C3B80BE6BCE7}"/>
              </a:ext>
            </a:extLst>
          </p:cNvPr>
          <p:cNvSpPr>
            <a:spLocks noGrp="1"/>
          </p:cNvSpPr>
          <p:nvPr>
            <p:ph type="body" sz="quarter" idx="19" hasCustomPrompt="1"/>
          </p:nvPr>
        </p:nvSpPr>
        <p:spPr>
          <a:xfrm>
            <a:off x="576263" y="4426246"/>
            <a:ext cx="4064000" cy="112593"/>
          </a:xfrm>
          <a:prstGeom prst="rect">
            <a:avLst/>
          </a:prstGeom>
        </p:spPr>
        <p:txBody>
          <a:bodyPr anchor="t">
            <a:noAutofit/>
          </a:bodyPr>
          <a:lstStyle>
            <a:lvl1pPr marL="171450" indent="-171450" algn="l">
              <a:lnSpc>
                <a:spcPct val="85000"/>
              </a:lnSpc>
              <a:spcBef>
                <a:spcPts val="0"/>
              </a:spcBef>
              <a:buFont typeface="System Font Regular"/>
              <a:buChar char="–"/>
              <a:defRPr sz="1200" cap="none" spc="70" baseline="0">
                <a:solidFill>
                  <a:schemeClr val="tx2"/>
                </a:solidFill>
              </a:defRPr>
            </a:lvl1pPr>
          </a:lstStyle>
          <a:p>
            <a:pPr lvl="0"/>
            <a:r>
              <a:rPr lang="en-US" noProof="0"/>
              <a:t>Click to add </a:t>
            </a:r>
            <a:r>
              <a:rPr lang="en-US" sz="1200" noProof="0"/>
              <a:t>Author</a:t>
            </a:r>
            <a:r>
              <a:rPr lang="en-US" noProof="0"/>
              <a:t>/Sender</a:t>
            </a:r>
          </a:p>
        </p:txBody>
      </p:sp>
      <p:sp>
        <p:nvSpPr>
          <p:cNvPr id="14" name="Platshållare för datum 3">
            <a:extLst>
              <a:ext uri="{FF2B5EF4-FFF2-40B4-BE49-F238E27FC236}">
                <a16:creationId xmlns:a16="http://schemas.microsoft.com/office/drawing/2014/main" id="{59A0545A-79C8-8143-9D7B-0E8CFC8BF91A}"/>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273468B8-8378-4AD8-BA1A-3579689DBA57}" type="datetime1">
              <a:rPr lang="nb-NO" noProof="0" smtClean="0"/>
              <a:t>20.08.2026</a:t>
            </a:fld>
            <a:endParaRPr lang="en-US" noProof="0"/>
          </a:p>
        </p:txBody>
      </p:sp>
      <p:sp>
        <p:nvSpPr>
          <p:cNvPr id="15" name="Platshållare för sidfot 4">
            <a:extLst>
              <a:ext uri="{FF2B5EF4-FFF2-40B4-BE49-F238E27FC236}">
                <a16:creationId xmlns:a16="http://schemas.microsoft.com/office/drawing/2014/main" id="{BCB3CAC7-3F95-5045-B4E2-B10BE41353B0}"/>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6" name="Platshållare för bildnummer 5">
            <a:extLst>
              <a:ext uri="{FF2B5EF4-FFF2-40B4-BE49-F238E27FC236}">
                <a16:creationId xmlns:a16="http://schemas.microsoft.com/office/drawing/2014/main" id="{CE84C9A7-2CB0-2746-830B-CE8D18AC5F30}"/>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grpSp>
        <p:nvGrpSpPr>
          <p:cNvPr id="18" name="Grupp 32">
            <a:extLst>
              <a:ext uri="{FF2B5EF4-FFF2-40B4-BE49-F238E27FC236}">
                <a16:creationId xmlns:a16="http://schemas.microsoft.com/office/drawing/2014/main" id="{892CF028-CD68-014F-845F-FFFCB68894A8}"/>
              </a:ext>
            </a:extLst>
          </p:cNvPr>
          <p:cNvGrpSpPr/>
          <p:nvPr userDrawn="1"/>
        </p:nvGrpSpPr>
        <p:grpSpPr>
          <a:xfrm>
            <a:off x="576140" y="6451484"/>
            <a:ext cx="615478" cy="91194"/>
            <a:chOff x="576140" y="6451484"/>
            <a:chExt cx="615478" cy="91194"/>
          </a:xfrm>
          <a:solidFill>
            <a:schemeClr val="tx2"/>
          </a:solidFill>
        </p:grpSpPr>
        <p:sp>
          <p:nvSpPr>
            <p:cNvPr id="20" name="Bild 2">
              <a:extLst>
                <a:ext uri="{FF2B5EF4-FFF2-40B4-BE49-F238E27FC236}">
                  <a16:creationId xmlns:a16="http://schemas.microsoft.com/office/drawing/2014/main" id="{BB6F4DFB-1FB4-AF4E-AE93-FD81ADD7997B}"/>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1"/>
                </a:solidFill>
              </a:endParaRPr>
            </a:p>
          </p:txBody>
        </p:sp>
        <p:sp>
          <p:nvSpPr>
            <p:cNvPr id="21" name="Bild 2">
              <a:extLst>
                <a:ext uri="{FF2B5EF4-FFF2-40B4-BE49-F238E27FC236}">
                  <a16:creationId xmlns:a16="http://schemas.microsoft.com/office/drawing/2014/main" id="{9302B9C7-F584-3D4B-865C-55B98056491D}"/>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2" name="Bild 2">
              <a:extLst>
                <a:ext uri="{FF2B5EF4-FFF2-40B4-BE49-F238E27FC236}">
                  <a16:creationId xmlns:a16="http://schemas.microsoft.com/office/drawing/2014/main" id="{F985D99D-13E7-EF49-B0AD-01E92B0054E9}"/>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3" name="Bild 2">
              <a:extLst>
                <a:ext uri="{FF2B5EF4-FFF2-40B4-BE49-F238E27FC236}">
                  <a16:creationId xmlns:a16="http://schemas.microsoft.com/office/drawing/2014/main" id="{3E730B4A-6C2F-0E49-8857-CB76E0527421}"/>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4" name="Bild 2">
              <a:extLst>
                <a:ext uri="{FF2B5EF4-FFF2-40B4-BE49-F238E27FC236}">
                  <a16:creationId xmlns:a16="http://schemas.microsoft.com/office/drawing/2014/main" id="{C00A891A-B8BE-A142-A7F1-CCA13BE7ED10}"/>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1"/>
                </a:solidFill>
              </a:endParaRPr>
            </a:p>
          </p:txBody>
        </p:sp>
        <p:sp>
          <p:nvSpPr>
            <p:cNvPr id="25" name="Bild 2">
              <a:extLst>
                <a:ext uri="{FF2B5EF4-FFF2-40B4-BE49-F238E27FC236}">
                  <a16:creationId xmlns:a16="http://schemas.microsoft.com/office/drawing/2014/main" id="{05B41D9C-1A87-1044-AF28-2C146A2B9154}"/>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6" name="Bild 2">
              <a:extLst>
                <a:ext uri="{FF2B5EF4-FFF2-40B4-BE49-F238E27FC236}">
                  <a16:creationId xmlns:a16="http://schemas.microsoft.com/office/drawing/2014/main" id="{B6D5D020-32AD-AB4E-BEAD-487BC943A244}"/>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grpSp>
    </p:spTree>
    <p:extLst>
      <p:ext uri="{BB962C8B-B14F-4D97-AF65-F5344CB8AC3E}">
        <p14:creationId xmlns:p14="http://schemas.microsoft.com/office/powerpoint/2010/main" val="1218760991"/>
      </p:ext>
    </p:extLst>
  </p:cSld>
  <p:clrMapOvr>
    <a:overrideClrMapping bg1="lt1" tx1="dk1" bg2="lt2" tx2="dk2" accent1="accent1" accent2="accent2" accent3="accent3" accent4="accent4" accent5="accent5" accent6="accent6" hlink="hlink" folHlink="folHlink"/>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5 Full Image">
    <p:bg>
      <p:bgPr>
        <a:solidFill>
          <a:schemeClr val="bg1"/>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CBA7EE4-EB8C-8F45-95DB-49CBDE2D978D}"/>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6" name="textruta 5">
            <a:extLst>
              <a:ext uri="{FF2B5EF4-FFF2-40B4-BE49-F238E27FC236}">
                <a16:creationId xmlns:a16="http://schemas.microsoft.com/office/drawing/2014/main" id="{CAF12B7D-4908-C140-8479-BBA74C392BFA}"/>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6D001312-59F0-0442-8F6B-117B57EE550F}"/>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05ECD74A-D0B6-194F-B25C-1455CC84FABD}"/>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E8C8C4A5-D430-0940-8213-633339896161}"/>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83C01208-01E2-5D44-8A25-EF6024C0723F}"/>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C39F5186-836C-49C1-BFC4-FB3C40634230}" type="datetime1">
              <a:rPr lang="nb-NO" smtClean="0"/>
              <a:t>20.08.2026</a:t>
            </a:fld>
            <a:endParaRPr lang="en-US"/>
          </a:p>
        </p:txBody>
      </p:sp>
      <p:sp>
        <p:nvSpPr>
          <p:cNvPr id="13" name="Platshållare för sidfot 4">
            <a:extLst>
              <a:ext uri="{FF2B5EF4-FFF2-40B4-BE49-F238E27FC236}">
                <a16:creationId xmlns:a16="http://schemas.microsoft.com/office/drawing/2014/main" id="{68DCE312-A27F-814F-BDDD-00D27A24DD8C}"/>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a:t>Skanska Norway</a:t>
            </a:r>
          </a:p>
        </p:txBody>
      </p:sp>
      <p:sp>
        <p:nvSpPr>
          <p:cNvPr id="14" name="Platshållare för bildnummer 5">
            <a:extLst>
              <a:ext uri="{FF2B5EF4-FFF2-40B4-BE49-F238E27FC236}">
                <a16:creationId xmlns:a16="http://schemas.microsoft.com/office/drawing/2014/main" id="{BF3C2BA5-B91C-7142-BA3D-478DF85F221B}"/>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16" name="Text Placeholder 4">
            <a:extLst>
              <a:ext uri="{FF2B5EF4-FFF2-40B4-BE49-F238E27FC236}">
                <a16:creationId xmlns:a16="http://schemas.microsoft.com/office/drawing/2014/main" id="{E37CECB8-B1B6-D144-BD70-CFF979706847}"/>
              </a:ext>
            </a:extLst>
          </p:cNvPr>
          <p:cNvSpPr>
            <a:spLocks noGrp="1"/>
          </p:cNvSpPr>
          <p:nvPr>
            <p:ph type="body" sz="quarter" idx="14"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735135609"/>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5 Full 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7A464D3A-71AD-CC4E-A666-6026DBFB2FDC}"/>
              </a:ext>
            </a:extLst>
          </p:cNvPr>
          <p:cNvSpPr>
            <a:spLocks noGrp="1"/>
          </p:cNvSpPr>
          <p:nvPr>
            <p:ph type="media" sz="quarter" idx="13" hasCustomPrompt="1"/>
          </p:nvPr>
        </p:nvSpPr>
        <p:spPr>
          <a:xfrm>
            <a:off x="0" y="0"/>
            <a:ext cx="12192000" cy="6858000"/>
          </a:xfrm>
          <a:solidFill>
            <a:srgbClr val="ECECEC"/>
          </a:solidFill>
        </p:spPr>
        <p:txBody>
          <a:bodyPr lIns="36000" tIns="36000" rIns="36000" bIns="36000"/>
          <a:lstStyle>
            <a:lvl1pPr marL="12700" indent="0" algn="ctr">
              <a:buNone/>
              <a:defRPr sz="1300"/>
            </a:lvl1pPr>
          </a:lstStyle>
          <a:p>
            <a:r>
              <a:rPr lang="en-US" noProof="0"/>
              <a:t>Click to add media</a:t>
            </a:r>
          </a:p>
        </p:txBody>
      </p:sp>
      <p:sp>
        <p:nvSpPr>
          <p:cNvPr id="7" name="Platshållare för datum 3">
            <a:extLst>
              <a:ext uri="{FF2B5EF4-FFF2-40B4-BE49-F238E27FC236}">
                <a16:creationId xmlns:a16="http://schemas.microsoft.com/office/drawing/2014/main" id="{A1BA11B1-CD86-5C4E-BECF-D3D588767D09}"/>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295BFFFE-A9AF-4178-8C13-E7487CD8BD60}" type="datetime1">
              <a:rPr lang="nb-NO" noProof="0" smtClean="0"/>
              <a:t>20.08.2026</a:t>
            </a:fld>
            <a:endParaRPr lang="en-US" noProof="0"/>
          </a:p>
        </p:txBody>
      </p:sp>
      <p:sp>
        <p:nvSpPr>
          <p:cNvPr id="8" name="Platshållare för sidfot 4">
            <a:extLst>
              <a:ext uri="{FF2B5EF4-FFF2-40B4-BE49-F238E27FC236}">
                <a16:creationId xmlns:a16="http://schemas.microsoft.com/office/drawing/2014/main" id="{6DC7E00E-15FF-1D48-9B00-D5BE75E2493A}"/>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9" name="Platshållare för bildnummer 5">
            <a:extLst>
              <a:ext uri="{FF2B5EF4-FFF2-40B4-BE49-F238E27FC236}">
                <a16:creationId xmlns:a16="http://schemas.microsoft.com/office/drawing/2014/main" id="{E27C82DA-ED11-C248-AB29-689C22549E61}"/>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346344136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5 Three Images Text">
    <p:bg>
      <p:bgPr>
        <a:solidFill>
          <a:schemeClr val="bg1"/>
        </a:solidFill>
        <a:effectLst/>
      </p:bgPr>
    </p:bg>
    <p:spTree>
      <p:nvGrpSpPr>
        <p:cNvPr id="1" name=""/>
        <p:cNvGrpSpPr/>
        <p:nvPr/>
      </p:nvGrpSpPr>
      <p:grpSpPr>
        <a:xfrm>
          <a:off x="0" y="0"/>
          <a:ext cx="0" cy="0"/>
          <a:chOff x="0" y="0"/>
          <a:chExt cx="0" cy="0"/>
        </a:xfrm>
      </p:grpSpPr>
      <p:sp>
        <p:nvSpPr>
          <p:cNvPr id="21" name="Picture Placeholder 17">
            <a:extLst>
              <a:ext uri="{FF2B5EF4-FFF2-40B4-BE49-F238E27FC236}">
                <a16:creationId xmlns:a16="http://schemas.microsoft.com/office/drawing/2014/main" id="{D5A74226-F457-F043-94EE-661CB4E40ED2}"/>
              </a:ext>
            </a:extLst>
          </p:cNvPr>
          <p:cNvSpPr>
            <a:spLocks noGrp="1"/>
          </p:cNvSpPr>
          <p:nvPr>
            <p:ph type="pic" sz="quarter" idx="27" hasCustomPrompt="1"/>
          </p:nvPr>
        </p:nvSpPr>
        <p:spPr>
          <a:xfrm>
            <a:off x="4062560" y="0"/>
            <a:ext cx="4076277" cy="6858000"/>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25" name="Picture Placeholder 24">
            <a:extLst>
              <a:ext uri="{FF2B5EF4-FFF2-40B4-BE49-F238E27FC236}">
                <a16:creationId xmlns:a16="http://schemas.microsoft.com/office/drawing/2014/main" id="{7FFAF88D-4CA3-474F-A41C-BB68F020FECF}"/>
              </a:ext>
            </a:extLst>
          </p:cNvPr>
          <p:cNvSpPr>
            <a:spLocks noGrp="1"/>
          </p:cNvSpPr>
          <p:nvPr>
            <p:ph type="pic" sz="quarter" idx="13" hasCustomPrompt="1"/>
          </p:nvPr>
        </p:nvSpPr>
        <p:spPr>
          <a:xfrm>
            <a:off x="5" y="5"/>
            <a:ext cx="4072023" cy="6857997"/>
          </a:xfrm>
          <a:custGeom>
            <a:avLst/>
            <a:gdLst>
              <a:gd name="connsiteX0" fmla="*/ 1146049 w 4072023"/>
              <a:gd name="connsiteY0" fmla="*/ 6470534 h 6857997"/>
              <a:gd name="connsiteX1" fmla="*/ 1157832 w 4072023"/>
              <a:gd name="connsiteY1" fmla="*/ 6505507 h 6857997"/>
              <a:gd name="connsiteX2" fmla="*/ 1134642 w 4072023"/>
              <a:gd name="connsiteY2" fmla="*/ 6505507 h 6857997"/>
              <a:gd name="connsiteX3" fmla="*/ 788170 w 4072023"/>
              <a:gd name="connsiteY3" fmla="*/ 6470534 h 6857997"/>
              <a:gd name="connsiteX4" fmla="*/ 799953 w 4072023"/>
              <a:gd name="connsiteY4" fmla="*/ 6505507 h 6857997"/>
              <a:gd name="connsiteX5" fmla="*/ 776763 w 4072023"/>
              <a:gd name="connsiteY5" fmla="*/ 6505507 h 6857997"/>
              <a:gd name="connsiteX6" fmla="*/ 1132323 w 4072023"/>
              <a:gd name="connsiteY6" fmla="*/ 6451543 h 6857997"/>
              <a:gd name="connsiteX7" fmla="*/ 1100860 w 4072023"/>
              <a:gd name="connsiteY7" fmla="*/ 6542674 h 6857997"/>
              <a:gd name="connsiteX8" fmla="*/ 1123110 w 4072023"/>
              <a:gd name="connsiteY8" fmla="*/ 6542674 h 6857997"/>
              <a:gd name="connsiteX9" fmla="*/ 1128876 w 4072023"/>
              <a:gd name="connsiteY9" fmla="*/ 6524060 h 6857997"/>
              <a:gd name="connsiteX10" fmla="*/ 1163786 w 4072023"/>
              <a:gd name="connsiteY10" fmla="*/ 6524060 h 6857997"/>
              <a:gd name="connsiteX11" fmla="*/ 1169741 w 4072023"/>
              <a:gd name="connsiteY11" fmla="*/ 6542674 h 6857997"/>
              <a:gd name="connsiteX12" fmla="*/ 1191615 w 4072023"/>
              <a:gd name="connsiteY12" fmla="*/ 6542674 h 6857997"/>
              <a:gd name="connsiteX13" fmla="*/ 1159148 w 4072023"/>
              <a:gd name="connsiteY13" fmla="*/ 6451543 h 6857997"/>
              <a:gd name="connsiteX14" fmla="*/ 961907 w 4072023"/>
              <a:gd name="connsiteY14" fmla="*/ 6451543 h 6857997"/>
              <a:gd name="connsiteX15" fmla="*/ 933640 w 4072023"/>
              <a:gd name="connsiteY15" fmla="*/ 6479246 h 6857997"/>
              <a:gd name="connsiteX16" fmla="*/ 961907 w 4072023"/>
              <a:gd name="connsiteY16" fmla="*/ 6505821 h 6857997"/>
              <a:gd name="connsiteX17" fmla="*/ 983468 w 4072023"/>
              <a:gd name="connsiteY17" fmla="*/ 6505821 h 6857997"/>
              <a:gd name="connsiteX18" fmla="*/ 991678 w 4072023"/>
              <a:gd name="connsiteY18" fmla="*/ 6514282 h 6857997"/>
              <a:gd name="connsiteX19" fmla="*/ 983468 w 4072023"/>
              <a:gd name="connsiteY19" fmla="*/ 6522743 h 6857997"/>
              <a:gd name="connsiteX20" fmla="*/ 937338 w 4072023"/>
              <a:gd name="connsiteY20" fmla="*/ 6522743 h 6857997"/>
              <a:gd name="connsiteX21" fmla="*/ 937338 w 4072023"/>
              <a:gd name="connsiteY21" fmla="*/ 6542674 h 6857997"/>
              <a:gd name="connsiteX22" fmla="*/ 982716 w 4072023"/>
              <a:gd name="connsiteY22" fmla="*/ 6542674 h 6857997"/>
              <a:gd name="connsiteX23" fmla="*/ 1011358 w 4072023"/>
              <a:gd name="connsiteY23" fmla="*/ 6514282 h 6857997"/>
              <a:gd name="connsiteX24" fmla="*/ 986727 w 4072023"/>
              <a:gd name="connsiteY24" fmla="*/ 6487707 h 6857997"/>
              <a:gd name="connsiteX25" fmla="*/ 961907 w 4072023"/>
              <a:gd name="connsiteY25" fmla="*/ 6487707 h 6857997"/>
              <a:gd name="connsiteX26" fmla="*/ 953321 w 4072023"/>
              <a:gd name="connsiteY26" fmla="*/ 6479246 h 6857997"/>
              <a:gd name="connsiteX27" fmla="*/ 961907 w 4072023"/>
              <a:gd name="connsiteY27" fmla="*/ 6470785 h 6857997"/>
              <a:gd name="connsiteX28" fmla="*/ 1004965 w 4072023"/>
              <a:gd name="connsiteY28" fmla="*/ 6470785 h 6857997"/>
              <a:gd name="connsiteX29" fmla="*/ 1004965 w 4072023"/>
              <a:gd name="connsiteY29" fmla="*/ 6451543 h 6857997"/>
              <a:gd name="connsiteX30" fmla="*/ 841570 w 4072023"/>
              <a:gd name="connsiteY30" fmla="*/ 6451543 h 6857997"/>
              <a:gd name="connsiteX31" fmla="*/ 841570 w 4072023"/>
              <a:gd name="connsiteY31" fmla="*/ 6542674 h 6857997"/>
              <a:gd name="connsiteX32" fmla="*/ 862692 w 4072023"/>
              <a:gd name="connsiteY32" fmla="*/ 6542674 h 6857997"/>
              <a:gd name="connsiteX33" fmla="*/ 862692 w 4072023"/>
              <a:gd name="connsiteY33" fmla="*/ 6486454 h 6857997"/>
              <a:gd name="connsiteX34" fmla="*/ 898981 w 4072023"/>
              <a:gd name="connsiteY34" fmla="*/ 6542486 h 6857997"/>
              <a:gd name="connsiteX35" fmla="*/ 898981 w 4072023"/>
              <a:gd name="connsiteY35" fmla="*/ 6542674 h 6857997"/>
              <a:gd name="connsiteX36" fmla="*/ 920855 w 4072023"/>
              <a:gd name="connsiteY36" fmla="*/ 6542674 h 6857997"/>
              <a:gd name="connsiteX37" fmla="*/ 920793 w 4072023"/>
              <a:gd name="connsiteY37" fmla="*/ 6522994 h 6857997"/>
              <a:gd name="connsiteX38" fmla="*/ 920667 w 4072023"/>
              <a:gd name="connsiteY38" fmla="*/ 6451543 h 6857997"/>
              <a:gd name="connsiteX39" fmla="*/ 899671 w 4072023"/>
              <a:gd name="connsiteY39" fmla="*/ 6451543 h 6857997"/>
              <a:gd name="connsiteX40" fmla="*/ 899671 w 4072023"/>
              <a:gd name="connsiteY40" fmla="*/ 6508829 h 6857997"/>
              <a:gd name="connsiteX41" fmla="*/ 863068 w 4072023"/>
              <a:gd name="connsiteY41" fmla="*/ 6451543 h 6857997"/>
              <a:gd name="connsiteX42" fmla="*/ 774444 w 4072023"/>
              <a:gd name="connsiteY42" fmla="*/ 6451543 h 6857997"/>
              <a:gd name="connsiteX43" fmla="*/ 742918 w 4072023"/>
              <a:gd name="connsiteY43" fmla="*/ 6542674 h 6857997"/>
              <a:gd name="connsiteX44" fmla="*/ 765168 w 4072023"/>
              <a:gd name="connsiteY44" fmla="*/ 6542674 h 6857997"/>
              <a:gd name="connsiteX45" fmla="*/ 770934 w 4072023"/>
              <a:gd name="connsiteY45" fmla="*/ 6524060 h 6857997"/>
              <a:gd name="connsiteX46" fmla="*/ 805845 w 4072023"/>
              <a:gd name="connsiteY46" fmla="*/ 6524060 h 6857997"/>
              <a:gd name="connsiteX47" fmla="*/ 811799 w 4072023"/>
              <a:gd name="connsiteY47" fmla="*/ 6542674 h 6857997"/>
              <a:gd name="connsiteX48" fmla="*/ 833735 w 4072023"/>
              <a:gd name="connsiteY48" fmla="*/ 6542674 h 6857997"/>
              <a:gd name="connsiteX49" fmla="*/ 801269 w 4072023"/>
              <a:gd name="connsiteY49" fmla="*/ 6451543 h 6857997"/>
              <a:gd name="connsiteX50" fmla="*/ 604404 w 4072023"/>
              <a:gd name="connsiteY50" fmla="*/ 6451543 h 6857997"/>
              <a:gd name="connsiteX51" fmla="*/ 576137 w 4072023"/>
              <a:gd name="connsiteY51" fmla="*/ 6479246 h 6857997"/>
              <a:gd name="connsiteX52" fmla="*/ 604404 w 4072023"/>
              <a:gd name="connsiteY52" fmla="*/ 6505821 h 6857997"/>
              <a:gd name="connsiteX53" fmla="*/ 625964 w 4072023"/>
              <a:gd name="connsiteY53" fmla="*/ 6505821 h 6857997"/>
              <a:gd name="connsiteX54" fmla="*/ 634174 w 4072023"/>
              <a:gd name="connsiteY54" fmla="*/ 6514282 h 6857997"/>
              <a:gd name="connsiteX55" fmla="*/ 625964 w 4072023"/>
              <a:gd name="connsiteY55" fmla="*/ 6522743 h 6857997"/>
              <a:gd name="connsiteX56" fmla="*/ 579772 w 4072023"/>
              <a:gd name="connsiteY56" fmla="*/ 6522743 h 6857997"/>
              <a:gd name="connsiteX57" fmla="*/ 579772 w 4072023"/>
              <a:gd name="connsiteY57" fmla="*/ 6542674 h 6857997"/>
              <a:gd name="connsiteX58" fmla="*/ 625149 w 4072023"/>
              <a:gd name="connsiteY58" fmla="*/ 6542674 h 6857997"/>
              <a:gd name="connsiteX59" fmla="*/ 653792 w 4072023"/>
              <a:gd name="connsiteY59" fmla="*/ 6514282 h 6857997"/>
              <a:gd name="connsiteX60" fmla="*/ 629223 w 4072023"/>
              <a:gd name="connsiteY60" fmla="*/ 6487707 h 6857997"/>
              <a:gd name="connsiteX61" fmla="*/ 604404 w 4072023"/>
              <a:gd name="connsiteY61" fmla="*/ 6487707 h 6857997"/>
              <a:gd name="connsiteX62" fmla="*/ 595817 w 4072023"/>
              <a:gd name="connsiteY62" fmla="*/ 6479246 h 6857997"/>
              <a:gd name="connsiteX63" fmla="*/ 604404 w 4072023"/>
              <a:gd name="connsiteY63" fmla="*/ 6470785 h 6857997"/>
              <a:gd name="connsiteX64" fmla="*/ 647462 w 4072023"/>
              <a:gd name="connsiteY64" fmla="*/ 6470785 h 6857997"/>
              <a:gd name="connsiteX65" fmla="*/ 647462 w 4072023"/>
              <a:gd name="connsiteY65" fmla="*/ 6451543 h 6857997"/>
              <a:gd name="connsiteX66" fmla="*/ 1023956 w 4072023"/>
              <a:gd name="connsiteY66" fmla="*/ 6451480 h 6857997"/>
              <a:gd name="connsiteX67" fmla="*/ 1023956 w 4072023"/>
              <a:gd name="connsiteY67" fmla="*/ 6542674 h 6857997"/>
              <a:gd name="connsiteX68" fmla="*/ 1045016 w 4072023"/>
              <a:gd name="connsiteY68" fmla="*/ 6542674 h 6857997"/>
              <a:gd name="connsiteX69" fmla="*/ 1045016 w 4072023"/>
              <a:gd name="connsiteY69" fmla="*/ 6504191 h 6857997"/>
              <a:gd name="connsiteX70" fmla="*/ 1074975 w 4072023"/>
              <a:gd name="connsiteY70" fmla="*/ 6542674 h 6857997"/>
              <a:gd name="connsiteX71" fmla="*/ 1099481 w 4072023"/>
              <a:gd name="connsiteY71" fmla="*/ 6542674 h 6857997"/>
              <a:gd name="connsiteX72" fmla="*/ 1065009 w 4072023"/>
              <a:gd name="connsiteY72" fmla="*/ 6497109 h 6857997"/>
              <a:gd name="connsiteX73" fmla="*/ 1099481 w 4072023"/>
              <a:gd name="connsiteY73" fmla="*/ 6451480 h 6857997"/>
              <a:gd name="connsiteX74" fmla="*/ 1074975 w 4072023"/>
              <a:gd name="connsiteY74" fmla="*/ 6451480 h 6857997"/>
              <a:gd name="connsiteX75" fmla="*/ 1045016 w 4072023"/>
              <a:gd name="connsiteY75" fmla="*/ 6489963 h 6857997"/>
              <a:gd name="connsiteX76" fmla="*/ 1045016 w 4072023"/>
              <a:gd name="connsiteY76" fmla="*/ 6451480 h 6857997"/>
              <a:gd name="connsiteX77" fmla="*/ 666077 w 4072023"/>
              <a:gd name="connsiteY77" fmla="*/ 6451480 h 6857997"/>
              <a:gd name="connsiteX78" fmla="*/ 666077 w 4072023"/>
              <a:gd name="connsiteY78" fmla="*/ 6542674 h 6857997"/>
              <a:gd name="connsiteX79" fmla="*/ 687073 w 4072023"/>
              <a:gd name="connsiteY79" fmla="*/ 6542674 h 6857997"/>
              <a:gd name="connsiteX80" fmla="*/ 687073 w 4072023"/>
              <a:gd name="connsiteY80" fmla="*/ 6504191 h 6857997"/>
              <a:gd name="connsiteX81" fmla="*/ 717033 w 4072023"/>
              <a:gd name="connsiteY81" fmla="*/ 6542674 h 6857997"/>
              <a:gd name="connsiteX82" fmla="*/ 741602 w 4072023"/>
              <a:gd name="connsiteY82" fmla="*/ 6542674 h 6857997"/>
              <a:gd name="connsiteX83" fmla="*/ 707067 w 4072023"/>
              <a:gd name="connsiteY83" fmla="*/ 6497109 h 6857997"/>
              <a:gd name="connsiteX84" fmla="*/ 741602 w 4072023"/>
              <a:gd name="connsiteY84" fmla="*/ 6451480 h 6857997"/>
              <a:gd name="connsiteX85" fmla="*/ 717033 w 4072023"/>
              <a:gd name="connsiteY85" fmla="*/ 6451480 h 6857997"/>
              <a:gd name="connsiteX86" fmla="*/ 687073 w 4072023"/>
              <a:gd name="connsiteY86" fmla="*/ 6489963 h 6857997"/>
              <a:gd name="connsiteX87" fmla="*/ 687073 w 4072023"/>
              <a:gd name="connsiteY87" fmla="*/ 6451480 h 6857997"/>
              <a:gd name="connsiteX88" fmla="*/ 0 w 4072023"/>
              <a:gd name="connsiteY88" fmla="*/ 0 h 6857997"/>
              <a:gd name="connsiteX89" fmla="*/ 4072023 w 4072023"/>
              <a:gd name="connsiteY89" fmla="*/ 0 h 6857997"/>
              <a:gd name="connsiteX90" fmla="*/ 4072023 w 4072023"/>
              <a:gd name="connsiteY90" fmla="*/ 6857997 h 6857997"/>
              <a:gd name="connsiteX91" fmla="*/ 0 w 4072023"/>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072023"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4072023" y="0"/>
                </a:lnTo>
                <a:lnTo>
                  <a:pt x="4072023"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8" name="Picture Placeholder 17">
            <a:extLst>
              <a:ext uri="{FF2B5EF4-FFF2-40B4-BE49-F238E27FC236}">
                <a16:creationId xmlns:a16="http://schemas.microsoft.com/office/drawing/2014/main" id="{1D8C10B2-C5B9-8C42-AAE6-7022794E8D33}"/>
              </a:ext>
            </a:extLst>
          </p:cNvPr>
          <p:cNvSpPr>
            <a:spLocks noGrp="1"/>
          </p:cNvSpPr>
          <p:nvPr>
            <p:ph type="pic" sz="quarter" idx="18" hasCustomPrompt="1"/>
          </p:nvPr>
        </p:nvSpPr>
        <p:spPr>
          <a:xfrm>
            <a:off x="8127999" y="0"/>
            <a:ext cx="4076277" cy="6858000"/>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6" name="Text Placeholder 18">
            <a:extLst>
              <a:ext uri="{FF2B5EF4-FFF2-40B4-BE49-F238E27FC236}">
                <a16:creationId xmlns:a16="http://schemas.microsoft.com/office/drawing/2014/main" id="{CAD788D9-156D-3B46-B27B-0C6E941B8270}"/>
              </a:ext>
            </a:extLst>
          </p:cNvPr>
          <p:cNvSpPr>
            <a:spLocks noGrp="1"/>
          </p:cNvSpPr>
          <p:nvPr>
            <p:ph type="body" sz="quarter" idx="21" hasCustomPrompt="1"/>
          </p:nvPr>
        </p:nvSpPr>
        <p:spPr>
          <a:xfrm>
            <a:off x="8146861" y="2600435"/>
            <a:ext cx="4057415" cy="1657129"/>
          </a:xfrm>
          <a:prstGeom prst="rect">
            <a:avLst/>
          </a:prstGeom>
        </p:spPr>
        <p:txBody>
          <a:bodyPr lIns="540000" rIns="54000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19" name="Text Placeholder 18">
            <a:extLst>
              <a:ext uri="{FF2B5EF4-FFF2-40B4-BE49-F238E27FC236}">
                <a16:creationId xmlns:a16="http://schemas.microsoft.com/office/drawing/2014/main" id="{9E751731-59C5-B049-9487-248BD0C40892}"/>
              </a:ext>
            </a:extLst>
          </p:cNvPr>
          <p:cNvSpPr>
            <a:spLocks noGrp="1"/>
          </p:cNvSpPr>
          <p:nvPr>
            <p:ph type="body" sz="quarter" idx="26" hasCustomPrompt="1"/>
          </p:nvPr>
        </p:nvSpPr>
        <p:spPr>
          <a:xfrm>
            <a:off x="-8834" y="2600435"/>
            <a:ext cx="4076276" cy="1657129"/>
          </a:xfrm>
          <a:prstGeom prst="rect">
            <a:avLst/>
          </a:prstGeom>
        </p:spPr>
        <p:txBody>
          <a:bodyPr lIns="540000" rIns="54000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22" name="Text Placeholder 18">
            <a:extLst>
              <a:ext uri="{FF2B5EF4-FFF2-40B4-BE49-F238E27FC236}">
                <a16:creationId xmlns:a16="http://schemas.microsoft.com/office/drawing/2014/main" id="{2DA0EC46-A30E-6E40-B15A-2A147BD09EBB}"/>
              </a:ext>
            </a:extLst>
          </p:cNvPr>
          <p:cNvSpPr>
            <a:spLocks noGrp="1"/>
          </p:cNvSpPr>
          <p:nvPr>
            <p:ph type="body" sz="quarter" idx="28" hasCustomPrompt="1"/>
          </p:nvPr>
        </p:nvSpPr>
        <p:spPr>
          <a:xfrm>
            <a:off x="4072836" y="2600435"/>
            <a:ext cx="4047138" cy="1657129"/>
          </a:xfrm>
          <a:prstGeom prst="rect">
            <a:avLst/>
          </a:prstGeom>
        </p:spPr>
        <p:txBody>
          <a:bodyPr lIns="540000" rIns="54000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11" name="textruta 5">
            <a:extLst>
              <a:ext uri="{FF2B5EF4-FFF2-40B4-BE49-F238E27FC236}">
                <a16:creationId xmlns:a16="http://schemas.microsoft.com/office/drawing/2014/main" id="{11454871-6E41-9045-84A7-31FC43D47801}"/>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2" name="textruta 11">
            <a:extLst>
              <a:ext uri="{FF2B5EF4-FFF2-40B4-BE49-F238E27FC236}">
                <a16:creationId xmlns:a16="http://schemas.microsoft.com/office/drawing/2014/main" id="{8E1720B2-EFAF-B84F-B64E-421B9C701D7D}"/>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3" name="Rektangel 12">
            <a:extLst>
              <a:ext uri="{FF2B5EF4-FFF2-40B4-BE49-F238E27FC236}">
                <a16:creationId xmlns:a16="http://schemas.microsoft.com/office/drawing/2014/main" id="{5A2B0DFE-5964-6446-982D-1886963B932D}"/>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4" name="Rektangel 13">
            <a:extLst>
              <a:ext uri="{FF2B5EF4-FFF2-40B4-BE49-F238E27FC236}">
                <a16:creationId xmlns:a16="http://schemas.microsoft.com/office/drawing/2014/main" id="{D05655AB-CE15-6D47-8CB8-6546336F9E01}"/>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5" name="Platshållare för datum 3">
            <a:extLst>
              <a:ext uri="{FF2B5EF4-FFF2-40B4-BE49-F238E27FC236}">
                <a16:creationId xmlns:a16="http://schemas.microsoft.com/office/drawing/2014/main" id="{5F82BC1C-B4A5-2943-B1F7-2C1E6F11224B}"/>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509BAE77-99A4-4073-93DC-180962B2C06C}" type="datetime1">
              <a:rPr lang="nb-NO" smtClean="0"/>
              <a:t>20.08.2026</a:t>
            </a:fld>
            <a:endParaRPr lang="en-US"/>
          </a:p>
        </p:txBody>
      </p:sp>
      <p:sp>
        <p:nvSpPr>
          <p:cNvPr id="17" name="Platshållare för sidfot 4">
            <a:extLst>
              <a:ext uri="{FF2B5EF4-FFF2-40B4-BE49-F238E27FC236}">
                <a16:creationId xmlns:a16="http://schemas.microsoft.com/office/drawing/2014/main" id="{34176E80-8CD3-D446-B2F2-66C3A2315ACE}"/>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a:t>Skanska Norway</a:t>
            </a:r>
          </a:p>
        </p:txBody>
      </p:sp>
      <p:sp>
        <p:nvSpPr>
          <p:cNvPr id="20" name="Platshållare för bildnummer 5">
            <a:extLst>
              <a:ext uri="{FF2B5EF4-FFF2-40B4-BE49-F238E27FC236}">
                <a16:creationId xmlns:a16="http://schemas.microsoft.com/office/drawing/2014/main" id="{0452F84B-9D3A-DF46-B5DC-59D2BAE7C253}"/>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23" name="Text Placeholder 4">
            <a:extLst>
              <a:ext uri="{FF2B5EF4-FFF2-40B4-BE49-F238E27FC236}">
                <a16:creationId xmlns:a16="http://schemas.microsoft.com/office/drawing/2014/main" id="{DFEC13B5-DF4A-1E41-ADC4-C58B38BA57F6}"/>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4" name="Text Placeholder 4">
            <a:extLst>
              <a:ext uri="{FF2B5EF4-FFF2-40B4-BE49-F238E27FC236}">
                <a16:creationId xmlns:a16="http://schemas.microsoft.com/office/drawing/2014/main" id="{E2CCC3D8-EC70-8647-821E-C44326AA93C7}"/>
              </a:ext>
            </a:extLst>
          </p:cNvPr>
          <p:cNvSpPr>
            <a:spLocks noGrp="1"/>
          </p:cNvSpPr>
          <p:nvPr>
            <p:ph type="body" sz="quarter" idx="29" hasCustomPrompt="1"/>
          </p:nvPr>
        </p:nvSpPr>
        <p:spPr>
          <a:xfrm rot="5400000">
            <a:off x="6848567" y="803645"/>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6" name="Text Placeholder 4">
            <a:extLst>
              <a:ext uri="{FF2B5EF4-FFF2-40B4-BE49-F238E27FC236}">
                <a16:creationId xmlns:a16="http://schemas.microsoft.com/office/drawing/2014/main" id="{B3AFB980-8481-1048-B1F9-E5F80CF85165}"/>
              </a:ext>
            </a:extLst>
          </p:cNvPr>
          <p:cNvSpPr>
            <a:spLocks noGrp="1"/>
          </p:cNvSpPr>
          <p:nvPr>
            <p:ph type="body" sz="quarter" idx="30" hasCustomPrompt="1"/>
          </p:nvPr>
        </p:nvSpPr>
        <p:spPr>
          <a:xfrm rot="5400000">
            <a:off x="2781758" y="803645"/>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99845939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5 Four Images Text">
    <p:bg>
      <p:bgPr>
        <a:solidFill>
          <a:schemeClr val="bg1"/>
        </a:solidFill>
        <a:effectLst/>
      </p:bgPr>
    </p:bg>
    <p:spTree>
      <p:nvGrpSpPr>
        <p:cNvPr id="1" name=""/>
        <p:cNvGrpSpPr/>
        <p:nvPr/>
      </p:nvGrpSpPr>
      <p:grpSpPr>
        <a:xfrm>
          <a:off x="0" y="0"/>
          <a:ext cx="0" cy="0"/>
          <a:chOff x="0" y="0"/>
          <a:chExt cx="0" cy="0"/>
        </a:xfrm>
      </p:grpSpPr>
      <p:sp>
        <p:nvSpPr>
          <p:cNvPr id="33" name="Picture Placeholder 17">
            <a:extLst>
              <a:ext uri="{FF2B5EF4-FFF2-40B4-BE49-F238E27FC236}">
                <a16:creationId xmlns:a16="http://schemas.microsoft.com/office/drawing/2014/main" id="{91BA1C63-2CDA-0D4F-B07B-0D835EE08330}"/>
              </a:ext>
            </a:extLst>
          </p:cNvPr>
          <p:cNvSpPr>
            <a:spLocks noGrp="1"/>
          </p:cNvSpPr>
          <p:nvPr>
            <p:ph type="pic" sz="quarter" idx="18" hasCustomPrompt="1"/>
          </p:nvPr>
        </p:nvSpPr>
        <p:spPr>
          <a:xfrm>
            <a:off x="6096557" y="3429002"/>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32" name="Picture Placeholder 31">
            <a:extLst>
              <a:ext uri="{FF2B5EF4-FFF2-40B4-BE49-F238E27FC236}">
                <a16:creationId xmlns:a16="http://schemas.microsoft.com/office/drawing/2014/main" id="{511CEB27-B422-504F-B7BF-31E339BFB94A}"/>
              </a:ext>
            </a:extLst>
          </p:cNvPr>
          <p:cNvSpPr>
            <a:spLocks noGrp="1"/>
          </p:cNvSpPr>
          <p:nvPr>
            <p:ph type="pic" sz="quarter" idx="25" hasCustomPrompt="1"/>
          </p:nvPr>
        </p:nvSpPr>
        <p:spPr>
          <a:xfrm>
            <a:off x="5" y="3429000"/>
            <a:ext cx="6096552" cy="3429002"/>
          </a:xfrm>
          <a:custGeom>
            <a:avLst/>
            <a:gdLst>
              <a:gd name="connsiteX0" fmla="*/ 1146049 w 6096552"/>
              <a:gd name="connsiteY0" fmla="*/ 3041539 h 3429002"/>
              <a:gd name="connsiteX1" fmla="*/ 1157832 w 6096552"/>
              <a:gd name="connsiteY1" fmla="*/ 3076512 h 3429002"/>
              <a:gd name="connsiteX2" fmla="*/ 1134642 w 6096552"/>
              <a:gd name="connsiteY2" fmla="*/ 3076512 h 3429002"/>
              <a:gd name="connsiteX3" fmla="*/ 788170 w 6096552"/>
              <a:gd name="connsiteY3" fmla="*/ 3041539 h 3429002"/>
              <a:gd name="connsiteX4" fmla="*/ 799953 w 6096552"/>
              <a:gd name="connsiteY4" fmla="*/ 3076512 h 3429002"/>
              <a:gd name="connsiteX5" fmla="*/ 776763 w 6096552"/>
              <a:gd name="connsiteY5" fmla="*/ 3076512 h 3429002"/>
              <a:gd name="connsiteX6" fmla="*/ 1132323 w 6096552"/>
              <a:gd name="connsiteY6" fmla="*/ 3022548 h 3429002"/>
              <a:gd name="connsiteX7" fmla="*/ 1100860 w 6096552"/>
              <a:gd name="connsiteY7" fmla="*/ 3113679 h 3429002"/>
              <a:gd name="connsiteX8" fmla="*/ 1123110 w 6096552"/>
              <a:gd name="connsiteY8" fmla="*/ 3113679 h 3429002"/>
              <a:gd name="connsiteX9" fmla="*/ 1128876 w 6096552"/>
              <a:gd name="connsiteY9" fmla="*/ 3095065 h 3429002"/>
              <a:gd name="connsiteX10" fmla="*/ 1163786 w 6096552"/>
              <a:gd name="connsiteY10" fmla="*/ 3095065 h 3429002"/>
              <a:gd name="connsiteX11" fmla="*/ 1169741 w 6096552"/>
              <a:gd name="connsiteY11" fmla="*/ 3113679 h 3429002"/>
              <a:gd name="connsiteX12" fmla="*/ 1191615 w 6096552"/>
              <a:gd name="connsiteY12" fmla="*/ 3113679 h 3429002"/>
              <a:gd name="connsiteX13" fmla="*/ 1159148 w 6096552"/>
              <a:gd name="connsiteY13" fmla="*/ 3022548 h 3429002"/>
              <a:gd name="connsiteX14" fmla="*/ 961907 w 6096552"/>
              <a:gd name="connsiteY14" fmla="*/ 3022548 h 3429002"/>
              <a:gd name="connsiteX15" fmla="*/ 933640 w 6096552"/>
              <a:gd name="connsiteY15" fmla="*/ 3050251 h 3429002"/>
              <a:gd name="connsiteX16" fmla="*/ 961907 w 6096552"/>
              <a:gd name="connsiteY16" fmla="*/ 3076826 h 3429002"/>
              <a:gd name="connsiteX17" fmla="*/ 983468 w 6096552"/>
              <a:gd name="connsiteY17" fmla="*/ 3076826 h 3429002"/>
              <a:gd name="connsiteX18" fmla="*/ 991678 w 6096552"/>
              <a:gd name="connsiteY18" fmla="*/ 3085287 h 3429002"/>
              <a:gd name="connsiteX19" fmla="*/ 983468 w 6096552"/>
              <a:gd name="connsiteY19" fmla="*/ 3093748 h 3429002"/>
              <a:gd name="connsiteX20" fmla="*/ 937338 w 6096552"/>
              <a:gd name="connsiteY20" fmla="*/ 3093748 h 3429002"/>
              <a:gd name="connsiteX21" fmla="*/ 937338 w 6096552"/>
              <a:gd name="connsiteY21" fmla="*/ 3113679 h 3429002"/>
              <a:gd name="connsiteX22" fmla="*/ 982716 w 6096552"/>
              <a:gd name="connsiteY22" fmla="*/ 3113679 h 3429002"/>
              <a:gd name="connsiteX23" fmla="*/ 1011358 w 6096552"/>
              <a:gd name="connsiteY23" fmla="*/ 3085287 h 3429002"/>
              <a:gd name="connsiteX24" fmla="*/ 986727 w 6096552"/>
              <a:gd name="connsiteY24" fmla="*/ 3058712 h 3429002"/>
              <a:gd name="connsiteX25" fmla="*/ 961907 w 6096552"/>
              <a:gd name="connsiteY25" fmla="*/ 3058712 h 3429002"/>
              <a:gd name="connsiteX26" fmla="*/ 953321 w 6096552"/>
              <a:gd name="connsiteY26" fmla="*/ 3050251 h 3429002"/>
              <a:gd name="connsiteX27" fmla="*/ 961907 w 6096552"/>
              <a:gd name="connsiteY27" fmla="*/ 3041790 h 3429002"/>
              <a:gd name="connsiteX28" fmla="*/ 1004965 w 6096552"/>
              <a:gd name="connsiteY28" fmla="*/ 3041790 h 3429002"/>
              <a:gd name="connsiteX29" fmla="*/ 1004965 w 6096552"/>
              <a:gd name="connsiteY29" fmla="*/ 3022548 h 3429002"/>
              <a:gd name="connsiteX30" fmla="*/ 841570 w 6096552"/>
              <a:gd name="connsiteY30" fmla="*/ 3022548 h 3429002"/>
              <a:gd name="connsiteX31" fmla="*/ 841570 w 6096552"/>
              <a:gd name="connsiteY31" fmla="*/ 3113679 h 3429002"/>
              <a:gd name="connsiteX32" fmla="*/ 862692 w 6096552"/>
              <a:gd name="connsiteY32" fmla="*/ 3113679 h 3429002"/>
              <a:gd name="connsiteX33" fmla="*/ 862692 w 6096552"/>
              <a:gd name="connsiteY33" fmla="*/ 3057459 h 3429002"/>
              <a:gd name="connsiteX34" fmla="*/ 898981 w 6096552"/>
              <a:gd name="connsiteY34" fmla="*/ 3113491 h 3429002"/>
              <a:gd name="connsiteX35" fmla="*/ 898981 w 6096552"/>
              <a:gd name="connsiteY35" fmla="*/ 3113679 h 3429002"/>
              <a:gd name="connsiteX36" fmla="*/ 920855 w 6096552"/>
              <a:gd name="connsiteY36" fmla="*/ 3113679 h 3429002"/>
              <a:gd name="connsiteX37" fmla="*/ 920793 w 6096552"/>
              <a:gd name="connsiteY37" fmla="*/ 3093999 h 3429002"/>
              <a:gd name="connsiteX38" fmla="*/ 920667 w 6096552"/>
              <a:gd name="connsiteY38" fmla="*/ 3022548 h 3429002"/>
              <a:gd name="connsiteX39" fmla="*/ 899671 w 6096552"/>
              <a:gd name="connsiteY39" fmla="*/ 3022548 h 3429002"/>
              <a:gd name="connsiteX40" fmla="*/ 899671 w 6096552"/>
              <a:gd name="connsiteY40" fmla="*/ 3079834 h 3429002"/>
              <a:gd name="connsiteX41" fmla="*/ 863068 w 6096552"/>
              <a:gd name="connsiteY41" fmla="*/ 3022548 h 3429002"/>
              <a:gd name="connsiteX42" fmla="*/ 774444 w 6096552"/>
              <a:gd name="connsiteY42" fmla="*/ 3022548 h 3429002"/>
              <a:gd name="connsiteX43" fmla="*/ 742918 w 6096552"/>
              <a:gd name="connsiteY43" fmla="*/ 3113679 h 3429002"/>
              <a:gd name="connsiteX44" fmla="*/ 765168 w 6096552"/>
              <a:gd name="connsiteY44" fmla="*/ 3113679 h 3429002"/>
              <a:gd name="connsiteX45" fmla="*/ 770934 w 6096552"/>
              <a:gd name="connsiteY45" fmla="*/ 3095065 h 3429002"/>
              <a:gd name="connsiteX46" fmla="*/ 805845 w 6096552"/>
              <a:gd name="connsiteY46" fmla="*/ 3095065 h 3429002"/>
              <a:gd name="connsiteX47" fmla="*/ 811799 w 6096552"/>
              <a:gd name="connsiteY47" fmla="*/ 3113679 h 3429002"/>
              <a:gd name="connsiteX48" fmla="*/ 833735 w 6096552"/>
              <a:gd name="connsiteY48" fmla="*/ 3113679 h 3429002"/>
              <a:gd name="connsiteX49" fmla="*/ 801269 w 6096552"/>
              <a:gd name="connsiteY49" fmla="*/ 3022548 h 3429002"/>
              <a:gd name="connsiteX50" fmla="*/ 604404 w 6096552"/>
              <a:gd name="connsiteY50" fmla="*/ 3022548 h 3429002"/>
              <a:gd name="connsiteX51" fmla="*/ 576137 w 6096552"/>
              <a:gd name="connsiteY51" fmla="*/ 3050251 h 3429002"/>
              <a:gd name="connsiteX52" fmla="*/ 604404 w 6096552"/>
              <a:gd name="connsiteY52" fmla="*/ 3076826 h 3429002"/>
              <a:gd name="connsiteX53" fmla="*/ 625964 w 6096552"/>
              <a:gd name="connsiteY53" fmla="*/ 3076826 h 3429002"/>
              <a:gd name="connsiteX54" fmla="*/ 634174 w 6096552"/>
              <a:gd name="connsiteY54" fmla="*/ 3085287 h 3429002"/>
              <a:gd name="connsiteX55" fmla="*/ 625964 w 6096552"/>
              <a:gd name="connsiteY55" fmla="*/ 3093748 h 3429002"/>
              <a:gd name="connsiteX56" fmla="*/ 579772 w 6096552"/>
              <a:gd name="connsiteY56" fmla="*/ 3093748 h 3429002"/>
              <a:gd name="connsiteX57" fmla="*/ 579772 w 6096552"/>
              <a:gd name="connsiteY57" fmla="*/ 3113679 h 3429002"/>
              <a:gd name="connsiteX58" fmla="*/ 625149 w 6096552"/>
              <a:gd name="connsiteY58" fmla="*/ 3113679 h 3429002"/>
              <a:gd name="connsiteX59" fmla="*/ 653792 w 6096552"/>
              <a:gd name="connsiteY59" fmla="*/ 3085287 h 3429002"/>
              <a:gd name="connsiteX60" fmla="*/ 629223 w 6096552"/>
              <a:gd name="connsiteY60" fmla="*/ 3058712 h 3429002"/>
              <a:gd name="connsiteX61" fmla="*/ 604404 w 6096552"/>
              <a:gd name="connsiteY61" fmla="*/ 3058712 h 3429002"/>
              <a:gd name="connsiteX62" fmla="*/ 595817 w 6096552"/>
              <a:gd name="connsiteY62" fmla="*/ 3050251 h 3429002"/>
              <a:gd name="connsiteX63" fmla="*/ 604404 w 6096552"/>
              <a:gd name="connsiteY63" fmla="*/ 3041790 h 3429002"/>
              <a:gd name="connsiteX64" fmla="*/ 647462 w 6096552"/>
              <a:gd name="connsiteY64" fmla="*/ 3041790 h 3429002"/>
              <a:gd name="connsiteX65" fmla="*/ 647462 w 6096552"/>
              <a:gd name="connsiteY65" fmla="*/ 3022548 h 3429002"/>
              <a:gd name="connsiteX66" fmla="*/ 1023956 w 6096552"/>
              <a:gd name="connsiteY66" fmla="*/ 3022485 h 3429002"/>
              <a:gd name="connsiteX67" fmla="*/ 1023956 w 6096552"/>
              <a:gd name="connsiteY67" fmla="*/ 3113679 h 3429002"/>
              <a:gd name="connsiteX68" fmla="*/ 1045016 w 6096552"/>
              <a:gd name="connsiteY68" fmla="*/ 3113679 h 3429002"/>
              <a:gd name="connsiteX69" fmla="*/ 1045016 w 6096552"/>
              <a:gd name="connsiteY69" fmla="*/ 3075196 h 3429002"/>
              <a:gd name="connsiteX70" fmla="*/ 1074975 w 6096552"/>
              <a:gd name="connsiteY70" fmla="*/ 3113679 h 3429002"/>
              <a:gd name="connsiteX71" fmla="*/ 1099481 w 6096552"/>
              <a:gd name="connsiteY71" fmla="*/ 3113679 h 3429002"/>
              <a:gd name="connsiteX72" fmla="*/ 1065009 w 6096552"/>
              <a:gd name="connsiteY72" fmla="*/ 3068114 h 3429002"/>
              <a:gd name="connsiteX73" fmla="*/ 1099481 w 6096552"/>
              <a:gd name="connsiteY73" fmla="*/ 3022485 h 3429002"/>
              <a:gd name="connsiteX74" fmla="*/ 1074975 w 6096552"/>
              <a:gd name="connsiteY74" fmla="*/ 3022485 h 3429002"/>
              <a:gd name="connsiteX75" fmla="*/ 1045016 w 6096552"/>
              <a:gd name="connsiteY75" fmla="*/ 3060968 h 3429002"/>
              <a:gd name="connsiteX76" fmla="*/ 1045016 w 6096552"/>
              <a:gd name="connsiteY76" fmla="*/ 3022485 h 3429002"/>
              <a:gd name="connsiteX77" fmla="*/ 666077 w 6096552"/>
              <a:gd name="connsiteY77" fmla="*/ 3022485 h 3429002"/>
              <a:gd name="connsiteX78" fmla="*/ 666077 w 6096552"/>
              <a:gd name="connsiteY78" fmla="*/ 3113679 h 3429002"/>
              <a:gd name="connsiteX79" fmla="*/ 687073 w 6096552"/>
              <a:gd name="connsiteY79" fmla="*/ 3113679 h 3429002"/>
              <a:gd name="connsiteX80" fmla="*/ 687073 w 6096552"/>
              <a:gd name="connsiteY80" fmla="*/ 3075196 h 3429002"/>
              <a:gd name="connsiteX81" fmla="*/ 717033 w 6096552"/>
              <a:gd name="connsiteY81" fmla="*/ 3113679 h 3429002"/>
              <a:gd name="connsiteX82" fmla="*/ 741602 w 6096552"/>
              <a:gd name="connsiteY82" fmla="*/ 3113679 h 3429002"/>
              <a:gd name="connsiteX83" fmla="*/ 707067 w 6096552"/>
              <a:gd name="connsiteY83" fmla="*/ 3068114 h 3429002"/>
              <a:gd name="connsiteX84" fmla="*/ 741602 w 6096552"/>
              <a:gd name="connsiteY84" fmla="*/ 3022485 h 3429002"/>
              <a:gd name="connsiteX85" fmla="*/ 717033 w 6096552"/>
              <a:gd name="connsiteY85" fmla="*/ 3022485 h 3429002"/>
              <a:gd name="connsiteX86" fmla="*/ 687073 w 6096552"/>
              <a:gd name="connsiteY86" fmla="*/ 3060968 h 3429002"/>
              <a:gd name="connsiteX87" fmla="*/ 687073 w 6096552"/>
              <a:gd name="connsiteY87" fmla="*/ 3022485 h 3429002"/>
              <a:gd name="connsiteX88" fmla="*/ 0 w 6096552"/>
              <a:gd name="connsiteY88" fmla="*/ 0 h 3429002"/>
              <a:gd name="connsiteX89" fmla="*/ 6096552 w 6096552"/>
              <a:gd name="connsiteY89" fmla="*/ 0 h 3429002"/>
              <a:gd name="connsiteX90" fmla="*/ 6096552 w 6096552"/>
              <a:gd name="connsiteY90" fmla="*/ 1 h 3429002"/>
              <a:gd name="connsiteX91" fmla="*/ 6096552 w 6096552"/>
              <a:gd name="connsiteY91" fmla="*/ 2 h 3429002"/>
              <a:gd name="connsiteX92" fmla="*/ 6096552 w 6096552"/>
              <a:gd name="connsiteY92" fmla="*/ 3429000 h 3429002"/>
              <a:gd name="connsiteX93" fmla="*/ 6096552 w 6096552"/>
              <a:gd name="connsiteY93" fmla="*/ 3429002 h 3429002"/>
              <a:gd name="connsiteX94" fmla="*/ 0 w 6096552"/>
              <a:gd name="connsiteY94" fmla="*/ 3429002 h 3429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6096552" h="3429002">
                <a:moveTo>
                  <a:pt x="1146049" y="3041539"/>
                </a:moveTo>
                <a:lnTo>
                  <a:pt x="1157832" y="3076512"/>
                </a:lnTo>
                <a:lnTo>
                  <a:pt x="1134642" y="3076512"/>
                </a:lnTo>
                <a:close/>
                <a:moveTo>
                  <a:pt x="788170" y="3041539"/>
                </a:moveTo>
                <a:lnTo>
                  <a:pt x="799953" y="3076512"/>
                </a:lnTo>
                <a:lnTo>
                  <a:pt x="776763" y="3076512"/>
                </a:lnTo>
                <a:close/>
                <a:moveTo>
                  <a:pt x="1132323" y="3022548"/>
                </a:moveTo>
                <a:lnTo>
                  <a:pt x="1100860" y="3113679"/>
                </a:lnTo>
                <a:lnTo>
                  <a:pt x="1123110" y="3113679"/>
                </a:lnTo>
                <a:lnTo>
                  <a:pt x="1128876" y="3095065"/>
                </a:lnTo>
                <a:lnTo>
                  <a:pt x="1163786" y="3095065"/>
                </a:lnTo>
                <a:lnTo>
                  <a:pt x="1169741" y="3113679"/>
                </a:lnTo>
                <a:lnTo>
                  <a:pt x="1191615" y="3113679"/>
                </a:lnTo>
                <a:lnTo>
                  <a:pt x="1159148" y="3022548"/>
                </a:lnTo>
                <a:close/>
                <a:moveTo>
                  <a:pt x="961907" y="3022548"/>
                </a:moveTo>
                <a:cubicBezTo>
                  <a:pt x="944358" y="3022548"/>
                  <a:pt x="933640" y="3032827"/>
                  <a:pt x="933640" y="3050251"/>
                </a:cubicBezTo>
                <a:cubicBezTo>
                  <a:pt x="933640" y="3067675"/>
                  <a:pt x="945987" y="3076826"/>
                  <a:pt x="961907" y="3076826"/>
                </a:cubicBezTo>
                <a:lnTo>
                  <a:pt x="983468" y="3076826"/>
                </a:lnTo>
                <a:cubicBezTo>
                  <a:pt x="988921" y="3076826"/>
                  <a:pt x="991678" y="3080962"/>
                  <a:pt x="991678" y="3085287"/>
                </a:cubicBezTo>
                <a:cubicBezTo>
                  <a:pt x="991678" y="3089737"/>
                  <a:pt x="988921" y="3093748"/>
                  <a:pt x="983468" y="3093748"/>
                </a:cubicBezTo>
                <a:lnTo>
                  <a:pt x="937338" y="3093748"/>
                </a:lnTo>
                <a:lnTo>
                  <a:pt x="937338" y="3113679"/>
                </a:lnTo>
                <a:lnTo>
                  <a:pt x="982716" y="3113679"/>
                </a:lnTo>
                <a:cubicBezTo>
                  <a:pt x="1000704" y="3113679"/>
                  <a:pt x="1011358" y="3103777"/>
                  <a:pt x="1011358" y="3085287"/>
                </a:cubicBezTo>
                <a:cubicBezTo>
                  <a:pt x="1011358" y="3068615"/>
                  <a:pt x="1000641" y="3058712"/>
                  <a:pt x="986727" y="3058712"/>
                </a:cubicBezTo>
                <a:lnTo>
                  <a:pt x="961907" y="3058712"/>
                </a:lnTo>
                <a:cubicBezTo>
                  <a:pt x="956078" y="3058712"/>
                  <a:pt x="953321" y="3054701"/>
                  <a:pt x="953321" y="3050251"/>
                </a:cubicBezTo>
                <a:cubicBezTo>
                  <a:pt x="953321" y="3045801"/>
                  <a:pt x="956078" y="3041790"/>
                  <a:pt x="961907" y="3041790"/>
                </a:cubicBezTo>
                <a:lnTo>
                  <a:pt x="1004965" y="3041790"/>
                </a:lnTo>
                <a:lnTo>
                  <a:pt x="1004965" y="3022548"/>
                </a:lnTo>
                <a:close/>
                <a:moveTo>
                  <a:pt x="841570" y="3022548"/>
                </a:moveTo>
                <a:lnTo>
                  <a:pt x="841570" y="3113679"/>
                </a:lnTo>
                <a:lnTo>
                  <a:pt x="862692" y="3113679"/>
                </a:lnTo>
                <a:lnTo>
                  <a:pt x="862692" y="3057459"/>
                </a:lnTo>
                <a:lnTo>
                  <a:pt x="898981" y="3113491"/>
                </a:lnTo>
                <a:lnTo>
                  <a:pt x="898981" y="3113679"/>
                </a:lnTo>
                <a:lnTo>
                  <a:pt x="920855" y="3113679"/>
                </a:lnTo>
                <a:lnTo>
                  <a:pt x="920793" y="3093999"/>
                </a:lnTo>
                <a:lnTo>
                  <a:pt x="920667" y="3022548"/>
                </a:lnTo>
                <a:lnTo>
                  <a:pt x="899671" y="3022548"/>
                </a:lnTo>
                <a:lnTo>
                  <a:pt x="899671" y="3079834"/>
                </a:lnTo>
                <a:lnTo>
                  <a:pt x="863068" y="3022548"/>
                </a:lnTo>
                <a:close/>
                <a:moveTo>
                  <a:pt x="774444" y="3022548"/>
                </a:moveTo>
                <a:lnTo>
                  <a:pt x="742918" y="3113679"/>
                </a:lnTo>
                <a:lnTo>
                  <a:pt x="765168" y="3113679"/>
                </a:lnTo>
                <a:lnTo>
                  <a:pt x="770934" y="3095065"/>
                </a:lnTo>
                <a:lnTo>
                  <a:pt x="805845" y="3095065"/>
                </a:lnTo>
                <a:lnTo>
                  <a:pt x="811799" y="3113679"/>
                </a:lnTo>
                <a:lnTo>
                  <a:pt x="833735" y="3113679"/>
                </a:lnTo>
                <a:lnTo>
                  <a:pt x="801269" y="3022548"/>
                </a:lnTo>
                <a:close/>
                <a:moveTo>
                  <a:pt x="604404" y="3022548"/>
                </a:moveTo>
                <a:cubicBezTo>
                  <a:pt x="586792" y="3022548"/>
                  <a:pt x="576137" y="3032827"/>
                  <a:pt x="576137" y="3050251"/>
                </a:cubicBezTo>
                <a:cubicBezTo>
                  <a:pt x="576137" y="3067675"/>
                  <a:pt x="588484" y="3076826"/>
                  <a:pt x="604404" y="3076826"/>
                </a:cubicBezTo>
                <a:lnTo>
                  <a:pt x="625964" y="3076826"/>
                </a:lnTo>
                <a:cubicBezTo>
                  <a:pt x="631417" y="3076826"/>
                  <a:pt x="634174" y="3080962"/>
                  <a:pt x="634174" y="3085287"/>
                </a:cubicBezTo>
                <a:cubicBezTo>
                  <a:pt x="634174" y="3089737"/>
                  <a:pt x="631417" y="3093748"/>
                  <a:pt x="625964" y="3093748"/>
                </a:cubicBezTo>
                <a:lnTo>
                  <a:pt x="579772" y="3093748"/>
                </a:lnTo>
                <a:lnTo>
                  <a:pt x="579772" y="3113679"/>
                </a:lnTo>
                <a:lnTo>
                  <a:pt x="625149" y="3113679"/>
                </a:lnTo>
                <a:cubicBezTo>
                  <a:pt x="643137" y="3113679"/>
                  <a:pt x="653792" y="3103777"/>
                  <a:pt x="653792" y="3085287"/>
                </a:cubicBezTo>
                <a:cubicBezTo>
                  <a:pt x="653792" y="3068615"/>
                  <a:pt x="643137" y="3058712"/>
                  <a:pt x="629223" y="3058712"/>
                </a:cubicBezTo>
                <a:lnTo>
                  <a:pt x="604404" y="3058712"/>
                </a:lnTo>
                <a:cubicBezTo>
                  <a:pt x="598575" y="3058712"/>
                  <a:pt x="595817" y="3054701"/>
                  <a:pt x="595817" y="3050251"/>
                </a:cubicBezTo>
                <a:cubicBezTo>
                  <a:pt x="595817" y="3045801"/>
                  <a:pt x="598575" y="3041790"/>
                  <a:pt x="604404" y="3041790"/>
                </a:cubicBezTo>
                <a:lnTo>
                  <a:pt x="647462" y="3041790"/>
                </a:lnTo>
                <a:lnTo>
                  <a:pt x="647462" y="3022548"/>
                </a:lnTo>
                <a:close/>
                <a:moveTo>
                  <a:pt x="1023956" y="3022485"/>
                </a:moveTo>
                <a:lnTo>
                  <a:pt x="1023956" y="3113679"/>
                </a:lnTo>
                <a:lnTo>
                  <a:pt x="1045016" y="3113679"/>
                </a:lnTo>
                <a:lnTo>
                  <a:pt x="1045016" y="3075196"/>
                </a:lnTo>
                <a:lnTo>
                  <a:pt x="1074975" y="3113679"/>
                </a:lnTo>
                <a:lnTo>
                  <a:pt x="1099481" y="3113679"/>
                </a:lnTo>
                <a:lnTo>
                  <a:pt x="1065009" y="3068114"/>
                </a:lnTo>
                <a:lnTo>
                  <a:pt x="1099481" y="3022485"/>
                </a:lnTo>
                <a:lnTo>
                  <a:pt x="1074975" y="3022485"/>
                </a:lnTo>
                <a:lnTo>
                  <a:pt x="1045016" y="3060968"/>
                </a:lnTo>
                <a:lnTo>
                  <a:pt x="1045016" y="3022485"/>
                </a:lnTo>
                <a:close/>
                <a:moveTo>
                  <a:pt x="666077" y="3022485"/>
                </a:moveTo>
                <a:lnTo>
                  <a:pt x="666077" y="3113679"/>
                </a:lnTo>
                <a:lnTo>
                  <a:pt x="687073" y="3113679"/>
                </a:lnTo>
                <a:lnTo>
                  <a:pt x="687073" y="3075196"/>
                </a:lnTo>
                <a:lnTo>
                  <a:pt x="717033" y="3113679"/>
                </a:lnTo>
                <a:lnTo>
                  <a:pt x="741602" y="3113679"/>
                </a:lnTo>
                <a:lnTo>
                  <a:pt x="707067" y="3068114"/>
                </a:lnTo>
                <a:lnTo>
                  <a:pt x="741602" y="3022485"/>
                </a:lnTo>
                <a:lnTo>
                  <a:pt x="717033" y="3022485"/>
                </a:lnTo>
                <a:lnTo>
                  <a:pt x="687073" y="3060968"/>
                </a:lnTo>
                <a:lnTo>
                  <a:pt x="687073" y="3022485"/>
                </a:lnTo>
                <a:close/>
                <a:moveTo>
                  <a:pt x="0" y="0"/>
                </a:moveTo>
                <a:lnTo>
                  <a:pt x="6096552" y="0"/>
                </a:lnTo>
                <a:lnTo>
                  <a:pt x="6096552" y="1"/>
                </a:lnTo>
                <a:lnTo>
                  <a:pt x="6096552" y="2"/>
                </a:lnTo>
                <a:lnTo>
                  <a:pt x="6096552" y="3429000"/>
                </a:lnTo>
                <a:lnTo>
                  <a:pt x="6096552" y="3429002"/>
                </a:lnTo>
                <a:lnTo>
                  <a:pt x="0" y="3429002"/>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20" name="Picture Placeholder 11">
            <a:extLst>
              <a:ext uri="{FF2B5EF4-FFF2-40B4-BE49-F238E27FC236}">
                <a16:creationId xmlns:a16="http://schemas.microsoft.com/office/drawing/2014/main" id="{E26C3E65-10F6-D14C-A4C6-B9C29EF3382F}"/>
              </a:ext>
            </a:extLst>
          </p:cNvPr>
          <p:cNvSpPr>
            <a:spLocks noGrp="1"/>
          </p:cNvSpPr>
          <p:nvPr>
            <p:ph type="pic" sz="quarter" idx="13" hasCustomPrompt="1"/>
          </p:nvPr>
        </p:nvSpPr>
        <p:spPr>
          <a:xfrm>
            <a:off x="3"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21" name="Picture Placeholder 13">
            <a:extLst>
              <a:ext uri="{FF2B5EF4-FFF2-40B4-BE49-F238E27FC236}">
                <a16:creationId xmlns:a16="http://schemas.microsoft.com/office/drawing/2014/main" id="{6478AEAD-2263-1A47-A959-55E27B18824E}"/>
              </a:ext>
            </a:extLst>
          </p:cNvPr>
          <p:cNvSpPr>
            <a:spLocks noGrp="1"/>
          </p:cNvSpPr>
          <p:nvPr>
            <p:ph type="pic" sz="quarter" idx="16" hasCustomPrompt="1"/>
          </p:nvPr>
        </p:nvSpPr>
        <p:spPr>
          <a:xfrm>
            <a:off x="6096557"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3" name="Text Placeholder 18">
            <a:extLst>
              <a:ext uri="{FF2B5EF4-FFF2-40B4-BE49-F238E27FC236}">
                <a16:creationId xmlns:a16="http://schemas.microsoft.com/office/drawing/2014/main" id="{AE36B329-0BE6-7A49-8654-DDEA7932EC4D}"/>
              </a:ext>
            </a:extLst>
          </p:cNvPr>
          <p:cNvSpPr>
            <a:spLocks noGrp="1"/>
          </p:cNvSpPr>
          <p:nvPr>
            <p:ph type="body" sz="quarter" idx="19" hasCustomPrompt="1"/>
          </p:nvPr>
        </p:nvSpPr>
        <p:spPr>
          <a:xfrm>
            <a:off x="6102156" y="1300220"/>
            <a:ext cx="6096552" cy="828564"/>
          </a:xfrm>
          <a:prstGeom prst="rect">
            <a:avLst/>
          </a:prstGeom>
        </p:spPr>
        <p:txBody>
          <a:bodyPr lIns="540000" rIns="54000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16" name="Text Placeholder 18">
            <a:extLst>
              <a:ext uri="{FF2B5EF4-FFF2-40B4-BE49-F238E27FC236}">
                <a16:creationId xmlns:a16="http://schemas.microsoft.com/office/drawing/2014/main" id="{CAD788D9-156D-3B46-B27B-0C6E941B8270}"/>
              </a:ext>
            </a:extLst>
          </p:cNvPr>
          <p:cNvSpPr>
            <a:spLocks noGrp="1"/>
          </p:cNvSpPr>
          <p:nvPr>
            <p:ph type="body" sz="quarter" idx="21" hasCustomPrompt="1"/>
          </p:nvPr>
        </p:nvSpPr>
        <p:spPr>
          <a:xfrm>
            <a:off x="6102155" y="4729219"/>
            <a:ext cx="6089839" cy="828564"/>
          </a:xfrm>
          <a:prstGeom prst="rect">
            <a:avLst/>
          </a:prstGeom>
        </p:spPr>
        <p:txBody>
          <a:bodyPr lIns="540000" rIns="54000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11" name="Text Placeholder 18">
            <a:extLst>
              <a:ext uri="{FF2B5EF4-FFF2-40B4-BE49-F238E27FC236}">
                <a16:creationId xmlns:a16="http://schemas.microsoft.com/office/drawing/2014/main" id="{CAE0F1B9-C51D-2C4C-8657-A80AEC2E3D1F}"/>
              </a:ext>
            </a:extLst>
          </p:cNvPr>
          <p:cNvSpPr>
            <a:spLocks noGrp="1"/>
          </p:cNvSpPr>
          <p:nvPr>
            <p:ph type="body" sz="quarter" idx="14" hasCustomPrompt="1"/>
          </p:nvPr>
        </p:nvSpPr>
        <p:spPr>
          <a:xfrm>
            <a:off x="0" y="1300220"/>
            <a:ext cx="6096000" cy="828564"/>
          </a:xfrm>
          <a:prstGeom prst="rect">
            <a:avLst/>
          </a:prstGeom>
        </p:spPr>
        <p:txBody>
          <a:bodyPr lIns="540000" rIns="54000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15" name="Text Placeholder 18">
            <a:extLst>
              <a:ext uri="{FF2B5EF4-FFF2-40B4-BE49-F238E27FC236}">
                <a16:creationId xmlns:a16="http://schemas.microsoft.com/office/drawing/2014/main" id="{7744189A-DC50-C443-9FD4-A84FC60A0108}"/>
              </a:ext>
            </a:extLst>
          </p:cNvPr>
          <p:cNvSpPr>
            <a:spLocks noGrp="1"/>
          </p:cNvSpPr>
          <p:nvPr>
            <p:ph type="body" sz="quarter" idx="20" hasCustomPrompt="1"/>
          </p:nvPr>
        </p:nvSpPr>
        <p:spPr>
          <a:xfrm>
            <a:off x="-5594" y="4729219"/>
            <a:ext cx="6101594" cy="828564"/>
          </a:xfrm>
          <a:prstGeom prst="rect">
            <a:avLst/>
          </a:prstGeom>
        </p:spPr>
        <p:txBody>
          <a:bodyPr lIns="540000" rIns="54000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14" name="textruta 5">
            <a:extLst>
              <a:ext uri="{FF2B5EF4-FFF2-40B4-BE49-F238E27FC236}">
                <a16:creationId xmlns:a16="http://schemas.microsoft.com/office/drawing/2014/main" id="{19FBFB5A-FFAC-8E48-BE9F-8171ABD4A956}"/>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7" name="textruta 16">
            <a:extLst>
              <a:ext uri="{FF2B5EF4-FFF2-40B4-BE49-F238E27FC236}">
                <a16:creationId xmlns:a16="http://schemas.microsoft.com/office/drawing/2014/main" id="{75DFCBE9-EE68-0440-97A2-234715FAABCE}"/>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8" name="Rektangel 17">
            <a:extLst>
              <a:ext uri="{FF2B5EF4-FFF2-40B4-BE49-F238E27FC236}">
                <a16:creationId xmlns:a16="http://schemas.microsoft.com/office/drawing/2014/main" id="{559F1CA4-11DF-CD41-9092-56CD49479BD3}"/>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9" name="Rektangel 18">
            <a:extLst>
              <a:ext uri="{FF2B5EF4-FFF2-40B4-BE49-F238E27FC236}">
                <a16:creationId xmlns:a16="http://schemas.microsoft.com/office/drawing/2014/main" id="{420B4BDA-12DF-064A-BD9D-7A5CBB0BD6CB}"/>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2" name="Platshållare för datum 3">
            <a:extLst>
              <a:ext uri="{FF2B5EF4-FFF2-40B4-BE49-F238E27FC236}">
                <a16:creationId xmlns:a16="http://schemas.microsoft.com/office/drawing/2014/main" id="{095D123A-AEDC-BC4D-9CB3-3B6510387C2B}"/>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81FE9459-E3EA-4C2A-BA66-70E15FC72B2E}" type="datetime1">
              <a:rPr lang="nb-NO" smtClean="0"/>
              <a:t>20.08.2026</a:t>
            </a:fld>
            <a:endParaRPr lang="en-US"/>
          </a:p>
        </p:txBody>
      </p:sp>
      <p:sp>
        <p:nvSpPr>
          <p:cNvPr id="23" name="Platshållare för sidfot 4">
            <a:extLst>
              <a:ext uri="{FF2B5EF4-FFF2-40B4-BE49-F238E27FC236}">
                <a16:creationId xmlns:a16="http://schemas.microsoft.com/office/drawing/2014/main" id="{2C79257B-832F-5742-855F-0AA0C3381084}"/>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a:t>Skanska Norway</a:t>
            </a:r>
          </a:p>
        </p:txBody>
      </p:sp>
      <p:sp>
        <p:nvSpPr>
          <p:cNvPr id="24" name="Platshållare för bildnummer 5">
            <a:extLst>
              <a:ext uri="{FF2B5EF4-FFF2-40B4-BE49-F238E27FC236}">
                <a16:creationId xmlns:a16="http://schemas.microsoft.com/office/drawing/2014/main" id="{EFDD78FE-8BED-3F40-B84D-A849758983FC}"/>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25" name="Text Placeholder 4">
            <a:extLst>
              <a:ext uri="{FF2B5EF4-FFF2-40B4-BE49-F238E27FC236}">
                <a16:creationId xmlns:a16="http://schemas.microsoft.com/office/drawing/2014/main" id="{71A9C98A-4687-4040-B606-2087DF2A2EFC}"/>
              </a:ext>
            </a:extLst>
          </p:cNvPr>
          <p:cNvSpPr>
            <a:spLocks noGrp="1"/>
          </p:cNvSpPr>
          <p:nvPr>
            <p:ph type="body" sz="quarter" idx="2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6" name="Text Placeholder 4">
            <a:extLst>
              <a:ext uri="{FF2B5EF4-FFF2-40B4-BE49-F238E27FC236}">
                <a16:creationId xmlns:a16="http://schemas.microsoft.com/office/drawing/2014/main" id="{173D70AB-BF8E-C648-AAC9-4F8B819A8EA1}"/>
              </a:ext>
            </a:extLst>
          </p:cNvPr>
          <p:cNvSpPr>
            <a:spLocks noGrp="1"/>
          </p:cNvSpPr>
          <p:nvPr>
            <p:ph type="body" sz="quarter" idx="27" hasCustomPrompt="1"/>
          </p:nvPr>
        </p:nvSpPr>
        <p:spPr>
          <a:xfrm rot="5400000">
            <a:off x="4805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7" name="Text Placeholder 4">
            <a:extLst>
              <a:ext uri="{FF2B5EF4-FFF2-40B4-BE49-F238E27FC236}">
                <a16:creationId xmlns:a16="http://schemas.microsoft.com/office/drawing/2014/main" id="{71F88B05-AE87-C844-A8AD-6E40968EBE38}"/>
              </a:ext>
            </a:extLst>
          </p:cNvPr>
          <p:cNvSpPr>
            <a:spLocks noGrp="1"/>
          </p:cNvSpPr>
          <p:nvPr>
            <p:ph type="body" sz="quarter" idx="28" hasCustomPrompt="1"/>
          </p:nvPr>
        </p:nvSpPr>
        <p:spPr>
          <a:xfrm rot="5400000">
            <a:off x="4805730" y="4232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8" name="Text Placeholder 4">
            <a:extLst>
              <a:ext uri="{FF2B5EF4-FFF2-40B4-BE49-F238E27FC236}">
                <a16:creationId xmlns:a16="http://schemas.microsoft.com/office/drawing/2014/main" id="{57F2AD48-4016-D14A-BC63-41C3D6B3BDF0}"/>
              </a:ext>
            </a:extLst>
          </p:cNvPr>
          <p:cNvSpPr>
            <a:spLocks noGrp="1"/>
          </p:cNvSpPr>
          <p:nvPr>
            <p:ph type="body" sz="quarter" idx="29" hasCustomPrompt="1"/>
          </p:nvPr>
        </p:nvSpPr>
        <p:spPr>
          <a:xfrm rot="5400000">
            <a:off x="10902284" y="4232645"/>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39125084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5 Three images">
    <p:bg>
      <p:bgPr>
        <a:solidFill>
          <a:schemeClr val="bg1"/>
        </a:solidFill>
        <a:effectLst/>
      </p:bgPr>
    </p:bg>
    <p:spTree>
      <p:nvGrpSpPr>
        <p:cNvPr id="1" name=""/>
        <p:cNvGrpSpPr/>
        <p:nvPr/>
      </p:nvGrpSpPr>
      <p:grpSpPr>
        <a:xfrm>
          <a:off x="0" y="0"/>
          <a:ext cx="0" cy="0"/>
          <a:chOff x="0" y="0"/>
          <a:chExt cx="0" cy="0"/>
        </a:xfrm>
      </p:grpSpPr>
      <p:sp>
        <p:nvSpPr>
          <p:cNvPr id="31" name="Picture Placeholder 30">
            <a:extLst>
              <a:ext uri="{FF2B5EF4-FFF2-40B4-BE49-F238E27FC236}">
                <a16:creationId xmlns:a16="http://schemas.microsoft.com/office/drawing/2014/main" id="{67A803C1-5E85-5C45-B84F-9737F92F8DDF}"/>
              </a:ext>
            </a:extLst>
          </p:cNvPr>
          <p:cNvSpPr>
            <a:spLocks noGrp="1"/>
          </p:cNvSpPr>
          <p:nvPr>
            <p:ph type="pic" sz="quarter" idx="13" hasCustomPrompt="1"/>
          </p:nvPr>
        </p:nvSpPr>
        <p:spPr>
          <a:xfrm>
            <a:off x="5" y="5"/>
            <a:ext cx="6109247" cy="6857997"/>
          </a:xfrm>
          <a:custGeom>
            <a:avLst/>
            <a:gdLst>
              <a:gd name="connsiteX0" fmla="*/ 1146049 w 6094408"/>
              <a:gd name="connsiteY0" fmla="*/ 6470534 h 6857997"/>
              <a:gd name="connsiteX1" fmla="*/ 1157832 w 6094408"/>
              <a:gd name="connsiteY1" fmla="*/ 6505507 h 6857997"/>
              <a:gd name="connsiteX2" fmla="*/ 1134642 w 6094408"/>
              <a:gd name="connsiteY2" fmla="*/ 6505507 h 6857997"/>
              <a:gd name="connsiteX3" fmla="*/ 788170 w 6094408"/>
              <a:gd name="connsiteY3" fmla="*/ 6470534 h 6857997"/>
              <a:gd name="connsiteX4" fmla="*/ 799953 w 6094408"/>
              <a:gd name="connsiteY4" fmla="*/ 6505507 h 6857997"/>
              <a:gd name="connsiteX5" fmla="*/ 776763 w 6094408"/>
              <a:gd name="connsiteY5" fmla="*/ 6505507 h 6857997"/>
              <a:gd name="connsiteX6" fmla="*/ 1132323 w 6094408"/>
              <a:gd name="connsiteY6" fmla="*/ 6451543 h 6857997"/>
              <a:gd name="connsiteX7" fmla="*/ 1100860 w 6094408"/>
              <a:gd name="connsiteY7" fmla="*/ 6542674 h 6857997"/>
              <a:gd name="connsiteX8" fmla="*/ 1123110 w 6094408"/>
              <a:gd name="connsiteY8" fmla="*/ 6542674 h 6857997"/>
              <a:gd name="connsiteX9" fmla="*/ 1128876 w 6094408"/>
              <a:gd name="connsiteY9" fmla="*/ 6524060 h 6857997"/>
              <a:gd name="connsiteX10" fmla="*/ 1163786 w 6094408"/>
              <a:gd name="connsiteY10" fmla="*/ 6524060 h 6857997"/>
              <a:gd name="connsiteX11" fmla="*/ 1169741 w 6094408"/>
              <a:gd name="connsiteY11" fmla="*/ 6542674 h 6857997"/>
              <a:gd name="connsiteX12" fmla="*/ 1191615 w 6094408"/>
              <a:gd name="connsiteY12" fmla="*/ 6542674 h 6857997"/>
              <a:gd name="connsiteX13" fmla="*/ 1159148 w 6094408"/>
              <a:gd name="connsiteY13" fmla="*/ 6451543 h 6857997"/>
              <a:gd name="connsiteX14" fmla="*/ 961907 w 6094408"/>
              <a:gd name="connsiteY14" fmla="*/ 6451543 h 6857997"/>
              <a:gd name="connsiteX15" fmla="*/ 933640 w 6094408"/>
              <a:gd name="connsiteY15" fmla="*/ 6479246 h 6857997"/>
              <a:gd name="connsiteX16" fmla="*/ 961907 w 6094408"/>
              <a:gd name="connsiteY16" fmla="*/ 6505821 h 6857997"/>
              <a:gd name="connsiteX17" fmla="*/ 983468 w 6094408"/>
              <a:gd name="connsiteY17" fmla="*/ 6505821 h 6857997"/>
              <a:gd name="connsiteX18" fmla="*/ 991678 w 6094408"/>
              <a:gd name="connsiteY18" fmla="*/ 6514282 h 6857997"/>
              <a:gd name="connsiteX19" fmla="*/ 983468 w 6094408"/>
              <a:gd name="connsiteY19" fmla="*/ 6522743 h 6857997"/>
              <a:gd name="connsiteX20" fmla="*/ 937338 w 6094408"/>
              <a:gd name="connsiteY20" fmla="*/ 6522743 h 6857997"/>
              <a:gd name="connsiteX21" fmla="*/ 937338 w 6094408"/>
              <a:gd name="connsiteY21" fmla="*/ 6542674 h 6857997"/>
              <a:gd name="connsiteX22" fmla="*/ 982716 w 6094408"/>
              <a:gd name="connsiteY22" fmla="*/ 6542674 h 6857997"/>
              <a:gd name="connsiteX23" fmla="*/ 1011358 w 6094408"/>
              <a:gd name="connsiteY23" fmla="*/ 6514282 h 6857997"/>
              <a:gd name="connsiteX24" fmla="*/ 986727 w 6094408"/>
              <a:gd name="connsiteY24" fmla="*/ 6487707 h 6857997"/>
              <a:gd name="connsiteX25" fmla="*/ 961907 w 6094408"/>
              <a:gd name="connsiteY25" fmla="*/ 6487707 h 6857997"/>
              <a:gd name="connsiteX26" fmla="*/ 953321 w 6094408"/>
              <a:gd name="connsiteY26" fmla="*/ 6479246 h 6857997"/>
              <a:gd name="connsiteX27" fmla="*/ 961907 w 6094408"/>
              <a:gd name="connsiteY27" fmla="*/ 6470785 h 6857997"/>
              <a:gd name="connsiteX28" fmla="*/ 1004965 w 6094408"/>
              <a:gd name="connsiteY28" fmla="*/ 6470785 h 6857997"/>
              <a:gd name="connsiteX29" fmla="*/ 1004965 w 6094408"/>
              <a:gd name="connsiteY29" fmla="*/ 6451543 h 6857997"/>
              <a:gd name="connsiteX30" fmla="*/ 841570 w 6094408"/>
              <a:gd name="connsiteY30" fmla="*/ 6451543 h 6857997"/>
              <a:gd name="connsiteX31" fmla="*/ 841570 w 6094408"/>
              <a:gd name="connsiteY31" fmla="*/ 6542674 h 6857997"/>
              <a:gd name="connsiteX32" fmla="*/ 862692 w 6094408"/>
              <a:gd name="connsiteY32" fmla="*/ 6542674 h 6857997"/>
              <a:gd name="connsiteX33" fmla="*/ 862692 w 6094408"/>
              <a:gd name="connsiteY33" fmla="*/ 6486454 h 6857997"/>
              <a:gd name="connsiteX34" fmla="*/ 898981 w 6094408"/>
              <a:gd name="connsiteY34" fmla="*/ 6542486 h 6857997"/>
              <a:gd name="connsiteX35" fmla="*/ 898981 w 6094408"/>
              <a:gd name="connsiteY35" fmla="*/ 6542674 h 6857997"/>
              <a:gd name="connsiteX36" fmla="*/ 920855 w 6094408"/>
              <a:gd name="connsiteY36" fmla="*/ 6542674 h 6857997"/>
              <a:gd name="connsiteX37" fmla="*/ 920793 w 6094408"/>
              <a:gd name="connsiteY37" fmla="*/ 6522994 h 6857997"/>
              <a:gd name="connsiteX38" fmla="*/ 920667 w 6094408"/>
              <a:gd name="connsiteY38" fmla="*/ 6451543 h 6857997"/>
              <a:gd name="connsiteX39" fmla="*/ 899671 w 6094408"/>
              <a:gd name="connsiteY39" fmla="*/ 6451543 h 6857997"/>
              <a:gd name="connsiteX40" fmla="*/ 899671 w 6094408"/>
              <a:gd name="connsiteY40" fmla="*/ 6508829 h 6857997"/>
              <a:gd name="connsiteX41" fmla="*/ 863068 w 6094408"/>
              <a:gd name="connsiteY41" fmla="*/ 6451543 h 6857997"/>
              <a:gd name="connsiteX42" fmla="*/ 774444 w 6094408"/>
              <a:gd name="connsiteY42" fmla="*/ 6451543 h 6857997"/>
              <a:gd name="connsiteX43" fmla="*/ 742918 w 6094408"/>
              <a:gd name="connsiteY43" fmla="*/ 6542674 h 6857997"/>
              <a:gd name="connsiteX44" fmla="*/ 765168 w 6094408"/>
              <a:gd name="connsiteY44" fmla="*/ 6542674 h 6857997"/>
              <a:gd name="connsiteX45" fmla="*/ 770934 w 6094408"/>
              <a:gd name="connsiteY45" fmla="*/ 6524060 h 6857997"/>
              <a:gd name="connsiteX46" fmla="*/ 805845 w 6094408"/>
              <a:gd name="connsiteY46" fmla="*/ 6524060 h 6857997"/>
              <a:gd name="connsiteX47" fmla="*/ 811799 w 6094408"/>
              <a:gd name="connsiteY47" fmla="*/ 6542674 h 6857997"/>
              <a:gd name="connsiteX48" fmla="*/ 833735 w 6094408"/>
              <a:gd name="connsiteY48" fmla="*/ 6542674 h 6857997"/>
              <a:gd name="connsiteX49" fmla="*/ 801269 w 6094408"/>
              <a:gd name="connsiteY49" fmla="*/ 6451543 h 6857997"/>
              <a:gd name="connsiteX50" fmla="*/ 604404 w 6094408"/>
              <a:gd name="connsiteY50" fmla="*/ 6451543 h 6857997"/>
              <a:gd name="connsiteX51" fmla="*/ 576137 w 6094408"/>
              <a:gd name="connsiteY51" fmla="*/ 6479246 h 6857997"/>
              <a:gd name="connsiteX52" fmla="*/ 604404 w 6094408"/>
              <a:gd name="connsiteY52" fmla="*/ 6505821 h 6857997"/>
              <a:gd name="connsiteX53" fmla="*/ 625964 w 6094408"/>
              <a:gd name="connsiteY53" fmla="*/ 6505821 h 6857997"/>
              <a:gd name="connsiteX54" fmla="*/ 634174 w 6094408"/>
              <a:gd name="connsiteY54" fmla="*/ 6514282 h 6857997"/>
              <a:gd name="connsiteX55" fmla="*/ 625964 w 6094408"/>
              <a:gd name="connsiteY55" fmla="*/ 6522743 h 6857997"/>
              <a:gd name="connsiteX56" fmla="*/ 579772 w 6094408"/>
              <a:gd name="connsiteY56" fmla="*/ 6522743 h 6857997"/>
              <a:gd name="connsiteX57" fmla="*/ 579772 w 6094408"/>
              <a:gd name="connsiteY57" fmla="*/ 6542674 h 6857997"/>
              <a:gd name="connsiteX58" fmla="*/ 625149 w 6094408"/>
              <a:gd name="connsiteY58" fmla="*/ 6542674 h 6857997"/>
              <a:gd name="connsiteX59" fmla="*/ 653792 w 6094408"/>
              <a:gd name="connsiteY59" fmla="*/ 6514282 h 6857997"/>
              <a:gd name="connsiteX60" fmla="*/ 629223 w 6094408"/>
              <a:gd name="connsiteY60" fmla="*/ 6487707 h 6857997"/>
              <a:gd name="connsiteX61" fmla="*/ 604404 w 6094408"/>
              <a:gd name="connsiteY61" fmla="*/ 6487707 h 6857997"/>
              <a:gd name="connsiteX62" fmla="*/ 595817 w 6094408"/>
              <a:gd name="connsiteY62" fmla="*/ 6479246 h 6857997"/>
              <a:gd name="connsiteX63" fmla="*/ 604404 w 6094408"/>
              <a:gd name="connsiteY63" fmla="*/ 6470785 h 6857997"/>
              <a:gd name="connsiteX64" fmla="*/ 647462 w 6094408"/>
              <a:gd name="connsiteY64" fmla="*/ 6470785 h 6857997"/>
              <a:gd name="connsiteX65" fmla="*/ 647462 w 6094408"/>
              <a:gd name="connsiteY65" fmla="*/ 6451543 h 6857997"/>
              <a:gd name="connsiteX66" fmla="*/ 1023956 w 6094408"/>
              <a:gd name="connsiteY66" fmla="*/ 6451480 h 6857997"/>
              <a:gd name="connsiteX67" fmla="*/ 1023956 w 6094408"/>
              <a:gd name="connsiteY67" fmla="*/ 6542674 h 6857997"/>
              <a:gd name="connsiteX68" fmla="*/ 1045016 w 6094408"/>
              <a:gd name="connsiteY68" fmla="*/ 6542674 h 6857997"/>
              <a:gd name="connsiteX69" fmla="*/ 1045016 w 6094408"/>
              <a:gd name="connsiteY69" fmla="*/ 6504191 h 6857997"/>
              <a:gd name="connsiteX70" fmla="*/ 1074975 w 6094408"/>
              <a:gd name="connsiteY70" fmla="*/ 6542674 h 6857997"/>
              <a:gd name="connsiteX71" fmla="*/ 1099481 w 6094408"/>
              <a:gd name="connsiteY71" fmla="*/ 6542674 h 6857997"/>
              <a:gd name="connsiteX72" fmla="*/ 1065009 w 6094408"/>
              <a:gd name="connsiteY72" fmla="*/ 6497109 h 6857997"/>
              <a:gd name="connsiteX73" fmla="*/ 1099481 w 6094408"/>
              <a:gd name="connsiteY73" fmla="*/ 6451480 h 6857997"/>
              <a:gd name="connsiteX74" fmla="*/ 1074975 w 6094408"/>
              <a:gd name="connsiteY74" fmla="*/ 6451480 h 6857997"/>
              <a:gd name="connsiteX75" fmla="*/ 1045016 w 6094408"/>
              <a:gd name="connsiteY75" fmla="*/ 6489963 h 6857997"/>
              <a:gd name="connsiteX76" fmla="*/ 1045016 w 6094408"/>
              <a:gd name="connsiteY76" fmla="*/ 6451480 h 6857997"/>
              <a:gd name="connsiteX77" fmla="*/ 666077 w 6094408"/>
              <a:gd name="connsiteY77" fmla="*/ 6451480 h 6857997"/>
              <a:gd name="connsiteX78" fmla="*/ 666077 w 6094408"/>
              <a:gd name="connsiteY78" fmla="*/ 6542674 h 6857997"/>
              <a:gd name="connsiteX79" fmla="*/ 687073 w 6094408"/>
              <a:gd name="connsiteY79" fmla="*/ 6542674 h 6857997"/>
              <a:gd name="connsiteX80" fmla="*/ 687073 w 6094408"/>
              <a:gd name="connsiteY80" fmla="*/ 6504191 h 6857997"/>
              <a:gd name="connsiteX81" fmla="*/ 717033 w 6094408"/>
              <a:gd name="connsiteY81" fmla="*/ 6542674 h 6857997"/>
              <a:gd name="connsiteX82" fmla="*/ 741602 w 6094408"/>
              <a:gd name="connsiteY82" fmla="*/ 6542674 h 6857997"/>
              <a:gd name="connsiteX83" fmla="*/ 707067 w 6094408"/>
              <a:gd name="connsiteY83" fmla="*/ 6497109 h 6857997"/>
              <a:gd name="connsiteX84" fmla="*/ 741602 w 6094408"/>
              <a:gd name="connsiteY84" fmla="*/ 6451480 h 6857997"/>
              <a:gd name="connsiteX85" fmla="*/ 717033 w 6094408"/>
              <a:gd name="connsiteY85" fmla="*/ 6451480 h 6857997"/>
              <a:gd name="connsiteX86" fmla="*/ 687073 w 6094408"/>
              <a:gd name="connsiteY86" fmla="*/ 6489963 h 6857997"/>
              <a:gd name="connsiteX87" fmla="*/ 687073 w 6094408"/>
              <a:gd name="connsiteY87" fmla="*/ 6451480 h 6857997"/>
              <a:gd name="connsiteX88" fmla="*/ 0 w 6094408"/>
              <a:gd name="connsiteY88" fmla="*/ 0 h 6857997"/>
              <a:gd name="connsiteX89" fmla="*/ 6094408 w 6094408"/>
              <a:gd name="connsiteY89" fmla="*/ 0 h 6857997"/>
              <a:gd name="connsiteX90" fmla="*/ 6094408 w 6094408"/>
              <a:gd name="connsiteY90" fmla="*/ 6857997 h 6857997"/>
              <a:gd name="connsiteX91" fmla="*/ 0 w 6094408"/>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94408"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6094408" y="0"/>
                </a:lnTo>
                <a:lnTo>
                  <a:pt x="6094408"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6" name="Picture Placeholder 13">
            <a:extLst>
              <a:ext uri="{FF2B5EF4-FFF2-40B4-BE49-F238E27FC236}">
                <a16:creationId xmlns:a16="http://schemas.microsoft.com/office/drawing/2014/main" id="{4112384D-AFE6-0044-8D33-BD96D1F23E2F}"/>
              </a:ext>
            </a:extLst>
          </p:cNvPr>
          <p:cNvSpPr>
            <a:spLocks noGrp="1"/>
          </p:cNvSpPr>
          <p:nvPr>
            <p:ph type="pic" sz="quarter" idx="19" hasCustomPrompt="1"/>
          </p:nvPr>
        </p:nvSpPr>
        <p:spPr>
          <a:xfrm>
            <a:off x="6098400"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7" name="Picture Placeholder 17">
            <a:extLst>
              <a:ext uri="{FF2B5EF4-FFF2-40B4-BE49-F238E27FC236}">
                <a16:creationId xmlns:a16="http://schemas.microsoft.com/office/drawing/2014/main" id="{ACAB582F-A4D3-6042-80E5-449FA4DD1AC0}"/>
              </a:ext>
            </a:extLst>
          </p:cNvPr>
          <p:cNvSpPr>
            <a:spLocks noGrp="1"/>
          </p:cNvSpPr>
          <p:nvPr>
            <p:ph type="pic" sz="quarter" idx="20" hasCustomPrompt="1"/>
          </p:nvPr>
        </p:nvSpPr>
        <p:spPr>
          <a:xfrm>
            <a:off x="6098400" y="3429002"/>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22" name="Text Placeholder 18">
            <a:extLst>
              <a:ext uri="{FF2B5EF4-FFF2-40B4-BE49-F238E27FC236}">
                <a16:creationId xmlns:a16="http://schemas.microsoft.com/office/drawing/2014/main" id="{1BB6EBC7-3CB0-7949-AB1F-7B011BF726B5}"/>
              </a:ext>
            </a:extLst>
          </p:cNvPr>
          <p:cNvSpPr>
            <a:spLocks noGrp="1"/>
          </p:cNvSpPr>
          <p:nvPr>
            <p:ph type="body" sz="quarter" idx="23" hasCustomPrompt="1"/>
          </p:nvPr>
        </p:nvSpPr>
        <p:spPr>
          <a:xfrm>
            <a:off x="-6151" y="3014721"/>
            <a:ext cx="6109247" cy="828564"/>
          </a:xfrm>
          <a:prstGeom prst="rect">
            <a:avLst/>
          </a:prstGeom>
        </p:spPr>
        <p:txBody>
          <a:bodyPr lIns="540000" tIns="0" rIns="540000" bIns="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23" name="Text Placeholder 18">
            <a:extLst>
              <a:ext uri="{FF2B5EF4-FFF2-40B4-BE49-F238E27FC236}">
                <a16:creationId xmlns:a16="http://schemas.microsoft.com/office/drawing/2014/main" id="{1A6292A0-28D6-8F43-9A84-193B84BC52B2}"/>
              </a:ext>
            </a:extLst>
          </p:cNvPr>
          <p:cNvSpPr>
            <a:spLocks noGrp="1"/>
          </p:cNvSpPr>
          <p:nvPr>
            <p:ph type="body" sz="quarter" idx="24" hasCustomPrompt="1"/>
          </p:nvPr>
        </p:nvSpPr>
        <p:spPr>
          <a:xfrm>
            <a:off x="6102155" y="1300220"/>
            <a:ext cx="6105491" cy="828564"/>
          </a:xfrm>
          <a:prstGeom prst="rect">
            <a:avLst/>
          </a:prstGeom>
        </p:spPr>
        <p:txBody>
          <a:bodyPr lIns="540000" tIns="0" rIns="540000" bIns="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24" name="Text Placeholder 18">
            <a:extLst>
              <a:ext uri="{FF2B5EF4-FFF2-40B4-BE49-F238E27FC236}">
                <a16:creationId xmlns:a16="http://schemas.microsoft.com/office/drawing/2014/main" id="{D141078C-5B10-0549-8F72-9894A9BF4F46}"/>
              </a:ext>
            </a:extLst>
          </p:cNvPr>
          <p:cNvSpPr>
            <a:spLocks noGrp="1"/>
          </p:cNvSpPr>
          <p:nvPr>
            <p:ph type="body" sz="quarter" idx="21" hasCustomPrompt="1"/>
          </p:nvPr>
        </p:nvSpPr>
        <p:spPr>
          <a:xfrm>
            <a:off x="6102156" y="4729219"/>
            <a:ext cx="6105490" cy="828564"/>
          </a:xfrm>
          <a:prstGeom prst="rect">
            <a:avLst/>
          </a:prstGeom>
        </p:spPr>
        <p:txBody>
          <a:bodyPr lIns="540000" tIns="0" rIns="540000" bIns="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12" name="textruta 5">
            <a:extLst>
              <a:ext uri="{FF2B5EF4-FFF2-40B4-BE49-F238E27FC236}">
                <a16:creationId xmlns:a16="http://schemas.microsoft.com/office/drawing/2014/main" id="{BAE890E4-E523-6647-98A4-B32F05744FF3}"/>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3" name="textruta 12">
            <a:extLst>
              <a:ext uri="{FF2B5EF4-FFF2-40B4-BE49-F238E27FC236}">
                <a16:creationId xmlns:a16="http://schemas.microsoft.com/office/drawing/2014/main" id="{11616D45-9A27-C34A-86FA-CB9409332032}"/>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4" name="Rektangel 13">
            <a:extLst>
              <a:ext uri="{FF2B5EF4-FFF2-40B4-BE49-F238E27FC236}">
                <a16:creationId xmlns:a16="http://schemas.microsoft.com/office/drawing/2014/main" id="{F19A6BCC-975E-7545-BB3A-57857992C98F}"/>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5" name="Rektangel 14">
            <a:extLst>
              <a:ext uri="{FF2B5EF4-FFF2-40B4-BE49-F238E27FC236}">
                <a16:creationId xmlns:a16="http://schemas.microsoft.com/office/drawing/2014/main" id="{D6050EB3-8959-584C-BBC7-5A81E084A618}"/>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8" name="Platshållare för datum 3">
            <a:extLst>
              <a:ext uri="{FF2B5EF4-FFF2-40B4-BE49-F238E27FC236}">
                <a16:creationId xmlns:a16="http://schemas.microsoft.com/office/drawing/2014/main" id="{7274DBF8-BA28-BD43-A9B5-0497B225AD69}"/>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643320C8-F739-4F6E-AA60-912417C0171B}" type="datetime1">
              <a:rPr lang="nb-NO" smtClean="0"/>
              <a:t>20.08.2026</a:t>
            </a:fld>
            <a:endParaRPr lang="en-US"/>
          </a:p>
        </p:txBody>
      </p:sp>
      <p:sp>
        <p:nvSpPr>
          <p:cNvPr id="19" name="Platshållare för sidfot 4">
            <a:extLst>
              <a:ext uri="{FF2B5EF4-FFF2-40B4-BE49-F238E27FC236}">
                <a16:creationId xmlns:a16="http://schemas.microsoft.com/office/drawing/2014/main" id="{FE9EF8A8-2297-194D-8536-889E5D4E052B}"/>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a:t>Skanska Norway</a:t>
            </a:r>
          </a:p>
        </p:txBody>
      </p:sp>
      <p:sp>
        <p:nvSpPr>
          <p:cNvPr id="20" name="Platshållare för bildnummer 5">
            <a:extLst>
              <a:ext uri="{FF2B5EF4-FFF2-40B4-BE49-F238E27FC236}">
                <a16:creationId xmlns:a16="http://schemas.microsoft.com/office/drawing/2014/main" id="{65E7AF51-DAFE-9047-8450-28B0B3DE053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21" name="Text Placeholder 4">
            <a:extLst>
              <a:ext uri="{FF2B5EF4-FFF2-40B4-BE49-F238E27FC236}">
                <a16:creationId xmlns:a16="http://schemas.microsoft.com/office/drawing/2014/main" id="{B38D1478-E2C4-9C47-9554-2B6F1BEF76AF}"/>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5" name="Text Placeholder 4">
            <a:extLst>
              <a:ext uri="{FF2B5EF4-FFF2-40B4-BE49-F238E27FC236}">
                <a16:creationId xmlns:a16="http://schemas.microsoft.com/office/drawing/2014/main" id="{968682EE-E62E-7F45-8D53-EA4C7D3E2A5B}"/>
              </a:ext>
            </a:extLst>
          </p:cNvPr>
          <p:cNvSpPr>
            <a:spLocks noGrp="1"/>
          </p:cNvSpPr>
          <p:nvPr>
            <p:ph type="body" sz="quarter" idx="25" hasCustomPrompt="1"/>
          </p:nvPr>
        </p:nvSpPr>
        <p:spPr>
          <a:xfrm rot="5400000">
            <a:off x="4818982"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6" name="Text Placeholder 4">
            <a:extLst>
              <a:ext uri="{FF2B5EF4-FFF2-40B4-BE49-F238E27FC236}">
                <a16:creationId xmlns:a16="http://schemas.microsoft.com/office/drawing/2014/main" id="{A5503383-A8B0-564C-8751-AEE0A84AE6C3}"/>
              </a:ext>
            </a:extLst>
          </p:cNvPr>
          <p:cNvSpPr>
            <a:spLocks noGrp="1"/>
          </p:cNvSpPr>
          <p:nvPr>
            <p:ph type="body" sz="quarter" idx="26" hasCustomPrompt="1"/>
          </p:nvPr>
        </p:nvSpPr>
        <p:spPr>
          <a:xfrm rot="5400000">
            <a:off x="10901730" y="4232646"/>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72002764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5 Four Images Icons">
    <p:bg>
      <p:bgPr>
        <a:solidFill>
          <a:schemeClr val="bg1"/>
        </a:solidFill>
        <a:effectLst/>
      </p:bgPr>
    </p:bg>
    <p:spTree>
      <p:nvGrpSpPr>
        <p:cNvPr id="1" name=""/>
        <p:cNvGrpSpPr/>
        <p:nvPr/>
      </p:nvGrpSpPr>
      <p:grpSpPr>
        <a:xfrm>
          <a:off x="0" y="0"/>
          <a:ext cx="0" cy="0"/>
          <a:chOff x="0" y="0"/>
          <a:chExt cx="0" cy="0"/>
        </a:xfrm>
      </p:grpSpPr>
      <p:sp>
        <p:nvSpPr>
          <p:cNvPr id="12" name="Picture Placeholder 28">
            <a:extLst>
              <a:ext uri="{FF2B5EF4-FFF2-40B4-BE49-F238E27FC236}">
                <a16:creationId xmlns:a16="http://schemas.microsoft.com/office/drawing/2014/main" id="{66A1736D-0DE2-E745-88D9-563B710EF5D1}"/>
              </a:ext>
            </a:extLst>
          </p:cNvPr>
          <p:cNvSpPr>
            <a:spLocks noGrp="1"/>
          </p:cNvSpPr>
          <p:nvPr>
            <p:ph type="pic" sz="quarter" idx="17" hasCustomPrompt="1"/>
          </p:nvPr>
        </p:nvSpPr>
        <p:spPr>
          <a:xfrm>
            <a:off x="4" y="3429002"/>
            <a:ext cx="6095996" cy="3428998"/>
          </a:xfrm>
          <a:custGeom>
            <a:avLst/>
            <a:gdLst>
              <a:gd name="connsiteX0" fmla="*/ 1146049 w 6095996"/>
              <a:gd name="connsiteY0" fmla="*/ 3041536 h 3428998"/>
              <a:gd name="connsiteX1" fmla="*/ 1157832 w 6095996"/>
              <a:gd name="connsiteY1" fmla="*/ 3076509 h 3428998"/>
              <a:gd name="connsiteX2" fmla="*/ 1134642 w 6095996"/>
              <a:gd name="connsiteY2" fmla="*/ 3076509 h 3428998"/>
              <a:gd name="connsiteX3" fmla="*/ 788169 w 6095996"/>
              <a:gd name="connsiteY3" fmla="*/ 3041536 h 3428998"/>
              <a:gd name="connsiteX4" fmla="*/ 799952 w 6095996"/>
              <a:gd name="connsiteY4" fmla="*/ 3076509 h 3428998"/>
              <a:gd name="connsiteX5" fmla="*/ 776762 w 6095996"/>
              <a:gd name="connsiteY5" fmla="*/ 3076509 h 3428998"/>
              <a:gd name="connsiteX6" fmla="*/ 1132323 w 6095996"/>
              <a:gd name="connsiteY6" fmla="*/ 3022545 h 3428998"/>
              <a:gd name="connsiteX7" fmla="*/ 1100859 w 6095996"/>
              <a:gd name="connsiteY7" fmla="*/ 3113676 h 3428998"/>
              <a:gd name="connsiteX8" fmla="*/ 1123109 w 6095996"/>
              <a:gd name="connsiteY8" fmla="*/ 3113676 h 3428998"/>
              <a:gd name="connsiteX9" fmla="*/ 1128876 w 6095996"/>
              <a:gd name="connsiteY9" fmla="*/ 3095062 h 3428998"/>
              <a:gd name="connsiteX10" fmla="*/ 1163786 w 6095996"/>
              <a:gd name="connsiteY10" fmla="*/ 3095062 h 3428998"/>
              <a:gd name="connsiteX11" fmla="*/ 1169740 w 6095996"/>
              <a:gd name="connsiteY11" fmla="*/ 3113676 h 3428998"/>
              <a:gd name="connsiteX12" fmla="*/ 1191614 w 6095996"/>
              <a:gd name="connsiteY12" fmla="*/ 3113676 h 3428998"/>
              <a:gd name="connsiteX13" fmla="*/ 1159148 w 6095996"/>
              <a:gd name="connsiteY13" fmla="*/ 3022545 h 3428998"/>
              <a:gd name="connsiteX14" fmla="*/ 961907 w 6095996"/>
              <a:gd name="connsiteY14" fmla="*/ 3022545 h 3428998"/>
              <a:gd name="connsiteX15" fmla="*/ 933640 w 6095996"/>
              <a:gd name="connsiteY15" fmla="*/ 3050248 h 3428998"/>
              <a:gd name="connsiteX16" fmla="*/ 961907 w 6095996"/>
              <a:gd name="connsiteY16" fmla="*/ 3076823 h 3428998"/>
              <a:gd name="connsiteX17" fmla="*/ 983467 w 6095996"/>
              <a:gd name="connsiteY17" fmla="*/ 3076823 h 3428998"/>
              <a:gd name="connsiteX18" fmla="*/ 991678 w 6095996"/>
              <a:gd name="connsiteY18" fmla="*/ 3085284 h 3428998"/>
              <a:gd name="connsiteX19" fmla="*/ 983467 w 6095996"/>
              <a:gd name="connsiteY19" fmla="*/ 3093745 h 3428998"/>
              <a:gd name="connsiteX20" fmla="*/ 937338 w 6095996"/>
              <a:gd name="connsiteY20" fmla="*/ 3093745 h 3428998"/>
              <a:gd name="connsiteX21" fmla="*/ 937338 w 6095996"/>
              <a:gd name="connsiteY21" fmla="*/ 3113676 h 3428998"/>
              <a:gd name="connsiteX22" fmla="*/ 982715 w 6095996"/>
              <a:gd name="connsiteY22" fmla="*/ 3113676 h 3428998"/>
              <a:gd name="connsiteX23" fmla="*/ 1011358 w 6095996"/>
              <a:gd name="connsiteY23" fmla="*/ 3085284 h 3428998"/>
              <a:gd name="connsiteX24" fmla="*/ 986727 w 6095996"/>
              <a:gd name="connsiteY24" fmla="*/ 3058709 h 3428998"/>
              <a:gd name="connsiteX25" fmla="*/ 961907 w 6095996"/>
              <a:gd name="connsiteY25" fmla="*/ 3058709 h 3428998"/>
              <a:gd name="connsiteX26" fmla="*/ 953320 w 6095996"/>
              <a:gd name="connsiteY26" fmla="*/ 3050248 h 3428998"/>
              <a:gd name="connsiteX27" fmla="*/ 961907 w 6095996"/>
              <a:gd name="connsiteY27" fmla="*/ 3041787 h 3428998"/>
              <a:gd name="connsiteX28" fmla="*/ 1004965 w 6095996"/>
              <a:gd name="connsiteY28" fmla="*/ 3041787 h 3428998"/>
              <a:gd name="connsiteX29" fmla="*/ 1004965 w 6095996"/>
              <a:gd name="connsiteY29" fmla="*/ 3022545 h 3428998"/>
              <a:gd name="connsiteX30" fmla="*/ 841570 w 6095996"/>
              <a:gd name="connsiteY30" fmla="*/ 3022545 h 3428998"/>
              <a:gd name="connsiteX31" fmla="*/ 841570 w 6095996"/>
              <a:gd name="connsiteY31" fmla="*/ 3113676 h 3428998"/>
              <a:gd name="connsiteX32" fmla="*/ 862691 w 6095996"/>
              <a:gd name="connsiteY32" fmla="*/ 3113676 h 3428998"/>
              <a:gd name="connsiteX33" fmla="*/ 862691 w 6095996"/>
              <a:gd name="connsiteY33" fmla="*/ 3057456 h 3428998"/>
              <a:gd name="connsiteX34" fmla="*/ 898981 w 6095996"/>
              <a:gd name="connsiteY34" fmla="*/ 3113488 h 3428998"/>
              <a:gd name="connsiteX35" fmla="*/ 898981 w 6095996"/>
              <a:gd name="connsiteY35" fmla="*/ 3113676 h 3428998"/>
              <a:gd name="connsiteX36" fmla="*/ 920855 w 6095996"/>
              <a:gd name="connsiteY36" fmla="*/ 3113676 h 3428998"/>
              <a:gd name="connsiteX37" fmla="*/ 920792 w 6095996"/>
              <a:gd name="connsiteY37" fmla="*/ 3093996 h 3428998"/>
              <a:gd name="connsiteX38" fmla="*/ 920667 w 6095996"/>
              <a:gd name="connsiteY38" fmla="*/ 3022545 h 3428998"/>
              <a:gd name="connsiteX39" fmla="*/ 899670 w 6095996"/>
              <a:gd name="connsiteY39" fmla="*/ 3022545 h 3428998"/>
              <a:gd name="connsiteX40" fmla="*/ 899670 w 6095996"/>
              <a:gd name="connsiteY40" fmla="*/ 3079831 h 3428998"/>
              <a:gd name="connsiteX41" fmla="*/ 863067 w 6095996"/>
              <a:gd name="connsiteY41" fmla="*/ 3022545 h 3428998"/>
              <a:gd name="connsiteX42" fmla="*/ 774443 w 6095996"/>
              <a:gd name="connsiteY42" fmla="*/ 3022545 h 3428998"/>
              <a:gd name="connsiteX43" fmla="*/ 742918 w 6095996"/>
              <a:gd name="connsiteY43" fmla="*/ 3113676 h 3428998"/>
              <a:gd name="connsiteX44" fmla="*/ 765167 w 6095996"/>
              <a:gd name="connsiteY44" fmla="*/ 3113676 h 3428998"/>
              <a:gd name="connsiteX45" fmla="*/ 770934 w 6095996"/>
              <a:gd name="connsiteY45" fmla="*/ 3095062 h 3428998"/>
              <a:gd name="connsiteX46" fmla="*/ 805844 w 6095996"/>
              <a:gd name="connsiteY46" fmla="*/ 3095062 h 3428998"/>
              <a:gd name="connsiteX47" fmla="*/ 811798 w 6095996"/>
              <a:gd name="connsiteY47" fmla="*/ 3113676 h 3428998"/>
              <a:gd name="connsiteX48" fmla="*/ 833735 w 6095996"/>
              <a:gd name="connsiteY48" fmla="*/ 3113676 h 3428998"/>
              <a:gd name="connsiteX49" fmla="*/ 801269 w 6095996"/>
              <a:gd name="connsiteY49" fmla="*/ 3022545 h 3428998"/>
              <a:gd name="connsiteX50" fmla="*/ 604403 w 6095996"/>
              <a:gd name="connsiteY50" fmla="*/ 3022545 h 3428998"/>
              <a:gd name="connsiteX51" fmla="*/ 576136 w 6095996"/>
              <a:gd name="connsiteY51" fmla="*/ 3050248 h 3428998"/>
              <a:gd name="connsiteX52" fmla="*/ 604403 w 6095996"/>
              <a:gd name="connsiteY52" fmla="*/ 3076823 h 3428998"/>
              <a:gd name="connsiteX53" fmla="*/ 625964 w 6095996"/>
              <a:gd name="connsiteY53" fmla="*/ 3076823 h 3428998"/>
              <a:gd name="connsiteX54" fmla="*/ 634174 w 6095996"/>
              <a:gd name="connsiteY54" fmla="*/ 3085284 h 3428998"/>
              <a:gd name="connsiteX55" fmla="*/ 625964 w 6095996"/>
              <a:gd name="connsiteY55" fmla="*/ 3093745 h 3428998"/>
              <a:gd name="connsiteX56" fmla="*/ 579772 w 6095996"/>
              <a:gd name="connsiteY56" fmla="*/ 3093745 h 3428998"/>
              <a:gd name="connsiteX57" fmla="*/ 579772 w 6095996"/>
              <a:gd name="connsiteY57" fmla="*/ 3113676 h 3428998"/>
              <a:gd name="connsiteX58" fmla="*/ 625149 w 6095996"/>
              <a:gd name="connsiteY58" fmla="*/ 3113676 h 3428998"/>
              <a:gd name="connsiteX59" fmla="*/ 653792 w 6095996"/>
              <a:gd name="connsiteY59" fmla="*/ 3085284 h 3428998"/>
              <a:gd name="connsiteX60" fmla="*/ 629223 w 6095996"/>
              <a:gd name="connsiteY60" fmla="*/ 3058709 h 3428998"/>
              <a:gd name="connsiteX61" fmla="*/ 604403 w 6095996"/>
              <a:gd name="connsiteY61" fmla="*/ 3058709 h 3428998"/>
              <a:gd name="connsiteX62" fmla="*/ 595817 w 6095996"/>
              <a:gd name="connsiteY62" fmla="*/ 3050248 h 3428998"/>
              <a:gd name="connsiteX63" fmla="*/ 604403 w 6095996"/>
              <a:gd name="connsiteY63" fmla="*/ 3041787 h 3428998"/>
              <a:gd name="connsiteX64" fmla="*/ 647461 w 6095996"/>
              <a:gd name="connsiteY64" fmla="*/ 3041787 h 3428998"/>
              <a:gd name="connsiteX65" fmla="*/ 647461 w 6095996"/>
              <a:gd name="connsiteY65" fmla="*/ 3022545 h 3428998"/>
              <a:gd name="connsiteX66" fmla="*/ 1023956 w 6095996"/>
              <a:gd name="connsiteY66" fmla="*/ 3022482 h 3428998"/>
              <a:gd name="connsiteX67" fmla="*/ 1023956 w 6095996"/>
              <a:gd name="connsiteY67" fmla="*/ 3113676 h 3428998"/>
              <a:gd name="connsiteX68" fmla="*/ 1045015 w 6095996"/>
              <a:gd name="connsiteY68" fmla="*/ 3113676 h 3428998"/>
              <a:gd name="connsiteX69" fmla="*/ 1045015 w 6095996"/>
              <a:gd name="connsiteY69" fmla="*/ 3075193 h 3428998"/>
              <a:gd name="connsiteX70" fmla="*/ 1074975 w 6095996"/>
              <a:gd name="connsiteY70" fmla="*/ 3113676 h 3428998"/>
              <a:gd name="connsiteX71" fmla="*/ 1099481 w 6095996"/>
              <a:gd name="connsiteY71" fmla="*/ 3113676 h 3428998"/>
              <a:gd name="connsiteX72" fmla="*/ 1065009 w 6095996"/>
              <a:gd name="connsiteY72" fmla="*/ 3068111 h 3428998"/>
              <a:gd name="connsiteX73" fmla="*/ 1099481 w 6095996"/>
              <a:gd name="connsiteY73" fmla="*/ 3022482 h 3428998"/>
              <a:gd name="connsiteX74" fmla="*/ 1074975 w 6095996"/>
              <a:gd name="connsiteY74" fmla="*/ 3022482 h 3428998"/>
              <a:gd name="connsiteX75" fmla="*/ 1045015 w 6095996"/>
              <a:gd name="connsiteY75" fmla="*/ 3060965 h 3428998"/>
              <a:gd name="connsiteX76" fmla="*/ 1045015 w 6095996"/>
              <a:gd name="connsiteY76" fmla="*/ 3022482 h 3428998"/>
              <a:gd name="connsiteX77" fmla="*/ 666076 w 6095996"/>
              <a:gd name="connsiteY77" fmla="*/ 3022482 h 3428998"/>
              <a:gd name="connsiteX78" fmla="*/ 666076 w 6095996"/>
              <a:gd name="connsiteY78" fmla="*/ 3113676 h 3428998"/>
              <a:gd name="connsiteX79" fmla="*/ 687073 w 6095996"/>
              <a:gd name="connsiteY79" fmla="*/ 3113676 h 3428998"/>
              <a:gd name="connsiteX80" fmla="*/ 687073 w 6095996"/>
              <a:gd name="connsiteY80" fmla="*/ 3075193 h 3428998"/>
              <a:gd name="connsiteX81" fmla="*/ 717032 w 6095996"/>
              <a:gd name="connsiteY81" fmla="*/ 3113676 h 3428998"/>
              <a:gd name="connsiteX82" fmla="*/ 741601 w 6095996"/>
              <a:gd name="connsiteY82" fmla="*/ 3113676 h 3428998"/>
              <a:gd name="connsiteX83" fmla="*/ 707067 w 6095996"/>
              <a:gd name="connsiteY83" fmla="*/ 3068111 h 3428998"/>
              <a:gd name="connsiteX84" fmla="*/ 741601 w 6095996"/>
              <a:gd name="connsiteY84" fmla="*/ 3022482 h 3428998"/>
              <a:gd name="connsiteX85" fmla="*/ 717032 w 6095996"/>
              <a:gd name="connsiteY85" fmla="*/ 3022482 h 3428998"/>
              <a:gd name="connsiteX86" fmla="*/ 687073 w 6095996"/>
              <a:gd name="connsiteY86" fmla="*/ 3060965 h 3428998"/>
              <a:gd name="connsiteX87" fmla="*/ 687073 w 6095996"/>
              <a:gd name="connsiteY87" fmla="*/ 3022482 h 3428998"/>
              <a:gd name="connsiteX88" fmla="*/ 0 w 6095996"/>
              <a:gd name="connsiteY88" fmla="*/ 0 h 3428998"/>
              <a:gd name="connsiteX89" fmla="*/ 6095996 w 6095996"/>
              <a:gd name="connsiteY89" fmla="*/ 0 h 3428998"/>
              <a:gd name="connsiteX90" fmla="*/ 6095996 w 6095996"/>
              <a:gd name="connsiteY90" fmla="*/ 3428998 h 3428998"/>
              <a:gd name="connsiteX91" fmla="*/ 0 w 6095996"/>
              <a:gd name="connsiteY91" fmla="*/ 3428998 h 342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95996" h="3428998">
                <a:moveTo>
                  <a:pt x="1146049" y="3041536"/>
                </a:moveTo>
                <a:lnTo>
                  <a:pt x="1157832" y="3076509"/>
                </a:lnTo>
                <a:lnTo>
                  <a:pt x="1134642" y="3076509"/>
                </a:lnTo>
                <a:close/>
                <a:moveTo>
                  <a:pt x="788169" y="3041536"/>
                </a:moveTo>
                <a:lnTo>
                  <a:pt x="799952" y="3076509"/>
                </a:lnTo>
                <a:lnTo>
                  <a:pt x="776762" y="3076509"/>
                </a:lnTo>
                <a:close/>
                <a:moveTo>
                  <a:pt x="1132323" y="3022545"/>
                </a:moveTo>
                <a:lnTo>
                  <a:pt x="1100859" y="3113676"/>
                </a:lnTo>
                <a:lnTo>
                  <a:pt x="1123109" y="3113676"/>
                </a:lnTo>
                <a:lnTo>
                  <a:pt x="1128876" y="3095062"/>
                </a:lnTo>
                <a:lnTo>
                  <a:pt x="1163786" y="3095062"/>
                </a:lnTo>
                <a:lnTo>
                  <a:pt x="1169740" y="3113676"/>
                </a:lnTo>
                <a:lnTo>
                  <a:pt x="1191614" y="3113676"/>
                </a:lnTo>
                <a:lnTo>
                  <a:pt x="1159148" y="3022545"/>
                </a:lnTo>
                <a:close/>
                <a:moveTo>
                  <a:pt x="961907" y="3022545"/>
                </a:moveTo>
                <a:cubicBezTo>
                  <a:pt x="944358" y="3022545"/>
                  <a:pt x="933640" y="3032824"/>
                  <a:pt x="933640" y="3050248"/>
                </a:cubicBezTo>
                <a:cubicBezTo>
                  <a:pt x="933640" y="3067672"/>
                  <a:pt x="945987" y="3076823"/>
                  <a:pt x="961907" y="3076823"/>
                </a:cubicBezTo>
                <a:lnTo>
                  <a:pt x="983467" y="3076823"/>
                </a:lnTo>
                <a:cubicBezTo>
                  <a:pt x="988920" y="3076823"/>
                  <a:pt x="991678" y="3080959"/>
                  <a:pt x="991678" y="3085284"/>
                </a:cubicBezTo>
                <a:cubicBezTo>
                  <a:pt x="991678" y="3089734"/>
                  <a:pt x="988920" y="3093745"/>
                  <a:pt x="983467" y="3093745"/>
                </a:cubicBezTo>
                <a:lnTo>
                  <a:pt x="937338" y="3093745"/>
                </a:lnTo>
                <a:lnTo>
                  <a:pt x="937338" y="3113676"/>
                </a:lnTo>
                <a:lnTo>
                  <a:pt x="982715" y="3113676"/>
                </a:lnTo>
                <a:cubicBezTo>
                  <a:pt x="1000703" y="3113676"/>
                  <a:pt x="1011358" y="3103774"/>
                  <a:pt x="1011358" y="3085284"/>
                </a:cubicBezTo>
                <a:cubicBezTo>
                  <a:pt x="1011358" y="3068612"/>
                  <a:pt x="1000641" y="3058709"/>
                  <a:pt x="986727" y="3058709"/>
                </a:cubicBezTo>
                <a:lnTo>
                  <a:pt x="961907" y="3058709"/>
                </a:lnTo>
                <a:cubicBezTo>
                  <a:pt x="956078" y="3058709"/>
                  <a:pt x="953320" y="3054698"/>
                  <a:pt x="953320" y="3050248"/>
                </a:cubicBezTo>
                <a:cubicBezTo>
                  <a:pt x="953320" y="3045798"/>
                  <a:pt x="956078" y="3041787"/>
                  <a:pt x="961907" y="3041787"/>
                </a:cubicBezTo>
                <a:lnTo>
                  <a:pt x="1004965" y="3041787"/>
                </a:lnTo>
                <a:lnTo>
                  <a:pt x="1004965" y="3022545"/>
                </a:lnTo>
                <a:close/>
                <a:moveTo>
                  <a:pt x="841570" y="3022545"/>
                </a:moveTo>
                <a:lnTo>
                  <a:pt x="841570" y="3113676"/>
                </a:lnTo>
                <a:lnTo>
                  <a:pt x="862691" y="3113676"/>
                </a:lnTo>
                <a:lnTo>
                  <a:pt x="862691" y="3057456"/>
                </a:lnTo>
                <a:lnTo>
                  <a:pt x="898981" y="3113488"/>
                </a:lnTo>
                <a:lnTo>
                  <a:pt x="898981" y="3113676"/>
                </a:lnTo>
                <a:lnTo>
                  <a:pt x="920855" y="3113676"/>
                </a:lnTo>
                <a:lnTo>
                  <a:pt x="920792" y="3093996"/>
                </a:lnTo>
                <a:lnTo>
                  <a:pt x="920667" y="3022545"/>
                </a:lnTo>
                <a:lnTo>
                  <a:pt x="899670" y="3022545"/>
                </a:lnTo>
                <a:lnTo>
                  <a:pt x="899670" y="3079831"/>
                </a:lnTo>
                <a:lnTo>
                  <a:pt x="863067" y="3022545"/>
                </a:lnTo>
                <a:close/>
                <a:moveTo>
                  <a:pt x="774443" y="3022545"/>
                </a:moveTo>
                <a:lnTo>
                  <a:pt x="742918" y="3113676"/>
                </a:lnTo>
                <a:lnTo>
                  <a:pt x="765167" y="3113676"/>
                </a:lnTo>
                <a:lnTo>
                  <a:pt x="770934" y="3095062"/>
                </a:lnTo>
                <a:lnTo>
                  <a:pt x="805844" y="3095062"/>
                </a:lnTo>
                <a:lnTo>
                  <a:pt x="811798" y="3113676"/>
                </a:lnTo>
                <a:lnTo>
                  <a:pt x="833735" y="3113676"/>
                </a:lnTo>
                <a:lnTo>
                  <a:pt x="801269" y="3022545"/>
                </a:lnTo>
                <a:close/>
                <a:moveTo>
                  <a:pt x="604403" y="3022545"/>
                </a:moveTo>
                <a:cubicBezTo>
                  <a:pt x="586791" y="3022545"/>
                  <a:pt x="576136" y="3032824"/>
                  <a:pt x="576136" y="3050248"/>
                </a:cubicBezTo>
                <a:cubicBezTo>
                  <a:pt x="576136" y="3067672"/>
                  <a:pt x="588484" y="3076823"/>
                  <a:pt x="604403" y="3076823"/>
                </a:cubicBezTo>
                <a:lnTo>
                  <a:pt x="625964" y="3076823"/>
                </a:lnTo>
                <a:cubicBezTo>
                  <a:pt x="631416" y="3076823"/>
                  <a:pt x="634174" y="3080959"/>
                  <a:pt x="634174" y="3085284"/>
                </a:cubicBezTo>
                <a:cubicBezTo>
                  <a:pt x="634174" y="3089734"/>
                  <a:pt x="631416" y="3093745"/>
                  <a:pt x="625964" y="3093745"/>
                </a:cubicBezTo>
                <a:lnTo>
                  <a:pt x="579772" y="3093745"/>
                </a:lnTo>
                <a:lnTo>
                  <a:pt x="579772" y="3113676"/>
                </a:lnTo>
                <a:lnTo>
                  <a:pt x="625149" y="3113676"/>
                </a:lnTo>
                <a:cubicBezTo>
                  <a:pt x="643137" y="3113676"/>
                  <a:pt x="653792" y="3103774"/>
                  <a:pt x="653792" y="3085284"/>
                </a:cubicBezTo>
                <a:cubicBezTo>
                  <a:pt x="653792" y="3068612"/>
                  <a:pt x="643137" y="3058709"/>
                  <a:pt x="629223" y="3058709"/>
                </a:cubicBezTo>
                <a:lnTo>
                  <a:pt x="604403" y="3058709"/>
                </a:lnTo>
                <a:cubicBezTo>
                  <a:pt x="598574" y="3058709"/>
                  <a:pt x="595817" y="3054698"/>
                  <a:pt x="595817" y="3050248"/>
                </a:cubicBezTo>
                <a:cubicBezTo>
                  <a:pt x="595817" y="3045798"/>
                  <a:pt x="598574" y="3041787"/>
                  <a:pt x="604403" y="3041787"/>
                </a:cubicBezTo>
                <a:lnTo>
                  <a:pt x="647461" y="3041787"/>
                </a:lnTo>
                <a:lnTo>
                  <a:pt x="647461" y="3022545"/>
                </a:lnTo>
                <a:close/>
                <a:moveTo>
                  <a:pt x="1023956" y="3022482"/>
                </a:moveTo>
                <a:lnTo>
                  <a:pt x="1023956" y="3113676"/>
                </a:lnTo>
                <a:lnTo>
                  <a:pt x="1045015" y="3113676"/>
                </a:lnTo>
                <a:lnTo>
                  <a:pt x="1045015" y="3075193"/>
                </a:lnTo>
                <a:lnTo>
                  <a:pt x="1074975" y="3113676"/>
                </a:lnTo>
                <a:lnTo>
                  <a:pt x="1099481" y="3113676"/>
                </a:lnTo>
                <a:lnTo>
                  <a:pt x="1065009" y="3068111"/>
                </a:lnTo>
                <a:lnTo>
                  <a:pt x="1099481" y="3022482"/>
                </a:lnTo>
                <a:lnTo>
                  <a:pt x="1074975" y="3022482"/>
                </a:lnTo>
                <a:lnTo>
                  <a:pt x="1045015" y="3060965"/>
                </a:lnTo>
                <a:lnTo>
                  <a:pt x="1045015" y="3022482"/>
                </a:lnTo>
                <a:close/>
                <a:moveTo>
                  <a:pt x="666076" y="3022482"/>
                </a:moveTo>
                <a:lnTo>
                  <a:pt x="666076" y="3113676"/>
                </a:lnTo>
                <a:lnTo>
                  <a:pt x="687073" y="3113676"/>
                </a:lnTo>
                <a:lnTo>
                  <a:pt x="687073" y="3075193"/>
                </a:lnTo>
                <a:lnTo>
                  <a:pt x="717032" y="3113676"/>
                </a:lnTo>
                <a:lnTo>
                  <a:pt x="741601" y="3113676"/>
                </a:lnTo>
                <a:lnTo>
                  <a:pt x="707067" y="3068111"/>
                </a:lnTo>
                <a:lnTo>
                  <a:pt x="741601" y="3022482"/>
                </a:lnTo>
                <a:lnTo>
                  <a:pt x="717032" y="3022482"/>
                </a:lnTo>
                <a:lnTo>
                  <a:pt x="687073" y="3060965"/>
                </a:lnTo>
                <a:lnTo>
                  <a:pt x="687073" y="3022482"/>
                </a:lnTo>
                <a:close/>
                <a:moveTo>
                  <a:pt x="0" y="0"/>
                </a:moveTo>
                <a:lnTo>
                  <a:pt x="6095996" y="0"/>
                </a:lnTo>
                <a:lnTo>
                  <a:pt x="6095996"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3" name="Picture Placeholder 17">
            <a:extLst>
              <a:ext uri="{FF2B5EF4-FFF2-40B4-BE49-F238E27FC236}">
                <a16:creationId xmlns:a16="http://schemas.microsoft.com/office/drawing/2014/main" id="{F6D91FA2-3158-514E-AC7C-830A94A59D60}"/>
              </a:ext>
            </a:extLst>
          </p:cNvPr>
          <p:cNvSpPr>
            <a:spLocks noGrp="1"/>
          </p:cNvSpPr>
          <p:nvPr>
            <p:ph type="pic" sz="quarter" idx="18" hasCustomPrompt="1"/>
          </p:nvPr>
        </p:nvSpPr>
        <p:spPr>
          <a:xfrm>
            <a:off x="6096557" y="3429002"/>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0" name="Picture Placeholder 11">
            <a:extLst>
              <a:ext uri="{FF2B5EF4-FFF2-40B4-BE49-F238E27FC236}">
                <a16:creationId xmlns:a16="http://schemas.microsoft.com/office/drawing/2014/main" id="{1B7FC29D-F898-3A44-989C-87EB7E0AE74E}"/>
              </a:ext>
            </a:extLst>
          </p:cNvPr>
          <p:cNvSpPr>
            <a:spLocks noGrp="1"/>
          </p:cNvSpPr>
          <p:nvPr>
            <p:ph type="pic" sz="quarter" idx="13" hasCustomPrompt="1"/>
          </p:nvPr>
        </p:nvSpPr>
        <p:spPr>
          <a:xfrm>
            <a:off x="3"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1" name="Picture Placeholder 13">
            <a:extLst>
              <a:ext uri="{FF2B5EF4-FFF2-40B4-BE49-F238E27FC236}">
                <a16:creationId xmlns:a16="http://schemas.microsoft.com/office/drawing/2014/main" id="{F7C6A77F-C0D1-A44A-862B-B2F2882592E3}"/>
              </a:ext>
            </a:extLst>
          </p:cNvPr>
          <p:cNvSpPr>
            <a:spLocks noGrp="1"/>
          </p:cNvSpPr>
          <p:nvPr>
            <p:ph type="pic" sz="quarter" idx="16" hasCustomPrompt="1"/>
          </p:nvPr>
        </p:nvSpPr>
        <p:spPr>
          <a:xfrm>
            <a:off x="6096557"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4" name="Picture Placeholder 4">
            <a:extLst>
              <a:ext uri="{FF2B5EF4-FFF2-40B4-BE49-F238E27FC236}">
                <a16:creationId xmlns:a16="http://schemas.microsoft.com/office/drawing/2014/main" id="{81D91098-732B-074B-B219-BF059229333C}"/>
              </a:ext>
            </a:extLst>
          </p:cNvPr>
          <p:cNvSpPr>
            <a:spLocks noGrp="1"/>
          </p:cNvSpPr>
          <p:nvPr>
            <p:ph type="pic" sz="quarter" idx="39" hasCustomPrompt="1"/>
          </p:nvPr>
        </p:nvSpPr>
        <p:spPr>
          <a:xfrm>
            <a:off x="2058068" y="800102"/>
            <a:ext cx="1979867" cy="1828800"/>
          </a:xfrm>
        </p:spPr>
        <p:txBody>
          <a:bodyPr/>
          <a:lstStyle>
            <a:lvl1pPr marL="12700" indent="0" algn="ctr">
              <a:buNone/>
              <a:defRPr sz="1300">
                <a:solidFill>
                  <a:schemeClr val="tx2"/>
                </a:solidFill>
              </a:defRPr>
            </a:lvl1pPr>
          </a:lstStyle>
          <a:p>
            <a:r>
              <a:rPr lang="en-US" noProof="0"/>
              <a:t>Click to add icon</a:t>
            </a:r>
          </a:p>
        </p:txBody>
      </p:sp>
      <p:sp>
        <p:nvSpPr>
          <p:cNvPr id="15" name="Picture Placeholder 4">
            <a:extLst>
              <a:ext uri="{FF2B5EF4-FFF2-40B4-BE49-F238E27FC236}">
                <a16:creationId xmlns:a16="http://schemas.microsoft.com/office/drawing/2014/main" id="{71F87AE1-7112-F54A-A977-6BBBC300F50F}"/>
              </a:ext>
            </a:extLst>
          </p:cNvPr>
          <p:cNvSpPr>
            <a:spLocks noGrp="1"/>
          </p:cNvSpPr>
          <p:nvPr>
            <p:ph type="pic" sz="quarter" idx="40" hasCustomPrompt="1"/>
          </p:nvPr>
        </p:nvSpPr>
        <p:spPr>
          <a:xfrm>
            <a:off x="2058069" y="4229101"/>
            <a:ext cx="1979867" cy="1828800"/>
          </a:xfrm>
        </p:spPr>
        <p:txBody>
          <a:bodyPr/>
          <a:lstStyle>
            <a:lvl1pPr marL="12700" indent="0" algn="ctr">
              <a:buNone/>
              <a:defRPr sz="1300">
                <a:solidFill>
                  <a:schemeClr val="tx2"/>
                </a:solidFill>
              </a:defRPr>
            </a:lvl1pPr>
          </a:lstStyle>
          <a:p>
            <a:r>
              <a:rPr lang="en-US" noProof="0"/>
              <a:t>Click to add icon</a:t>
            </a:r>
          </a:p>
        </p:txBody>
      </p:sp>
      <p:sp>
        <p:nvSpPr>
          <p:cNvPr id="18" name="Picture Placeholder 4">
            <a:extLst>
              <a:ext uri="{FF2B5EF4-FFF2-40B4-BE49-F238E27FC236}">
                <a16:creationId xmlns:a16="http://schemas.microsoft.com/office/drawing/2014/main" id="{19DE4C17-73C1-B043-AFB8-39C52FFF977C}"/>
              </a:ext>
            </a:extLst>
          </p:cNvPr>
          <p:cNvSpPr>
            <a:spLocks noGrp="1"/>
          </p:cNvSpPr>
          <p:nvPr>
            <p:ph type="pic" sz="quarter" idx="41" hasCustomPrompt="1"/>
          </p:nvPr>
        </p:nvSpPr>
        <p:spPr>
          <a:xfrm>
            <a:off x="8154622" y="800102"/>
            <a:ext cx="1979867" cy="1828800"/>
          </a:xfrm>
        </p:spPr>
        <p:txBody>
          <a:bodyPr/>
          <a:lstStyle>
            <a:lvl1pPr marL="12700" indent="0" algn="ctr">
              <a:buNone/>
              <a:defRPr sz="1300">
                <a:solidFill>
                  <a:schemeClr val="tx2"/>
                </a:solidFill>
              </a:defRPr>
            </a:lvl1pPr>
          </a:lstStyle>
          <a:p>
            <a:r>
              <a:rPr lang="en-US" noProof="0"/>
              <a:t>Click to add icon</a:t>
            </a:r>
          </a:p>
        </p:txBody>
      </p:sp>
      <p:sp>
        <p:nvSpPr>
          <p:cNvPr id="19" name="Picture Placeholder 4">
            <a:extLst>
              <a:ext uri="{FF2B5EF4-FFF2-40B4-BE49-F238E27FC236}">
                <a16:creationId xmlns:a16="http://schemas.microsoft.com/office/drawing/2014/main" id="{9EAD56EA-10D4-4F4A-832B-AA6DC1EA75DB}"/>
              </a:ext>
            </a:extLst>
          </p:cNvPr>
          <p:cNvSpPr>
            <a:spLocks noGrp="1"/>
          </p:cNvSpPr>
          <p:nvPr>
            <p:ph type="pic" sz="quarter" idx="42" hasCustomPrompt="1"/>
          </p:nvPr>
        </p:nvSpPr>
        <p:spPr>
          <a:xfrm>
            <a:off x="8154622" y="4229101"/>
            <a:ext cx="1979867" cy="1828800"/>
          </a:xfrm>
        </p:spPr>
        <p:txBody>
          <a:bodyPr/>
          <a:lstStyle>
            <a:lvl1pPr marL="12700" indent="0" algn="ctr">
              <a:buNone/>
              <a:defRPr sz="1300">
                <a:solidFill>
                  <a:schemeClr val="tx2"/>
                </a:solidFill>
              </a:defRPr>
            </a:lvl1pPr>
          </a:lstStyle>
          <a:p>
            <a:r>
              <a:rPr lang="en-US" noProof="0"/>
              <a:t>Click to add icon</a:t>
            </a:r>
          </a:p>
        </p:txBody>
      </p:sp>
      <p:sp>
        <p:nvSpPr>
          <p:cNvPr id="21" name="textruta 5">
            <a:extLst>
              <a:ext uri="{FF2B5EF4-FFF2-40B4-BE49-F238E27FC236}">
                <a16:creationId xmlns:a16="http://schemas.microsoft.com/office/drawing/2014/main" id="{A867E855-1CA1-124C-A73A-4577E63450A5}"/>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22" name="textruta 21">
            <a:extLst>
              <a:ext uri="{FF2B5EF4-FFF2-40B4-BE49-F238E27FC236}">
                <a16:creationId xmlns:a16="http://schemas.microsoft.com/office/drawing/2014/main" id="{5C3A5ECD-B09B-A84A-8F8E-F03DFD781083}"/>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3" name="Rektangel 22">
            <a:extLst>
              <a:ext uri="{FF2B5EF4-FFF2-40B4-BE49-F238E27FC236}">
                <a16:creationId xmlns:a16="http://schemas.microsoft.com/office/drawing/2014/main" id="{D93BA509-6EA5-E74C-96F8-12235769CEBF}"/>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4" name="Rektangel 23">
            <a:extLst>
              <a:ext uri="{FF2B5EF4-FFF2-40B4-BE49-F238E27FC236}">
                <a16:creationId xmlns:a16="http://schemas.microsoft.com/office/drawing/2014/main" id="{FB1B6B98-C666-824F-AC61-3E64E1ECD821}"/>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5" name="Platshållare för datum 3">
            <a:extLst>
              <a:ext uri="{FF2B5EF4-FFF2-40B4-BE49-F238E27FC236}">
                <a16:creationId xmlns:a16="http://schemas.microsoft.com/office/drawing/2014/main" id="{AB7A9C74-9AB2-BB49-869A-0162E88878E6}"/>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8A23DE36-8372-4601-802C-8D9AB7F94497}" type="datetime1">
              <a:rPr lang="nb-NO" smtClean="0"/>
              <a:t>20.08.2026</a:t>
            </a:fld>
            <a:endParaRPr lang="en-US"/>
          </a:p>
        </p:txBody>
      </p:sp>
      <p:sp>
        <p:nvSpPr>
          <p:cNvPr id="26" name="Platshållare för sidfot 4">
            <a:extLst>
              <a:ext uri="{FF2B5EF4-FFF2-40B4-BE49-F238E27FC236}">
                <a16:creationId xmlns:a16="http://schemas.microsoft.com/office/drawing/2014/main" id="{C32F7104-2978-1146-B115-B3C3ABC66A81}"/>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a:t>Skanska Norway</a:t>
            </a:r>
          </a:p>
        </p:txBody>
      </p:sp>
      <p:sp>
        <p:nvSpPr>
          <p:cNvPr id="27" name="Platshållare för bildnummer 5">
            <a:extLst>
              <a:ext uri="{FF2B5EF4-FFF2-40B4-BE49-F238E27FC236}">
                <a16:creationId xmlns:a16="http://schemas.microsoft.com/office/drawing/2014/main" id="{0D35DA1E-AB9D-5147-A3BA-2D38678EF3C2}"/>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238223018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5 Two Images Graphic">
    <p:bg>
      <p:bgPr>
        <a:solidFill>
          <a:schemeClr val="bg1"/>
        </a:solidFill>
        <a:effectLst/>
      </p:bgPr>
    </p:bg>
    <p:spTree>
      <p:nvGrpSpPr>
        <p:cNvPr id="1" name=""/>
        <p:cNvGrpSpPr/>
        <p:nvPr/>
      </p:nvGrpSpPr>
      <p:grpSpPr>
        <a:xfrm>
          <a:off x="0" y="0"/>
          <a:ext cx="0" cy="0"/>
          <a:chOff x="0" y="0"/>
          <a:chExt cx="0" cy="0"/>
        </a:xfrm>
      </p:grpSpPr>
      <p:sp>
        <p:nvSpPr>
          <p:cNvPr id="16" name="Picture Placeholder 13">
            <a:extLst>
              <a:ext uri="{FF2B5EF4-FFF2-40B4-BE49-F238E27FC236}">
                <a16:creationId xmlns:a16="http://schemas.microsoft.com/office/drawing/2014/main" id="{4112384D-AFE6-0044-8D33-BD96D1F23E2F}"/>
              </a:ext>
            </a:extLst>
          </p:cNvPr>
          <p:cNvSpPr>
            <a:spLocks noGrp="1"/>
          </p:cNvSpPr>
          <p:nvPr>
            <p:ph type="pic" sz="quarter" idx="19" hasCustomPrompt="1"/>
          </p:nvPr>
        </p:nvSpPr>
        <p:spPr>
          <a:xfrm>
            <a:off x="6106523"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chemeClr val="accent6">
              <a:lumMod val="90000"/>
            </a:schemeClr>
          </a:solidFill>
        </p:spPr>
        <p:txBody>
          <a:bodyPr wrap="square" lIns="36000" tIns="36000" rIns="36000" bIns="36000" anchor="t">
            <a:noAutofit/>
          </a:bodyPr>
          <a:lstStyle>
            <a:lvl1pPr marL="0" indent="0" algn="ctr">
              <a:buNone/>
              <a:defRPr sz="1300">
                <a:solidFill>
                  <a:schemeClr val="tx2"/>
                </a:solidFill>
              </a:defRPr>
            </a:lvl1pPr>
          </a:lstStyle>
          <a:p>
            <a:r>
              <a:rPr lang="en-GB"/>
              <a:t>Click on the icon to add an image</a:t>
            </a:r>
          </a:p>
        </p:txBody>
      </p:sp>
      <p:sp>
        <p:nvSpPr>
          <p:cNvPr id="2" name="Date Placeholder 1">
            <a:extLst>
              <a:ext uri="{FF2B5EF4-FFF2-40B4-BE49-F238E27FC236}">
                <a16:creationId xmlns:a16="http://schemas.microsoft.com/office/drawing/2014/main" id="{CB933F6B-2C2A-DB4E-8D3A-6DB67A584F23}"/>
              </a:ext>
            </a:extLst>
          </p:cNvPr>
          <p:cNvSpPr>
            <a:spLocks noGrp="1"/>
          </p:cNvSpPr>
          <p:nvPr>
            <p:ph type="dt" sz="half" idx="16"/>
          </p:nvPr>
        </p:nvSpPr>
        <p:spPr>
          <a:xfrm>
            <a:off x="2185246" y="6453942"/>
            <a:ext cx="1878120" cy="112593"/>
          </a:xfrm>
          <a:prstGeom prst="rect">
            <a:avLst/>
          </a:prstGeom>
        </p:spPr>
        <p:txBody>
          <a:bodyPr/>
          <a:lstStyle>
            <a:lvl1pPr>
              <a:defRPr>
                <a:solidFill>
                  <a:schemeClr val="bg1"/>
                </a:solidFill>
              </a:defRPr>
            </a:lvl1pPr>
          </a:lstStyle>
          <a:p>
            <a:fld id="{8453E271-9120-4F1B-8F15-666A422DABEF}" type="datetime1">
              <a:rPr lang="nb-NO" smtClean="0"/>
              <a:t>20.08.2026</a:t>
            </a:fld>
            <a:endParaRPr lang="en-US"/>
          </a:p>
        </p:txBody>
      </p:sp>
      <p:sp>
        <p:nvSpPr>
          <p:cNvPr id="13" name="Picture Placeholder 12">
            <a:extLst>
              <a:ext uri="{FF2B5EF4-FFF2-40B4-BE49-F238E27FC236}">
                <a16:creationId xmlns:a16="http://schemas.microsoft.com/office/drawing/2014/main" id="{E694F34C-2436-894C-9A38-5ECC387754EF}"/>
              </a:ext>
            </a:extLst>
          </p:cNvPr>
          <p:cNvSpPr>
            <a:spLocks noGrp="1"/>
          </p:cNvSpPr>
          <p:nvPr>
            <p:ph type="pic" sz="quarter" idx="13" hasCustomPrompt="1"/>
          </p:nvPr>
        </p:nvSpPr>
        <p:spPr>
          <a:xfrm>
            <a:off x="5" y="5"/>
            <a:ext cx="6109247" cy="6857997"/>
          </a:xfrm>
          <a:custGeom>
            <a:avLst/>
            <a:gdLst>
              <a:gd name="connsiteX0" fmla="*/ 1146049 w 6094408"/>
              <a:gd name="connsiteY0" fmla="*/ 6470534 h 6857997"/>
              <a:gd name="connsiteX1" fmla="*/ 1157832 w 6094408"/>
              <a:gd name="connsiteY1" fmla="*/ 6505507 h 6857997"/>
              <a:gd name="connsiteX2" fmla="*/ 1134642 w 6094408"/>
              <a:gd name="connsiteY2" fmla="*/ 6505507 h 6857997"/>
              <a:gd name="connsiteX3" fmla="*/ 788170 w 6094408"/>
              <a:gd name="connsiteY3" fmla="*/ 6470534 h 6857997"/>
              <a:gd name="connsiteX4" fmla="*/ 799953 w 6094408"/>
              <a:gd name="connsiteY4" fmla="*/ 6505507 h 6857997"/>
              <a:gd name="connsiteX5" fmla="*/ 776763 w 6094408"/>
              <a:gd name="connsiteY5" fmla="*/ 6505507 h 6857997"/>
              <a:gd name="connsiteX6" fmla="*/ 1132323 w 6094408"/>
              <a:gd name="connsiteY6" fmla="*/ 6451543 h 6857997"/>
              <a:gd name="connsiteX7" fmla="*/ 1100860 w 6094408"/>
              <a:gd name="connsiteY7" fmla="*/ 6542674 h 6857997"/>
              <a:gd name="connsiteX8" fmla="*/ 1123110 w 6094408"/>
              <a:gd name="connsiteY8" fmla="*/ 6542674 h 6857997"/>
              <a:gd name="connsiteX9" fmla="*/ 1128876 w 6094408"/>
              <a:gd name="connsiteY9" fmla="*/ 6524060 h 6857997"/>
              <a:gd name="connsiteX10" fmla="*/ 1163786 w 6094408"/>
              <a:gd name="connsiteY10" fmla="*/ 6524060 h 6857997"/>
              <a:gd name="connsiteX11" fmla="*/ 1169741 w 6094408"/>
              <a:gd name="connsiteY11" fmla="*/ 6542674 h 6857997"/>
              <a:gd name="connsiteX12" fmla="*/ 1191615 w 6094408"/>
              <a:gd name="connsiteY12" fmla="*/ 6542674 h 6857997"/>
              <a:gd name="connsiteX13" fmla="*/ 1159148 w 6094408"/>
              <a:gd name="connsiteY13" fmla="*/ 6451543 h 6857997"/>
              <a:gd name="connsiteX14" fmla="*/ 961907 w 6094408"/>
              <a:gd name="connsiteY14" fmla="*/ 6451543 h 6857997"/>
              <a:gd name="connsiteX15" fmla="*/ 933640 w 6094408"/>
              <a:gd name="connsiteY15" fmla="*/ 6479246 h 6857997"/>
              <a:gd name="connsiteX16" fmla="*/ 961907 w 6094408"/>
              <a:gd name="connsiteY16" fmla="*/ 6505821 h 6857997"/>
              <a:gd name="connsiteX17" fmla="*/ 983468 w 6094408"/>
              <a:gd name="connsiteY17" fmla="*/ 6505821 h 6857997"/>
              <a:gd name="connsiteX18" fmla="*/ 991678 w 6094408"/>
              <a:gd name="connsiteY18" fmla="*/ 6514282 h 6857997"/>
              <a:gd name="connsiteX19" fmla="*/ 983468 w 6094408"/>
              <a:gd name="connsiteY19" fmla="*/ 6522743 h 6857997"/>
              <a:gd name="connsiteX20" fmla="*/ 937338 w 6094408"/>
              <a:gd name="connsiteY20" fmla="*/ 6522743 h 6857997"/>
              <a:gd name="connsiteX21" fmla="*/ 937338 w 6094408"/>
              <a:gd name="connsiteY21" fmla="*/ 6542674 h 6857997"/>
              <a:gd name="connsiteX22" fmla="*/ 982716 w 6094408"/>
              <a:gd name="connsiteY22" fmla="*/ 6542674 h 6857997"/>
              <a:gd name="connsiteX23" fmla="*/ 1011358 w 6094408"/>
              <a:gd name="connsiteY23" fmla="*/ 6514282 h 6857997"/>
              <a:gd name="connsiteX24" fmla="*/ 986727 w 6094408"/>
              <a:gd name="connsiteY24" fmla="*/ 6487707 h 6857997"/>
              <a:gd name="connsiteX25" fmla="*/ 961907 w 6094408"/>
              <a:gd name="connsiteY25" fmla="*/ 6487707 h 6857997"/>
              <a:gd name="connsiteX26" fmla="*/ 953321 w 6094408"/>
              <a:gd name="connsiteY26" fmla="*/ 6479246 h 6857997"/>
              <a:gd name="connsiteX27" fmla="*/ 961907 w 6094408"/>
              <a:gd name="connsiteY27" fmla="*/ 6470785 h 6857997"/>
              <a:gd name="connsiteX28" fmla="*/ 1004965 w 6094408"/>
              <a:gd name="connsiteY28" fmla="*/ 6470785 h 6857997"/>
              <a:gd name="connsiteX29" fmla="*/ 1004965 w 6094408"/>
              <a:gd name="connsiteY29" fmla="*/ 6451543 h 6857997"/>
              <a:gd name="connsiteX30" fmla="*/ 841570 w 6094408"/>
              <a:gd name="connsiteY30" fmla="*/ 6451543 h 6857997"/>
              <a:gd name="connsiteX31" fmla="*/ 841570 w 6094408"/>
              <a:gd name="connsiteY31" fmla="*/ 6542674 h 6857997"/>
              <a:gd name="connsiteX32" fmla="*/ 862692 w 6094408"/>
              <a:gd name="connsiteY32" fmla="*/ 6542674 h 6857997"/>
              <a:gd name="connsiteX33" fmla="*/ 862692 w 6094408"/>
              <a:gd name="connsiteY33" fmla="*/ 6486454 h 6857997"/>
              <a:gd name="connsiteX34" fmla="*/ 898981 w 6094408"/>
              <a:gd name="connsiteY34" fmla="*/ 6542486 h 6857997"/>
              <a:gd name="connsiteX35" fmla="*/ 898981 w 6094408"/>
              <a:gd name="connsiteY35" fmla="*/ 6542674 h 6857997"/>
              <a:gd name="connsiteX36" fmla="*/ 920855 w 6094408"/>
              <a:gd name="connsiteY36" fmla="*/ 6542674 h 6857997"/>
              <a:gd name="connsiteX37" fmla="*/ 920793 w 6094408"/>
              <a:gd name="connsiteY37" fmla="*/ 6522994 h 6857997"/>
              <a:gd name="connsiteX38" fmla="*/ 920667 w 6094408"/>
              <a:gd name="connsiteY38" fmla="*/ 6451543 h 6857997"/>
              <a:gd name="connsiteX39" fmla="*/ 899671 w 6094408"/>
              <a:gd name="connsiteY39" fmla="*/ 6451543 h 6857997"/>
              <a:gd name="connsiteX40" fmla="*/ 899671 w 6094408"/>
              <a:gd name="connsiteY40" fmla="*/ 6508829 h 6857997"/>
              <a:gd name="connsiteX41" fmla="*/ 863068 w 6094408"/>
              <a:gd name="connsiteY41" fmla="*/ 6451543 h 6857997"/>
              <a:gd name="connsiteX42" fmla="*/ 774444 w 6094408"/>
              <a:gd name="connsiteY42" fmla="*/ 6451543 h 6857997"/>
              <a:gd name="connsiteX43" fmla="*/ 742918 w 6094408"/>
              <a:gd name="connsiteY43" fmla="*/ 6542674 h 6857997"/>
              <a:gd name="connsiteX44" fmla="*/ 765168 w 6094408"/>
              <a:gd name="connsiteY44" fmla="*/ 6542674 h 6857997"/>
              <a:gd name="connsiteX45" fmla="*/ 770934 w 6094408"/>
              <a:gd name="connsiteY45" fmla="*/ 6524060 h 6857997"/>
              <a:gd name="connsiteX46" fmla="*/ 805845 w 6094408"/>
              <a:gd name="connsiteY46" fmla="*/ 6524060 h 6857997"/>
              <a:gd name="connsiteX47" fmla="*/ 811799 w 6094408"/>
              <a:gd name="connsiteY47" fmla="*/ 6542674 h 6857997"/>
              <a:gd name="connsiteX48" fmla="*/ 833735 w 6094408"/>
              <a:gd name="connsiteY48" fmla="*/ 6542674 h 6857997"/>
              <a:gd name="connsiteX49" fmla="*/ 801269 w 6094408"/>
              <a:gd name="connsiteY49" fmla="*/ 6451543 h 6857997"/>
              <a:gd name="connsiteX50" fmla="*/ 604404 w 6094408"/>
              <a:gd name="connsiteY50" fmla="*/ 6451543 h 6857997"/>
              <a:gd name="connsiteX51" fmla="*/ 576137 w 6094408"/>
              <a:gd name="connsiteY51" fmla="*/ 6479246 h 6857997"/>
              <a:gd name="connsiteX52" fmla="*/ 604404 w 6094408"/>
              <a:gd name="connsiteY52" fmla="*/ 6505821 h 6857997"/>
              <a:gd name="connsiteX53" fmla="*/ 625964 w 6094408"/>
              <a:gd name="connsiteY53" fmla="*/ 6505821 h 6857997"/>
              <a:gd name="connsiteX54" fmla="*/ 634174 w 6094408"/>
              <a:gd name="connsiteY54" fmla="*/ 6514282 h 6857997"/>
              <a:gd name="connsiteX55" fmla="*/ 625964 w 6094408"/>
              <a:gd name="connsiteY55" fmla="*/ 6522743 h 6857997"/>
              <a:gd name="connsiteX56" fmla="*/ 579772 w 6094408"/>
              <a:gd name="connsiteY56" fmla="*/ 6522743 h 6857997"/>
              <a:gd name="connsiteX57" fmla="*/ 579772 w 6094408"/>
              <a:gd name="connsiteY57" fmla="*/ 6542674 h 6857997"/>
              <a:gd name="connsiteX58" fmla="*/ 625149 w 6094408"/>
              <a:gd name="connsiteY58" fmla="*/ 6542674 h 6857997"/>
              <a:gd name="connsiteX59" fmla="*/ 653792 w 6094408"/>
              <a:gd name="connsiteY59" fmla="*/ 6514282 h 6857997"/>
              <a:gd name="connsiteX60" fmla="*/ 629223 w 6094408"/>
              <a:gd name="connsiteY60" fmla="*/ 6487707 h 6857997"/>
              <a:gd name="connsiteX61" fmla="*/ 604404 w 6094408"/>
              <a:gd name="connsiteY61" fmla="*/ 6487707 h 6857997"/>
              <a:gd name="connsiteX62" fmla="*/ 595817 w 6094408"/>
              <a:gd name="connsiteY62" fmla="*/ 6479246 h 6857997"/>
              <a:gd name="connsiteX63" fmla="*/ 604404 w 6094408"/>
              <a:gd name="connsiteY63" fmla="*/ 6470785 h 6857997"/>
              <a:gd name="connsiteX64" fmla="*/ 647462 w 6094408"/>
              <a:gd name="connsiteY64" fmla="*/ 6470785 h 6857997"/>
              <a:gd name="connsiteX65" fmla="*/ 647462 w 6094408"/>
              <a:gd name="connsiteY65" fmla="*/ 6451543 h 6857997"/>
              <a:gd name="connsiteX66" fmla="*/ 1023956 w 6094408"/>
              <a:gd name="connsiteY66" fmla="*/ 6451480 h 6857997"/>
              <a:gd name="connsiteX67" fmla="*/ 1023956 w 6094408"/>
              <a:gd name="connsiteY67" fmla="*/ 6542674 h 6857997"/>
              <a:gd name="connsiteX68" fmla="*/ 1045016 w 6094408"/>
              <a:gd name="connsiteY68" fmla="*/ 6542674 h 6857997"/>
              <a:gd name="connsiteX69" fmla="*/ 1045016 w 6094408"/>
              <a:gd name="connsiteY69" fmla="*/ 6504191 h 6857997"/>
              <a:gd name="connsiteX70" fmla="*/ 1074975 w 6094408"/>
              <a:gd name="connsiteY70" fmla="*/ 6542674 h 6857997"/>
              <a:gd name="connsiteX71" fmla="*/ 1099481 w 6094408"/>
              <a:gd name="connsiteY71" fmla="*/ 6542674 h 6857997"/>
              <a:gd name="connsiteX72" fmla="*/ 1065009 w 6094408"/>
              <a:gd name="connsiteY72" fmla="*/ 6497109 h 6857997"/>
              <a:gd name="connsiteX73" fmla="*/ 1099481 w 6094408"/>
              <a:gd name="connsiteY73" fmla="*/ 6451480 h 6857997"/>
              <a:gd name="connsiteX74" fmla="*/ 1074975 w 6094408"/>
              <a:gd name="connsiteY74" fmla="*/ 6451480 h 6857997"/>
              <a:gd name="connsiteX75" fmla="*/ 1045016 w 6094408"/>
              <a:gd name="connsiteY75" fmla="*/ 6489963 h 6857997"/>
              <a:gd name="connsiteX76" fmla="*/ 1045016 w 6094408"/>
              <a:gd name="connsiteY76" fmla="*/ 6451480 h 6857997"/>
              <a:gd name="connsiteX77" fmla="*/ 666077 w 6094408"/>
              <a:gd name="connsiteY77" fmla="*/ 6451480 h 6857997"/>
              <a:gd name="connsiteX78" fmla="*/ 666077 w 6094408"/>
              <a:gd name="connsiteY78" fmla="*/ 6542674 h 6857997"/>
              <a:gd name="connsiteX79" fmla="*/ 687073 w 6094408"/>
              <a:gd name="connsiteY79" fmla="*/ 6542674 h 6857997"/>
              <a:gd name="connsiteX80" fmla="*/ 687073 w 6094408"/>
              <a:gd name="connsiteY80" fmla="*/ 6504191 h 6857997"/>
              <a:gd name="connsiteX81" fmla="*/ 717033 w 6094408"/>
              <a:gd name="connsiteY81" fmla="*/ 6542674 h 6857997"/>
              <a:gd name="connsiteX82" fmla="*/ 741602 w 6094408"/>
              <a:gd name="connsiteY82" fmla="*/ 6542674 h 6857997"/>
              <a:gd name="connsiteX83" fmla="*/ 707067 w 6094408"/>
              <a:gd name="connsiteY83" fmla="*/ 6497109 h 6857997"/>
              <a:gd name="connsiteX84" fmla="*/ 741602 w 6094408"/>
              <a:gd name="connsiteY84" fmla="*/ 6451480 h 6857997"/>
              <a:gd name="connsiteX85" fmla="*/ 717033 w 6094408"/>
              <a:gd name="connsiteY85" fmla="*/ 6451480 h 6857997"/>
              <a:gd name="connsiteX86" fmla="*/ 687073 w 6094408"/>
              <a:gd name="connsiteY86" fmla="*/ 6489963 h 6857997"/>
              <a:gd name="connsiteX87" fmla="*/ 687073 w 6094408"/>
              <a:gd name="connsiteY87" fmla="*/ 6451480 h 6857997"/>
              <a:gd name="connsiteX88" fmla="*/ 0 w 6094408"/>
              <a:gd name="connsiteY88" fmla="*/ 0 h 6857997"/>
              <a:gd name="connsiteX89" fmla="*/ 6094408 w 6094408"/>
              <a:gd name="connsiteY89" fmla="*/ 0 h 6857997"/>
              <a:gd name="connsiteX90" fmla="*/ 6094408 w 6094408"/>
              <a:gd name="connsiteY90" fmla="*/ 6857997 h 6857997"/>
              <a:gd name="connsiteX91" fmla="*/ 0 w 6094408"/>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94408"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6094408" y="0"/>
                </a:lnTo>
                <a:lnTo>
                  <a:pt x="6094408" y="6857997"/>
                </a:lnTo>
                <a:lnTo>
                  <a:pt x="0" y="6857997"/>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tx2"/>
                </a:solidFill>
              </a:defRPr>
            </a:lvl1pPr>
          </a:lstStyle>
          <a:p>
            <a:r>
              <a:rPr lang="en-GB"/>
              <a:t>Click on the icon to add an image</a:t>
            </a:r>
          </a:p>
        </p:txBody>
      </p:sp>
      <p:sp>
        <p:nvSpPr>
          <p:cNvPr id="6" name="textruta 5">
            <a:extLst>
              <a:ext uri="{FF2B5EF4-FFF2-40B4-BE49-F238E27FC236}">
                <a16:creationId xmlns:a16="http://schemas.microsoft.com/office/drawing/2014/main" id="{9FE728FC-C64C-ED4F-8B3A-2159EA348AD2}"/>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GB" sz="900" baseline="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GB" sz="900" b="1" baseline="0">
                <a:solidFill>
                  <a:schemeClr val="tx1">
                    <a:lumMod val="65000"/>
                    <a:lumOff val="35000"/>
                  </a:schemeClr>
                </a:solidFill>
                <a:latin typeface="Arial" panose="020B0604020202020204" pitchFamily="34" charset="0"/>
                <a:cs typeface="Arial" panose="020B0604020202020204" pitchFamily="34" charset="0"/>
              </a:rPr>
              <a:t>right click the image </a:t>
            </a:r>
            <a:r>
              <a:rPr lang="en-GB" sz="900" baseline="0">
                <a:solidFill>
                  <a:schemeClr val="tx1">
                    <a:lumMod val="65000"/>
                    <a:lumOff val="35000"/>
                  </a:schemeClr>
                </a:solidFill>
                <a:latin typeface="Arial" panose="020B0604020202020204" pitchFamily="34" charset="0"/>
                <a:cs typeface="Arial" panose="020B0604020202020204" pitchFamily="34" charset="0"/>
              </a:rPr>
              <a:t>and use – </a:t>
            </a:r>
            <a:r>
              <a:rPr lang="en-GB" sz="900" b="1">
                <a:solidFill>
                  <a:schemeClr val="tx1">
                    <a:lumMod val="65000"/>
                    <a:lumOff val="35000"/>
                  </a:schemeClr>
                </a:solidFill>
                <a:latin typeface="Arial" panose="020B0604020202020204" pitchFamily="34" charset="0"/>
                <a:cs typeface="Arial" panose="020B0604020202020204" pitchFamily="34" charset="0"/>
              </a:rPr>
              <a:t>S</a:t>
            </a:r>
            <a:r>
              <a:rPr lang="en-GB" sz="900" b="1" baseline="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7" name="textruta 6">
            <a:extLst>
              <a:ext uri="{FF2B5EF4-FFF2-40B4-BE49-F238E27FC236}">
                <a16:creationId xmlns:a16="http://schemas.microsoft.com/office/drawing/2014/main" id="{BE6ABED2-384F-4748-8CE8-E5DB02B0EC75}"/>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GB" sz="900" baseline="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GB" sz="900" b="1" baseline="0">
                <a:solidFill>
                  <a:schemeClr val="tx1">
                    <a:lumMod val="65000"/>
                    <a:lumOff val="35000"/>
                  </a:schemeClr>
                </a:solidFill>
                <a:latin typeface="Arial" panose="020B0604020202020204" pitchFamily="34" charset="0"/>
                <a:cs typeface="Arial" panose="020B0604020202020204" pitchFamily="34" charset="0"/>
              </a:rPr>
              <a:t>Format Background </a:t>
            </a:r>
            <a:r>
              <a:rPr lang="en-GB" sz="900" baseline="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GB" sz="900" b="1" baseline="0">
                <a:solidFill>
                  <a:schemeClr val="tx1">
                    <a:lumMod val="65000"/>
                    <a:lumOff val="35000"/>
                  </a:schemeClr>
                </a:solidFill>
                <a:latin typeface="Arial" panose="020B0604020202020204" pitchFamily="34" charset="0"/>
                <a:cs typeface="Arial" panose="020B0604020202020204" pitchFamily="34" charset="0"/>
              </a:rPr>
              <a:t>Solid fill</a:t>
            </a:r>
            <a:r>
              <a:rPr lang="en-GB" sz="900" baseline="0">
                <a:solidFill>
                  <a:schemeClr val="tx1">
                    <a:lumMod val="65000"/>
                    <a:lumOff val="35000"/>
                  </a:schemeClr>
                </a:solidFill>
                <a:latin typeface="Arial" panose="020B0604020202020204" pitchFamily="34" charset="0"/>
                <a:cs typeface="Arial" panose="020B0604020202020204" pitchFamily="34" charset="0"/>
              </a:rPr>
              <a:t> – </a:t>
            </a:r>
            <a:r>
              <a:rPr lang="en-GB" sz="900" b="1" baseline="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GB" sz="900" baseline="0">
              <a:solidFill>
                <a:schemeClr val="tx1">
                  <a:lumMod val="65000"/>
                  <a:lumOff val="35000"/>
                </a:schemeClr>
              </a:solidFill>
              <a:latin typeface="Arial" panose="020B0604020202020204" pitchFamily="34" charset="0"/>
              <a:cs typeface="Arial" panose="020B0604020202020204" pitchFamily="34" charset="0"/>
            </a:endParaRPr>
          </a:p>
          <a:p>
            <a:pPr algn="ctr"/>
            <a:endParaRPr lang="en-GB" sz="900" baseline="0">
              <a:solidFill>
                <a:schemeClr val="tx1">
                  <a:lumMod val="65000"/>
                  <a:lumOff val="35000"/>
                </a:schemeClr>
              </a:solidFill>
              <a:latin typeface="Arial" panose="020B0604020202020204" pitchFamily="34" charset="0"/>
              <a:cs typeface="Arial" panose="020B0604020202020204" pitchFamily="34" charset="0"/>
            </a:endParaRPr>
          </a:p>
          <a:p>
            <a:pPr algn="ctr"/>
            <a:endParaRPr lang="en-GB" sz="900" baseline="0">
              <a:solidFill>
                <a:schemeClr val="tx1">
                  <a:lumMod val="65000"/>
                  <a:lumOff val="35000"/>
                </a:schemeClr>
              </a:solidFill>
              <a:latin typeface="Arial" panose="020B0604020202020204" pitchFamily="34" charset="0"/>
              <a:cs typeface="Arial" panose="020B0604020202020204" pitchFamily="34" charset="0"/>
            </a:endParaRPr>
          </a:p>
        </p:txBody>
      </p:sp>
      <p:sp>
        <p:nvSpPr>
          <p:cNvPr id="8" name="Rektangel 7">
            <a:extLst>
              <a:ext uri="{FF2B5EF4-FFF2-40B4-BE49-F238E27FC236}">
                <a16:creationId xmlns:a16="http://schemas.microsoft.com/office/drawing/2014/main" id="{739A018F-446B-C241-8ABA-56BE21D1A174}"/>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ktangel 8">
            <a:extLst>
              <a:ext uri="{FF2B5EF4-FFF2-40B4-BE49-F238E27FC236}">
                <a16:creationId xmlns:a16="http://schemas.microsoft.com/office/drawing/2014/main" id="{D857EEAE-5D56-214C-B466-54015AC35F80}"/>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B3D60CCC-F2DD-4247-911D-3D6E39D2B6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106523" y="3429000"/>
            <a:ext cx="6096000" cy="3429000"/>
          </a:xfrm>
          <a:prstGeom prst="rect">
            <a:avLst/>
          </a:prstGeom>
        </p:spPr>
      </p:pic>
      <p:sp>
        <p:nvSpPr>
          <p:cNvPr id="10" name="Text Placeholder 4">
            <a:extLst>
              <a:ext uri="{FF2B5EF4-FFF2-40B4-BE49-F238E27FC236}">
                <a16:creationId xmlns:a16="http://schemas.microsoft.com/office/drawing/2014/main" id="{CC8634A3-40E2-E941-BE06-B35A402E81A2}"/>
              </a:ext>
            </a:extLst>
          </p:cNvPr>
          <p:cNvSpPr>
            <a:spLocks noGrp="1"/>
          </p:cNvSpPr>
          <p:nvPr>
            <p:ph type="body" sz="quarter" idx="20"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11" name="Text Placeholder 4">
            <a:extLst>
              <a:ext uri="{FF2B5EF4-FFF2-40B4-BE49-F238E27FC236}">
                <a16:creationId xmlns:a16="http://schemas.microsoft.com/office/drawing/2014/main" id="{7FF54DF7-8C90-5048-91F4-ED1EB63FEBB9}"/>
              </a:ext>
            </a:extLst>
          </p:cNvPr>
          <p:cNvSpPr>
            <a:spLocks noGrp="1"/>
          </p:cNvSpPr>
          <p:nvPr>
            <p:ph type="body" sz="quarter" idx="21" hasCustomPrompt="1"/>
          </p:nvPr>
        </p:nvSpPr>
        <p:spPr>
          <a:xfrm rot="5400000">
            <a:off x="4818982"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426914900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6 Text Half 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3718FC5-379A-3343-904E-06A5A117D84C}"/>
              </a:ext>
            </a:extLst>
          </p:cNvPr>
          <p:cNvSpPr>
            <a:spLocks noGrp="1"/>
          </p:cNvSpPr>
          <p:nvPr>
            <p:ph type="pic" sz="quarter" idx="18" hasCustomPrompt="1"/>
          </p:nvPr>
        </p:nvSpPr>
        <p:spPr>
          <a:xfrm>
            <a:off x="6094413" y="0"/>
            <a:ext cx="6095997"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31027"/>
            <a:ext cx="5367178" cy="1365942"/>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three lines</a:t>
            </a:r>
          </a:p>
        </p:txBody>
      </p:sp>
      <p:grpSp>
        <p:nvGrpSpPr>
          <p:cNvPr id="21" name="Grupp 32">
            <a:extLst>
              <a:ext uri="{FF2B5EF4-FFF2-40B4-BE49-F238E27FC236}">
                <a16:creationId xmlns:a16="http://schemas.microsoft.com/office/drawing/2014/main" id="{CF6F4381-F814-DC49-BAE8-DA80AFFD9E68}"/>
              </a:ext>
            </a:extLst>
          </p:cNvPr>
          <p:cNvGrpSpPr/>
          <p:nvPr userDrawn="1"/>
        </p:nvGrpSpPr>
        <p:grpSpPr>
          <a:xfrm>
            <a:off x="576140" y="6451484"/>
            <a:ext cx="615478" cy="91194"/>
            <a:chOff x="576140" y="6451484"/>
            <a:chExt cx="615478" cy="91194"/>
          </a:xfrm>
          <a:solidFill>
            <a:schemeClr val="tx2"/>
          </a:solidFill>
        </p:grpSpPr>
        <p:sp>
          <p:nvSpPr>
            <p:cNvPr id="22" name="Bild 2">
              <a:extLst>
                <a:ext uri="{FF2B5EF4-FFF2-40B4-BE49-F238E27FC236}">
                  <a16:creationId xmlns:a16="http://schemas.microsoft.com/office/drawing/2014/main" id="{62E9B87D-A5ED-B24D-896A-D5B9B26AB28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A0B698E7-BE43-3549-8D56-915B3552259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AE8F0FFE-43AD-8B46-AD52-5AAAB3A7E14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F449D80C-39D5-B049-8099-1AB0DFB21C56}"/>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20D2215C-82C7-5E49-AD19-A866B46120D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5" name="Bild 2">
              <a:extLst>
                <a:ext uri="{FF2B5EF4-FFF2-40B4-BE49-F238E27FC236}">
                  <a16:creationId xmlns:a16="http://schemas.microsoft.com/office/drawing/2014/main" id="{70CBD1E9-7FEE-9349-9D43-444D469EBEE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6" name="Bild 2">
              <a:extLst>
                <a:ext uri="{FF2B5EF4-FFF2-40B4-BE49-F238E27FC236}">
                  <a16:creationId xmlns:a16="http://schemas.microsoft.com/office/drawing/2014/main" id="{2BE0EC2B-5FD2-9449-827A-76C703008BD0}"/>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2" name="Platshållare för text 11">
            <a:extLst>
              <a:ext uri="{FF2B5EF4-FFF2-40B4-BE49-F238E27FC236}">
                <a16:creationId xmlns:a16="http://schemas.microsoft.com/office/drawing/2014/main" id="{2A42B50C-7FD1-C146-8ECB-95091B05A65D}"/>
              </a:ext>
            </a:extLst>
          </p:cNvPr>
          <p:cNvSpPr>
            <a:spLocks noGrp="1"/>
          </p:cNvSpPr>
          <p:nvPr>
            <p:ph type="body" sz="quarter" idx="20" hasCustomPrompt="1"/>
          </p:nvPr>
        </p:nvSpPr>
        <p:spPr>
          <a:xfrm>
            <a:off x="576000" y="2527200"/>
            <a:ext cx="5377125" cy="3600450"/>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16" name="Platshållare för datum 3">
            <a:extLst>
              <a:ext uri="{FF2B5EF4-FFF2-40B4-BE49-F238E27FC236}">
                <a16:creationId xmlns:a16="http://schemas.microsoft.com/office/drawing/2014/main" id="{E89DEF0D-E0BF-5D4C-9494-8D5AE0D65D02}"/>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E453F49F-37D9-4856-9454-7015A050CB2C}" type="datetime1">
              <a:rPr lang="nb-NO" noProof="0" smtClean="0"/>
              <a:t>20.08.2026</a:t>
            </a:fld>
            <a:endParaRPr lang="en-US" noProof="0"/>
          </a:p>
        </p:txBody>
      </p:sp>
      <p:sp>
        <p:nvSpPr>
          <p:cNvPr id="17" name="Platshållare för sidfot 4">
            <a:extLst>
              <a:ext uri="{FF2B5EF4-FFF2-40B4-BE49-F238E27FC236}">
                <a16:creationId xmlns:a16="http://schemas.microsoft.com/office/drawing/2014/main" id="{59120A69-D01F-A748-9537-2B83B4D28ADB}"/>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8" name="Platshållare för bildnummer 5">
            <a:extLst>
              <a:ext uri="{FF2B5EF4-FFF2-40B4-BE49-F238E27FC236}">
                <a16:creationId xmlns:a16="http://schemas.microsoft.com/office/drawing/2014/main" id="{943BB26A-3612-3A42-8216-56A3B027D321}"/>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25" name="Text Placeholder 4">
            <a:extLst>
              <a:ext uri="{FF2B5EF4-FFF2-40B4-BE49-F238E27FC236}">
                <a16:creationId xmlns:a16="http://schemas.microsoft.com/office/drawing/2014/main" id="{ADFA69F0-4DC9-E843-AD83-A7CA3C778BDC}"/>
              </a:ext>
            </a:extLst>
          </p:cNvPr>
          <p:cNvSpPr>
            <a:spLocks noGrp="1"/>
          </p:cNvSpPr>
          <p:nvPr>
            <p:ph type="body" sz="quarter" idx="21"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4025023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Quote Slide Blue">
    <p:bg>
      <p:bgRef idx="1001">
        <a:schemeClr val="bg2"/>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1852246"/>
            <a:ext cx="7253550" cy="2312681"/>
          </a:xfrm>
          <a:prstGeom prst="rect">
            <a:avLst/>
          </a:prstGeom>
        </p:spPr>
        <p:txBody>
          <a:bodyPr anchor="b">
            <a:noAutofit/>
          </a:bodyPr>
          <a:lstStyle>
            <a:lvl1pPr marL="0" indent="0" algn="l">
              <a:lnSpc>
                <a:spcPct val="90000"/>
              </a:lnSpc>
              <a:spcBef>
                <a:spcPts val="0"/>
              </a:spcBef>
              <a:buNone/>
              <a:defRPr sz="3600" spc="40" baseline="0">
                <a:solidFill>
                  <a:schemeClr val="tx2"/>
                </a:solidFill>
              </a:defRPr>
            </a:lvl1pPr>
          </a:lstStyle>
          <a:p>
            <a:pPr lvl="0"/>
            <a:r>
              <a:rPr lang="en-US" noProof="0"/>
              <a:t>Click to add a quotation </a:t>
            </a:r>
            <a:br>
              <a:rPr lang="en-US" noProof="0"/>
            </a:br>
            <a:r>
              <a:rPr lang="en-US" noProof="0"/>
              <a:t>of maximum four lines</a:t>
            </a:r>
          </a:p>
        </p:txBody>
      </p:sp>
      <p:sp>
        <p:nvSpPr>
          <p:cNvPr id="9" name="Text Placeholder 18">
            <a:extLst>
              <a:ext uri="{FF2B5EF4-FFF2-40B4-BE49-F238E27FC236}">
                <a16:creationId xmlns:a16="http://schemas.microsoft.com/office/drawing/2014/main" id="{02F1B97F-3A95-9446-9E62-C3B80BE6BCE7}"/>
              </a:ext>
            </a:extLst>
          </p:cNvPr>
          <p:cNvSpPr>
            <a:spLocks noGrp="1"/>
          </p:cNvSpPr>
          <p:nvPr>
            <p:ph type="body" sz="quarter" idx="19" hasCustomPrompt="1"/>
          </p:nvPr>
        </p:nvSpPr>
        <p:spPr>
          <a:xfrm>
            <a:off x="576263" y="4426246"/>
            <a:ext cx="4064000" cy="112593"/>
          </a:xfrm>
          <a:prstGeom prst="rect">
            <a:avLst/>
          </a:prstGeom>
        </p:spPr>
        <p:txBody>
          <a:bodyPr anchor="t">
            <a:noAutofit/>
          </a:bodyPr>
          <a:lstStyle>
            <a:lvl1pPr marL="171450" indent="-171450" algn="l">
              <a:lnSpc>
                <a:spcPct val="85000"/>
              </a:lnSpc>
              <a:spcBef>
                <a:spcPts val="0"/>
              </a:spcBef>
              <a:buFont typeface="System Font Regular"/>
              <a:buChar char="–"/>
              <a:defRPr sz="1200" cap="none" spc="70" baseline="0">
                <a:solidFill>
                  <a:schemeClr val="tx2"/>
                </a:solidFill>
              </a:defRPr>
            </a:lvl1pPr>
          </a:lstStyle>
          <a:p>
            <a:pPr lvl="0"/>
            <a:r>
              <a:rPr lang="en-US" noProof="0"/>
              <a:t>Click to add </a:t>
            </a:r>
            <a:r>
              <a:rPr lang="en-US" sz="1200" noProof="0"/>
              <a:t>Author</a:t>
            </a:r>
            <a:r>
              <a:rPr lang="en-US" noProof="0"/>
              <a:t>/Sender</a:t>
            </a:r>
          </a:p>
        </p:txBody>
      </p:sp>
      <p:sp>
        <p:nvSpPr>
          <p:cNvPr id="14" name="Platshållare för datum 3">
            <a:extLst>
              <a:ext uri="{FF2B5EF4-FFF2-40B4-BE49-F238E27FC236}">
                <a16:creationId xmlns:a16="http://schemas.microsoft.com/office/drawing/2014/main" id="{59A0545A-79C8-8143-9D7B-0E8CFC8BF91A}"/>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3A236E81-6649-43FC-A02F-AB7EFE134048}" type="datetime1">
              <a:rPr lang="en-US" noProof="0" smtClean="0"/>
              <a:t>8/20/26</a:t>
            </a:fld>
            <a:endParaRPr lang="en-US" noProof="0"/>
          </a:p>
        </p:txBody>
      </p:sp>
      <p:sp>
        <p:nvSpPr>
          <p:cNvPr id="15" name="Platshållare för sidfot 4">
            <a:extLst>
              <a:ext uri="{FF2B5EF4-FFF2-40B4-BE49-F238E27FC236}">
                <a16:creationId xmlns:a16="http://schemas.microsoft.com/office/drawing/2014/main" id="{BCB3CAC7-3F95-5045-B4E2-B10BE41353B0}"/>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16" name="Platshållare för bildnummer 5">
            <a:extLst>
              <a:ext uri="{FF2B5EF4-FFF2-40B4-BE49-F238E27FC236}">
                <a16:creationId xmlns:a16="http://schemas.microsoft.com/office/drawing/2014/main" id="{CE84C9A7-2CB0-2746-830B-CE8D18AC5F30}"/>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grpSp>
        <p:nvGrpSpPr>
          <p:cNvPr id="18" name="Grupp 32">
            <a:extLst>
              <a:ext uri="{FF2B5EF4-FFF2-40B4-BE49-F238E27FC236}">
                <a16:creationId xmlns:a16="http://schemas.microsoft.com/office/drawing/2014/main" id="{892CF028-CD68-014F-845F-FFFCB68894A8}"/>
              </a:ext>
            </a:extLst>
          </p:cNvPr>
          <p:cNvGrpSpPr/>
          <p:nvPr userDrawn="1"/>
        </p:nvGrpSpPr>
        <p:grpSpPr>
          <a:xfrm>
            <a:off x="576140" y="6451484"/>
            <a:ext cx="615478" cy="91194"/>
            <a:chOff x="576140" y="6451484"/>
            <a:chExt cx="615478" cy="91194"/>
          </a:xfrm>
          <a:solidFill>
            <a:schemeClr val="tx1"/>
          </a:solidFill>
        </p:grpSpPr>
        <p:sp>
          <p:nvSpPr>
            <p:cNvPr id="20" name="Bild 2">
              <a:extLst>
                <a:ext uri="{FF2B5EF4-FFF2-40B4-BE49-F238E27FC236}">
                  <a16:creationId xmlns:a16="http://schemas.microsoft.com/office/drawing/2014/main" id="{BB6F4DFB-1FB4-AF4E-AE93-FD81ADD7997B}"/>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1"/>
                </a:solidFill>
              </a:endParaRPr>
            </a:p>
          </p:txBody>
        </p:sp>
        <p:sp>
          <p:nvSpPr>
            <p:cNvPr id="21" name="Bild 2">
              <a:extLst>
                <a:ext uri="{FF2B5EF4-FFF2-40B4-BE49-F238E27FC236}">
                  <a16:creationId xmlns:a16="http://schemas.microsoft.com/office/drawing/2014/main" id="{9302B9C7-F584-3D4B-865C-55B98056491D}"/>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2" name="Bild 2">
              <a:extLst>
                <a:ext uri="{FF2B5EF4-FFF2-40B4-BE49-F238E27FC236}">
                  <a16:creationId xmlns:a16="http://schemas.microsoft.com/office/drawing/2014/main" id="{F985D99D-13E7-EF49-B0AD-01E92B0054E9}"/>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3" name="Bild 2">
              <a:extLst>
                <a:ext uri="{FF2B5EF4-FFF2-40B4-BE49-F238E27FC236}">
                  <a16:creationId xmlns:a16="http://schemas.microsoft.com/office/drawing/2014/main" id="{3E730B4A-6C2F-0E49-8857-CB76E0527421}"/>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4" name="Bild 2">
              <a:extLst>
                <a:ext uri="{FF2B5EF4-FFF2-40B4-BE49-F238E27FC236}">
                  <a16:creationId xmlns:a16="http://schemas.microsoft.com/office/drawing/2014/main" id="{C00A891A-B8BE-A142-A7F1-CCA13BE7ED10}"/>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1"/>
                </a:solidFill>
              </a:endParaRPr>
            </a:p>
          </p:txBody>
        </p:sp>
        <p:sp>
          <p:nvSpPr>
            <p:cNvPr id="25" name="Bild 2">
              <a:extLst>
                <a:ext uri="{FF2B5EF4-FFF2-40B4-BE49-F238E27FC236}">
                  <a16:creationId xmlns:a16="http://schemas.microsoft.com/office/drawing/2014/main" id="{05B41D9C-1A87-1044-AF28-2C146A2B9154}"/>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6" name="Bild 2">
              <a:extLst>
                <a:ext uri="{FF2B5EF4-FFF2-40B4-BE49-F238E27FC236}">
                  <a16:creationId xmlns:a16="http://schemas.microsoft.com/office/drawing/2014/main" id="{B6D5D020-32AD-AB4E-BEAD-487BC943A244}"/>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grpSp>
    </p:spTree>
    <p:extLst>
      <p:ext uri="{BB962C8B-B14F-4D97-AF65-F5344CB8AC3E}">
        <p14:creationId xmlns:p14="http://schemas.microsoft.com/office/powerpoint/2010/main" val="3354409114"/>
      </p:ext>
    </p:extLst>
  </p:cSld>
  <p:clrMapOvr>
    <a:overrideClrMapping bg1="dk1" tx1="lt1" bg2="dk2" tx2="lt2" accent1="accent1" accent2="accent2" accent3="accent3" accent4="accent4" accent5="accent5" accent6="accent6" hlink="hlink" folHlink="folHlink"/>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6 Text Two Images">
    <p:spTree>
      <p:nvGrpSpPr>
        <p:cNvPr id="1" name=""/>
        <p:cNvGrpSpPr/>
        <p:nvPr/>
      </p:nvGrpSpPr>
      <p:grpSpPr>
        <a:xfrm>
          <a:off x="0" y="0"/>
          <a:ext cx="0" cy="0"/>
          <a:chOff x="0" y="0"/>
          <a:chExt cx="0" cy="0"/>
        </a:xfrm>
      </p:grpSpPr>
      <p:sp>
        <p:nvSpPr>
          <p:cNvPr id="17" name="Picture Placeholder 13">
            <a:extLst>
              <a:ext uri="{FF2B5EF4-FFF2-40B4-BE49-F238E27FC236}">
                <a16:creationId xmlns:a16="http://schemas.microsoft.com/office/drawing/2014/main" id="{9D64F04D-9016-D648-A564-243328D5CF42}"/>
              </a:ext>
            </a:extLst>
          </p:cNvPr>
          <p:cNvSpPr>
            <a:spLocks noGrp="1"/>
          </p:cNvSpPr>
          <p:nvPr>
            <p:ph type="pic" sz="quarter" idx="20" hasCustomPrompt="1"/>
          </p:nvPr>
        </p:nvSpPr>
        <p:spPr>
          <a:xfrm>
            <a:off x="6102124"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chemeClr val="accent6">
              <a:lumMod val="90000"/>
            </a:schemeClr>
          </a:solidFill>
        </p:spPr>
        <p:txBody>
          <a:bodyPr wrap="square" lIns="36000" tIns="36000" rIns="36000" bIns="36000" anchor="t">
            <a:noAutofit/>
          </a:bodyPr>
          <a:lstStyle>
            <a:lvl1pPr marL="0" indent="0" algn="ctr">
              <a:buNone/>
              <a:defRPr sz="1300">
                <a:solidFill>
                  <a:schemeClr val="tx2"/>
                </a:solidFill>
              </a:defRPr>
            </a:lvl1pPr>
          </a:lstStyle>
          <a:p>
            <a:r>
              <a:rPr lang="en-US" noProof="0"/>
              <a:t>Click on the icon to add an image</a:t>
            </a:r>
          </a:p>
        </p:txBody>
      </p:sp>
      <p:sp>
        <p:nvSpPr>
          <p:cNvPr id="18" name="Picture Placeholder 17">
            <a:extLst>
              <a:ext uri="{FF2B5EF4-FFF2-40B4-BE49-F238E27FC236}">
                <a16:creationId xmlns:a16="http://schemas.microsoft.com/office/drawing/2014/main" id="{F0C79A00-1FF1-DE4A-B834-AE197A728667}"/>
              </a:ext>
            </a:extLst>
          </p:cNvPr>
          <p:cNvSpPr>
            <a:spLocks noGrp="1"/>
          </p:cNvSpPr>
          <p:nvPr>
            <p:ph type="pic" sz="quarter" idx="21" hasCustomPrompt="1"/>
          </p:nvPr>
        </p:nvSpPr>
        <p:spPr>
          <a:xfrm>
            <a:off x="6102124" y="3429002"/>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chemeClr val="accent6">
              <a:lumMod val="90000"/>
            </a:schemeClr>
          </a:solidFill>
        </p:spPr>
        <p:txBody>
          <a:bodyPr wrap="square" lIns="36000" tIns="36000" rIns="36000" bIns="36000" anchor="t">
            <a:noAutofit/>
          </a:bodyPr>
          <a:lstStyle>
            <a:lvl1pPr marL="0" indent="0" algn="ctr">
              <a:buNone/>
              <a:defRPr sz="1300">
                <a:solidFill>
                  <a:schemeClr val="tx2"/>
                </a:solidFill>
              </a:defRPr>
            </a:lvl1pPr>
          </a:lstStyle>
          <a:p>
            <a:r>
              <a:rPr lang="en-US" noProof="0"/>
              <a:t>Click on the icon to add an image</a:t>
            </a:r>
          </a:p>
        </p:txBody>
      </p:sp>
      <p:grpSp>
        <p:nvGrpSpPr>
          <p:cNvPr id="21" name="Grupp 32">
            <a:extLst>
              <a:ext uri="{FF2B5EF4-FFF2-40B4-BE49-F238E27FC236}">
                <a16:creationId xmlns:a16="http://schemas.microsoft.com/office/drawing/2014/main" id="{CF6F4381-F814-DC49-BAE8-DA80AFFD9E68}"/>
              </a:ext>
            </a:extLst>
          </p:cNvPr>
          <p:cNvGrpSpPr/>
          <p:nvPr userDrawn="1"/>
        </p:nvGrpSpPr>
        <p:grpSpPr>
          <a:xfrm>
            <a:off x="576140" y="6451484"/>
            <a:ext cx="615478" cy="91194"/>
            <a:chOff x="576140" y="6451484"/>
            <a:chExt cx="615478" cy="91194"/>
          </a:xfrm>
          <a:solidFill>
            <a:schemeClr val="tx2"/>
          </a:solidFill>
        </p:grpSpPr>
        <p:sp>
          <p:nvSpPr>
            <p:cNvPr id="22" name="Bild 2">
              <a:extLst>
                <a:ext uri="{FF2B5EF4-FFF2-40B4-BE49-F238E27FC236}">
                  <a16:creationId xmlns:a16="http://schemas.microsoft.com/office/drawing/2014/main" id="{62E9B87D-A5ED-B24D-896A-D5B9B26AB28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A0B698E7-BE43-3549-8D56-915B3552259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AE8F0FFE-43AD-8B46-AD52-5AAAB3A7E14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F449D80C-39D5-B049-8099-1AB0DFB21C56}"/>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20D2215C-82C7-5E49-AD19-A866B46120D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5" name="Bild 2">
              <a:extLst>
                <a:ext uri="{FF2B5EF4-FFF2-40B4-BE49-F238E27FC236}">
                  <a16:creationId xmlns:a16="http://schemas.microsoft.com/office/drawing/2014/main" id="{70CBD1E9-7FEE-9349-9D43-444D469EBEE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6" name="Bild 2">
              <a:extLst>
                <a:ext uri="{FF2B5EF4-FFF2-40B4-BE49-F238E27FC236}">
                  <a16:creationId xmlns:a16="http://schemas.microsoft.com/office/drawing/2014/main" id="{2BE0EC2B-5FD2-9449-827A-76C703008BD0}"/>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6" name="Text Placeholder 18">
            <a:extLst>
              <a:ext uri="{FF2B5EF4-FFF2-40B4-BE49-F238E27FC236}">
                <a16:creationId xmlns:a16="http://schemas.microsoft.com/office/drawing/2014/main" id="{20467CA4-0B99-3D43-951D-AF48E93B71AF}"/>
              </a:ext>
            </a:extLst>
          </p:cNvPr>
          <p:cNvSpPr>
            <a:spLocks noGrp="1"/>
          </p:cNvSpPr>
          <p:nvPr>
            <p:ph type="body" sz="quarter" idx="14" hasCustomPrompt="1"/>
          </p:nvPr>
        </p:nvSpPr>
        <p:spPr>
          <a:xfrm>
            <a:off x="576000" y="731027"/>
            <a:ext cx="5367178" cy="1365942"/>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three lines</a:t>
            </a:r>
          </a:p>
        </p:txBody>
      </p:sp>
      <p:sp>
        <p:nvSpPr>
          <p:cNvPr id="28" name="Platshållare för text 11">
            <a:extLst>
              <a:ext uri="{FF2B5EF4-FFF2-40B4-BE49-F238E27FC236}">
                <a16:creationId xmlns:a16="http://schemas.microsoft.com/office/drawing/2014/main" id="{6EA4EC91-4073-7042-8C47-9A5C07E48A82}"/>
              </a:ext>
            </a:extLst>
          </p:cNvPr>
          <p:cNvSpPr>
            <a:spLocks noGrp="1"/>
          </p:cNvSpPr>
          <p:nvPr>
            <p:ph type="body" sz="quarter" idx="22" hasCustomPrompt="1"/>
          </p:nvPr>
        </p:nvSpPr>
        <p:spPr>
          <a:xfrm>
            <a:off x="576000" y="2527200"/>
            <a:ext cx="5377125" cy="3600450"/>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19" name="Platshållare för datum 3">
            <a:extLst>
              <a:ext uri="{FF2B5EF4-FFF2-40B4-BE49-F238E27FC236}">
                <a16:creationId xmlns:a16="http://schemas.microsoft.com/office/drawing/2014/main" id="{45B54E49-CA70-F24E-94C1-2A908903A1EB}"/>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F7B0E72C-9A71-47CB-83E8-B18CFD845C04}" type="datetime1">
              <a:rPr lang="nb-NO" noProof="0" smtClean="0"/>
              <a:t>20.08.2026</a:t>
            </a:fld>
            <a:endParaRPr lang="en-US" noProof="0"/>
          </a:p>
        </p:txBody>
      </p:sp>
      <p:sp>
        <p:nvSpPr>
          <p:cNvPr id="20" name="Platshållare för sidfot 4">
            <a:extLst>
              <a:ext uri="{FF2B5EF4-FFF2-40B4-BE49-F238E27FC236}">
                <a16:creationId xmlns:a16="http://schemas.microsoft.com/office/drawing/2014/main" id="{81CF31E5-3CFA-0741-9FA7-E68B33FF1823}"/>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25" name="Platshållare för bildnummer 5">
            <a:extLst>
              <a:ext uri="{FF2B5EF4-FFF2-40B4-BE49-F238E27FC236}">
                <a16:creationId xmlns:a16="http://schemas.microsoft.com/office/drawing/2014/main" id="{E01C1CB6-4DB0-AD41-90AA-E2810CAF6C39}"/>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27" name="Text Placeholder 4">
            <a:extLst>
              <a:ext uri="{FF2B5EF4-FFF2-40B4-BE49-F238E27FC236}">
                <a16:creationId xmlns:a16="http://schemas.microsoft.com/office/drawing/2014/main" id="{72EE66E8-7924-5B47-AFDD-577EDE917188}"/>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9" name="Text Placeholder 4">
            <a:extLst>
              <a:ext uri="{FF2B5EF4-FFF2-40B4-BE49-F238E27FC236}">
                <a16:creationId xmlns:a16="http://schemas.microsoft.com/office/drawing/2014/main" id="{F0ECC550-5076-C14C-9AC3-F7D9B43AE5CC}"/>
              </a:ext>
            </a:extLst>
          </p:cNvPr>
          <p:cNvSpPr>
            <a:spLocks noGrp="1"/>
          </p:cNvSpPr>
          <p:nvPr>
            <p:ph type="body" sz="quarter" idx="23" hasCustomPrompt="1"/>
          </p:nvPr>
        </p:nvSpPr>
        <p:spPr>
          <a:xfrm rot="5400000">
            <a:off x="10901730" y="4232646"/>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402821141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6 Text Third 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3718FC5-379A-3343-904E-06A5A117D84C}"/>
              </a:ext>
            </a:extLst>
          </p:cNvPr>
          <p:cNvSpPr>
            <a:spLocks noGrp="1"/>
          </p:cNvSpPr>
          <p:nvPr>
            <p:ph type="pic" sz="quarter" idx="18" hasCustomPrompt="1"/>
          </p:nvPr>
        </p:nvSpPr>
        <p:spPr>
          <a:xfrm>
            <a:off x="8128000" y="0"/>
            <a:ext cx="406241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30801"/>
            <a:ext cx="7258375" cy="860256"/>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two lines</a:t>
            </a:r>
          </a:p>
        </p:txBody>
      </p:sp>
      <p:grpSp>
        <p:nvGrpSpPr>
          <p:cNvPr id="21" name="Grupp 32">
            <a:extLst>
              <a:ext uri="{FF2B5EF4-FFF2-40B4-BE49-F238E27FC236}">
                <a16:creationId xmlns:a16="http://schemas.microsoft.com/office/drawing/2014/main" id="{CF6F4381-F814-DC49-BAE8-DA80AFFD9E68}"/>
              </a:ext>
            </a:extLst>
          </p:cNvPr>
          <p:cNvGrpSpPr/>
          <p:nvPr userDrawn="1"/>
        </p:nvGrpSpPr>
        <p:grpSpPr>
          <a:xfrm>
            <a:off x="576140" y="6451484"/>
            <a:ext cx="615478" cy="91194"/>
            <a:chOff x="576140" y="6451484"/>
            <a:chExt cx="615478" cy="91194"/>
          </a:xfrm>
          <a:solidFill>
            <a:schemeClr val="tx2"/>
          </a:solidFill>
        </p:grpSpPr>
        <p:sp>
          <p:nvSpPr>
            <p:cNvPr id="22" name="Bild 2">
              <a:extLst>
                <a:ext uri="{FF2B5EF4-FFF2-40B4-BE49-F238E27FC236}">
                  <a16:creationId xmlns:a16="http://schemas.microsoft.com/office/drawing/2014/main" id="{62E9B87D-A5ED-B24D-896A-D5B9B26AB28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A0B698E7-BE43-3549-8D56-915B3552259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AE8F0FFE-43AD-8B46-AD52-5AAAB3A7E14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F449D80C-39D5-B049-8099-1AB0DFB21C56}"/>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20D2215C-82C7-5E49-AD19-A866B46120D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5" name="Bild 2">
              <a:extLst>
                <a:ext uri="{FF2B5EF4-FFF2-40B4-BE49-F238E27FC236}">
                  <a16:creationId xmlns:a16="http://schemas.microsoft.com/office/drawing/2014/main" id="{70CBD1E9-7FEE-9349-9D43-444D469EBEE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6" name="Bild 2">
              <a:extLst>
                <a:ext uri="{FF2B5EF4-FFF2-40B4-BE49-F238E27FC236}">
                  <a16:creationId xmlns:a16="http://schemas.microsoft.com/office/drawing/2014/main" id="{2BE0EC2B-5FD2-9449-827A-76C703008BD0}"/>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8" name="Text Placeholder 7">
            <a:extLst>
              <a:ext uri="{FF2B5EF4-FFF2-40B4-BE49-F238E27FC236}">
                <a16:creationId xmlns:a16="http://schemas.microsoft.com/office/drawing/2014/main" id="{2E443046-6083-654F-90A3-8BC37A592844}"/>
              </a:ext>
            </a:extLst>
          </p:cNvPr>
          <p:cNvSpPr>
            <a:spLocks noGrp="1"/>
          </p:cNvSpPr>
          <p:nvPr>
            <p:ph type="body" sz="quarter" idx="19" hasCustomPrompt="1"/>
          </p:nvPr>
        </p:nvSpPr>
        <p:spPr>
          <a:xfrm>
            <a:off x="576000" y="2527201"/>
            <a:ext cx="3481650" cy="353159"/>
          </a:xfrm>
        </p:spPr>
        <p:txBody>
          <a:bodyPr/>
          <a:lstStyle>
            <a:lvl1pPr marL="0" indent="0">
              <a:lnSpc>
                <a:spcPct val="100000"/>
              </a:lnSpc>
              <a:spcBef>
                <a:spcPts val="0"/>
              </a:spcBef>
              <a:spcAft>
                <a:spcPts val="2000"/>
              </a:spcAft>
              <a:buNone/>
              <a:defRPr sz="1800" b="1" spc="40" baseline="0"/>
            </a:lvl1pPr>
            <a:lvl2pPr marL="180000">
              <a:lnSpc>
                <a:spcPct val="100000"/>
              </a:lnSpc>
              <a:spcBef>
                <a:spcPts val="0"/>
              </a:spcBef>
              <a:spcAft>
                <a:spcPts val="600"/>
              </a:spcAft>
              <a:defRPr sz="1800" spc="40" baseline="0"/>
            </a:lvl2pPr>
            <a:lvl3pPr marL="404813" indent="-182563">
              <a:tabLst/>
              <a:defRPr sz="1400" spc="40" baseline="0"/>
            </a:lvl3pPr>
            <a:lvl4pPr marL="536575" indent="-131763">
              <a:tabLst/>
              <a:defRPr sz="1200" spc="40" baseline="0"/>
            </a:lvl4pPr>
            <a:lvl5pPr marL="627063" indent="-130175">
              <a:tabLst/>
              <a:defRPr sz="1100" spc="40" baseline="0"/>
            </a:lvl5pPr>
          </a:lstStyle>
          <a:p>
            <a:pPr lvl="0"/>
            <a:r>
              <a:rPr lang="en-US" noProof="0"/>
              <a:t>Click to add a short headline</a:t>
            </a:r>
          </a:p>
        </p:txBody>
      </p:sp>
      <p:sp>
        <p:nvSpPr>
          <p:cNvPr id="16" name="Text Placeholder 7">
            <a:extLst>
              <a:ext uri="{FF2B5EF4-FFF2-40B4-BE49-F238E27FC236}">
                <a16:creationId xmlns:a16="http://schemas.microsoft.com/office/drawing/2014/main" id="{E67F9331-98D1-9C4B-905A-0ADF2E53F9BE}"/>
              </a:ext>
            </a:extLst>
          </p:cNvPr>
          <p:cNvSpPr>
            <a:spLocks noGrp="1"/>
          </p:cNvSpPr>
          <p:nvPr>
            <p:ph type="body" sz="quarter" idx="20" hasCustomPrompt="1"/>
          </p:nvPr>
        </p:nvSpPr>
        <p:spPr>
          <a:xfrm>
            <a:off x="4360747" y="2527201"/>
            <a:ext cx="3470274" cy="353159"/>
          </a:xfrm>
        </p:spPr>
        <p:txBody>
          <a:bodyPr/>
          <a:lstStyle>
            <a:lvl1pPr marL="0" indent="0">
              <a:lnSpc>
                <a:spcPct val="100000"/>
              </a:lnSpc>
              <a:spcBef>
                <a:spcPts val="0"/>
              </a:spcBef>
              <a:spcAft>
                <a:spcPts val="2000"/>
              </a:spcAft>
              <a:buNone/>
              <a:defRPr sz="1800" b="1" spc="40" baseline="0"/>
            </a:lvl1pPr>
            <a:lvl2pPr marL="180000">
              <a:lnSpc>
                <a:spcPct val="100000"/>
              </a:lnSpc>
              <a:spcBef>
                <a:spcPts val="0"/>
              </a:spcBef>
              <a:spcAft>
                <a:spcPts val="600"/>
              </a:spcAft>
              <a:defRPr sz="1800" spc="40" baseline="0"/>
            </a:lvl2pPr>
            <a:lvl3pPr marL="404813" indent="-182563">
              <a:tabLst/>
              <a:defRPr sz="1400" spc="40" baseline="0"/>
            </a:lvl3pPr>
            <a:lvl4pPr marL="536575" indent="-131763">
              <a:tabLst/>
              <a:defRPr sz="1200" spc="40" baseline="0"/>
            </a:lvl4pPr>
            <a:lvl5pPr marL="627063" indent="-130175">
              <a:tabLst/>
              <a:defRPr sz="1100" spc="40" baseline="0"/>
            </a:lvl5pPr>
          </a:lstStyle>
          <a:p>
            <a:pPr lvl="0"/>
            <a:r>
              <a:rPr lang="en-US" noProof="0"/>
              <a:t>Click to add a short headline</a:t>
            </a:r>
          </a:p>
        </p:txBody>
      </p:sp>
      <p:sp>
        <p:nvSpPr>
          <p:cNvPr id="18" name="Platshållare för text 11">
            <a:extLst>
              <a:ext uri="{FF2B5EF4-FFF2-40B4-BE49-F238E27FC236}">
                <a16:creationId xmlns:a16="http://schemas.microsoft.com/office/drawing/2014/main" id="{B167AB32-6297-C042-8F90-85FF79E8A715}"/>
              </a:ext>
            </a:extLst>
          </p:cNvPr>
          <p:cNvSpPr>
            <a:spLocks noGrp="1"/>
          </p:cNvSpPr>
          <p:nvPr>
            <p:ph type="body" sz="quarter" idx="22" hasCustomPrompt="1"/>
          </p:nvPr>
        </p:nvSpPr>
        <p:spPr>
          <a:xfrm>
            <a:off x="576001" y="3101340"/>
            <a:ext cx="3481650" cy="3027998"/>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20" name="Platshållare för text 11">
            <a:extLst>
              <a:ext uri="{FF2B5EF4-FFF2-40B4-BE49-F238E27FC236}">
                <a16:creationId xmlns:a16="http://schemas.microsoft.com/office/drawing/2014/main" id="{A3BB055C-51F0-9547-B732-F77893221A8A}"/>
              </a:ext>
            </a:extLst>
          </p:cNvPr>
          <p:cNvSpPr>
            <a:spLocks noGrp="1"/>
          </p:cNvSpPr>
          <p:nvPr>
            <p:ph type="body" sz="quarter" idx="23" hasCustomPrompt="1"/>
          </p:nvPr>
        </p:nvSpPr>
        <p:spPr>
          <a:xfrm>
            <a:off x="4360747" y="3101340"/>
            <a:ext cx="3468803" cy="3027998"/>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25" name="Platshållare för datum 3">
            <a:extLst>
              <a:ext uri="{FF2B5EF4-FFF2-40B4-BE49-F238E27FC236}">
                <a16:creationId xmlns:a16="http://schemas.microsoft.com/office/drawing/2014/main" id="{EF8DED46-4381-4A4E-B90C-47E643212D33}"/>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5EA88E06-75A4-41F4-8627-A36FB25F22F7}" type="datetime1">
              <a:rPr lang="nb-NO" noProof="0" smtClean="0"/>
              <a:t>20.08.2026</a:t>
            </a:fld>
            <a:endParaRPr lang="en-US" noProof="0"/>
          </a:p>
        </p:txBody>
      </p:sp>
      <p:sp>
        <p:nvSpPr>
          <p:cNvPr id="26" name="Platshållare för sidfot 4">
            <a:extLst>
              <a:ext uri="{FF2B5EF4-FFF2-40B4-BE49-F238E27FC236}">
                <a16:creationId xmlns:a16="http://schemas.microsoft.com/office/drawing/2014/main" id="{156B130B-C777-8649-96AB-98BFDD4C3943}"/>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27" name="Platshållare för bildnummer 5">
            <a:extLst>
              <a:ext uri="{FF2B5EF4-FFF2-40B4-BE49-F238E27FC236}">
                <a16:creationId xmlns:a16="http://schemas.microsoft.com/office/drawing/2014/main" id="{F143B0E1-EC62-C549-82DA-518FA9718F4A}"/>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29" name="Text Placeholder 4">
            <a:extLst>
              <a:ext uri="{FF2B5EF4-FFF2-40B4-BE49-F238E27FC236}">
                <a16:creationId xmlns:a16="http://schemas.microsoft.com/office/drawing/2014/main" id="{451A2045-A8EE-6E45-9F6D-0E79C884BB53}"/>
              </a:ext>
            </a:extLst>
          </p:cNvPr>
          <p:cNvSpPr>
            <a:spLocks noGrp="1"/>
          </p:cNvSpPr>
          <p:nvPr>
            <p:ph type="body" sz="quarter" idx="24"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52632544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6 Full Image Text">
    <p:bg>
      <p:bgPr>
        <a:solidFill>
          <a:schemeClr val="tx2"/>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CBA7EE4-EB8C-8F45-95DB-49CBDE2D978D}"/>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9" name="Text Placeholder 18">
            <a:extLst>
              <a:ext uri="{FF2B5EF4-FFF2-40B4-BE49-F238E27FC236}">
                <a16:creationId xmlns:a16="http://schemas.microsoft.com/office/drawing/2014/main" id="{58CE51E9-6C0E-C949-894C-193AA77B60DF}"/>
              </a:ext>
            </a:extLst>
          </p:cNvPr>
          <p:cNvSpPr>
            <a:spLocks noGrp="1"/>
          </p:cNvSpPr>
          <p:nvPr>
            <p:ph type="body" sz="quarter" idx="14" hasCustomPrompt="1"/>
          </p:nvPr>
        </p:nvSpPr>
        <p:spPr>
          <a:xfrm>
            <a:off x="576000" y="730800"/>
            <a:ext cx="7258375"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two lines</a:t>
            </a:r>
          </a:p>
        </p:txBody>
      </p:sp>
      <p:sp>
        <p:nvSpPr>
          <p:cNvPr id="11" name="Platshållare för text 11">
            <a:extLst>
              <a:ext uri="{FF2B5EF4-FFF2-40B4-BE49-F238E27FC236}">
                <a16:creationId xmlns:a16="http://schemas.microsoft.com/office/drawing/2014/main" id="{C5482E94-5FA1-1F47-8B93-C0D85448BA6E}"/>
              </a:ext>
            </a:extLst>
          </p:cNvPr>
          <p:cNvSpPr>
            <a:spLocks noGrp="1"/>
          </p:cNvSpPr>
          <p:nvPr>
            <p:ph type="body" sz="quarter" idx="22" hasCustomPrompt="1"/>
          </p:nvPr>
        </p:nvSpPr>
        <p:spPr>
          <a:xfrm>
            <a:off x="576000" y="2527200"/>
            <a:ext cx="7253550" cy="3600450"/>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12" name="textruta 5">
            <a:extLst>
              <a:ext uri="{FF2B5EF4-FFF2-40B4-BE49-F238E27FC236}">
                <a16:creationId xmlns:a16="http://schemas.microsoft.com/office/drawing/2014/main" id="{45196D91-67ED-F14C-AA23-1BB0E2429AAA}"/>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3" name="textruta 12">
            <a:extLst>
              <a:ext uri="{FF2B5EF4-FFF2-40B4-BE49-F238E27FC236}">
                <a16:creationId xmlns:a16="http://schemas.microsoft.com/office/drawing/2014/main" id="{E0F263F1-6466-534C-AD87-EA9164E74147}"/>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4" name="Rektangel 13">
            <a:extLst>
              <a:ext uri="{FF2B5EF4-FFF2-40B4-BE49-F238E27FC236}">
                <a16:creationId xmlns:a16="http://schemas.microsoft.com/office/drawing/2014/main" id="{916D287D-EFE0-9C43-8645-225101052B01}"/>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5" name="Rektangel 14">
            <a:extLst>
              <a:ext uri="{FF2B5EF4-FFF2-40B4-BE49-F238E27FC236}">
                <a16:creationId xmlns:a16="http://schemas.microsoft.com/office/drawing/2014/main" id="{5C7F710D-EE3C-7646-9CC3-62F39C8BE8FF}"/>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6" name="Platshållare för datum 3">
            <a:extLst>
              <a:ext uri="{FF2B5EF4-FFF2-40B4-BE49-F238E27FC236}">
                <a16:creationId xmlns:a16="http://schemas.microsoft.com/office/drawing/2014/main" id="{8484B784-9A21-5346-B2A6-6BA631846E39}"/>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D4DB2E43-0D0A-4421-8DD6-E92A49C7B21A}" type="datetime1">
              <a:rPr lang="nb-NO" noProof="0" smtClean="0"/>
              <a:t>20.08.2026</a:t>
            </a:fld>
            <a:endParaRPr lang="en-US" noProof="0"/>
          </a:p>
        </p:txBody>
      </p:sp>
      <p:sp>
        <p:nvSpPr>
          <p:cNvPr id="17" name="Platshållare för sidfot 4">
            <a:extLst>
              <a:ext uri="{FF2B5EF4-FFF2-40B4-BE49-F238E27FC236}">
                <a16:creationId xmlns:a16="http://schemas.microsoft.com/office/drawing/2014/main" id="{955F9113-DA62-B146-B028-59AA4C8F85F8}"/>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8" name="Platshållare för bildnummer 5">
            <a:extLst>
              <a:ext uri="{FF2B5EF4-FFF2-40B4-BE49-F238E27FC236}">
                <a16:creationId xmlns:a16="http://schemas.microsoft.com/office/drawing/2014/main" id="{6FEAA033-CF77-9242-8C81-8C8DA5690778}"/>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20" name="Text Placeholder 4">
            <a:extLst>
              <a:ext uri="{FF2B5EF4-FFF2-40B4-BE49-F238E27FC236}">
                <a16:creationId xmlns:a16="http://schemas.microsoft.com/office/drawing/2014/main" id="{9C994672-C586-454D-ABE5-E160AD756DE0}"/>
              </a:ext>
            </a:extLst>
          </p:cNvPr>
          <p:cNvSpPr>
            <a:spLocks noGrp="1"/>
          </p:cNvSpPr>
          <p:nvPr>
            <p:ph type="body" sz="quarter" idx="23"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381786257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6 Four Images Percentage">
    <p:bg>
      <p:bgPr>
        <a:solidFill>
          <a:schemeClr val="bg1"/>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0794AD3A-B730-0944-AAFA-F8EE554E7682}"/>
              </a:ext>
            </a:extLst>
          </p:cNvPr>
          <p:cNvSpPr>
            <a:spLocks noGrp="1"/>
          </p:cNvSpPr>
          <p:nvPr>
            <p:ph type="pic" sz="quarter" idx="13" hasCustomPrompt="1"/>
          </p:nvPr>
        </p:nvSpPr>
        <p:spPr>
          <a:xfrm>
            <a:off x="3"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4" name="Picture Placeholder 13">
            <a:extLst>
              <a:ext uri="{FF2B5EF4-FFF2-40B4-BE49-F238E27FC236}">
                <a16:creationId xmlns:a16="http://schemas.microsoft.com/office/drawing/2014/main" id="{FF008750-47A3-4D46-89C6-9F1EFAE7170D}"/>
              </a:ext>
            </a:extLst>
          </p:cNvPr>
          <p:cNvSpPr>
            <a:spLocks noGrp="1"/>
          </p:cNvSpPr>
          <p:nvPr>
            <p:ph type="pic" sz="quarter" idx="16" hasCustomPrompt="1"/>
          </p:nvPr>
        </p:nvSpPr>
        <p:spPr>
          <a:xfrm>
            <a:off x="6096557"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29" name="Picture Placeholder 28">
            <a:extLst>
              <a:ext uri="{FF2B5EF4-FFF2-40B4-BE49-F238E27FC236}">
                <a16:creationId xmlns:a16="http://schemas.microsoft.com/office/drawing/2014/main" id="{C37FC6B3-B9C9-A04F-8FCD-09803B9D6C38}"/>
              </a:ext>
            </a:extLst>
          </p:cNvPr>
          <p:cNvSpPr>
            <a:spLocks noGrp="1"/>
          </p:cNvSpPr>
          <p:nvPr>
            <p:ph type="pic" sz="quarter" idx="17" hasCustomPrompt="1"/>
          </p:nvPr>
        </p:nvSpPr>
        <p:spPr>
          <a:xfrm>
            <a:off x="4" y="3429002"/>
            <a:ext cx="6095996" cy="3428998"/>
          </a:xfrm>
          <a:custGeom>
            <a:avLst/>
            <a:gdLst>
              <a:gd name="connsiteX0" fmla="*/ 1146049 w 6095996"/>
              <a:gd name="connsiteY0" fmla="*/ 3041536 h 3428998"/>
              <a:gd name="connsiteX1" fmla="*/ 1157832 w 6095996"/>
              <a:gd name="connsiteY1" fmla="*/ 3076509 h 3428998"/>
              <a:gd name="connsiteX2" fmla="*/ 1134642 w 6095996"/>
              <a:gd name="connsiteY2" fmla="*/ 3076509 h 3428998"/>
              <a:gd name="connsiteX3" fmla="*/ 788169 w 6095996"/>
              <a:gd name="connsiteY3" fmla="*/ 3041536 h 3428998"/>
              <a:gd name="connsiteX4" fmla="*/ 799952 w 6095996"/>
              <a:gd name="connsiteY4" fmla="*/ 3076509 h 3428998"/>
              <a:gd name="connsiteX5" fmla="*/ 776762 w 6095996"/>
              <a:gd name="connsiteY5" fmla="*/ 3076509 h 3428998"/>
              <a:gd name="connsiteX6" fmla="*/ 1132323 w 6095996"/>
              <a:gd name="connsiteY6" fmla="*/ 3022545 h 3428998"/>
              <a:gd name="connsiteX7" fmla="*/ 1100859 w 6095996"/>
              <a:gd name="connsiteY7" fmla="*/ 3113676 h 3428998"/>
              <a:gd name="connsiteX8" fmla="*/ 1123109 w 6095996"/>
              <a:gd name="connsiteY8" fmla="*/ 3113676 h 3428998"/>
              <a:gd name="connsiteX9" fmla="*/ 1128876 w 6095996"/>
              <a:gd name="connsiteY9" fmla="*/ 3095062 h 3428998"/>
              <a:gd name="connsiteX10" fmla="*/ 1163786 w 6095996"/>
              <a:gd name="connsiteY10" fmla="*/ 3095062 h 3428998"/>
              <a:gd name="connsiteX11" fmla="*/ 1169740 w 6095996"/>
              <a:gd name="connsiteY11" fmla="*/ 3113676 h 3428998"/>
              <a:gd name="connsiteX12" fmla="*/ 1191614 w 6095996"/>
              <a:gd name="connsiteY12" fmla="*/ 3113676 h 3428998"/>
              <a:gd name="connsiteX13" fmla="*/ 1159148 w 6095996"/>
              <a:gd name="connsiteY13" fmla="*/ 3022545 h 3428998"/>
              <a:gd name="connsiteX14" fmla="*/ 961907 w 6095996"/>
              <a:gd name="connsiteY14" fmla="*/ 3022545 h 3428998"/>
              <a:gd name="connsiteX15" fmla="*/ 933640 w 6095996"/>
              <a:gd name="connsiteY15" fmla="*/ 3050248 h 3428998"/>
              <a:gd name="connsiteX16" fmla="*/ 961907 w 6095996"/>
              <a:gd name="connsiteY16" fmla="*/ 3076823 h 3428998"/>
              <a:gd name="connsiteX17" fmla="*/ 983467 w 6095996"/>
              <a:gd name="connsiteY17" fmla="*/ 3076823 h 3428998"/>
              <a:gd name="connsiteX18" fmla="*/ 991678 w 6095996"/>
              <a:gd name="connsiteY18" fmla="*/ 3085284 h 3428998"/>
              <a:gd name="connsiteX19" fmla="*/ 983467 w 6095996"/>
              <a:gd name="connsiteY19" fmla="*/ 3093745 h 3428998"/>
              <a:gd name="connsiteX20" fmla="*/ 937338 w 6095996"/>
              <a:gd name="connsiteY20" fmla="*/ 3093745 h 3428998"/>
              <a:gd name="connsiteX21" fmla="*/ 937338 w 6095996"/>
              <a:gd name="connsiteY21" fmla="*/ 3113676 h 3428998"/>
              <a:gd name="connsiteX22" fmla="*/ 982715 w 6095996"/>
              <a:gd name="connsiteY22" fmla="*/ 3113676 h 3428998"/>
              <a:gd name="connsiteX23" fmla="*/ 1011358 w 6095996"/>
              <a:gd name="connsiteY23" fmla="*/ 3085284 h 3428998"/>
              <a:gd name="connsiteX24" fmla="*/ 986727 w 6095996"/>
              <a:gd name="connsiteY24" fmla="*/ 3058709 h 3428998"/>
              <a:gd name="connsiteX25" fmla="*/ 961907 w 6095996"/>
              <a:gd name="connsiteY25" fmla="*/ 3058709 h 3428998"/>
              <a:gd name="connsiteX26" fmla="*/ 953320 w 6095996"/>
              <a:gd name="connsiteY26" fmla="*/ 3050248 h 3428998"/>
              <a:gd name="connsiteX27" fmla="*/ 961907 w 6095996"/>
              <a:gd name="connsiteY27" fmla="*/ 3041787 h 3428998"/>
              <a:gd name="connsiteX28" fmla="*/ 1004965 w 6095996"/>
              <a:gd name="connsiteY28" fmla="*/ 3041787 h 3428998"/>
              <a:gd name="connsiteX29" fmla="*/ 1004965 w 6095996"/>
              <a:gd name="connsiteY29" fmla="*/ 3022545 h 3428998"/>
              <a:gd name="connsiteX30" fmla="*/ 841570 w 6095996"/>
              <a:gd name="connsiteY30" fmla="*/ 3022545 h 3428998"/>
              <a:gd name="connsiteX31" fmla="*/ 841570 w 6095996"/>
              <a:gd name="connsiteY31" fmla="*/ 3113676 h 3428998"/>
              <a:gd name="connsiteX32" fmla="*/ 862691 w 6095996"/>
              <a:gd name="connsiteY32" fmla="*/ 3113676 h 3428998"/>
              <a:gd name="connsiteX33" fmla="*/ 862691 w 6095996"/>
              <a:gd name="connsiteY33" fmla="*/ 3057456 h 3428998"/>
              <a:gd name="connsiteX34" fmla="*/ 898981 w 6095996"/>
              <a:gd name="connsiteY34" fmla="*/ 3113488 h 3428998"/>
              <a:gd name="connsiteX35" fmla="*/ 898981 w 6095996"/>
              <a:gd name="connsiteY35" fmla="*/ 3113676 h 3428998"/>
              <a:gd name="connsiteX36" fmla="*/ 920855 w 6095996"/>
              <a:gd name="connsiteY36" fmla="*/ 3113676 h 3428998"/>
              <a:gd name="connsiteX37" fmla="*/ 920792 w 6095996"/>
              <a:gd name="connsiteY37" fmla="*/ 3093996 h 3428998"/>
              <a:gd name="connsiteX38" fmla="*/ 920667 w 6095996"/>
              <a:gd name="connsiteY38" fmla="*/ 3022545 h 3428998"/>
              <a:gd name="connsiteX39" fmla="*/ 899670 w 6095996"/>
              <a:gd name="connsiteY39" fmla="*/ 3022545 h 3428998"/>
              <a:gd name="connsiteX40" fmla="*/ 899670 w 6095996"/>
              <a:gd name="connsiteY40" fmla="*/ 3079831 h 3428998"/>
              <a:gd name="connsiteX41" fmla="*/ 863067 w 6095996"/>
              <a:gd name="connsiteY41" fmla="*/ 3022545 h 3428998"/>
              <a:gd name="connsiteX42" fmla="*/ 774443 w 6095996"/>
              <a:gd name="connsiteY42" fmla="*/ 3022545 h 3428998"/>
              <a:gd name="connsiteX43" fmla="*/ 742918 w 6095996"/>
              <a:gd name="connsiteY43" fmla="*/ 3113676 h 3428998"/>
              <a:gd name="connsiteX44" fmla="*/ 765167 w 6095996"/>
              <a:gd name="connsiteY44" fmla="*/ 3113676 h 3428998"/>
              <a:gd name="connsiteX45" fmla="*/ 770934 w 6095996"/>
              <a:gd name="connsiteY45" fmla="*/ 3095062 h 3428998"/>
              <a:gd name="connsiteX46" fmla="*/ 805844 w 6095996"/>
              <a:gd name="connsiteY46" fmla="*/ 3095062 h 3428998"/>
              <a:gd name="connsiteX47" fmla="*/ 811798 w 6095996"/>
              <a:gd name="connsiteY47" fmla="*/ 3113676 h 3428998"/>
              <a:gd name="connsiteX48" fmla="*/ 833735 w 6095996"/>
              <a:gd name="connsiteY48" fmla="*/ 3113676 h 3428998"/>
              <a:gd name="connsiteX49" fmla="*/ 801269 w 6095996"/>
              <a:gd name="connsiteY49" fmla="*/ 3022545 h 3428998"/>
              <a:gd name="connsiteX50" fmla="*/ 604403 w 6095996"/>
              <a:gd name="connsiteY50" fmla="*/ 3022545 h 3428998"/>
              <a:gd name="connsiteX51" fmla="*/ 576136 w 6095996"/>
              <a:gd name="connsiteY51" fmla="*/ 3050248 h 3428998"/>
              <a:gd name="connsiteX52" fmla="*/ 604403 w 6095996"/>
              <a:gd name="connsiteY52" fmla="*/ 3076823 h 3428998"/>
              <a:gd name="connsiteX53" fmla="*/ 625964 w 6095996"/>
              <a:gd name="connsiteY53" fmla="*/ 3076823 h 3428998"/>
              <a:gd name="connsiteX54" fmla="*/ 634174 w 6095996"/>
              <a:gd name="connsiteY54" fmla="*/ 3085284 h 3428998"/>
              <a:gd name="connsiteX55" fmla="*/ 625964 w 6095996"/>
              <a:gd name="connsiteY55" fmla="*/ 3093745 h 3428998"/>
              <a:gd name="connsiteX56" fmla="*/ 579772 w 6095996"/>
              <a:gd name="connsiteY56" fmla="*/ 3093745 h 3428998"/>
              <a:gd name="connsiteX57" fmla="*/ 579772 w 6095996"/>
              <a:gd name="connsiteY57" fmla="*/ 3113676 h 3428998"/>
              <a:gd name="connsiteX58" fmla="*/ 625149 w 6095996"/>
              <a:gd name="connsiteY58" fmla="*/ 3113676 h 3428998"/>
              <a:gd name="connsiteX59" fmla="*/ 653792 w 6095996"/>
              <a:gd name="connsiteY59" fmla="*/ 3085284 h 3428998"/>
              <a:gd name="connsiteX60" fmla="*/ 629223 w 6095996"/>
              <a:gd name="connsiteY60" fmla="*/ 3058709 h 3428998"/>
              <a:gd name="connsiteX61" fmla="*/ 604403 w 6095996"/>
              <a:gd name="connsiteY61" fmla="*/ 3058709 h 3428998"/>
              <a:gd name="connsiteX62" fmla="*/ 595817 w 6095996"/>
              <a:gd name="connsiteY62" fmla="*/ 3050248 h 3428998"/>
              <a:gd name="connsiteX63" fmla="*/ 604403 w 6095996"/>
              <a:gd name="connsiteY63" fmla="*/ 3041787 h 3428998"/>
              <a:gd name="connsiteX64" fmla="*/ 647461 w 6095996"/>
              <a:gd name="connsiteY64" fmla="*/ 3041787 h 3428998"/>
              <a:gd name="connsiteX65" fmla="*/ 647461 w 6095996"/>
              <a:gd name="connsiteY65" fmla="*/ 3022545 h 3428998"/>
              <a:gd name="connsiteX66" fmla="*/ 1023956 w 6095996"/>
              <a:gd name="connsiteY66" fmla="*/ 3022482 h 3428998"/>
              <a:gd name="connsiteX67" fmla="*/ 1023956 w 6095996"/>
              <a:gd name="connsiteY67" fmla="*/ 3113676 h 3428998"/>
              <a:gd name="connsiteX68" fmla="*/ 1045015 w 6095996"/>
              <a:gd name="connsiteY68" fmla="*/ 3113676 h 3428998"/>
              <a:gd name="connsiteX69" fmla="*/ 1045015 w 6095996"/>
              <a:gd name="connsiteY69" fmla="*/ 3075193 h 3428998"/>
              <a:gd name="connsiteX70" fmla="*/ 1074975 w 6095996"/>
              <a:gd name="connsiteY70" fmla="*/ 3113676 h 3428998"/>
              <a:gd name="connsiteX71" fmla="*/ 1099481 w 6095996"/>
              <a:gd name="connsiteY71" fmla="*/ 3113676 h 3428998"/>
              <a:gd name="connsiteX72" fmla="*/ 1065009 w 6095996"/>
              <a:gd name="connsiteY72" fmla="*/ 3068111 h 3428998"/>
              <a:gd name="connsiteX73" fmla="*/ 1099481 w 6095996"/>
              <a:gd name="connsiteY73" fmla="*/ 3022482 h 3428998"/>
              <a:gd name="connsiteX74" fmla="*/ 1074975 w 6095996"/>
              <a:gd name="connsiteY74" fmla="*/ 3022482 h 3428998"/>
              <a:gd name="connsiteX75" fmla="*/ 1045015 w 6095996"/>
              <a:gd name="connsiteY75" fmla="*/ 3060965 h 3428998"/>
              <a:gd name="connsiteX76" fmla="*/ 1045015 w 6095996"/>
              <a:gd name="connsiteY76" fmla="*/ 3022482 h 3428998"/>
              <a:gd name="connsiteX77" fmla="*/ 666076 w 6095996"/>
              <a:gd name="connsiteY77" fmla="*/ 3022482 h 3428998"/>
              <a:gd name="connsiteX78" fmla="*/ 666076 w 6095996"/>
              <a:gd name="connsiteY78" fmla="*/ 3113676 h 3428998"/>
              <a:gd name="connsiteX79" fmla="*/ 687073 w 6095996"/>
              <a:gd name="connsiteY79" fmla="*/ 3113676 h 3428998"/>
              <a:gd name="connsiteX80" fmla="*/ 687073 w 6095996"/>
              <a:gd name="connsiteY80" fmla="*/ 3075193 h 3428998"/>
              <a:gd name="connsiteX81" fmla="*/ 717032 w 6095996"/>
              <a:gd name="connsiteY81" fmla="*/ 3113676 h 3428998"/>
              <a:gd name="connsiteX82" fmla="*/ 741601 w 6095996"/>
              <a:gd name="connsiteY82" fmla="*/ 3113676 h 3428998"/>
              <a:gd name="connsiteX83" fmla="*/ 707067 w 6095996"/>
              <a:gd name="connsiteY83" fmla="*/ 3068111 h 3428998"/>
              <a:gd name="connsiteX84" fmla="*/ 741601 w 6095996"/>
              <a:gd name="connsiteY84" fmla="*/ 3022482 h 3428998"/>
              <a:gd name="connsiteX85" fmla="*/ 717032 w 6095996"/>
              <a:gd name="connsiteY85" fmla="*/ 3022482 h 3428998"/>
              <a:gd name="connsiteX86" fmla="*/ 687073 w 6095996"/>
              <a:gd name="connsiteY86" fmla="*/ 3060965 h 3428998"/>
              <a:gd name="connsiteX87" fmla="*/ 687073 w 6095996"/>
              <a:gd name="connsiteY87" fmla="*/ 3022482 h 3428998"/>
              <a:gd name="connsiteX88" fmla="*/ 0 w 6095996"/>
              <a:gd name="connsiteY88" fmla="*/ 0 h 3428998"/>
              <a:gd name="connsiteX89" fmla="*/ 6095996 w 6095996"/>
              <a:gd name="connsiteY89" fmla="*/ 0 h 3428998"/>
              <a:gd name="connsiteX90" fmla="*/ 6095996 w 6095996"/>
              <a:gd name="connsiteY90" fmla="*/ 3428998 h 3428998"/>
              <a:gd name="connsiteX91" fmla="*/ 0 w 6095996"/>
              <a:gd name="connsiteY91" fmla="*/ 3428998 h 342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95996" h="3428998">
                <a:moveTo>
                  <a:pt x="1146049" y="3041536"/>
                </a:moveTo>
                <a:lnTo>
                  <a:pt x="1157832" y="3076509"/>
                </a:lnTo>
                <a:lnTo>
                  <a:pt x="1134642" y="3076509"/>
                </a:lnTo>
                <a:close/>
                <a:moveTo>
                  <a:pt x="788169" y="3041536"/>
                </a:moveTo>
                <a:lnTo>
                  <a:pt x="799952" y="3076509"/>
                </a:lnTo>
                <a:lnTo>
                  <a:pt x="776762" y="3076509"/>
                </a:lnTo>
                <a:close/>
                <a:moveTo>
                  <a:pt x="1132323" y="3022545"/>
                </a:moveTo>
                <a:lnTo>
                  <a:pt x="1100859" y="3113676"/>
                </a:lnTo>
                <a:lnTo>
                  <a:pt x="1123109" y="3113676"/>
                </a:lnTo>
                <a:lnTo>
                  <a:pt x="1128876" y="3095062"/>
                </a:lnTo>
                <a:lnTo>
                  <a:pt x="1163786" y="3095062"/>
                </a:lnTo>
                <a:lnTo>
                  <a:pt x="1169740" y="3113676"/>
                </a:lnTo>
                <a:lnTo>
                  <a:pt x="1191614" y="3113676"/>
                </a:lnTo>
                <a:lnTo>
                  <a:pt x="1159148" y="3022545"/>
                </a:lnTo>
                <a:close/>
                <a:moveTo>
                  <a:pt x="961907" y="3022545"/>
                </a:moveTo>
                <a:cubicBezTo>
                  <a:pt x="944358" y="3022545"/>
                  <a:pt x="933640" y="3032824"/>
                  <a:pt x="933640" y="3050248"/>
                </a:cubicBezTo>
                <a:cubicBezTo>
                  <a:pt x="933640" y="3067672"/>
                  <a:pt x="945987" y="3076823"/>
                  <a:pt x="961907" y="3076823"/>
                </a:cubicBezTo>
                <a:lnTo>
                  <a:pt x="983467" y="3076823"/>
                </a:lnTo>
                <a:cubicBezTo>
                  <a:pt x="988920" y="3076823"/>
                  <a:pt x="991678" y="3080959"/>
                  <a:pt x="991678" y="3085284"/>
                </a:cubicBezTo>
                <a:cubicBezTo>
                  <a:pt x="991678" y="3089734"/>
                  <a:pt x="988920" y="3093745"/>
                  <a:pt x="983467" y="3093745"/>
                </a:cubicBezTo>
                <a:lnTo>
                  <a:pt x="937338" y="3093745"/>
                </a:lnTo>
                <a:lnTo>
                  <a:pt x="937338" y="3113676"/>
                </a:lnTo>
                <a:lnTo>
                  <a:pt x="982715" y="3113676"/>
                </a:lnTo>
                <a:cubicBezTo>
                  <a:pt x="1000703" y="3113676"/>
                  <a:pt x="1011358" y="3103774"/>
                  <a:pt x="1011358" y="3085284"/>
                </a:cubicBezTo>
                <a:cubicBezTo>
                  <a:pt x="1011358" y="3068612"/>
                  <a:pt x="1000641" y="3058709"/>
                  <a:pt x="986727" y="3058709"/>
                </a:cubicBezTo>
                <a:lnTo>
                  <a:pt x="961907" y="3058709"/>
                </a:lnTo>
                <a:cubicBezTo>
                  <a:pt x="956078" y="3058709"/>
                  <a:pt x="953320" y="3054698"/>
                  <a:pt x="953320" y="3050248"/>
                </a:cubicBezTo>
                <a:cubicBezTo>
                  <a:pt x="953320" y="3045798"/>
                  <a:pt x="956078" y="3041787"/>
                  <a:pt x="961907" y="3041787"/>
                </a:cubicBezTo>
                <a:lnTo>
                  <a:pt x="1004965" y="3041787"/>
                </a:lnTo>
                <a:lnTo>
                  <a:pt x="1004965" y="3022545"/>
                </a:lnTo>
                <a:close/>
                <a:moveTo>
                  <a:pt x="841570" y="3022545"/>
                </a:moveTo>
                <a:lnTo>
                  <a:pt x="841570" y="3113676"/>
                </a:lnTo>
                <a:lnTo>
                  <a:pt x="862691" y="3113676"/>
                </a:lnTo>
                <a:lnTo>
                  <a:pt x="862691" y="3057456"/>
                </a:lnTo>
                <a:lnTo>
                  <a:pt x="898981" y="3113488"/>
                </a:lnTo>
                <a:lnTo>
                  <a:pt x="898981" y="3113676"/>
                </a:lnTo>
                <a:lnTo>
                  <a:pt x="920855" y="3113676"/>
                </a:lnTo>
                <a:lnTo>
                  <a:pt x="920792" y="3093996"/>
                </a:lnTo>
                <a:lnTo>
                  <a:pt x="920667" y="3022545"/>
                </a:lnTo>
                <a:lnTo>
                  <a:pt x="899670" y="3022545"/>
                </a:lnTo>
                <a:lnTo>
                  <a:pt x="899670" y="3079831"/>
                </a:lnTo>
                <a:lnTo>
                  <a:pt x="863067" y="3022545"/>
                </a:lnTo>
                <a:close/>
                <a:moveTo>
                  <a:pt x="774443" y="3022545"/>
                </a:moveTo>
                <a:lnTo>
                  <a:pt x="742918" y="3113676"/>
                </a:lnTo>
                <a:lnTo>
                  <a:pt x="765167" y="3113676"/>
                </a:lnTo>
                <a:lnTo>
                  <a:pt x="770934" y="3095062"/>
                </a:lnTo>
                <a:lnTo>
                  <a:pt x="805844" y="3095062"/>
                </a:lnTo>
                <a:lnTo>
                  <a:pt x="811798" y="3113676"/>
                </a:lnTo>
                <a:lnTo>
                  <a:pt x="833735" y="3113676"/>
                </a:lnTo>
                <a:lnTo>
                  <a:pt x="801269" y="3022545"/>
                </a:lnTo>
                <a:close/>
                <a:moveTo>
                  <a:pt x="604403" y="3022545"/>
                </a:moveTo>
                <a:cubicBezTo>
                  <a:pt x="586791" y="3022545"/>
                  <a:pt x="576136" y="3032824"/>
                  <a:pt x="576136" y="3050248"/>
                </a:cubicBezTo>
                <a:cubicBezTo>
                  <a:pt x="576136" y="3067672"/>
                  <a:pt x="588484" y="3076823"/>
                  <a:pt x="604403" y="3076823"/>
                </a:cubicBezTo>
                <a:lnTo>
                  <a:pt x="625964" y="3076823"/>
                </a:lnTo>
                <a:cubicBezTo>
                  <a:pt x="631416" y="3076823"/>
                  <a:pt x="634174" y="3080959"/>
                  <a:pt x="634174" y="3085284"/>
                </a:cubicBezTo>
                <a:cubicBezTo>
                  <a:pt x="634174" y="3089734"/>
                  <a:pt x="631416" y="3093745"/>
                  <a:pt x="625964" y="3093745"/>
                </a:cubicBezTo>
                <a:lnTo>
                  <a:pt x="579772" y="3093745"/>
                </a:lnTo>
                <a:lnTo>
                  <a:pt x="579772" y="3113676"/>
                </a:lnTo>
                <a:lnTo>
                  <a:pt x="625149" y="3113676"/>
                </a:lnTo>
                <a:cubicBezTo>
                  <a:pt x="643137" y="3113676"/>
                  <a:pt x="653792" y="3103774"/>
                  <a:pt x="653792" y="3085284"/>
                </a:cubicBezTo>
                <a:cubicBezTo>
                  <a:pt x="653792" y="3068612"/>
                  <a:pt x="643137" y="3058709"/>
                  <a:pt x="629223" y="3058709"/>
                </a:cubicBezTo>
                <a:lnTo>
                  <a:pt x="604403" y="3058709"/>
                </a:lnTo>
                <a:cubicBezTo>
                  <a:pt x="598574" y="3058709"/>
                  <a:pt x="595817" y="3054698"/>
                  <a:pt x="595817" y="3050248"/>
                </a:cubicBezTo>
                <a:cubicBezTo>
                  <a:pt x="595817" y="3045798"/>
                  <a:pt x="598574" y="3041787"/>
                  <a:pt x="604403" y="3041787"/>
                </a:cubicBezTo>
                <a:lnTo>
                  <a:pt x="647461" y="3041787"/>
                </a:lnTo>
                <a:lnTo>
                  <a:pt x="647461" y="3022545"/>
                </a:lnTo>
                <a:close/>
                <a:moveTo>
                  <a:pt x="1023956" y="3022482"/>
                </a:moveTo>
                <a:lnTo>
                  <a:pt x="1023956" y="3113676"/>
                </a:lnTo>
                <a:lnTo>
                  <a:pt x="1045015" y="3113676"/>
                </a:lnTo>
                <a:lnTo>
                  <a:pt x="1045015" y="3075193"/>
                </a:lnTo>
                <a:lnTo>
                  <a:pt x="1074975" y="3113676"/>
                </a:lnTo>
                <a:lnTo>
                  <a:pt x="1099481" y="3113676"/>
                </a:lnTo>
                <a:lnTo>
                  <a:pt x="1065009" y="3068111"/>
                </a:lnTo>
                <a:lnTo>
                  <a:pt x="1099481" y="3022482"/>
                </a:lnTo>
                <a:lnTo>
                  <a:pt x="1074975" y="3022482"/>
                </a:lnTo>
                <a:lnTo>
                  <a:pt x="1045015" y="3060965"/>
                </a:lnTo>
                <a:lnTo>
                  <a:pt x="1045015" y="3022482"/>
                </a:lnTo>
                <a:close/>
                <a:moveTo>
                  <a:pt x="666076" y="3022482"/>
                </a:moveTo>
                <a:lnTo>
                  <a:pt x="666076" y="3113676"/>
                </a:lnTo>
                <a:lnTo>
                  <a:pt x="687073" y="3113676"/>
                </a:lnTo>
                <a:lnTo>
                  <a:pt x="687073" y="3075193"/>
                </a:lnTo>
                <a:lnTo>
                  <a:pt x="717032" y="3113676"/>
                </a:lnTo>
                <a:lnTo>
                  <a:pt x="741601" y="3113676"/>
                </a:lnTo>
                <a:lnTo>
                  <a:pt x="707067" y="3068111"/>
                </a:lnTo>
                <a:lnTo>
                  <a:pt x="741601" y="3022482"/>
                </a:lnTo>
                <a:lnTo>
                  <a:pt x="717032" y="3022482"/>
                </a:lnTo>
                <a:lnTo>
                  <a:pt x="687073" y="3060965"/>
                </a:lnTo>
                <a:lnTo>
                  <a:pt x="687073" y="3022482"/>
                </a:lnTo>
                <a:close/>
                <a:moveTo>
                  <a:pt x="0" y="0"/>
                </a:moveTo>
                <a:lnTo>
                  <a:pt x="6095996" y="0"/>
                </a:lnTo>
                <a:lnTo>
                  <a:pt x="6095996"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8" name="Picture Placeholder 17">
            <a:extLst>
              <a:ext uri="{FF2B5EF4-FFF2-40B4-BE49-F238E27FC236}">
                <a16:creationId xmlns:a16="http://schemas.microsoft.com/office/drawing/2014/main" id="{1D8C10B2-C5B9-8C42-AAE6-7022794E8D33}"/>
              </a:ext>
            </a:extLst>
          </p:cNvPr>
          <p:cNvSpPr>
            <a:spLocks noGrp="1"/>
          </p:cNvSpPr>
          <p:nvPr>
            <p:ph type="pic" sz="quarter" idx="18" hasCustomPrompt="1"/>
          </p:nvPr>
        </p:nvSpPr>
        <p:spPr>
          <a:xfrm>
            <a:off x="6096557" y="3429002"/>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28" name="Text Placeholder 18">
            <a:extLst>
              <a:ext uri="{FF2B5EF4-FFF2-40B4-BE49-F238E27FC236}">
                <a16:creationId xmlns:a16="http://schemas.microsoft.com/office/drawing/2014/main" id="{2DF6F143-809A-5045-8C63-0CB7DDC37D20}"/>
              </a:ext>
            </a:extLst>
          </p:cNvPr>
          <p:cNvSpPr>
            <a:spLocks noGrp="1"/>
          </p:cNvSpPr>
          <p:nvPr>
            <p:ph type="body" sz="quarter" idx="35" hasCustomPrompt="1"/>
          </p:nvPr>
        </p:nvSpPr>
        <p:spPr>
          <a:xfrm>
            <a:off x="3088267" y="1300220"/>
            <a:ext cx="2491409" cy="828564"/>
          </a:xfrm>
          <a:prstGeom prst="rect">
            <a:avLst/>
          </a:prstGeom>
        </p:spPr>
        <p:txBody>
          <a:bodyPr anchor="ctr">
            <a:noAutofit/>
          </a:bodyPr>
          <a:lstStyle>
            <a:lvl1pPr marL="0" indent="0" algn="l">
              <a:lnSpc>
                <a:spcPct val="85000"/>
              </a:lnSpc>
              <a:spcBef>
                <a:spcPts val="0"/>
              </a:spcBef>
              <a:buNone/>
              <a:defRPr sz="1800" spc="40" baseline="0">
                <a:solidFill>
                  <a:schemeClr val="bg1"/>
                </a:solidFill>
              </a:defRPr>
            </a:lvl1pPr>
          </a:lstStyle>
          <a:p>
            <a:pPr lvl="0"/>
            <a:r>
              <a:rPr lang="en-US" noProof="0"/>
              <a:t>Click to add text</a:t>
            </a:r>
          </a:p>
        </p:txBody>
      </p:sp>
      <p:sp>
        <p:nvSpPr>
          <p:cNvPr id="30" name="Text Placeholder 18">
            <a:extLst>
              <a:ext uri="{FF2B5EF4-FFF2-40B4-BE49-F238E27FC236}">
                <a16:creationId xmlns:a16="http://schemas.microsoft.com/office/drawing/2014/main" id="{9304EB74-76ED-4B45-9D59-3E0FE9DA6187}"/>
              </a:ext>
            </a:extLst>
          </p:cNvPr>
          <p:cNvSpPr>
            <a:spLocks noGrp="1"/>
          </p:cNvSpPr>
          <p:nvPr>
            <p:ph type="body" sz="quarter" idx="36" hasCustomPrompt="1"/>
          </p:nvPr>
        </p:nvSpPr>
        <p:spPr>
          <a:xfrm>
            <a:off x="953647" y="1300220"/>
            <a:ext cx="2152968" cy="828564"/>
          </a:xfrm>
          <a:prstGeom prst="rect">
            <a:avLst/>
          </a:prstGeom>
        </p:spPr>
        <p:txBody>
          <a:bodyPr anchor="ctr">
            <a:noAutofit/>
          </a:bodyPr>
          <a:lstStyle>
            <a:lvl1pPr marL="0" indent="0" algn="l">
              <a:lnSpc>
                <a:spcPct val="85000"/>
              </a:lnSpc>
              <a:spcBef>
                <a:spcPts val="0"/>
              </a:spcBef>
              <a:buNone/>
              <a:defRPr sz="7500" b="1" spc="40" baseline="0">
                <a:solidFill>
                  <a:schemeClr val="bg1"/>
                </a:solidFill>
              </a:defRPr>
            </a:lvl1pPr>
          </a:lstStyle>
          <a:p>
            <a:pPr lvl="0"/>
            <a:r>
              <a:rPr lang="en-US" noProof="0"/>
              <a:t>XX%</a:t>
            </a:r>
          </a:p>
        </p:txBody>
      </p:sp>
      <p:sp>
        <p:nvSpPr>
          <p:cNvPr id="33" name="Text Placeholder 18">
            <a:extLst>
              <a:ext uri="{FF2B5EF4-FFF2-40B4-BE49-F238E27FC236}">
                <a16:creationId xmlns:a16="http://schemas.microsoft.com/office/drawing/2014/main" id="{3FD14E92-C0C8-364E-BEAC-3BDE33210C69}"/>
              </a:ext>
            </a:extLst>
          </p:cNvPr>
          <p:cNvSpPr>
            <a:spLocks noGrp="1"/>
          </p:cNvSpPr>
          <p:nvPr>
            <p:ph type="body" sz="quarter" idx="37" hasCustomPrompt="1"/>
          </p:nvPr>
        </p:nvSpPr>
        <p:spPr>
          <a:xfrm>
            <a:off x="3088267" y="4729219"/>
            <a:ext cx="2491409" cy="828564"/>
          </a:xfrm>
          <a:prstGeom prst="rect">
            <a:avLst/>
          </a:prstGeom>
        </p:spPr>
        <p:txBody>
          <a:bodyPr anchor="ctr">
            <a:noAutofit/>
          </a:bodyPr>
          <a:lstStyle>
            <a:lvl1pPr marL="0" indent="0" algn="l">
              <a:lnSpc>
                <a:spcPct val="85000"/>
              </a:lnSpc>
              <a:spcBef>
                <a:spcPts val="0"/>
              </a:spcBef>
              <a:buNone/>
              <a:defRPr sz="1800" spc="40" baseline="0">
                <a:solidFill>
                  <a:schemeClr val="bg1"/>
                </a:solidFill>
              </a:defRPr>
            </a:lvl1pPr>
          </a:lstStyle>
          <a:p>
            <a:pPr lvl="0"/>
            <a:r>
              <a:rPr lang="en-US" noProof="0"/>
              <a:t>Click to add text</a:t>
            </a:r>
          </a:p>
        </p:txBody>
      </p:sp>
      <p:sp>
        <p:nvSpPr>
          <p:cNvPr id="34" name="Text Placeholder 18">
            <a:extLst>
              <a:ext uri="{FF2B5EF4-FFF2-40B4-BE49-F238E27FC236}">
                <a16:creationId xmlns:a16="http://schemas.microsoft.com/office/drawing/2014/main" id="{C3C27830-0043-6743-8610-2CB87E45DD43}"/>
              </a:ext>
            </a:extLst>
          </p:cNvPr>
          <p:cNvSpPr>
            <a:spLocks noGrp="1"/>
          </p:cNvSpPr>
          <p:nvPr>
            <p:ph type="body" sz="quarter" idx="38" hasCustomPrompt="1"/>
          </p:nvPr>
        </p:nvSpPr>
        <p:spPr>
          <a:xfrm>
            <a:off x="953647" y="4729219"/>
            <a:ext cx="2152968" cy="828564"/>
          </a:xfrm>
          <a:prstGeom prst="rect">
            <a:avLst/>
          </a:prstGeom>
        </p:spPr>
        <p:txBody>
          <a:bodyPr anchor="ctr">
            <a:noAutofit/>
          </a:bodyPr>
          <a:lstStyle>
            <a:lvl1pPr marL="0" indent="0" algn="l">
              <a:lnSpc>
                <a:spcPct val="85000"/>
              </a:lnSpc>
              <a:spcBef>
                <a:spcPts val="0"/>
              </a:spcBef>
              <a:buNone/>
              <a:defRPr sz="7500" b="1" spc="40" baseline="0">
                <a:solidFill>
                  <a:schemeClr val="bg1"/>
                </a:solidFill>
              </a:defRPr>
            </a:lvl1pPr>
          </a:lstStyle>
          <a:p>
            <a:pPr lvl="0"/>
            <a:r>
              <a:rPr lang="en-US" noProof="0"/>
              <a:t>XX%</a:t>
            </a:r>
          </a:p>
        </p:txBody>
      </p:sp>
      <p:sp>
        <p:nvSpPr>
          <p:cNvPr id="35" name="Text Placeholder 18">
            <a:extLst>
              <a:ext uri="{FF2B5EF4-FFF2-40B4-BE49-F238E27FC236}">
                <a16:creationId xmlns:a16="http://schemas.microsoft.com/office/drawing/2014/main" id="{6DE9334C-562A-5C4C-BB8C-952C00B60182}"/>
              </a:ext>
            </a:extLst>
          </p:cNvPr>
          <p:cNvSpPr>
            <a:spLocks noGrp="1"/>
          </p:cNvSpPr>
          <p:nvPr>
            <p:ph type="body" sz="quarter" idx="39" hasCustomPrompt="1"/>
          </p:nvPr>
        </p:nvSpPr>
        <p:spPr>
          <a:xfrm>
            <a:off x="8762237" y="1300220"/>
            <a:ext cx="2491409" cy="828564"/>
          </a:xfrm>
          <a:prstGeom prst="rect">
            <a:avLst/>
          </a:prstGeom>
        </p:spPr>
        <p:txBody>
          <a:bodyPr anchor="ctr">
            <a:noAutofit/>
          </a:bodyPr>
          <a:lstStyle>
            <a:lvl1pPr marL="0" indent="0" algn="l">
              <a:lnSpc>
                <a:spcPct val="85000"/>
              </a:lnSpc>
              <a:spcBef>
                <a:spcPts val="0"/>
              </a:spcBef>
              <a:buNone/>
              <a:defRPr sz="1800" spc="40" baseline="0">
                <a:solidFill>
                  <a:schemeClr val="bg1"/>
                </a:solidFill>
              </a:defRPr>
            </a:lvl1pPr>
          </a:lstStyle>
          <a:p>
            <a:pPr lvl="0"/>
            <a:r>
              <a:rPr lang="en-US" noProof="0"/>
              <a:t>Click to add text</a:t>
            </a:r>
          </a:p>
        </p:txBody>
      </p:sp>
      <p:sp>
        <p:nvSpPr>
          <p:cNvPr id="36" name="Text Placeholder 18">
            <a:extLst>
              <a:ext uri="{FF2B5EF4-FFF2-40B4-BE49-F238E27FC236}">
                <a16:creationId xmlns:a16="http://schemas.microsoft.com/office/drawing/2014/main" id="{4B5F202E-21CC-1B4D-A21D-5E824680D7C3}"/>
              </a:ext>
            </a:extLst>
          </p:cNvPr>
          <p:cNvSpPr>
            <a:spLocks noGrp="1"/>
          </p:cNvSpPr>
          <p:nvPr>
            <p:ph type="body" sz="quarter" idx="40" hasCustomPrompt="1"/>
          </p:nvPr>
        </p:nvSpPr>
        <p:spPr>
          <a:xfrm>
            <a:off x="6627617" y="1300220"/>
            <a:ext cx="2152968" cy="828564"/>
          </a:xfrm>
          <a:prstGeom prst="rect">
            <a:avLst/>
          </a:prstGeom>
        </p:spPr>
        <p:txBody>
          <a:bodyPr anchor="ctr">
            <a:noAutofit/>
          </a:bodyPr>
          <a:lstStyle>
            <a:lvl1pPr marL="0" indent="0" algn="l">
              <a:lnSpc>
                <a:spcPct val="85000"/>
              </a:lnSpc>
              <a:spcBef>
                <a:spcPts val="0"/>
              </a:spcBef>
              <a:buNone/>
              <a:defRPr sz="7500" b="1" spc="40" baseline="0">
                <a:solidFill>
                  <a:schemeClr val="bg1"/>
                </a:solidFill>
              </a:defRPr>
            </a:lvl1pPr>
          </a:lstStyle>
          <a:p>
            <a:pPr lvl="0"/>
            <a:r>
              <a:rPr lang="en-US" noProof="0"/>
              <a:t>XX%</a:t>
            </a:r>
          </a:p>
        </p:txBody>
      </p:sp>
      <p:sp>
        <p:nvSpPr>
          <p:cNvPr id="37" name="Text Placeholder 18">
            <a:extLst>
              <a:ext uri="{FF2B5EF4-FFF2-40B4-BE49-F238E27FC236}">
                <a16:creationId xmlns:a16="http://schemas.microsoft.com/office/drawing/2014/main" id="{8D75ACEF-8209-9749-9CB8-7EA7DA9892D4}"/>
              </a:ext>
            </a:extLst>
          </p:cNvPr>
          <p:cNvSpPr>
            <a:spLocks noGrp="1"/>
          </p:cNvSpPr>
          <p:nvPr>
            <p:ph type="body" sz="quarter" idx="41" hasCustomPrompt="1"/>
          </p:nvPr>
        </p:nvSpPr>
        <p:spPr>
          <a:xfrm>
            <a:off x="8762237" y="4729219"/>
            <a:ext cx="2491409" cy="828564"/>
          </a:xfrm>
          <a:prstGeom prst="rect">
            <a:avLst/>
          </a:prstGeom>
        </p:spPr>
        <p:txBody>
          <a:bodyPr anchor="ctr">
            <a:noAutofit/>
          </a:bodyPr>
          <a:lstStyle>
            <a:lvl1pPr marL="0" indent="0" algn="l">
              <a:lnSpc>
                <a:spcPct val="85000"/>
              </a:lnSpc>
              <a:spcBef>
                <a:spcPts val="0"/>
              </a:spcBef>
              <a:buNone/>
              <a:defRPr sz="1800" spc="40" baseline="0">
                <a:solidFill>
                  <a:schemeClr val="bg1"/>
                </a:solidFill>
              </a:defRPr>
            </a:lvl1pPr>
          </a:lstStyle>
          <a:p>
            <a:pPr lvl="0"/>
            <a:r>
              <a:rPr lang="en-US" noProof="0"/>
              <a:t>Click to add text</a:t>
            </a:r>
          </a:p>
        </p:txBody>
      </p:sp>
      <p:sp>
        <p:nvSpPr>
          <p:cNvPr id="38" name="Text Placeholder 18">
            <a:extLst>
              <a:ext uri="{FF2B5EF4-FFF2-40B4-BE49-F238E27FC236}">
                <a16:creationId xmlns:a16="http://schemas.microsoft.com/office/drawing/2014/main" id="{1469836C-111D-B74A-A176-3FEDB9A33016}"/>
              </a:ext>
            </a:extLst>
          </p:cNvPr>
          <p:cNvSpPr>
            <a:spLocks noGrp="1"/>
          </p:cNvSpPr>
          <p:nvPr>
            <p:ph type="body" sz="quarter" idx="42" hasCustomPrompt="1"/>
          </p:nvPr>
        </p:nvSpPr>
        <p:spPr>
          <a:xfrm>
            <a:off x="6627617" y="4729219"/>
            <a:ext cx="2152968" cy="828564"/>
          </a:xfrm>
          <a:prstGeom prst="rect">
            <a:avLst/>
          </a:prstGeom>
        </p:spPr>
        <p:txBody>
          <a:bodyPr anchor="ctr">
            <a:noAutofit/>
          </a:bodyPr>
          <a:lstStyle>
            <a:lvl1pPr marL="0" indent="0" algn="l">
              <a:lnSpc>
                <a:spcPct val="85000"/>
              </a:lnSpc>
              <a:spcBef>
                <a:spcPts val="0"/>
              </a:spcBef>
              <a:buNone/>
              <a:defRPr sz="7500" b="1" spc="40" baseline="0">
                <a:solidFill>
                  <a:schemeClr val="bg1"/>
                </a:solidFill>
              </a:defRPr>
            </a:lvl1pPr>
          </a:lstStyle>
          <a:p>
            <a:pPr lvl="0"/>
            <a:r>
              <a:rPr lang="en-US" noProof="0"/>
              <a:t>XX%</a:t>
            </a:r>
          </a:p>
        </p:txBody>
      </p:sp>
      <p:sp>
        <p:nvSpPr>
          <p:cNvPr id="17" name="textruta 5">
            <a:extLst>
              <a:ext uri="{FF2B5EF4-FFF2-40B4-BE49-F238E27FC236}">
                <a16:creationId xmlns:a16="http://schemas.microsoft.com/office/drawing/2014/main" id="{E90C3209-4C05-3C43-B48E-1ECBEF52FBA7}"/>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9" name="textruta 18">
            <a:extLst>
              <a:ext uri="{FF2B5EF4-FFF2-40B4-BE49-F238E27FC236}">
                <a16:creationId xmlns:a16="http://schemas.microsoft.com/office/drawing/2014/main" id="{88F68831-1F31-F148-A602-C4C4933E8B69}"/>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0" name="Rektangel 19">
            <a:extLst>
              <a:ext uri="{FF2B5EF4-FFF2-40B4-BE49-F238E27FC236}">
                <a16:creationId xmlns:a16="http://schemas.microsoft.com/office/drawing/2014/main" id="{C29F9589-B689-ED44-8A45-2DD215DCBD14}"/>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1" name="Rektangel 20">
            <a:extLst>
              <a:ext uri="{FF2B5EF4-FFF2-40B4-BE49-F238E27FC236}">
                <a16:creationId xmlns:a16="http://schemas.microsoft.com/office/drawing/2014/main" id="{B0464F1E-024A-AA42-97B1-2B23E046CA94}"/>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2" name="Platshållare för datum 3">
            <a:extLst>
              <a:ext uri="{FF2B5EF4-FFF2-40B4-BE49-F238E27FC236}">
                <a16:creationId xmlns:a16="http://schemas.microsoft.com/office/drawing/2014/main" id="{AD71DE8A-70D0-DF46-9215-74304BF95816}"/>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9D222366-4EDB-474F-9D2D-672AC6E5D92B}" type="datetime1">
              <a:rPr lang="nb-NO" smtClean="0"/>
              <a:t>20.08.2026</a:t>
            </a:fld>
            <a:endParaRPr lang="en-US"/>
          </a:p>
        </p:txBody>
      </p:sp>
      <p:sp>
        <p:nvSpPr>
          <p:cNvPr id="23" name="Platshållare för sidfot 4">
            <a:extLst>
              <a:ext uri="{FF2B5EF4-FFF2-40B4-BE49-F238E27FC236}">
                <a16:creationId xmlns:a16="http://schemas.microsoft.com/office/drawing/2014/main" id="{51D5C77F-E4FC-CE46-8460-3ECBA17B7451}"/>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a:t>Skanska Norway</a:t>
            </a:r>
          </a:p>
        </p:txBody>
      </p:sp>
      <p:sp>
        <p:nvSpPr>
          <p:cNvPr id="24" name="Platshållare för bildnummer 5">
            <a:extLst>
              <a:ext uri="{FF2B5EF4-FFF2-40B4-BE49-F238E27FC236}">
                <a16:creationId xmlns:a16="http://schemas.microsoft.com/office/drawing/2014/main" id="{69DE8965-1F24-2141-B9C3-65976942F2F1}"/>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25" name="Text Placeholder 4">
            <a:extLst>
              <a:ext uri="{FF2B5EF4-FFF2-40B4-BE49-F238E27FC236}">
                <a16:creationId xmlns:a16="http://schemas.microsoft.com/office/drawing/2014/main" id="{FE0E1D06-6CCE-1142-8EDF-E1C3A54A7FD1}"/>
              </a:ext>
            </a:extLst>
          </p:cNvPr>
          <p:cNvSpPr>
            <a:spLocks noGrp="1"/>
          </p:cNvSpPr>
          <p:nvPr>
            <p:ph type="body" sz="quarter" idx="43"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6" name="Text Placeholder 4">
            <a:extLst>
              <a:ext uri="{FF2B5EF4-FFF2-40B4-BE49-F238E27FC236}">
                <a16:creationId xmlns:a16="http://schemas.microsoft.com/office/drawing/2014/main" id="{739985EA-42BD-7B49-BFB3-4CC099D34377}"/>
              </a:ext>
            </a:extLst>
          </p:cNvPr>
          <p:cNvSpPr>
            <a:spLocks noGrp="1"/>
          </p:cNvSpPr>
          <p:nvPr>
            <p:ph type="body" sz="quarter" idx="44" hasCustomPrompt="1"/>
          </p:nvPr>
        </p:nvSpPr>
        <p:spPr>
          <a:xfrm rot="5400000">
            <a:off x="4805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7" name="Text Placeholder 4">
            <a:extLst>
              <a:ext uri="{FF2B5EF4-FFF2-40B4-BE49-F238E27FC236}">
                <a16:creationId xmlns:a16="http://schemas.microsoft.com/office/drawing/2014/main" id="{768BF38A-9DCF-A849-8886-2CB394E1E2A9}"/>
              </a:ext>
            </a:extLst>
          </p:cNvPr>
          <p:cNvSpPr>
            <a:spLocks noGrp="1"/>
          </p:cNvSpPr>
          <p:nvPr>
            <p:ph type="body" sz="quarter" idx="45" hasCustomPrompt="1"/>
          </p:nvPr>
        </p:nvSpPr>
        <p:spPr>
          <a:xfrm rot="5400000">
            <a:off x="4805730" y="4232646"/>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31" name="Text Placeholder 4">
            <a:extLst>
              <a:ext uri="{FF2B5EF4-FFF2-40B4-BE49-F238E27FC236}">
                <a16:creationId xmlns:a16="http://schemas.microsoft.com/office/drawing/2014/main" id="{2F363A2B-194E-9D4E-91E2-5DE1EBFE1122}"/>
              </a:ext>
            </a:extLst>
          </p:cNvPr>
          <p:cNvSpPr>
            <a:spLocks noGrp="1"/>
          </p:cNvSpPr>
          <p:nvPr>
            <p:ph type="body" sz="quarter" idx="46" hasCustomPrompt="1"/>
          </p:nvPr>
        </p:nvSpPr>
        <p:spPr>
          <a:xfrm rot="5400000">
            <a:off x="10901730" y="4232646"/>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21348009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6 Headline Text">
    <p:spTree>
      <p:nvGrpSpPr>
        <p:cNvPr id="1" name=""/>
        <p:cNvGrpSpPr/>
        <p:nvPr/>
      </p:nvGrpSpPr>
      <p:grpSpPr>
        <a:xfrm>
          <a:off x="0" y="0"/>
          <a:ext cx="0" cy="0"/>
          <a:chOff x="0" y="0"/>
          <a:chExt cx="0" cy="0"/>
        </a:xfrm>
      </p:grpSpPr>
      <p:grpSp>
        <p:nvGrpSpPr>
          <p:cNvPr id="17" name="Grupp 32">
            <a:extLst>
              <a:ext uri="{FF2B5EF4-FFF2-40B4-BE49-F238E27FC236}">
                <a16:creationId xmlns:a16="http://schemas.microsoft.com/office/drawing/2014/main" id="{06A06E8E-9AC5-474F-9D8F-BE8A4B8DF25A}"/>
              </a:ext>
            </a:extLst>
          </p:cNvPr>
          <p:cNvGrpSpPr/>
          <p:nvPr userDrawn="1"/>
        </p:nvGrpSpPr>
        <p:grpSpPr>
          <a:xfrm>
            <a:off x="576140" y="6451484"/>
            <a:ext cx="615478" cy="91194"/>
            <a:chOff x="576140" y="6451484"/>
            <a:chExt cx="615478" cy="91194"/>
          </a:xfrm>
          <a:solidFill>
            <a:schemeClr val="tx2"/>
          </a:solidFill>
        </p:grpSpPr>
        <p:sp>
          <p:nvSpPr>
            <p:cNvPr id="18" name="Bild 2">
              <a:extLst>
                <a:ext uri="{FF2B5EF4-FFF2-40B4-BE49-F238E27FC236}">
                  <a16:creationId xmlns:a16="http://schemas.microsoft.com/office/drawing/2014/main" id="{75F62DFF-CE28-2847-9178-371361C4B37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56F4E682-4CA9-5346-8CD6-98F8EACD6CE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11510029-65DB-F040-9ED5-A182045EEF2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882E3E49-2F44-5445-B3D9-4FA93CE1837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E77E397B-C384-F949-9F60-67A86BD39DC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DBE8665D-1D7B-BC49-9416-388A79FA966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25BD59B-C1DD-BF4D-89DA-D56603C3E32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6" name="Text Placeholder 18">
            <a:extLst>
              <a:ext uri="{FF2B5EF4-FFF2-40B4-BE49-F238E27FC236}">
                <a16:creationId xmlns:a16="http://schemas.microsoft.com/office/drawing/2014/main" id="{A6ED295F-AFF0-3548-BAA8-8DAFA2BDE3F6}"/>
              </a:ext>
            </a:extLst>
          </p:cNvPr>
          <p:cNvSpPr>
            <a:spLocks noGrp="1"/>
          </p:cNvSpPr>
          <p:nvPr>
            <p:ph type="body" sz="quarter" idx="14" hasCustomPrompt="1"/>
          </p:nvPr>
        </p:nvSpPr>
        <p:spPr>
          <a:xfrm>
            <a:off x="576000" y="731027"/>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p:txBody>
      </p:sp>
      <p:sp>
        <p:nvSpPr>
          <p:cNvPr id="25" name="Platshållare för text 11">
            <a:extLst>
              <a:ext uri="{FF2B5EF4-FFF2-40B4-BE49-F238E27FC236}">
                <a16:creationId xmlns:a16="http://schemas.microsoft.com/office/drawing/2014/main" id="{2E8EBC9E-D535-B04E-BD8C-391B61C35F12}"/>
              </a:ext>
            </a:extLst>
          </p:cNvPr>
          <p:cNvSpPr>
            <a:spLocks noGrp="1"/>
          </p:cNvSpPr>
          <p:nvPr>
            <p:ph type="body" sz="quarter" idx="20" hasCustomPrompt="1"/>
          </p:nvPr>
        </p:nvSpPr>
        <p:spPr>
          <a:xfrm>
            <a:off x="576000" y="2527200"/>
            <a:ext cx="5377125" cy="3600450"/>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15" name="Platshållare för datum 3">
            <a:extLst>
              <a:ext uri="{FF2B5EF4-FFF2-40B4-BE49-F238E27FC236}">
                <a16:creationId xmlns:a16="http://schemas.microsoft.com/office/drawing/2014/main" id="{733CC2DA-8DFA-764F-8E5E-F7A7044146E6}"/>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D664B77A-6C5C-4841-B254-1E9FD4BAB5F5}" type="datetime1">
              <a:rPr lang="nb-NO" noProof="0" smtClean="0"/>
              <a:t>20.08.2026</a:t>
            </a:fld>
            <a:endParaRPr lang="en-US" noProof="0"/>
          </a:p>
        </p:txBody>
      </p:sp>
      <p:sp>
        <p:nvSpPr>
          <p:cNvPr id="16" name="Platshållare för sidfot 4">
            <a:extLst>
              <a:ext uri="{FF2B5EF4-FFF2-40B4-BE49-F238E27FC236}">
                <a16:creationId xmlns:a16="http://schemas.microsoft.com/office/drawing/2014/main" id="{067D4784-F924-C644-B32C-74F9BB27C9B2}"/>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27" name="Platshållare för bildnummer 5">
            <a:extLst>
              <a:ext uri="{FF2B5EF4-FFF2-40B4-BE49-F238E27FC236}">
                <a16:creationId xmlns:a16="http://schemas.microsoft.com/office/drawing/2014/main" id="{31F4C005-599D-6342-ABC7-0A72573226B1}"/>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3847841413"/>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6 Headline ">
    <p:spTree>
      <p:nvGrpSpPr>
        <p:cNvPr id="1" name=""/>
        <p:cNvGrpSpPr/>
        <p:nvPr/>
      </p:nvGrpSpPr>
      <p:grpSpPr>
        <a:xfrm>
          <a:off x="0" y="0"/>
          <a:ext cx="0" cy="0"/>
          <a:chOff x="0" y="0"/>
          <a:chExt cx="0" cy="0"/>
        </a:xfrm>
      </p:grpSpPr>
      <p:grpSp>
        <p:nvGrpSpPr>
          <p:cNvPr id="17" name="Grupp 32">
            <a:extLst>
              <a:ext uri="{FF2B5EF4-FFF2-40B4-BE49-F238E27FC236}">
                <a16:creationId xmlns:a16="http://schemas.microsoft.com/office/drawing/2014/main" id="{06A06E8E-9AC5-474F-9D8F-BE8A4B8DF25A}"/>
              </a:ext>
            </a:extLst>
          </p:cNvPr>
          <p:cNvGrpSpPr/>
          <p:nvPr userDrawn="1"/>
        </p:nvGrpSpPr>
        <p:grpSpPr>
          <a:xfrm>
            <a:off x="576140" y="6451484"/>
            <a:ext cx="615478" cy="91194"/>
            <a:chOff x="576140" y="6451484"/>
            <a:chExt cx="615478" cy="91194"/>
          </a:xfrm>
          <a:solidFill>
            <a:schemeClr val="tx2"/>
          </a:solidFill>
        </p:grpSpPr>
        <p:sp>
          <p:nvSpPr>
            <p:cNvPr id="18" name="Bild 2">
              <a:extLst>
                <a:ext uri="{FF2B5EF4-FFF2-40B4-BE49-F238E27FC236}">
                  <a16:creationId xmlns:a16="http://schemas.microsoft.com/office/drawing/2014/main" id="{75F62DFF-CE28-2847-9178-371361C4B37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56F4E682-4CA9-5346-8CD6-98F8EACD6CE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11510029-65DB-F040-9ED5-A182045EEF2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882E3E49-2F44-5445-B3D9-4FA93CE1837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E77E397B-C384-F949-9F60-67A86BD39DC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DBE8665D-1D7B-BC49-9416-388A79FA966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25BD59B-C1DD-BF4D-89DA-D56603C3E32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6" name="Text Placeholder 18">
            <a:extLst>
              <a:ext uri="{FF2B5EF4-FFF2-40B4-BE49-F238E27FC236}">
                <a16:creationId xmlns:a16="http://schemas.microsoft.com/office/drawing/2014/main" id="{A6ED295F-AFF0-3548-BAA8-8DAFA2BDE3F6}"/>
              </a:ext>
            </a:extLst>
          </p:cNvPr>
          <p:cNvSpPr>
            <a:spLocks noGrp="1"/>
          </p:cNvSpPr>
          <p:nvPr>
            <p:ph type="body" sz="quarter" idx="14" hasCustomPrompt="1"/>
          </p:nvPr>
        </p:nvSpPr>
        <p:spPr>
          <a:xfrm>
            <a:off x="576000" y="731027"/>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p:txBody>
      </p:sp>
      <p:sp>
        <p:nvSpPr>
          <p:cNvPr id="14" name="Platshållare för datum 3">
            <a:extLst>
              <a:ext uri="{FF2B5EF4-FFF2-40B4-BE49-F238E27FC236}">
                <a16:creationId xmlns:a16="http://schemas.microsoft.com/office/drawing/2014/main" id="{9C1934A2-EB43-A541-ABF7-DFD6DAC1C1C4}"/>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82F0D6D4-1509-4204-8DA1-3455553AEE1F}" type="datetime1">
              <a:rPr lang="nb-NO" noProof="0" smtClean="0"/>
              <a:t>20.08.2026</a:t>
            </a:fld>
            <a:endParaRPr lang="en-US" noProof="0"/>
          </a:p>
        </p:txBody>
      </p:sp>
      <p:sp>
        <p:nvSpPr>
          <p:cNvPr id="15" name="Platshållare för sidfot 4">
            <a:extLst>
              <a:ext uri="{FF2B5EF4-FFF2-40B4-BE49-F238E27FC236}">
                <a16:creationId xmlns:a16="http://schemas.microsoft.com/office/drawing/2014/main" id="{807641CB-078D-B646-AE67-0C86E0D76448}"/>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6" name="Platshållare för bildnummer 5">
            <a:extLst>
              <a:ext uri="{FF2B5EF4-FFF2-40B4-BE49-F238E27FC236}">
                <a16:creationId xmlns:a16="http://schemas.microsoft.com/office/drawing/2014/main" id="{4CB4CD08-4408-2840-8AF0-58D2BC6B5352}"/>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140791248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7 Text Icon Chart Image">
    <p:bg>
      <p:bgRef idx="1001">
        <a:schemeClr val="bg2"/>
      </p:bgRef>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69996D2C-9C03-C349-8592-6BA5B004250B}"/>
              </a:ext>
            </a:extLst>
          </p:cNvPr>
          <p:cNvSpPr/>
          <p:nvPr userDrawn="1"/>
        </p:nvSpPr>
        <p:spPr>
          <a:xfrm>
            <a:off x="0" y="0"/>
            <a:ext cx="4057651" cy="6858000"/>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Picture Placeholder 10">
            <a:extLst>
              <a:ext uri="{FF2B5EF4-FFF2-40B4-BE49-F238E27FC236}">
                <a16:creationId xmlns:a16="http://schemas.microsoft.com/office/drawing/2014/main" id="{83718FC5-379A-3343-904E-06A5A117D84C}"/>
              </a:ext>
            </a:extLst>
          </p:cNvPr>
          <p:cNvSpPr>
            <a:spLocks noGrp="1"/>
          </p:cNvSpPr>
          <p:nvPr>
            <p:ph type="pic" sz="quarter" idx="18" hasCustomPrompt="1"/>
          </p:nvPr>
        </p:nvSpPr>
        <p:spPr>
          <a:xfrm>
            <a:off x="4057651" y="0"/>
            <a:ext cx="813276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bg2"/>
                </a:solidFill>
              </a:defRPr>
            </a:lvl1pPr>
          </a:lstStyle>
          <a:p>
            <a:r>
              <a:rPr lang="en-US" noProof="0"/>
              <a:t>Click on the icon to add an image</a:t>
            </a:r>
          </a:p>
        </p:txBody>
      </p:sp>
      <p:grpSp>
        <p:nvGrpSpPr>
          <p:cNvPr id="21" name="Grupp 32">
            <a:extLst>
              <a:ext uri="{FF2B5EF4-FFF2-40B4-BE49-F238E27FC236}">
                <a16:creationId xmlns:a16="http://schemas.microsoft.com/office/drawing/2014/main" id="{CF6F4381-F814-DC49-BAE8-DA80AFFD9E68}"/>
              </a:ext>
            </a:extLst>
          </p:cNvPr>
          <p:cNvGrpSpPr/>
          <p:nvPr userDrawn="1"/>
        </p:nvGrpSpPr>
        <p:grpSpPr>
          <a:xfrm>
            <a:off x="576140" y="6451484"/>
            <a:ext cx="615478" cy="91194"/>
            <a:chOff x="576140" y="6451484"/>
            <a:chExt cx="615478" cy="91194"/>
          </a:xfrm>
          <a:solidFill>
            <a:schemeClr val="bg2"/>
          </a:solidFill>
        </p:grpSpPr>
        <p:sp>
          <p:nvSpPr>
            <p:cNvPr id="22" name="Bild 2">
              <a:extLst>
                <a:ext uri="{FF2B5EF4-FFF2-40B4-BE49-F238E27FC236}">
                  <a16:creationId xmlns:a16="http://schemas.microsoft.com/office/drawing/2014/main" id="{62E9B87D-A5ED-B24D-896A-D5B9B26AB28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bg2"/>
                </a:solidFill>
              </a:endParaRPr>
            </a:p>
          </p:txBody>
        </p:sp>
        <p:sp>
          <p:nvSpPr>
            <p:cNvPr id="23" name="Bild 2">
              <a:extLst>
                <a:ext uri="{FF2B5EF4-FFF2-40B4-BE49-F238E27FC236}">
                  <a16:creationId xmlns:a16="http://schemas.microsoft.com/office/drawing/2014/main" id="{A0B698E7-BE43-3549-8D56-915B3552259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bg2"/>
                </a:solidFill>
              </a:endParaRPr>
            </a:p>
          </p:txBody>
        </p:sp>
        <p:sp>
          <p:nvSpPr>
            <p:cNvPr id="24" name="Bild 2">
              <a:extLst>
                <a:ext uri="{FF2B5EF4-FFF2-40B4-BE49-F238E27FC236}">
                  <a16:creationId xmlns:a16="http://schemas.microsoft.com/office/drawing/2014/main" id="{AE8F0FFE-43AD-8B46-AD52-5AAAB3A7E14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bg2"/>
                </a:solidFill>
              </a:endParaRPr>
            </a:p>
          </p:txBody>
        </p:sp>
        <p:sp>
          <p:nvSpPr>
            <p:cNvPr id="33" name="Bild 2">
              <a:extLst>
                <a:ext uri="{FF2B5EF4-FFF2-40B4-BE49-F238E27FC236}">
                  <a16:creationId xmlns:a16="http://schemas.microsoft.com/office/drawing/2014/main" id="{F449D80C-39D5-B049-8099-1AB0DFB21C56}"/>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bg2"/>
                </a:solidFill>
              </a:endParaRPr>
            </a:p>
          </p:txBody>
        </p:sp>
        <p:sp>
          <p:nvSpPr>
            <p:cNvPr id="34" name="Bild 2">
              <a:extLst>
                <a:ext uri="{FF2B5EF4-FFF2-40B4-BE49-F238E27FC236}">
                  <a16:creationId xmlns:a16="http://schemas.microsoft.com/office/drawing/2014/main" id="{20D2215C-82C7-5E49-AD19-A866B46120D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bg2"/>
                </a:solidFill>
              </a:endParaRPr>
            </a:p>
          </p:txBody>
        </p:sp>
        <p:sp>
          <p:nvSpPr>
            <p:cNvPr id="35" name="Bild 2">
              <a:extLst>
                <a:ext uri="{FF2B5EF4-FFF2-40B4-BE49-F238E27FC236}">
                  <a16:creationId xmlns:a16="http://schemas.microsoft.com/office/drawing/2014/main" id="{70CBD1E9-7FEE-9349-9D43-444D469EBEE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bg2"/>
                </a:solidFill>
              </a:endParaRPr>
            </a:p>
          </p:txBody>
        </p:sp>
        <p:sp>
          <p:nvSpPr>
            <p:cNvPr id="36" name="Bild 2">
              <a:extLst>
                <a:ext uri="{FF2B5EF4-FFF2-40B4-BE49-F238E27FC236}">
                  <a16:creationId xmlns:a16="http://schemas.microsoft.com/office/drawing/2014/main" id="{2BE0EC2B-5FD2-9449-827A-76C703008BD0}"/>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bg2"/>
                </a:solidFill>
              </a:endParaRPr>
            </a:p>
          </p:txBody>
        </p:sp>
      </p:grpSp>
      <p:sp>
        <p:nvSpPr>
          <p:cNvPr id="3" name="Picture Placeholder 2">
            <a:extLst>
              <a:ext uri="{FF2B5EF4-FFF2-40B4-BE49-F238E27FC236}">
                <a16:creationId xmlns:a16="http://schemas.microsoft.com/office/drawing/2014/main" id="{6E176A13-FE45-764E-B91A-CA0FC875F39D}"/>
              </a:ext>
            </a:extLst>
          </p:cNvPr>
          <p:cNvSpPr>
            <a:spLocks noGrp="1"/>
          </p:cNvSpPr>
          <p:nvPr>
            <p:ph type="pic" sz="quarter" idx="31" hasCustomPrompt="1"/>
          </p:nvPr>
        </p:nvSpPr>
        <p:spPr>
          <a:xfrm>
            <a:off x="4359275" y="720725"/>
            <a:ext cx="960438" cy="844550"/>
          </a:xfrm>
        </p:spPr>
        <p:txBody>
          <a:bodyPr/>
          <a:lstStyle>
            <a:lvl1pPr marL="12700" indent="0" algn="ctr">
              <a:buNone/>
              <a:defRPr sz="1300">
                <a:solidFill>
                  <a:schemeClr val="bg2"/>
                </a:solidFill>
              </a:defRPr>
            </a:lvl1pPr>
          </a:lstStyle>
          <a:p>
            <a:r>
              <a:rPr lang="en-US" noProof="0"/>
              <a:t>Click to </a:t>
            </a:r>
            <a:br>
              <a:rPr lang="en-US" noProof="0"/>
            </a:br>
            <a:r>
              <a:rPr lang="en-US" noProof="0"/>
              <a:t>add icon</a:t>
            </a:r>
          </a:p>
        </p:txBody>
      </p:sp>
      <p:sp>
        <p:nvSpPr>
          <p:cNvPr id="26" name="Text Placeholder 7">
            <a:extLst>
              <a:ext uri="{FF2B5EF4-FFF2-40B4-BE49-F238E27FC236}">
                <a16:creationId xmlns:a16="http://schemas.microsoft.com/office/drawing/2014/main" id="{0D3A9D31-7EB1-064E-9796-404FE68E0632}"/>
              </a:ext>
            </a:extLst>
          </p:cNvPr>
          <p:cNvSpPr>
            <a:spLocks noGrp="1"/>
          </p:cNvSpPr>
          <p:nvPr>
            <p:ph type="body" sz="quarter" idx="32" hasCustomPrompt="1"/>
          </p:nvPr>
        </p:nvSpPr>
        <p:spPr>
          <a:xfrm>
            <a:off x="5376961" y="731028"/>
            <a:ext cx="2452589" cy="844550"/>
          </a:xfrm>
        </p:spPr>
        <p:txBody>
          <a:bodyPr/>
          <a:lstStyle>
            <a:lvl1pPr marL="0" indent="0">
              <a:lnSpc>
                <a:spcPct val="100000"/>
              </a:lnSpc>
              <a:spcBef>
                <a:spcPts val="0"/>
              </a:spcBef>
              <a:spcAft>
                <a:spcPts val="800"/>
              </a:spcAft>
              <a:buNone/>
              <a:defRPr sz="1400" b="1" spc="40" baseline="0">
                <a:solidFill>
                  <a:schemeClr val="tx1"/>
                </a:solidFill>
              </a:defRPr>
            </a:lvl1pPr>
            <a:lvl2pPr marL="0" indent="0">
              <a:lnSpc>
                <a:spcPct val="100000"/>
              </a:lnSpc>
              <a:spcBef>
                <a:spcPts val="0"/>
              </a:spcBef>
              <a:spcAft>
                <a:spcPts val="600"/>
              </a:spcAft>
              <a:buNone/>
              <a:defRPr sz="1200" spc="40" baseline="0">
                <a:solidFill>
                  <a:schemeClr val="tx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9" name="Chart Placeholder 8">
            <a:extLst>
              <a:ext uri="{FF2B5EF4-FFF2-40B4-BE49-F238E27FC236}">
                <a16:creationId xmlns:a16="http://schemas.microsoft.com/office/drawing/2014/main" id="{24D8D89D-9C5F-BF4B-912F-76A7A44AB335}"/>
              </a:ext>
            </a:extLst>
          </p:cNvPr>
          <p:cNvSpPr>
            <a:spLocks noGrp="1"/>
          </p:cNvSpPr>
          <p:nvPr>
            <p:ph type="chart" sz="quarter" idx="33" hasCustomPrompt="1"/>
          </p:nvPr>
        </p:nvSpPr>
        <p:spPr>
          <a:xfrm>
            <a:off x="4220308" y="2889250"/>
            <a:ext cx="3763107" cy="3240088"/>
          </a:xfrm>
        </p:spPr>
        <p:txBody>
          <a:bodyPr/>
          <a:lstStyle>
            <a:lvl1pPr marL="12700" indent="0" algn="ctr">
              <a:buNone/>
              <a:defRPr sz="1300">
                <a:solidFill>
                  <a:schemeClr val="bg2"/>
                </a:solidFill>
              </a:defRPr>
            </a:lvl1pPr>
          </a:lstStyle>
          <a:p>
            <a:r>
              <a:rPr lang="en-US" noProof="0"/>
              <a:t>Click to add chart</a:t>
            </a:r>
          </a:p>
        </p:txBody>
      </p:sp>
      <p:sp>
        <p:nvSpPr>
          <p:cNvPr id="25" name="Text Placeholder 18">
            <a:extLst>
              <a:ext uri="{FF2B5EF4-FFF2-40B4-BE49-F238E27FC236}">
                <a16:creationId xmlns:a16="http://schemas.microsoft.com/office/drawing/2014/main" id="{402B4924-D544-E045-8A5D-5A1B50315EA8}"/>
              </a:ext>
            </a:extLst>
          </p:cNvPr>
          <p:cNvSpPr>
            <a:spLocks noGrp="1"/>
          </p:cNvSpPr>
          <p:nvPr>
            <p:ph type="body" sz="quarter" idx="14" hasCustomPrompt="1"/>
          </p:nvPr>
        </p:nvSpPr>
        <p:spPr>
          <a:xfrm>
            <a:off x="576000" y="731027"/>
            <a:ext cx="3161113" cy="1365942"/>
          </a:xfrm>
          <a:prstGeom prst="rect">
            <a:avLst/>
          </a:prstGeom>
        </p:spPr>
        <p:txBody>
          <a:bodyPr anchor="t">
            <a:noAutofit/>
          </a:bodyPr>
          <a:lstStyle>
            <a:lvl1pPr marL="0" indent="0">
              <a:lnSpc>
                <a:spcPct val="85000"/>
              </a:lnSpc>
              <a:spcBef>
                <a:spcPts val="0"/>
              </a:spcBef>
              <a:buNone/>
              <a:defRPr sz="3600" spc="40" baseline="0">
                <a:solidFill>
                  <a:schemeClr val="bg2"/>
                </a:solidFill>
              </a:defRPr>
            </a:lvl1pPr>
          </a:lstStyle>
          <a:p>
            <a:pPr lvl="0"/>
            <a:r>
              <a:rPr lang="en-US" noProof="0"/>
              <a:t>Click for a short headline of three lines</a:t>
            </a:r>
          </a:p>
        </p:txBody>
      </p:sp>
      <p:sp>
        <p:nvSpPr>
          <p:cNvPr id="20" name="Platshållare för text 11">
            <a:extLst>
              <a:ext uri="{FF2B5EF4-FFF2-40B4-BE49-F238E27FC236}">
                <a16:creationId xmlns:a16="http://schemas.microsoft.com/office/drawing/2014/main" id="{4721DB45-968F-184E-B248-24AB3A48401D}"/>
              </a:ext>
            </a:extLst>
          </p:cNvPr>
          <p:cNvSpPr>
            <a:spLocks noGrp="1"/>
          </p:cNvSpPr>
          <p:nvPr>
            <p:ph type="body" sz="quarter" idx="20" hasCustomPrompt="1"/>
          </p:nvPr>
        </p:nvSpPr>
        <p:spPr>
          <a:xfrm>
            <a:off x="576000" y="2527200"/>
            <a:ext cx="3161113" cy="360045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27" name="Platshållare för datum 3">
            <a:extLst>
              <a:ext uri="{FF2B5EF4-FFF2-40B4-BE49-F238E27FC236}">
                <a16:creationId xmlns:a16="http://schemas.microsoft.com/office/drawing/2014/main" id="{FAF9D607-36F1-F548-8BE8-E89D82C29229}"/>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2"/>
                </a:solidFill>
              </a:defRPr>
            </a:lvl1pPr>
          </a:lstStyle>
          <a:p>
            <a:fld id="{B7A9CD32-4E59-4046-90F5-7B1383D022CE}" type="datetime1">
              <a:rPr lang="nb-NO" smtClean="0"/>
              <a:t>20.08.2026</a:t>
            </a:fld>
            <a:endParaRPr lang="en-US"/>
          </a:p>
        </p:txBody>
      </p:sp>
      <p:sp>
        <p:nvSpPr>
          <p:cNvPr id="28" name="Platshållare för sidfot 4">
            <a:extLst>
              <a:ext uri="{FF2B5EF4-FFF2-40B4-BE49-F238E27FC236}">
                <a16:creationId xmlns:a16="http://schemas.microsoft.com/office/drawing/2014/main" id="{2B4D299D-B6A8-FF4E-A311-009CA554292B}"/>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1"/>
                </a:solidFill>
              </a:defRPr>
            </a:lvl1pPr>
          </a:lstStyle>
          <a:p>
            <a:r>
              <a:rPr lang="en-US"/>
              <a:t>Skanska Norway</a:t>
            </a:r>
          </a:p>
        </p:txBody>
      </p:sp>
      <p:sp>
        <p:nvSpPr>
          <p:cNvPr id="29" name="Platshållare för bildnummer 5">
            <a:extLst>
              <a:ext uri="{FF2B5EF4-FFF2-40B4-BE49-F238E27FC236}">
                <a16:creationId xmlns:a16="http://schemas.microsoft.com/office/drawing/2014/main" id="{C6CA6BB0-51F4-9B41-8C7E-07CB4E264F05}"/>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1"/>
                </a:solidFill>
              </a:defRPr>
            </a:lvl1pPr>
          </a:lstStyle>
          <a:p>
            <a:fld id="{EF8DBD5B-30F9-4F9C-AE39-E065C1AC514D}" type="slidenum">
              <a:rPr lang="en-US" smtClean="0"/>
              <a:pPr/>
              <a:t>‹#›</a:t>
            </a:fld>
            <a:endParaRPr lang="en-US"/>
          </a:p>
        </p:txBody>
      </p:sp>
      <p:sp>
        <p:nvSpPr>
          <p:cNvPr id="30" name="textruta 24">
            <a:extLst>
              <a:ext uri="{FF2B5EF4-FFF2-40B4-BE49-F238E27FC236}">
                <a16:creationId xmlns:a16="http://schemas.microsoft.com/office/drawing/2014/main" id="{2263BE6B-DBE8-2144-BFF4-7A82555B8482}"/>
              </a:ext>
            </a:extLst>
          </p:cNvPr>
          <p:cNvSpPr txBox="1"/>
          <p:nvPr userDrawn="1"/>
        </p:nvSpPr>
        <p:spPr>
          <a:xfrm>
            <a:off x="12395260" y="0"/>
            <a:ext cx="1681523" cy="1892826"/>
          </a:xfrm>
          <a:prstGeom prst="rect">
            <a:avLst/>
          </a:prstGeom>
          <a:solidFill>
            <a:schemeClr val="tx1"/>
          </a:solidFill>
          <a:effectLst/>
        </p:spPr>
        <p:txBody>
          <a:bodyPr wrap="square" rtlCol="0" anchor="ctr" anchorCtr="0">
            <a:spAutoFit/>
          </a:bodyPr>
          <a:lstStyle/>
          <a:p>
            <a:pPr algn="ctr"/>
            <a:r>
              <a:rPr lang="en-US" sz="900" baseline="0" noProof="0">
                <a:solidFill>
                  <a:schemeClr val="bg1">
                    <a:lumMod val="65000"/>
                    <a:lumOff val="35000"/>
                  </a:schemeClr>
                </a:solidFill>
                <a:latin typeface="+mn-lt"/>
                <a:cs typeface="Arial" panose="020B0604020202020204" pitchFamily="34" charset="0"/>
              </a:rPr>
              <a:t>To change from </a:t>
            </a:r>
            <a:r>
              <a:rPr lang="en-US" sz="900" b="1" baseline="0" noProof="0">
                <a:solidFill>
                  <a:schemeClr val="bg1">
                    <a:lumMod val="65000"/>
                    <a:lumOff val="35000"/>
                  </a:schemeClr>
                </a:solidFill>
                <a:latin typeface="+mn-lt"/>
                <a:cs typeface="Arial" panose="020B0604020202020204" pitchFamily="34" charset="0"/>
              </a:rPr>
              <a:t>headline</a:t>
            </a:r>
            <a:r>
              <a:rPr lang="en-US" sz="900" baseline="0" noProof="0">
                <a:solidFill>
                  <a:schemeClr val="bg1">
                    <a:lumMod val="65000"/>
                    <a:lumOff val="35000"/>
                  </a:schemeClr>
                </a:solidFill>
                <a:latin typeface="+mn-lt"/>
                <a:cs typeface="Arial" panose="020B0604020202020204" pitchFamily="34" charset="0"/>
              </a:rPr>
              <a:t> to </a:t>
            </a:r>
            <a:r>
              <a:rPr lang="en-US" sz="900" b="1" baseline="0" noProof="0">
                <a:solidFill>
                  <a:schemeClr val="bg1">
                    <a:lumMod val="65000"/>
                    <a:lumOff val="35000"/>
                  </a:schemeClr>
                </a:solidFill>
                <a:latin typeface="+mn-lt"/>
                <a:cs typeface="Arial" panose="020B0604020202020204" pitchFamily="34" charset="0"/>
              </a:rPr>
              <a:t>body text on the textbox by the icon </a:t>
            </a:r>
            <a:r>
              <a:rPr lang="en-US" sz="900" baseline="0" noProof="0">
                <a:solidFill>
                  <a:schemeClr val="bg1">
                    <a:lumMod val="65000"/>
                    <a:lumOff val="35000"/>
                  </a:schemeClr>
                </a:solidFill>
                <a:latin typeface="+mn-lt"/>
                <a:cs typeface="Arial" panose="020B0604020202020204" pitchFamily="34" charset="0"/>
              </a:rPr>
              <a:t>or to </a:t>
            </a:r>
            <a:r>
              <a:rPr lang="en-US" sz="900" b="1" baseline="0" noProof="0">
                <a:solidFill>
                  <a:schemeClr val="bg1">
                    <a:lumMod val="65000"/>
                    <a:lumOff val="35000"/>
                  </a:schemeClr>
                </a:solidFill>
                <a:latin typeface="+mn-lt"/>
                <a:cs typeface="Arial" panose="020B0604020202020204" pitchFamily="34" charset="0"/>
              </a:rPr>
              <a:t>use bullets</a:t>
            </a:r>
            <a:r>
              <a:rPr lang="en-US" sz="900" baseline="0" noProof="0">
                <a:solidFill>
                  <a:schemeClr val="bg1">
                    <a:lumMod val="65000"/>
                    <a:lumOff val="35000"/>
                  </a:schemeClr>
                </a:solidFill>
                <a:latin typeface="+mn-lt"/>
                <a:cs typeface="Arial" panose="020B0604020202020204" pitchFamily="34" charset="0"/>
              </a:rPr>
              <a:t>, press </a:t>
            </a:r>
            <a:r>
              <a:rPr lang="en-US" sz="900" b="1" baseline="0" noProof="0">
                <a:solidFill>
                  <a:schemeClr val="bg1">
                    <a:lumMod val="65000"/>
                    <a:lumOff val="35000"/>
                  </a:schemeClr>
                </a:solidFill>
                <a:latin typeface="+mn-lt"/>
                <a:cs typeface="Arial" panose="020B0604020202020204" pitchFamily="34" charset="0"/>
              </a:rPr>
              <a:t>enter/return </a:t>
            </a:r>
            <a:r>
              <a:rPr lang="en-US" sz="900" baseline="0" noProof="0">
                <a:solidFill>
                  <a:schemeClr val="bg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p:txBody>
      </p:sp>
      <p:pic>
        <p:nvPicPr>
          <p:cNvPr id="31" name="Picture 9">
            <a:extLst>
              <a:ext uri="{FF2B5EF4-FFF2-40B4-BE49-F238E27FC236}">
                <a16:creationId xmlns:a16="http://schemas.microsoft.com/office/drawing/2014/main" id="{E88E9015-6542-9943-8475-918EA370530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1037299"/>
            <a:ext cx="1422121" cy="721417"/>
          </a:xfrm>
          <a:prstGeom prst="rect">
            <a:avLst/>
          </a:prstGeom>
          <a:ln w="9525">
            <a:solidFill>
              <a:schemeClr val="tx2"/>
            </a:solidFill>
          </a:ln>
        </p:spPr>
      </p:pic>
      <p:sp>
        <p:nvSpPr>
          <p:cNvPr id="32" name="Oval 4">
            <a:extLst>
              <a:ext uri="{FF2B5EF4-FFF2-40B4-BE49-F238E27FC236}">
                <a16:creationId xmlns:a16="http://schemas.microsoft.com/office/drawing/2014/main" id="{6DECF5C4-EAE9-7B4C-BC70-78C468298771}"/>
              </a:ext>
            </a:extLst>
          </p:cNvPr>
          <p:cNvSpPr/>
          <p:nvPr userDrawn="1"/>
        </p:nvSpPr>
        <p:spPr>
          <a:xfrm>
            <a:off x="13194299" y="1260596"/>
            <a:ext cx="282818" cy="28281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37" name="Connector: Elbow 131">
            <a:extLst>
              <a:ext uri="{FF2B5EF4-FFF2-40B4-BE49-F238E27FC236}">
                <a16:creationId xmlns:a16="http://schemas.microsoft.com/office/drawing/2014/main" id="{0094DDC0-BA55-964B-9FCC-B8B23309AB29}"/>
              </a:ext>
            </a:extLst>
          </p:cNvPr>
          <p:cNvCxnSpPr>
            <a:cxnSpLocks/>
            <a:endCxn id="32" idx="0"/>
          </p:cNvCxnSpPr>
          <p:nvPr userDrawn="1"/>
        </p:nvCxnSpPr>
        <p:spPr>
          <a:xfrm rot="5400000">
            <a:off x="13324711" y="988776"/>
            <a:ext cx="282818" cy="260823"/>
          </a:xfrm>
          <a:prstGeom prst="bent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4">
            <a:extLst>
              <a:ext uri="{FF2B5EF4-FFF2-40B4-BE49-F238E27FC236}">
                <a16:creationId xmlns:a16="http://schemas.microsoft.com/office/drawing/2014/main" id="{A58A8633-CD9B-2644-8816-C9A085ABBA57}"/>
              </a:ext>
            </a:extLst>
          </p:cNvPr>
          <p:cNvSpPr>
            <a:spLocks noGrp="1"/>
          </p:cNvSpPr>
          <p:nvPr>
            <p:ph type="body" sz="quarter" idx="34"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tx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096787435"/>
      </p:ext>
    </p:extLst>
  </p:cSld>
  <p:clrMapOvr>
    <a:overrideClrMapping bg1="dk1" tx1="lt1" bg2="dk2" tx2="lt2" accent1="accent1" accent2="accent2" accent3="accent3" accent4="accent4" accent5="accent5" accent6="accent6" hlink="hlink" folHlink="folHlink"/>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7 Text Chart Image">
    <p:bg>
      <p:bgRef idx="1001">
        <a:schemeClr val="bg2"/>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9A52AA6-685E-D741-94FC-09D0D87EA35C}"/>
              </a:ext>
            </a:extLst>
          </p:cNvPr>
          <p:cNvSpPr/>
          <p:nvPr userDrawn="1"/>
        </p:nvSpPr>
        <p:spPr>
          <a:xfrm>
            <a:off x="0" y="0"/>
            <a:ext cx="4057651" cy="6858000"/>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Picture Placeholder 10">
            <a:extLst>
              <a:ext uri="{FF2B5EF4-FFF2-40B4-BE49-F238E27FC236}">
                <a16:creationId xmlns:a16="http://schemas.microsoft.com/office/drawing/2014/main" id="{83718FC5-379A-3343-904E-06A5A117D84C}"/>
              </a:ext>
            </a:extLst>
          </p:cNvPr>
          <p:cNvSpPr>
            <a:spLocks noGrp="1"/>
          </p:cNvSpPr>
          <p:nvPr>
            <p:ph type="pic" sz="quarter" idx="18" hasCustomPrompt="1"/>
          </p:nvPr>
        </p:nvSpPr>
        <p:spPr>
          <a:xfrm>
            <a:off x="4057651" y="0"/>
            <a:ext cx="813276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bg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grpSp>
        <p:nvGrpSpPr>
          <p:cNvPr id="21" name="Grupp 32">
            <a:extLst>
              <a:ext uri="{FF2B5EF4-FFF2-40B4-BE49-F238E27FC236}">
                <a16:creationId xmlns:a16="http://schemas.microsoft.com/office/drawing/2014/main" id="{CF6F4381-F814-DC49-BAE8-DA80AFFD9E68}"/>
              </a:ext>
            </a:extLst>
          </p:cNvPr>
          <p:cNvGrpSpPr/>
          <p:nvPr userDrawn="1"/>
        </p:nvGrpSpPr>
        <p:grpSpPr>
          <a:xfrm>
            <a:off x="576140" y="6451484"/>
            <a:ext cx="615478" cy="91194"/>
            <a:chOff x="576140" y="6451484"/>
            <a:chExt cx="615478" cy="91194"/>
          </a:xfrm>
          <a:solidFill>
            <a:schemeClr val="bg2"/>
          </a:solidFill>
        </p:grpSpPr>
        <p:sp>
          <p:nvSpPr>
            <p:cNvPr id="22" name="Bild 2">
              <a:extLst>
                <a:ext uri="{FF2B5EF4-FFF2-40B4-BE49-F238E27FC236}">
                  <a16:creationId xmlns:a16="http://schemas.microsoft.com/office/drawing/2014/main" id="{62E9B87D-A5ED-B24D-896A-D5B9B26AB28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bg2"/>
                </a:solidFill>
              </a:endParaRPr>
            </a:p>
          </p:txBody>
        </p:sp>
        <p:sp>
          <p:nvSpPr>
            <p:cNvPr id="23" name="Bild 2">
              <a:extLst>
                <a:ext uri="{FF2B5EF4-FFF2-40B4-BE49-F238E27FC236}">
                  <a16:creationId xmlns:a16="http://schemas.microsoft.com/office/drawing/2014/main" id="{A0B698E7-BE43-3549-8D56-915B3552259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bg2"/>
                </a:solidFill>
              </a:endParaRPr>
            </a:p>
          </p:txBody>
        </p:sp>
        <p:sp>
          <p:nvSpPr>
            <p:cNvPr id="24" name="Bild 2">
              <a:extLst>
                <a:ext uri="{FF2B5EF4-FFF2-40B4-BE49-F238E27FC236}">
                  <a16:creationId xmlns:a16="http://schemas.microsoft.com/office/drawing/2014/main" id="{AE8F0FFE-43AD-8B46-AD52-5AAAB3A7E14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bg2"/>
                </a:solidFill>
              </a:endParaRPr>
            </a:p>
          </p:txBody>
        </p:sp>
        <p:sp>
          <p:nvSpPr>
            <p:cNvPr id="33" name="Bild 2">
              <a:extLst>
                <a:ext uri="{FF2B5EF4-FFF2-40B4-BE49-F238E27FC236}">
                  <a16:creationId xmlns:a16="http://schemas.microsoft.com/office/drawing/2014/main" id="{F449D80C-39D5-B049-8099-1AB0DFB21C56}"/>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bg2"/>
                </a:solidFill>
              </a:endParaRPr>
            </a:p>
          </p:txBody>
        </p:sp>
        <p:sp>
          <p:nvSpPr>
            <p:cNvPr id="34" name="Bild 2">
              <a:extLst>
                <a:ext uri="{FF2B5EF4-FFF2-40B4-BE49-F238E27FC236}">
                  <a16:creationId xmlns:a16="http://schemas.microsoft.com/office/drawing/2014/main" id="{20D2215C-82C7-5E49-AD19-A866B46120D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bg2"/>
                </a:solidFill>
              </a:endParaRPr>
            </a:p>
          </p:txBody>
        </p:sp>
        <p:sp>
          <p:nvSpPr>
            <p:cNvPr id="35" name="Bild 2">
              <a:extLst>
                <a:ext uri="{FF2B5EF4-FFF2-40B4-BE49-F238E27FC236}">
                  <a16:creationId xmlns:a16="http://schemas.microsoft.com/office/drawing/2014/main" id="{70CBD1E9-7FEE-9349-9D43-444D469EBEE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bg2"/>
                </a:solidFill>
              </a:endParaRPr>
            </a:p>
          </p:txBody>
        </p:sp>
        <p:sp>
          <p:nvSpPr>
            <p:cNvPr id="36" name="Bild 2">
              <a:extLst>
                <a:ext uri="{FF2B5EF4-FFF2-40B4-BE49-F238E27FC236}">
                  <a16:creationId xmlns:a16="http://schemas.microsoft.com/office/drawing/2014/main" id="{2BE0EC2B-5FD2-9449-827A-76C703008BD0}"/>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bg2"/>
                </a:solidFill>
              </a:endParaRPr>
            </a:p>
          </p:txBody>
        </p:sp>
      </p:grpSp>
      <p:sp>
        <p:nvSpPr>
          <p:cNvPr id="9" name="Chart Placeholder 8">
            <a:extLst>
              <a:ext uri="{FF2B5EF4-FFF2-40B4-BE49-F238E27FC236}">
                <a16:creationId xmlns:a16="http://schemas.microsoft.com/office/drawing/2014/main" id="{24D8D89D-9C5F-BF4B-912F-76A7A44AB335}"/>
              </a:ext>
            </a:extLst>
          </p:cNvPr>
          <p:cNvSpPr>
            <a:spLocks noGrp="1"/>
          </p:cNvSpPr>
          <p:nvPr>
            <p:ph type="chart" sz="quarter" idx="33" hasCustomPrompt="1"/>
          </p:nvPr>
        </p:nvSpPr>
        <p:spPr>
          <a:xfrm>
            <a:off x="5562626" y="1200392"/>
            <a:ext cx="4823891" cy="4424545"/>
          </a:xfrm>
        </p:spPr>
        <p:txBody>
          <a:bodyPr/>
          <a:lstStyle>
            <a:lvl1pPr marL="12700" indent="0" algn="ctr">
              <a:buNone/>
              <a:defRPr sz="1300">
                <a:solidFill>
                  <a:schemeClr val="bg2"/>
                </a:solidFill>
              </a:defRPr>
            </a:lvl1pPr>
          </a:lstStyle>
          <a:p>
            <a:r>
              <a:rPr lang="en-US" noProof="0"/>
              <a:t>Click to add chart</a:t>
            </a:r>
          </a:p>
        </p:txBody>
      </p:sp>
      <p:sp>
        <p:nvSpPr>
          <p:cNvPr id="25" name="Text Placeholder 18">
            <a:extLst>
              <a:ext uri="{FF2B5EF4-FFF2-40B4-BE49-F238E27FC236}">
                <a16:creationId xmlns:a16="http://schemas.microsoft.com/office/drawing/2014/main" id="{357E8C07-E7DB-4B47-A006-2F90A89E262C}"/>
              </a:ext>
            </a:extLst>
          </p:cNvPr>
          <p:cNvSpPr>
            <a:spLocks noGrp="1"/>
          </p:cNvSpPr>
          <p:nvPr>
            <p:ph type="body" sz="quarter" idx="14" hasCustomPrompt="1"/>
          </p:nvPr>
        </p:nvSpPr>
        <p:spPr>
          <a:xfrm>
            <a:off x="576000" y="731027"/>
            <a:ext cx="3161113" cy="1365942"/>
          </a:xfrm>
          <a:prstGeom prst="rect">
            <a:avLst/>
          </a:prstGeom>
        </p:spPr>
        <p:txBody>
          <a:bodyPr anchor="t">
            <a:noAutofit/>
          </a:bodyPr>
          <a:lstStyle>
            <a:lvl1pPr marL="0" indent="0">
              <a:lnSpc>
                <a:spcPct val="85000"/>
              </a:lnSpc>
              <a:spcBef>
                <a:spcPts val="0"/>
              </a:spcBef>
              <a:buNone/>
              <a:defRPr sz="3600" spc="40" baseline="0">
                <a:solidFill>
                  <a:schemeClr val="bg2"/>
                </a:solidFill>
              </a:defRPr>
            </a:lvl1pPr>
          </a:lstStyle>
          <a:p>
            <a:pPr lvl="0"/>
            <a:r>
              <a:rPr lang="en-US" noProof="0"/>
              <a:t>Click for a short headline of three lines</a:t>
            </a:r>
          </a:p>
        </p:txBody>
      </p:sp>
      <p:sp>
        <p:nvSpPr>
          <p:cNvPr id="18" name="Platshållare för text 11">
            <a:extLst>
              <a:ext uri="{FF2B5EF4-FFF2-40B4-BE49-F238E27FC236}">
                <a16:creationId xmlns:a16="http://schemas.microsoft.com/office/drawing/2014/main" id="{DBE4F817-848D-684D-8421-63796DD6A259}"/>
              </a:ext>
            </a:extLst>
          </p:cNvPr>
          <p:cNvSpPr>
            <a:spLocks noGrp="1"/>
          </p:cNvSpPr>
          <p:nvPr>
            <p:ph type="body" sz="quarter" idx="20" hasCustomPrompt="1"/>
          </p:nvPr>
        </p:nvSpPr>
        <p:spPr>
          <a:xfrm>
            <a:off x="576000" y="2527200"/>
            <a:ext cx="3161113" cy="360045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19" name="Platshållare för datum 3">
            <a:extLst>
              <a:ext uri="{FF2B5EF4-FFF2-40B4-BE49-F238E27FC236}">
                <a16:creationId xmlns:a16="http://schemas.microsoft.com/office/drawing/2014/main" id="{24DA0736-8844-004C-85CF-354AAE794A4C}"/>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2"/>
                </a:solidFill>
              </a:defRPr>
            </a:lvl1pPr>
          </a:lstStyle>
          <a:p>
            <a:fld id="{6D3D2D36-92A7-4227-B5C6-4CC077772DE0}" type="datetime1">
              <a:rPr lang="nb-NO" smtClean="0"/>
              <a:t>20.08.2026</a:t>
            </a:fld>
            <a:endParaRPr lang="en-US"/>
          </a:p>
        </p:txBody>
      </p:sp>
      <p:sp>
        <p:nvSpPr>
          <p:cNvPr id="20" name="Platshållare för sidfot 4">
            <a:extLst>
              <a:ext uri="{FF2B5EF4-FFF2-40B4-BE49-F238E27FC236}">
                <a16:creationId xmlns:a16="http://schemas.microsoft.com/office/drawing/2014/main" id="{4769CEE5-AF3E-524B-8F09-C312FCBEAABB}"/>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1"/>
                </a:solidFill>
              </a:defRPr>
            </a:lvl1pPr>
          </a:lstStyle>
          <a:p>
            <a:r>
              <a:rPr lang="en-US"/>
              <a:t>Skanska Norway</a:t>
            </a:r>
          </a:p>
        </p:txBody>
      </p:sp>
      <p:sp>
        <p:nvSpPr>
          <p:cNvPr id="26" name="Platshållare för bildnummer 5">
            <a:extLst>
              <a:ext uri="{FF2B5EF4-FFF2-40B4-BE49-F238E27FC236}">
                <a16:creationId xmlns:a16="http://schemas.microsoft.com/office/drawing/2014/main" id="{B67366FE-B59B-EF4A-988D-55E8E992C22C}"/>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1"/>
                </a:solidFill>
              </a:defRPr>
            </a:lvl1pPr>
          </a:lstStyle>
          <a:p>
            <a:fld id="{EF8DBD5B-30F9-4F9C-AE39-E065C1AC514D}" type="slidenum">
              <a:rPr lang="en-US" smtClean="0"/>
              <a:pPr/>
              <a:t>‹#›</a:t>
            </a:fld>
            <a:endParaRPr lang="en-US"/>
          </a:p>
        </p:txBody>
      </p:sp>
      <p:sp>
        <p:nvSpPr>
          <p:cNvPr id="28" name="Text Placeholder 4">
            <a:extLst>
              <a:ext uri="{FF2B5EF4-FFF2-40B4-BE49-F238E27FC236}">
                <a16:creationId xmlns:a16="http://schemas.microsoft.com/office/drawing/2014/main" id="{0D80328E-BBEF-7140-A6A4-DD724D95A068}"/>
              </a:ext>
            </a:extLst>
          </p:cNvPr>
          <p:cNvSpPr>
            <a:spLocks noGrp="1"/>
          </p:cNvSpPr>
          <p:nvPr>
            <p:ph type="body" sz="quarter" idx="34"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tx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636034093"/>
      </p:ext>
    </p:extLst>
  </p:cSld>
  <p:clrMapOvr>
    <a:overrideClrMapping bg1="dk1" tx1="lt1" bg2="dk2" tx2="lt2" accent1="accent1" accent2="accent2" accent3="accent3" accent4="accent4" accent5="accent5" accent6="accent6" hlink="hlink" folHlink="folHlink"/>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7 Text Chart Image Three Columns ">
    <p:bg>
      <p:bgPr>
        <a:solidFill>
          <a:schemeClr val="tx1"/>
        </a:solidFill>
        <a:effectLst/>
      </p:bgPr>
    </p:bg>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D45A29B0-4F3D-6744-8612-D07AA5FC7EB7}"/>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bg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9" name="Chart Placeholder 8">
            <a:extLst>
              <a:ext uri="{FF2B5EF4-FFF2-40B4-BE49-F238E27FC236}">
                <a16:creationId xmlns:a16="http://schemas.microsoft.com/office/drawing/2014/main" id="{24D8D89D-9C5F-BF4B-912F-76A7A44AB335}"/>
              </a:ext>
            </a:extLst>
          </p:cNvPr>
          <p:cNvSpPr>
            <a:spLocks noGrp="1"/>
          </p:cNvSpPr>
          <p:nvPr>
            <p:ph type="chart" sz="quarter" idx="33" hasCustomPrompt="1"/>
          </p:nvPr>
        </p:nvSpPr>
        <p:spPr>
          <a:xfrm>
            <a:off x="576263" y="1744190"/>
            <a:ext cx="3481387" cy="2627962"/>
          </a:xfrm>
        </p:spPr>
        <p:txBody>
          <a:bodyPr/>
          <a:lstStyle>
            <a:lvl1pPr marL="12700" indent="0" algn="ctr">
              <a:buNone/>
              <a:defRPr sz="1300">
                <a:solidFill>
                  <a:schemeClr val="bg2"/>
                </a:solidFill>
              </a:defRPr>
            </a:lvl1pPr>
          </a:lstStyle>
          <a:p>
            <a:r>
              <a:rPr lang="en-US" noProof="0"/>
              <a:t>Click to add chart</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31027"/>
            <a:ext cx="11039738" cy="421117"/>
          </a:xfrm>
          <a:prstGeom prst="rect">
            <a:avLst/>
          </a:prstGeom>
        </p:spPr>
        <p:txBody>
          <a:bodyPr anchor="t">
            <a:noAutofit/>
          </a:bodyPr>
          <a:lstStyle>
            <a:lvl1pPr marL="0" indent="0">
              <a:lnSpc>
                <a:spcPct val="85000"/>
              </a:lnSpc>
              <a:spcBef>
                <a:spcPts val="0"/>
              </a:spcBef>
              <a:buNone/>
              <a:defRPr sz="3600" spc="40" baseline="0">
                <a:solidFill>
                  <a:schemeClr val="tx1"/>
                </a:solidFill>
              </a:defRPr>
            </a:lvl1pPr>
          </a:lstStyle>
          <a:p>
            <a:pPr lvl="0"/>
            <a:r>
              <a:rPr lang="en-US" noProof="0"/>
              <a:t>Click for a short headline of one line</a:t>
            </a:r>
          </a:p>
        </p:txBody>
      </p:sp>
      <p:sp>
        <p:nvSpPr>
          <p:cNvPr id="28" name="Text Placeholder 7">
            <a:extLst>
              <a:ext uri="{FF2B5EF4-FFF2-40B4-BE49-F238E27FC236}">
                <a16:creationId xmlns:a16="http://schemas.microsoft.com/office/drawing/2014/main" id="{9AFC5A01-2CE1-3843-B90A-FAF0804C9EB4}"/>
              </a:ext>
            </a:extLst>
          </p:cNvPr>
          <p:cNvSpPr>
            <a:spLocks noGrp="1"/>
          </p:cNvSpPr>
          <p:nvPr>
            <p:ph type="body" sz="quarter" idx="32" hasCustomPrompt="1"/>
          </p:nvPr>
        </p:nvSpPr>
        <p:spPr>
          <a:xfrm>
            <a:off x="576000" y="4546800"/>
            <a:ext cx="3481650" cy="844550"/>
          </a:xfrm>
        </p:spPr>
        <p:txBody>
          <a:bodyPr/>
          <a:lstStyle>
            <a:lvl1pPr marL="0" indent="0" algn="ctr">
              <a:lnSpc>
                <a:spcPct val="100000"/>
              </a:lnSpc>
              <a:spcBef>
                <a:spcPts val="0"/>
              </a:spcBef>
              <a:spcAft>
                <a:spcPts val="800"/>
              </a:spcAft>
              <a:buNone/>
              <a:defRPr sz="1800" b="1" spc="40" baseline="0">
                <a:solidFill>
                  <a:schemeClr val="tx1"/>
                </a:solidFill>
              </a:defRPr>
            </a:lvl1pPr>
            <a:lvl2pPr marL="0" indent="0" algn="ctr">
              <a:lnSpc>
                <a:spcPct val="100000"/>
              </a:lnSpc>
              <a:spcBef>
                <a:spcPts val="0"/>
              </a:spcBef>
              <a:spcAft>
                <a:spcPts val="600"/>
              </a:spcAft>
              <a:buNone/>
              <a:defRPr sz="1600" spc="40" baseline="0">
                <a:solidFill>
                  <a:schemeClr val="tx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29" name="Chart Placeholder 8">
            <a:extLst>
              <a:ext uri="{FF2B5EF4-FFF2-40B4-BE49-F238E27FC236}">
                <a16:creationId xmlns:a16="http://schemas.microsoft.com/office/drawing/2014/main" id="{72F43D24-E411-A945-9505-57F5F3934E9B}"/>
              </a:ext>
            </a:extLst>
          </p:cNvPr>
          <p:cNvSpPr>
            <a:spLocks noGrp="1"/>
          </p:cNvSpPr>
          <p:nvPr>
            <p:ph type="chart" sz="quarter" idx="34" hasCustomPrompt="1"/>
          </p:nvPr>
        </p:nvSpPr>
        <p:spPr>
          <a:xfrm>
            <a:off x="4353132" y="1744190"/>
            <a:ext cx="3481387" cy="2627962"/>
          </a:xfrm>
        </p:spPr>
        <p:txBody>
          <a:bodyPr/>
          <a:lstStyle>
            <a:lvl1pPr marL="12700" indent="0" algn="ctr">
              <a:buNone/>
              <a:defRPr sz="1300">
                <a:solidFill>
                  <a:schemeClr val="bg2"/>
                </a:solidFill>
              </a:defRPr>
            </a:lvl1pPr>
          </a:lstStyle>
          <a:p>
            <a:r>
              <a:rPr lang="en-US" noProof="0"/>
              <a:t>Click to add chart</a:t>
            </a:r>
          </a:p>
        </p:txBody>
      </p:sp>
      <p:sp>
        <p:nvSpPr>
          <p:cNvPr id="30" name="Text Placeholder 7">
            <a:extLst>
              <a:ext uri="{FF2B5EF4-FFF2-40B4-BE49-F238E27FC236}">
                <a16:creationId xmlns:a16="http://schemas.microsoft.com/office/drawing/2014/main" id="{14E86413-0724-2540-BCE2-3995B7047F65}"/>
              </a:ext>
            </a:extLst>
          </p:cNvPr>
          <p:cNvSpPr>
            <a:spLocks noGrp="1"/>
          </p:cNvSpPr>
          <p:nvPr>
            <p:ph type="body" sz="quarter" idx="35" hasCustomPrompt="1"/>
          </p:nvPr>
        </p:nvSpPr>
        <p:spPr>
          <a:xfrm>
            <a:off x="4352869" y="4546800"/>
            <a:ext cx="3481650" cy="844550"/>
          </a:xfrm>
        </p:spPr>
        <p:txBody>
          <a:bodyPr/>
          <a:lstStyle>
            <a:lvl1pPr marL="0" indent="0" algn="ctr">
              <a:lnSpc>
                <a:spcPct val="100000"/>
              </a:lnSpc>
              <a:spcBef>
                <a:spcPts val="0"/>
              </a:spcBef>
              <a:spcAft>
                <a:spcPts val="800"/>
              </a:spcAft>
              <a:buNone/>
              <a:defRPr sz="1800" b="1" spc="40" baseline="0">
                <a:solidFill>
                  <a:schemeClr val="tx1"/>
                </a:solidFill>
              </a:defRPr>
            </a:lvl1pPr>
            <a:lvl2pPr marL="0" indent="0" algn="ctr">
              <a:lnSpc>
                <a:spcPct val="100000"/>
              </a:lnSpc>
              <a:spcBef>
                <a:spcPts val="0"/>
              </a:spcBef>
              <a:spcAft>
                <a:spcPts val="600"/>
              </a:spcAft>
              <a:buNone/>
              <a:defRPr sz="1600" spc="40" baseline="0">
                <a:solidFill>
                  <a:schemeClr val="tx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31" name="Chart Placeholder 8">
            <a:extLst>
              <a:ext uri="{FF2B5EF4-FFF2-40B4-BE49-F238E27FC236}">
                <a16:creationId xmlns:a16="http://schemas.microsoft.com/office/drawing/2014/main" id="{5CCBAE0B-F5C6-B440-9BC0-04285EBC38D9}"/>
              </a:ext>
            </a:extLst>
          </p:cNvPr>
          <p:cNvSpPr>
            <a:spLocks noGrp="1"/>
          </p:cNvSpPr>
          <p:nvPr>
            <p:ph type="chart" sz="quarter" idx="36" hasCustomPrompt="1"/>
          </p:nvPr>
        </p:nvSpPr>
        <p:spPr>
          <a:xfrm>
            <a:off x="8143254" y="1744190"/>
            <a:ext cx="3481387" cy="2627962"/>
          </a:xfrm>
        </p:spPr>
        <p:txBody>
          <a:bodyPr/>
          <a:lstStyle>
            <a:lvl1pPr marL="12700" indent="0" algn="ctr">
              <a:buNone/>
              <a:defRPr sz="1300">
                <a:solidFill>
                  <a:schemeClr val="bg2"/>
                </a:solidFill>
              </a:defRPr>
            </a:lvl1pPr>
          </a:lstStyle>
          <a:p>
            <a:r>
              <a:rPr lang="en-US" noProof="0"/>
              <a:t>Click to add chart</a:t>
            </a:r>
          </a:p>
        </p:txBody>
      </p:sp>
      <p:sp>
        <p:nvSpPr>
          <p:cNvPr id="32" name="Text Placeholder 7">
            <a:extLst>
              <a:ext uri="{FF2B5EF4-FFF2-40B4-BE49-F238E27FC236}">
                <a16:creationId xmlns:a16="http://schemas.microsoft.com/office/drawing/2014/main" id="{A435FA06-C1B7-554E-B0E3-F6B929DF3951}"/>
              </a:ext>
            </a:extLst>
          </p:cNvPr>
          <p:cNvSpPr>
            <a:spLocks noGrp="1"/>
          </p:cNvSpPr>
          <p:nvPr>
            <p:ph type="body" sz="quarter" idx="37" hasCustomPrompt="1"/>
          </p:nvPr>
        </p:nvSpPr>
        <p:spPr>
          <a:xfrm>
            <a:off x="8142991" y="4546800"/>
            <a:ext cx="3481650" cy="844550"/>
          </a:xfrm>
        </p:spPr>
        <p:txBody>
          <a:bodyPr/>
          <a:lstStyle>
            <a:lvl1pPr marL="0" indent="0" algn="ctr">
              <a:lnSpc>
                <a:spcPct val="100000"/>
              </a:lnSpc>
              <a:spcBef>
                <a:spcPts val="0"/>
              </a:spcBef>
              <a:spcAft>
                <a:spcPts val="800"/>
              </a:spcAft>
              <a:buNone/>
              <a:defRPr sz="1800" b="1" spc="40" baseline="0">
                <a:solidFill>
                  <a:schemeClr val="tx1"/>
                </a:solidFill>
              </a:defRPr>
            </a:lvl1pPr>
            <a:lvl2pPr marL="0" indent="0" algn="ctr">
              <a:lnSpc>
                <a:spcPct val="100000"/>
              </a:lnSpc>
              <a:spcBef>
                <a:spcPts val="0"/>
              </a:spcBef>
              <a:spcAft>
                <a:spcPts val="600"/>
              </a:spcAft>
              <a:buNone/>
              <a:defRPr sz="1600" spc="40" baseline="0">
                <a:solidFill>
                  <a:schemeClr val="tx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3" name="textruta 12">
            <a:extLst>
              <a:ext uri="{FF2B5EF4-FFF2-40B4-BE49-F238E27FC236}">
                <a16:creationId xmlns:a16="http://schemas.microsoft.com/office/drawing/2014/main" id="{63744D4E-7A14-FF4F-97C0-C9226745D29A}"/>
              </a:ext>
            </a:extLst>
          </p:cNvPr>
          <p:cNvSpPr txBox="1"/>
          <p:nvPr userDrawn="1"/>
        </p:nvSpPr>
        <p:spPr>
          <a:xfrm>
            <a:off x="12395260" y="4546800"/>
            <a:ext cx="1681523" cy="1754326"/>
          </a:xfrm>
          <a:prstGeom prst="rect">
            <a:avLst/>
          </a:prstGeom>
          <a:solidFill>
            <a:schemeClr val="tx1"/>
          </a:solidFill>
          <a:effectLst/>
        </p:spPr>
        <p:txBody>
          <a:bodyPr wrap="square" rtlCol="0" anchor="ctr" anchorCtr="0">
            <a:spAutoFit/>
          </a:bodyPr>
          <a:lstStyle/>
          <a:p>
            <a:pPr algn="ctr"/>
            <a:r>
              <a:rPr lang="en-US" sz="900" baseline="0" noProof="0">
                <a:solidFill>
                  <a:schemeClr val="bg1">
                    <a:lumMod val="65000"/>
                    <a:lumOff val="35000"/>
                  </a:schemeClr>
                </a:solidFill>
                <a:latin typeface="+mn-lt"/>
                <a:cs typeface="Arial" panose="020B0604020202020204" pitchFamily="34" charset="0"/>
              </a:rPr>
              <a:t>To change from </a:t>
            </a:r>
            <a:r>
              <a:rPr lang="en-US" sz="900" b="1" baseline="0" noProof="0">
                <a:solidFill>
                  <a:schemeClr val="bg1">
                    <a:lumMod val="65000"/>
                    <a:lumOff val="35000"/>
                  </a:schemeClr>
                </a:solidFill>
                <a:latin typeface="+mn-lt"/>
                <a:cs typeface="Arial" panose="020B0604020202020204" pitchFamily="34" charset="0"/>
              </a:rPr>
              <a:t>headline</a:t>
            </a:r>
            <a:r>
              <a:rPr lang="en-US" sz="900" baseline="0" noProof="0">
                <a:solidFill>
                  <a:schemeClr val="bg1">
                    <a:lumMod val="65000"/>
                    <a:lumOff val="35000"/>
                  </a:schemeClr>
                </a:solidFill>
                <a:latin typeface="+mn-lt"/>
                <a:cs typeface="Arial" panose="020B0604020202020204" pitchFamily="34" charset="0"/>
              </a:rPr>
              <a:t> to </a:t>
            </a:r>
            <a:r>
              <a:rPr lang="en-US" sz="900" b="1" baseline="0" noProof="0">
                <a:solidFill>
                  <a:schemeClr val="bg1">
                    <a:lumMod val="65000"/>
                    <a:lumOff val="35000"/>
                  </a:schemeClr>
                </a:solidFill>
                <a:latin typeface="+mn-lt"/>
                <a:cs typeface="Arial" panose="020B0604020202020204" pitchFamily="34" charset="0"/>
              </a:rPr>
              <a:t>body text </a:t>
            </a:r>
            <a:r>
              <a:rPr lang="en-US" sz="900" baseline="0" noProof="0">
                <a:solidFill>
                  <a:schemeClr val="bg1">
                    <a:lumMod val="65000"/>
                    <a:lumOff val="35000"/>
                  </a:schemeClr>
                </a:solidFill>
                <a:latin typeface="+mn-lt"/>
                <a:cs typeface="Arial" panose="020B0604020202020204" pitchFamily="34" charset="0"/>
              </a:rPr>
              <a:t>or to </a:t>
            </a:r>
            <a:r>
              <a:rPr lang="en-US" sz="900" b="1" baseline="0" noProof="0">
                <a:solidFill>
                  <a:schemeClr val="bg1">
                    <a:lumMod val="65000"/>
                    <a:lumOff val="35000"/>
                  </a:schemeClr>
                </a:solidFill>
                <a:latin typeface="+mn-lt"/>
                <a:cs typeface="Arial" panose="020B0604020202020204" pitchFamily="34" charset="0"/>
              </a:rPr>
              <a:t>use bullets</a:t>
            </a:r>
            <a:r>
              <a:rPr lang="en-US" sz="900" baseline="0" noProof="0">
                <a:solidFill>
                  <a:schemeClr val="bg1">
                    <a:lumMod val="65000"/>
                    <a:lumOff val="35000"/>
                  </a:schemeClr>
                </a:solidFill>
                <a:latin typeface="+mn-lt"/>
                <a:cs typeface="Arial" panose="020B0604020202020204" pitchFamily="34" charset="0"/>
              </a:rPr>
              <a:t>, press </a:t>
            </a:r>
            <a:r>
              <a:rPr lang="en-US" sz="900" b="1" baseline="0" noProof="0">
                <a:solidFill>
                  <a:schemeClr val="bg1">
                    <a:lumMod val="65000"/>
                    <a:lumOff val="35000"/>
                  </a:schemeClr>
                </a:solidFill>
                <a:latin typeface="+mn-lt"/>
                <a:cs typeface="Arial" panose="020B0604020202020204" pitchFamily="34" charset="0"/>
              </a:rPr>
              <a:t>enter/return </a:t>
            </a:r>
            <a:r>
              <a:rPr lang="en-US" sz="900" baseline="0" noProof="0">
                <a:solidFill>
                  <a:schemeClr val="bg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p:txBody>
      </p:sp>
      <p:pic>
        <p:nvPicPr>
          <p:cNvPr id="14" name="Picture 9">
            <a:extLst>
              <a:ext uri="{FF2B5EF4-FFF2-40B4-BE49-F238E27FC236}">
                <a16:creationId xmlns:a16="http://schemas.microsoft.com/office/drawing/2014/main" id="{3F3058FB-111D-F94F-98E7-6D404384832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451009"/>
            <a:ext cx="1422121" cy="721417"/>
          </a:xfrm>
          <a:prstGeom prst="rect">
            <a:avLst/>
          </a:prstGeom>
          <a:ln w="9525">
            <a:solidFill>
              <a:schemeClr val="tx2"/>
            </a:solidFill>
          </a:ln>
        </p:spPr>
      </p:pic>
      <p:sp>
        <p:nvSpPr>
          <p:cNvPr id="15" name="Oval 4">
            <a:extLst>
              <a:ext uri="{FF2B5EF4-FFF2-40B4-BE49-F238E27FC236}">
                <a16:creationId xmlns:a16="http://schemas.microsoft.com/office/drawing/2014/main" id="{1FC2FDB8-C7B2-5948-88E5-7395C14F114A}"/>
              </a:ext>
            </a:extLst>
          </p:cNvPr>
          <p:cNvSpPr/>
          <p:nvPr userDrawn="1"/>
        </p:nvSpPr>
        <p:spPr>
          <a:xfrm>
            <a:off x="13194299" y="5674306"/>
            <a:ext cx="282818" cy="282818"/>
          </a:xfrm>
          <a:prstGeom prst="ellipse">
            <a:avLst/>
          </a:prstGeom>
          <a:solidFill>
            <a:schemeClr val="bg1">
              <a:lumMod val="95000"/>
              <a:alpha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16" name="Connector: Elbow 131">
            <a:extLst>
              <a:ext uri="{FF2B5EF4-FFF2-40B4-BE49-F238E27FC236}">
                <a16:creationId xmlns:a16="http://schemas.microsoft.com/office/drawing/2014/main" id="{4D094D2D-E3E2-8541-9B95-68913F6FD08E}"/>
              </a:ext>
            </a:extLst>
          </p:cNvPr>
          <p:cNvCxnSpPr>
            <a:cxnSpLocks/>
            <a:endCxn id="15" idx="0"/>
          </p:cNvCxnSpPr>
          <p:nvPr userDrawn="1"/>
        </p:nvCxnSpPr>
        <p:spPr>
          <a:xfrm rot="5400000">
            <a:off x="13324711" y="5402486"/>
            <a:ext cx="282818" cy="2608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ruta 5">
            <a:extLst>
              <a:ext uri="{FF2B5EF4-FFF2-40B4-BE49-F238E27FC236}">
                <a16:creationId xmlns:a16="http://schemas.microsoft.com/office/drawing/2014/main" id="{41A9DA98-B5D5-0648-9A5D-6CF702CA3812}"/>
              </a:ext>
            </a:extLst>
          </p:cNvPr>
          <p:cNvSpPr txBox="1"/>
          <p:nvPr userDrawn="1"/>
        </p:nvSpPr>
        <p:spPr>
          <a:xfrm>
            <a:off x="12395260" y="1453483"/>
            <a:ext cx="1681523" cy="646331"/>
          </a:xfrm>
          <a:prstGeom prst="rect">
            <a:avLst/>
          </a:prstGeom>
          <a:solidFill>
            <a:schemeClr val="tx1"/>
          </a:solidFill>
          <a:effectLst/>
        </p:spPr>
        <p:txBody>
          <a:bodyPr wrap="square" rtlCol="0" anchor="ctr" anchorCtr="0">
            <a:spAutoFit/>
          </a:bodyPr>
          <a:lstStyle/>
          <a:p>
            <a:pPr algn="ctr"/>
            <a:r>
              <a:rPr lang="en-US" sz="900" baseline="0" noProof="0">
                <a:solidFill>
                  <a:schemeClr val="bg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bg1">
                    <a:lumMod val="65000"/>
                    <a:lumOff val="35000"/>
                  </a:schemeClr>
                </a:solidFill>
                <a:latin typeface="Arial" panose="020B0604020202020204" pitchFamily="34" charset="0"/>
                <a:cs typeface="Arial" panose="020B0604020202020204" pitchFamily="34" charset="0"/>
              </a:rPr>
              <a:t>and use – </a:t>
            </a:r>
            <a:r>
              <a:rPr lang="en-US" sz="900" b="1" noProof="0">
                <a:solidFill>
                  <a:schemeClr val="bg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end to back</a:t>
            </a:r>
          </a:p>
        </p:txBody>
      </p:sp>
      <p:sp>
        <p:nvSpPr>
          <p:cNvPr id="20" name="textruta 19">
            <a:extLst>
              <a:ext uri="{FF2B5EF4-FFF2-40B4-BE49-F238E27FC236}">
                <a16:creationId xmlns:a16="http://schemas.microsoft.com/office/drawing/2014/main" id="{52CE317C-77EC-F049-9E9A-98EBFC8D922D}"/>
              </a:ext>
            </a:extLst>
          </p:cNvPr>
          <p:cNvSpPr txBox="1"/>
          <p:nvPr userDrawn="1"/>
        </p:nvSpPr>
        <p:spPr>
          <a:xfrm>
            <a:off x="12395260" y="-12189"/>
            <a:ext cx="1681523" cy="1338828"/>
          </a:xfrm>
          <a:prstGeom prst="rect">
            <a:avLst/>
          </a:prstGeom>
          <a:solidFill>
            <a:schemeClr val="tx1"/>
          </a:solidFill>
          <a:effectLst/>
        </p:spPr>
        <p:txBody>
          <a:bodyPr wrap="square" rtlCol="0" anchor="ctr" anchorCtr="0">
            <a:spAutoFit/>
          </a:bodyPr>
          <a:lstStyle/>
          <a:p>
            <a:pPr algn="ctr"/>
            <a:r>
              <a:rPr lang="en-US" sz="900" baseline="0" noProof="0">
                <a:solidFill>
                  <a:schemeClr val="bg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bg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bg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bg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bg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bg1">
                  <a:lumMod val="65000"/>
                  <a:lumOff val="35000"/>
                </a:schemeClr>
              </a:solidFill>
              <a:latin typeface="Arial" panose="020B0604020202020204" pitchFamily="34" charset="0"/>
              <a:cs typeface="Arial" panose="020B0604020202020204" pitchFamily="34" charset="0"/>
            </a:endParaRPr>
          </a:p>
        </p:txBody>
      </p:sp>
      <p:sp>
        <p:nvSpPr>
          <p:cNvPr id="21" name="Rektangel 20">
            <a:extLst>
              <a:ext uri="{FF2B5EF4-FFF2-40B4-BE49-F238E27FC236}">
                <a16:creationId xmlns:a16="http://schemas.microsoft.com/office/drawing/2014/main" id="{38DDAB0F-E6C9-D640-856D-C484C7777781}"/>
              </a:ext>
            </a:extLst>
          </p:cNvPr>
          <p:cNvSpPr/>
          <p:nvPr userDrawn="1"/>
        </p:nvSpPr>
        <p:spPr>
          <a:xfrm>
            <a:off x="13255337" y="926211"/>
            <a:ext cx="341194" cy="3059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2" name="Rektangel 21">
            <a:extLst>
              <a:ext uri="{FF2B5EF4-FFF2-40B4-BE49-F238E27FC236}">
                <a16:creationId xmlns:a16="http://schemas.microsoft.com/office/drawing/2014/main" id="{485A4234-7053-054A-A6BF-061561FBBB87}"/>
              </a:ext>
            </a:extLst>
          </p:cNvPr>
          <p:cNvSpPr/>
          <p:nvPr userDrawn="1"/>
        </p:nvSpPr>
        <p:spPr>
          <a:xfrm>
            <a:off x="12833410" y="926211"/>
            <a:ext cx="341194" cy="305904"/>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3" name="Platshållare för datum 3">
            <a:extLst>
              <a:ext uri="{FF2B5EF4-FFF2-40B4-BE49-F238E27FC236}">
                <a16:creationId xmlns:a16="http://schemas.microsoft.com/office/drawing/2014/main" id="{AF83C049-500D-814C-8644-19FD6F50A73B}"/>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99AF884D-B0CC-4A5F-9D55-97900D890406}" type="datetime1">
              <a:rPr lang="nb-NO" noProof="0" smtClean="0"/>
              <a:t>20.08.2026</a:t>
            </a:fld>
            <a:endParaRPr lang="en-US" noProof="0"/>
          </a:p>
        </p:txBody>
      </p:sp>
      <p:sp>
        <p:nvSpPr>
          <p:cNvPr id="24" name="Platshållare för sidfot 4">
            <a:extLst>
              <a:ext uri="{FF2B5EF4-FFF2-40B4-BE49-F238E27FC236}">
                <a16:creationId xmlns:a16="http://schemas.microsoft.com/office/drawing/2014/main" id="{666E57CC-AB24-3E4D-8A37-80E672D3ACE9}"/>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25" name="Platshållare för bildnummer 5">
            <a:extLst>
              <a:ext uri="{FF2B5EF4-FFF2-40B4-BE49-F238E27FC236}">
                <a16:creationId xmlns:a16="http://schemas.microsoft.com/office/drawing/2014/main" id="{3494CCD3-1EDC-7444-A47F-9ABE059A0A5D}"/>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1990840836"/>
      </p:ext>
    </p:extLst>
  </p:cSld>
  <p:clrMapOvr>
    <a:overrideClrMapping bg1="dk1" tx1="lt1" bg2="dk2" tx2="lt2" accent1="accent1" accent2="accent2" accent3="accent3" accent4="accent4" accent5="accent5" accent6="accent6" hlink="hlink" folHlink="folHlink"/>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7 Text Image Chart Grey">
    <p:bg>
      <p:bgPr>
        <a:solidFill>
          <a:schemeClr val="tx2"/>
        </a:solidFill>
        <a:effectLst/>
      </p:bgPr>
    </p:bg>
    <p:spTree>
      <p:nvGrpSpPr>
        <p:cNvPr id="1" name=""/>
        <p:cNvGrpSpPr/>
        <p:nvPr/>
      </p:nvGrpSpPr>
      <p:grpSpPr>
        <a:xfrm>
          <a:off x="0" y="0"/>
          <a:ext cx="0" cy="0"/>
          <a:chOff x="0" y="0"/>
          <a:chExt cx="0" cy="0"/>
        </a:xfrm>
      </p:grpSpPr>
      <p:sp>
        <p:nvSpPr>
          <p:cNvPr id="11" name="Rektangel 33">
            <a:extLst>
              <a:ext uri="{FF2B5EF4-FFF2-40B4-BE49-F238E27FC236}">
                <a16:creationId xmlns:a16="http://schemas.microsoft.com/office/drawing/2014/main" id="{2F19A064-1249-6F46-8F80-C6115CCF13F7}"/>
              </a:ext>
            </a:extLst>
          </p:cNvPr>
          <p:cNvSpPr/>
          <p:nvPr userDrawn="1"/>
        </p:nvSpPr>
        <p:spPr>
          <a:xfrm>
            <a:off x="7829550" y="0"/>
            <a:ext cx="436245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5" name="Picture Placeholder 14">
            <a:extLst>
              <a:ext uri="{FF2B5EF4-FFF2-40B4-BE49-F238E27FC236}">
                <a16:creationId xmlns:a16="http://schemas.microsoft.com/office/drawing/2014/main" id="{27EFD137-4B99-8842-A5F6-821FCB02CC2F}"/>
              </a:ext>
            </a:extLst>
          </p:cNvPr>
          <p:cNvSpPr>
            <a:spLocks noGrp="1"/>
          </p:cNvSpPr>
          <p:nvPr>
            <p:ph type="pic" sz="quarter" idx="13" hasCustomPrompt="1"/>
          </p:nvPr>
        </p:nvSpPr>
        <p:spPr>
          <a:xfrm>
            <a:off x="5" y="5"/>
            <a:ext cx="7838843" cy="6857997"/>
          </a:xfrm>
          <a:custGeom>
            <a:avLst/>
            <a:gdLst>
              <a:gd name="connsiteX0" fmla="*/ 1146049 w 7838843"/>
              <a:gd name="connsiteY0" fmla="*/ 6470534 h 6857997"/>
              <a:gd name="connsiteX1" fmla="*/ 1157832 w 7838843"/>
              <a:gd name="connsiteY1" fmla="*/ 6505507 h 6857997"/>
              <a:gd name="connsiteX2" fmla="*/ 1134642 w 7838843"/>
              <a:gd name="connsiteY2" fmla="*/ 6505507 h 6857997"/>
              <a:gd name="connsiteX3" fmla="*/ 788170 w 7838843"/>
              <a:gd name="connsiteY3" fmla="*/ 6470534 h 6857997"/>
              <a:gd name="connsiteX4" fmla="*/ 799953 w 7838843"/>
              <a:gd name="connsiteY4" fmla="*/ 6505507 h 6857997"/>
              <a:gd name="connsiteX5" fmla="*/ 776763 w 7838843"/>
              <a:gd name="connsiteY5" fmla="*/ 6505507 h 6857997"/>
              <a:gd name="connsiteX6" fmla="*/ 1132323 w 7838843"/>
              <a:gd name="connsiteY6" fmla="*/ 6451543 h 6857997"/>
              <a:gd name="connsiteX7" fmla="*/ 1100860 w 7838843"/>
              <a:gd name="connsiteY7" fmla="*/ 6542674 h 6857997"/>
              <a:gd name="connsiteX8" fmla="*/ 1123110 w 7838843"/>
              <a:gd name="connsiteY8" fmla="*/ 6542674 h 6857997"/>
              <a:gd name="connsiteX9" fmla="*/ 1128876 w 7838843"/>
              <a:gd name="connsiteY9" fmla="*/ 6524060 h 6857997"/>
              <a:gd name="connsiteX10" fmla="*/ 1163786 w 7838843"/>
              <a:gd name="connsiteY10" fmla="*/ 6524060 h 6857997"/>
              <a:gd name="connsiteX11" fmla="*/ 1169741 w 7838843"/>
              <a:gd name="connsiteY11" fmla="*/ 6542674 h 6857997"/>
              <a:gd name="connsiteX12" fmla="*/ 1191615 w 7838843"/>
              <a:gd name="connsiteY12" fmla="*/ 6542674 h 6857997"/>
              <a:gd name="connsiteX13" fmla="*/ 1159148 w 7838843"/>
              <a:gd name="connsiteY13" fmla="*/ 6451543 h 6857997"/>
              <a:gd name="connsiteX14" fmla="*/ 961907 w 7838843"/>
              <a:gd name="connsiteY14" fmla="*/ 6451543 h 6857997"/>
              <a:gd name="connsiteX15" fmla="*/ 933640 w 7838843"/>
              <a:gd name="connsiteY15" fmla="*/ 6479246 h 6857997"/>
              <a:gd name="connsiteX16" fmla="*/ 961907 w 7838843"/>
              <a:gd name="connsiteY16" fmla="*/ 6505821 h 6857997"/>
              <a:gd name="connsiteX17" fmla="*/ 983468 w 7838843"/>
              <a:gd name="connsiteY17" fmla="*/ 6505821 h 6857997"/>
              <a:gd name="connsiteX18" fmla="*/ 991678 w 7838843"/>
              <a:gd name="connsiteY18" fmla="*/ 6514282 h 6857997"/>
              <a:gd name="connsiteX19" fmla="*/ 983468 w 7838843"/>
              <a:gd name="connsiteY19" fmla="*/ 6522743 h 6857997"/>
              <a:gd name="connsiteX20" fmla="*/ 937338 w 7838843"/>
              <a:gd name="connsiteY20" fmla="*/ 6522743 h 6857997"/>
              <a:gd name="connsiteX21" fmla="*/ 937338 w 7838843"/>
              <a:gd name="connsiteY21" fmla="*/ 6542674 h 6857997"/>
              <a:gd name="connsiteX22" fmla="*/ 982716 w 7838843"/>
              <a:gd name="connsiteY22" fmla="*/ 6542674 h 6857997"/>
              <a:gd name="connsiteX23" fmla="*/ 1011358 w 7838843"/>
              <a:gd name="connsiteY23" fmla="*/ 6514282 h 6857997"/>
              <a:gd name="connsiteX24" fmla="*/ 986727 w 7838843"/>
              <a:gd name="connsiteY24" fmla="*/ 6487707 h 6857997"/>
              <a:gd name="connsiteX25" fmla="*/ 961907 w 7838843"/>
              <a:gd name="connsiteY25" fmla="*/ 6487707 h 6857997"/>
              <a:gd name="connsiteX26" fmla="*/ 953321 w 7838843"/>
              <a:gd name="connsiteY26" fmla="*/ 6479246 h 6857997"/>
              <a:gd name="connsiteX27" fmla="*/ 961907 w 7838843"/>
              <a:gd name="connsiteY27" fmla="*/ 6470785 h 6857997"/>
              <a:gd name="connsiteX28" fmla="*/ 1004965 w 7838843"/>
              <a:gd name="connsiteY28" fmla="*/ 6470785 h 6857997"/>
              <a:gd name="connsiteX29" fmla="*/ 1004965 w 7838843"/>
              <a:gd name="connsiteY29" fmla="*/ 6451543 h 6857997"/>
              <a:gd name="connsiteX30" fmla="*/ 841570 w 7838843"/>
              <a:gd name="connsiteY30" fmla="*/ 6451543 h 6857997"/>
              <a:gd name="connsiteX31" fmla="*/ 841570 w 7838843"/>
              <a:gd name="connsiteY31" fmla="*/ 6542674 h 6857997"/>
              <a:gd name="connsiteX32" fmla="*/ 862692 w 7838843"/>
              <a:gd name="connsiteY32" fmla="*/ 6542674 h 6857997"/>
              <a:gd name="connsiteX33" fmla="*/ 862692 w 7838843"/>
              <a:gd name="connsiteY33" fmla="*/ 6486454 h 6857997"/>
              <a:gd name="connsiteX34" fmla="*/ 898981 w 7838843"/>
              <a:gd name="connsiteY34" fmla="*/ 6542486 h 6857997"/>
              <a:gd name="connsiteX35" fmla="*/ 898981 w 7838843"/>
              <a:gd name="connsiteY35" fmla="*/ 6542674 h 6857997"/>
              <a:gd name="connsiteX36" fmla="*/ 920855 w 7838843"/>
              <a:gd name="connsiteY36" fmla="*/ 6542674 h 6857997"/>
              <a:gd name="connsiteX37" fmla="*/ 920793 w 7838843"/>
              <a:gd name="connsiteY37" fmla="*/ 6522994 h 6857997"/>
              <a:gd name="connsiteX38" fmla="*/ 920667 w 7838843"/>
              <a:gd name="connsiteY38" fmla="*/ 6451543 h 6857997"/>
              <a:gd name="connsiteX39" fmla="*/ 899671 w 7838843"/>
              <a:gd name="connsiteY39" fmla="*/ 6451543 h 6857997"/>
              <a:gd name="connsiteX40" fmla="*/ 899671 w 7838843"/>
              <a:gd name="connsiteY40" fmla="*/ 6508829 h 6857997"/>
              <a:gd name="connsiteX41" fmla="*/ 863068 w 7838843"/>
              <a:gd name="connsiteY41" fmla="*/ 6451543 h 6857997"/>
              <a:gd name="connsiteX42" fmla="*/ 774444 w 7838843"/>
              <a:gd name="connsiteY42" fmla="*/ 6451543 h 6857997"/>
              <a:gd name="connsiteX43" fmla="*/ 742918 w 7838843"/>
              <a:gd name="connsiteY43" fmla="*/ 6542674 h 6857997"/>
              <a:gd name="connsiteX44" fmla="*/ 765168 w 7838843"/>
              <a:gd name="connsiteY44" fmla="*/ 6542674 h 6857997"/>
              <a:gd name="connsiteX45" fmla="*/ 770934 w 7838843"/>
              <a:gd name="connsiteY45" fmla="*/ 6524060 h 6857997"/>
              <a:gd name="connsiteX46" fmla="*/ 805845 w 7838843"/>
              <a:gd name="connsiteY46" fmla="*/ 6524060 h 6857997"/>
              <a:gd name="connsiteX47" fmla="*/ 811799 w 7838843"/>
              <a:gd name="connsiteY47" fmla="*/ 6542674 h 6857997"/>
              <a:gd name="connsiteX48" fmla="*/ 833735 w 7838843"/>
              <a:gd name="connsiteY48" fmla="*/ 6542674 h 6857997"/>
              <a:gd name="connsiteX49" fmla="*/ 801269 w 7838843"/>
              <a:gd name="connsiteY49" fmla="*/ 6451543 h 6857997"/>
              <a:gd name="connsiteX50" fmla="*/ 604404 w 7838843"/>
              <a:gd name="connsiteY50" fmla="*/ 6451543 h 6857997"/>
              <a:gd name="connsiteX51" fmla="*/ 576137 w 7838843"/>
              <a:gd name="connsiteY51" fmla="*/ 6479246 h 6857997"/>
              <a:gd name="connsiteX52" fmla="*/ 604404 w 7838843"/>
              <a:gd name="connsiteY52" fmla="*/ 6505821 h 6857997"/>
              <a:gd name="connsiteX53" fmla="*/ 625964 w 7838843"/>
              <a:gd name="connsiteY53" fmla="*/ 6505821 h 6857997"/>
              <a:gd name="connsiteX54" fmla="*/ 634174 w 7838843"/>
              <a:gd name="connsiteY54" fmla="*/ 6514282 h 6857997"/>
              <a:gd name="connsiteX55" fmla="*/ 625964 w 7838843"/>
              <a:gd name="connsiteY55" fmla="*/ 6522743 h 6857997"/>
              <a:gd name="connsiteX56" fmla="*/ 579772 w 7838843"/>
              <a:gd name="connsiteY56" fmla="*/ 6522743 h 6857997"/>
              <a:gd name="connsiteX57" fmla="*/ 579772 w 7838843"/>
              <a:gd name="connsiteY57" fmla="*/ 6542674 h 6857997"/>
              <a:gd name="connsiteX58" fmla="*/ 625149 w 7838843"/>
              <a:gd name="connsiteY58" fmla="*/ 6542674 h 6857997"/>
              <a:gd name="connsiteX59" fmla="*/ 653792 w 7838843"/>
              <a:gd name="connsiteY59" fmla="*/ 6514282 h 6857997"/>
              <a:gd name="connsiteX60" fmla="*/ 629223 w 7838843"/>
              <a:gd name="connsiteY60" fmla="*/ 6487707 h 6857997"/>
              <a:gd name="connsiteX61" fmla="*/ 604404 w 7838843"/>
              <a:gd name="connsiteY61" fmla="*/ 6487707 h 6857997"/>
              <a:gd name="connsiteX62" fmla="*/ 595817 w 7838843"/>
              <a:gd name="connsiteY62" fmla="*/ 6479246 h 6857997"/>
              <a:gd name="connsiteX63" fmla="*/ 604404 w 7838843"/>
              <a:gd name="connsiteY63" fmla="*/ 6470785 h 6857997"/>
              <a:gd name="connsiteX64" fmla="*/ 647462 w 7838843"/>
              <a:gd name="connsiteY64" fmla="*/ 6470785 h 6857997"/>
              <a:gd name="connsiteX65" fmla="*/ 647462 w 7838843"/>
              <a:gd name="connsiteY65" fmla="*/ 6451543 h 6857997"/>
              <a:gd name="connsiteX66" fmla="*/ 1023956 w 7838843"/>
              <a:gd name="connsiteY66" fmla="*/ 6451480 h 6857997"/>
              <a:gd name="connsiteX67" fmla="*/ 1023956 w 7838843"/>
              <a:gd name="connsiteY67" fmla="*/ 6542674 h 6857997"/>
              <a:gd name="connsiteX68" fmla="*/ 1045016 w 7838843"/>
              <a:gd name="connsiteY68" fmla="*/ 6542674 h 6857997"/>
              <a:gd name="connsiteX69" fmla="*/ 1045016 w 7838843"/>
              <a:gd name="connsiteY69" fmla="*/ 6504191 h 6857997"/>
              <a:gd name="connsiteX70" fmla="*/ 1074975 w 7838843"/>
              <a:gd name="connsiteY70" fmla="*/ 6542674 h 6857997"/>
              <a:gd name="connsiteX71" fmla="*/ 1099481 w 7838843"/>
              <a:gd name="connsiteY71" fmla="*/ 6542674 h 6857997"/>
              <a:gd name="connsiteX72" fmla="*/ 1065009 w 7838843"/>
              <a:gd name="connsiteY72" fmla="*/ 6497109 h 6857997"/>
              <a:gd name="connsiteX73" fmla="*/ 1099481 w 7838843"/>
              <a:gd name="connsiteY73" fmla="*/ 6451480 h 6857997"/>
              <a:gd name="connsiteX74" fmla="*/ 1074975 w 7838843"/>
              <a:gd name="connsiteY74" fmla="*/ 6451480 h 6857997"/>
              <a:gd name="connsiteX75" fmla="*/ 1045016 w 7838843"/>
              <a:gd name="connsiteY75" fmla="*/ 6489963 h 6857997"/>
              <a:gd name="connsiteX76" fmla="*/ 1045016 w 7838843"/>
              <a:gd name="connsiteY76" fmla="*/ 6451480 h 6857997"/>
              <a:gd name="connsiteX77" fmla="*/ 666077 w 7838843"/>
              <a:gd name="connsiteY77" fmla="*/ 6451480 h 6857997"/>
              <a:gd name="connsiteX78" fmla="*/ 666077 w 7838843"/>
              <a:gd name="connsiteY78" fmla="*/ 6542674 h 6857997"/>
              <a:gd name="connsiteX79" fmla="*/ 687073 w 7838843"/>
              <a:gd name="connsiteY79" fmla="*/ 6542674 h 6857997"/>
              <a:gd name="connsiteX80" fmla="*/ 687073 w 7838843"/>
              <a:gd name="connsiteY80" fmla="*/ 6504191 h 6857997"/>
              <a:gd name="connsiteX81" fmla="*/ 717033 w 7838843"/>
              <a:gd name="connsiteY81" fmla="*/ 6542674 h 6857997"/>
              <a:gd name="connsiteX82" fmla="*/ 741602 w 7838843"/>
              <a:gd name="connsiteY82" fmla="*/ 6542674 h 6857997"/>
              <a:gd name="connsiteX83" fmla="*/ 707067 w 7838843"/>
              <a:gd name="connsiteY83" fmla="*/ 6497109 h 6857997"/>
              <a:gd name="connsiteX84" fmla="*/ 741602 w 7838843"/>
              <a:gd name="connsiteY84" fmla="*/ 6451480 h 6857997"/>
              <a:gd name="connsiteX85" fmla="*/ 717033 w 7838843"/>
              <a:gd name="connsiteY85" fmla="*/ 6451480 h 6857997"/>
              <a:gd name="connsiteX86" fmla="*/ 687073 w 7838843"/>
              <a:gd name="connsiteY86" fmla="*/ 6489963 h 6857997"/>
              <a:gd name="connsiteX87" fmla="*/ 687073 w 7838843"/>
              <a:gd name="connsiteY87" fmla="*/ 6451480 h 6857997"/>
              <a:gd name="connsiteX88" fmla="*/ 0 w 7838843"/>
              <a:gd name="connsiteY88" fmla="*/ 0 h 6857997"/>
              <a:gd name="connsiteX89" fmla="*/ 7838843 w 7838843"/>
              <a:gd name="connsiteY89" fmla="*/ 0 h 6857997"/>
              <a:gd name="connsiteX90" fmla="*/ 7838843 w 7838843"/>
              <a:gd name="connsiteY90" fmla="*/ 6857997 h 6857997"/>
              <a:gd name="connsiteX91" fmla="*/ 0 w 7838843"/>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7838843"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7838843" y="0"/>
                </a:lnTo>
                <a:lnTo>
                  <a:pt x="7838843" y="6857997"/>
                </a:lnTo>
                <a:lnTo>
                  <a:pt x="0" y="6857997"/>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31027"/>
            <a:ext cx="6975737" cy="1365942"/>
          </a:xfrm>
          <a:prstGeom prst="rect">
            <a:avLst/>
          </a:prstGeom>
        </p:spPr>
        <p:txBody>
          <a:bodyPr anchor="t">
            <a:noAutofit/>
          </a:bodyPr>
          <a:lstStyle>
            <a:lvl1pPr marL="0" indent="0">
              <a:lnSpc>
                <a:spcPct val="85000"/>
              </a:lnSpc>
              <a:spcBef>
                <a:spcPts val="0"/>
              </a:spcBef>
              <a:buNone/>
              <a:defRPr sz="3600" spc="40" baseline="0">
                <a:solidFill>
                  <a:schemeClr val="accent1"/>
                </a:solidFill>
              </a:defRPr>
            </a:lvl1pPr>
          </a:lstStyle>
          <a:p>
            <a:pPr lvl="0"/>
            <a:r>
              <a:rPr lang="en-US" noProof="0"/>
              <a:t>Click to add a headline </a:t>
            </a:r>
            <a:br>
              <a:rPr lang="en-US" noProof="0"/>
            </a:br>
            <a:r>
              <a:rPr lang="en-US" noProof="0"/>
              <a:t>of maximum three lines</a:t>
            </a:r>
          </a:p>
          <a:p>
            <a:pPr lvl="0"/>
            <a:endParaRPr lang="en-US" noProof="0"/>
          </a:p>
        </p:txBody>
      </p:sp>
      <p:sp>
        <p:nvSpPr>
          <p:cNvPr id="20" name="Chart Placeholder 8">
            <a:extLst>
              <a:ext uri="{FF2B5EF4-FFF2-40B4-BE49-F238E27FC236}">
                <a16:creationId xmlns:a16="http://schemas.microsoft.com/office/drawing/2014/main" id="{BB026610-336B-9444-B5C9-29901CCC0EC0}"/>
              </a:ext>
            </a:extLst>
          </p:cNvPr>
          <p:cNvSpPr>
            <a:spLocks noGrp="1"/>
          </p:cNvSpPr>
          <p:nvPr>
            <p:ph type="chart" sz="quarter" idx="36" hasCustomPrompt="1"/>
          </p:nvPr>
        </p:nvSpPr>
        <p:spPr>
          <a:xfrm>
            <a:off x="8311662" y="1062084"/>
            <a:ext cx="3106615" cy="3054107"/>
          </a:xfrm>
        </p:spPr>
        <p:txBody>
          <a:bodyPr/>
          <a:lstStyle>
            <a:lvl1pPr marL="12700" indent="0" algn="ctr">
              <a:buNone/>
              <a:defRPr sz="1300">
                <a:solidFill>
                  <a:schemeClr val="accent1"/>
                </a:solidFill>
              </a:defRPr>
            </a:lvl1pPr>
          </a:lstStyle>
          <a:p>
            <a:r>
              <a:rPr lang="en-US" noProof="0"/>
              <a:t>Click to add chart</a:t>
            </a:r>
          </a:p>
        </p:txBody>
      </p:sp>
      <p:sp>
        <p:nvSpPr>
          <p:cNvPr id="25" name="Text Placeholder 7">
            <a:extLst>
              <a:ext uri="{FF2B5EF4-FFF2-40B4-BE49-F238E27FC236}">
                <a16:creationId xmlns:a16="http://schemas.microsoft.com/office/drawing/2014/main" id="{B520DA9E-0163-F247-8501-7565F6E8DDA8}"/>
              </a:ext>
            </a:extLst>
          </p:cNvPr>
          <p:cNvSpPr>
            <a:spLocks noGrp="1"/>
          </p:cNvSpPr>
          <p:nvPr>
            <p:ph type="body" sz="quarter" idx="37" hasCustomPrompt="1"/>
          </p:nvPr>
        </p:nvSpPr>
        <p:spPr>
          <a:xfrm>
            <a:off x="8142991" y="4409999"/>
            <a:ext cx="3481650" cy="1727275"/>
          </a:xfrm>
        </p:spPr>
        <p:txBody>
          <a:bodyPr/>
          <a:lstStyle>
            <a:lvl1pPr marL="0" indent="0" algn="ctr">
              <a:lnSpc>
                <a:spcPct val="100000"/>
              </a:lnSpc>
              <a:spcBef>
                <a:spcPts val="0"/>
              </a:spcBef>
              <a:spcAft>
                <a:spcPts val="800"/>
              </a:spcAft>
              <a:buNone/>
              <a:defRPr sz="1800" b="1" spc="40" baseline="0">
                <a:solidFill>
                  <a:schemeClr val="accent1"/>
                </a:solidFill>
              </a:defRPr>
            </a:lvl1pPr>
            <a:lvl2pPr marL="0" indent="0" algn="ctr">
              <a:lnSpc>
                <a:spcPct val="100000"/>
              </a:lnSpc>
              <a:spcBef>
                <a:spcPts val="0"/>
              </a:spcBef>
              <a:spcAft>
                <a:spcPts val="600"/>
              </a:spcAft>
              <a:buNone/>
              <a:defRPr sz="16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2" name="Platshållare för text 11">
            <a:extLst>
              <a:ext uri="{FF2B5EF4-FFF2-40B4-BE49-F238E27FC236}">
                <a16:creationId xmlns:a16="http://schemas.microsoft.com/office/drawing/2014/main" id="{34268D0C-E11B-C642-B393-3C933B403356}"/>
              </a:ext>
            </a:extLst>
          </p:cNvPr>
          <p:cNvSpPr>
            <a:spLocks noGrp="1"/>
          </p:cNvSpPr>
          <p:nvPr>
            <p:ph type="body" sz="quarter" idx="20" hasCustomPrompt="1"/>
          </p:nvPr>
        </p:nvSpPr>
        <p:spPr>
          <a:xfrm>
            <a:off x="576001" y="2527200"/>
            <a:ext cx="3487366" cy="3600450"/>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18" name="textruta 17">
            <a:extLst>
              <a:ext uri="{FF2B5EF4-FFF2-40B4-BE49-F238E27FC236}">
                <a16:creationId xmlns:a16="http://schemas.microsoft.com/office/drawing/2014/main" id="{8D3FDA7F-FEF7-5A4F-A6E6-FCE9B54715E2}"/>
              </a:ext>
            </a:extLst>
          </p:cNvPr>
          <p:cNvSpPr txBox="1"/>
          <p:nvPr userDrawn="1"/>
        </p:nvSpPr>
        <p:spPr>
          <a:xfrm>
            <a:off x="12395260" y="4409999"/>
            <a:ext cx="1681523" cy="1754326"/>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mn-lt"/>
                <a:cs typeface="Arial" panose="020B0604020202020204" pitchFamily="34" charset="0"/>
              </a:rPr>
              <a:t>To change from </a:t>
            </a:r>
            <a:r>
              <a:rPr lang="en-US" sz="900" b="1" baseline="0" noProof="0">
                <a:solidFill>
                  <a:schemeClr val="tx1">
                    <a:lumMod val="65000"/>
                    <a:lumOff val="35000"/>
                  </a:schemeClr>
                </a:solidFill>
                <a:latin typeface="+mn-lt"/>
                <a:cs typeface="Arial" panose="020B0604020202020204" pitchFamily="34" charset="0"/>
              </a:rPr>
              <a:t>headline</a:t>
            </a:r>
            <a:r>
              <a:rPr lang="en-US" sz="900" baseline="0" noProof="0">
                <a:solidFill>
                  <a:schemeClr val="tx1">
                    <a:lumMod val="65000"/>
                    <a:lumOff val="35000"/>
                  </a:schemeClr>
                </a:solidFill>
                <a:latin typeface="+mn-lt"/>
                <a:cs typeface="Arial" panose="020B0604020202020204" pitchFamily="34" charset="0"/>
              </a:rPr>
              <a:t> to </a:t>
            </a:r>
            <a:r>
              <a:rPr lang="en-US" sz="900" b="1" baseline="0" noProof="0">
                <a:solidFill>
                  <a:schemeClr val="tx1">
                    <a:lumMod val="65000"/>
                    <a:lumOff val="35000"/>
                  </a:schemeClr>
                </a:solidFill>
                <a:latin typeface="+mn-lt"/>
                <a:cs typeface="Arial" panose="020B0604020202020204" pitchFamily="34" charset="0"/>
              </a:rPr>
              <a:t>body text </a:t>
            </a:r>
            <a:r>
              <a:rPr lang="en-US" sz="900" baseline="0" noProof="0">
                <a:solidFill>
                  <a:schemeClr val="tx1">
                    <a:lumMod val="65000"/>
                    <a:lumOff val="35000"/>
                  </a:schemeClr>
                </a:solidFill>
                <a:latin typeface="+mn-lt"/>
                <a:cs typeface="Arial" panose="020B0604020202020204" pitchFamily="34" charset="0"/>
              </a:rPr>
              <a:t>or to </a:t>
            </a:r>
            <a:r>
              <a:rPr lang="en-US" sz="900" b="1" baseline="0" noProof="0">
                <a:solidFill>
                  <a:schemeClr val="tx1">
                    <a:lumMod val="65000"/>
                    <a:lumOff val="35000"/>
                  </a:schemeClr>
                </a:solidFill>
                <a:latin typeface="+mn-lt"/>
                <a:cs typeface="Arial" panose="020B0604020202020204" pitchFamily="34" charset="0"/>
              </a:rPr>
              <a:t>use bullets</a:t>
            </a:r>
            <a:r>
              <a:rPr lang="en-US" sz="900" baseline="0" noProof="0">
                <a:solidFill>
                  <a:schemeClr val="tx1">
                    <a:lumMod val="65000"/>
                    <a:lumOff val="35000"/>
                  </a:schemeClr>
                </a:solidFill>
                <a:latin typeface="+mn-lt"/>
                <a:cs typeface="Arial" panose="020B0604020202020204" pitchFamily="34" charset="0"/>
              </a:rPr>
              <a:t>, press </a:t>
            </a:r>
            <a:r>
              <a:rPr lang="en-US" sz="900" b="1" baseline="0" noProof="0">
                <a:solidFill>
                  <a:schemeClr val="tx1">
                    <a:lumMod val="65000"/>
                    <a:lumOff val="35000"/>
                  </a:schemeClr>
                </a:solidFill>
                <a:latin typeface="+mn-lt"/>
                <a:cs typeface="Arial" panose="020B0604020202020204" pitchFamily="34" charset="0"/>
              </a:rPr>
              <a:t>enter/return </a:t>
            </a:r>
            <a:r>
              <a:rPr lang="en-US" sz="900" baseline="0" noProof="0">
                <a:solidFill>
                  <a:schemeClr val="tx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p:txBody>
      </p:sp>
      <p:pic>
        <p:nvPicPr>
          <p:cNvPr id="21" name="Picture 9">
            <a:extLst>
              <a:ext uri="{FF2B5EF4-FFF2-40B4-BE49-F238E27FC236}">
                <a16:creationId xmlns:a16="http://schemas.microsoft.com/office/drawing/2014/main" id="{8D5D17FA-2B6B-A546-92A1-E3350691318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314208"/>
            <a:ext cx="1422121" cy="721417"/>
          </a:xfrm>
          <a:prstGeom prst="rect">
            <a:avLst/>
          </a:prstGeom>
          <a:ln w="9525">
            <a:solidFill>
              <a:schemeClr val="tx2"/>
            </a:solidFill>
          </a:ln>
        </p:spPr>
      </p:pic>
      <p:sp>
        <p:nvSpPr>
          <p:cNvPr id="22" name="Oval 4">
            <a:extLst>
              <a:ext uri="{FF2B5EF4-FFF2-40B4-BE49-F238E27FC236}">
                <a16:creationId xmlns:a16="http://schemas.microsoft.com/office/drawing/2014/main" id="{1192E461-E279-7141-82CE-BA8A88897DE1}"/>
              </a:ext>
            </a:extLst>
          </p:cNvPr>
          <p:cNvSpPr/>
          <p:nvPr userDrawn="1"/>
        </p:nvSpPr>
        <p:spPr>
          <a:xfrm>
            <a:off x="13194299" y="5537505"/>
            <a:ext cx="282818" cy="282818"/>
          </a:xfrm>
          <a:prstGeom prst="ellipse">
            <a:avLst/>
          </a:prstGeom>
          <a:solidFill>
            <a:schemeClr val="bg1">
              <a:lumMod val="95000"/>
              <a:alpha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23" name="Connector: Elbow 131">
            <a:extLst>
              <a:ext uri="{FF2B5EF4-FFF2-40B4-BE49-F238E27FC236}">
                <a16:creationId xmlns:a16="http://schemas.microsoft.com/office/drawing/2014/main" id="{7C6A921D-C76D-3D4C-B6A1-49E36AE156AA}"/>
              </a:ext>
            </a:extLst>
          </p:cNvPr>
          <p:cNvCxnSpPr>
            <a:cxnSpLocks/>
            <a:endCxn id="22" idx="0"/>
          </p:cNvCxnSpPr>
          <p:nvPr userDrawn="1"/>
        </p:nvCxnSpPr>
        <p:spPr>
          <a:xfrm rot="5400000">
            <a:off x="13324711" y="5265685"/>
            <a:ext cx="282818" cy="2608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ruta 5">
            <a:extLst>
              <a:ext uri="{FF2B5EF4-FFF2-40B4-BE49-F238E27FC236}">
                <a16:creationId xmlns:a16="http://schemas.microsoft.com/office/drawing/2014/main" id="{A4463C7D-F504-3941-8FDA-E34C13DFC7E5}"/>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26" name="textruta 25">
            <a:extLst>
              <a:ext uri="{FF2B5EF4-FFF2-40B4-BE49-F238E27FC236}">
                <a16:creationId xmlns:a16="http://schemas.microsoft.com/office/drawing/2014/main" id="{EDD868E4-C5F9-F44E-8E83-38E1C61A87CF}"/>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7" name="Rektangel 26">
            <a:extLst>
              <a:ext uri="{FF2B5EF4-FFF2-40B4-BE49-F238E27FC236}">
                <a16:creationId xmlns:a16="http://schemas.microsoft.com/office/drawing/2014/main" id="{34A09CD3-BE5C-4742-A5D0-0770E0DF2B53}"/>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8" name="Rektangel 27">
            <a:extLst>
              <a:ext uri="{FF2B5EF4-FFF2-40B4-BE49-F238E27FC236}">
                <a16:creationId xmlns:a16="http://schemas.microsoft.com/office/drawing/2014/main" id="{D75D8CC9-6E65-624D-95DA-4173446B3AAB}"/>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9" name="Platshållare för datum 3">
            <a:extLst>
              <a:ext uri="{FF2B5EF4-FFF2-40B4-BE49-F238E27FC236}">
                <a16:creationId xmlns:a16="http://schemas.microsoft.com/office/drawing/2014/main" id="{6ED577CA-4918-8542-8E6E-7D394D4010D4}"/>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022240DF-3305-4B28-B451-5C239BF7C15B}" type="datetime1">
              <a:rPr lang="nb-NO" noProof="0" smtClean="0"/>
              <a:t>20.08.2026</a:t>
            </a:fld>
            <a:endParaRPr lang="en-US" noProof="0"/>
          </a:p>
        </p:txBody>
      </p:sp>
      <p:sp>
        <p:nvSpPr>
          <p:cNvPr id="30" name="Platshållare för sidfot 4">
            <a:extLst>
              <a:ext uri="{FF2B5EF4-FFF2-40B4-BE49-F238E27FC236}">
                <a16:creationId xmlns:a16="http://schemas.microsoft.com/office/drawing/2014/main" id="{79B6E22E-6B8C-C24F-B68A-E5A5857D45BA}"/>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31" name="Platshållare för bildnummer 5">
            <a:extLst>
              <a:ext uri="{FF2B5EF4-FFF2-40B4-BE49-F238E27FC236}">
                <a16:creationId xmlns:a16="http://schemas.microsoft.com/office/drawing/2014/main" id="{EAE63384-4E26-1748-83AC-28C58AF22243}"/>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32" name="Text Placeholder 4">
            <a:extLst>
              <a:ext uri="{FF2B5EF4-FFF2-40B4-BE49-F238E27FC236}">
                <a16:creationId xmlns:a16="http://schemas.microsoft.com/office/drawing/2014/main" id="{426CE449-BA7F-F046-9CEA-601C9BFEBFB1}"/>
              </a:ext>
            </a:extLst>
          </p:cNvPr>
          <p:cNvSpPr>
            <a:spLocks noGrp="1"/>
          </p:cNvSpPr>
          <p:nvPr>
            <p:ph type="body" sz="quarter" idx="16" hasCustomPrompt="1"/>
          </p:nvPr>
        </p:nvSpPr>
        <p:spPr>
          <a:xfrm rot="5400000">
            <a:off x="6548578"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39676751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 Quote Slide Gray">
    <p:bg>
      <p:bgRef idx="1001">
        <a:schemeClr val="bg2"/>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1852246"/>
            <a:ext cx="7253550" cy="2312681"/>
          </a:xfrm>
          <a:prstGeom prst="rect">
            <a:avLst/>
          </a:prstGeom>
        </p:spPr>
        <p:txBody>
          <a:bodyPr anchor="b">
            <a:noAutofit/>
          </a:bodyPr>
          <a:lstStyle>
            <a:lvl1pPr marL="0" indent="0" algn="l">
              <a:lnSpc>
                <a:spcPct val="90000"/>
              </a:lnSpc>
              <a:spcBef>
                <a:spcPts val="0"/>
              </a:spcBef>
              <a:buNone/>
              <a:defRPr sz="3600" spc="40" baseline="0">
                <a:solidFill>
                  <a:schemeClr val="tx2"/>
                </a:solidFill>
              </a:defRPr>
            </a:lvl1pPr>
          </a:lstStyle>
          <a:p>
            <a:pPr lvl="0"/>
            <a:r>
              <a:rPr lang="en-US" noProof="0"/>
              <a:t>Click to add a quotation </a:t>
            </a:r>
            <a:br>
              <a:rPr lang="en-US" noProof="0"/>
            </a:br>
            <a:r>
              <a:rPr lang="en-US" noProof="0"/>
              <a:t>of maximum four lines</a:t>
            </a:r>
          </a:p>
        </p:txBody>
      </p:sp>
      <p:sp>
        <p:nvSpPr>
          <p:cNvPr id="9" name="Text Placeholder 18">
            <a:extLst>
              <a:ext uri="{FF2B5EF4-FFF2-40B4-BE49-F238E27FC236}">
                <a16:creationId xmlns:a16="http://schemas.microsoft.com/office/drawing/2014/main" id="{02F1B97F-3A95-9446-9E62-C3B80BE6BCE7}"/>
              </a:ext>
            </a:extLst>
          </p:cNvPr>
          <p:cNvSpPr>
            <a:spLocks noGrp="1"/>
          </p:cNvSpPr>
          <p:nvPr>
            <p:ph type="body" sz="quarter" idx="19" hasCustomPrompt="1"/>
          </p:nvPr>
        </p:nvSpPr>
        <p:spPr>
          <a:xfrm>
            <a:off x="576263" y="4426246"/>
            <a:ext cx="4064000" cy="112593"/>
          </a:xfrm>
          <a:prstGeom prst="rect">
            <a:avLst/>
          </a:prstGeom>
        </p:spPr>
        <p:txBody>
          <a:bodyPr anchor="t">
            <a:noAutofit/>
          </a:bodyPr>
          <a:lstStyle>
            <a:lvl1pPr marL="171450" indent="-171450" algn="l">
              <a:lnSpc>
                <a:spcPct val="85000"/>
              </a:lnSpc>
              <a:spcBef>
                <a:spcPts val="0"/>
              </a:spcBef>
              <a:buFont typeface="System Font Regular"/>
              <a:buChar char="–"/>
              <a:defRPr sz="1200" cap="none" spc="70" baseline="0">
                <a:solidFill>
                  <a:schemeClr val="tx2"/>
                </a:solidFill>
              </a:defRPr>
            </a:lvl1pPr>
          </a:lstStyle>
          <a:p>
            <a:pPr lvl="0"/>
            <a:r>
              <a:rPr lang="en-US" noProof="0"/>
              <a:t>Click to add </a:t>
            </a:r>
            <a:r>
              <a:rPr lang="en-US" sz="1200" noProof="0"/>
              <a:t>Author</a:t>
            </a:r>
            <a:r>
              <a:rPr lang="en-US" noProof="0"/>
              <a:t>/Sender</a:t>
            </a:r>
          </a:p>
        </p:txBody>
      </p:sp>
      <p:sp>
        <p:nvSpPr>
          <p:cNvPr id="14" name="Platshållare för datum 3">
            <a:extLst>
              <a:ext uri="{FF2B5EF4-FFF2-40B4-BE49-F238E27FC236}">
                <a16:creationId xmlns:a16="http://schemas.microsoft.com/office/drawing/2014/main" id="{59A0545A-79C8-8143-9D7B-0E8CFC8BF91A}"/>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0BAF55FB-095E-4E6B-9DDF-8AB6EE067150}" type="datetime1">
              <a:rPr lang="en-US" noProof="0" smtClean="0"/>
              <a:t>8/20/26</a:t>
            </a:fld>
            <a:endParaRPr lang="en-US" noProof="0"/>
          </a:p>
        </p:txBody>
      </p:sp>
      <p:sp>
        <p:nvSpPr>
          <p:cNvPr id="15" name="Platshållare för sidfot 4">
            <a:extLst>
              <a:ext uri="{FF2B5EF4-FFF2-40B4-BE49-F238E27FC236}">
                <a16:creationId xmlns:a16="http://schemas.microsoft.com/office/drawing/2014/main" id="{BCB3CAC7-3F95-5045-B4E2-B10BE41353B0}"/>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16" name="Platshållare för bildnummer 5">
            <a:extLst>
              <a:ext uri="{FF2B5EF4-FFF2-40B4-BE49-F238E27FC236}">
                <a16:creationId xmlns:a16="http://schemas.microsoft.com/office/drawing/2014/main" id="{CE84C9A7-2CB0-2746-830B-CE8D18AC5F30}"/>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grpSp>
        <p:nvGrpSpPr>
          <p:cNvPr id="18" name="Grupp 32">
            <a:extLst>
              <a:ext uri="{FF2B5EF4-FFF2-40B4-BE49-F238E27FC236}">
                <a16:creationId xmlns:a16="http://schemas.microsoft.com/office/drawing/2014/main" id="{892CF028-CD68-014F-845F-FFFCB68894A8}"/>
              </a:ext>
            </a:extLst>
          </p:cNvPr>
          <p:cNvGrpSpPr/>
          <p:nvPr userDrawn="1"/>
        </p:nvGrpSpPr>
        <p:grpSpPr>
          <a:xfrm>
            <a:off x="576140" y="6451484"/>
            <a:ext cx="615478" cy="91194"/>
            <a:chOff x="576140" y="6451484"/>
            <a:chExt cx="615478" cy="91194"/>
          </a:xfrm>
          <a:solidFill>
            <a:schemeClr val="tx2"/>
          </a:solidFill>
        </p:grpSpPr>
        <p:sp>
          <p:nvSpPr>
            <p:cNvPr id="20" name="Bild 2">
              <a:extLst>
                <a:ext uri="{FF2B5EF4-FFF2-40B4-BE49-F238E27FC236}">
                  <a16:creationId xmlns:a16="http://schemas.microsoft.com/office/drawing/2014/main" id="{BB6F4DFB-1FB4-AF4E-AE93-FD81ADD7997B}"/>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1"/>
                </a:solidFill>
              </a:endParaRPr>
            </a:p>
          </p:txBody>
        </p:sp>
        <p:sp>
          <p:nvSpPr>
            <p:cNvPr id="21" name="Bild 2">
              <a:extLst>
                <a:ext uri="{FF2B5EF4-FFF2-40B4-BE49-F238E27FC236}">
                  <a16:creationId xmlns:a16="http://schemas.microsoft.com/office/drawing/2014/main" id="{9302B9C7-F584-3D4B-865C-55B98056491D}"/>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2" name="Bild 2">
              <a:extLst>
                <a:ext uri="{FF2B5EF4-FFF2-40B4-BE49-F238E27FC236}">
                  <a16:creationId xmlns:a16="http://schemas.microsoft.com/office/drawing/2014/main" id="{F985D99D-13E7-EF49-B0AD-01E92B0054E9}"/>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3" name="Bild 2">
              <a:extLst>
                <a:ext uri="{FF2B5EF4-FFF2-40B4-BE49-F238E27FC236}">
                  <a16:creationId xmlns:a16="http://schemas.microsoft.com/office/drawing/2014/main" id="{3E730B4A-6C2F-0E49-8857-CB76E0527421}"/>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4" name="Bild 2">
              <a:extLst>
                <a:ext uri="{FF2B5EF4-FFF2-40B4-BE49-F238E27FC236}">
                  <a16:creationId xmlns:a16="http://schemas.microsoft.com/office/drawing/2014/main" id="{C00A891A-B8BE-A142-A7F1-CCA13BE7ED10}"/>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1"/>
                </a:solidFill>
              </a:endParaRPr>
            </a:p>
          </p:txBody>
        </p:sp>
        <p:sp>
          <p:nvSpPr>
            <p:cNvPr id="25" name="Bild 2">
              <a:extLst>
                <a:ext uri="{FF2B5EF4-FFF2-40B4-BE49-F238E27FC236}">
                  <a16:creationId xmlns:a16="http://schemas.microsoft.com/office/drawing/2014/main" id="{05B41D9C-1A87-1044-AF28-2C146A2B9154}"/>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6" name="Bild 2">
              <a:extLst>
                <a:ext uri="{FF2B5EF4-FFF2-40B4-BE49-F238E27FC236}">
                  <a16:creationId xmlns:a16="http://schemas.microsoft.com/office/drawing/2014/main" id="{B6D5D020-32AD-AB4E-BEAD-487BC943A244}"/>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grpSp>
    </p:spTree>
    <p:extLst>
      <p:ext uri="{BB962C8B-B14F-4D97-AF65-F5344CB8AC3E}">
        <p14:creationId xmlns:p14="http://schemas.microsoft.com/office/powerpoint/2010/main" val="2522047594"/>
      </p:ext>
    </p:extLst>
  </p:cSld>
  <p:clrMapOvr>
    <a:overrideClrMapping bg1="lt1" tx1="dk1" bg2="lt2" tx2="dk2" accent1="accent1" accent2="accent2" accent3="accent3" accent4="accent4" accent5="accent5" accent6="accent6" hlink="hlink" folHlink="folHlink"/>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7 Full Table">
    <p:spTree>
      <p:nvGrpSpPr>
        <p:cNvPr id="1" name=""/>
        <p:cNvGrpSpPr/>
        <p:nvPr/>
      </p:nvGrpSpPr>
      <p:grpSpPr>
        <a:xfrm>
          <a:off x="0" y="0"/>
          <a:ext cx="0" cy="0"/>
          <a:chOff x="0" y="0"/>
          <a:chExt cx="0" cy="0"/>
        </a:xfrm>
      </p:grpSpPr>
      <p:sp>
        <p:nvSpPr>
          <p:cNvPr id="14" name="Text Placeholder 18">
            <a:extLst>
              <a:ext uri="{FF2B5EF4-FFF2-40B4-BE49-F238E27FC236}">
                <a16:creationId xmlns:a16="http://schemas.microsoft.com/office/drawing/2014/main" id="{50DAC6A8-070F-A541-973B-11A3E7A90998}"/>
              </a:ext>
            </a:extLst>
          </p:cNvPr>
          <p:cNvSpPr>
            <a:spLocks noGrp="1"/>
          </p:cNvSpPr>
          <p:nvPr>
            <p:ph type="body" sz="quarter" idx="14" hasCustomPrompt="1"/>
          </p:nvPr>
        </p:nvSpPr>
        <p:spPr>
          <a:xfrm>
            <a:off x="576000" y="731027"/>
            <a:ext cx="11039738" cy="421200"/>
          </a:xfrm>
          <a:prstGeom prst="rect">
            <a:avLst/>
          </a:prstGeom>
        </p:spPr>
        <p:txBody>
          <a:bodyPr anchor="t">
            <a:noAutofit/>
          </a:bodyPr>
          <a:lstStyle>
            <a:lvl1pPr marL="0" indent="0">
              <a:lnSpc>
                <a:spcPct val="85000"/>
              </a:lnSpc>
              <a:spcBef>
                <a:spcPts val="0"/>
              </a:spcBef>
              <a:buNone/>
              <a:defRPr sz="3600" spc="40" baseline="0">
                <a:solidFill>
                  <a:schemeClr val="accent1"/>
                </a:solidFill>
              </a:defRPr>
            </a:lvl1pPr>
          </a:lstStyle>
          <a:p>
            <a:pPr lvl="0"/>
            <a:r>
              <a:rPr lang="en-US" noProof="0"/>
              <a:t>Click for a short headline of one line</a:t>
            </a:r>
          </a:p>
        </p:txBody>
      </p:sp>
      <p:grpSp>
        <p:nvGrpSpPr>
          <p:cNvPr id="17" name="Grupp 32">
            <a:extLst>
              <a:ext uri="{FF2B5EF4-FFF2-40B4-BE49-F238E27FC236}">
                <a16:creationId xmlns:a16="http://schemas.microsoft.com/office/drawing/2014/main" id="{06A06E8E-9AC5-474F-9D8F-BE8A4B8DF25A}"/>
              </a:ext>
            </a:extLst>
          </p:cNvPr>
          <p:cNvGrpSpPr/>
          <p:nvPr userDrawn="1"/>
        </p:nvGrpSpPr>
        <p:grpSpPr>
          <a:xfrm>
            <a:off x="576140" y="6451484"/>
            <a:ext cx="615478" cy="91194"/>
            <a:chOff x="576140" y="6451484"/>
            <a:chExt cx="615478" cy="91194"/>
          </a:xfrm>
          <a:solidFill>
            <a:schemeClr val="tx2"/>
          </a:solidFill>
        </p:grpSpPr>
        <p:sp>
          <p:nvSpPr>
            <p:cNvPr id="18" name="Bild 2">
              <a:extLst>
                <a:ext uri="{FF2B5EF4-FFF2-40B4-BE49-F238E27FC236}">
                  <a16:creationId xmlns:a16="http://schemas.microsoft.com/office/drawing/2014/main" id="{75F62DFF-CE28-2847-9178-371361C4B37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56F4E682-4CA9-5346-8CD6-98F8EACD6CE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11510029-65DB-F040-9ED5-A182045EEF2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882E3E49-2F44-5445-B3D9-4FA93CE1837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E77E397B-C384-F949-9F60-67A86BD39DC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DBE8665D-1D7B-BC49-9416-388A79FA966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25BD59B-C1DD-BF4D-89DA-D56603C3E32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6" name="Table Placeholder 5">
            <a:extLst>
              <a:ext uri="{FF2B5EF4-FFF2-40B4-BE49-F238E27FC236}">
                <a16:creationId xmlns:a16="http://schemas.microsoft.com/office/drawing/2014/main" id="{9D72F005-92A7-3E40-AE8B-C0483ED6C406}"/>
              </a:ext>
            </a:extLst>
          </p:cNvPr>
          <p:cNvSpPr>
            <a:spLocks noGrp="1"/>
          </p:cNvSpPr>
          <p:nvPr>
            <p:ph type="tbl" sz="quarter" idx="19" hasCustomPrompt="1"/>
          </p:nvPr>
        </p:nvSpPr>
        <p:spPr>
          <a:xfrm>
            <a:off x="576263" y="2098801"/>
            <a:ext cx="11039475" cy="4037362"/>
          </a:xfrm>
        </p:spPr>
        <p:txBody>
          <a:bodyPr/>
          <a:lstStyle>
            <a:lvl1pPr marL="12700" indent="0">
              <a:buNone/>
              <a:defRPr sz="1300"/>
            </a:lvl1pPr>
          </a:lstStyle>
          <a:p>
            <a:r>
              <a:rPr lang="en-US" noProof="0"/>
              <a:t>Click to add a table</a:t>
            </a:r>
          </a:p>
        </p:txBody>
      </p:sp>
      <p:sp>
        <p:nvSpPr>
          <p:cNvPr id="15" name="Platshållare för datum 3">
            <a:extLst>
              <a:ext uri="{FF2B5EF4-FFF2-40B4-BE49-F238E27FC236}">
                <a16:creationId xmlns:a16="http://schemas.microsoft.com/office/drawing/2014/main" id="{670F8E42-AC0A-404C-9EE4-93B2A912F9BC}"/>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A2B2779B-AD78-49A7-9CA0-8FEAA9E93694}" type="datetime1">
              <a:rPr lang="nb-NO" noProof="0" smtClean="0"/>
              <a:t>20.08.2026</a:t>
            </a:fld>
            <a:endParaRPr lang="en-US" noProof="0"/>
          </a:p>
        </p:txBody>
      </p:sp>
      <p:sp>
        <p:nvSpPr>
          <p:cNvPr id="16" name="Platshållare för sidfot 4">
            <a:extLst>
              <a:ext uri="{FF2B5EF4-FFF2-40B4-BE49-F238E27FC236}">
                <a16:creationId xmlns:a16="http://schemas.microsoft.com/office/drawing/2014/main" id="{C9470A9D-83E1-E849-966D-5A0EE3A9986B}"/>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25" name="Platshållare för bildnummer 5">
            <a:extLst>
              <a:ext uri="{FF2B5EF4-FFF2-40B4-BE49-F238E27FC236}">
                <a16:creationId xmlns:a16="http://schemas.microsoft.com/office/drawing/2014/main" id="{6248F2C8-CF76-CD47-89F9-148F9C8D7F39}"/>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416538285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7 Icons Text">
    <p:spTree>
      <p:nvGrpSpPr>
        <p:cNvPr id="1" name=""/>
        <p:cNvGrpSpPr/>
        <p:nvPr/>
      </p:nvGrpSpPr>
      <p:grpSpPr>
        <a:xfrm>
          <a:off x="0" y="0"/>
          <a:ext cx="0" cy="0"/>
          <a:chOff x="0" y="0"/>
          <a:chExt cx="0" cy="0"/>
        </a:xfrm>
      </p:grpSpPr>
      <p:sp>
        <p:nvSpPr>
          <p:cNvPr id="11" name="Text Placeholder 7">
            <a:extLst>
              <a:ext uri="{FF2B5EF4-FFF2-40B4-BE49-F238E27FC236}">
                <a16:creationId xmlns:a16="http://schemas.microsoft.com/office/drawing/2014/main" id="{1E8E1731-23EB-0B4A-A05C-05B9BCA19C9C}"/>
              </a:ext>
            </a:extLst>
          </p:cNvPr>
          <p:cNvSpPr>
            <a:spLocks noGrp="1"/>
          </p:cNvSpPr>
          <p:nvPr>
            <p:ph type="body" sz="quarter" idx="32" hasCustomPrompt="1"/>
          </p:nvPr>
        </p:nvSpPr>
        <p:spPr>
          <a:xfrm>
            <a:off x="3416920" y="4154400"/>
            <a:ext cx="2531167" cy="1974938"/>
          </a:xfrm>
        </p:spPr>
        <p:txBody>
          <a:bodyPr/>
          <a:lstStyle>
            <a:lvl1pPr marL="0" indent="0" algn="ctr">
              <a:lnSpc>
                <a:spcPct val="100000"/>
              </a:lnSpc>
              <a:spcBef>
                <a:spcPts val="0"/>
              </a:spcBef>
              <a:spcAft>
                <a:spcPts val="800"/>
              </a:spcAft>
              <a:buNone/>
              <a:defRPr sz="1800" b="1" spc="40" baseline="0">
                <a:solidFill>
                  <a:schemeClr val="accent1"/>
                </a:solidFill>
              </a:defRPr>
            </a:lvl1pPr>
            <a:lvl2pPr marL="0" indent="0" algn="ctr">
              <a:lnSpc>
                <a:spcPct val="100000"/>
              </a:lnSpc>
              <a:spcBef>
                <a:spcPts val="0"/>
              </a:spcBef>
              <a:spcAft>
                <a:spcPts val="600"/>
              </a:spcAft>
              <a:buNone/>
              <a:defRPr sz="16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2" name="Text Placeholder 7">
            <a:extLst>
              <a:ext uri="{FF2B5EF4-FFF2-40B4-BE49-F238E27FC236}">
                <a16:creationId xmlns:a16="http://schemas.microsoft.com/office/drawing/2014/main" id="{2338588B-5749-8548-8A92-845B34954343}"/>
              </a:ext>
            </a:extLst>
          </p:cNvPr>
          <p:cNvSpPr>
            <a:spLocks noGrp="1"/>
          </p:cNvSpPr>
          <p:nvPr>
            <p:ph type="body" sz="quarter" idx="35" hasCustomPrompt="1"/>
          </p:nvPr>
        </p:nvSpPr>
        <p:spPr>
          <a:xfrm>
            <a:off x="6250746" y="4154400"/>
            <a:ext cx="2531167" cy="1974938"/>
          </a:xfrm>
        </p:spPr>
        <p:txBody>
          <a:bodyPr/>
          <a:lstStyle>
            <a:lvl1pPr marL="0" indent="0" algn="ctr">
              <a:lnSpc>
                <a:spcPct val="100000"/>
              </a:lnSpc>
              <a:spcBef>
                <a:spcPts val="0"/>
              </a:spcBef>
              <a:spcAft>
                <a:spcPts val="800"/>
              </a:spcAft>
              <a:buNone/>
              <a:defRPr sz="1800" b="1" spc="40" baseline="0">
                <a:solidFill>
                  <a:schemeClr val="accent1"/>
                </a:solidFill>
              </a:defRPr>
            </a:lvl1pPr>
            <a:lvl2pPr marL="0" indent="0" algn="ctr">
              <a:lnSpc>
                <a:spcPct val="100000"/>
              </a:lnSpc>
              <a:spcBef>
                <a:spcPts val="0"/>
              </a:spcBef>
              <a:spcAft>
                <a:spcPts val="600"/>
              </a:spcAft>
              <a:buNone/>
              <a:defRPr sz="16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3" name="Text Placeholder 7">
            <a:extLst>
              <a:ext uri="{FF2B5EF4-FFF2-40B4-BE49-F238E27FC236}">
                <a16:creationId xmlns:a16="http://schemas.microsoft.com/office/drawing/2014/main" id="{B2D2E607-59C0-854C-9641-8FC1939742CC}"/>
              </a:ext>
            </a:extLst>
          </p:cNvPr>
          <p:cNvSpPr>
            <a:spLocks noGrp="1"/>
          </p:cNvSpPr>
          <p:nvPr>
            <p:ph type="body" sz="quarter" idx="37" hasCustomPrompt="1"/>
          </p:nvPr>
        </p:nvSpPr>
        <p:spPr>
          <a:xfrm>
            <a:off x="9084571" y="4154400"/>
            <a:ext cx="2531167" cy="1974938"/>
          </a:xfrm>
        </p:spPr>
        <p:txBody>
          <a:bodyPr/>
          <a:lstStyle>
            <a:lvl1pPr marL="0" indent="0" algn="ctr">
              <a:lnSpc>
                <a:spcPct val="100000"/>
              </a:lnSpc>
              <a:spcBef>
                <a:spcPts val="0"/>
              </a:spcBef>
              <a:spcAft>
                <a:spcPts val="800"/>
              </a:spcAft>
              <a:buNone/>
              <a:defRPr sz="1800" b="1" spc="40" baseline="0">
                <a:solidFill>
                  <a:schemeClr val="accent1"/>
                </a:solidFill>
              </a:defRPr>
            </a:lvl1pPr>
            <a:lvl2pPr marL="0" indent="0" algn="ctr">
              <a:lnSpc>
                <a:spcPct val="100000"/>
              </a:lnSpc>
              <a:spcBef>
                <a:spcPts val="0"/>
              </a:spcBef>
              <a:spcAft>
                <a:spcPts val="600"/>
              </a:spcAft>
              <a:buNone/>
              <a:defRPr sz="16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4" name="Text Placeholder 18">
            <a:extLst>
              <a:ext uri="{FF2B5EF4-FFF2-40B4-BE49-F238E27FC236}">
                <a16:creationId xmlns:a16="http://schemas.microsoft.com/office/drawing/2014/main" id="{50DAC6A8-070F-A541-973B-11A3E7A90998}"/>
              </a:ext>
            </a:extLst>
          </p:cNvPr>
          <p:cNvSpPr>
            <a:spLocks noGrp="1"/>
          </p:cNvSpPr>
          <p:nvPr>
            <p:ph type="body" sz="quarter" idx="14" hasCustomPrompt="1"/>
          </p:nvPr>
        </p:nvSpPr>
        <p:spPr>
          <a:xfrm>
            <a:off x="576000" y="731027"/>
            <a:ext cx="11039738" cy="421200"/>
          </a:xfrm>
          <a:prstGeom prst="rect">
            <a:avLst/>
          </a:prstGeom>
        </p:spPr>
        <p:txBody>
          <a:bodyPr anchor="t">
            <a:noAutofit/>
          </a:bodyPr>
          <a:lstStyle>
            <a:lvl1pPr marL="0" indent="0">
              <a:lnSpc>
                <a:spcPct val="85000"/>
              </a:lnSpc>
              <a:spcBef>
                <a:spcPts val="0"/>
              </a:spcBef>
              <a:buNone/>
              <a:defRPr sz="3600" spc="40" baseline="0">
                <a:solidFill>
                  <a:schemeClr val="accent1"/>
                </a:solidFill>
              </a:defRPr>
            </a:lvl1pPr>
          </a:lstStyle>
          <a:p>
            <a:pPr lvl="0"/>
            <a:r>
              <a:rPr lang="en-US" noProof="0"/>
              <a:t>Click for a short headline of one line</a:t>
            </a:r>
          </a:p>
        </p:txBody>
      </p:sp>
      <p:sp>
        <p:nvSpPr>
          <p:cNvPr id="15" name="Text Placeholder 7">
            <a:extLst>
              <a:ext uri="{FF2B5EF4-FFF2-40B4-BE49-F238E27FC236}">
                <a16:creationId xmlns:a16="http://schemas.microsoft.com/office/drawing/2014/main" id="{CD04EC2E-C805-E64A-BBA4-8DECB98EE820}"/>
              </a:ext>
            </a:extLst>
          </p:cNvPr>
          <p:cNvSpPr>
            <a:spLocks noGrp="1"/>
          </p:cNvSpPr>
          <p:nvPr>
            <p:ph type="body" sz="quarter" idx="38" hasCustomPrompt="1"/>
          </p:nvPr>
        </p:nvSpPr>
        <p:spPr>
          <a:xfrm>
            <a:off x="583094" y="4154400"/>
            <a:ext cx="2531167" cy="1974938"/>
          </a:xfrm>
        </p:spPr>
        <p:txBody>
          <a:bodyPr/>
          <a:lstStyle>
            <a:lvl1pPr marL="0" indent="0" algn="ctr">
              <a:lnSpc>
                <a:spcPct val="100000"/>
              </a:lnSpc>
              <a:spcBef>
                <a:spcPts val="0"/>
              </a:spcBef>
              <a:spcAft>
                <a:spcPts val="800"/>
              </a:spcAft>
              <a:buNone/>
              <a:defRPr sz="1800" b="1" spc="40" baseline="0">
                <a:solidFill>
                  <a:schemeClr val="accent1"/>
                </a:solidFill>
              </a:defRPr>
            </a:lvl1pPr>
            <a:lvl2pPr marL="0" indent="0" algn="ctr">
              <a:lnSpc>
                <a:spcPct val="100000"/>
              </a:lnSpc>
              <a:spcBef>
                <a:spcPts val="0"/>
              </a:spcBef>
              <a:spcAft>
                <a:spcPts val="600"/>
              </a:spcAft>
              <a:buNone/>
              <a:defRPr sz="16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5" name="Picture Placeholder 4">
            <a:extLst>
              <a:ext uri="{FF2B5EF4-FFF2-40B4-BE49-F238E27FC236}">
                <a16:creationId xmlns:a16="http://schemas.microsoft.com/office/drawing/2014/main" id="{664BB5C8-D6D6-9E45-86B2-CADD71FC5C88}"/>
              </a:ext>
            </a:extLst>
          </p:cNvPr>
          <p:cNvSpPr>
            <a:spLocks noGrp="1"/>
          </p:cNvSpPr>
          <p:nvPr>
            <p:ph type="pic" sz="quarter" idx="39" hasCustomPrompt="1"/>
          </p:nvPr>
        </p:nvSpPr>
        <p:spPr>
          <a:xfrm>
            <a:off x="858744" y="2133600"/>
            <a:ext cx="1979867" cy="1828800"/>
          </a:xfrm>
        </p:spPr>
        <p:txBody>
          <a:bodyPr/>
          <a:lstStyle>
            <a:lvl1pPr marL="12700" indent="0" algn="ctr">
              <a:buNone/>
              <a:defRPr sz="1300">
                <a:solidFill>
                  <a:schemeClr val="accent1"/>
                </a:solidFill>
              </a:defRPr>
            </a:lvl1pPr>
          </a:lstStyle>
          <a:p>
            <a:r>
              <a:rPr lang="en-US" noProof="0"/>
              <a:t>Click to add icon</a:t>
            </a:r>
          </a:p>
        </p:txBody>
      </p:sp>
      <p:sp>
        <p:nvSpPr>
          <p:cNvPr id="30" name="Picture Placeholder 4">
            <a:extLst>
              <a:ext uri="{FF2B5EF4-FFF2-40B4-BE49-F238E27FC236}">
                <a16:creationId xmlns:a16="http://schemas.microsoft.com/office/drawing/2014/main" id="{21B4219E-EAF7-A840-BD4B-30965C2453D6}"/>
              </a:ext>
            </a:extLst>
          </p:cNvPr>
          <p:cNvSpPr>
            <a:spLocks noGrp="1"/>
          </p:cNvSpPr>
          <p:nvPr>
            <p:ph type="pic" sz="quarter" idx="40" hasCustomPrompt="1"/>
          </p:nvPr>
        </p:nvSpPr>
        <p:spPr>
          <a:xfrm>
            <a:off x="3692570" y="2133600"/>
            <a:ext cx="1979867" cy="1828800"/>
          </a:xfrm>
        </p:spPr>
        <p:txBody>
          <a:bodyPr/>
          <a:lstStyle>
            <a:lvl1pPr marL="12700" indent="0" algn="ctr">
              <a:buNone/>
              <a:defRPr sz="1300">
                <a:solidFill>
                  <a:schemeClr val="accent1"/>
                </a:solidFill>
              </a:defRPr>
            </a:lvl1pPr>
          </a:lstStyle>
          <a:p>
            <a:r>
              <a:rPr lang="en-US" noProof="0"/>
              <a:t>Click to add icon</a:t>
            </a:r>
          </a:p>
        </p:txBody>
      </p:sp>
      <p:sp>
        <p:nvSpPr>
          <p:cNvPr id="31" name="Picture Placeholder 4">
            <a:extLst>
              <a:ext uri="{FF2B5EF4-FFF2-40B4-BE49-F238E27FC236}">
                <a16:creationId xmlns:a16="http://schemas.microsoft.com/office/drawing/2014/main" id="{3E3297E1-ECDE-7F49-9333-F2D3B667B9E2}"/>
              </a:ext>
            </a:extLst>
          </p:cNvPr>
          <p:cNvSpPr>
            <a:spLocks noGrp="1"/>
          </p:cNvSpPr>
          <p:nvPr>
            <p:ph type="pic" sz="quarter" idx="41" hasCustomPrompt="1"/>
          </p:nvPr>
        </p:nvSpPr>
        <p:spPr>
          <a:xfrm>
            <a:off x="6526396" y="2133600"/>
            <a:ext cx="1979867" cy="1828800"/>
          </a:xfrm>
        </p:spPr>
        <p:txBody>
          <a:bodyPr/>
          <a:lstStyle>
            <a:lvl1pPr marL="12700" indent="0" algn="ctr">
              <a:buNone/>
              <a:defRPr sz="1300">
                <a:solidFill>
                  <a:schemeClr val="accent1"/>
                </a:solidFill>
              </a:defRPr>
            </a:lvl1pPr>
          </a:lstStyle>
          <a:p>
            <a:r>
              <a:rPr lang="en-US" noProof="0"/>
              <a:t>Click to add icon</a:t>
            </a:r>
          </a:p>
        </p:txBody>
      </p:sp>
      <p:sp>
        <p:nvSpPr>
          <p:cNvPr id="32" name="Picture Placeholder 4">
            <a:extLst>
              <a:ext uri="{FF2B5EF4-FFF2-40B4-BE49-F238E27FC236}">
                <a16:creationId xmlns:a16="http://schemas.microsoft.com/office/drawing/2014/main" id="{791D8F08-C508-FA4F-98BC-992A22771E82}"/>
              </a:ext>
            </a:extLst>
          </p:cNvPr>
          <p:cNvSpPr>
            <a:spLocks noGrp="1"/>
          </p:cNvSpPr>
          <p:nvPr>
            <p:ph type="pic" sz="quarter" idx="42" hasCustomPrompt="1"/>
          </p:nvPr>
        </p:nvSpPr>
        <p:spPr>
          <a:xfrm>
            <a:off x="9360221" y="2133600"/>
            <a:ext cx="1979867" cy="1828800"/>
          </a:xfrm>
        </p:spPr>
        <p:txBody>
          <a:bodyPr/>
          <a:lstStyle>
            <a:lvl1pPr marL="12700" indent="0" algn="ctr">
              <a:buNone/>
              <a:defRPr sz="1300">
                <a:solidFill>
                  <a:schemeClr val="accent1"/>
                </a:solidFill>
              </a:defRPr>
            </a:lvl1pPr>
          </a:lstStyle>
          <a:p>
            <a:r>
              <a:rPr lang="en-US" noProof="0"/>
              <a:t>Click to add icon</a:t>
            </a:r>
          </a:p>
        </p:txBody>
      </p:sp>
      <p:grpSp>
        <p:nvGrpSpPr>
          <p:cNvPr id="17" name="Grupp 32">
            <a:extLst>
              <a:ext uri="{FF2B5EF4-FFF2-40B4-BE49-F238E27FC236}">
                <a16:creationId xmlns:a16="http://schemas.microsoft.com/office/drawing/2014/main" id="{06A06E8E-9AC5-474F-9D8F-BE8A4B8DF25A}"/>
              </a:ext>
            </a:extLst>
          </p:cNvPr>
          <p:cNvGrpSpPr/>
          <p:nvPr userDrawn="1"/>
        </p:nvGrpSpPr>
        <p:grpSpPr>
          <a:xfrm>
            <a:off x="576140" y="6451484"/>
            <a:ext cx="615478" cy="91194"/>
            <a:chOff x="576140" y="6451484"/>
            <a:chExt cx="615478" cy="91194"/>
          </a:xfrm>
          <a:solidFill>
            <a:schemeClr val="tx2"/>
          </a:solidFill>
        </p:grpSpPr>
        <p:sp>
          <p:nvSpPr>
            <p:cNvPr id="18" name="Bild 2">
              <a:extLst>
                <a:ext uri="{FF2B5EF4-FFF2-40B4-BE49-F238E27FC236}">
                  <a16:creationId xmlns:a16="http://schemas.microsoft.com/office/drawing/2014/main" id="{75F62DFF-CE28-2847-9178-371361C4B37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56F4E682-4CA9-5346-8CD6-98F8EACD6CE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11510029-65DB-F040-9ED5-A182045EEF2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882E3E49-2F44-5445-B3D9-4FA93CE1837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E77E397B-C384-F949-9F60-67A86BD39DC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DBE8665D-1D7B-BC49-9416-388A79FA966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25BD59B-C1DD-BF4D-89DA-D56603C3E32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5" name="textruta 24">
            <a:extLst>
              <a:ext uri="{FF2B5EF4-FFF2-40B4-BE49-F238E27FC236}">
                <a16:creationId xmlns:a16="http://schemas.microsoft.com/office/drawing/2014/main" id="{6FF8A552-8B94-0248-98BE-FC41CCC7238C}"/>
              </a:ext>
            </a:extLst>
          </p:cNvPr>
          <p:cNvSpPr txBox="1"/>
          <p:nvPr userDrawn="1"/>
        </p:nvSpPr>
        <p:spPr>
          <a:xfrm>
            <a:off x="12395260" y="4154400"/>
            <a:ext cx="1681523" cy="1754326"/>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mn-lt"/>
                <a:cs typeface="Arial" panose="020B0604020202020204" pitchFamily="34" charset="0"/>
              </a:rPr>
              <a:t>To change from </a:t>
            </a:r>
            <a:r>
              <a:rPr lang="en-US" sz="900" b="1" baseline="0" noProof="0">
                <a:solidFill>
                  <a:schemeClr val="tx1">
                    <a:lumMod val="65000"/>
                    <a:lumOff val="35000"/>
                  </a:schemeClr>
                </a:solidFill>
                <a:latin typeface="+mn-lt"/>
                <a:cs typeface="Arial" panose="020B0604020202020204" pitchFamily="34" charset="0"/>
              </a:rPr>
              <a:t>headline</a:t>
            </a:r>
            <a:r>
              <a:rPr lang="en-US" sz="900" baseline="0" noProof="0">
                <a:solidFill>
                  <a:schemeClr val="tx1">
                    <a:lumMod val="65000"/>
                    <a:lumOff val="35000"/>
                  </a:schemeClr>
                </a:solidFill>
                <a:latin typeface="+mn-lt"/>
                <a:cs typeface="Arial" panose="020B0604020202020204" pitchFamily="34" charset="0"/>
              </a:rPr>
              <a:t> to </a:t>
            </a:r>
            <a:r>
              <a:rPr lang="en-US" sz="900" b="1" baseline="0" noProof="0">
                <a:solidFill>
                  <a:schemeClr val="tx1">
                    <a:lumMod val="65000"/>
                    <a:lumOff val="35000"/>
                  </a:schemeClr>
                </a:solidFill>
                <a:latin typeface="+mn-lt"/>
                <a:cs typeface="Arial" panose="020B0604020202020204" pitchFamily="34" charset="0"/>
              </a:rPr>
              <a:t>body text </a:t>
            </a:r>
            <a:r>
              <a:rPr lang="en-US" sz="900" baseline="0" noProof="0">
                <a:solidFill>
                  <a:schemeClr val="tx1">
                    <a:lumMod val="65000"/>
                    <a:lumOff val="35000"/>
                  </a:schemeClr>
                </a:solidFill>
                <a:latin typeface="+mn-lt"/>
                <a:cs typeface="Arial" panose="020B0604020202020204" pitchFamily="34" charset="0"/>
              </a:rPr>
              <a:t>or to </a:t>
            </a:r>
            <a:r>
              <a:rPr lang="en-US" sz="900" b="1" baseline="0" noProof="0">
                <a:solidFill>
                  <a:schemeClr val="tx1">
                    <a:lumMod val="65000"/>
                    <a:lumOff val="35000"/>
                  </a:schemeClr>
                </a:solidFill>
                <a:latin typeface="+mn-lt"/>
                <a:cs typeface="Arial" panose="020B0604020202020204" pitchFamily="34" charset="0"/>
              </a:rPr>
              <a:t>use bullets</a:t>
            </a:r>
            <a:r>
              <a:rPr lang="en-US" sz="900" baseline="0" noProof="0">
                <a:solidFill>
                  <a:schemeClr val="tx1">
                    <a:lumMod val="65000"/>
                    <a:lumOff val="35000"/>
                  </a:schemeClr>
                </a:solidFill>
                <a:latin typeface="+mn-lt"/>
                <a:cs typeface="Arial" panose="020B0604020202020204" pitchFamily="34" charset="0"/>
              </a:rPr>
              <a:t>, press </a:t>
            </a:r>
            <a:r>
              <a:rPr lang="en-US" sz="900" b="1" baseline="0" noProof="0">
                <a:solidFill>
                  <a:schemeClr val="tx1">
                    <a:lumMod val="65000"/>
                    <a:lumOff val="35000"/>
                  </a:schemeClr>
                </a:solidFill>
                <a:latin typeface="+mn-lt"/>
                <a:cs typeface="Arial" panose="020B0604020202020204" pitchFamily="34" charset="0"/>
              </a:rPr>
              <a:t>enter/return </a:t>
            </a:r>
            <a:r>
              <a:rPr lang="en-US" sz="900" baseline="0" noProof="0">
                <a:solidFill>
                  <a:schemeClr val="tx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p:txBody>
      </p:sp>
      <p:pic>
        <p:nvPicPr>
          <p:cNvPr id="26" name="Picture 9">
            <a:extLst>
              <a:ext uri="{FF2B5EF4-FFF2-40B4-BE49-F238E27FC236}">
                <a16:creationId xmlns:a16="http://schemas.microsoft.com/office/drawing/2014/main" id="{93794F68-FA77-DA48-9A1A-E02A2FFA083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058609"/>
            <a:ext cx="1422121" cy="721417"/>
          </a:xfrm>
          <a:prstGeom prst="rect">
            <a:avLst/>
          </a:prstGeom>
          <a:ln w="9525">
            <a:solidFill>
              <a:schemeClr val="tx2"/>
            </a:solidFill>
          </a:ln>
        </p:spPr>
      </p:pic>
      <p:sp>
        <p:nvSpPr>
          <p:cNvPr id="27" name="Oval 4">
            <a:extLst>
              <a:ext uri="{FF2B5EF4-FFF2-40B4-BE49-F238E27FC236}">
                <a16:creationId xmlns:a16="http://schemas.microsoft.com/office/drawing/2014/main" id="{5241205B-C4DB-DD49-956F-BF07FDFE2B88}"/>
              </a:ext>
            </a:extLst>
          </p:cNvPr>
          <p:cNvSpPr/>
          <p:nvPr userDrawn="1"/>
        </p:nvSpPr>
        <p:spPr>
          <a:xfrm>
            <a:off x="13194299" y="5281906"/>
            <a:ext cx="282818" cy="282818"/>
          </a:xfrm>
          <a:prstGeom prst="ellipse">
            <a:avLst/>
          </a:prstGeom>
          <a:solidFill>
            <a:schemeClr val="bg1">
              <a:lumMod val="95000"/>
              <a:alpha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28" name="Connector: Elbow 131">
            <a:extLst>
              <a:ext uri="{FF2B5EF4-FFF2-40B4-BE49-F238E27FC236}">
                <a16:creationId xmlns:a16="http://schemas.microsoft.com/office/drawing/2014/main" id="{51B26D0D-F6C6-4746-9A73-F3230C78CC13}"/>
              </a:ext>
            </a:extLst>
          </p:cNvPr>
          <p:cNvCxnSpPr>
            <a:cxnSpLocks/>
            <a:endCxn id="27" idx="0"/>
          </p:cNvCxnSpPr>
          <p:nvPr userDrawn="1"/>
        </p:nvCxnSpPr>
        <p:spPr>
          <a:xfrm rot="5400000">
            <a:off x="13324711" y="5010086"/>
            <a:ext cx="282818" cy="2608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Platshållare för datum 3">
            <a:extLst>
              <a:ext uri="{FF2B5EF4-FFF2-40B4-BE49-F238E27FC236}">
                <a16:creationId xmlns:a16="http://schemas.microsoft.com/office/drawing/2014/main" id="{F108AD82-72FC-B14A-AB1D-3531EE1EF2A5}"/>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FF150539-8067-4E24-A2C1-BA1666A0727B}" type="datetime1">
              <a:rPr lang="nb-NO" noProof="0" smtClean="0"/>
              <a:t>20.08.2026</a:t>
            </a:fld>
            <a:endParaRPr lang="en-US" noProof="0"/>
          </a:p>
        </p:txBody>
      </p:sp>
      <p:sp>
        <p:nvSpPr>
          <p:cNvPr id="33" name="Platshållare för sidfot 4">
            <a:extLst>
              <a:ext uri="{FF2B5EF4-FFF2-40B4-BE49-F238E27FC236}">
                <a16:creationId xmlns:a16="http://schemas.microsoft.com/office/drawing/2014/main" id="{C4EB0FB3-7424-E64E-9E1F-C82858E84CA5}"/>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34" name="Platshållare för bildnummer 5">
            <a:extLst>
              <a:ext uri="{FF2B5EF4-FFF2-40B4-BE49-F238E27FC236}">
                <a16:creationId xmlns:a16="http://schemas.microsoft.com/office/drawing/2014/main" id="{F618CE27-EA31-0640-9BB9-B364046C3B39}"/>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35716578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7 Icons Text Image">
    <p:bg>
      <p:bgPr>
        <a:solidFill>
          <a:schemeClr val="bg1"/>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CBA7EE4-EB8C-8F45-95DB-49CBDE2D978D}"/>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11" name="Text Placeholder 7">
            <a:extLst>
              <a:ext uri="{FF2B5EF4-FFF2-40B4-BE49-F238E27FC236}">
                <a16:creationId xmlns:a16="http://schemas.microsoft.com/office/drawing/2014/main" id="{1E8E1731-23EB-0B4A-A05C-05B9BCA19C9C}"/>
              </a:ext>
            </a:extLst>
          </p:cNvPr>
          <p:cNvSpPr>
            <a:spLocks noGrp="1"/>
          </p:cNvSpPr>
          <p:nvPr>
            <p:ph type="body" sz="quarter" idx="32" hasCustomPrompt="1"/>
          </p:nvPr>
        </p:nvSpPr>
        <p:spPr>
          <a:xfrm>
            <a:off x="3416920" y="4154400"/>
            <a:ext cx="2531167" cy="1974938"/>
          </a:xfrm>
        </p:spPr>
        <p:txBody>
          <a:bodyPr/>
          <a:lstStyle>
            <a:lvl1pPr marL="0" indent="0" algn="ctr">
              <a:lnSpc>
                <a:spcPct val="100000"/>
              </a:lnSpc>
              <a:spcBef>
                <a:spcPts val="0"/>
              </a:spcBef>
              <a:spcAft>
                <a:spcPts val="800"/>
              </a:spcAft>
              <a:buNone/>
              <a:defRPr sz="1800" b="1" spc="40" baseline="0">
                <a:solidFill>
                  <a:schemeClr val="bg1"/>
                </a:solidFill>
              </a:defRPr>
            </a:lvl1pPr>
            <a:lvl2pPr marL="0" indent="0" algn="ctr">
              <a:lnSpc>
                <a:spcPct val="100000"/>
              </a:lnSpc>
              <a:spcBef>
                <a:spcPts val="0"/>
              </a:spcBef>
              <a:spcAft>
                <a:spcPts val="600"/>
              </a:spcAft>
              <a:buNone/>
              <a:defRPr sz="1600" spc="40" baseline="0">
                <a:solidFill>
                  <a:schemeClr val="bg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2" name="Text Placeholder 7">
            <a:extLst>
              <a:ext uri="{FF2B5EF4-FFF2-40B4-BE49-F238E27FC236}">
                <a16:creationId xmlns:a16="http://schemas.microsoft.com/office/drawing/2014/main" id="{2338588B-5749-8548-8A92-845B34954343}"/>
              </a:ext>
            </a:extLst>
          </p:cNvPr>
          <p:cNvSpPr>
            <a:spLocks noGrp="1"/>
          </p:cNvSpPr>
          <p:nvPr>
            <p:ph type="body" sz="quarter" idx="35" hasCustomPrompt="1"/>
          </p:nvPr>
        </p:nvSpPr>
        <p:spPr>
          <a:xfrm>
            <a:off x="6250746" y="4154400"/>
            <a:ext cx="2531167" cy="1974938"/>
          </a:xfrm>
        </p:spPr>
        <p:txBody>
          <a:bodyPr/>
          <a:lstStyle>
            <a:lvl1pPr marL="0" indent="0" algn="ctr">
              <a:lnSpc>
                <a:spcPct val="100000"/>
              </a:lnSpc>
              <a:spcBef>
                <a:spcPts val="0"/>
              </a:spcBef>
              <a:spcAft>
                <a:spcPts val="800"/>
              </a:spcAft>
              <a:buNone/>
              <a:defRPr sz="1800" b="1" spc="40" baseline="0">
                <a:solidFill>
                  <a:schemeClr val="bg1"/>
                </a:solidFill>
              </a:defRPr>
            </a:lvl1pPr>
            <a:lvl2pPr marL="0" indent="0" algn="ctr">
              <a:lnSpc>
                <a:spcPct val="100000"/>
              </a:lnSpc>
              <a:spcBef>
                <a:spcPts val="0"/>
              </a:spcBef>
              <a:spcAft>
                <a:spcPts val="600"/>
              </a:spcAft>
              <a:buNone/>
              <a:defRPr sz="1600" spc="40" baseline="0">
                <a:solidFill>
                  <a:schemeClr val="bg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3" name="Text Placeholder 7">
            <a:extLst>
              <a:ext uri="{FF2B5EF4-FFF2-40B4-BE49-F238E27FC236}">
                <a16:creationId xmlns:a16="http://schemas.microsoft.com/office/drawing/2014/main" id="{B2D2E607-59C0-854C-9641-8FC1939742CC}"/>
              </a:ext>
            </a:extLst>
          </p:cNvPr>
          <p:cNvSpPr>
            <a:spLocks noGrp="1"/>
          </p:cNvSpPr>
          <p:nvPr>
            <p:ph type="body" sz="quarter" idx="37" hasCustomPrompt="1"/>
          </p:nvPr>
        </p:nvSpPr>
        <p:spPr>
          <a:xfrm>
            <a:off x="9084571" y="4154400"/>
            <a:ext cx="2531167" cy="1974938"/>
          </a:xfrm>
        </p:spPr>
        <p:txBody>
          <a:bodyPr/>
          <a:lstStyle>
            <a:lvl1pPr marL="0" indent="0" algn="ctr">
              <a:lnSpc>
                <a:spcPct val="100000"/>
              </a:lnSpc>
              <a:spcBef>
                <a:spcPts val="0"/>
              </a:spcBef>
              <a:spcAft>
                <a:spcPts val="800"/>
              </a:spcAft>
              <a:buNone/>
              <a:defRPr sz="1800" b="1" spc="40" baseline="0">
                <a:solidFill>
                  <a:schemeClr val="bg1"/>
                </a:solidFill>
              </a:defRPr>
            </a:lvl1pPr>
            <a:lvl2pPr marL="0" indent="0" algn="ctr">
              <a:lnSpc>
                <a:spcPct val="100000"/>
              </a:lnSpc>
              <a:spcBef>
                <a:spcPts val="0"/>
              </a:spcBef>
              <a:spcAft>
                <a:spcPts val="600"/>
              </a:spcAft>
              <a:buNone/>
              <a:defRPr sz="1600" spc="40" baseline="0">
                <a:solidFill>
                  <a:schemeClr val="bg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4" name="Text Placeholder 18">
            <a:extLst>
              <a:ext uri="{FF2B5EF4-FFF2-40B4-BE49-F238E27FC236}">
                <a16:creationId xmlns:a16="http://schemas.microsoft.com/office/drawing/2014/main" id="{50DAC6A8-070F-A541-973B-11A3E7A90998}"/>
              </a:ext>
            </a:extLst>
          </p:cNvPr>
          <p:cNvSpPr>
            <a:spLocks noGrp="1"/>
          </p:cNvSpPr>
          <p:nvPr>
            <p:ph type="body" sz="quarter" idx="14" hasCustomPrompt="1"/>
          </p:nvPr>
        </p:nvSpPr>
        <p:spPr>
          <a:xfrm>
            <a:off x="576000" y="731027"/>
            <a:ext cx="11039738" cy="421200"/>
          </a:xfrm>
          <a:prstGeom prst="rect">
            <a:avLst/>
          </a:prstGeom>
        </p:spPr>
        <p:txBody>
          <a:bodyPr anchor="t">
            <a:noAutofit/>
          </a:bodyPr>
          <a:lstStyle>
            <a:lvl1pPr marL="0" indent="0">
              <a:lnSpc>
                <a:spcPct val="85000"/>
              </a:lnSpc>
              <a:spcBef>
                <a:spcPts val="0"/>
              </a:spcBef>
              <a:buNone/>
              <a:defRPr sz="3600" spc="40" baseline="0">
                <a:solidFill>
                  <a:schemeClr val="bg1"/>
                </a:solidFill>
              </a:defRPr>
            </a:lvl1pPr>
          </a:lstStyle>
          <a:p>
            <a:pPr lvl="0"/>
            <a:r>
              <a:rPr lang="en-US" noProof="0"/>
              <a:t>Click for a short headline of one line</a:t>
            </a:r>
          </a:p>
        </p:txBody>
      </p:sp>
      <p:sp>
        <p:nvSpPr>
          <p:cNvPr id="15" name="Text Placeholder 7">
            <a:extLst>
              <a:ext uri="{FF2B5EF4-FFF2-40B4-BE49-F238E27FC236}">
                <a16:creationId xmlns:a16="http://schemas.microsoft.com/office/drawing/2014/main" id="{CD04EC2E-C805-E64A-BBA4-8DECB98EE820}"/>
              </a:ext>
            </a:extLst>
          </p:cNvPr>
          <p:cNvSpPr>
            <a:spLocks noGrp="1"/>
          </p:cNvSpPr>
          <p:nvPr>
            <p:ph type="body" sz="quarter" idx="38" hasCustomPrompt="1"/>
          </p:nvPr>
        </p:nvSpPr>
        <p:spPr>
          <a:xfrm>
            <a:off x="583094" y="4154400"/>
            <a:ext cx="2531167" cy="1974938"/>
          </a:xfrm>
        </p:spPr>
        <p:txBody>
          <a:bodyPr/>
          <a:lstStyle>
            <a:lvl1pPr marL="0" indent="0" algn="ctr">
              <a:lnSpc>
                <a:spcPct val="100000"/>
              </a:lnSpc>
              <a:spcBef>
                <a:spcPts val="0"/>
              </a:spcBef>
              <a:spcAft>
                <a:spcPts val="800"/>
              </a:spcAft>
              <a:buNone/>
              <a:defRPr sz="1800" b="1" spc="40" baseline="0">
                <a:solidFill>
                  <a:schemeClr val="bg1"/>
                </a:solidFill>
              </a:defRPr>
            </a:lvl1pPr>
            <a:lvl2pPr marL="0" indent="0" algn="ctr">
              <a:lnSpc>
                <a:spcPct val="100000"/>
              </a:lnSpc>
              <a:spcBef>
                <a:spcPts val="0"/>
              </a:spcBef>
              <a:spcAft>
                <a:spcPts val="600"/>
              </a:spcAft>
              <a:buNone/>
              <a:defRPr sz="1600" spc="40" baseline="0">
                <a:solidFill>
                  <a:schemeClr val="bg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6" name="textruta 15">
            <a:extLst>
              <a:ext uri="{FF2B5EF4-FFF2-40B4-BE49-F238E27FC236}">
                <a16:creationId xmlns:a16="http://schemas.microsoft.com/office/drawing/2014/main" id="{5B557DC7-544E-9044-B335-9376734CE4C7}"/>
              </a:ext>
            </a:extLst>
          </p:cNvPr>
          <p:cNvSpPr txBox="1"/>
          <p:nvPr userDrawn="1"/>
        </p:nvSpPr>
        <p:spPr>
          <a:xfrm>
            <a:off x="12395260" y="4154400"/>
            <a:ext cx="1681523" cy="1754326"/>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mn-lt"/>
                <a:cs typeface="Arial" panose="020B0604020202020204" pitchFamily="34" charset="0"/>
              </a:rPr>
              <a:t>To change from </a:t>
            </a:r>
            <a:r>
              <a:rPr lang="en-US" sz="900" b="1" baseline="0" noProof="0">
                <a:solidFill>
                  <a:schemeClr val="tx1">
                    <a:lumMod val="65000"/>
                    <a:lumOff val="35000"/>
                  </a:schemeClr>
                </a:solidFill>
                <a:latin typeface="+mn-lt"/>
                <a:cs typeface="Arial" panose="020B0604020202020204" pitchFamily="34" charset="0"/>
              </a:rPr>
              <a:t>headline</a:t>
            </a:r>
            <a:r>
              <a:rPr lang="en-US" sz="900" baseline="0" noProof="0">
                <a:solidFill>
                  <a:schemeClr val="tx1">
                    <a:lumMod val="65000"/>
                    <a:lumOff val="35000"/>
                  </a:schemeClr>
                </a:solidFill>
                <a:latin typeface="+mn-lt"/>
                <a:cs typeface="Arial" panose="020B0604020202020204" pitchFamily="34" charset="0"/>
              </a:rPr>
              <a:t> to </a:t>
            </a:r>
            <a:r>
              <a:rPr lang="en-US" sz="900" b="1" baseline="0" noProof="0">
                <a:solidFill>
                  <a:schemeClr val="tx1">
                    <a:lumMod val="65000"/>
                    <a:lumOff val="35000"/>
                  </a:schemeClr>
                </a:solidFill>
                <a:latin typeface="+mn-lt"/>
                <a:cs typeface="Arial" panose="020B0604020202020204" pitchFamily="34" charset="0"/>
              </a:rPr>
              <a:t>body text </a:t>
            </a:r>
            <a:r>
              <a:rPr lang="en-US" sz="900" baseline="0" noProof="0">
                <a:solidFill>
                  <a:schemeClr val="tx1">
                    <a:lumMod val="65000"/>
                    <a:lumOff val="35000"/>
                  </a:schemeClr>
                </a:solidFill>
                <a:latin typeface="+mn-lt"/>
                <a:cs typeface="Arial" panose="020B0604020202020204" pitchFamily="34" charset="0"/>
              </a:rPr>
              <a:t>or to </a:t>
            </a:r>
            <a:r>
              <a:rPr lang="en-US" sz="900" b="1" baseline="0" noProof="0">
                <a:solidFill>
                  <a:schemeClr val="tx1">
                    <a:lumMod val="65000"/>
                    <a:lumOff val="35000"/>
                  </a:schemeClr>
                </a:solidFill>
                <a:latin typeface="+mn-lt"/>
                <a:cs typeface="Arial" panose="020B0604020202020204" pitchFamily="34" charset="0"/>
              </a:rPr>
              <a:t>use bullets</a:t>
            </a:r>
            <a:r>
              <a:rPr lang="en-US" sz="900" baseline="0" noProof="0">
                <a:solidFill>
                  <a:schemeClr val="tx1">
                    <a:lumMod val="65000"/>
                    <a:lumOff val="35000"/>
                  </a:schemeClr>
                </a:solidFill>
                <a:latin typeface="+mn-lt"/>
                <a:cs typeface="Arial" panose="020B0604020202020204" pitchFamily="34" charset="0"/>
              </a:rPr>
              <a:t>, press </a:t>
            </a:r>
            <a:r>
              <a:rPr lang="en-US" sz="900" b="1" baseline="0" noProof="0">
                <a:solidFill>
                  <a:schemeClr val="tx1">
                    <a:lumMod val="65000"/>
                    <a:lumOff val="35000"/>
                  </a:schemeClr>
                </a:solidFill>
                <a:latin typeface="+mn-lt"/>
                <a:cs typeface="Arial" panose="020B0604020202020204" pitchFamily="34" charset="0"/>
              </a:rPr>
              <a:t>enter/return </a:t>
            </a:r>
            <a:r>
              <a:rPr lang="en-US" sz="900" baseline="0" noProof="0">
                <a:solidFill>
                  <a:schemeClr val="tx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p:txBody>
      </p:sp>
      <p:pic>
        <p:nvPicPr>
          <p:cNvPr id="20" name="Picture 9">
            <a:extLst>
              <a:ext uri="{FF2B5EF4-FFF2-40B4-BE49-F238E27FC236}">
                <a16:creationId xmlns:a16="http://schemas.microsoft.com/office/drawing/2014/main" id="{5DB31F11-9F44-8645-A844-3ADA59673FA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058609"/>
            <a:ext cx="1422121" cy="721417"/>
          </a:xfrm>
          <a:prstGeom prst="rect">
            <a:avLst/>
          </a:prstGeom>
          <a:ln w="9525">
            <a:solidFill>
              <a:schemeClr val="tx2"/>
            </a:solidFill>
          </a:ln>
        </p:spPr>
      </p:pic>
      <p:sp>
        <p:nvSpPr>
          <p:cNvPr id="21" name="Oval 4">
            <a:extLst>
              <a:ext uri="{FF2B5EF4-FFF2-40B4-BE49-F238E27FC236}">
                <a16:creationId xmlns:a16="http://schemas.microsoft.com/office/drawing/2014/main" id="{A5F2B902-2364-FB49-99E0-D370C6CC7FB2}"/>
              </a:ext>
            </a:extLst>
          </p:cNvPr>
          <p:cNvSpPr/>
          <p:nvPr userDrawn="1"/>
        </p:nvSpPr>
        <p:spPr>
          <a:xfrm>
            <a:off x="13194299" y="5281906"/>
            <a:ext cx="282818" cy="282818"/>
          </a:xfrm>
          <a:prstGeom prst="ellipse">
            <a:avLst/>
          </a:prstGeom>
          <a:solidFill>
            <a:schemeClr val="bg1">
              <a:lumMod val="95000"/>
              <a:alpha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22" name="Connector: Elbow 131">
            <a:extLst>
              <a:ext uri="{FF2B5EF4-FFF2-40B4-BE49-F238E27FC236}">
                <a16:creationId xmlns:a16="http://schemas.microsoft.com/office/drawing/2014/main" id="{2EF1A2AE-7440-6E41-8D23-42FC41929565}"/>
              </a:ext>
            </a:extLst>
          </p:cNvPr>
          <p:cNvCxnSpPr>
            <a:cxnSpLocks/>
            <a:endCxn id="21" idx="0"/>
          </p:cNvCxnSpPr>
          <p:nvPr userDrawn="1"/>
        </p:nvCxnSpPr>
        <p:spPr>
          <a:xfrm rot="5400000">
            <a:off x="13324711" y="5010086"/>
            <a:ext cx="282818" cy="2608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Picture Placeholder 4">
            <a:extLst>
              <a:ext uri="{FF2B5EF4-FFF2-40B4-BE49-F238E27FC236}">
                <a16:creationId xmlns:a16="http://schemas.microsoft.com/office/drawing/2014/main" id="{D0E63235-FEA3-D948-A94A-0578C7768948}"/>
              </a:ext>
            </a:extLst>
          </p:cNvPr>
          <p:cNvSpPr>
            <a:spLocks noGrp="1"/>
          </p:cNvSpPr>
          <p:nvPr>
            <p:ph type="pic" sz="quarter" idx="39" hasCustomPrompt="1"/>
          </p:nvPr>
        </p:nvSpPr>
        <p:spPr>
          <a:xfrm>
            <a:off x="858744" y="2133600"/>
            <a:ext cx="1979867" cy="1828800"/>
          </a:xfrm>
        </p:spPr>
        <p:txBody>
          <a:bodyPr/>
          <a:lstStyle>
            <a:lvl1pPr marL="12700" indent="0" algn="ctr">
              <a:buNone/>
              <a:defRPr sz="1300">
                <a:solidFill>
                  <a:schemeClr val="accent1"/>
                </a:solidFill>
              </a:defRPr>
            </a:lvl1pPr>
          </a:lstStyle>
          <a:p>
            <a:r>
              <a:rPr lang="en-US" noProof="0"/>
              <a:t>Click to add icon</a:t>
            </a:r>
          </a:p>
        </p:txBody>
      </p:sp>
      <p:sp>
        <p:nvSpPr>
          <p:cNvPr id="24" name="Picture Placeholder 4">
            <a:extLst>
              <a:ext uri="{FF2B5EF4-FFF2-40B4-BE49-F238E27FC236}">
                <a16:creationId xmlns:a16="http://schemas.microsoft.com/office/drawing/2014/main" id="{FB7545F6-DD9D-304C-9F71-C8CA7EFDC097}"/>
              </a:ext>
            </a:extLst>
          </p:cNvPr>
          <p:cNvSpPr>
            <a:spLocks noGrp="1"/>
          </p:cNvSpPr>
          <p:nvPr>
            <p:ph type="pic" sz="quarter" idx="40" hasCustomPrompt="1"/>
          </p:nvPr>
        </p:nvSpPr>
        <p:spPr>
          <a:xfrm>
            <a:off x="3692570" y="2133600"/>
            <a:ext cx="1979867" cy="1828800"/>
          </a:xfrm>
        </p:spPr>
        <p:txBody>
          <a:bodyPr/>
          <a:lstStyle>
            <a:lvl1pPr marL="12700" indent="0" algn="ctr">
              <a:buNone/>
              <a:defRPr sz="1300">
                <a:solidFill>
                  <a:schemeClr val="accent1"/>
                </a:solidFill>
              </a:defRPr>
            </a:lvl1pPr>
          </a:lstStyle>
          <a:p>
            <a:r>
              <a:rPr lang="en-US" noProof="0"/>
              <a:t>Click to add icon</a:t>
            </a:r>
          </a:p>
        </p:txBody>
      </p:sp>
      <p:sp>
        <p:nvSpPr>
          <p:cNvPr id="25" name="Picture Placeholder 4">
            <a:extLst>
              <a:ext uri="{FF2B5EF4-FFF2-40B4-BE49-F238E27FC236}">
                <a16:creationId xmlns:a16="http://schemas.microsoft.com/office/drawing/2014/main" id="{A03EE993-57A1-F843-87BE-52AFE8FCB895}"/>
              </a:ext>
            </a:extLst>
          </p:cNvPr>
          <p:cNvSpPr>
            <a:spLocks noGrp="1"/>
          </p:cNvSpPr>
          <p:nvPr>
            <p:ph type="pic" sz="quarter" idx="41" hasCustomPrompt="1"/>
          </p:nvPr>
        </p:nvSpPr>
        <p:spPr>
          <a:xfrm>
            <a:off x="6526396" y="2133600"/>
            <a:ext cx="1979867" cy="1828800"/>
          </a:xfrm>
        </p:spPr>
        <p:txBody>
          <a:bodyPr/>
          <a:lstStyle>
            <a:lvl1pPr marL="12700" indent="0" algn="ctr">
              <a:buNone/>
              <a:defRPr sz="1300">
                <a:solidFill>
                  <a:schemeClr val="accent1"/>
                </a:solidFill>
              </a:defRPr>
            </a:lvl1pPr>
          </a:lstStyle>
          <a:p>
            <a:r>
              <a:rPr lang="en-US" noProof="0"/>
              <a:t>Click to add icon</a:t>
            </a:r>
          </a:p>
        </p:txBody>
      </p:sp>
      <p:sp>
        <p:nvSpPr>
          <p:cNvPr id="26" name="Picture Placeholder 4">
            <a:extLst>
              <a:ext uri="{FF2B5EF4-FFF2-40B4-BE49-F238E27FC236}">
                <a16:creationId xmlns:a16="http://schemas.microsoft.com/office/drawing/2014/main" id="{BFA14DDB-89C6-5E45-A9BC-61F9CE9E1FCA}"/>
              </a:ext>
            </a:extLst>
          </p:cNvPr>
          <p:cNvSpPr>
            <a:spLocks noGrp="1"/>
          </p:cNvSpPr>
          <p:nvPr>
            <p:ph type="pic" sz="quarter" idx="42" hasCustomPrompt="1"/>
          </p:nvPr>
        </p:nvSpPr>
        <p:spPr>
          <a:xfrm>
            <a:off x="9360221" y="2133600"/>
            <a:ext cx="1979867" cy="1828800"/>
          </a:xfrm>
        </p:spPr>
        <p:txBody>
          <a:bodyPr/>
          <a:lstStyle>
            <a:lvl1pPr marL="12700" indent="0" algn="ctr">
              <a:buNone/>
              <a:defRPr sz="1300">
                <a:solidFill>
                  <a:schemeClr val="accent1"/>
                </a:solidFill>
              </a:defRPr>
            </a:lvl1pPr>
          </a:lstStyle>
          <a:p>
            <a:r>
              <a:rPr lang="en-US" noProof="0"/>
              <a:t>Click to add icon</a:t>
            </a:r>
          </a:p>
        </p:txBody>
      </p:sp>
      <p:sp>
        <p:nvSpPr>
          <p:cNvPr id="19" name="Platshållare för datum 3">
            <a:extLst>
              <a:ext uri="{FF2B5EF4-FFF2-40B4-BE49-F238E27FC236}">
                <a16:creationId xmlns:a16="http://schemas.microsoft.com/office/drawing/2014/main" id="{3E533940-02A5-A44C-99C4-528A46A184BF}"/>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FB48A9B6-BCC2-4943-A2C8-C44FA8CBDFFC}" type="datetime1">
              <a:rPr lang="nb-NO" smtClean="0"/>
              <a:t>20.08.2026</a:t>
            </a:fld>
            <a:endParaRPr lang="en-US"/>
          </a:p>
        </p:txBody>
      </p:sp>
      <p:sp>
        <p:nvSpPr>
          <p:cNvPr id="27" name="Platshållare för sidfot 4">
            <a:extLst>
              <a:ext uri="{FF2B5EF4-FFF2-40B4-BE49-F238E27FC236}">
                <a16:creationId xmlns:a16="http://schemas.microsoft.com/office/drawing/2014/main" id="{5F5CD060-CDC0-1D48-B04C-8511F91A14EA}"/>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a:t>Skanska Norway</a:t>
            </a:r>
          </a:p>
        </p:txBody>
      </p:sp>
      <p:sp>
        <p:nvSpPr>
          <p:cNvPr id="28" name="Platshållare för bildnummer 5">
            <a:extLst>
              <a:ext uri="{FF2B5EF4-FFF2-40B4-BE49-F238E27FC236}">
                <a16:creationId xmlns:a16="http://schemas.microsoft.com/office/drawing/2014/main" id="{85494874-3942-6145-8A0D-2EC0BF3C1B00}"/>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174533649"/>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8 Phone Mockup">
    <p:spTree>
      <p:nvGrpSpPr>
        <p:cNvPr id="1" name=""/>
        <p:cNvGrpSpPr/>
        <p:nvPr/>
      </p:nvGrpSpPr>
      <p:grpSpPr>
        <a:xfrm>
          <a:off x="0" y="0"/>
          <a:ext cx="0" cy="0"/>
          <a:chOff x="0" y="0"/>
          <a:chExt cx="0" cy="0"/>
        </a:xfrm>
      </p:grpSpPr>
      <p:grpSp>
        <p:nvGrpSpPr>
          <p:cNvPr id="17" name="Grupp 32">
            <a:extLst>
              <a:ext uri="{FF2B5EF4-FFF2-40B4-BE49-F238E27FC236}">
                <a16:creationId xmlns:a16="http://schemas.microsoft.com/office/drawing/2014/main" id="{06A06E8E-9AC5-474F-9D8F-BE8A4B8DF25A}"/>
              </a:ext>
            </a:extLst>
          </p:cNvPr>
          <p:cNvGrpSpPr/>
          <p:nvPr userDrawn="1"/>
        </p:nvGrpSpPr>
        <p:grpSpPr>
          <a:xfrm>
            <a:off x="576140" y="6451484"/>
            <a:ext cx="615478" cy="91194"/>
            <a:chOff x="576140" y="6451484"/>
            <a:chExt cx="615478" cy="91194"/>
          </a:xfrm>
          <a:solidFill>
            <a:schemeClr val="tx2"/>
          </a:solidFill>
        </p:grpSpPr>
        <p:sp>
          <p:nvSpPr>
            <p:cNvPr id="18" name="Bild 2">
              <a:extLst>
                <a:ext uri="{FF2B5EF4-FFF2-40B4-BE49-F238E27FC236}">
                  <a16:creationId xmlns:a16="http://schemas.microsoft.com/office/drawing/2014/main" id="{75F62DFF-CE28-2847-9178-371361C4B37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56F4E682-4CA9-5346-8CD6-98F8EACD6CE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11510029-65DB-F040-9ED5-A182045EEF2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882E3E49-2F44-5445-B3D9-4FA93CE1837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E77E397B-C384-F949-9F60-67A86BD39DC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DBE8665D-1D7B-BC49-9416-388A79FA966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25BD59B-C1DD-BF4D-89DA-D56603C3E32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pic>
        <p:nvPicPr>
          <p:cNvPr id="25" name="Bildobjekt 15">
            <a:extLst>
              <a:ext uri="{FF2B5EF4-FFF2-40B4-BE49-F238E27FC236}">
                <a16:creationId xmlns:a16="http://schemas.microsoft.com/office/drawing/2014/main" id="{13ED98E9-C731-A94B-BFD5-2ECE623D380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7443227" y="571905"/>
            <a:ext cx="2979174" cy="5704803"/>
          </a:xfrm>
          <a:prstGeom prst="rect">
            <a:avLst/>
          </a:prstGeom>
        </p:spPr>
      </p:pic>
      <p:sp>
        <p:nvSpPr>
          <p:cNvPr id="26" name="Text Placeholder 18">
            <a:extLst>
              <a:ext uri="{FF2B5EF4-FFF2-40B4-BE49-F238E27FC236}">
                <a16:creationId xmlns:a16="http://schemas.microsoft.com/office/drawing/2014/main" id="{A6ED295F-AFF0-3548-BAA8-8DAFA2BDE3F6}"/>
              </a:ext>
            </a:extLst>
          </p:cNvPr>
          <p:cNvSpPr>
            <a:spLocks noGrp="1"/>
          </p:cNvSpPr>
          <p:nvPr>
            <p:ph type="body" sz="quarter" idx="14" hasCustomPrompt="1"/>
          </p:nvPr>
        </p:nvSpPr>
        <p:spPr>
          <a:xfrm>
            <a:off x="576000" y="731027"/>
            <a:ext cx="5367178" cy="1365942"/>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three lines</a:t>
            </a:r>
          </a:p>
        </p:txBody>
      </p:sp>
      <p:sp>
        <p:nvSpPr>
          <p:cNvPr id="29" name="Picture Placeholder 28">
            <a:extLst>
              <a:ext uri="{FF2B5EF4-FFF2-40B4-BE49-F238E27FC236}">
                <a16:creationId xmlns:a16="http://schemas.microsoft.com/office/drawing/2014/main" id="{A08EABB5-1663-9D44-9EDB-6442B31EC5D9}"/>
              </a:ext>
            </a:extLst>
          </p:cNvPr>
          <p:cNvSpPr>
            <a:spLocks noGrp="1"/>
          </p:cNvSpPr>
          <p:nvPr>
            <p:ph type="pic" sz="quarter" idx="20" hasCustomPrompt="1"/>
          </p:nvPr>
        </p:nvSpPr>
        <p:spPr>
          <a:xfrm>
            <a:off x="7686262" y="874644"/>
            <a:ext cx="2451652" cy="5155096"/>
          </a:xfrm>
          <a:custGeom>
            <a:avLst/>
            <a:gdLst>
              <a:gd name="connsiteX0" fmla="*/ 246293 w 2451652"/>
              <a:gd name="connsiteY0" fmla="*/ 0 h 5155096"/>
              <a:gd name="connsiteX1" fmla="*/ 2205359 w 2451652"/>
              <a:gd name="connsiteY1" fmla="*/ 0 h 5155096"/>
              <a:gd name="connsiteX2" fmla="*/ 2451652 w 2451652"/>
              <a:gd name="connsiteY2" fmla="*/ 246293 h 5155096"/>
              <a:gd name="connsiteX3" fmla="*/ 2451652 w 2451652"/>
              <a:gd name="connsiteY3" fmla="*/ 4908803 h 5155096"/>
              <a:gd name="connsiteX4" fmla="*/ 2205359 w 2451652"/>
              <a:gd name="connsiteY4" fmla="*/ 5155096 h 5155096"/>
              <a:gd name="connsiteX5" fmla="*/ 246293 w 2451652"/>
              <a:gd name="connsiteY5" fmla="*/ 5155096 h 5155096"/>
              <a:gd name="connsiteX6" fmla="*/ 0 w 2451652"/>
              <a:gd name="connsiteY6" fmla="*/ 4908803 h 5155096"/>
              <a:gd name="connsiteX7" fmla="*/ 0 w 2451652"/>
              <a:gd name="connsiteY7" fmla="*/ 246293 h 5155096"/>
              <a:gd name="connsiteX8" fmla="*/ 246293 w 2451652"/>
              <a:gd name="connsiteY8" fmla="*/ 0 h 5155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1652" h="5155096">
                <a:moveTo>
                  <a:pt x="246293" y="0"/>
                </a:moveTo>
                <a:lnTo>
                  <a:pt x="2205359" y="0"/>
                </a:lnTo>
                <a:cubicBezTo>
                  <a:pt x="2341383" y="0"/>
                  <a:pt x="2451652" y="110269"/>
                  <a:pt x="2451652" y="246293"/>
                </a:cubicBezTo>
                <a:lnTo>
                  <a:pt x="2451652" y="4908803"/>
                </a:lnTo>
                <a:cubicBezTo>
                  <a:pt x="2451652" y="5044827"/>
                  <a:pt x="2341383" y="5155096"/>
                  <a:pt x="2205359" y="5155096"/>
                </a:cubicBezTo>
                <a:lnTo>
                  <a:pt x="246293" y="5155096"/>
                </a:lnTo>
                <a:cubicBezTo>
                  <a:pt x="110269" y="5155096"/>
                  <a:pt x="0" y="5044827"/>
                  <a:pt x="0" y="4908803"/>
                </a:cubicBezTo>
                <a:lnTo>
                  <a:pt x="0" y="246293"/>
                </a:lnTo>
                <a:cubicBezTo>
                  <a:pt x="0" y="110269"/>
                  <a:pt x="110269" y="0"/>
                  <a:pt x="246293" y="0"/>
                </a:cubicBezTo>
                <a:close/>
              </a:path>
            </a:pathLst>
          </a:custGeom>
          <a:solidFill>
            <a:schemeClr val="bg1">
              <a:lumMod val="85000"/>
            </a:schemeClr>
          </a:solidFill>
        </p:spPr>
        <p:txBody>
          <a:bodyPr wrap="square" lIns="108000" tIns="108000" rIns="144000">
            <a:noAutofit/>
          </a:bodyPr>
          <a:lstStyle>
            <a:lvl1pPr marL="12700" indent="0" algn="ctr">
              <a:spcBef>
                <a:spcPts val="0"/>
              </a:spcBef>
              <a:buNone/>
              <a:defRPr sz="1300"/>
            </a:lvl1pPr>
          </a:lstStyle>
          <a:p>
            <a:r>
              <a:rPr lang="en-US" noProof="0"/>
              <a:t>Click on the icon to add a print screen or image</a:t>
            </a:r>
          </a:p>
        </p:txBody>
      </p:sp>
      <p:sp>
        <p:nvSpPr>
          <p:cNvPr id="28" name="Platshållare för text 11">
            <a:extLst>
              <a:ext uri="{FF2B5EF4-FFF2-40B4-BE49-F238E27FC236}">
                <a16:creationId xmlns:a16="http://schemas.microsoft.com/office/drawing/2014/main" id="{E31C1F6F-95FC-D448-89F4-1960D28114DB}"/>
              </a:ext>
            </a:extLst>
          </p:cNvPr>
          <p:cNvSpPr>
            <a:spLocks noGrp="1"/>
          </p:cNvSpPr>
          <p:nvPr>
            <p:ph type="body" sz="quarter" idx="21" hasCustomPrompt="1"/>
          </p:nvPr>
        </p:nvSpPr>
        <p:spPr>
          <a:xfrm>
            <a:off x="576000" y="2527200"/>
            <a:ext cx="5377125" cy="3600450"/>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27" name="Platshållare för datum 3">
            <a:extLst>
              <a:ext uri="{FF2B5EF4-FFF2-40B4-BE49-F238E27FC236}">
                <a16:creationId xmlns:a16="http://schemas.microsoft.com/office/drawing/2014/main" id="{2637DBA1-D261-724E-93F9-5E39FC5E070D}"/>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77D3CF35-F43D-44FF-8C33-5D988BF23768}" type="datetime1">
              <a:rPr lang="nb-NO" noProof="0" smtClean="0"/>
              <a:t>20.08.2026</a:t>
            </a:fld>
            <a:endParaRPr lang="en-US" noProof="0"/>
          </a:p>
        </p:txBody>
      </p:sp>
      <p:sp>
        <p:nvSpPr>
          <p:cNvPr id="30" name="Platshållare för sidfot 4">
            <a:extLst>
              <a:ext uri="{FF2B5EF4-FFF2-40B4-BE49-F238E27FC236}">
                <a16:creationId xmlns:a16="http://schemas.microsoft.com/office/drawing/2014/main" id="{038997BA-D372-9543-B729-46FF4A74C647}"/>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31" name="Platshållare för bildnummer 5">
            <a:extLst>
              <a:ext uri="{FF2B5EF4-FFF2-40B4-BE49-F238E27FC236}">
                <a16:creationId xmlns:a16="http://schemas.microsoft.com/office/drawing/2014/main" id="{3ECA4266-AEC4-3246-A758-D7CAB8F0A87B}"/>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4018252711"/>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8 Tablet Mockup">
    <p:spTree>
      <p:nvGrpSpPr>
        <p:cNvPr id="1" name=""/>
        <p:cNvGrpSpPr/>
        <p:nvPr/>
      </p:nvGrpSpPr>
      <p:grpSpPr>
        <a:xfrm>
          <a:off x="0" y="0"/>
          <a:ext cx="0" cy="0"/>
          <a:chOff x="0" y="0"/>
          <a:chExt cx="0" cy="0"/>
        </a:xfrm>
      </p:grpSpPr>
      <p:pic>
        <p:nvPicPr>
          <p:cNvPr id="30" name="Bildobjekt 14">
            <a:extLst>
              <a:ext uri="{FF2B5EF4-FFF2-40B4-BE49-F238E27FC236}">
                <a16:creationId xmlns:a16="http://schemas.microsoft.com/office/drawing/2014/main" id="{99BEB798-BAD7-994E-B336-1BA64B6632D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689177" y="613726"/>
            <a:ext cx="4325139" cy="5646397"/>
          </a:xfrm>
          <a:prstGeom prst="rect">
            <a:avLst/>
          </a:prstGeom>
        </p:spPr>
      </p:pic>
      <p:sp>
        <p:nvSpPr>
          <p:cNvPr id="32" name="Picture Placeholder 31">
            <a:extLst>
              <a:ext uri="{FF2B5EF4-FFF2-40B4-BE49-F238E27FC236}">
                <a16:creationId xmlns:a16="http://schemas.microsoft.com/office/drawing/2014/main" id="{44B08C3B-79C1-2849-BF8E-3F68C34C99EB}"/>
              </a:ext>
            </a:extLst>
          </p:cNvPr>
          <p:cNvSpPr>
            <a:spLocks noGrp="1"/>
          </p:cNvSpPr>
          <p:nvPr>
            <p:ph type="pic" sz="quarter" idx="20" hasCustomPrompt="1"/>
          </p:nvPr>
        </p:nvSpPr>
        <p:spPr>
          <a:xfrm>
            <a:off x="6936658" y="875071"/>
            <a:ext cx="3854245" cy="5132439"/>
          </a:xfrm>
          <a:custGeom>
            <a:avLst/>
            <a:gdLst>
              <a:gd name="connsiteX0" fmla="*/ 112814 w 3854245"/>
              <a:gd name="connsiteY0" fmla="*/ 0 h 5132439"/>
              <a:gd name="connsiteX1" fmla="*/ 3741431 w 3854245"/>
              <a:gd name="connsiteY1" fmla="*/ 0 h 5132439"/>
              <a:gd name="connsiteX2" fmla="*/ 3854245 w 3854245"/>
              <a:gd name="connsiteY2" fmla="*/ 112814 h 5132439"/>
              <a:gd name="connsiteX3" fmla="*/ 3854245 w 3854245"/>
              <a:gd name="connsiteY3" fmla="*/ 5019625 h 5132439"/>
              <a:gd name="connsiteX4" fmla="*/ 3741431 w 3854245"/>
              <a:gd name="connsiteY4" fmla="*/ 5132439 h 5132439"/>
              <a:gd name="connsiteX5" fmla="*/ 112814 w 3854245"/>
              <a:gd name="connsiteY5" fmla="*/ 5132439 h 5132439"/>
              <a:gd name="connsiteX6" fmla="*/ 0 w 3854245"/>
              <a:gd name="connsiteY6" fmla="*/ 5019625 h 5132439"/>
              <a:gd name="connsiteX7" fmla="*/ 0 w 3854245"/>
              <a:gd name="connsiteY7" fmla="*/ 112814 h 5132439"/>
              <a:gd name="connsiteX8" fmla="*/ 112814 w 3854245"/>
              <a:gd name="connsiteY8" fmla="*/ 0 h 513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54245" h="5132439">
                <a:moveTo>
                  <a:pt x="112814" y="0"/>
                </a:moveTo>
                <a:lnTo>
                  <a:pt x="3741431" y="0"/>
                </a:lnTo>
                <a:cubicBezTo>
                  <a:pt x="3803736" y="0"/>
                  <a:pt x="3854245" y="50509"/>
                  <a:pt x="3854245" y="112814"/>
                </a:cubicBezTo>
                <a:lnTo>
                  <a:pt x="3854245" y="5019625"/>
                </a:lnTo>
                <a:cubicBezTo>
                  <a:pt x="3854245" y="5081930"/>
                  <a:pt x="3803736" y="5132439"/>
                  <a:pt x="3741431" y="5132439"/>
                </a:cubicBezTo>
                <a:lnTo>
                  <a:pt x="112814" y="5132439"/>
                </a:lnTo>
                <a:cubicBezTo>
                  <a:pt x="50509" y="5132439"/>
                  <a:pt x="0" y="5081930"/>
                  <a:pt x="0" y="5019625"/>
                </a:cubicBezTo>
                <a:lnTo>
                  <a:pt x="0" y="112814"/>
                </a:lnTo>
                <a:cubicBezTo>
                  <a:pt x="0" y="50509"/>
                  <a:pt x="50509" y="0"/>
                  <a:pt x="112814" y="0"/>
                </a:cubicBezTo>
                <a:close/>
              </a:path>
            </a:pathLst>
          </a:custGeom>
          <a:solidFill>
            <a:schemeClr val="bg1">
              <a:lumMod val="85000"/>
            </a:schemeClr>
          </a:solidFill>
        </p:spPr>
        <p:txBody>
          <a:bodyPr wrap="square" lIns="108000" tIns="108000" rIns="144000">
            <a:noAutofit/>
          </a:bodyPr>
          <a:lstStyle>
            <a:lvl1pPr marL="12700" indent="0" algn="ctr" fontAlgn="ctr">
              <a:spcBef>
                <a:spcPts val="0"/>
              </a:spcBef>
              <a:buNone/>
              <a:defRPr sz="1300"/>
            </a:lvl1pPr>
          </a:lstStyle>
          <a:p>
            <a:r>
              <a:rPr lang="en-US" noProof="0"/>
              <a:t>Click on the icon to add a print screen </a:t>
            </a:r>
            <a:br>
              <a:rPr lang="en-US" noProof="0"/>
            </a:br>
            <a:r>
              <a:rPr lang="en-US" noProof="0"/>
              <a:t>or image</a:t>
            </a:r>
          </a:p>
        </p:txBody>
      </p:sp>
      <p:grpSp>
        <p:nvGrpSpPr>
          <p:cNvPr id="17" name="Grupp 32">
            <a:extLst>
              <a:ext uri="{FF2B5EF4-FFF2-40B4-BE49-F238E27FC236}">
                <a16:creationId xmlns:a16="http://schemas.microsoft.com/office/drawing/2014/main" id="{06A06E8E-9AC5-474F-9D8F-BE8A4B8DF25A}"/>
              </a:ext>
            </a:extLst>
          </p:cNvPr>
          <p:cNvGrpSpPr/>
          <p:nvPr userDrawn="1"/>
        </p:nvGrpSpPr>
        <p:grpSpPr>
          <a:xfrm>
            <a:off x="576140" y="6451484"/>
            <a:ext cx="615478" cy="91194"/>
            <a:chOff x="576140" y="6451484"/>
            <a:chExt cx="615478" cy="91194"/>
          </a:xfrm>
          <a:solidFill>
            <a:schemeClr val="tx2"/>
          </a:solidFill>
        </p:grpSpPr>
        <p:sp>
          <p:nvSpPr>
            <p:cNvPr id="18" name="Bild 2">
              <a:extLst>
                <a:ext uri="{FF2B5EF4-FFF2-40B4-BE49-F238E27FC236}">
                  <a16:creationId xmlns:a16="http://schemas.microsoft.com/office/drawing/2014/main" id="{75F62DFF-CE28-2847-9178-371361C4B37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56F4E682-4CA9-5346-8CD6-98F8EACD6CE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11510029-65DB-F040-9ED5-A182045EEF2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882E3E49-2F44-5445-B3D9-4FA93CE1837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E77E397B-C384-F949-9F60-67A86BD39DC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DBE8665D-1D7B-BC49-9416-388A79FA966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25BD59B-C1DD-BF4D-89DA-D56603C3E32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33" name="Text Placeholder 18">
            <a:extLst>
              <a:ext uri="{FF2B5EF4-FFF2-40B4-BE49-F238E27FC236}">
                <a16:creationId xmlns:a16="http://schemas.microsoft.com/office/drawing/2014/main" id="{96B2358A-BB39-7B47-9534-6E6E079F5E39}"/>
              </a:ext>
            </a:extLst>
          </p:cNvPr>
          <p:cNvSpPr>
            <a:spLocks noGrp="1"/>
          </p:cNvSpPr>
          <p:nvPr>
            <p:ph type="body" sz="quarter" idx="14" hasCustomPrompt="1"/>
          </p:nvPr>
        </p:nvSpPr>
        <p:spPr>
          <a:xfrm>
            <a:off x="575999" y="731027"/>
            <a:ext cx="5377125" cy="1365942"/>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three lines</a:t>
            </a:r>
          </a:p>
        </p:txBody>
      </p:sp>
      <p:sp>
        <p:nvSpPr>
          <p:cNvPr id="25" name="Platshållare för text 11">
            <a:extLst>
              <a:ext uri="{FF2B5EF4-FFF2-40B4-BE49-F238E27FC236}">
                <a16:creationId xmlns:a16="http://schemas.microsoft.com/office/drawing/2014/main" id="{15044A8B-EC3C-AC48-809D-139C48BB0CB9}"/>
              </a:ext>
            </a:extLst>
          </p:cNvPr>
          <p:cNvSpPr>
            <a:spLocks noGrp="1"/>
          </p:cNvSpPr>
          <p:nvPr>
            <p:ph type="body" sz="quarter" idx="21" hasCustomPrompt="1"/>
          </p:nvPr>
        </p:nvSpPr>
        <p:spPr>
          <a:xfrm>
            <a:off x="576000" y="2527200"/>
            <a:ext cx="5377125" cy="3600450"/>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26" name="Platshållare för datum 3">
            <a:extLst>
              <a:ext uri="{FF2B5EF4-FFF2-40B4-BE49-F238E27FC236}">
                <a16:creationId xmlns:a16="http://schemas.microsoft.com/office/drawing/2014/main" id="{FE602DED-DAC5-024B-AE88-9935B5D11D37}"/>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3EB84781-AEC0-4C1A-B8AA-A3A912F50034}" type="datetime1">
              <a:rPr lang="nb-NO" noProof="0" smtClean="0"/>
              <a:t>20.08.2026</a:t>
            </a:fld>
            <a:endParaRPr lang="en-US" noProof="0"/>
          </a:p>
        </p:txBody>
      </p:sp>
      <p:sp>
        <p:nvSpPr>
          <p:cNvPr id="27" name="Platshållare för sidfot 4">
            <a:extLst>
              <a:ext uri="{FF2B5EF4-FFF2-40B4-BE49-F238E27FC236}">
                <a16:creationId xmlns:a16="http://schemas.microsoft.com/office/drawing/2014/main" id="{71479E35-8226-3343-A824-A028DAAD3ACC}"/>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28" name="Platshållare för bildnummer 5">
            <a:extLst>
              <a:ext uri="{FF2B5EF4-FFF2-40B4-BE49-F238E27FC236}">
                <a16:creationId xmlns:a16="http://schemas.microsoft.com/office/drawing/2014/main" id="{F42DCEB3-A3C8-3E41-AC6B-EF5005843077}"/>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2049678569"/>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9 End/Thank You Blue with image">
    <p:bg>
      <p:bgPr>
        <a:solidFill>
          <a:schemeClr val="tx2"/>
        </a:solidFill>
        <a:effectLst/>
      </p:bgPr>
    </p:bg>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5544DF57-7764-0643-BBD9-8E9A5BB6A5C0}"/>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accent1"/>
                </a:solidFill>
              </a:defRPr>
            </a:lvl1pPr>
          </a:lstStyle>
          <a:p>
            <a:r>
              <a:rPr lang="en-US" noProof="0"/>
              <a:t>Click on the icon to add an image</a:t>
            </a:r>
          </a:p>
        </p:txBody>
      </p:sp>
      <p:sp>
        <p:nvSpPr>
          <p:cNvPr id="25" name="Text Placeholder 7">
            <a:extLst>
              <a:ext uri="{FF2B5EF4-FFF2-40B4-BE49-F238E27FC236}">
                <a16:creationId xmlns:a16="http://schemas.microsoft.com/office/drawing/2014/main" id="{67488718-642D-1C4A-B768-5243ECAAFF54}"/>
              </a:ext>
            </a:extLst>
          </p:cNvPr>
          <p:cNvSpPr>
            <a:spLocks noGrp="1"/>
          </p:cNvSpPr>
          <p:nvPr>
            <p:ph type="body" sz="quarter" idx="38" hasCustomPrompt="1"/>
          </p:nvPr>
        </p:nvSpPr>
        <p:spPr>
          <a:xfrm>
            <a:off x="583093" y="720724"/>
            <a:ext cx="5370031" cy="2600325"/>
          </a:xfrm>
        </p:spPr>
        <p:txBody>
          <a:bodyPr/>
          <a:lstStyle>
            <a:lvl1pPr marL="0" indent="0" algn="l">
              <a:lnSpc>
                <a:spcPct val="100000"/>
              </a:lnSpc>
              <a:spcBef>
                <a:spcPts val="0"/>
              </a:spcBef>
              <a:spcAft>
                <a:spcPts val="850"/>
              </a:spcAft>
              <a:buNone/>
              <a:defRPr sz="3600" b="0" spc="40" baseline="0">
                <a:solidFill>
                  <a:schemeClr val="accent1"/>
                </a:solidFill>
              </a:defRPr>
            </a:lvl1pPr>
            <a:lvl2pPr marL="0" indent="0" algn="l">
              <a:lnSpc>
                <a:spcPct val="100000"/>
              </a:lnSpc>
              <a:spcBef>
                <a:spcPts val="0"/>
              </a:spcBef>
              <a:spcAft>
                <a:spcPts val="600"/>
              </a:spcAft>
              <a:buNone/>
              <a:defRPr sz="14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8" name="textruta 5">
            <a:extLst>
              <a:ext uri="{FF2B5EF4-FFF2-40B4-BE49-F238E27FC236}">
                <a16:creationId xmlns:a16="http://schemas.microsoft.com/office/drawing/2014/main" id="{9CA758BD-5C55-6540-BFC0-18BA5E290BA3}"/>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D6D03EBC-FF28-B246-9262-70768DB96EB3}"/>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4C4F2B59-2BF8-804B-B8CA-05F71E9FA5C2}"/>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483A10B1-05B8-D24F-9FD4-3E109436BAAF}"/>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textruta 11">
            <a:extLst>
              <a:ext uri="{FF2B5EF4-FFF2-40B4-BE49-F238E27FC236}">
                <a16:creationId xmlns:a16="http://schemas.microsoft.com/office/drawing/2014/main" id="{567CC080-E0B4-6645-B343-8E58FF0C1643}"/>
              </a:ext>
            </a:extLst>
          </p:cNvPr>
          <p:cNvSpPr txBox="1"/>
          <p:nvPr userDrawn="1"/>
        </p:nvSpPr>
        <p:spPr>
          <a:xfrm>
            <a:off x="12395260" y="4154400"/>
            <a:ext cx="1681523" cy="1754326"/>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mn-lt"/>
                <a:cs typeface="Arial" panose="020B0604020202020204" pitchFamily="34" charset="0"/>
              </a:rPr>
              <a:t>To change from </a:t>
            </a:r>
            <a:r>
              <a:rPr lang="en-US" sz="900" b="1" baseline="0" noProof="0">
                <a:solidFill>
                  <a:schemeClr val="tx1">
                    <a:lumMod val="65000"/>
                    <a:lumOff val="35000"/>
                  </a:schemeClr>
                </a:solidFill>
                <a:latin typeface="+mn-lt"/>
                <a:cs typeface="Arial" panose="020B0604020202020204" pitchFamily="34" charset="0"/>
              </a:rPr>
              <a:t>headline</a:t>
            </a:r>
            <a:r>
              <a:rPr lang="en-US" sz="900" baseline="0" noProof="0">
                <a:solidFill>
                  <a:schemeClr val="tx1">
                    <a:lumMod val="65000"/>
                    <a:lumOff val="35000"/>
                  </a:schemeClr>
                </a:solidFill>
                <a:latin typeface="+mn-lt"/>
                <a:cs typeface="Arial" panose="020B0604020202020204" pitchFamily="34" charset="0"/>
              </a:rPr>
              <a:t> to </a:t>
            </a:r>
            <a:r>
              <a:rPr lang="en-US" sz="900" b="1" baseline="0" noProof="0">
                <a:solidFill>
                  <a:schemeClr val="tx1">
                    <a:lumMod val="65000"/>
                    <a:lumOff val="35000"/>
                  </a:schemeClr>
                </a:solidFill>
                <a:latin typeface="+mn-lt"/>
                <a:cs typeface="Arial" panose="020B0604020202020204" pitchFamily="34" charset="0"/>
              </a:rPr>
              <a:t>body text </a:t>
            </a:r>
            <a:r>
              <a:rPr lang="en-US" sz="900" baseline="0" noProof="0">
                <a:solidFill>
                  <a:schemeClr val="tx1">
                    <a:lumMod val="65000"/>
                    <a:lumOff val="35000"/>
                  </a:schemeClr>
                </a:solidFill>
                <a:latin typeface="+mn-lt"/>
                <a:cs typeface="Arial" panose="020B0604020202020204" pitchFamily="34" charset="0"/>
              </a:rPr>
              <a:t>or to </a:t>
            </a:r>
            <a:r>
              <a:rPr lang="en-US" sz="900" b="1" baseline="0" noProof="0">
                <a:solidFill>
                  <a:schemeClr val="tx1">
                    <a:lumMod val="65000"/>
                    <a:lumOff val="35000"/>
                  </a:schemeClr>
                </a:solidFill>
                <a:latin typeface="+mn-lt"/>
                <a:cs typeface="Arial" panose="020B0604020202020204" pitchFamily="34" charset="0"/>
              </a:rPr>
              <a:t>use bullets</a:t>
            </a:r>
            <a:r>
              <a:rPr lang="en-US" sz="900" baseline="0" noProof="0">
                <a:solidFill>
                  <a:schemeClr val="tx1">
                    <a:lumMod val="65000"/>
                    <a:lumOff val="35000"/>
                  </a:schemeClr>
                </a:solidFill>
                <a:latin typeface="+mn-lt"/>
                <a:cs typeface="Arial" panose="020B0604020202020204" pitchFamily="34" charset="0"/>
              </a:rPr>
              <a:t>, press </a:t>
            </a:r>
            <a:r>
              <a:rPr lang="en-US" sz="900" b="1" baseline="0" noProof="0">
                <a:solidFill>
                  <a:schemeClr val="tx1">
                    <a:lumMod val="65000"/>
                    <a:lumOff val="35000"/>
                  </a:schemeClr>
                </a:solidFill>
                <a:latin typeface="+mn-lt"/>
                <a:cs typeface="Arial" panose="020B0604020202020204" pitchFamily="34" charset="0"/>
              </a:rPr>
              <a:t>enter/return </a:t>
            </a:r>
            <a:r>
              <a:rPr lang="en-US" sz="900" baseline="0" noProof="0">
                <a:solidFill>
                  <a:schemeClr val="tx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p:txBody>
      </p:sp>
      <p:pic>
        <p:nvPicPr>
          <p:cNvPr id="13" name="Picture 9">
            <a:extLst>
              <a:ext uri="{FF2B5EF4-FFF2-40B4-BE49-F238E27FC236}">
                <a16:creationId xmlns:a16="http://schemas.microsoft.com/office/drawing/2014/main" id="{359C9406-E00B-424F-B110-6C1F4D8428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058609"/>
            <a:ext cx="1422121" cy="721417"/>
          </a:xfrm>
          <a:prstGeom prst="rect">
            <a:avLst/>
          </a:prstGeom>
          <a:ln w="9525">
            <a:solidFill>
              <a:schemeClr val="tx2"/>
            </a:solidFill>
          </a:ln>
        </p:spPr>
      </p:pic>
      <p:sp>
        <p:nvSpPr>
          <p:cNvPr id="14" name="Oval 4">
            <a:extLst>
              <a:ext uri="{FF2B5EF4-FFF2-40B4-BE49-F238E27FC236}">
                <a16:creationId xmlns:a16="http://schemas.microsoft.com/office/drawing/2014/main" id="{5C256491-67DF-A248-A90E-627FCDF80B83}"/>
              </a:ext>
            </a:extLst>
          </p:cNvPr>
          <p:cNvSpPr/>
          <p:nvPr userDrawn="1"/>
        </p:nvSpPr>
        <p:spPr>
          <a:xfrm>
            <a:off x="13194299" y="5281906"/>
            <a:ext cx="282818" cy="282818"/>
          </a:xfrm>
          <a:prstGeom prst="ellipse">
            <a:avLst/>
          </a:prstGeom>
          <a:solidFill>
            <a:schemeClr val="bg1">
              <a:lumMod val="95000"/>
              <a:alpha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16" name="Connector: Elbow 131">
            <a:extLst>
              <a:ext uri="{FF2B5EF4-FFF2-40B4-BE49-F238E27FC236}">
                <a16:creationId xmlns:a16="http://schemas.microsoft.com/office/drawing/2014/main" id="{5D4FBB2B-EA79-FE42-A088-3353E1F76FB1}"/>
              </a:ext>
            </a:extLst>
          </p:cNvPr>
          <p:cNvCxnSpPr>
            <a:cxnSpLocks/>
            <a:endCxn id="14" idx="0"/>
          </p:cNvCxnSpPr>
          <p:nvPr userDrawn="1"/>
        </p:nvCxnSpPr>
        <p:spPr>
          <a:xfrm rot="5400000">
            <a:off x="13324711" y="5010086"/>
            <a:ext cx="282818" cy="2608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latshållare för datum 3">
            <a:extLst>
              <a:ext uri="{FF2B5EF4-FFF2-40B4-BE49-F238E27FC236}">
                <a16:creationId xmlns:a16="http://schemas.microsoft.com/office/drawing/2014/main" id="{76ED9D30-AAB7-914D-BF46-71D0253AA983}"/>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DECFB033-75DC-44F0-8B8D-4B7B6E4724A7}" type="datetime1">
              <a:rPr lang="nb-NO" noProof="0" smtClean="0"/>
              <a:t>20.08.2026</a:t>
            </a:fld>
            <a:endParaRPr lang="en-US" noProof="0"/>
          </a:p>
        </p:txBody>
      </p:sp>
      <p:sp>
        <p:nvSpPr>
          <p:cNvPr id="18" name="Platshållare för sidfot 4">
            <a:extLst>
              <a:ext uri="{FF2B5EF4-FFF2-40B4-BE49-F238E27FC236}">
                <a16:creationId xmlns:a16="http://schemas.microsoft.com/office/drawing/2014/main" id="{8418F8E0-C9D2-2F42-879F-7EE251517038}"/>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9" name="Platshållare för bildnummer 5">
            <a:extLst>
              <a:ext uri="{FF2B5EF4-FFF2-40B4-BE49-F238E27FC236}">
                <a16:creationId xmlns:a16="http://schemas.microsoft.com/office/drawing/2014/main" id="{309D3567-1851-1C48-B7BA-4F5DC6819349}"/>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21" name="Text Placeholder 4">
            <a:extLst>
              <a:ext uri="{FF2B5EF4-FFF2-40B4-BE49-F238E27FC236}">
                <a16:creationId xmlns:a16="http://schemas.microsoft.com/office/drawing/2014/main" id="{5CE675EA-9466-B54F-B83A-BE1E916021C6}"/>
              </a:ext>
            </a:extLst>
          </p:cNvPr>
          <p:cNvSpPr>
            <a:spLocks noGrp="1"/>
          </p:cNvSpPr>
          <p:nvPr>
            <p:ph type="body" sz="quarter" idx="14"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410573877"/>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9 End Slide/Thank You White with image">
    <p:bg>
      <p:bgPr>
        <a:solidFill>
          <a:schemeClr val="bg1"/>
        </a:solidFill>
        <a:effectLst/>
      </p:bgPr>
    </p:bg>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5544DF57-7764-0643-BBD9-8E9A5BB6A5C0}"/>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29" name="Text Placeholder 7">
            <a:extLst>
              <a:ext uri="{FF2B5EF4-FFF2-40B4-BE49-F238E27FC236}">
                <a16:creationId xmlns:a16="http://schemas.microsoft.com/office/drawing/2014/main" id="{0372CC69-D63F-AF4E-915B-F7E58ADA3E2E}"/>
              </a:ext>
            </a:extLst>
          </p:cNvPr>
          <p:cNvSpPr>
            <a:spLocks noGrp="1"/>
          </p:cNvSpPr>
          <p:nvPr>
            <p:ph type="body" sz="quarter" idx="39" hasCustomPrompt="1"/>
          </p:nvPr>
        </p:nvSpPr>
        <p:spPr>
          <a:xfrm>
            <a:off x="583093" y="4183201"/>
            <a:ext cx="5370031" cy="1946137"/>
          </a:xfrm>
        </p:spPr>
        <p:txBody>
          <a:bodyPr/>
          <a:lstStyle>
            <a:lvl1pPr marL="0" indent="0" algn="l">
              <a:lnSpc>
                <a:spcPct val="100000"/>
              </a:lnSpc>
              <a:spcBef>
                <a:spcPts val="0"/>
              </a:spcBef>
              <a:spcAft>
                <a:spcPts val="850"/>
              </a:spcAft>
              <a:buNone/>
              <a:defRPr sz="3600" b="0" spc="40" baseline="0">
                <a:solidFill>
                  <a:schemeClr val="bg1"/>
                </a:solidFill>
              </a:defRPr>
            </a:lvl1pPr>
            <a:lvl2pPr marL="0" indent="0" algn="l">
              <a:lnSpc>
                <a:spcPct val="100000"/>
              </a:lnSpc>
              <a:spcBef>
                <a:spcPts val="0"/>
              </a:spcBef>
              <a:spcAft>
                <a:spcPts val="600"/>
              </a:spcAft>
              <a:buNone/>
              <a:defRPr sz="1400" spc="40" baseline="0">
                <a:solidFill>
                  <a:schemeClr val="bg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8" name="textruta 5">
            <a:extLst>
              <a:ext uri="{FF2B5EF4-FFF2-40B4-BE49-F238E27FC236}">
                <a16:creationId xmlns:a16="http://schemas.microsoft.com/office/drawing/2014/main" id="{07728FC5-8FAF-D948-82AA-B9F786AAEBB7}"/>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D18F62CC-60C1-DB42-9742-4AF366303413}"/>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73C348B4-C0EC-824B-814E-D42C562CBFA8}"/>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1C4A7DAB-0DBB-E649-8262-BE0207487BE8}"/>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textruta 11">
            <a:extLst>
              <a:ext uri="{FF2B5EF4-FFF2-40B4-BE49-F238E27FC236}">
                <a16:creationId xmlns:a16="http://schemas.microsoft.com/office/drawing/2014/main" id="{21862494-F897-CA4F-BE27-9C206870AF17}"/>
              </a:ext>
            </a:extLst>
          </p:cNvPr>
          <p:cNvSpPr txBox="1"/>
          <p:nvPr userDrawn="1"/>
        </p:nvSpPr>
        <p:spPr>
          <a:xfrm>
            <a:off x="12395260" y="4154400"/>
            <a:ext cx="1681523" cy="1754326"/>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mn-lt"/>
                <a:cs typeface="Arial" panose="020B0604020202020204" pitchFamily="34" charset="0"/>
              </a:rPr>
              <a:t>To change from </a:t>
            </a:r>
            <a:r>
              <a:rPr lang="en-US" sz="900" b="1" baseline="0" noProof="0">
                <a:solidFill>
                  <a:schemeClr val="tx1">
                    <a:lumMod val="65000"/>
                    <a:lumOff val="35000"/>
                  </a:schemeClr>
                </a:solidFill>
                <a:latin typeface="+mn-lt"/>
                <a:cs typeface="Arial" panose="020B0604020202020204" pitchFamily="34" charset="0"/>
              </a:rPr>
              <a:t>headline</a:t>
            </a:r>
            <a:r>
              <a:rPr lang="en-US" sz="900" baseline="0" noProof="0">
                <a:solidFill>
                  <a:schemeClr val="tx1">
                    <a:lumMod val="65000"/>
                    <a:lumOff val="35000"/>
                  </a:schemeClr>
                </a:solidFill>
                <a:latin typeface="+mn-lt"/>
                <a:cs typeface="Arial" panose="020B0604020202020204" pitchFamily="34" charset="0"/>
              </a:rPr>
              <a:t> to </a:t>
            </a:r>
            <a:r>
              <a:rPr lang="en-US" sz="900" b="1" baseline="0" noProof="0">
                <a:solidFill>
                  <a:schemeClr val="tx1">
                    <a:lumMod val="65000"/>
                    <a:lumOff val="35000"/>
                  </a:schemeClr>
                </a:solidFill>
                <a:latin typeface="+mn-lt"/>
                <a:cs typeface="Arial" panose="020B0604020202020204" pitchFamily="34" charset="0"/>
              </a:rPr>
              <a:t>body text </a:t>
            </a:r>
            <a:r>
              <a:rPr lang="en-US" sz="900" baseline="0" noProof="0">
                <a:solidFill>
                  <a:schemeClr val="tx1">
                    <a:lumMod val="65000"/>
                    <a:lumOff val="35000"/>
                  </a:schemeClr>
                </a:solidFill>
                <a:latin typeface="+mn-lt"/>
                <a:cs typeface="Arial" panose="020B0604020202020204" pitchFamily="34" charset="0"/>
              </a:rPr>
              <a:t>or to </a:t>
            </a:r>
            <a:r>
              <a:rPr lang="en-US" sz="900" b="1" baseline="0" noProof="0">
                <a:solidFill>
                  <a:schemeClr val="tx1">
                    <a:lumMod val="65000"/>
                    <a:lumOff val="35000"/>
                  </a:schemeClr>
                </a:solidFill>
                <a:latin typeface="+mn-lt"/>
                <a:cs typeface="Arial" panose="020B0604020202020204" pitchFamily="34" charset="0"/>
              </a:rPr>
              <a:t>use bullets</a:t>
            </a:r>
            <a:r>
              <a:rPr lang="en-US" sz="900" baseline="0" noProof="0">
                <a:solidFill>
                  <a:schemeClr val="tx1">
                    <a:lumMod val="65000"/>
                    <a:lumOff val="35000"/>
                  </a:schemeClr>
                </a:solidFill>
                <a:latin typeface="+mn-lt"/>
                <a:cs typeface="Arial" panose="020B0604020202020204" pitchFamily="34" charset="0"/>
              </a:rPr>
              <a:t>, press </a:t>
            </a:r>
            <a:r>
              <a:rPr lang="en-US" sz="900" b="1" baseline="0" noProof="0">
                <a:solidFill>
                  <a:schemeClr val="tx1">
                    <a:lumMod val="65000"/>
                    <a:lumOff val="35000"/>
                  </a:schemeClr>
                </a:solidFill>
                <a:latin typeface="+mn-lt"/>
                <a:cs typeface="Arial" panose="020B0604020202020204" pitchFamily="34" charset="0"/>
              </a:rPr>
              <a:t>enter/return </a:t>
            </a:r>
            <a:r>
              <a:rPr lang="en-US" sz="900" baseline="0" noProof="0">
                <a:solidFill>
                  <a:schemeClr val="tx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p:txBody>
      </p:sp>
      <p:pic>
        <p:nvPicPr>
          <p:cNvPr id="13" name="Picture 9">
            <a:extLst>
              <a:ext uri="{FF2B5EF4-FFF2-40B4-BE49-F238E27FC236}">
                <a16:creationId xmlns:a16="http://schemas.microsoft.com/office/drawing/2014/main" id="{81C34785-F336-8949-9792-85C82E9BAEE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058609"/>
            <a:ext cx="1422121" cy="721417"/>
          </a:xfrm>
          <a:prstGeom prst="rect">
            <a:avLst/>
          </a:prstGeom>
          <a:ln w="9525">
            <a:solidFill>
              <a:schemeClr val="tx2"/>
            </a:solidFill>
          </a:ln>
        </p:spPr>
      </p:pic>
      <p:sp>
        <p:nvSpPr>
          <p:cNvPr id="14" name="Oval 4">
            <a:extLst>
              <a:ext uri="{FF2B5EF4-FFF2-40B4-BE49-F238E27FC236}">
                <a16:creationId xmlns:a16="http://schemas.microsoft.com/office/drawing/2014/main" id="{0DE5D575-685D-4949-9BD1-08C9CCBB6765}"/>
              </a:ext>
            </a:extLst>
          </p:cNvPr>
          <p:cNvSpPr/>
          <p:nvPr userDrawn="1"/>
        </p:nvSpPr>
        <p:spPr>
          <a:xfrm>
            <a:off x="13194299" y="5281906"/>
            <a:ext cx="282818" cy="282818"/>
          </a:xfrm>
          <a:prstGeom prst="ellipse">
            <a:avLst/>
          </a:prstGeom>
          <a:solidFill>
            <a:schemeClr val="bg1">
              <a:lumMod val="95000"/>
              <a:alpha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16" name="Connector: Elbow 131">
            <a:extLst>
              <a:ext uri="{FF2B5EF4-FFF2-40B4-BE49-F238E27FC236}">
                <a16:creationId xmlns:a16="http://schemas.microsoft.com/office/drawing/2014/main" id="{BEF77753-BA66-494E-BCE3-D85708BA6103}"/>
              </a:ext>
            </a:extLst>
          </p:cNvPr>
          <p:cNvCxnSpPr>
            <a:cxnSpLocks/>
            <a:endCxn id="14" idx="0"/>
          </p:cNvCxnSpPr>
          <p:nvPr userDrawn="1"/>
        </p:nvCxnSpPr>
        <p:spPr>
          <a:xfrm rot="5400000">
            <a:off x="13324711" y="5010086"/>
            <a:ext cx="282818" cy="2608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latshållare för datum 3">
            <a:extLst>
              <a:ext uri="{FF2B5EF4-FFF2-40B4-BE49-F238E27FC236}">
                <a16:creationId xmlns:a16="http://schemas.microsoft.com/office/drawing/2014/main" id="{DB686218-5BA2-074C-8852-556179CA2F32}"/>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7C987935-764E-4289-AADD-61DD6233DE78}" type="datetime1">
              <a:rPr lang="nb-NO" smtClean="0"/>
              <a:t>20.08.2026</a:t>
            </a:fld>
            <a:endParaRPr lang="en-US"/>
          </a:p>
        </p:txBody>
      </p:sp>
      <p:sp>
        <p:nvSpPr>
          <p:cNvPr id="18" name="Platshållare för sidfot 4">
            <a:extLst>
              <a:ext uri="{FF2B5EF4-FFF2-40B4-BE49-F238E27FC236}">
                <a16:creationId xmlns:a16="http://schemas.microsoft.com/office/drawing/2014/main" id="{F485D0B6-C708-9447-968B-34EBBA598FB8}"/>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en-US"/>
              <a:t>Skanska Norway</a:t>
            </a:r>
          </a:p>
        </p:txBody>
      </p:sp>
      <p:sp>
        <p:nvSpPr>
          <p:cNvPr id="19" name="Platshållare för bildnummer 5">
            <a:extLst>
              <a:ext uri="{FF2B5EF4-FFF2-40B4-BE49-F238E27FC236}">
                <a16:creationId xmlns:a16="http://schemas.microsoft.com/office/drawing/2014/main" id="{A18FEC4E-44A5-4B4E-BF3B-9186328914D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21" name="Text Placeholder 4">
            <a:extLst>
              <a:ext uri="{FF2B5EF4-FFF2-40B4-BE49-F238E27FC236}">
                <a16:creationId xmlns:a16="http://schemas.microsoft.com/office/drawing/2014/main" id="{D6DA0946-B5AD-DD46-98ED-3ADBD06FF55C}"/>
              </a:ext>
            </a:extLst>
          </p:cNvPr>
          <p:cNvSpPr>
            <a:spLocks noGrp="1"/>
          </p:cNvSpPr>
          <p:nvPr>
            <p:ph type="body" sz="quarter" idx="14"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350005543"/>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9 End Slide/Thank You Blue">
    <p:bg>
      <p:bgRef idx="1001">
        <a:schemeClr val="bg2"/>
      </p:bgRef>
    </p:bg>
    <p:spTree>
      <p:nvGrpSpPr>
        <p:cNvPr id="1" name=""/>
        <p:cNvGrpSpPr/>
        <p:nvPr/>
      </p:nvGrpSpPr>
      <p:grpSpPr>
        <a:xfrm>
          <a:off x="0" y="0"/>
          <a:ext cx="0" cy="0"/>
          <a:chOff x="0" y="0"/>
          <a:chExt cx="0" cy="0"/>
        </a:xfrm>
      </p:grpSpPr>
      <p:sp>
        <p:nvSpPr>
          <p:cNvPr id="29" name="Text Placeholder 7">
            <a:extLst>
              <a:ext uri="{FF2B5EF4-FFF2-40B4-BE49-F238E27FC236}">
                <a16:creationId xmlns:a16="http://schemas.microsoft.com/office/drawing/2014/main" id="{0372CC69-D63F-AF4E-915B-F7E58ADA3E2E}"/>
              </a:ext>
            </a:extLst>
          </p:cNvPr>
          <p:cNvSpPr>
            <a:spLocks noGrp="1"/>
          </p:cNvSpPr>
          <p:nvPr>
            <p:ph type="body" sz="quarter" idx="39" hasCustomPrompt="1"/>
          </p:nvPr>
        </p:nvSpPr>
        <p:spPr>
          <a:xfrm>
            <a:off x="583093" y="4183201"/>
            <a:ext cx="5370031" cy="1946137"/>
          </a:xfrm>
        </p:spPr>
        <p:txBody>
          <a:bodyPr/>
          <a:lstStyle>
            <a:lvl1pPr marL="0" indent="0" algn="l">
              <a:lnSpc>
                <a:spcPct val="100000"/>
              </a:lnSpc>
              <a:spcBef>
                <a:spcPts val="0"/>
              </a:spcBef>
              <a:spcAft>
                <a:spcPts val="850"/>
              </a:spcAft>
              <a:buNone/>
              <a:defRPr sz="3600" b="0" spc="40" baseline="0">
                <a:solidFill>
                  <a:schemeClr val="tx2"/>
                </a:solidFill>
              </a:defRPr>
            </a:lvl1pPr>
            <a:lvl2pPr marL="0" indent="0" algn="l">
              <a:lnSpc>
                <a:spcPct val="100000"/>
              </a:lnSpc>
              <a:spcBef>
                <a:spcPts val="0"/>
              </a:spcBef>
              <a:spcAft>
                <a:spcPts val="600"/>
              </a:spcAft>
              <a:buNone/>
              <a:defRPr sz="1400" spc="40" baseline="0">
                <a:solidFill>
                  <a:schemeClr val="tx2"/>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8" name="textruta 5">
            <a:extLst>
              <a:ext uri="{FF2B5EF4-FFF2-40B4-BE49-F238E27FC236}">
                <a16:creationId xmlns:a16="http://schemas.microsoft.com/office/drawing/2014/main" id="{07728FC5-8FAF-D948-82AA-B9F786AAEBB7}"/>
              </a:ext>
            </a:extLst>
          </p:cNvPr>
          <p:cNvSpPr txBox="1"/>
          <p:nvPr userDrawn="1"/>
        </p:nvSpPr>
        <p:spPr>
          <a:xfrm>
            <a:off x="12395260" y="1453483"/>
            <a:ext cx="1681523" cy="646331"/>
          </a:xfrm>
          <a:prstGeom prst="rect">
            <a:avLst/>
          </a:prstGeom>
          <a:solidFill>
            <a:schemeClr val="tx1"/>
          </a:solidFill>
          <a:effectLst/>
        </p:spPr>
        <p:txBody>
          <a:bodyPr wrap="square" rtlCol="0" anchor="ctr" anchorCtr="0">
            <a:spAutoFit/>
          </a:bodyPr>
          <a:lstStyle/>
          <a:p>
            <a:pPr algn="ctr"/>
            <a:r>
              <a:rPr lang="en-US" sz="900" baseline="0" noProof="0">
                <a:solidFill>
                  <a:schemeClr val="bg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bg1">
                    <a:lumMod val="65000"/>
                    <a:lumOff val="35000"/>
                  </a:schemeClr>
                </a:solidFill>
                <a:latin typeface="Arial" panose="020B0604020202020204" pitchFamily="34" charset="0"/>
                <a:cs typeface="Arial" panose="020B0604020202020204" pitchFamily="34" charset="0"/>
              </a:rPr>
              <a:t>and use – </a:t>
            </a:r>
            <a:r>
              <a:rPr lang="en-US" sz="900" b="1" noProof="0">
                <a:solidFill>
                  <a:schemeClr val="bg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end to back</a:t>
            </a:r>
          </a:p>
        </p:txBody>
      </p:sp>
      <p:sp>
        <p:nvSpPr>
          <p:cNvPr id="12" name="textruta 11">
            <a:extLst>
              <a:ext uri="{FF2B5EF4-FFF2-40B4-BE49-F238E27FC236}">
                <a16:creationId xmlns:a16="http://schemas.microsoft.com/office/drawing/2014/main" id="{21862494-F897-CA4F-BE27-9C206870AF17}"/>
              </a:ext>
            </a:extLst>
          </p:cNvPr>
          <p:cNvSpPr txBox="1"/>
          <p:nvPr userDrawn="1"/>
        </p:nvSpPr>
        <p:spPr>
          <a:xfrm>
            <a:off x="12395260" y="4154400"/>
            <a:ext cx="1681523" cy="1754326"/>
          </a:xfrm>
          <a:prstGeom prst="rect">
            <a:avLst/>
          </a:prstGeom>
          <a:solidFill>
            <a:schemeClr val="tx1"/>
          </a:solidFill>
          <a:effectLst/>
        </p:spPr>
        <p:txBody>
          <a:bodyPr wrap="square" rtlCol="0" anchor="ctr" anchorCtr="0">
            <a:spAutoFit/>
          </a:bodyPr>
          <a:lstStyle/>
          <a:p>
            <a:pPr algn="ctr"/>
            <a:r>
              <a:rPr lang="en-US" sz="900" baseline="0" noProof="0">
                <a:solidFill>
                  <a:schemeClr val="bg1">
                    <a:lumMod val="65000"/>
                    <a:lumOff val="35000"/>
                  </a:schemeClr>
                </a:solidFill>
                <a:latin typeface="+mn-lt"/>
                <a:cs typeface="Arial" panose="020B0604020202020204" pitchFamily="34" charset="0"/>
              </a:rPr>
              <a:t>To change from </a:t>
            </a:r>
            <a:r>
              <a:rPr lang="en-US" sz="900" b="1" baseline="0" noProof="0">
                <a:solidFill>
                  <a:schemeClr val="bg1">
                    <a:lumMod val="65000"/>
                    <a:lumOff val="35000"/>
                  </a:schemeClr>
                </a:solidFill>
                <a:latin typeface="+mn-lt"/>
                <a:cs typeface="Arial" panose="020B0604020202020204" pitchFamily="34" charset="0"/>
              </a:rPr>
              <a:t>headline</a:t>
            </a:r>
            <a:r>
              <a:rPr lang="en-US" sz="900" baseline="0" noProof="0">
                <a:solidFill>
                  <a:schemeClr val="bg1">
                    <a:lumMod val="65000"/>
                    <a:lumOff val="35000"/>
                  </a:schemeClr>
                </a:solidFill>
                <a:latin typeface="+mn-lt"/>
                <a:cs typeface="Arial" panose="020B0604020202020204" pitchFamily="34" charset="0"/>
              </a:rPr>
              <a:t> to </a:t>
            </a:r>
            <a:r>
              <a:rPr lang="en-US" sz="900" b="1" baseline="0" noProof="0">
                <a:solidFill>
                  <a:schemeClr val="bg1">
                    <a:lumMod val="65000"/>
                    <a:lumOff val="35000"/>
                  </a:schemeClr>
                </a:solidFill>
                <a:latin typeface="+mn-lt"/>
                <a:cs typeface="Arial" panose="020B0604020202020204" pitchFamily="34" charset="0"/>
              </a:rPr>
              <a:t>body text </a:t>
            </a:r>
            <a:r>
              <a:rPr lang="en-US" sz="900" baseline="0" noProof="0">
                <a:solidFill>
                  <a:schemeClr val="bg1">
                    <a:lumMod val="65000"/>
                    <a:lumOff val="35000"/>
                  </a:schemeClr>
                </a:solidFill>
                <a:latin typeface="+mn-lt"/>
                <a:cs typeface="Arial" panose="020B0604020202020204" pitchFamily="34" charset="0"/>
              </a:rPr>
              <a:t>or to </a:t>
            </a:r>
            <a:r>
              <a:rPr lang="en-US" sz="900" b="1" baseline="0" noProof="0">
                <a:solidFill>
                  <a:schemeClr val="bg1">
                    <a:lumMod val="65000"/>
                    <a:lumOff val="35000"/>
                  </a:schemeClr>
                </a:solidFill>
                <a:latin typeface="+mn-lt"/>
                <a:cs typeface="Arial" panose="020B0604020202020204" pitchFamily="34" charset="0"/>
              </a:rPr>
              <a:t>use bullets</a:t>
            </a:r>
            <a:r>
              <a:rPr lang="en-US" sz="900" baseline="0" noProof="0">
                <a:solidFill>
                  <a:schemeClr val="bg1">
                    <a:lumMod val="65000"/>
                    <a:lumOff val="35000"/>
                  </a:schemeClr>
                </a:solidFill>
                <a:latin typeface="+mn-lt"/>
                <a:cs typeface="Arial" panose="020B0604020202020204" pitchFamily="34" charset="0"/>
              </a:rPr>
              <a:t>, press </a:t>
            </a:r>
            <a:r>
              <a:rPr lang="en-US" sz="900" b="1" baseline="0" noProof="0">
                <a:solidFill>
                  <a:schemeClr val="bg1">
                    <a:lumMod val="65000"/>
                    <a:lumOff val="35000"/>
                  </a:schemeClr>
                </a:solidFill>
                <a:latin typeface="+mn-lt"/>
                <a:cs typeface="Arial" panose="020B0604020202020204" pitchFamily="34" charset="0"/>
              </a:rPr>
              <a:t>enter/return </a:t>
            </a:r>
            <a:r>
              <a:rPr lang="en-US" sz="900" baseline="0" noProof="0">
                <a:solidFill>
                  <a:schemeClr val="bg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p:txBody>
      </p:sp>
      <p:pic>
        <p:nvPicPr>
          <p:cNvPr id="13" name="Picture 9">
            <a:extLst>
              <a:ext uri="{FF2B5EF4-FFF2-40B4-BE49-F238E27FC236}">
                <a16:creationId xmlns:a16="http://schemas.microsoft.com/office/drawing/2014/main" id="{81C34785-F336-8949-9792-85C82E9BAEE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058609"/>
            <a:ext cx="1422121" cy="721417"/>
          </a:xfrm>
          <a:prstGeom prst="rect">
            <a:avLst/>
          </a:prstGeom>
          <a:ln w="9525">
            <a:solidFill>
              <a:schemeClr val="tx2"/>
            </a:solidFill>
          </a:ln>
        </p:spPr>
      </p:pic>
      <p:sp>
        <p:nvSpPr>
          <p:cNvPr id="14" name="Oval 4">
            <a:extLst>
              <a:ext uri="{FF2B5EF4-FFF2-40B4-BE49-F238E27FC236}">
                <a16:creationId xmlns:a16="http://schemas.microsoft.com/office/drawing/2014/main" id="{0DE5D575-685D-4949-9BD1-08C9CCBB6765}"/>
              </a:ext>
            </a:extLst>
          </p:cNvPr>
          <p:cNvSpPr/>
          <p:nvPr userDrawn="1"/>
        </p:nvSpPr>
        <p:spPr>
          <a:xfrm>
            <a:off x="13194299" y="5281906"/>
            <a:ext cx="282818" cy="282818"/>
          </a:xfrm>
          <a:prstGeom prst="ellipse">
            <a:avLst/>
          </a:prstGeom>
          <a:solidFill>
            <a:schemeClr val="tx1">
              <a:alpha val="4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solidFill>
                <a:schemeClr val="bg1"/>
              </a:solidFill>
              <a:latin typeface="+mn-lt"/>
            </a:endParaRPr>
          </a:p>
        </p:txBody>
      </p:sp>
      <p:cxnSp>
        <p:nvCxnSpPr>
          <p:cNvPr id="16" name="Connector: Elbow 131">
            <a:extLst>
              <a:ext uri="{FF2B5EF4-FFF2-40B4-BE49-F238E27FC236}">
                <a16:creationId xmlns:a16="http://schemas.microsoft.com/office/drawing/2014/main" id="{BEF77753-BA66-494E-BCE3-D85708BA6103}"/>
              </a:ext>
            </a:extLst>
          </p:cNvPr>
          <p:cNvCxnSpPr>
            <a:cxnSpLocks/>
            <a:endCxn id="14" idx="0"/>
          </p:cNvCxnSpPr>
          <p:nvPr userDrawn="1"/>
        </p:nvCxnSpPr>
        <p:spPr>
          <a:xfrm rot="5400000">
            <a:off x="13324711" y="5010086"/>
            <a:ext cx="282818" cy="260823"/>
          </a:xfrm>
          <a:prstGeom prst="bent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Platshållare för datum 3">
            <a:extLst>
              <a:ext uri="{FF2B5EF4-FFF2-40B4-BE49-F238E27FC236}">
                <a16:creationId xmlns:a16="http://schemas.microsoft.com/office/drawing/2014/main" id="{DB686218-5BA2-074C-8852-556179CA2F32}"/>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74CFDF68-7D76-4709-8DB4-250D43CBAF2B}" type="datetime1">
              <a:rPr lang="nb-NO" smtClean="0"/>
              <a:t>20.08.2026</a:t>
            </a:fld>
            <a:endParaRPr lang="en-US"/>
          </a:p>
        </p:txBody>
      </p:sp>
      <p:sp>
        <p:nvSpPr>
          <p:cNvPr id="18" name="Platshållare för sidfot 4">
            <a:extLst>
              <a:ext uri="{FF2B5EF4-FFF2-40B4-BE49-F238E27FC236}">
                <a16:creationId xmlns:a16="http://schemas.microsoft.com/office/drawing/2014/main" id="{F485D0B6-C708-9447-968B-34EBBA598FB8}"/>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a:t>Skanska Norway</a:t>
            </a:r>
          </a:p>
        </p:txBody>
      </p:sp>
      <p:sp>
        <p:nvSpPr>
          <p:cNvPr id="19" name="Platshållare för bildnummer 5">
            <a:extLst>
              <a:ext uri="{FF2B5EF4-FFF2-40B4-BE49-F238E27FC236}">
                <a16:creationId xmlns:a16="http://schemas.microsoft.com/office/drawing/2014/main" id="{A18FEC4E-44A5-4B4E-BF3B-9186328914D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smtClean="0"/>
              <a:pPr/>
              <a:t>‹#›</a:t>
            </a:fld>
            <a:endParaRPr lang="en-US"/>
          </a:p>
        </p:txBody>
      </p:sp>
      <p:grpSp>
        <p:nvGrpSpPr>
          <p:cNvPr id="20" name="Grupp 32">
            <a:extLst>
              <a:ext uri="{FF2B5EF4-FFF2-40B4-BE49-F238E27FC236}">
                <a16:creationId xmlns:a16="http://schemas.microsoft.com/office/drawing/2014/main" id="{CFC8A43B-484E-A94E-9544-5A96E2FEB4A4}"/>
              </a:ext>
            </a:extLst>
          </p:cNvPr>
          <p:cNvGrpSpPr/>
          <p:nvPr userDrawn="1"/>
        </p:nvGrpSpPr>
        <p:grpSpPr>
          <a:xfrm>
            <a:off x="576140" y="6451484"/>
            <a:ext cx="615478" cy="91194"/>
            <a:chOff x="576140" y="6451484"/>
            <a:chExt cx="615478" cy="91194"/>
          </a:xfrm>
          <a:solidFill>
            <a:schemeClr val="tx2"/>
          </a:solidFill>
        </p:grpSpPr>
        <p:sp>
          <p:nvSpPr>
            <p:cNvPr id="21" name="Bild 2">
              <a:extLst>
                <a:ext uri="{FF2B5EF4-FFF2-40B4-BE49-F238E27FC236}">
                  <a16:creationId xmlns:a16="http://schemas.microsoft.com/office/drawing/2014/main" id="{0AAD7857-21BA-694B-B84E-7D080B22FC74}"/>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73B93E14-2F87-7D42-8BB1-B9DD59BBD50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600A5E65-99E7-BD4F-8FD1-B0EFD7452D6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D03BC607-5564-3C4E-AC15-742D3ACD7C9E}"/>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633F7CBD-CC18-6A47-B3B0-598CDBC284B2}"/>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BCA836F9-B72E-2745-9780-17AA47E3005F}"/>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7938F737-3045-BF42-89CB-6017E871B957}"/>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8" name="textruta 8">
            <a:extLst>
              <a:ext uri="{FF2B5EF4-FFF2-40B4-BE49-F238E27FC236}">
                <a16:creationId xmlns:a16="http://schemas.microsoft.com/office/drawing/2014/main" id="{0338DCA8-C782-6D42-9BF4-CBF52D1BCEE7}"/>
              </a:ext>
            </a:extLst>
          </p:cNvPr>
          <p:cNvSpPr txBox="1"/>
          <p:nvPr userDrawn="1"/>
        </p:nvSpPr>
        <p:spPr>
          <a:xfrm>
            <a:off x="12395260" y="-12189"/>
            <a:ext cx="1681523" cy="1338828"/>
          </a:xfrm>
          <a:prstGeom prst="rect">
            <a:avLst/>
          </a:prstGeom>
          <a:solidFill>
            <a:schemeClr val="tx1"/>
          </a:solidFill>
          <a:effectLst/>
        </p:spPr>
        <p:txBody>
          <a:bodyPr wrap="square" rtlCol="0" anchor="ctr" anchorCtr="0">
            <a:spAutoFit/>
          </a:bodyPr>
          <a:lstStyle/>
          <a:p>
            <a:pPr algn="ctr"/>
            <a:r>
              <a:rPr lang="en-US" sz="900" baseline="0" noProof="0">
                <a:solidFill>
                  <a:schemeClr val="bg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bg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bg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bg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bg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bg1">
                  <a:lumMod val="65000"/>
                  <a:lumOff val="35000"/>
                </a:schemeClr>
              </a:solidFill>
              <a:latin typeface="Arial" panose="020B0604020202020204" pitchFamily="34" charset="0"/>
              <a:cs typeface="Arial" panose="020B0604020202020204" pitchFamily="34" charset="0"/>
            </a:endParaRPr>
          </a:p>
        </p:txBody>
      </p:sp>
      <p:sp>
        <p:nvSpPr>
          <p:cNvPr id="30" name="Rektangel 9">
            <a:extLst>
              <a:ext uri="{FF2B5EF4-FFF2-40B4-BE49-F238E27FC236}">
                <a16:creationId xmlns:a16="http://schemas.microsoft.com/office/drawing/2014/main" id="{2A15AE09-029B-ED44-BCEC-8A8EFAF4CC2B}"/>
              </a:ext>
            </a:extLst>
          </p:cNvPr>
          <p:cNvSpPr/>
          <p:nvPr userDrawn="1"/>
        </p:nvSpPr>
        <p:spPr>
          <a:xfrm>
            <a:off x="13255337" y="926211"/>
            <a:ext cx="341194" cy="3059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31" name="Rektangel 10">
            <a:extLst>
              <a:ext uri="{FF2B5EF4-FFF2-40B4-BE49-F238E27FC236}">
                <a16:creationId xmlns:a16="http://schemas.microsoft.com/office/drawing/2014/main" id="{2C397BC2-B2B9-4545-95E8-9BBBF581099C}"/>
              </a:ext>
            </a:extLst>
          </p:cNvPr>
          <p:cNvSpPr/>
          <p:nvPr userDrawn="1"/>
        </p:nvSpPr>
        <p:spPr>
          <a:xfrm>
            <a:off x="12833410" y="926211"/>
            <a:ext cx="341194" cy="305904"/>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Tree>
    <p:extLst>
      <p:ext uri="{BB962C8B-B14F-4D97-AF65-F5344CB8AC3E}">
        <p14:creationId xmlns:p14="http://schemas.microsoft.com/office/powerpoint/2010/main" val="2435407718"/>
      </p:ext>
    </p:extLst>
  </p:cSld>
  <p:clrMapOvr>
    <a:overrideClrMapping bg1="dk1" tx1="lt1" bg2="dk2" tx2="lt2" accent1="accent1" accent2="accent2" accent3="accent3" accent4="accent4" accent5="accent5" accent6="accent6" hlink="hlink" folHlink="folHlink"/>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9 End Slide/Thank You Gray">
    <p:bg>
      <p:bgRef idx="1001">
        <a:schemeClr val="bg2"/>
      </p:bgRef>
    </p:bg>
    <p:spTree>
      <p:nvGrpSpPr>
        <p:cNvPr id="1" name=""/>
        <p:cNvGrpSpPr/>
        <p:nvPr/>
      </p:nvGrpSpPr>
      <p:grpSpPr>
        <a:xfrm>
          <a:off x="0" y="0"/>
          <a:ext cx="0" cy="0"/>
          <a:chOff x="0" y="0"/>
          <a:chExt cx="0" cy="0"/>
        </a:xfrm>
      </p:grpSpPr>
      <p:sp>
        <p:nvSpPr>
          <p:cNvPr id="29" name="Text Placeholder 7">
            <a:extLst>
              <a:ext uri="{FF2B5EF4-FFF2-40B4-BE49-F238E27FC236}">
                <a16:creationId xmlns:a16="http://schemas.microsoft.com/office/drawing/2014/main" id="{0372CC69-D63F-AF4E-915B-F7E58ADA3E2E}"/>
              </a:ext>
            </a:extLst>
          </p:cNvPr>
          <p:cNvSpPr>
            <a:spLocks noGrp="1"/>
          </p:cNvSpPr>
          <p:nvPr>
            <p:ph type="body" sz="quarter" idx="39" hasCustomPrompt="1"/>
          </p:nvPr>
        </p:nvSpPr>
        <p:spPr>
          <a:xfrm>
            <a:off x="583093" y="4183201"/>
            <a:ext cx="5370031" cy="1946137"/>
          </a:xfrm>
        </p:spPr>
        <p:txBody>
          <a:bodyPr/>
          <a:lstStyle>
            <a:lvl1pPr marL="0" indent="0" algn="l">
              <a:lnSpc>
                <a:spcPct val="100000"/>
              </a:lnSpc>
              <a:spcBef>
                <a:spcPts val="0"/>
              </a:spcBef>
              <a:spcAft>
                <a:spcPts val="850"/>
              </a:spcAft>
              <a:buNone/>
              <a:defRPr sz="3600" b="0" spc="40" baseline="0">
                <a:solidFill>
                  <a:schemeClr val="tx2"/>
                </a:solidFill>
              </a:defRPr>
            </a:lvl1pPr>
            <a:lvl2pPr marL="0" indent="0" algn="l">
              <a:lnSpc>
                <a:spcPct val="100000"/>
              </a:lnSpc>
              <a:spcBef>
                <a:spcPts val="0"/>
              </a:spcBef>
              <a:spcAft>
                <a:spcPts val="600"/>
              </a:spcAft>
              <a:buNone/>
              <a:defRPr sz="1400" spc="40" baseline="0">
                <a:solidFill>
                  <a:schemeClr val="tx2"/>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8" name="textruta 5">
            <a:extLst>
              <a:ext uri="{FF2B5EF4-FFF2-40B4-BE49-F238E27FC236}">
                <a16:creationId xmlns:a16="http://schemas.microsoft.com/office/drawing/2014/main" id="{07728FC5-8FAF-D948-82AA-B9F786AAEBB7}"/>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D18F62CC-60C1-DB42-9742-4AF366303413}"/>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73C348B4-C0EC-824B-814E-D42C562CBFA8}"/>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1C4A7DAB-0DBB-E649-8262-BE0207487BE8}"/>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textruta 11">
            <a:extLst>
              <a:ext uri="{FF2B5EF4-FFF2-40B4-BE49-F238E27FC236}">
                <a16:creationId xmlns:a16="http://schemas.microsoft.com/office/drawing/2014/main" id="{21862494-F897-CA4F-BE27-9C206870AF17}"/>
              </a:ext>
            </a:extLst>
          </p:cNvPr>
          <p:cNvSpPr txBox="1"/>
          <p:nvPr userDrawn="1"/>
        </p:nvSpPr>
        <p:spPr>
          <a:xfrm>
            <a:off x="12395260" y="4154400"/>
            <a:ext cx="1681523" cy="1754326"/>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mn-lt"/>
                <a:cs typeface="Arial" panose="020B0604020202020204" pitchFamily="34" charset="0"/>
              </a:rPr>
              <a:t>To change from </a:t>
            </a:r>
            <a:r>
              <a:rPr lang="en-US" sz="900" b="1" baseline="0" noProof="0">
                <a:solidFill>
                  <a:schemeClr val="tx1">
                    <a:lumMod val="65000"/>
                    <a:lumOff val="35000"/>
                  </a:schemeClr>
                </a:solidFill>
                <a:latin typeface="+mn-lt"/>
                <a:cs typeface="Arial" panose="020B0604020202020204" pitchFamily="34" charset="0"/>
              </a:rPr>
              <a:t>headline</a:t>
            </a:r>
            <a:r>
              <a:rPr lang="en-US" sz="900" baseline="0" noProof="0">
                <a:solidFill>
                  <a:schemeClr val="tx1">
                    <a:lumMod val="65000"/>
                    <a:lumOff val="35000"/>
                  </a:schemeClr>
                </a:solidFill>
                <a:latin typeface="+mn-lt"/>
                <a:cs typeface="Arial" panose="020B0604020202020204" pitchFamily="34" charset="0"/>
              </a:rPr>
              <a:t> to </a:t>
            </a:r>
            <a:r>
              <a:rPr lang="en-US" sz="900" b="1" baseline="0" noProof="0">
                <a:solidFill>
                  <a:schemeClr val="tx1">
                    <a:lumMod val="65000"/>
                    <a:lumOff val="35000"/>
                  </a:schemeClr>
                </a:solidFill>
                <a:latin typeface="+mn-lt"/>
                <a:cs typeface="Arial" panose="020B0604020202020204" pitchFamily="34" charset="0"/>
              </a:rPr>
              <a:t>body text </a:t>
            </a:r>
            <a:r>
              <a:rPr lang="en-US" sz="900" baseline="0" noProof="0">
                <a:solidFill>
                  <a:schemeClr val="tx1">
                    <a:lumMod val="65000"/>
                    <a:lumOff val="35000"/>
                  </a:schemeClr>
                </a:solidFill>
                <a:latin typeface="+mn-lt"/>
                <a:cs typeface="Arial" panose="020B0604020202020204" pitchFamily="34" charset="0"/>
              </a:rPr>
              <a:t>or to </a:t>
            </a:r>
            <a:r>
              <a:rPr lang="en-US" sz="900" b="1" baseline="0" noProof="0">
                <a:solidFill>
                  <a:schemeClr val="tx1">
                    <a:lumMod val="65000"/>
                    <a:lumOff val="35000"/>
                  </a:schemeClr>
                </a:solidFill>
                <a:latin typeface="+mn-lt"/>
                <a:cs typeface="Arial" panose="020B0604020202020204" pitchFamily="34" charset="0"/>
              </a:rPr>
              <a:t>use bullets</a:t>
            </a:r>
            <a:r>
              <a:rPr lang="en-US" sz="900" baseline="0" noProof="0">
                <a:solidFill>
                  <a:schemeClr val="tx1">
                    <a:lumMod val="65000"/>
                    <a:lumOff val="35000"/>
                  </a:schemeClr>
                </a:solidFill>
                <a:latin typeface="+mn-lt"/>
                <a:cs typeface="Arial" panose="020B0604020202020204" pitchFamily="34" charset="0"/>
              </a:rPr>
              <a:t>, press </a:t>
            </a:r>
            <a:r>
              <a:rPr lang="en-US" sz="900" b="1" baseline="0" noProof="0">
                <a:solidFill>
                  <a:schemeClr val="tx1">
                    <a:lumMod val="65000"/>
                    <a:lumOff val="35000"/>
                  </a:schemeClr>
                </a:solidFill>
                <a:latin typeface="+mn-lt"/>
                <a:cs typeface="Arial" panose="020B0604020202020204" pitchFamily="34" charset="0"/>
              </a:rPr>
              <a:t>enter/return </a:t>
            </a:r>
            <a:r>
              <a:rPr lang="en-US" sz="900" baseline="0" noProof="0">
                <a:solidFill>
                  <a:schemeClr val="tx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p:txBody>
      </p:sp>
      <p:pic>
        <p:nvPicPr>
          <p:cNvPr id="13" name="Picture 9">
            <a:extLst>
              <a:ext uri="{FF2B5EF4-FFF2-40B4-BE49-F238E27FC236}">
                <a16:creationId xmlns:a16="http://schemas.microsoft.com/office/drawing/2014/main" id="{81C34785-F336-8949-9792-85C82E9BAEE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058609"/>
            <a:ext cx="1422121" cy="721417"/>
          </a:xfrm>
          <a:prstGeom prst="rect">
            <a:avLst/>
          </a:prstGeom>
          <a:ln w="9525">
            <a:solidFill>
              <a:schemeClr val="tx2"/>
            </a:solidFill>
          </a:ln>
        </p:spPr>
      </p:pic>
      <p:sp>
        <p:nvSpPr>
          <p:cNvPr id="14" name="Oval 4">
            <a:extLst>
              <a:ext uri="{FF2B5EF4-FFF2-40B4-BE49-F238E27FC236}">
                <a16:creationId xmlns:a16="http://schemas.microsoft.com/office/drawing/2014/main" id="{0DE5D575-685D-4949-9BD1-08C9CCBB6765}"/>
              </a:ext>
            </a:extLst>
          </p:cNvPr>
          <p:cNvSpPr/>
          <p:nvPr userDrawn="1"/>
        </p:nvSpPr>
        <p:spPr>
          <a:xfrm>
            <a:off x="13194299" y="5281906"/>
            <a:ext cx="282818" cy="282818"/>
          </a:xfrm>
          <a:prstGeom prst="ellipse">
            <a:avLst/>
          </a:prstGeom>
          <a:solidFill>
            <a:schemeClr val="bg1">
              <a:lumMod val="95000"/>
              <a:alpha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16" name="Connector: Elbow 131">
            <a:extLst>
              <a:ext uri="{FF2B5EF4-FFF2-40B4-BE49-F238E27FC236}">
                <a16:creationId xmlns:a16="http://schemas.microsoft.com/office/drawing/2014/main" id="{BEF77753-BA66-494E-BCE3-D85708BA6103}"/>
              </a:ext>
            </a:extLst>
          </p:cNvPr>
          <p:cNvCxnSpPr>
            <a:cxnSpLocks/>
            <a:endCxn id="14" idx="0"/>
          </p:cNvCxnSpPr>
          <p:nvPr userDrawn="1"/>
        </p:nvCxnSpPr>
        <p:spPr>
          <a:xfrm rot="5400000">
            <a:off x="13324711" y="5010086"/>
            <a:ext cx="282818" cy="2608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latshållare för datum 3">
            <a:extLst>
              <a:ext uri="{FF2B5EF4-FFF2-40B4-BE49-F238E27FC236}">
                <a16:creationId xmlns:a16="http://schemas.microsoft.com/office/drawing/2014/main" id="{DB686218-5BA2-074C-8852-556179CA2F32}"/>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357A3756-2F61-4451-ACFB-6F2631CFF640}" type="datetime1">
              <a:rPr lang="nb-NO" smtClean="0"/>
              <a:t>20.08.2026</a:t>
            </a:fld>
            <a:endParaRPr lang="en-US"/>
          </a:p>
        </p:txBody>
      </p:sp>
      <p:sp>
        <p:nvSpPr>
          <p:cNvPr id="18" name="Platshållare för sidfot 4">
            <a:extLst>
              <a:ext uri="{FF2B5EF4-FFF2-40B4-BE49-F238E27FC236}">
                <a16:creationId xmlns:a16="http://schemas.microsoft.com/office/drawing/2014/main" id="{F485D0B6-C708-9447-968B-34EBBA598FB8}"/>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a:t>Skanska Norway</a:t>
            </a:r>
          </a:p>
        </p:txBody>
      </p:sp>
      <p:sp>
        <p:nvSpPr>
          <p:cNvPr id="19" name="Platshållare för bildnummer 5">
            <a:extLst>
              <a:ext uri="{FF2B5EF4-FFF2-40B4-BE49-F238E27FC236}">
                <a16:creationId xmlns:a16="http://schemas.microsoft.com/office/drawing/2014/main" id="{A18FEC4E-44A5-4B4E-BF3B-9186328914D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smtClean="0"/>
              <a:pPr/>
              <a:t>‹#›</a:t>
            </a:fld>
            <a:endParaRPr lang="en-US"/>
          </a:p>
        </p:txBody>
      </p:sp>
      <p:grpSp>
        <p:nvGrpSpPr>
          <p:cNvPr id="20" name="Grupp 32">
            <a:extLst>
              <a:ext uri="{FF2B5EF4-FFF2-40B4-BE49-F238E27FC236}">
                <a16:creationId xmlns:a16="http://schemas.microsoft.com/office/drawing/2014/main" id="{CFC8A43B-484E-A94E-9544-5A96E2FEB4A4}"/>
              </a:ext>
            </a:extLst>
          </p:cNvPr>
          <p:cNvGrpSpPr/>
          <p:nvPr userDrawn="1"/>
        </p:nvGrpSpPr>
        <p:grpSpPr>
          <a:xfrm>
            <a:off x="576140" y="6451484"/>
            <a:ext cx="615478" cy="91194"/>
            <a:chOff x="576140" y="6451484"/>
            <a:chExt cx="615478" cy="91194"/>
          </a:xfrm>
          <a:solidFill>
            <a:schemeClr val="tx2"/>
          </a:solidFill>
        </p:grpSpPr>
        <p:sp>
          <p:nvSpPr>
            <p:cNvPr id="21" name="Bild 2">
              <a:extLst>
                <a:ext uri="{FF2B5EF4-FFF2-40B4-BE49-F238E27FC236}">
                  <a16:creationId xmlns:a16="http://schemas.microsoft.com/office/drawing/2014/main" id="{0AAD7857-21BA-694B-B84E-7D080B22FC74}"/>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73B93E14-2F87-7D42-8BB1-B9DD59BBD50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600A5E65-99E7-BD4F-8FD1-B0EFD7452D6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D03BC607-5564-3C4E-AC15-742D3ACD7C9E}"/>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633F7CBD-CC18-6A47-B3B0-598CDBC284B2}"/>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BCA836F9-B72E-2745-9780-17AA47E3005F}"/>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7938F737-3045-BF42-89CB-6017E871B957}"/>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Tree>
    <p:extLst>
      <p:ext uri="{BB962C8B-B14F-4D97-AF65-F5344CB8AC3E}">
        <p14:creationId xmlns:p14="http://schemas.microsoft.com/office/powerpoint/2010/main" val="3245882794"/>
      </p:ext>
    </p:extLst>
  </p:cSld>
  <p:clrMapOvr>
    <a:overrideClrMapping bg1="lt1" tx1="dk1" bg2="lt2" tx2="dk2" accent1="accent1" accent2="accent2" accent3="accent3" accent4="accent4" accent5="accent5" accent6="accent6" hlink="hlink" folHlink="folHlink"/>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5" name="Platshållare för datum 3">
            <a:extLst>
              <a:ext uri="{FF2B5EF4-FFF2-40B4-BE49-F238E27FC236}">
                <a16:creationId xmlns:a16="http://schemas.microsoft.com/office/drawing/2014/main" id="{A74D829F-278E-A349-A2D6-131DE97D2A1D}"/>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15F95CD3-BDEB-4689-870F-7BBE6DDDF651}" type="datetime1">
              <a:rPr lang="nb-NO" noProof="0" smtClean="0"/>
              <a:t>20.08.2026</a:t>
            </a:fld>
            <a:endParaRPr lang="en-US" noProof="0"/>
          </a:p>
        </p:txBody>
      </p:sp>
      <p:sp>
        <p:nvSpPr>
          <p:cNvPr id="6" name="Platshållare för sidfot 4">
            <a:extLst>
              <a:ext uri="{FF2B5EF4-FFF2-40B4-BE49-F238E27FC236}">
                <a16:creationId xmlns:a16="http://schemas.microsoft.com/office/drawing/2014/main" id="{1EDE4D0B-651F-4744-92FD-605540347A24}"/>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7" name="Platshållare för bildnummer 5">
            <a:extLst>
              <a:ext uri="{FF2B5EF4-FFF2-40B4-BE49-F238E27FC236}">
                <a16:creationId xmlns:a16="http://schemas.microsoft.com/office/drawing/2014/main" id="{0B0AB5DF-9F17-C94E-BC61-612FF860215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24781219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 Full Image">
    <p:bg>
      <p:bgPr>
        <a:solidFill>
          <a:schemeClr val="bg1"/>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CBA7EE4-EB8C-8F45-95DB-49CBDE2D978D}"/>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6" name="textruta 5">
            <a:extLst>
              <a:ext uri="{FF2B5EF4-FFF2-40B4-BE49-F238E27FC236}">
                <a16:creationId xmlns:a16="http://schemas.microsoft.com/office/drawing/2014/main" id="{CAF12B7D-4908-C140-8479-BBA74C392BFA}"/>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6D001312-59F0-0442-8F6B-117B57EE550F}"/>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05ECD74A-D0B6-194F-B25C-1455CC84FABD}"/>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E8C8C4A5-D430-0940-8213-633339896161}"/>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83C01208-01E2-5D44-8A25-EF6024C0723F}"/>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0365720B-75F3-45C7-9897-F29158AECB71}" type="datetime1">
              <a:rPr lang="en-US" smtClean="0"/>
              <a:t>8/20/26</a:t>
            </a:fld>
            <a:endParaRPr lang="en-US"/>
          </a:p>
        </p:txBody>
      </p:sp>
      <p:sp>
        <p:nvSpPr>
          <p:cNvPr id="13" name="Platshållare för sidfot 4">
            <a:extLst>
              <a:ext uri="{FF2B5EF4-FFF2-40B4-BE49-F238E27FC236}">
                <a16:creationId xmlns:a16="http://schemas.microsoft.com/office/drawing/2014/main" id="{68DCE312-A27F-814F-BDDD-00D27A24DD8C}"/>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nb-NO"/>
              <a:t>Skanska Norge Hovedpresentasjon - desember 2022</a:t>
            </a:r>
            <a:endParaRPr lang="en-US"/>
          </a:p>
        </p:txBody>
      </p:sp>
      <p:sp>
        <p:nvSpPr>
          <p:cNvPr id="14" name="Platshållare för bildnummer 5">
            <a:extLst>
              <a:ext uri="{FF2B5EF4-FFF2-40B4-BE49-F238E27FC236}">
                <a16:creationId xmlns:a16="http://schemas.microsoft.com/office/drawing/2014/main" id="{BF3C2BA5-B91C-7142-BA3D-478DF85F221B}"/>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16" name="Text Placeholder 4">
            <a:extLst>
              <a:ext uri="{FF2B5EF4-FFF2-40B4-BE49-F238E27FC236}">
                <a16:creationId xmlns:a16="http://schemas.microsoft.com/office/drawing/2014/main" id="{E37CECB8-B1B6-D144-BD70-CFF979706847}"/>
              </a:ext>
            </a:extLst>
          </p:cNvPr>
          <p:cNvSpPr>
            <a:spLocks noGrp="1"/>
          </p:cNvSpPr>
          <p:nvPr>
            <p:ph type="body" sz="quarter" idx="14"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383193151"/>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3 Text One Column">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grpSp>
        <p:nvGrpSpPr>
          <p:cNvPr id="31" name="Grupp 32">
            <a:extLst>
              <a:ext uri="{FF2B5EF4-FFF2-40B4-BE49-F238E27FC236}">
                <a16:creationId xmlns:a16="http://schemas.microsoft.com/office/drawing/2014/main" id="{45823251-0A92-F943-96AC-12DF30AF4CA3}"/>
              </a:ext>
            </a:extLst>
          </p:cNvPr>
          <p:cNvGrpSpPr/>
          <p:nvPr userDrawn="1"/>
        </p:nvGrpSpPr>
        <p:grpSpPr>
          <a:xfrm>
            <a:off x="576140" y="6451484"/>
            <a:ext cx="615478" cy="91194"/>
            <a:chOff x="576140" y="6451484"/>
            <a:chExt cx="615478" cy="91194"/>
          </a:xfrm>
          <a:solidFill>
            <a:schemeClr val="tx2"/>
          </a:solidFill>
        </p:grpSpPr>
        <p:sp>
          <p:nvSpPr>
            <p:cNvPr id="32" name="Bild 2">
              <a:extLst>
                <a:ext uri="{FF2B5EF4-FFF2-40B4-BE49-F238E27FC236}">
                  <a16:creationId xmlns:a16="http://schemas.microsoft.com/office/drawing/2014/main" id="{74762D86-6151-C443-84B7-A8309855863A}"/>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4BB7FB38-2672-3848-87FA-36EC29BDA202}"/>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8CCCB167-B621-E246-BA5E-9D378AEC7010}"/>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5" name="Bild 2">
              <a:extLst>
                <a:ext uri="{FF2B5EF4-FFF2-40B4-BE49-F238E27FC236}">
                  <a16:creationId xmlns:a16="http://schemas.microsoft.com/office/drawing/2014/main" id="{148DCF08-5B2F-BD4B-B128-2CD85227BFA4}"/>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6" name="Bild 2">
              <a:extLst>
                <a:ext uri="{FF2B5EF4-FFF2-40B4-BE49-F238E27FC236}">
                  <a16:creationId xmlns:a16="http://schemas.microsoft.com/office/drawing/2014/main" id="{5239769A-D8A1-E94D-8088-5E6F344F6FF7}"/>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7" name="Bild 2">
              <a:extLst>
                <a:ext uri="{FF2B5EF4-FFF2-40B4-BE49-F238E27FC236}">
                  <a16:creationId xmlns:a16="http://schemas.microsoft.com/office/drawing/2014/main" id="{21F33749-C7D4-BB47-8F30-DE2A281D3A9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8" name="Bild 2">
              <a:extLst>
                <a:ext uri="{FF2B5EF4-FFF2-40B4-BE49-F238E27FC236}">
                  <a16:creationId xmlns:a16="http://schemas.microsoft.com/office/drawing/2014/main" id="{47D910AE-98DC-D74F-8049-5CAC6FA0AF92}"/>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3" name="Platshållare för text 2">
            <a:extLst>
              <a:ext uri="{FF2B5EF4-FFF2-40B4-BE49-F238E27FC236}">
                <a16:creationId xmlns:a16="http://schemas.microsoft.com/office/drawing/2014/main" id="{A1D46F6E-F6BB-EC4F-8188-19A644D6F0A1}"/>
              </a:ext>
            </a:extLst>
          </p:cNvPr>
          <p:cNvSpPr>
            <a:spLocks noGrp="1"/>
          </p:cNvSpPr>
          <p:nvPr>
            <p:ph type="body" sz="quarter" idx="20" hasCustomPrompt="1"/>
          </p:nvPr>
        </p:nvSpPr>
        <p:spPr>
          <a:xfrm>
            <a:off x="576000" y="2098800"/>
            <a:ext cx="11039738" cy="403066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Platshållare för datum 3">
            <a:extLst>
              <a:ext uri="{FF2B5EF4-FFF2-40B4-BE49-F238E27FC236}">
                <a16:creationId xmlns:a16="http://schemas.microsoft.com/office/drawing/2014/main" id="{A45FAC72-E06A-5541-AD19-EF81616DFFF7}"/>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47897325-6186-4FEA-9471-AF59B97A9BFE}" type="datetime1">
              <a:rPr lang="nb-NO" smtClean="0"/>
              <a:t>20.08.2026</a:t>
            </a:fld>
            <a:endParaRPr lang="en-US"/>
          </a:p>
        </p:txBody>
      </p:sp>
      <p:sp>
        <p:nvSpPr>
          <p:cNvPr id="16" name="Platshållare för sidfot 4">
            <a:extLst>
              <a:ext uri="{FF2B5EF4-FFF2-40B4-BE49-F238E27FC236}">
                <a16:creationId xmlns:a16="http://schemas.microsoft.com/office/drawing/2014/main" id="{C43616C8-90A0-E241-84F4-2A5626921525}"/>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a:t>Skanska Norway</a:t>
            </a:r>
          </a:p>
        </p:txBody>
      </p:sp>
      <p:sp>
        <p:nvSpPr>
          <p:cNvPr id="17" name="Platshållare för bildnummer 5">
            <a:extLst>
              <a:ext uri="{FF2B5EF4-FFF2-40B4-BE49-F238E27FC236}">
                <a16:creationId xmlns:a16="http://schemas.microsoft.com/office/drawing/2014/main" id="{A4138EC0-2D04-8B4F-99CA-F996696CEF7F}"/>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929364364"/>
      </p:ext>
    </p:extLst>
  </p:cSld>
  <p:clrMapOvr>
    <a:overrideClrMapping bg1="lt1" tx1="dk1" bg2="lt2" tx2="dk2" accent1="accent1" accent2="accent2" accent3="accent3" accent4="accent4" accent5="accent5" accent6="accent6" hlink="hlink" folHlink="folHlink"/>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userDrawn="1">
  <p:cSld name="3 Text Two Columns Headline">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sp>
        <p:nvSpPr>
          <p:cNvPr id="22" name="Text Placeholder 7">
            <a:extLst>
              <a:ext uri="{FF2B5EF4-FFF2-40B4-BE49-F238E27FC236}">
                <a16:creationId xmlns:a16="http://schemas.microsoft.com/office/drawing/2014/main" id="{C549C084-B31C-4141-B8C7-D02E39FDC08F}"/>
              </a:ext>
            </a:extLst>
          </p:cNvPr>
          <p:cNvSpPr>
            <a:spLocks noGrp="1"/>
          </p:cNvSpPr>
          <p:nvPr>
            <p:ph type="body" sz="quarter" idx="19" hasCustomPrompt="1"/>
          </p:nvPr>
        </p:nvSpPr>
        <p:spPr>
          <a:xfrm>
            <a:off x="576000" y="2098800"/>
            <a:ext cx="5377125"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grpSp>
        <p:nvGrpSpPr>
          <p:cNvPr id="24" name="Grupp 32">
            <a:extLst>
              <a:ext uri="{FF2B5EF4-FFF2-40B4-BE49-F238E27FC236}">
                <a16:creationId xmlns:a16="http://schemas.microsoft.com/office/drawing/2014/main" id="{E164E836-38EC-A94B-94D6-4538F8D3068F}"/>
              </a:ext>
            </a:extLst>
          </p:cNvPr>
          <p:cNvGrpSpPr/>
          <p:nvPr userDrawn="1"/>
        </p:nvGrpSpPr>
        <p:grpSpPr>
          <a:xfrm>
            <a:off x="576140" y="6451484"/>
            <a:ext cx="615478" cy="91194"/>
            <a:chOff x="576140" y="6451484"/>
            <a:chExt cx="615478" cy="91194"/>
          </a:xfrm>
          <a:solidFill>
            <a:schemeClr val="tx2"/>
          </a:solidFill>
        </p:grpSpPr>
        <p:sp>
          <p:nvSpPr>
            <p:cNvPr id="25" name="Bild 2">
              <a:extLst>
                <a:ext uri="{FF2B5EF4-FFF2-40B4-BE49-F238E27FC236}">
                  <a16:creationId xmlns:a16="http://schemas.microsoft.com/office/drawing/2014/main" id="{B55DD83B-497E-394E-9FB9-A2CB2BF48C78}"/>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3170AB03-1838-104A-95E4-72BAFAA58DD1}"/>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B952FC06-D82A-CF4A-8968-E6B1A3553A58}"/>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57715913-E5D9-6C44-B00A-89C6D73C4B77}"/>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6650016E-D5DD-D240-AF61-A7B094FFF0C7}"/>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315C4DD5-E3CD-3F4C-9343-87C793A284D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016017F4-CF5B-3345-9010-EBD073B07768}"/>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Platshållare för text 2">
            <a:extLst>
              <a:ext uri="{FF2B5EF4-FFF2-40B4-BE49-F238E27FC236}">
                <a16:creationId xmlns:a16="http://schemas.microsoft.com/office/drawing/2014/main" id="{ECEA6B9D-FCD9-264F-B149-52BDAA51427B}"/>
              </a:ext>
            </a:extLst>
          </p:cNvPr>
          <p:cNvSpPr>
            <a:spLocks noGrp="1"/>
          </p:cNvSpPr>
          <p:nvPr>
            <p:ph type="body" sz="quarter" idx="21" hasCustomPrompt="1"/>
          </p:nvPr>
        </p:nvSpPr>
        <p:spPr>
          <a:xfrm>
            <a:off x="576000" y="2464310"/>
            <a:ext cx="5377125"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 name="Text Placeholder 7">
            <a:extLst>
              <a:ext uri="{FF2B5EF4-FFF2-40B4-BE49-F238E27FC236}">
                <a16:creationId xmlns:a16="http://schemas.microsoft.com/office/drawing/2014/main" id="{F6C12987-225B-0E47-8F8B-19D28C763DEE}"/>
              </a:ext>
            </a:extLst>
          </p:cNvPr>
          <p:cNvSpPr>
            <a:spLocks noGrp="1"/>
          </p:cNvSpPr>
          <p:nvPr>
            <p:ph type="body" sz="quarter" idx="22" hasCustomPrompt="1"/>
          </p:nvPr>
        </p:nvSpPr>
        <p:spPr>
          <a:xfrm>
            <a:off x="6253234" y="2098800"/>
            <a:ext cx="5377125"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0" name="Platshållare för text 2">
            <a:extLst>
              <a:ext uri="{FF2B5EF4-FFF2-40B4-BE49-F238E27FC236}">
                <a16:creationId xmlns:a16="http://schemas.microsoft.com/office/drawing/2014/main" id="{A18C74BD-CC5C-1E4F-BEFD-F00C703BC870}"/>
              </a:ext>
            </a:extLst>
          </p:cNvPr>
          <p:cNvSpPr>
            <a:spLocks noGrp="1"/>
          </p:cNvSpPr>
          <p:nvPr>
            <p:ph type="body" sz="quarter" idx="23" hasCustomPrompt="1"/>
          </p:nvPr>
        </p:nvSpPr>
        <p:spPr>
          <a:xfrm>
            <a:off x="6253234" y="2464310"/>
            <a:ext cx="5377125"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1" name="Platshållare för datum 3">
            <a:extLst>
              <a:ext uri="{FF2B5EF4-FFF2-40B4-BE49-F238E27FC236}">
                <a16:creationId xmlns:a16="http://schemas.microsoft.com/office/drawing/2014/main" id="{50634EA5-8E05-4B46-AB5B-54928CE760AD}"/>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C4A51AB8-00CB-4403-916D-8F6D2D35CBD1}" type="datetime1">
              <a:rPr lang="nb-NO" smtClean="0"/>
              <a:t>20.08.2026</a:t>
            </a:fld>
            <a:endParaRPr lang="en-US"/>
          </a:p>
        </p:txBody>
      </p:sp>
      <p:sp>
        <p:nvSpPr>
          <p:cNvPr id="23" name="Platshållare för sidfot 4">
            <a:extLst>
              <a:ext uri="{FF2B5EF4-FFF2-40B4-BE49-F238E27FC236}">
                <a16:creationId xmlns:a16="http://schemas.microsoft.com/office/drawing/2014/main" id="{156F3733-30BA-004F-9BCE-87E0F6363AF7}"/>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a:t>Skanska Norway</a:t>
            </a:r>
          </a:p>
        </p:txBody>
      </p:sp>
      <p:sp>
        <p:nvSpPr>
          <p:cNvPr id="32" name="Platshållare för bildnummer 5">
            <a:extLst>
              <a:ext uri="{FF2B5EF4-FFF2-40B4-BE49-F238E27FC236}">
                <a16:creationId xmlns:a16="http://schemas.microsoft.com/office/drawing/2014/main" id="{6318D18D-266E-B248-A64E-142432F65CFE}"/>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4227644895"/>
      </p:ext>
    </p:extLst>
  </p:cSld>
  <p:clrMapOvr>
    <a:overrideClrMapping bg1="lt1" tx1="dk1" bg2="lt2" tx2="dk2" accent1="accent1" accent2="accent2" accent3="accent3" accent4="accent4" accent5="accent5" accent6="accent6" hlink="hlink" folHlink="folHlink"/>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1 Generic Image Start">
    <p:bg>
      <p:bgPr>
        <a:solidFill>
          <a:schemeClr val="bg1"/>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F25FCAC-9D7B-3242-B85D-0E4AD5A08447}"/>
              </a:ext>
            </a:extLst>
          </p:cNvPr>
          <p:cNvSpPr>
            <a:spLocks noGrp="1"/>
          </p:cNvSpPr>
          <p:nvPr>
            <p:ph type="pic" sz="quarter" idx="13" hasCustomPrompt="1"/>
          </p:nvPr>
        </p:nvSpPr>
        <p:spPr>
          <a:xfrm>
            <a:off x="2" y="2"/>
            <a:ext cx="12191999" cy="6857999"/>
          </a:xfrm>
          <a:custGeom>
            <a:avLst/>
            <a:gdLst>
              <a:gd name="connsiteX0" fmla="*/ 4964326 w 12191999"/>
              <a:gd name="connsiteY0" fmla="*/ 3115140 h 6857999"/>
              <a:gd name="connsiteX1" fmla="*/ 5103655 w 12191999"/>
              <a:gd name="connsiteY1" fmla="*/ 3528679 h 6857999"/>
              <a:gd name="connsiteX2" fmla="*/ 4829444 w 12191999"/>
              <a:gd name="connsiteY2" fmla="*/ 3528679 h 6857999"/>
              <a:gd name="connsiteX3" fmla="*/ 9196063 w 12191999"/>
              <a:gd name="connsiteY3" fmla="*/ 3115140 h 6857999"/>
              <a:gd name="connsiteX4" fmla="*/ 9335392 w 12191999"/>
              <a:gd name="connsiteY4" fmla="*/ 3528679 h 6857999"/>
              <a:gd name="connsiteX5" fmla="*/ 9061181 w 12191999"/>
              <a:gd name="connsiteY5" fmla="*/ 3528679 h 6857999"/>
              <a:gd name="connsiteX6" fmla="*/ 5595751 w 12191999"/>
              <a:gd name="connsiteY6" fmla="*/ 2890584 h 6857999"/>
              <a:gd name="connsiteX7" fmla="*/ 5595751 w 12191999"/>
              <a:gd name="connsiteY7" fmla="*/ 3968157 h 6857999"/>
              <a:gd name="connsiteX8" fmla="*/ 5845505 w 12191999"/>
              <a:gd name="connsiteY8" fmla="*/ 3968157 h 6857999"/>
              <a:gd name="connsiteX9" fmla="*/ 5845505 w 12191999"/>
              <a:gd name="connsiteY9" fmla="*/ 3303382 h 6857999"/>
              <a:gd name="connsiteX10" fmla="*/ 6274608 w 12191999"/>
              <a:gd name="connsiteY10" fmla="*/ 3965934 h 6857999"/>
              <a:gd name="connsiteX11" fmla="*/ 6274608 w 12191999"/>
              <a:gd name="connsiteY11" fmla="*/ 3968157 h 6857999"/>
              <a:gd name="connsiteX12" fmla="*/ 6533255 w 12191999"/>
              <a:gd name="connsiteY12" fmla="*/ 3968157 h 6857999"/>
              <a:gd name="connsiteX13" fmla="*/ 6532514 w 12191999"/>
              <a:gd name="connsiteY13" fmla="*/ 3735449 h 6857999"/>
              <a:gd name="connsiteX14" fmla="*/ 6531032 w 12191999"/>
              <a:gd name="connsiteY14" fmla="*/ 2890584 h 6857999"/>
              <a:gd name="connsiteX15" fmla="*/ 6282760 w 12191999"/>
              <a:gd name="connsiteY15" fmla="*/ 2890584 h 6857999"/>
              <a:gd name="connsiteX16" fmla="*/ 6282760 w 12191999"/>
              <a:gd name="connsiteY16" fmla="*/ 3567958 h 6857999"/>
              <a:gd name="connsiteX17" fmla="*/ 5849952 w 12191999"/>
              <a:gd name="connsiteY17" fmla="*/ 2890584 h 6857999"/>
              <a:gd name="connsiteX18" fmla="*/ 4802022 w 12191999"/>
              <a:gd name="connsiteY18" fmla="*/ 2890584 h 6857999"/>
              <a:gd name="connsiteX19" fmla="*/ 4429245 w 12191999"/>
              <a:gd name="connsiteY19" fmla="*/ 3968157 h 6857999"/>
              <a:gd name="connsiteX20" fmla="*/ 4692339 w 12191999"/>
              <a:gd name="connsiteY20" fmla="*/ 3968157 h 6857999"/>
              <a:gd name="connsiteX21" fmla="*/ 4760520 w 12191999"/>
              <a:gd name="connsiteY21" fmla="*/ 3748048 h 6857999"/>
              <a:gd name="connsiteX22" fmla="*/ 5173319 w 12191999"/>
              <a:gd name="connsiteY22" fmla="*/ 3748048 h 6857999"/>
              <a:gd name="connsiteX23" fmla="*/ 5243725 w 12191999"/>
              <a:gd name="connsiteY23" fmla="*/ 3968157 h 6857999"/>
              <a:gd name="connsiteX24" fmla="*/ 5503113 w 12191999"/>
              <a:gd name="connsiteY24" fmla="*/ 3968157 h 6857999"/>
              <a:gd name="connsiteX25" fmla="*/ 5119218 w 12191999"/>
              <a:gd name="connsiteY25" fmla="*/ 2890584 h 6857999"/>
              <a:gd name="connsiteX26" fmla="*/ 2791392 w 12191999"/>
              <a:gd name="connsiteY26" fmla="*/ 2890584 h 6857999"/>
              <a:gd name="connsiteX27" fmla="*/ 2457151 w 12191999"/>
              <a:gd name="connsiteY27" fmla="*/ 3218154 h 6857999"/>
              <a:gd name="connsiteX28" fmla="*/ 2791392 w 12191999"/>
              <a:gd name="connsiteY28" fmla="*/ 3532385 h 6857999"/>
              <a:gd name="connsiteX29" fmla="*/ 3046334 w 12191999"/>
              <a:gd name="connsiteY29" fmla="*/ 3532385 h 6857999"/>
              <a:gd name="connsiteX30" fmla="*/ 3143419 w 12191999"/>
              <a:gd name="connsiteY30" fmla="*/ 3632434 h 6857999"/>
              <a:gd name="connsiteX31" fmla="*/ 3046334 w 12191999"/>
              <a:gd name="connsiteY31" fmla="*/ 3732484 h 6857999"/>
              <a:gd name="connsiteX32" fmla="*/ 2500136 w 12191999"/>
              <a:gd name="connsiteY32" fmla="*/ 3732484 h 6857999"/>
              <a:gd name="connsiteX33" fmla="*/ 2500136 w 12191999"/>
              <a:gd name="connsiteY33" fmla="*/ 3968157 h 6857999"/>
              <a:gd name="connsiteX34" fmla="*/ 3036699 w 12191999"/>
              <a:gd name="connsiteY34" fmla="*/ 3968157 h 6857999"/>
              <a:gd name="connsiteX35" fmla="*/ 3375386 w 12191999"/>
              <a:gd name="connsiteY35" fmla="*/ 3632434 h 6857999"/>
              <a:gd name="connsiteX36" fmla="*/ 3084871 w 12191999"/>
              <a:gd name="connsiteY36" fmla="*/ 3318204 h 6857999"/>
              <a:gd name="connsiteX37" fmla="*/ 2791392 w 12191999"/>
              <a:gd name="connsiteY37" fmla="*/ 3318204 h 6857999"/>
              <a:gd name="connsiteX38" fmla="*/ 2689860 w 12191999"/>
              <a:gd name="connsiteY38" fmla="*/ 3218154 h 6857999"/>
              <a:gd name="connsiteX39" fmla="*/ 2791392 w 12191999"/>
              <a:gd name="connsiteY39" fmla="*/ 3118105 h 6857999"/>
              <a:gd name="connsiteX40" fmla="*/ 3300534 w 12191999"/>
              <a:gd name="connsiteY40" fmla="*/ 3118105 h 6857999"/>
              <a:gd name="connsiteX41" fmla="*/ 3300534 w 12191999"/>
              <a:gd name="connsiteY41" fmla="*/ 2890584 h 6857999"/>
              <a:gd name="connsiteX42" fmla="*/ 9033760 w 12191999"/>
              <a:gd name="connsiteY42" fmla="*/ 2890583 h 6857999"/>
              <a:gd name="connsiteX43" fmla="*/ 8661723 w 12191999"/>
              <a:gd name="connsiteY43" fmla="*/ 3968157 h 6857999"/>
              <a:gd name="connsiteX44" fmla="*/ 8924817 w 12191999"/>
              <a:gd name="connsiteY44" fmla="*/ 3968157 h 6857999"/>
              <a:gd name="connsiteX45" fmla="*/ 8992999 w 12191999"/>
              <a:gd name="connsiteY45" fmla="*/ 3748048 h 6857999"/>
              <a:gd name="connsiteX46" fmla="*/ 9405797 w 12191999"/>
              <a:gd name="connsiteY46" fmla="*/ 3748048 h 6857999"/>
              <a:gd name="connsiteX47" fmla="*/ 9476203 w 12191999"/>
              <a:gd name="connsiteY47" fmla="*/ 3968157 h 6857999"/>
              <a:gd name="connsiteX48" fmla="*/ 9734850 w 12191999"/>
              <a:gd name="connsiteY48" fmla="*/ 3968157 h 6857999"/>
              <a:gd name="connsiteX49" fmla="*/ 9350955 w 12191999"/>
              <a:gd name="connsiteY49" fmla="*/ 2890583 h 6857999"/>
              <a:gd name="connsiteX50" fmla="*/ 7018682 w 12191999"/>
              <a:gd name="connsiteY50" fmla="*/ 2890583 h 6857999"/>
              <a:gd name="connsiteX51" fmla="*/ 6684441 w 12191999"/>
              <a:gd name="connsiteY51" fmla="*/ 3218154 h 6857999"/>
              <a:gd name="connsiteX52" fmla="*/ 7018682 w 12191999"/>
              <a:gd name="connsiteY52" fmla="*/ 3532385 h 6857999"/>
              <a:gd name="connsiteX53" fmla="*/ 7273623 w 12191999"/>
              <a:gd name="connsiteY53" fmla="*/ 3532385 h 6857999"/>
              <a:gd name="connsiteX54" fmla="*/ 7370709 w 12191999"/>
              <a:gd name="connsiteY54" fmla="*/ 3632434 h 6857999"/>
              <a:gd name="connsiteX55" fmla="*/ 7273623 w 12191999"/>
              <a:gd name="connsiteY55" fmla="*/ 3732484 h 6857999"/>
              <a:gd name="connsiteX56" fmla="*/ 6728167 w 12191999"/>
              <a:gd name="connsiteY56" fmla="*/ 3732484 h 6857999"/>
              <a:gd name="connsiteX57" fmla="*/ 6728167 w 12191999"/>
              <a:gd name="connsiteY57" fmla="*/ 3968157 h 6857999"/>
              <a:gd name="connsiteX58" fmla="*/ 7264730 w 12191999"/>
              <a:gd name="connsiteY58" fmla="*/ 3968157 h 6857999"/>
              <a:gd name="connsiteX59" fmla="*/ 7603417 w 12191999"/>
              <a:gd name="connsiteY59" fmla="*/ 3632434 h 6857999"/>
              <a:gd name="connsiteX60" fmla="*/ 7312161 w 12191999"/>
              <a:gd name="connsiteY60" fmla="*/ 3318204 h 6857999"/>
              <a:gd name="connsiteX61" fmla="*/ 7018682 w 12191999"/>
              <a:gd name="connsiteY61" fmla="*/ 3318204 h 6857999"/>
              <a:gd name="connsiteX62" fmla="*/ 6917150 w 12191999"/>
              <a:gd name="connsiteY62" fmla="*/ 3218154 h 6857999"/>
              <a:gd name="connsiteX63" fmla="*/ 7018682 w 12191999"/>
              <a:gd name="connsiteY63" fmla="*/ 3118104 h 6857999"/>
              <a:gd name="connsiteX64" fmla="*/ 7527824 w 12191999"/>
              <a:gd name="connsiteY64" fmla="*/ 3118104 h 6857999"/>
              <a:gd name="connsiteX65" fmla="*/ 7527824 w 12191999"/>
              <a:gd name="connsiteY65" fmla="*/ 2890583 h 6857999"/>
              <a:gd name="connsiteX66" fmla="*/ 3520644 w 12191999"/>
              <a:gd name="connsiteY66" fmla="*/ 2889843 h 6857999"/>
              <a:gd name="connsiteX67" fmla="*/ 3520644 w 12191999"/>
              <a:gd name="connsiteY67" fmla="*/ 3968157 h 6857999"/>
              <a:gd name="connsiteX68" fmla="*/ 3768916 w 12191999"/>
              <a:gd name="connsiteY68" fmla="*/ 3968157 h 6857999"/>
              <a:gd name="connsiteX69" fmla="*/ 3768916 w 12191999"/>
              <a:gd name="connsiteY69" fmla="*/ 3513116 h 6857999"/>
              <a:gd name="connsiteX70" fmla="*/ 4123167 w 12191999"/>
              <a:gd name="connsiteY70" fmla="*/ 3968157 h 6857999"/>
              <a:gd name="connsiteX71" fmla="*/ 4413681 w 12191999"/>
              <a:gd name="connsiteY71" fmla="*/ 3968157 h 6857999"/>
              <a:gd name="connsiteX72" fmla="*/ 4005330 w 12191999"/>
              <a:gd name="connsiteY72" fmla="*/ 3429370 h 6857999"/>
              <a:gd name="connsiteX73" fmla="*/ 4413681 w 12191999"/>
              <a:gd name="connsiteY73" fmla="*/ 2889843 h 6857999"/>
              <a:gd name="connsiteX74" fmla="*/ 4123167 w 12191999"/>
              <a:gd name="connsiteY74" fmla="*/ 2889843 h 6857999"/>
              <a:gd name="connsiteX75" fmla="*/ 3768916 w 12191999"/>
              <a:gd name="connsiteY75" fmla="*/ 3344884 h 6857999"/>
              <a:gd name="connsiteX76" fmla="*/ 3768916 w 12191999"/>
              <a:gd name="connsiteY76" fmla="*/ 2889843 h 6857999"/>
              <a:gd name="connsiteX77" fmla="*/ 7752381 w 12191999"/>
              <a:gd name="connsiteY77" fmla="*/ 2889842 h 6857999"/>
              <a:gd name="connsiteX78" fmla="*/ 7752381 w 12191999"/>
              <a:gd name="connsiteY78" fmla="*/ 3968157 h 6857999"/>
              <a:gd name="connsiteX79" fmla="*/ 8001394 w 12191999"/>
              <a:gd name="connsiteY79" fmla="*/ 3968157 h 6857999"/>
              <a:gd name="connsiteX80" fmla="*/ 8001394 w 12191999"/>
              <a:gd name="connsiteY80" fmla="*/ 3513116 h 6857999"/>
              <a:gd name="connsiteX81" fmla="*/ 8355645 w 12191999"/>
              <a:gd name="connsiteY81" fmla="*/ 3968157 h 6857999"/>
              <a:gd name="connsiteX82" fmla="*/ 8645419 w 12191999"/>
              <a:gd name="connsiteY82" fmla="*/ 3968157 h 6857999"/>
              <a:gd name="connsiteX83" fmla="*/ 8237809 w 12191999"/>
              <a:gd name="connsiteY83" fmla="*/ 3429370 h 6857999"/>
              <a:gd name="connsiteX84" fmla="*/ 8645419 w 12191999"/>
              <a:gd name="connsiteY84" fmla="*/ 2889842 h 6857999"/>
              <a:gd name="connsiteX85" fmla="*/ 8355645 w 12191999"/>
              <a:gd name="connsiteY85" fmla="*/ 2889842 h 6857999"/>
              <a:gd name="connsiteX86" fmla="*/ 8001394 w 12191999"/>
              <a:gd name="connsiteY86" fmla="*/ 3344884 h 6857999"/>
              <a:gd name="connsiteX87" fmla="*/ 8001394 w 12191999"/>
              <a:gd name="connsiteY87" fmla="*/ 2889842 h 6857999"/>
              <a:gd name="connsiteX88" fmla="*/ 0 w 12191999"/>
              <a:gd name="connsiteY88" fmla="*/ 0 h 6857999"/>
              <a:gd name="connsiteX89" fmla="*/ 12191999 w 12191999"/>
              <a:gd name="connsiteY89" fmla="*/ 0 h 6857999"/>
              <a:gd name="connsiteX90" fmla="*/ 12191999 w 12191999"/>
              <a:gd name="connsiteY90" fmla="*/ 6857999 h 6857999"/>
              <a:gd name="connsiteX91" fmla="*/ 0 w 12191999"/>
              <a:gd name="connsiteY9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9" h="6857999">
                <a:moveTo>
                  <a:pt x="4964326" y="3115140"/>
                </a:moveTo>
                <a:lnTo>
                  <a:pt x="5103655" y="3528679"/>
                </a:lnTo>
                <a:lnTo>
                  <a:pt x="4829444" y="3528679"/>
                </a:lnTo>
                <a:close/>
                <a:moveTo>
                  <a:pt x="9196063" y="3115140"/>
                </a:moveTo>
                <a:lnTo>
                  <a:pt x="9335392" y="3528679"/>
                </a:lnTo>
                <a:lnTo>
                  <a:pt x="9061181" y="3528679"/>
                </a:lnTo>
                <a:close/>
                <a:moveTo>
                  <a:pt x="5595751" y="2890584"/>
                </a:moveTo>
                <a:lnTo>
                  <a:pt x="5595751" y="3968157"/>
                </a:lnTo>
                <a:lnTo>
                  <a:pt x="5845505" y="3968157"/>
                </a:lnTo>
                <a:lnTo>
                  <a:pt x="5845505" y="3303382"/>
                </a:lnTo>
                <a:lnTo>
                  <a:pt x="6274608" y="3965934"/>
                </a:lnTo>
                <a:lnTo>
                  <a:pt x="6274608" y="3968157"/>
                </a:lnTo>
                <a:lnTo>
                  <a:pt x="6533255" y="3968157"/>
                </a:lnTo>
                <a:lnTo>
                  <a:pt x="6532514" y="3735449"/>
                </a:lnTo>
                <a:lnTo>
                  <a:pt x="6531032" y="2890584"/>
                </a:lnTo>
                <a:lnTo>
                  <a:pt x="6282760" y="2890584"/>
                </a:lnTo>
                <a:lnTo>
                  <a:pt x="6282760" y="3567958"/>
                </a:lnTo>
                <a:lnTo>
                  <a:pt x="5849952" y="2890584"/>
                </a:lnTo>
                <a:close/>
                <a:moveTo>
                  <a:pt x="4802022" y="2890584"/>
                </a:moveTo>
                <a:lnTo>
                  <a:pt x="4429245" y="3968157"/>
                </a:lnTo>
                <a:lnTo>
                  <a:pt x="4692339" y="3968157"/>
                </a:lnTo>
                <a:lnTo>
                  <a:pt x="4760520" y="3748048"/>
                </a:lnTo>
                <a:lnTo>
                  <a:pt x="5173319" y="3748048"/>
                </a:lnTo>
                <a:lnTo>
                  <a:pt x="5243725" y="3968157"/>
                </a:lnTo>
                <a:lnTo>
                  <a:pt x="5503113" y="3968157"/>
                </a:lnTo>
                <a:lnTo>
                  <a:pt x="5119218" y="2890584"/>
                </a:lnTo>
                <a:close/>
                <a:moveTo>
                  <a:pt x="2791392" y="2890584"/>
                </a:moveTo>
                <a:cubicBezTo>
                  <a:pt x="2583140" y="2890584"/>
                  <a:pt x="2457151" y="3012125"/>
                  <a:pt x="2457151" y="3218154"/>
                </a:cubicBezTo>
                <a:cubicBezTo>
                  <a:pt x="2457151" y="3424184"/>
                  <a:pt x="2603150" y="3532385"/>
                  <a:pt x="2791392" y="3532385"/>
                </a:cubicBezTo>
                <a:lnTo>
                  <a:pt x="3046334" y="3532385"/>
                </a:lnTo>
                <a:cubicBezTo>
                  <a:pt x="3110810" y="3532385"/>
                  <a:pt x="3143419" y="3581298"/>
                  <a:pt x="3143419" y="3632434"/>
                </a:cubicBezTo>
                <a:cubicBezTo>
                  <a:pt x="3143419" y="3685053"/>
                  <a:pt x="3110810" y="3732484"/>
                  <a:pt x="3046334" y="3732484"/>
                </a:cubicBezTo>
                <a:lnTo>
                  <a:pt x="2500136" y="3732484"/>
                </a:lnTo>
                <a:lnTo>
                  <a:pt x="2500136" y="3968157"/>
                </a:lnTo>
                <a:lnTo>
                  <a:pt x="3036699" y="3968157"/>
                </a:lnTo>
                <a:cubicBezTo>
                  <a:pt x="3249398" y="3968157"/>
                  <a:pt x="3375386" y="3851062"/>
                  <a:pt x="3375386" y="3632434"/>
                </a:cubicBezTo>
                <a:cubicBezTo>
                  <a:pt x="3375386" y="3435299"/>
                  <a:pt x="3249398" y="3318204"/>
                  <a:pt x="3084871" y="3318204"/>
                </a:cubicBezTo>
                <a:lnTo>
                  <a:pt x="2791392" y="3318204"/>
                </a:lnTo>
                <a:cubicBezTo>
                  <a:pt x="2722468" y="3318204"/>
                  <a:pt x="2689860" y="3270773"/>
                  <a:pt x="2689860" y="3218154"/>
                </a:cubicBezTo>
                <a:cubicBezTo>
                  <a:pt x="2689860" y="3165536"/>
                  <a:pt x="2722468" y="3118105"/>
                  <a:pt x="2791392" y="3118105"/>
                </a:cubicBezTo>
                <a:lnTo>
                  <a:pt x="3300534" y="3118105"/>
                </a:lnTo>
                <a:lnTo>
                  <a:pt x="3300534" y="2890584"/>
                </a:lnTo>
                <a:close/>
                <a:moveTo>
                  <a:pt x="9033760" y="2890583"/>
                </a:moveTo>
                <a:lnTo>
                  <a:pt x="8661723" y="3968157"/>
                </a:lnTo>
                <a:lnTo>
                  <a:pt x="8924817" y="3968157"/>
                </a:lnTo>
                <a:lnTo>
                  <a:pt x="8992999" y="3748048"/>
                </a:lnTo>
                <a:lnTo>
                  <a:pt x="9405797" y="3748048"/>
                </a:lnTo>
                <a:lnTo>
                  <a:pt x="9476203" y="3968157"/>
                </a:lnTo>
                <a:lnTo>
                  <a:pt x="9734850" y="3968157"/>
                </a:lnTo>
                <a:lnTo>
                  <a:pt x="9350955" y="2890583"/>
                </a:lnTo>
                <a:close/>
                <a:moveTo>
                  <a:pt x="7018682" y="2890583"/>
                </a:moveTo>
                <a:cubicBezTo>
                  <a:pt x="6811171" y="2890583"/>
                  <a:pt x="6684441" y="3012125"/>
                  <a:pt x="6684441" y="3218154"/>
                </a:cubicBezTo>
                <a:cubicBezTo>
                  <a:pt x="6684441" y="3424183"/>
                  <a:pt x="6830440" y="3532385"/>
                  <a:pt x="7018682" y="3532385"/>
                </a:cubicBezTo>
                <a:lnTo>
                  <a:pt x="7273623" y="3532385"/>
                </a:lnTo>
                <a:cubicBezTo>
                  <a:pt x="7338100" y="3532385"/>
                  <a:pt x="7370709" y="3581298"/>
                  <a:pt x="7370709" y="3632434"/>
                </a:cubicBezTo>
                <a:cubicBezTo>
                  <a:pt x="7370709" y="3685053"/>
                  <a:pt x="7338100" y="3732484"/>
                  <a:pt x="7273623" y="3732484"/>
                </a:cubicBezTo>
                <a:lnTo>
                  <a:pt x="6728167" y="3732484"/>
                </a:lnTo>
                <a:lnTo>
                  <a:pt x="6728167" y="3968157"/>
                </a:lnTo>
                <a:lnTo>
                  <a:pt x="7264730" y="3968157"/>
                </a:lnTo>
                <a:cubicBezTo>
                  <a:pt x="7477429" y="3968157"/>
                  <a:pt x="7603417" y="3851062"/>
                  <a:pt x="7603417" y="3632434"/>
                </a:cubicBezTo>
                <a:cubicBezTo>
                  <a:pt x="7603417" y="3435299"/>
                  <a:pt x="7476687" y="3318204"/>
                  <a:pt x="7312161" y="3318204"/>
                </a:cubicBezTo>
                <a:lnTo>
                  <a:pt x="7018682" y="3318204"/>
                </a:lnTo>
                <a:cubicBezTo>
                  <a:pt x="6949758" y="3318204"/>
                  <a:pt x="6917150" y="3270773"/>
                  <a:pt x="6917150" y="3218154"/>
                </a:cubicBezTo>
                <a:cubicBezTo>
                  <a:pt x="6917150" y="3165535"/>
                  <a:pt x="6949758" y="3118104"/>
                  <a:pt x="7018682" y="3118104"/>
                </a:cubicBezTo>
                <a:lnTo>
                  <a:pt x="7527824" y="3118104"/>
                </a:lnTo>
                <a:lnTo>
                  <a:pt x="7527824" y="2890583"/>
                </a:lnTo>
                <a:close/>
                <a:moveTo>
                  <a:pt x="3520644" y="2889843"/>
                </a:moveTo>
                <a:lnTo>
                  <a:pt x="3520644" y="3968157"/>
                </a:lnTo>
                <a:lnTo>
                  <a:pt x="3768916" y="3968157"/>
                </a:lnTo>
                <a:lnTo>
                  <a:pt x="3768916" y="3513116"/>
                </a:lnTo>
                <a:lnTo>
                  <a:pt x="4123167" y="3968157"/>
                </a:lnTo>
                <a:lnTo>
                  <a:pt x="4413681" y="3968157"/>
                </a:lnTo>
                <a:lnTo>
                  <a:pt x="4005330" y="3429370"/>
                </a:lnTo>
                <a:lnTo>
                  <a:pt x="4413681" y="2889843"/>
                </a:lnTo>
                <a:lnTo>
                  <a:pt x="4123167" y="2889843"/>
                </a:lnTo>
                <a:lnTo>
                  <a:pt x="3768916" y="3344884"/>
                </a:lnTo>
                <a:lnTo>
                  <a:pt x="3768916" y="2889843"/>
                </a:lnTo>
                <a:close/>
                <a:moveTo>
                  <a:pt x="7752381" y="2889842"/>
                </a:moveTo>
                <a:lnTo>
                  <a:pt x="7752381" y="3968157"/>
                </a:lnTo>
                <a:lnTo>
                  <a:pt x="8001394" y="3968157"/>
                </a:lnTo>
                <a:lnTo>
                  <a:pt x="8001394" y="3513116"/>
                </a:lnTo>
                <a:lnTo>
                  <a:pt x="8355645" y="3968157"/>
                </a:lnTo>
                <a:lnTo>
                  <a:pt x="8645419" y="3968157"/>
                </a:lnTo>
                <a:lnTo>
                  <a:pt x="8237809" y="3429370"/>
                </a:lnTo>
                <a:lnTo>
                  <a:pt x="8645419" y="2889842"/>
                </a:lnTo>
                <a:lnTo>
                  <a:pt x="8355645" y="2889842"/>
                </a:lnTo>
                <a:lnTo>
                  <a:pt x="8001394" y="3344884"/>
                </a:lnTo>
                <a:lnTo>
                  <a:pt x="8001394" y="2889842"/>
                </a:lnTo>
                <a:close/>
                <a:moveTo>
                  <a:pt x="0" y="0"/>
                </a:moveTo>
                <a:lnTo>
                  <a:pt x="12191999" y="0"/>
                </a:lnTo>
                <a:lnTo>
                  <a:pt x="12191999" y="6857999"/>
                </a:lnTo>
                <a:lnTo>
                  <a:pt x="0" y="6857999"/>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7" name="textruta 5">
            <a:extLst>
              <a:ext uri="{FF2B5EF4-FFF2-40B4-BE49-F238E27FC236}">
                <a16:creationId xmlns:a16="http://schemas.microsoft.com/office/drawing/2014/main" id="{DD15DF14-DC97-0441-A680-C2968AEFA306}"/>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8" name="textruta 7">
            <a:extLst>
              <a:ext uri="{FF2B5EF4-FFF2-40B4-BE49-F238E27FC236}">
                <a16:creationId xmlns:a16="http://schemas.microsoft.com/office/drawing/2014/main" id="{E0537F98-ABDA-2B41-84CF-74F9E5F3D4D6}"/>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9" name="Rektangel 8">
            <a:extLst>
              <a:ext uri="{FF2B5EF4-FFF2-40B4-BE49-F238E27FC236}">
                <a16:creationId xmlns:a16="http://schemas.microsoft.com/office/drawing/2014/main" id="{2969CE8A-3B45-0F4A-88EC-7412D4614DB6}"/>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0" name="Rektangel 9">
            <a:extLst>
              <a:ext uri="{FF2B5EF4-FFF2-40B4-BE49-F238E27FC236}">
                <a16:creationId xmlns:a16="http://schemas.microsoft.com/office/drawing/2014/main" id="{12D09706-7225-E047-9047-32D75A378EAF}"/>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Platshållare för datum 3">
            <a:extLst>
              <a:ext uri="{FF2B5EF4-FFF2-40B4-BE49-F238E27FC236}">
                <a16:creationId xmlns:a16="http://schemas.microsoft.com/office/drawing/2014/main" id="{F74004CF-C3E5-3943-9A9D-0E34F13D0C8C}"/>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C217F02A-AB62-40E6-8F48-39868618D476}" type="datetime1">
              <a:rPr lang="nb-NO" noProof="0" smtClean="0"/>
              <a:t>20.08.2026</a:t>
            </a:fld>
            <a:endParaRPr lang="en-US" noProof="0"/>
          </a:p>
        </p:txBody>
      </p:sp>
      <p:sp>
        <p:nvSpPr>
          <p:cNvPr id="12" name="Platshållare för sidfot 4">
            <a:extLst>
              <a:ext uri="{FF2B5EF4-FFF2-40B4-BE49-F238E27FC236}">
                <a16:creationId xmlns:a16="http://schemas.microsoft.com/office/drawing/2014/main" id="{7C78A853-3A62-1149-8811-A74301AE818D}"/>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Norway</a:t>
            </a:r>
            <a:endParaRPr lang="en-US" noProof="0"/>
          </a:p>
        </p:txBody>
      </p:sp>
      <p:sp>
        <p:nvSpPr>
          <p:cNvPr id="13" name="Platshållare för bildnummer 5">
            <a:extLst>
              <a:ext uri="{FF2B5EF4-FFF2-40B4-BE49-F238E27FC236}">
                <a16:creationId xmlns:a16="http://schemas.microsoft.com/office/drawing/2014/main" id="{A5B2B420-68E9-D240-9BB2-E641E29E3B8A}"/>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5" name="Text Placeholder 4">
            <a:extLst>
              <a:ext uri="{FF2B5EF4-FFF2-40B4-BE49-F238E27FC236}">
                <a16:creationId xmlns:a16="http://schemas.microsoft.com/office/drawing/2014/main" id="{802D05FC-CE7D-3C4B-99E7-04400D2B953E}"/>
              </a:ext>
            </a:extLst>
          </p:cNvPr>
          <p:cNvSpPr>
            <a:spLocks noGrp="1"/>
          </p:cNvSpPr>
          <p:nvPr>
            <p:ph type="body" sz="quarter" idx="14"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408530435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1 Title Start Image">
    <p:bg>
      <p:bgPr>
        <a:solidFill>
          <a:schemeClr val="bg1"/>
        </a:solidFill>
        <a:effectLst/>
      </p:bgPr>
    </p:bg>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5EEAE91-E57E-6747-89AA-18B1431204B2}"/>
              </a:ext>
            </a:extLst>
          </p:cNvPr>
          <p:cNvSpPr>
            <a:spLocks noGrp="1"/>
          </p:cNvSpPr>
          <p:nvPr>
            <p:ph type="pic" sz="quarter" idx="13" hasCustomPrompt="1"/>
          </p:nvPr>
        </p:nvSpPr>
        <p:spPr>
          <a:xfrm>
            <a:off x="3" y="3"/>
            <a:ext cx="12191998" cy="6857998"/>
          </a:xfrm>
          <a:custGeom>
            <a:avLst/>
            <a:gdLst>
              <a:gd name="connsiteX0" fmla="*/ 936965 w 12191998"/>
              <a:gd name="connsiteY0" fmla="*/ 389410 h 6857998"/>
              <a:gd name="connsiteX1" fmla="*/ 957275 w 12191998"/>
              <a:gd name="connsiteY1" fmla="*/ 449691 h 6857998"/>
              <a:gd name="connsiteX2" fmla="*/ 917304 w 12191998"/>
              <a:gd name="connsiteY2" fmla="*/ 449691 h 6857998"/>
              <a:gd name="connsiteX3" fmla="*/ 1553818 w 12191998"/>
              <a:gd name="connsiteY3" fmla="*/ 389410 h 6857998"/>
              <a:gd name="connsiteX4" fmla="*/ 1574127 w 12191998"/>
              <a:gd name="connsiteY4" fmla="*/ 449690 h 6857998"/>
              <a:gd name="connsiteX5" fmla="*/ 1534156 w 12191998"/>
              <a:gd name="connsiteY5" fmla="*/ 449690 h 6857998"/>
              <a:gd name="connsiteX6" fmla="*/ 1029007 w 12191998"/>
              <a:gd name="connsiteY6" fmla="*/ 356677 h 6857998"/>
              <a:gd name="connsiteX7" fmla="*/ 1029007 w 12191998"/>
              <a:gd name="connsiteY7" fmla="*/ 513753 h 6857998"/>
              <a:gd name="connsiteX8" fmla="*/ 1065413 w 12191998"/>
              <a:gd name="connsiteY8" fmla="*/ 513753 h 6857998"/>
              <a:gd name="connsiteX9" fmla="*/ 1065413 w 12191998"/>
              <a:gd name="connsiteY9" fmla="*/ 416850 h 6857998"/>
              <a:gd name="connsiteX10" fmla="*/ 1127963 w 12191998"/>
              <a:gd name="connsiteY10" fmla="*/ 513429 h 6857998"/>
              <a:gd name="connsiteX11" fmla="*/ 1127963 w 12191998"/>
              <a:gd name="connsiteY11" fmla="*/ 513753 h 6857998"/>
              <a:gd name="connsiteX12" fmla="*/ 1165665 w 12191998"/>
              <a:gd name="connsiteY12" fmla="*/ 513753 h 6857998"/>
              <a:gd name="connsiteX13" fmla="*/ 1165557 w 12191998"/>
              <a:gd name="connsiteY13" fmla="*/ 479831 h 6857998"/>
              <a:gd name="connsiteX14" fmla="*/ 1165341 w 12191998"/>
              <a:gd name="connsiteY14" fmla="*/ 356677 h 6857998"/>
              <a:gd name="connsiteX15" fmla="*/ 1129151 w 12191998"/>
              <a:gd name="connsiteY15" fmla="*/ 356677 h 6857998"/>
              <a:gd name="connsiteX16" fmla="*/ 1129151 w 12191998"/>
              <a:gd name="connsiteY16" fmla="*/ 455416 h 6857998"/>
              <a:gd name="connsiteX17" fmla="*/ 1066062 w 12191998"/>
              <a:gd name="connsiteY17" fmla="*/ 356677 h 6857998"/>
              <a:gd name="connsiteX18" fmla="*/ 913306 w 12191998"/>
              <a:gd name="connsiteY18" fmla="*/ 356677 h 6857998"/>
              <a:gd name="connsiteX19" fmla="*/ 858967 w 12191998"/>
              <a:gd name="connsiteY19" fmla="*/ 513753 h 6857998"/>
              <a:gd name="connsiteX20" fmla="*/ 897318 w 12191998"/>
              <a:gd name="connsiteY20" fmla="*/ 513753 h 6857998"/>
              <a:gd name="connsiteX21" fmla="*/ 907257 w 12191998"/>
              <a:gd name="connsiteY21" fmla="*/ 481668 h 6857998"/>
              <a:gd name="connsiteX22" fmla="*/ 967430 w 12191998"/>
              <a:gd name="connsiteY22" fmla="*/ 481668 h 6857998"/>
              <a:gd name="connsiteX23" fmla="*/ 977693 w 12191998"/>
              <a:gd name="connsiteY23" fmla="*/ 513753 h 6857998"/>
              <a:gd name="connsiteX24" fmla="*/ 1015503 w 12191998"/>
              <a:gd name="connsiteY24" fmla="*/ 513753 h 6857998"/>
              <a:gd name="connsiteX25" fmla="*/ 959543 w 12191998"/>
              <a:gd name="connsiteY25" fmla="*/ 356677 h 6857998"/>
              <a:gd name="connsiteX26" fmla="*/ 620219 w 12191998"/>
              <a:gd name="connsiteY26" fmla="*/ 356677 h 6857998"/>
              <a:gd name="connsiteX27" fmla="*/ 571498 w 12191998"/>
              <a:gd name="connsiteY27" fmla="*/ 404426 h 6857998"/>
              <a:gd name="connsiteX28" fmla="*/ 620219 w 12191998"/>
              <a:gd name="connsiteY28" fmla="*/ 450231 h 6857998"/>
              <a:gd name="connsiteX29" fmla="*/ 657382 w 12191998"/>
              <a:gd name="connsiteY29" fmla="*/ 450231 h 6857998"/>
              <a:gd name="connsiteX30" fmla="*/ 671534 w 12191998"/>
              <a:gd name="connsiteY30" fmla="*/ 464815 h 6857998"/>
              <a:gd name="connsiteX31" fmla="*/ 657382 w 12191998"/>
              <a:gd name="connsiteY31" fmla="*/ 479399 h 6857998"/>
              <a:gd name="connsiteX32" fmla="*/ 577764 w 12191998"/>
              <a:gd name="connsiteY32" fmla="*/ 479399 h 6857998"/>
              <a:gd name="connsiteX33" fmla="*/ 577764 w 12191998"/>
              <a:gd name="connsiteY33" fmla="*/ 513753 h 6857998"/>
              <a:gd name="connsiteX34" fmla="*/ 655977 w 12191998"/>
              <a:gd name="connsiteY34" fmla="*/ 513753 h 6857998"/>
              <a:gd name="connsiteX35" fmla="*/ 705347 w 12191998"/>
              <a:gd name="connsiteY35" fmla="*/ 464815 h 6857998"/>
              <a:gd name="connsiteX36" fmla="*/ 662999 w 12191998"/>
              <a:gd name="connsiteY36" fmla="*/ 419010 h 6857998"/>
              <a:gd name="connsiteX37" fmla="*/ 620219 w 12191998"/>
              <a:gd name="connsiteY37" fmla="*/ 419010 h 6857998"/>
              <a:gd name="connsiteX38" fmla="*/ 605419 w 12191998"/>
              <a:gd name="connsiteY38" fmla="*/ 404426 h 6857998"/>
              <a:gd name="connsiteX39" fmla="*/ 620219 w 12191998"/>
              <a:gd name="connsiteY39" fmla="*/ 389842 h 6857998"/>
              <a:gd name="connsiteX40" fmla="*/ 694436 w 12191998"/>
              <a:gd name="connsiteY40" fmla="*/ 389842 h 6857998"/>
              <a:gd name="connsiteX41" fmla="*/ 694436 w 12191998"/>
              <a:gd name="connsiteY41" fmla="*/ 356677 h 6857998"/>
              <a:gd name="connsiteX42" fmla="*/ 1530159 w 12191998"/>
              <a:gd name="connsiteY42" fmla="*/ 356676 h 6857998"/>
              <a:gd name="connsiteX43" fmla="*/ 1475928 w 12191998"/>
              <a:gd name="connsiteY43" fmla="*/ 513752 h 6857998"/>
              <a:gd name="connsiteX44" fmla="*/ 1514278 w 12191998"/>
              <a:gd name="connsiteY44" fmla="*/ 513752 h 6857998"/>
              <a:gd name="connsiteX45" fmla="*/ 1524217 w 12191998"/>
              <a:gd name="connsiteY45" fmla="*/ 481668 h 6857998"/>
              <a:gd name="connsiteX46" fmla="*/ 1584390 w 12191998"/>
              <a:gd name="connsiteY46" fmla="*/ 481668 h 6857998"/>
              <a:gd name="connsiteX47" fmla="*/ 1594653 w 12191998"/>
              <a:gd name="connsiteY47" fmla="*/ 513752 h 6857998"/>
              <a:gd name="connsiteX48" fmla="*/ 1632356 w 12191998"/>
              <a:gd name="connsiteY48" fmla="*/ 513752 h 6857998"/>
              <a:gd name="connsiteX49" fmla="*/ 1576396 w 12191998"/>
              <a:gd name="connsiteY49" fmla="*/ 356676 h 6857998"/>
              <a:gd name="connsiteX50" fmla="*/ 1236424 w 12191998"/>
              <a:gd name="connsiteY50" fmla="*/ 356676 h 6857998"/>
              <a:gd name="connsiteX51" fmla="*/ 1187702 w 12191998"/>
              <a:gd name="connsiteY51" fmla="*/ 404426 h 6857998"/>
              <a:gd name="connsiteX52" fmla="*/ 1236424 w 12191998"/>
              <a:gd name="connsiteY52" fmla="*/ 450231 h 6857998"/>
              <a:gd name="connsiteX53" fmla="*/ 1273587 w 12191998"/>
              <a:gd name="connsiteY53" fmla="*/ 450231 h 6857998"/>
              <a:gd name="connsiteX54" fmla="*/ 1287739 w 12191998"/>
              <a:gd name="connsiteY54" fmla="*/ 464815 h 6857998"/>
              <a:gd name="connsiteX55" fmla="*/ 1273587 w 12191998"/>
              <a:gd name="connsiteY55" fmla="*/ 479399 h 6857998"/>
              <a:gd name="connsiteX56" fmla="*/ 1194076 w 12191998"/>
              <a:gd name="connsiteY56" fmla="*/ 479399 h 6857998"/>
              <a:gd name="connsiteX57" fmla="*/ 1194076 w 12191998"/>
              <a:gd name="connsiteY57" fmla="*/ 513752 h 6857998"/>
              <a:gd name="connsiteX58" fmla="*/ 1272290 w 12191998"/>
              <a:gd name="connsiteY58" fmla="*/ 513752 h 6857998"/>
              <a:gd name="connsiteX59" fmla="*/ 1321660 w 12191998"/>
              <a:gd name="connsiteY59" fmla="*/ 464815 h 6857998"/>
              <a:gd name="connsiteX60" fmla="*/ 1279204 w 12191998"/>
              <a:gd name="connsiteY60" fmla="*/ 419010 h 6857998"/>
              <a:gd name="connsiteX61" fmla="*/ 1236424 w 12191998"/>
              <a:gd name="connsiteY61" fmla="*/ 419010 h 6857998"/>
              <a:gd name="connsiteX62" fmla="*/ 1221624 w 12191998"/>
              <a:gd name="connsiteY62" fmla="*/ 404426 h 6857998"/>
              <a:gd name="connsiteX63" fmla="*/ 1236424 w 12191998"/>
              <a:gd name="connsiteY63" fmla="*/ 389842 h 6857998"/>
              <a:gd name="connsiteX64" fmla="*/ 1310641 w 12191998"/>
              <a:gd name="connsiteY64" fmla="*/ 389842 h 6857998"/>
              <a:gd name="connsiteX65" fmla="*/ 1310641 w 12191998"/>
              <a:gd name="connsiteY65" fmla="*/ 356676 h 6857998"/>
              <a:gd name="connsiteX66" fmla="*/ 726522 w 12191998"/>
              <a:gd name="connsiteY66" fmla="*/ 356568 h 6857998"/>
              <a:gd name="connsiteX67" fmla="*/ 726522 w 12191998"/>
              <a:gd name="connsiteY67" fmla="*/ 513752 h 6857998"/>
              <a:gd name="connsiteX68" fmla="*/ 762712 w 12191998"/>
              <a:gd name="connsiteY68" fmla="*/ 513752 h 6857998"/>
              <a:gd name="connsiteX69" fmla="*/ 762712 w 12191998"/>
              <a:gd name="connsiteY69" fmla="*/ 447422 h 6857998"/>
              <a:gd name="connsiteX70" fmla="*/ 814351 w 12191998"/>
              <a:gd name="connsiteY70" fmla="*/ 513752 h 6857998"/>
              <a:gd name="connsiteX71" fmla="*/ 856699 w 12191998"/>
              <a:gd name="connsiteY71" fmla="*/ 513752 h 6857998"/>
              <a:gd name="connsiteX72" fmla="*/ 797174 w 12191998"/>
              <a:gd name="connsiteY72" fmla="*/ 435214 h 6857998"/>
              <a:gd name="connsiteX73" fmla="*/ 856699 w 12191998"/>
              <a:gd name="connsiteY73" fmla="*/ 356568 h 6857998"/>
              <a:gd name="connsiteX74" fmla="*/ 814351 w 12191998"/>
              <a:gd name="connsiteY74" fmla="*/ 356568 h 6857998"/>
              <a:gd name="connsiteX75" fmla="*/ 762712 w 12191998"/>
              <a:gd name="connsiteY75" fmla="*/ 422899 h 6857998"/>
              <a:gd name="connsiteX76" fmla="*/ 762712 w 12191998"/>
              <a:gd name="connsiteY76" fmla="*/ 356568 h 6857998"/>
              <a:gd name="connsiteX77" fmla="*/ 1343374 w 12191998"/>
              <a:gd name="connsiteY77" fmla="*/ 356568 h 6857998"/>
              <a:gd name="connsiteX78" fmla="*/ 1343374 w 12191998"/>
              <a:gd name="connsiteY78" fmla="*/ 513752 h 6857998"/>
              <a:gd name="connsiteX79" fmla="*/ 1379673 w 12191998"/>
              <a:gd name="connsiteY79" fmla="*/ 513752 h 6857998"/>
              <a:gd name="connsiteX80" fmla="*/ 1379673 w 12191998"/>
              <a:gd name="connsiteY80" fmla="*/ 447422 h 6857998"/>
              <a:gd name="connsiteX81" fmla="*/ 1431311 w 12191998"/>
              <a:gd name="connsiteY81" fmla="*/ 513752 h 6857998"/>
              <a:gd name="connsiteX82" fmla="*/ 1473551 w 12191998"/>
              <a:gd name="connsiteY82" fmla="*/ 513752 h 6857998"/>
              <a:gd name="connsiteX83" fmla="*/ 1414134 w 12191998"/>
              <a:gd name="connsiteY83" fmla="*/ 435214 h 6857998"/>
              <a:gd name="connsiteX84" fmla="*/ 1473551 w 12191998"/>
              <a:gd name="connsiteY84" fmla="*/ 356568 h 6857998"/>
              <a:gd name="connsiteX85" fmla="*/ 1431311 w 12191998"/>
              <a:gd name="connsiteY85" fmla="*/ 356568 h 6857998"/>
              <a:gd name="connsiteX86" fmla="*/ 1379673 w 12191998"/>
              <a:gd name="connsiteY86" fmla="*/ 422899 h 6857998"/>
              <a:gd name="connsiteX87" fmla="*/ 1379673 w 12191998"/>
              <a:gd name="connsiteY87" fmla="*/ 356568 h 6857998"/>
              <a:gd name="connsiteX88" fmla="*/ 0 w 12191998"/>
              <a:gd name="connsiteY88" fmla="*/ 0 h 6857998"/>
              <a:gd name="connsiteX89" fmla="*/ 12191998 w 12191998"/>
              <a:gd name="connsiteY89" fmla="*/ 0 h 6857998"/>
              <a:gd name="connsiteX90" fmla="*/ 12191998 w 12191998"/>
              <a:gd name="connsiteY90" fmla="*/ 6857998 h 6857998"/>
              <a:gd name="connsiteX91" fmla="*/ 0 w 12191998"/>
              <a:gd name="connsiteY91" fmla="*/ 6857998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8" h="6857998">
                <a:moveTo>
                  <a:pt x="936965" y="389410"/>
                </a:moveTo>
                <a:lnTo>
                  <a:pt x="957275" y="449691"/>
                </a:lnTo>
                <a:lnTo>
                  <a:pt x="917304" y="449691"/>
                </a:lnTo>
                <a:close/>
                <a:moveTo>
                  <a:pt x="1553818" y="389410"/>
                </a:moveTo>
                <a:lnTo>
                  <a:pt x="1574127" y="449690"/>
                </a:lnTo>
                <a:lnTo>
                  <a:pt x="1534156" y="449690"/>
                </a:lnTo>
                <a:close/>
                <a:moveTo>
                  <a:pt x="1029007" y="356677"/>
                </a:moveTo>
                <a:lnTo>
                  <a:pt x="1029007" y="513753"/>
                </a:lnTo>
                <a:lnTo>
                  <a:pt x="1065413" y="513753"/>
                </a:lnTo>
                <a:lnTo>
                  <a:pt x="1065413" y="416850"/>
                </a:lnTo>
                <a:lnTo>
                  <a:pt x="1127963" y="513429"/>
                </a:lnTo>
                <a:lnTo>
                  <a:pt x="1127963" y="513753"/>
                </a:lnTo>
                <a:lnTo>
                  <a:pt x="1165665" y="513753"/>
                </a:lnTo>
                <a:lnTo>
                  <a:pt x="1165557" y="479831"/>
                </a:lnTo>
                <a:lnTo>
                  <a:pt x="1165341" y="356677"/>
                </a:lnTo>
                <a:lnTo>
                  <a:pt x="1129151" y="356677"/>
                </a:lnTo>
                <a:lnTo>
                  <a:pt x="1129151" y="455416"/>
                </a:lnTo>
                <a:lnTo>
                  <a:pt x="1066062" y="356677"/>
                </a:lnTo>
                <a:close/>
                <a:moveTo>
                  <a:pt x="913306" y="356677"/>
                </a:moveTo>
                <a:lnTo>
                  <a:pt x="858967" y="513753"/>
                </a:lnTo>
                <a:lnTo>
                  <a:pt x="897318" y="513753"/>
                </a:lnTo>
                <a:lnTo>
                  <a:pt x="907257" y="481668"/>
                </a:lnTo>
                <a:lnTo>
                  <a:pt x="967430" y="481668"/>
                </a:lnTo>
                <a:lnTo>
                  <a:pt x="977693" y="513753"/>
                </a:lnTo>
                <a:lnTo>
                  <a:pt x="1015503" y="513753"/>
                </a:lnTo>
                <a:lnTo>
                  <a:pt x="959543" y="356677"/>
                </a:lnTo>
                <a:close/>
                <a:moveTo>
                  <a:pt x="620219" y="356677"/>
                </a:moveTo>
                <a:cubicBezTo>
                  <a:pt x="589863" y="356677"/>
                  <a:pt x="571498" y="374393"/>
                  <a:pt x="571498" y="404426"/>
                </a:cubicBezTo>
                <a:cubicBezTo>
                  <a:pt x="571498" y="434458"/>
                  <a:pt x="592780" y="450231"/>
                  <a:pt x="620219" y="450231"/>
                </a:cubicBezTo>
                <a:lnTo>
                  <a:pt x="657382" y="450231"/>
                </a:lnTo>
                <a:cubicBezTo>
                  <a:pt x="666780" y="450231"/>
                  <a:pt x="671534" y="457361"/>
                  <a:pt x="671534" y="464815"/>
                </a:cubicBezTo>
                <a:cubicBezTo>
                  <a:pt x="671534" y="472485"/>
                  <a:pt x="666780" y="479399"/>
                  <a:pt x="657382" y="479399"/>
                </a:cubicBezTo>
                <a:lnTo>
                  <a:pt x="577764" y="479399"/>
                </a:lnTo>
                <a:lnTo>
                  <a:pt x="577764" y="513753"/>
                </a:lnTo>
                <a:lnTo>
                  <a:pt x="655977" y="513753"/>
                </a:lnTo>
                <a:cubicBezTo>
                  <a:pt x="686982" y="513753"/>
                  <a:pt x="705347" y="496684"/>
                  <a:pt x="705347" y="464815"/>
                </a:cubicBezTo>
                <a:cubicBezTo>
                  <a:pt x="705347" y="436079"/>
                  <a:pt x="686982" y="419010"/>
                  <a:pt x="662999" y="419010"/>
                </a:cubicBezTo>
                <a:lnTo>
                  <a:pt x="620219" y="419010"/>
                </a:lnTo>
                <a:cubicBezTo>
                  <a:pt x="610173" y="419010"/>
                  <a:pt x="605419" y="412096"/>
                  <a:pt x="605419" y="404426"/>
                </a:cubicBezTo>
                <a:cubicBezTo>
                  <a:pt x="605419" y="396756"/>
                  <a:pt x="610173" y="389842"/>
                  <a:pt x="620219" y="389842"/>
                </a:cubicBezTo>
                <a:lnTo>
                  <a:pt x="694436" y="389842"/>
                </a:lnTo>
                <a:lnTo>
                  <a:pt x="694436" y="356677"/>
                </a:lnTo>
                <a:close/>
                <a:moveTo>
                  <a:pt x="1530159" y="356676"/>
                </a:moveTo>
                <a:lnTo>
                  <a:pt x="1475928" y="513752"/>
                </a:lnTo>
                <a:lnTo>
                  <a:pt x="1514278" y="513752"/>
                </a:lnTo>
                <a:lnTo>
                  <a:pt x="1524217" y="481668"/>
                </a:lnTo>
                <a:lnTo>
                  <a:pt x="1584390" y="481668"/>
                </a:lnTo>
                <a:lnTo>
                  <a:pt x="1594653" y="513752"/>
                </a:lnTo>
                <a:lnTo>
                  <a:pt x="1632356" y="513752"/>
                </a:lnTo>
                <a:lnTo>
                  <a:pt x="1576396" y="356676"/>
                </a:lnTo>
                <a:close/>
                <a:moveTo>
                  <a:pt x="1236424" y="356676"/>
                </a:moveTo>
                <a:cubicBezTo>
                  <a:pt x="1206176" y="356676"/>
                  <a:pt x="1187702" y="374393"/>
                  <a:pt x="1187702" y="404426"/>
                </a:cubicBezTo>
                <a:cubicBezTo>
                  <a:pt x="1187702" y="434458"/>
                  <a:pt x="1208984" y="450231"/>
                  <a:pt x="1236424" y="450231"/>
                </a:cubicBezTo>
                <a:lnTo>
                  <a:pt x="1273587" y="450231"/>
                </a:lnTo>
                <a:cubicBezTo>
                  <a:pt x="1282985" y="450231"/>
                  <a:pt x="1287739" y="457360"/>
                  <a:pt x="1287739" y="464815"/>
                </a:cubicBezTo>
                <a:cubicBezTo>
                  <a:pt x="1287739" y="472485"/>
                  <a:pt x="1282985" y="479399"/>
                  <a:pt x="1273587" y="479399"/>
                </a:cubicBezTo>
                <a:lnTo>
                  <a:pt x="1194076" y="479399"/>
                </a:lnTo>
                <a:lnTo>
                  <a:pt x="1194076" y="513752"/>
                </a:lnTo>
                <a:lnTo>
                  <a:pt x="1272290" y="513752"/>
                </a:lnTo>
                <a:cubicBezTo>
                  <a:pt x="1303295" y="513752"/>
                  <a:pt x="1321660" y="496684"/>
                  <a:pt x="1321660" y="464815"/>
                </a:cubicBezTo>
                <a:cubicBezTo>
                  <a:pt x="1321660" y="436079"/>
                  <a:pt x="1303187" y="419010"/>
                  <a:pt x="1279204" y="419010"/>
                </a:cubicBezTo>
                <a:lnTo>
                  <a:pt x="1236424" y="419010"/>
                </a:lnTo>
                <a:cubicBezTo>
                  <a:pt x="1226377" y="419010"/>
                  <a:pt x="1221624" y="412096"/>
                  <a:pt x="1221624" y="404426"/>
                </a:cubicBezTo>
                <a:cubicBezTo>
                  <a:pt x="1221624" y="396756"/>
                  <a:pt x="1226377" y="389842"/>
                  <a:pt x="1236424" y="389842"/>
                </a:cubicBezTo>
                <a:lnTo>
                  <a:pt x="1310641" y="389842"/>
                </a:lnTo>
                <a:lnTo>
                  <a:pt x="1310641" y="356676"/>
                </a:lnTo>
                <a:close/>
                <a:moveTo>
                  <a:pt x="726522" y="356568"/>
                </a:moveTo>
                <a:lnTo>
                  <a:pt x="726522" y="513752"/>
                </a:lnTo>
                <a:lnTo>
                  <a:pt x="762712" y="513752"/>
                </a:lnTo>
                <a:lnTo>
                  <a:pt x="762712" y="447422"/>
                </a:lnTo>
                <a:lnTo>
                  <a:pt x="814351" y="513752"/>
                </a:lnTo>
                <a:lnTo>
                  <a:pt x="856699" y="513752"/>
                </a:lnTo>
                <a:lnTo>
                  <a:pt x="797174" y="435214"/>
                </a:lnTo>
                <a:lnTo>
                  <a:pt x="856699" y="356568"/>
                </a:lnTo>
                <a:lnTo>
                  <a:pt x="814351" y="356568"/>
                </a:lnTo>
                <a:lnTo>
                  <a:pt x="762712" y="422899"/>
                </a:lnTo>
                <a:lnTo>
                  <a:pt x="762712" y="356568"/>
                </a:lnTo>
                <a:close/>
                <a:moveTo>
                  <a:pt x="1343374" y="356568"/>
                </a:moveTo>
                <a:lnTo>
                  <a:pt x="1343374" y="513752"/>
                </a:lnTo>
                <a:lnTo>
                  <a:pt x="1379673" y="513752"/>
                </a:lnTo>
                <a:lnTo>
                  <a:pt x="1379673" y="447422"/>
                </a:lnTo>
                <a:lnTo>
                  <a:pt x="1431311" y="513752"/>
                </a:lnTo>
                <a:lnTo>
                  <a:pt x="1473551" y="513752"/>
                </a:lnTo>
                <a:lnTo>
                  <a:pt x="1414134" y="435214"/>
                </a:lnTo>
                <a:lnTo>
                  <a:pt x="1473551" y="356568"/>
                </a:lnTo>
                <a:lnTo>
                  <a:pt x="1431311" y="356568"/>
                </a:lnTo>
                <a:lnTo>
                  <a:pt x="1379673" y="422899"/>
                </a:lnTo>
                <a:lnTo>
                  <a:pt x="1379673" y="356568"/>
                </a:lnTo>
                <a:close/>
                <a:moveTo>
                  <a:pt x="0" y="0"/>
                </a:moveTo>
                <a:lnTo>
                  <a:pt x="12191998" y="0"/>
                </a:lnTo>
                <a:lnTo>
                  <a:pt x="12191998" y="6857998"/>
                </a:lnTo>
                <a:lnTo>
                  <a:pt x="0" y="6857998"/>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4" name="Text Placeholder 18">
            <a:extLst>
              <a:ext uri="{FF2B5EF4-FFF2-40B4-BE49-F238E27FC236}">
                <a16:creationId xmlns:a16="http://schemas.microsoft.com/office/drawing/2014/main" id="{CB22D302-BA64-604C-A387-9C7AFEFF2E74}"/>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bg1"/>
                </a:solidFill>
              </a:defRPr>
            </a:lvl1pPr>
          </a:lstStyle>
          <a:p>
            <a:pPr lvl="0"/>
            <a:r>
              <a:rPr lang="en-US" noProof="0"/>
              <a:t>Click to add a headline </a:t>
            </a:r>
            <a:br>
              <a:rPr lang="en-US" noProof="0"/>
            </a:br>
            <a:r>
              <a:rPr lang="en-US" noProof="0"/>
              <a:t>of maximum two lines</a:t>
            </a:r>
          </a:p>
        </p:txBody>
      </p:sp>
      <p:sp>
        <p:nvSpPr>
          <p:cNvPr id="15" name="Text Placeholder 18">
            <a:extLst>
              <a:ext uri="{FF2B5EF4-FFF2-40B4-BE49-F238E27FC236}">
                <a16:creationId xmlns:a16="http://schemas.microsoft.com/office/drawing/2014/main" id="{4ADADDBC-B851-244D-89BA-2589CA8A6CD4}"/>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bg1"/>
                </a:solidFill>
              </a:defRPr>
            </a:lvl1pPr>
          </a:lstStyle>
          <a:p>
            <a:pPr lvl="0"/>
            <a:r>
              <a:rPr lang="en-US" noProof="0"/>
              <a:t>Click to add name </a:t>
            </a:r>
            <a:br>
              <a:rPr lang="en-US" noProof="0"/>
            </a:br>
            <a:r>
              <a:rPr lang="en-US" noProof="0"/>
              <a:t>Title, Business Unit</a:t>
            </a:r>
          </a:p>
          <a:p>
            <a:pPr lvl="0"/>
            <a:r>
              <a:rPr lang="en-US" noProof="0"/>
              <a:t>And Date</a:t>
            </a:r>
          </a:p>
        </p:txBody>
      </p:sp>
      <p:sp>
        <p:nvSpPr>
          <p:cNvPr id="8" name="textruta 5">
            <a:extLst>
              <a:ext uri="{FF2B5EF4-FFF2-40B4-BE49-F238E27FC236}">
                <a16:creationId xmlns:a16="http://schemas.microsoft.com/office/drawing/2014/main" id="{51D675F3-1889-4447-B0F4-FBE407433188}"/>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018DEEF0-DD94-5249-9246-FD6718231BD2}"/>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0C1C4400-D3B5-244D-A4E9-12F13E258CD7}"/>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862FDDFE-BBE6-8844-9178-35DB0AD8FE9D}"/>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195EB315-6F9E-484B-A621-D47DB0C06E40}"/>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4550E140-08A8-42C6-8D20-F64AE72B7829}" type="datetime1">
              <a:rPr lang="nb-NO" smtClean="0"/>
              <a:t>20.08.2026</a:t>
            </a:fld>
            <a:endParaRPr lang="en-US"/>
          </a:p>
        </p:txBody>
      </p:sp>
      <p:sp>
        <p:nvSpPr>
          <p:cNvPr id="13" name="Platshållare för sidfot 4">
            <a:extLst>
              <a:ext uri="{FF2B5EF4-FFF2-40B4-BE49-F238E27FC236}">
                <a16:creationId xmlns:a16="http://schemas.microsoft.com/office/drawing/2014/main" id="{4A76CA1A-DCA3-D54D-9099-F20574E0CA54}"/>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nb-NO"/>
              <a:t>Skanska Norway</a:t>
            </a:r>
            <a:endParaRPr lang="en-US"/>
          </a:p>
        </p:txBody>
      </p:sp>
      <p:sp>
        <p:nvSpPr>
          <p:cNvPr id="17" name="Platshållare för bildnummer 5">
            <a:extLst>
              <a:ext uri="{FF2B5EF4-FFF2-40B4-BE49-F238E27FC236}">
                <a16:creationId xmlns:a16="http://schemas.microsoft.com/office/drawing/2014/main" id="{0EF7CEB3-535F-8445-A05D-266E083AD06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19" name="Text Placeholder 4">
            <a:extLst>
              <a:ext uri="{FF2B5EF4-FFF2-40B4-BE49-F238E27FC236}">
                <a16:creationId xmlns:a16="http://schemas.microsoft.com/office/drawing/2014/main" id="{781C0485-B54D-504A-8E1C-DA7CC3C0FF1B}"/>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819813499"/>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 Title Start Image Blue">
    <p:bg>
      <p:bgPr>
        <a:solidFill>
          <a:schemeClr val="tx2"/>
        </a:solidFill>
        <a:effectLst/>
      </p:bgPr>
    </p:bg>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5EEAE91-E57E-6747-89AA-18B1431204B2}"/>
              </a:ext>
            </a:extLst>
          </p:cNvPr>
          <p:cNvSpPr>
            <a:spLocks noGrp="1"/>
          </p:cNvSpPr>
          <p:nvPr>
            <p:ph type="pic" sz="quarter" idx="13" hasCustomPrompt="1"/>
          </p:nvPr>
        </p:nvSpPr>
        <p:spPr>
          <a:xfrm>
            <a:off x="3" y="3"/>
            <a:ext cx="12191998" cy="6857998"/>
          </a:xfrm>
          <a:custGeom>
            <a:avLst/>
            <a:gdLst>
              <a:gd name="connsiteX0" fmla="*/ 936965 w 12191998"/>
              <a:gd name="connsiteY0" fmla="*/ 389410 h 6857998"/>
              <a:gd name="connsiteX1" fmla="*/ 957275 w 12191998"/>
              <a:gd name="connsiteY1" fmla="*/ 449691 h 6857998"/>
              <a:gd name="connsiteX2" fmla="*/ 917304 w 12191998"/>
              <a:gd name="connsiteY2" fmla="*/ 449691 h 6857998"/>
              <a:gd name="connsiteX3" fmla="*/ 1553818 w 12191998"/>
              <a:gd name="connsiteY3" fmla="*/ 389410 h 6857998"/>
              <a:gd name="connsiteX4" fmla="*/ 1574127 w 12191998"/>
              <a:gd name="connsiteY4" fmla="*/ 449690 h 6857998"/>
              <a:gd name="connsiteX5" fmla="*/ 1534156 w 12191998"/>
              <a:gd name="connsiteY5" fmla="*/ 449690 h 6857998"/>
              <a:gd name="connsiteX6" fmla="*/ 1029007 w 12191998"/>
              <a:gd name="connsiteY6" fmla="*/ 356677 h 6857998"/>
              <a:gd name="connsiteX7" fmla="*/ 1029007 w 12191998"/>
              <a:gd name="connsiteY7" fmla="*/ 513753 h 6857998"/>
              <a:gd name="connsiteX8" fmla="*/ 1065413 w 12191998"/>
              <a:gd name="connsiteY8" fmla="*/ 513753 h 6857998"/>
              <a:gd name="connsiteX9" fmla="*/ 1065413 w 12191998"/>
              <a:gd name="connsiteY9" fmla="*/ 416850 h 6857998"/>
              <a:gd name="connsiteX10" fmla="*/ 1127963 w 12191998"/>
              <a:gd name="connsiteY10" fmla="*/ 513429 h 6857998"/>
              <a:gd name="connsiteX11" fmla="*/ 1127963 w 12191998"/>
              <a:gd name="connsiteY11" fmla="*/ 513753 h 6857998"/>
              <a:gd name="connsiteX12" fmla="*/ 1165665 w 12191998"/>
              <a:gd name="connsiteY12" fmla="*/ 513753 h 6857998"/>
              <a:gd name="connsiteX13" fmla="*/ 1165557 w 12191998"/>
              <a:gd name="connsiteY13" fmla="*/ 479831 h 6857998"/>
              <a:gd name="connsiteX14" fmla="*/ 1165341 w 12191998"/>
              <a:gd name="connsiteY14" fmla="*/ 356677 h 6857998"/>
              <a:gd name="connsiteX15" fmla="*/ 1129151 w 12191998"/>
              <a:gd name="connsiteY15" fmla="*/ 356677 h 6857998"/>
              <a:gd name="connsiteX16" fmla="*/ 1129151 w 12191998"/>
              <a:gd name="connsiteY16" fmla="*/ 455416 h 6857998"/>
              <a:gd name="connsiteX17" fmla="*/ 1066062 w 12191998"/>
              <a:gd name="connsiteY17" fmla="*/ 356677 h 6857998"/>
              <a:gd name="connsiteX18" fmla="*/ 913306 w 12191998"/>
              <a:gd name="connsiteY18" fmla="*/ 356677 h 6857998"/>
              <a:gd name="connsiteX19" fmla="*/ 858967 w 12191998"/>
              <a:gd name="connsiteY19" fmla="*/ 513753 h 6857998"/>
              <a:gd name="connsiteX20" fmla="*/ 897318 w 12191998"/>
              <a:gd name="connsiteY20" fmla="*/ 513753 h 6857998"/>
              <a:gd name="connsiteX21" fmla="*/ 907257 w 12191998"/>
              <a:gd name="connsiteY21" fmla="*/ 481668 h 6857998"/>
              <a:gd name="connsiteX22" fmla="*/ 967430 w 12191998"/>
              <a:gd name="connsiteY22" fmla="*/ 481668 h 6857998"/>
              <a:gd name="connsiteX23" fmla="*/ 977693 w 12191998"/>
              <a:gd name="connsiteY23" fmla="*/ 513753 h 6857998"/>
              <a:gd name="connsiteX24" fmla="*/ 1015503 w 12191998"/>
              <a:gd name="connsiteY24" fmla="*/ 513753 h 6857998"/>
              <a:gd name="connsiteX25" fmla="*/ 959543 w 12191998"/>
              <a:gd name="connsiteY25" fmla="*/ 356677 h 6857998"/>
              <a:gd name="connsiteX26" fmla="*/ 620219 w 12191998"/>
              <a:gd name="connsiteY26" fmla="*/ 356677 h 6857998"/>
              <a:gd name="connsiteX27" fmla="*/ 571498 w 12191998"/>
              <a:gd name="connsiteY27" fmla="*/ 404426 h 6857998"/>
              <a:gd name="connsiteX28" fmla="*/ 620219 w 12191998"/>
              <a:gd name="connsiteY28" fmla="*/ 450231 h 6857998"/>
              <a:gd name="connsiteX29" fmla="*/ 657382 w 12191998"/>
              <a:gd name="connsiteY29" fmla="*/ 450231 h 6857998"/>
              <a:gd name="connsiteX30" fmla="*/ 671534 w 12191998"/>
              <a:gd name="connsiteY30" fmla="*/ 464815 h 6857998"/>
              <a:gd name="connsiteX31" fmla="*/ 657382 w 12191998"/>
              <a:gd name="connsiteY31" fmla="*/ 479399 h 6857998"/>
              <a:gd name="connsiteX32" fmla="*/ 577764 w 12191998"/>
              <a:gd name="connsiteY32" fmla="*/ 479399 h 6857998"/>
              <a:gd name="connsiteX33" fmla="*/ 577764 w 12191998"/>
              <a:gd name="connsiteY33" fmla="*/ 513753 h 6857998"/>
              <a:gd name="connsiteX34" fmla="*/ 655977 w 12191998"/>
              <a:gd name="connsiteY34" fmla="*/ 513753 h 6857998"/>
              <a:gd name="connsiteX35" fmla="*/ 705347 w 12191998"/>
              <a:gd name="connsiteY35" fmla="*/ 464815 h 6857998"/>
              <a:gd name="connsiteX36" fmla="*/ 662999 w 12191998"/>
              <a:gd name="connsiteY36" fmla="*/ 419010 h 6857998"/>
              <a:gd name="connsiteX37" fmla="*/ 620219 w 12191998"/>
              <a:gd name="connsiteY37" fmla="*/ 419010 h 6857998"/>
              <a:gd name="connsiteX38" fmla="*/ 605419 w 12191998"/>
              <a:gd name="connsiteY38" fmla="*/ 404426 h 6857998"/>
              <a:gd name="connsiteX39" fmla="*/ 620219 w 12191998"/>
              <a:gd name="connsiteY39" fmla="*/ 389842 h 6857998"/>
              <a:gd name="connsiteX40" fmla="*/ 694436 w 12191998"/>
              <a:gd name="connsiteY40" fmla="*/ 389842 h 6857998"/>
              <a:gd name="connsiteX41" fmla="*/ 694436 w 12191998"/>
              <a:gd name="connsiteY41" fmla="*/ 356677 h 6857998"/>
              <a:gd name="connsiteX42" fmla="*/ 1530159 w 12191998"/>
              <a:gd name="connsiteY42" fmla="*/ 356676 h 6857998"/>
              <a:gd name="connsiteX43" fmla="*/ 1475928 w 12191998"/>
              <a:gd name="connsiteY43" fmla="*/ 513752 h 6857998"/>
              <a:gd name="connsiteX44" fmla="*/ 1514278 w 12191998"/>
              <a:gd name="connsiteY44" fmla="*/ 513752 h 6857998"/>
              <a:gd name="connsiteX45" fmla="*/ 1524217 w 12191998"/>
              <a:gd name="connsiteY45" fmla="*/ 481668 h 6857998"/>
              <a:gd name="connsiteX46" fmla="*/ 1584390 w 12191998"/>
              <a:gd name="connsiteY46" fmla="*/ 481668 h 6857998"/>
              <a:gd name="connsiteX47" fmla="*/ 1594653 w 12191998"/>
              <a:gd name="connsiteY47" fmla="*/ 513752 h 6857998"/>
              <a:gd name="connsiteX48" fmla="*/ 1632356 w 12191998"/>
              <a:gd name="connsiteY48" fmla="*/ 513752 h 6857998"/>
              <a:gd name="connsiteX49" fmla="*/ 1576396 w 12191998"/>
              <a:gd name="connsiteY49" fmla="*/ 356676 h 6857998"/>
              <a:gd name="connsiteX50" fmla="*/ 1236424 w 12191998"/>
              <a:gd name="connsiteY50" fmla="*/ 356676 h 6857998"/>
              <a:gd name="connsiteX51" fmla="*/ 1187702 w 12191998"/>
              <a:gd name="connsiteY51" fmla="*/ 404426 h 6857998"/>
              <a:gd name="connsiteX52" fmla="*/ 1236424 w 12191998"/>
              <a:gd name="connsiteY52" fmla="*/ 450231 h 6857998"/>
              <a:gd name="connsiteX53" fmla="*/ 1273587 w 12191998"/>
              <a:gd name="connsiteY53" fmla="*/ 450231 h 6857998"/>
              <a:gd name="connsiteX54" fmla="*/ 1287739 w 12191998"/>
              <a:gd name="connsiteY54" fmla="*/ 464815 h 6857998"/>
              <a:gd name="connsiteX55" fmla="*/ 1273587 w 12191998"/>
              <a:gd name="connsiteY55" fmla="*/ 479399 h 6857998"/>
              <a:gd name="connsiteX56" fmla="*/ 1194076 w 12191998"/>
              <a:gd name="connsiteY56" fmla="*/ 479399 h 6857998"/>
              <a:gd name="connsiteX57" fmla="*/ 1194076 w 12191998"/>
              <a:gd name="connsiteY57" fmla="*/ 513752 h 6857998"/>
              <a:gd name="connsiteX58" fmla="*/ 1272290 w 12191998"/>
              <a:gd name="connsiteY58" fmla="*/ 513752 h 6857998"/>
              <a:gd name="connsiteX59" fmla="*/ 1321660 w 12191998"/>
              <a:gd name="connsiteY59" fmla="*/ 464815 h 6857998"/>
              <a:gd name="connsiteX60" fmla="*/ 1279204 w 12191998"/>
              <a:gd name="connsiteY60" fmla="*/ 419010 h 6857998"/>
              <a:gd name="connsiteX61" fmla="*/ 1236424 w 12191998"/>
              <a:gd name="connsiteY61" fmla="*/ 419010 h 6857998"/>
              <a:gd name="connsiteX62" fmla="*/ 1221624 w 12191998"/>
              <a:gd name="connsiteY62" fmla="*/ 404426 h 6857998"/>
              <a:gd name="connsiteX63" fmla="*/ 1236424 w 12191998"/>
              <a:gd name="connsiteY63" fmla="*/ 389842 h 6857998"/>
              <a:gd name="connsiteX64" fmla="*/ 1310641 w 12191998"/>
              <a:gd name="connsiteY64" fmla="*/ 389842 h 6857998"/>
              <a:gd name="connsiteX65" fmla="*/ 1310641 w 12191998"/>
              <a:gd name="connsiteY65" fmla="*/ 356676 h 6857998"/>
              <a:gd name="connsiteX66" fmla="*/ 726522 w 12191998"/>
              <a:gd name="connsiteY66" fmla="*/ 356568 h 6857998"/>
              <a:gd name="connsiteX67" fmla="*/ 726522 w 12191998"/>
              <a:gd name="connsiteY67" fmla="*/ 513752 h 6857998"/>
              <a:gd name="connsiteX68" fmla="*/ 762712 w 12191998"/>
              <a:gd name="connsiteY68" fmla="*/ 513752 h 6857998"/>
              <a:gd name="connsiteX69" fmla="*/ 762712 w 12191998"/>
              <a:gd name="connsiteY69" fmla="*/ 447422 h 6857998"/>
              <a:gd name="connsiteX70" fmla="*/ 814351 w 12191998"/>
              <a:gd name="connsiteY70" fmla="*/ 513752 h 6857998"/>
              <a:gd name="connsiteX71" fmla="*/ 856699 w 12191998"/>
              <a:gd name="connsiteY71" fmla="*/ 513752 h 6857998"/>
              <a:gd name="connsiteX72" fmla="*/ 797174 w 12191998"/>
              <a:gd name="connsiteY72" fmla="*/ 435214 h 6857998"/>
              <a:gd name="connsiteX73" fmla="*/ 856699 w 12191998"/>
              <a:gd name="connsiteY73" fmla="*/ 356568 h 6857998"/>
              <a:gd name="connsiteX74" fmla="*/ 814351 w 12191998"/>
              <a:gd name="connsiteY74" fmla="*/ 356568 h 6857998"/>
              <a:gd name="connsiteX75" fmla="*/ 762712 w 12191998"/>
              <a:gd name="connsiteY75" fmla="*/ 422899 h 6857998"/>
              <a:gd name="connsiteX76" fmla="*/ 762712 w 12191998"/>
              <a:gd name="connsiteY76" fmla="*/ 356568 h 6857998"/>
              <a:gd name="connsiteX77" fmla="*/ 1343374 w 12191998"/>
              <a:gd name="connsiteY77" fmla="*/ 356568 h 6857998"/>
              <a:gd name="connsiteX78" fmla="*/ 1343374 w 12191998"/>
              <a:gd name="connsiteY78" fmla="*/ 513752 h 6857998"/>
              <a:gd name="connsiteX79" fmla="*/ 1379673 w 12191998"/>
              <a:gd name="connsiteY79" fmla="*/ 513752 h 6857998"/>
              <a:gd name="connsiteX80" fmla="*/ 1379673 w 12191998"/>
              <a:gd name="connsiteY80" fmla="*/ 447422 h 6857998"/>
              <a:gd name="connsiteX81" fmla="*/ 1431311 w 12191998"/>
              <a:gd name="connsiteY81" fmla="*/ 513752 h 6857998"/>
              <a:gd name="connsiteX82" fmla="*/ 1473551 w 12191998"/>
              <a:gd name="connsiteY82" fmla="*/ 513752 h 6857998"/>
              <a:gd name="connsiteX83" fmla="*/ 1414134 w 12191998"/>
              <a:gd name="connsiteY83" fmla="*/ 435214 h 6857998"/>
              <a:gd name="connsiteX84" fmla="*/ 1473551 w 12191998"/>
              <a:gd name="connsiteY84" fmla="*/ 356568 h 6857998"/>
              <a:gd name="connsiteX85" fmla="*/ 1431311 w 12191998"/>
              <a:gd name="connsiteY85" fmla="*/ 356568 h 6857998"/>
              <a:gd name="connsiteX86" fmla="*/ 1379673 w 12191998"/>
              <a:gd name="connsiteY86" fmla="*/ 422899 h 6857998"/>
              <a:gd name="connsiteX87" fmla="*/ 1379673 w 12191998"/>
              <a:gd name="connsiteY87" fmla="*/ 356568 h 6857998"/>
              <a:gd name="connsiteX88" fmla="*/ 0 w 12191998"/>
              <a:gd name="connsiteY88" fmla="*/ 0 h 6857998"/>
              <a:gd name="connsiteX89" fmla="*/ 12191998 w 12191998"/>
              <a:gd name="connsiteY89" fmla="*/ 0 h 6857998"/>
              <a:gd name="connsiteX90" fmla="*/ 12191998 w 12191998"/>
              <a:gd name="connsiteY90" fmla="*/ 6857998 h 6857998"/>
              <a:gd name="connsiteX91" fmla="*/ 0 w 12191998"/>
              <a:gd name="connsiteY91" fmla="*/ 6857998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8" h="6857998">
                <a:moveTo>
                  <a:pt x="936965" y="389410"/>
                </a:moveTo>
                <a:lnTo>
                  <a:pt x="957275" y="449691"/>
                </a:lnTo>
                <a:lnTo>
                  <a:pt x="917304" y="449691"/>
                </a:lnTo>
                <a:close/>
                <a:moveTo>
                  <a:pt x="1553818" y="389410"/>
                </a:moveTo>
                <a:lnTo>
                  <a:pt x="1574127" y="449690"/>
                </a:lnTo>
                <a:lnTo>
                  <a:pt x="1534156" y="449690"/>
                </a:lnTo>
                <a:close/>
                <a:moveTo>
                  <a:pt x="1029007" y="356677"/>
                </a:moveTo>
                <a:lnTo>
                  <a:pt x="1029007" y="513753"/>
                </a:lnTo>
                <a:lnTo>
                  <a:pt x="1065413" y="513753"/>
                </a:lnTo>
                <a:lnTo>
                  <a:pt x="1065413" y="416850"/>
                </a:lnTo>
                <a:lnTo>
                  <a:pt x="1127963" y="513429"/>
                </a:lnTo>
                <a:lnTo>
                  <a:pt x="1127963" y="513753"/>
                </a:lnTo>
                <a:lnTo>
                  <a:pt x="1165665" y="513753"/>
                </a:lnTo>
                <a:lnTo>
                  <a:pt x="1165557" y="479831"/>
                </a:lnTo>
                <a:lnTo>
                  <a:pt x="1165341" y="356677"/>
                </a:lnTo>
                <a:lnTo>
                  <a:pt x="1129151" y="356677"/>
                </a:lnTo>
                <a:lnTo>
                  <a:pt x="1129151" y="455416"/>
                </a:lnTo>
                <a:lnTo>
                  <a:pt x="1066062" y="356677"/>
                </a:lnTo>
                <a:close/>
                <a:moveTo>
                  <a:pt x="913306" y="356677"/>
                </a:moveTo>
                <a:lnTo>
                  <a:pt x="858967" y="513753"/>
                </a:lnTo>
                <a:lnTo>
                  <a:pt x="897318" y="513753"/>
                </a:lnTo>
                <a:lnTo>
                  <a:pt x="907257" y="481668"/>
                </a:lnTo>
                <a:lnTo>
                  <a:pt x="967430" y="481668"/>
                </a:lnTo>
                <a:lnTo>
                  <a:pt x="977693" y="513753"/>
                </a:lnTo>
                <a:lnTo>
                  <a:pt x="1015503" y="513753"/>
                </a:lnTo>
                <a:lnTo>
                  <a:pt x="959543" y="356677"/>
                </a:lnTo>
                <a:close/>
                <a:moveTo>
                  <a:pt x="620219" y="356677"/>
                </a:moveTo>
                <a:cubicBezTo>
                  <a:pt x="589863" y="356677"/>
                  <a:pt x="571498" y="374393"/>
                  <a:pt x="571498" y="404426"/>
                </a:cubicBezTo>
                <a:cubicBezTo>
                  <a:pt x="571498" y="434458"/>
                  <a:pt x="592780" y="450231"/>
                  <a:pt x="620219" y="450231"/>
                </a:cubicBezTo>
                <a:lnTo>
                  <a:pt x="657382" y="450231"/>
                </a:lnTo>
                <a:cubicBezTo>
                  <a:pt x="666780" y="450231"/>
                  <a:pt x="671534" y="457361"/>
                  <a:pt x="671534" y="464815"/>
                </a:cubicBezTo>
                <a:cubicBezTo>
                  <a:pt x="671534" y="472485"/>
                  <a:pt x="666780" y="479399"/>
                  <a:pt x="657382" y="479399"/>
                </a:cubicBezTo>
                <a:lnTo>
                  <a:pt x="577764" y="479399"/>
                </a:lnTo>
                <a:lnTo>
                  <a:pt x="577764" y="513753"/>
                </a:lnTo>
                <a:lnTo>
                  <a:pt x="655977" y="513753"/>
                </a:lnTo>
                <a:cubicBezTo>
                  <a:pt x="686982" y="513753"/>
                  <a:pt x="705347" y="496684"/>
                  <a:pt x="705347" y="464815"/>
                </a:cubicBezTo>
                <a:cubicBezTo>
                  <a:pt x="705347" y="436079"/>
                  <a:pt x="686982" y="419010"/>
                  <a:pt x="662999" y="419010"/>
                </a:cubicBezTo>
                <a:lnTo>
                  <a:pt x="620219" y="419010"/>
                </a:lnTo>
                <a:cubicBezTo>
                  <a:pt x="610173" y="419010"/>
                  <a:pt x="605419" y="412096"/>
                  <a:pt x="605419" y="404426"/>
                </a:cubicBezTo>
                <a:cubicBezTo>
                  <a:pt x="605419" y="396756"/>
                  <a:pt x="610173" y="389842"/>
                  <a:pt x="620219" y="389842"/>
                </a:cubicBezTo>
                <a:lnTo>
                  <a:pt x="694436" y="389842"/>
                </a:lnTo>
                <a:lnTo>
                  <a:pt x="694436" y="356677"/>
                </a:lnTo>
                <a:close/>
                <a:moveTo>
                  <a:pt x="1530159" y="356676"/>
                </a:moveTo>
                <a:lnTo>
                  <a:pt x="1475928" y="513752"/>
                </a:lnTo>
                <a:lnTo>
                  <a:pt x="1514278" y="513752"/>
                </a:lnTo>
                <a:lnTo>
                  <a:pt x="1524217" y="481668"/>
                </a:lnTo>
                <a:lnTo>
                  <a:pt x="1584390" y="481668"/>
                </a:lnTo>
                <a:lnTo>
                  <a:pt x="1594653" y="513752"/>
                </a:lnTo>
                <a:lnTo>
                  <a:pt x="1632356" y="513752"/>
                </a:lnTo>
                <a:lnTo>
                  <a:pt x="1576396" y="356676"/>
                </a:lnTo>
                <a:close/>
                <a:moveTo>
                  <a:pt x="1236424" y="356676"/>
                </a:moveTo>
                <a:cubicBezTo>
                  <a:pt x="1206176" y="356676"/>
                  <a:pt x="1187702" y="374393"/>
                  <a:pt x="1187702" y="404426"/>
                </a:cubicBezTo>
                <a:cubicBezTo>
                  <a:pt x="1187702" y="434458"/>
                  <a:pt x="1208984" y="450231"/>
                  <a:pt x="1236424" y="450231"/>
                </a:cubicBezTo>
                <a:lnTo>
                  <a:pt x="1273587" y="450231"/>
                </a:lnTo>
                <a:cubicBezTo>
                  <a:pt x="1282985" y="450231"/>
                  <a:pt x="1287739" y="457360"/>
                  <a:pt x="1287739" y="464815"/>
                </a:cubicBezTo>
                <a:cubicBezTo>
                  <a:pt x="1287739" y="472485"/>
                  <a:pt x="1282985" y="479399"/>
                  <a:pt x="1273587" y="479399"/>
                </a:cubicBezTo>
                <a:lnTo>
                  <a:pt x="1194076" y="479399"/>
                </a:lnTo>
                <a:lnTo>
                  <a:pt x="1194076" y="513752"/>
                </a:lnTo>
                <a:lnTo>
                  <a:pt x="1272290" y="513752"/>
                </a:lnTo>
                <a:cubicBezTo>
                  <a:pt x="1303295" y="513752"/>
                  <a:pt x="1321660" y="496684"/>
                  <a:pt x="1321660" y="464815"/>
                </a:cubicBezTo>
                <a:cubicBezTo>
                  <a:pt x="1321660" y="436079"/>
                  <a:pt x="1303187" y="419010"/>
                  <a:pt x="1279204" y="419010"/>
                </a:cubicBezTo>
                <a:lnTo>
                  <a:pt x="1236424" y="419010"/>
                </a:lnTo>
                <a:cubicBezTo>
                  <a:pt x="1226377" y="419010"/>
                  <a:pt x="1221624" y="412096"/>
                  <a:pt x="1221624" y="404426"/>
                </a:cubicBezTo>
                <a:cubicBezTo>
                  <a:pt x="1221624" y="396756"/>
                  <a:pt x="1226377" y="389842"/>
                  <a:pt x="1236424" y="389842"/>
                </a:cubicBezTo>
                <a:lnTo>
                  <a:pt x="1310641" y="389842"/>
                </a:lnTo>
                <a:lnTo>
                  <a:pt x="1310641" y="356676"/>
                </a:lnTo>
                <a:close/>
                <a:moveTo>
                  <a:pt x="726522" y="356568"/>
                </a:moveTo>
                <a:lnTo>
                  <a:pt x="726522" y="513752"/>
                </a:lnTo>
                <a:lnTo>
                  <a:pt x="762712" y="513752"/>
                </a:lnTo>
                <a:lnTo>
                  <a:pt x="762712" y="447422"/>
                </a:lnTo>
                <a:lnTo>
                  <a:pt x="814351" y="513752"/>
                </a:lnTo>
                <a:lnTo>
                  <a:pt x="856699" y="513752"/>
                </a:lnTo>
                <a:lnTo>
                  <a:pt x="797174" y="435214"/>
                </a:lnTo>
                <a:lnTo>
                  <a:pt x="856699" y="356568"/>
                </a:lnTo>
                <a:lnTo>
                  <a:pt x="814351" y="356568"/>
                </a:lnTo>
                <a:lnTo>
                  <a:pt x="762712" y="422899"/>
                </a:lnTo>
                <a:lnTo>
                  <a:pt x="762712" y="356568"/>
                </a:lnTo>
                <a:close/>
                <a:moveTo>
                  <a:pt x="1343374" y="356568"/>
                </a:moveTo>
                <a:lnTo>
                  <a:pt x="1343374" y="513752"/>
                </a:lnTo>
                <a:lnTo>
                  <a:pt x="1379673" y="513752"/>
                </a:lnTo>
                <a:lnTo>
                  <a:pt x="1379673" y="447422"/>
                </a:lnTo>
                <a:lnTo>
                  <a:pt x="1431311" y="513752"/>
                </a:lnTo>
                <a:lnTo>
                  <a:pt x="1473551" y="513752"/>
                </a:lnTo>
                <a:lnTo>
                  <a:pt x="1414134" y="435214"/>
                </a:lnTo>
                <a:lnTo>
                  <a:pt x="1473551" y="356568"/>
                </a:lnTo>
                <a:lnTo>
                  <a:pt x="1431311" y="356568"/>
                </a:lnTo>
                <a:lnTo>
                  <a:pt x="1379673" y="422899"/>
                </a:lnTo>
                <a:lnTo>
                  <a:pt x="1379673" y="356568"/>
                </a:lnTo>
                <a:close/>
                <a:moveTo>
                  <a:pt x="0" y="0"/>
                </a:moveTo>
                <a:lnTo>
                  <a:pt x="12191998" y="0"/>
                </a:lnTo>
                <a:lnTo>
                  <a:pt x="12191998" y="6857998"/>
                </a:lnTo>
                <a:lnTo>
                  <a:pt x="0" y="6857998"/>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7" name="Text Placeholder 18">
            <a:extLst>
              <a:ext uri="{FF2B5EF4-FFF2-40B4-BE49-F238E27FC236}">
                <a16:creationId xmlns:a16="http://schemas.microsoft.com/office/drawing/2014/main" id="{8FE87EE4-F8DA-4F40-B4CD-A892BA20AD03}"/>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accent1"/>
                </a:solidFill>
              </a:defRPr>
            </a:lvl1pPr>
          </a:lstStyle>
          <a:p>
            <a:pPr lvl="0"/>
            <a:r>
              <a:rPr lang="en-US" noProof="0"/>
              <a:t>Click to add a headline </a:t>
            </a:r>
            <a:br>
              <a:rPr lang="en-US" noProof="0"/>
            </a:br>
            <a:r>
              <a:rPr lang="en-US" noProof="0"/>
              <a:t>of maximum two lines</a:t>
            </a:r>
          </a:p>
        </p:txBody>
      </p:sp>
      <p:sp>
        <p:nvSpPr>
          <p:cNvPr id="18" name="Text Placeholder 18">
            <a:extLst>
              <a:ext uri="{FF2B5EF4-FFF2-40B4-BE49-F238E27FC236}">
                <a16:creationId xmlns:a16="http://schemas.microsoft.com/office/drawing/2014/main" id="{599C1913-26BB-DD40-827B-9C508080F48A}"/>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accent1"/>
                </a:solidFill>
              </a:defRPr>
            </a:lvl1pPr>
          </a:lstStyle>
          <a:p>
            <a:pPr lvl="0"/>
            <a:r>
              <a:rPr lang="en-US" noProof="0"/>
              <a:t>Click to add name </a:t>
            </a:r>
            <a:br>
              <a:rPr lang="en-US" noProof="0"/>
            </a:br>
            <a:r>
              <a:rPr lang="en-US" noProof="0"/>
              <a:t>Title, Business Unit</a:t>
            </a:r>
          </a:p>
          <a:p>
            <a:pPr lvl="0"/>
            <a:r>
              <a:rPr lang="en-US" noProof="0"/>
              <a:t>And Date</a:t>
            </a:r>
          </a:p>
        </p:txBody>
      </p:sp>
      <p:sp>
        <p:nvSpPr>
          <p:cNvPr id="8" name="textruta 5">
            <a:extLst>
              <a:ext uri="{FF2B5EF4-FFF2-40B4-BE49-F238E27FC236}">
                <a16:creationId xmlns:a16="http://schemas.microsoft.com/office/drawing/2014/main" id="{753B49A9-6373-BE4F-ABC3-64C5AB184A78}"/>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04E0EF0D-7851-6B40-A1EB-F8EEC09B316C}"/>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A0AE1B99-39ED-B84C-B91C-49AAA1356FB8}"/>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76FFDE6E-E3A0-B64F-B635-EC4F5335CBB1}"/>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F853C689-2D24-9340-B6F2-B4C7EF0EC835}"/>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6412E636-F8D3-44E8-B1AC-F8A9E11834D4}" type="datetime1">
              <a:rPr lang="nb-NO" noProof="0" smtClean="0"/>
              <a:t>20.08.2026</a:t>
            </a:fld>
            <a:endParaRPr lang="en-US" noProof="0"/>
          </a:p>
        </p:txBody>
      </p:sp>
      <p:sp>
        <p:nvSpPr>
          <p:cNvPr id="13" name="Platshållare för sidfot 4">
            <a:extLst>
              <a:ext uri="{FF2B5EF4-FFF2-40B4-BE49-F238E27FC236}">
                <a16:creationId xmlns:a16="http://schemas.microsoft.com/office/drawing/2014/main" id="{7D950E93-A1A2-DF4E-BFBF-7FBAFF0765E6}"/>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Norway</a:t>
            </a:r>
            <a:endParaRPr lang="en-US" noProof="0"/>
          </a:p>
        </p:txBody>
      </p:sp>
      <p:sp>
        <p:nvSpPr>
          <p:cNvPr id="14" name="Platshållare för bildnummer 5">
            <a:extLst>
              <a:ext uri="{FF2B5EF4-FFF2-40B4-BE49-F238E27FC236}">
                <a16:creationId xmlns:a16="http://schemas.microsoft.com/office/drawing/2014/main" id="{0896049F-290F-364E-B24A-2E8B211DF18E}"/>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19" name="Text Placeholder 4">
            <a:extLst>
              <a:ext uri="{FF2B5EF4-FFF2-40B4-BE49-F238E27FC236}">
                <a16:creationId xmlns:a16="http://schemas.microsoft.com/office/drawing/2014/main" id="{28A0355F-8BDD-3A43-8AD2-176096A4C919}"/>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782444370"/>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1 Title Start Blue">
    <p:bg>
      <p:bgRef idx="1001">
        <a:schemeClr val="bg2"/>
      </p:bgRef>
    </p:bg>
    <p:spTree>
      <p:nvGrpSpPr>
        <p:cNvPr id="1" name=""/>
        <p:cNvGrpSpPr/>
        <p:nvPr/>
      </p:nvGrpSpPr>
      <p:grpSpPr>
        <a:xfrm>
          <a:off x="0" y="0"/>
          <a:ext cx="0" cy="0"/>
          <a:chOff x="0" y="0"/>
          <a:chExt cx="0" cy="0"/>
        </a:xfrm>
      </p:grpSpPr>
      <p:grpSp>
        <p:nvGrpSpPr>
          <p:cNvPr id="8" name="Grupp 12">
            <a:extLst>
              <a:ext uri="{FF2B5EF4-FFF2-40B4-BE49-F238E27FC236}">
                <a16:creationId xmlns:a16="http://schemas.microsoft.com/office/drawing/2014/main" id="{020B7E71-8C9B-5242-B01F-6CA360F416B2}"/>
              </a:ext>
            </a:extLst>
          </p:cNvPr>
          <p:cNvGrpSpPr/>
          <p:nvPr userDrawn="1"/>
        </p:nvGrpSpPr>
        <p:grpSpPr>
          <a:xfrm>
            <a:off x="576139" y="356679"/>
            <a:ext cx="1060123" cy="157076"/>
            <a:chOff x="576140" y="6451484"/>
            <a:chExt cx="615478" cy="91194"/>
          </a:xfrm>
          <a:solidFill>
            <a:schemeClr val="tx1"/>
          </a:solidFill>
        </p:grpSpPr>
        <p:sp>
          <p:nvSpPr>
            <p:cNvPr id="9" name="Bild 2">
              <a:extLst>
                <a:ext uri="{FF2B5EF4-FFF2-40B4-BE49-F238E27FC236}">
                  <a16:creationId xmlns:a16="http://schemas.microsoft.com/office/drawing/2014/main" id="{6318E37B-AA14-0649-9DA7-69211BFB17CA}"/>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1"/>
                </a:solidFill>
              </a:endParaRPr>
            </a:p>
          </p:txBody>
        </p:sp>
        <p:sp>
          <p:nvSpPr>
            <p:cNvPr id="10" name="Bild 2">
              <a:extLst>
                <a:ext uri="{FF2B5EF4-FFF2-40B4-BE49-F238E27FC236}">
                  <a16:creationId xmlns:a16="http://schemas.microsoft.com/office/drawing/2014/main" id="{32E1F09D-ED0C-DE46-9B1B-B9E26DF0BD3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1"/>
                </a:solidFill>
              </a:endParaRPr>
            </a:p>
          </p:txBody>
        </p:sp>
        <p:sp>
          <p:nvSpPr>
            <p:cNvPr id="11" name="Bild 2">
              <a:extLst>
                <a:ext uri="{FF2B5EF4-FFF2-40B4-BE49-F238E27FC236}">
                  <a16:creationId xmlns:a16="http://schemas.microsoft.com/office/drawing/2014/main" id="{3CA8F4F3-6275-ED44-8BB0-3552187481D5}"/>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12" name="Bild 2">
              <a:extLst>
                <a:ext uri="{FF2B5EF4-FFF2-40B4-BE49-F238E27FC236}">
                  <a16:creationId xmlns:a16="http://schemas.microsoft.com/office/drawing/2014/main" id="{9CDD8FD0-0EEC-FF4A-887F-3DDDEE806432}"/>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sp>
          <p:nvSpPr>
            <p:cNvPr id="13" name="Bild 2">
              <a:extLst>
                <a:ext uri="{FF2B5EF4-FFF2-40B4-BE49-F238E27FC236}">
                  <a16:creationId xmlns:a16="http://schemas.microsoft.com/office/drawing/2014/main" id="{6CFB5C2E-2D79-B54B-B355-1FAC5B95A304}"/>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1"/>
                </a:solidFill>
              </a:endParaRPr>
            </a:p>
          </p:txBody>
        </p:sp>
        <p:sp>
          <p:nvSpPr>
            <p:cNvPr id="14" name="Bild 2">
              <a:extLst>
                <a:ext uri="{FF2B5EF4-FFF2-40B4-BE49-F238E27FC236}">
                  <a16:creationId xmlns:a16="http://schemas.microsoft.com/office/drawing/2014/main" id="{A94DC018-4855-8D4B-9A15-FEB331F2E3F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15" name="Bild 2">
              <a:extLst>
                <a:ext uri="{FF2B5EF4-FFF2-40B4-BE49-F238E27FC236}">
                  <a16:creationId xmlns:a16="http://schemas.microsoft.com/office/drawing/2014/main" id="{8C343B86-2555-6D48-AE8D-2ACDF160AD2F}"/>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grpSp>
      <p:sp>
        <p:nvSpPr>
          <p:cNvPr id="16" name="Text Placeholder 18">
            <a:extLst>
              <a:ext uri="{FF2B5EF4-FFF2-40B4-BE49-F238E27FC236}">
                <a16:creationId xmlns:a16="http://schemas.microsoft.com/office/drawing/2014/main" id="{F7778766-F776-2644-80BC-C322DB5143E5}"/>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tx1"/>
                </a:solidFill>
              </a:defRPr>
            </a:lvl1pPr>
          </a:lstStyle>
          <a:p>
            <a:pPr lvl="0"/>
            <a:r>
              <a:rPr lang="en-US" noProof="0"/>
              <a:t>Click to add a headline </a:t>
            </a:r>
            <a:br>
              <a:rPr lang="en-US" noProof="0"/>
            </a:br>
            <a:r>
              <a:rPr lang="en-US" noProof="0"/>
              <a:t>of maximum two lines</a:t>
            </a:r>
          </a:p>
        </p:txBody>
      </p:sp>
      <p:sp>
        <p:nvSpPr>
          <p:cNvPr id="17" name="Text Placeholder 18">
            <a:extLst>
              <a:ext uri="{FF2B5EF4-FFF2-40B4-BE49-F238E27FC236}">
                <a16:creationId xmlns:a16="http://schemas.microsoft.com/office/drawing/2014/main" id="{5CE2C598-208E-6443-A5A6-FF5E07D00E14}"/>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tx1"/>
                </a:solidFill>
              </a:defRPr>
            </a:lvl1pPr>
          </a:lstStyle>
          <a:p>
            <a:pPr lvl="0"/>
            <a:r>
              <a:rPr lang="en-US" noProof="0"/>
              <a:t>Click to add name </a:t>
            </a:r>
            <a:br>
              <a:rPr lang="en-US" noProof="0"/>
            </a:br>
            <a:r>
              <a:rPr lang="en-US" noProof="0"/>
              <a:t>Title, Business Unit</a:t>
            </a:r>
          </a:p>
          <a:p>
            <a:pPr lvl="0"/>
            <a:r>
              <a:rPr lang="en-US" noProof="0"/>
              <a:t>And Date</a:t>
            </a:r>
          </a:p>
        </p:txBody>
      </p:sp>
      <p:sp>
        <p:nvSpPr>
          <p:cNvPr id="18" name="Platshållare för datum 3">
            <a:extLst>
              <a:ext uri="{FF2B5EF4-FFF2-40B4-BE49-F238E27FC236}">
                <a16:creationId xmlns:a16="http://schemas.microsoft.com/office/drawing/2014/main" id="{BB35720B-17F2-F047-AD03-59887AF1CFC0}"/>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1"/>
                </a:solidFill>
              </a:defRPr>
            </a:lvl1pPr>
          </a:lstStyle>
          <a:p>
            <a:fld id="{8584B8AF-99BB-46E6-999E-B3CB38C7659D}" type="datetime1">
              <a:rPr lang="nb-NO" smtClean="0"/>
              <a:t>20.08.2026</a:t>
            </a:fld>
            <a:endParaRPr lang="en-US"/>
          </a:p>
        </p:txBody>
      </p:sp>
      <p:sp>
        <p:nvSpPr>
          <p:cNvPr id="19" name="Platshållare för sidfot 4">
            <a:extLst>
              <a:ext uri="{FF2B5EF4-FFF2-40B4-BE49-F238E27FC236}">
                <a16:creationId xmlns:a16="http://schemas.microsoft.com/office/drawing/2014/main" id="{AD7CD38D-F54E-8C40-8506-2A3C4C315939}"/>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1"/>
                </a:solidFill>
              </a:defRPr>
            </a:lvl1pPr>
          </a:lstStyle>
          <a:p>
            <a:r>
              <a:rPr lang="nb-NO"/>
              <a:t>Skanska Norway</a:t>
            </a:r>
            <a:endParaRPr lang="en-US"/>
          </a:p>
        </p:txBody>
      </p:sp>
      <p:sp>
        <p:nvSpPr>
          <p:cNvPr id="20" name="Platshållare för bildnummer 5">
            <a:extLst>
              <a:ext uri="{FF2B5EF4-FFF2-40B4-BE49-F238E27FC236}">
                <a16:creationId xmlns:a16="http://schemas.microsoft.com/office/drawing/2014/main" id="{78EFAF87-EB3E-9448-9EB2-F1FA0DB51245}"/>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1"/>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3162378889"/>
      </p:ext>
    </p:extLst>
  </p:cSld>
  <p:clrMapOvr>
    <a:overrideClrMapping bg1="dk1" tx1="lt1" bg2="dk2" tx2="lt2" accent1="accent1" accent2="accent2" accent3="accent3" accent4="accent4" accent5="accent5" accent6="accent6" hlink="hlink" folHlink="folHlink"/>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1 Title Start Gray">
    <p:spTree>
      <p:nvGrpSpPr>
        <p:cNvPr id="1" name=""/>
        <p:cNvGrpSpPr/>
        <p:nvPr/>
      </p:nvGrpSpPr>
      <p:grpSpPr>
        <a:xfrm>
          <a:off x="0" y="0"/>
          <a:ext cx="0" cy="0"/>
          <a:chOff x="0" y="0"/>
          <a:chExt cx="0" cy="0"/>
        </a:xfrm>
      </p:grpSpPr>
      <p:grpSp>
        <p:nvGrpSpPr>
          <p:cNvPr id="8" name="Grupp 12">
            <a:extLst>
              <a:ext uri="{FF2B5EF4-FFF2-40B4-BE49-F238E27FC236}">
                <a16:creationId xmlns:a16="http://schemas.microsoft.com/office/drawing/2014/main" id="{020B7E71-8C9B-5242-B01F-6CA360F416B2}"/>
              </a:ext>
            </a:extLst>
          </p:cNvPr>
          <p:cNvGrpSpPr/>
          <p:nvPr userDrawn="1"/>
        </p:nvGrpSpPr>
        <p:grpSpPr>
          <a:xfrm>
            <a:off x="576139" y="356679"/>
            <a:ext cx="1060123" cy="157076"/>
            <a:chOff x="576140" y="6451484"/>
            <a:chExt cx="615478" cy="91194"/>
          </a:xfrm>
          <a:solidFill>
            <a:schemeClr val="tx2"/>
          </a:solidFill>
        </p:grpSpPr>
        <p:sp>
          <p:nvSpPr>
            <p:cNvPr id="9" name="Bild 2">
              <a:extLst>
                <a:ext uri="{FF2B5EF4-FFF2-40B4-BE49-F238E27FC236}">
                  <a16:creationId xmlns:a16="http://schemas.microsoft.com/office/drawing/2014/main" id="{6318E37B-AA14-0649-9DA7-69211BFB17CA}"/>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0" name="Bild 2">
              <a:extLst>
                <a:ext uri="{FF2B5EF4-FFF2-40B4-BE49-F238E27FC236}">
                  <a16:creationId xmlns:a16="http://schemas.microsoft.com/office/drawing/2014/main" id="{32E1F09D-ED0C-DE46-9B1B-B9E26DF0BD3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1" name="Bild 2">
              <a:extLst>
                <a:ext uri="{FF2B5EF4-FFF2-40B4-BE49-F238E27FC236}">
                  <a16:creationId xmlns:a16="http://schemas.microsoft.com/office/drawing/2014/main" id="{3CA8F4F3-6275-ED44-8BB0-3552187481D5}"/>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12" name="Bild 2">
              <a:extLst>
                <a:ext uri="{FF2B5EF4-FFF2-40B4-BE49-F238E27FC236}">
                  <a16:creationId xmlns:a16="http://schemas.microsoft.com/office/drawing/2014/main" id="{9CDD8FD0-0EEC-FF4A-887F-3DDDEE806432}"/>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3" name="Bild 2">
              <a:extLst>
                <a:ext uri="{FF2B5EF4-FFF2-40B4-BE49-F238E27FC236}">
                  <a16:creationId xmlns:a16="http://schemas.microsoft.com/office/drawing/2014/main" id="{6CFB5C2E-2D79-B54B-B355-1FAC5B95A304}"/>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14" name="Bild 2">
              <a:extLst>
                <a:ext uri="{FF2B5EF4-FFF2-40B4-BE49-F238E27FC236}">
                  <a16:creationId xmlns:a16="http://schemas.microsoft.com/office/drawing/2014/main" id="{A94DC018-4855-8D4B-9A15-FEB331F2E3F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15" name="Bild 2">
              <a:extLst>
                <a:ext uri="{FF2B5EF4-FFF2-40B4-BE49-F238E27FC236}">
                  <a16:creationId xmlns:a16="http://schemas.microsoft.com/office/drawing/2014/main" id="{8C343B86-2555-6D48-AE8D-2ACDF160AD2F}"/>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Text Placeholder 18">
            <a:extLst>
              <a:ext uri="{FF2B5EF4-FFF2-40B4-BE49-F238E27FC236}">
                <a16:creationId xmlns:a16="http://schemas.microsoft.com/office/drawing/2014/main" id="{24922639-C89C-B84A-AA5D-5F56DD1D1156}"/>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accent1"/>
                </a:solidFill>
              </a:defRPr>
            </a:lvl1pPr>
          </a:lstStyle>
          <a:p>
            <a:pPr lvl="0"/>
            <a:r>
              <a:rPr lang="en-US" noProof="0"/>
              <a:t>Click to add a headline </a:t>
            </a:r>
            <a:br>
              <a:rPr lang="en-US" noProof="0"/>
            </a:br>
            <a:r>
              <a:rPr lang="en-US" noProof="0"/>
              <a:t>of maximum two lines</a:t>
            </a:r>
          </a:p>
        </p:txBody>
      </p:sp>
      <p:sp>
        <p:nvSpPr>
          <p:cNvPr id="17" name="Text Placeholder 18">
            <a:extLst>
              <a:ext uri="{FF2B5EF4-FFF2-40B4-BE49-F238E27FC236}">
                <a16:creationId xmlns:a16="http://schemas.microsoft.com/office/drawing/2014/main" id="{13062C08-0B1B-AD44-AD72-AA0948D72B37}"/>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accent1"/>
                </a:solidFill>
              </a:defRPr>
            </a:lvl1pPr>
          </a:lstStyle>
          <a:p>
            <a:pPr lvl="0"/>
            <a:r>
              <a:rPr lang="en-US" noProof="0"/>
              <a:t>Click to add name </a:t>
            </a:r>
            <a:br>
              <a:rPr lang="en-US" noProof="0"/>
            </a:br>
            <a:r>
              <a:rPr lang="en-US" noProof="0"/>
              <a:t>Title, Business Unit</a:t>
            </a:r>
          </a:p>
          <a:p>
            <a:pPr lvl="0"/>
            <a:r>
              <a:rPr lang="en-US" noProof="0"/>
              <a:t>And Date</a:t>
            </a:r>
          </a:p>
        </p:txBody>
      </p:sp>
      <p:sp>
        <p:nvSpPr>
          <p:cNvPr id="18" name="Platshållare för datum 3">
            <a:extLst>
              <a:ext uri="{FF2B5EF4-FFF2-40B4-BE49-F238E27FC236}">
                <a16:creationId xmlns:a16="http://schemas.microsoft.com/office/drawing/2014/main" id="{24313DCE-7C7B-BE47-B236-12335E1BB94B}"/>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357F415B-82AD-4415-A834-C100271D0C10}" type="datetime1">
              <a:rPr lang="nb-NO" noProof="0" smtClean="0"/>
              <a:t>20.08.2026</a:t>
            </a:fld>
            <a:endParaRPr lang="en-US" noProof="0"/>
          </a:p>
        </p:txBody>
      </p:sp>
      <p:sp>
        <p:nvSpPr>
          <p:cNvPr id="19" name="Platshållare för sidfot 4">
            <a:extLst>
              <a:ext uri="{FF2B5EF4-FFF2-40B4-BE49-F238E27FC236}">
                <a16:creationId xmlns:a16="http://schemas.microsoft.com/office/drawing/2014/main" id="{C8598061-D3AB-104D-BCB1-F1F63C9D15AC}"/>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Norway</a:t>
            </a:r>
            <a:endParaRPr lang="en-US" noProof="0"/>
          </a:p>
        </p:txBody>
      </p:sp>
      <p:sp>
        <p:nvSpPr>
          <p:cNvPr id="20" name="Platshållare för bildnummer 5">
            <a:extLst>
              <a:ext uri="{FF2B5EF4-FFF2-40B4-BE49-F238E27FC236}">
                <a16:creationId xmlns:a16="http://schemas.microsoft.com/office/drawing/2014/main" id="{AA379A6C-78A7-5146-80E3-D2B5A4DC31CD}"/>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23610817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1 Title Start Graphic/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3718FC5-379A-3343-904E-06A5A117D84C}"/>
              </a:ext>
            </a:extLst>
          </p:cNvPr>
          <p:cNvSpPr>
            <a:spLocks noGrp="1"/>
          </p:cNvSpPr>
          <p:nvPr>
            <p:ph type="pic" sz="quarter" idx="18" hasCustomPrompt="1"/>
          </p:nvPr>
        </p:nvSpPr>
        <p:spPr>
          <a:xfrm>
            <a:off x="6094413" y="0"/>
            <a:ext cx="6097587"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GB"/>
              <a:t>Click on the icon to add an image</a:t>
            </a:r>
          </a:p>
        </p:txBody>
      </p:sp>
      <p:sp>
        <p:nvSpPr>
          <p:cNvPr id="3" name="Rectangle 2">
            <a:extLst>
              <a:ext uri="{FF2B5EF4-FFF2-40B4-BE49-F238E27FC236}">
                <a16:creationId xmlns:a16="http://schemas.microsoft.com/office/drawing/2014/main" id="{7ABD8C07-48FE-CE42-BAC1-8E71230A09D6}"/>
              </a:ext>
            </a:extLst>
          </p:cNvPr>
          <p:cNvSpPr/>
          <p:nvPr userDrawn="1"/>
        </p:nvSpPr>
        <p:spPr>
          <a:xfrm>
            <a:off x="0" y="0"/>
            <a:ext cx="6096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85947" y="1022400"/>
            <a:ext cx="5367178" cy="1069200"/>
          </a:xfrm>
          <a:prstGeom prst="rect">
            <a:avLst/>
          </a:prstGeom>
        </p:spPr>
        <p:txBody>
          <a:bodyPr anchor="b">
            <a:noAutofit/>
          </a:bodyPr>
          <a:lstStyle>
            <a:lvl1pPr marL="0" indent="0">
              <a:lnSpc>
                <a:spcPct val="85000"/>
              </a:lnSpc>
              <a:spcBef>
                <a:spcPts val="0"/>
              </a:spcBef>
              <a:buNone/>
              <a:defRPr sz="3600" spc="40" baseline="0">
                <a:solidFill>
                  <a:schemeClr val="tx2"/>
                </a:solidFill>
              </a:defRPr>
            </a:lvl1pPr>
          </a:lstStyle>
          <a:p>
            <a:pPr lvl="0"/>
            <a:r>
              <a:rPr lang="en-GB"/>
              <a:t>Click to add a headline </a:t>
            </a:r>
            <a:br>
              <a:rPr lang="en-GB"/>
            </a:br>
            <a:r>
              <a:rPr lang="en-GB"/>
              <a:t>of maximum two lines</a:t>
            </a:r>
          </a:p>
        </p:txBody>
      </p:sp>
      <p:sp>
        <p:nvSpPr>
          <p:cNvPr id="20" name="Text Placeholder 18">
            <a:extLst>
              <a:ext uri="{FF2B5EF4-FFF2-40B4-BE49-F238E27FC236}">
                <a16:creationId xmlns:a16="http://schemas.microsoft.com/office/drawing/2014/main" id="{01A6A6FB-6FA2-F143-90DF-C849DA3D5701}"/>
              </a:ext>
            </a:extLst>
          </p:cNvPr>
          <p:cNvSpPr>
            <a:spLocks noGrp="1"/>
          </p:cNvSpPr>
          <p:nvPr>
            <p:ph type="body" sz="quarter" idx="15" hasCustomPrompt="1"/>
          </p:nvPr>
        </p:nvSpPr>
        <p:spPr>
          <a:xfrm>
            <a:off x="588222" y="2228854"/>
            <a:ext cx="3755854" cy="771519"/>
          </a:xfrm>
          <a:prstGeom prst="rect">
            <a:avLst/>
          </a:prstGeom>
        </p:spPr>
        <p:txBody>
          <a:bodyPr anchor="t">
            <a:noAutofit/>
          </a:bodyPr>
          <a:lstStyle>
            <a:lvl1pPr marL="0" indent="0">
              <a:lnSpc>
                <a:spcPct val="100000"/>
              </a:lnSpc>
              <a:spcBef>
                <a:spcPts val="0"/>
              </a:spcBef>
              <a:buNone/>
              <a:defRPr sz="1400" spc="70" baseline="0">
                <a:solidFill>
                  <a:schemeClr val="tx2"/>
                </a:solidFill>
              </a:defRPr>
            </a:lvl1pPr>
          </a:lstStyle>
          <a:p>
            <a:pPr lvl="0"/>
            <a:r>
              <a:rPr lang="en-GB"/>
              <a:t>Click to add name </a:t>
            </a:r>
            <a:br>
              <a:rPr lang="en-GB"/>
            </a:br>
            <a:r>
              <a:rPr lang="en-GB"/>
              <a:t>Title, Business Unit</a:t>
            </a:r>
          </a:p>
          <a:p>
            <a:pPr lvl="0"/>
            <a:r>
              <a:rPr lang="en-GB"/>
              <a:t>And Date</a:t>
            </a:r>
          </a:p>
        </p:txBody>
      </p:sp>
      <p:grpSp>
        <p:nvGrpSpPr>
          <p:cNvPr id="61" name="Grupp 12">
            <a:extLst>
              <a:ext uri="{FF2B5EF4-FFF2-40B4-BE49-F238E27FC236}">
                <a16:creationId xmlns:a16="http://schemas.microsoft.com/office/drawing/2014/main" id="{11C1EE99-A90A-8E42-9EF6-ABC92B42C61F}"/>
              </a:ext>
            </a:extLst>
          </p:cNvPr>
          <p:cNvGrpSpPr/>
          <p:nvPr userDrawn="1"/>
        </p:nvGrpSpPr>
        <p:grpSpPr>
          <a:xfrm>
            <a:off x="576139" y="356679"/>
            <a:ext cx="1060123" cy="157076"/>
            <a:chOff x="576140" y="6451484"/>
            <a:chExt cx="615478" cy="91194"/>
          </a:xfrm>
          <a:solidFill>
            <a:schemeClr val="tx2"/>
          </a:solidFill>
        </p:grpSpPr>
        <p:sp>
          <p:nvSpPr>
            <p:cNvPr id="62" name="Bild 2">
              <a:extLst>
                <a:ext uri="{FF2B5EF4-FFF2-40B4-BE49-F238E27FC236}">
                  <a16:creationId xmlns:a16="http://schemas.microsoft.com/office/drawing/2014/main" id="{34B0D9DD-7C10-5F44-BF90-E4725CC02B7F}"/>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sv-SE">
                <a:solidFill>
                  <a:schemeClr val="tx2"/>
                </a:solidFill>
              </a:endParaRPr>
            </a:p>
          </p:txBody>
        </p:sp>
        <p:sp>
          <p:nvSpPr>
            <p:cNvPr id="63" name="Bild 2">
              <a:extLst>
                <a:ext uri="{FF2B5EF4-FFF2-40B4-BE49-F238E27FC236}">
                  <a16:creationId xmlns:a16="http://schemas.microsoft.com/office/drawing/2014/main" id="{9333FAAF-3916-C84B-A4CC-472A10E5FD21}"/>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sv-SE">
                <a:solidFill>
                  <a:schemeClr val="tx2"/>
                </a:solidFill>
              </a:endParaRPr>
            </a:p>
          </p:txBody>
        </p:sp>
        <p:sp>
          <p:nvSpPr>
            <p:cNvPr id="64" name="Bild 2">
              <a:extLst>
                <a:ext uri="{FF2B5EF4-FFF2-40B4-BE49-F238E27FC236}">
                  <a16:creationId xmlns:a16="http://schemas.microsoft.com/office/drawing/2014/main" id="{E3DA2BDA-82F6-C640-9E27-537DA60E22D2}"/>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sv-SE">
                <a:solidFill>
                  <a:schemeClr val="tx2"/>
                </a:solidFill>
              </a:endParaRPr>
            </a:p>
          </p:txBody>
        </p:sp>
        <p:sp>
          <p:nvSpPr>
            <p:cNvPr id="65" name="Bild 2">
              <a:extLst>
                <a:ext uri="{FF2B5EF4-FFF2-40B4-BE49-F238E27FC236}">
                  <a16:creationId xmlns:a16="http://schemas.microsoft.com/office/drawing/2014/main" id="{E456F497-D9F5-4E4F-9AF3-A1A4A44D26D4}"/>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sv-SE">
                <a:solidFill>
                  <a:schemeClr val="tx2"/>
                </a:solidFill>
              </a:endParaRPr>
            </a:p>
          </p:txBody>
        </p:sp>
        <p:sp>
          <p:nvSpPr>
            <p:cNvPr id="66" name="Bild 2">
              <a:extLst>
                <a:ext uri="{FF2B5EF4-FFF2-40B4-BE49-F238E27FC236}">
                  <a16:creationId xmlns:a16="http://schemas.microsoft.com/office/drawing/2014/main" id="{B670A634-218B-6946-94C9-5A68C0A0443C}"/>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sv-SE">
                <a:solidFill>
                  <a:schemeClr val="tx2"/>
                </a:solidFill>
              </a:endParaRPr>
            </a:p>
          </p:txBody>
        </p:sp>
        <p:sp>
          <p:nvSpPr>
            <p:cNvPr id="67" name="Bild 2">
              <a:extLst>
                <a:ext uri="{FF2B5EF4-FFF2-40B4-BE49-F238E27FC236}">
                  <a16:creationId xmlns:a16="http://schemas.microsoft.com/office/drawing/2014/main" id="{FC7D2288-841A-C443-80D1-8E0BE90E0171}"/>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sv-SE">
                <a:solidFill>
                  <a:schemeClr val="tx2"/>
                </a:solidFill>
              </a:endParaRPr>
            </a:p>
          </p:txBody>
        </p:sp>
        <p:sp>
          <p:nvSpPr>
            <p:cNvPr id="68" name="Bild 2">
              <a:extLst>
                <a:ext uri="{FF2B5EF4-FFF2-40B4-BE49-F238E27FC236}">
                  <a16:creationId xmlns:a16="http://schemas.microsoft.com/office/drawing/2014/main" id="{FA828F5C-03A9-8649-9199-869425B6C0B6}"/>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sv-SE">
                <a:solidFill>
                  <a:schemeClr val="tx2"/>
                </a:solidFill>
              </a:endParaRPr>
            </a:p>
          </p:txBody>
        </p:sp>
      </p:grpSp>
      <p:pic>
        <p:nvPicPr>
          <p:cNvPr id="4" name="Picture 3">
            <a:extLst>
              <a:ext uri="{FF2B5EF4-FFF2-40B4-BE49-F238E27FC236}">
                <a16:creationId xmlns:a16="http://schemas.microsoft.com/office/drawing/2014/main" id="{5C1AE774-2D36-A94D-AAEE-5D6B6412685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29892"/>
            <a:ext cx="6094413" cy="3428107"/>
          </a:xfrm>
          <a:prstGeom prst="rect">
            <a:avLst/>
          </a:prstGeom>
        </p:spPr>
      </p:pic>
      <p:sp>
        <p:nvSpPr>
          <p:cNvPr id="16" name="Text Placeholder 4">
            <a:extLst>
              <a:ext uri="{FF2B5EF4-FFF2-40B4-BE49-F238E27FC236}">
                <a16:creationId xmlns:a16="http://schemas.microsoft.com/office/drawing/2014/main" id="{2E3C9CEE-5237-A84E-AB7E-0657C69C9212}"/>
              </a:ext>
            </a:extLst>
          </p:cNvPr>
          <p:cNvSpPr>
            <a:spLocks noGrp="1"/>
          </p:cNvSpPr>
          <p:nvPr>
            <p:ph type="body" sz="quarter" idx="19"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3515417546"/>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2 Chapter Slide Blue">
    <p:bg>
      <p:bgRef idx="1001">
        <a:schemeClr val="bg2"/>
      </p:bgRef>
    </p:bg>
    <p:spTree>
      <p:nvGrpSpPr>
        <p:cNvPr id="1" name=""/>
        <p:cNvGrpSpPr/>
        <p:nvPr/>
      </p:nvGrpSpPr>
      <p:grpSpPr>
        <a:xfrm>
          <a:off x="0" y="0"/>
          <a:ext cx="0" cy="0"/>
          <a:chOff x="0" y="0"/>
          <a:chExt cx="0" cy="0"/>
        </a:xfrm>
      </p:grpSpPr>
      <p:sp>
        <p:nvSpPr>
          <p:cNvPr id="16" name="Text Placeholder 18">
            <a:extLst>
              <a:ext uri="{FF2B5EF4-FFF2-40B4-BE49-F238E27FC236}">
                <a16:creationId xmlns:a16="http://schemas.microsoft.com/office/drawing/2014/main" id="{F7778766-F776-2644-80BC-C322DB5143E5}"/>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tx1"/>
                </a:solidFill>
              </a:defRPr>
            </a:lvl1pPr>
          </a:lstStyle>
          <a:p>
            <a:pPr lvl="0"/>
            <a:r>
              <a:rPr lang="en-US" noProof="0"/>
              <a:t>Click to add a headline </a:t>
            </a:r>
            <a:br>
              <a:rPr lang="en-US" noProof="0"/>
            </a:br>
            <a:r>
              <a:rPr lang="en-US" noProof="0"/>
              <a:t>of maximum two lines</a:t>
            </a:r>
          </a:p>
        </p:txBody>
      </p:sp>
      <p:grpSp>
        <p:nvGrpSpPr>
          <p:cNvPr id="17" name="Grupp 32">
            <a:extLst>
              <a:ext uri="{FF2B5EF4-FFF2-40B4-BE49-F238E27FC236}">
                <a16:creationId xmlns:a16="http://schemas.microsoft.com/office/drawing/2014/main" id="{CCC1C461-9A79-5540-8EA5-15E5AD6E1CA7}"/>
              </a:ext>
            </a:extLst>
          </p:cNvPr>
          <p:cNvGrpSpPr/>
          <p:nvPr userDrawn="1"/>
        </p:nvGrpSpPr>
        <p:grpSpPr>
          <a:xfrm>
            <a:off x="576140" y="6451484"/>
            <a:ext cx="615478" cy="91194"/>
            <a:chOff x="576140" y="6451484"/>
            <a:chExt cx="615478" cy="91194"/>
          </a:xfrm>
          <a:solidFill>
            <a:schemeClr val="tx1"/>
          </a:solidFill>
        </p:grpSpPr>
        <p:sp>
          <p:nvSpPr>
            <p:cNvPr id="18" name="Bild 2">
              <a:extLst>
                <a:ext uri="{FF2B5EF4-FFF2-40B4-BE49-F238E27FC236}">
                  <a16:creationId xmlns:a16="http://schemas.microsoft.com/office/drawing/2014/main" id="{B7D99BA8-54ED-9945-B3A3-B69B3E549BA3}"/>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1"/>
                </a:solidFill>
              </a:endParaRPr>
            </a:p>
          </p:txBody>
        </p:sp>
        <p:sp>
          <p:nvSpPr>
            <p:cNvPr id="19" name="Bild 2">
              <a:extLst>
                <a:ext uri="{FF2B5EF4-FFF2-40B4-BE49-F238E27FC236}">
                  <a16:creationId xmlns:a16="http://schemas.microsoft.com/office/drawing/2014/main" id="{67860190-748E-D545-AF14-8F029A04EDF3}"/>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0" name="Bild 2">
              <a:extLst>
                <a:ext uri="{FF2B5EF4-FFF2-40B4-BE49-F238E27FC236}">
                  <a16:creationId xmlns:a16="http://schemas.microsoft.com/office/drawing/2014/main" id="{1FB3FDA7-54B9-074B-B62F-1B2C37A3F984}"/>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1" name="Bild 2">
              <a:extLst>
                <a:ext uri="{FF2B5EF4-FFF2-40B4-BE49-F238E27FC236}">
                  <a16:creationId xmlns:a16="http://schemas.microsoft.com/office/drawing/2014/main" id="{423BE486-7867-7E49-B208-7017D21BF759}"/>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2" name="Bild 2">
              <a:extLst>
                <a:ext uri="{FF2B5EF4-FFF2-40B4-BE49-F238E27FC236}">
                  <a16:creationId xmlns:a16="http://schemas.microsoft.com/office/drawing/2014/main" id="{E7B5CB21-99E6-A940-BA46-9C57EC56E7F7}"/>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1"/>
                </a:solidFill>
              </a:endParaRPr>
            </a:p>
          </p:txBody>
        </p:sp>
        <p:sp>
          <p:nvSpPr>
            <p:cNvPr id="23" name="Bild 2">
              <a:extLst>
                <a:ext uri="{FF2B5EF4-FFF2-40B4-BE49-F238E27FC236}">
                  <a16:creationId xmlns:a16="http://schemas.microsoft.com/office/drawing/2014/main" id="{8E0A5CDE-6444-0846-AB95-49DCBEBF1B14}"/>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4" name="Bild 2">
              <a:extLst>
                <a:ext uri="{FF2B5EF4-FFF2-40B4-BE49-F238E27FC236}">
                  <a16:creationId xmlns:a16="http://schemas.microsoft.com/office/drawing/2014/main" id="{668977B8-0ED8-024D-82B5-F29636A29043}"/>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grpSp>
      <p:sp>
        <p:nvSpPr>
          <p:cNvPr id="14" name="Platshållare för datum 3">
            <a:extLst>
              <a:ext uri="{FF2B5EF4-FFF2-40B4-BE49-F238E27FC236}">
                <a16:creationId xmlns:a16="http://schemas.microsoft.com/office/drawing/2014/main" id="{06F89A69-F67B-094F-AE41-2BE0278384AA}"/>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1"/>
                </a:solidFill>
              </a:defRPr>
            </a:lvl1pPr>
          </a:lstStyle>
          <a:p>
            <a:fld id="{3247B04E-E039-486D-9FA2-B7394325FE28}" type="datetime1">
              <a:rPr lang="nb-NO" smtClean="0"/>
              <a:t>20.08.2026</a:t>
            </a:fld>
            <a:endParaRPr lang="en-US"/>
          </a:p>
        </p:txBody>
      </p:sp>
      <p:sp>
        <p:nvSpPr>
          <p:cNvPr id="15" name="Platshållare för sidfot 4">
            <a:extLst>
              <a:ext uri="{FF2B5EF4-FFF2-40B4-BE49-F238E27FC236}">
                <a16:creationId xmlns:a16="http://schemas.microsoft.com/office/drawing/2014/main" id="{0D86C592-6736-C940-B119-9570C8C9F6B3}"/>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1"/>
                </a:solidFill>
              </a:defRPr>
            </a:lvl1pPr>
          </a:lstStyle>
          <a:p>
            <a:r>
              <a:rPr lang="nb-NO"/>
              <a:t>Skanska Norway</a:t>
            </a:r>
            <a:endParaRPr lang="en-US"/>
          </a:p>
        </p:txBody>
      </p:sp>
      <p:sp>
        <p:nvSpPr>
          <p:cNvPr id="25" name="Platshållare för bildnummer 5">
            <a:extLst>
              <a:ext uri="{FF2B5EF4-FFF2-40B4-BE49-F238E27FC236}">
                <a16:creationId xmlns:a16="http://schemas.microsoft.com/office/drawing/2014/main" id="{7DCF2312-AA91-3248-90DB-C057CD0B6345}"/>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1"/>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3964976750"/>
      </p:ext>
    </p:extLst>
  </p:cSld>
  <p:clrMapOvr>
    <a:overrideClrMapping bg1="dk1" tx1="lt1" bg2="dk2" tx2="lt2" accent1="accent1" accent2="accent2" accent3="accent3" accent4="accent4" accent5="accent5" accent6="accent6" hlink="hlink" folHlink="folHlink"/>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2 Chapter Slide Gray">
    <p:spTree>
      <p:nvGrpSpPr>
        <p:cNvPr id="1" name=""/>
        <p:cNvGrpSpPr/>
        <p:nvPr/>
      </p:nvGrpSpPr>
      <p:grpSpPr>
        <a:xfrm>
          <a:off x="0" y="0"/>
          <a:ext cx="0" cy="0"/>
          <a:chOff x="0" y="0"/>
          <a:chExt cx="0" cy="0"/>
        </a:xfrm>
      </p:grpSpPr>
      <p:sp>
        <p:nvSpPr>
          <p:cNvPr id="18" name="Text Placeholder 18">
            <a:extLst>
              <a:ext uri="{FF2B5EF4-FFF2-40B4-BE49-F238E27FC236}">
                <a16:creationId xmlns:a16="http://schemas.microsoft.com/office/drawing/2014/main" id="{ED7479DB-E08A-074A-9190-F08269647CDA}"/>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accent1"/>
                </a:solidFill>
              </a:defRPr>
            </a:lvl1pPr>
          </a:lstStyle>
          <a:p>
            <a:pPr lvl="0"/>
            <a:r>
              <a:rPr lang="en-US" noProof="0"/>
              <a:t>Click to add a headline </a:t>
            </a:r>
            <a:br>
              <a:rPr lang="en-US" noProof="0"/>
            </a:br>
            <a:r>
              <a:rPr lang="en-US" noProof="0"/>
              <a:t>of maximum two lines</a:t>
            </a:r>
          </a:p>
        </p:txBody>
      </p:sp>
      <p:grpSp>
        <p:nvGrpSpPr>
          <p:cNvPr id="16" name="Grupp 32">
            <a:extLst>
              <a:ext uri="{FF2B5EF4-FFF2-40B4-BE49-F238E27FC236}">
                <a16:creationId xmlns:a16="http://schemas.microsoft.com/office/drawing/2014/main" id="{17401CF1-3F91-0F47-A923-9A1A2A3023B9}"/>
              </a:ext>
            </a:extLst>
          </p:cNvPr>
          <p:cNvGrpSpPr/>
          <p:nvPr userDrawn="1"/>
        </p:nvGrpSpPr>
        <p:grpSpPr>
          <a:xfrm>
            <a:off x="576140" y="6451484"/>
            <a:ext cx="615478" cy="91194"/>
            <a:chOff x="576140" y="6451484"/>
            <a:chExt cx="615478" cy="91194"/>
          </a:xfrm>
          <a:solidFill>
            <a:schemeClr val="tx2"/>
          </a:solidFill>
        </p:grpSpPr>
        <p:sp>
          <p:nvSpPr>
            <p:cNvPr id="17" name="Bild 2">
              <a:extLst>
                <a:ext uri="{FF2B5EF4-FFF2-40B4-BE49-F238E27FC236}">
                  <a16:creationId xmlns:a16="http://schemas.microsoft.com/office/drawing/2014/main" id="{6E1496DD-0A73-2C4B-A73D-9853A322E4A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26EC65F1-F77C-C041-A72C-B8486ACEF795}"/>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BD9DE731-8F91-FA4B-933B-DD044D82DC05}"/>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98AC7FAE-AFF1-334E-B393-6CABABAF7EE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55E86661-61FC-8049-B7AF-BB48D69AC52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403B29A7-4A9C-1246-9825-8722C2E02A6C}"/>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498EB4C4-F4C0-FC43-9E36-A6C23E4D712A}"/>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4" name="Platshållare för datum 3">
            <a:extLst>
              <a:ext uri="{FF2B5EF4-FFF2-40B4-BE49-F238E27FC236}">
                <a16:creationId xmlns:a16="http://schemas.microsoft.com/office/drawing/2014/main" id="{05B7D8D8-FA56-7444-B9DF-B930B350D6AF}"/>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ECCFDDE2-6DB6-4589-A53E-5721ED556106}" type="datetime1">
              <a:rPr lang="nb-NO" noProof="0" smtClean="0"/>
              <a:t>20.08.2026</a:t>
            </a:fld>
            <a:endParaRPr lang="en-US" noProof="0"/>
          </a:p>
        </p:txBody>
      </p:sp>
      <p:sp>
        <p:nvSpPr>
          <p:cNvPr id="15" name="Platshållare för sidfot 4">
            <a:extLst>
              <a:ext uri="{FF2B5EF4-FFF2-40B4-BE49-F238E27FC236}">
                <a16:creationId xmlns:a16="http://schemas.microsoft.com/office/drawing/2014/main" id="{B12F39BA-DDC1-D847-AE0B-C964A9E60ED3}"/>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Norway</a:t>
            </a:r>
            <a:endParaRPr lang="en-US" noProof="0"/>
          </a:p>
        </p:txBody>
      </p:sp>
      <p:sp>
        <p:nvSpPr>
          <p:cNvPr id="25" name="Platshållare för bildnummer 5">
            <a:extLst>
              <a:ext uri="{FF2B5EF4-FFF2-40B4-BE49-F238E27FC236}">
                <a16:creationId xmlns:a16="http://schemas.microsoft.com/office/drawing/2014/main" id="{BEA161A3-DC82-9B4C-9CC6-B04CF9A6D8E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15983443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 Full 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7A464D3A-71AD-CC4E-A666-6026DBFB2FDC}"/>
              </a:ext>
            </a:extLst>
          </p:cNvPr>
          <p:cNvSpPr>
            <a:spLocks noGrp="1"/>
          </p:cNvSpPr>
          <p:nvPr>
            <p:ph type="media" sz="quarter" idx="13" hasCustomPrompt="1"/>
          </p:nvPr>
        </p:nvSpPr>
        <p:spPr>
          <a:xfrm>
            <a:off x="0" y="0"/>
            <a:ext cx="12192000" cy="6858000"/>
          </a:xfrm>
          <a:solidFill>
            <a:srgbClr val="ECECEC"/>
          </a:solidFill>
        </p:spPr>
        <p:txBody>
          <a:bodyPr lIns="36000" tIns="36000" rIns="36000" bIns="36000"/>
          <a:lstStyle>
            <a:lvl1pPr marL="12700" indent="0" algn="ctr">
              <a:buNone/>
              <a:defRPr sz="1300"/>
            </a:lvl1pPr>
          </a:lstStyle>
          <a:p>
            <a:r>
              <a:rPr lang="en-US" noProof="0"/>
              <a:t>Click to add media</a:t>
            </a:r>
          </a:p>
        </p:txBody>
      </p:sp>
      <p:sp>
        <p:nvSpPr>
          <p:cNvPr id="7" name="Platshållare för datum 3">
            <a:extLst>
              <a:ext uri="{FF2B5EF4-FFF2-40B4-BE49-F238E27FC236}">
                <a16:creationId xmlns:a16="http://schemas.microsoft.com/office/drawing/2014/main" id="{A1BA11B1-CD86-5C4E-BECF-D3D588767D09}"/>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24E867D6-2947-4810-8D8F-0213B43DB047}" type="datetime1">
              <a:rPr lang="en-US" noProof="0" smtClean="0"/>
              <a:t>8/20/26</a:t>
            </a:fld>
            <a:endParaRPr lang="en-US" noProof="0"/>
          </a:p>
        </p:txBody>
      </p:sp>
      <p:sp>
        <p:nvSpPr>
          <p:cNvPr id="8" name="Platshållare för sidfot 4">
            <a:extLst>
              <a:ext uri="{FF2B5EF4-FFF2-40B4-BE49-F238E27FC236}">
                <a16:creationId xmlns:a16="http://schemas.microsoft.com/office/drawing/2014/main" id="{6DC7E00E-15FF-1D48-9B00-D5BE75E2493A}"/>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9" name="Platshållare för bildnummer 5">
            <a:extLst>
              <a:ext uri="{FF2B5EF4-FFF2-40B4-BE49-F238E27FC236}">
                <a16:creationId xmlns:a16="http://schemas.microsoft.com/office/drawing/2014/main" id="{E27C82DA-ED11-C248-AB29-689C22549E61}"/>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948260703"/>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2 Chapter Slide Blue with Image">
    <p:bg>
      <p:bgPr>
        <a:solidFill>
          <a:schemeClr val="tx2"/>
        </a:solidFill>
        <a:effectLst/>
      </p:bgPr>
    </p:bg>
    <p:spTree>
      <p:nvGrpSpPr>
        <p:cNvPr id="1" name=""/>
        <p:cNvGrpSpPr/>
        <p:nvPr/>
      </p:nvGrpSpPr>
      <p:grpSpPr>
        <a:xfrm>
          <a:off x="0" y="0"/>
          <a:ext cx="0" cy="0"/>
          <a:chOff x="0" y="0"/>
          <a:chExt cx="0" cy="0"/>
        </a:xfrm>
      </p:grpSpPr>
      <p:sp>
        <p:nvSpPr>
          <p:cNvPr id="18" name="Picture Placeholder 6">
            <a:extLst>
              <a:ext uri="{FF2B5EF4-FFF2-40B4-BE49-F238E27FC236}">
                <a16:creationId xmlns:a16="http://schemas.microsoft.com/office/drawing/2014/main" id="{106399E1-1DE8-EE44-81BD-42302CB5679F}"/>
              </a:ext>
            </a:extLst>
          </p:cNvPr>
          <p:cNvSpPr>
            <a:spLocks noGrp="1"/>
          </p:cNvSpPr>
          <p:nvPr>
            <p:ph type="pic" sz="quarter" idx="17" hasCustomPrompt="1"/>
          </p:nvPr>
        </p:nvSpPr>
        <p:spPr>
          <a:xfrm>
            <a:off x="8140700" y="0"/>
            <a:ext cx="4051300" cy="6871252"/>
          </a:xfrm>
          <a:solidFill>
            <a:schemeClr val="bg1">
              <a:lumMod val="85000"/>
            </a:schemeClr>
          </a:solidFill>
        </p:spPr>
        <p:txBody>
          <a:bodyPr lIns="36000" tIns="36000"/>
          <a:lstStyle>
            <a:lvl1pPr marL="1270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300">
                <a:solidFill>
                  <a:schemeClr val="tx2"/>
                </a:solidFill>
              </a:defRPr>
            </a:lvl1pPr>
          </a:lstStyle>
          <a:p>
            <a:pPr marL="127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noProof="0"/>
              <a:t>Click on the icon to add an image</a:t>
            </a:r>
          </a:p>
          <a:p>
            <a:endParaRPr lang="en-US" noProof="0"/>
          </a:p>
        </p:txBody>
      </p:sp>
      <p:sp>
        <p:nvSpPr>
          <p:cNvPr id="21" name="Text Placeholder 18">
            <a:extLst>
              <a:ext uri="{FF2B5EF4-FFF2-40B4-BE49-F238E27FC236}">
                <a16:creationId xmlns:a16="http://schemas.microsoft.com/office/drawing/2014/main" id="{50055E5E-7191-EB40-B5EB-0E791AADEDE6}"/>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bg1"/>
                </a:solidFill>
              </a:defRPr>
            </a:lvl1pPr>
          </a:lstStyle>
          <a:p>
            <a:pPr lvl="0"/>
            <a:r>
              <a:rPr lang="en-US" noProof="0"/>
              <a:t>Click to add a headline </a:t>
            </a:r>
            <a:br>
              <a:rPr lang="en-US" noProof="0"/>
            </a:br>
            <a:r>
              <a:rPr lang="en-US" noProof="0"/>
              <a:t>of maximum two lines</a:t>
            </a:r>
          </a:p>
        </p:txBody>
      </p:sp>
      <p:sp>
        <p:nvSpPr>
          <p:cNvPr id="15" name="textruta 5">
            <a:extLst>
              <a:ext uri="{FF2B5EF4-FFF2-40B4-BE49-F238E27FC236}">
                <a16:creationId xmlns:a16="http://schemas.microsoft.com/office/drawing/2014/main" id="{5BB9A0DA-E9F3-704C-BDCF-FC259DAC129A}"/>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6" name="textruta 15">
            <a:extLst>
              <a:ext uri="{FF2B5EF4-FFF2-40B4-BE49-F238E27FC236}">
                <a16:creationId xmlns:a16="http://schemas.microsoft.com/office/drawing/2014/main" id="{DE5DD293-B27B-7A43-85D7-BD43BA586097}"/>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7" name="Rektangel 16">
            <a:extLst>
              <a:ext uri="{FF2B5EF4-FFF2-40B4-BE49-F238E27FC236}">
                <a16:creationId xmlns:a16="http://schemas.microsoft.com/office/drawing/2014/main" id="{A750B50A-9D17-1447-8213-B2935EA38090}"/>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9" name="Rektangel 18">
            <a:extLst>
              <a:ext uri="{FF2B5EF4-FFF2-40B4-BE49-F238E27FC236}">
                <a16:creationId xmlns:a16="http://schemas.microsoft.com/office/drawing/2014/main" id="{805FC0CB-297F-3541-A68A-BD42D3187508}"/>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C1E656AC-D790-6747-BBCB-773F08CF7103}"/>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99E62539-E1A8-4EC0-B831-B8A194FB05DE}" type="datetime1">
              <a:rPr lang="nb-NO" smtClean="0"/>
              <a:t>20.08.2026</a:t>
            </a:fld>
            <a:endParaRPr lang="en-US"/>
          </a:p>
        </p:txBody>
      </p:sp>
      <p:sp>
        <p:nvSpPr>
          <p:cNvPr id="13" name="Platshållare för sidfot 4">
            <a:extLst>
              <a:ext uri="{FF2B5EF4-FFF2-40B4-BE49-F238E27FC236}">
                <a16:creationId xmlns:a16="http://schemas.microsoft.com/office/drawing/2014/main" id="{40B4A8CA-2E45-A045-B4BB-84023FBA6237}"/>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nb-NO"/>
              <a:t>Skanska Norway</a:t>
            </a:r>
            <a:endParaRPr lang="en-US"/>
          </a:p>
        </p:txBody>
      </p:sp>
      <p:sp>
        <p:nvSpPr>
          <p:cNvPr id="14" name="Platshållare för bildnummer 5">
            <a:extLst>
              <a:ext uri="{FF2B5EF4-FFF2-40B4-BE49-F238E27FC236}">
                <a16:creationId xmlns:a16="http://schemas.microsoft.com/office/drawing/2014/main" id="{C3BE8E53-4D78-2E41-90C4-8F359A150CF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grpSp>
        <p:nvGrpSpPr>
          <p:cNvPr id="20" name="Grupp 32">
            <a:extLst>
              <a:ext uri="{FF2B5EF4-FFF2-40B4-BE49-F238E27FC236}">
                <a16:creationId xmlns:a16="http://schemas.microsoft.com/office/drawing/2014/main" id="{AF3ED186-03E9-BF49-9B8A-A3A46C27486D}"/>
              </a:ext>
            </a:extLst>
          </p:cNvPr>
          <p:cNvGrpSpPr/>
          <p:nvPr userDrawn="1"/>
        </p:nvGrpSpPr>
        <p:grpSpPr>
          <a:xfrm>
            <a:off x="576140" y="6451484"/>
            <a:ext cx="615478" cy="91194"/>
            <a:chOff x="576140" y="6451484"/>
            <a:chExt cx="615478" cy="91194"/>
          </a:xfrm>
          <a:solidFill>
            <a:schemeClr val="bg1"/>
          </a:solidFill>
        </p:grpSpPr>
        <p:sp>
          <p:nvSpPr>
            <p:cNvPr id="22" name="Bild 2">
              <a:extLst>
                <a:ext uri="{FF2B5EF4-FFF2-40B4-BE49-F238E27FC236}">
                  <a16:creationId xmlns:a16="http://schemas.microsoft.com/office/drawing/2014/main" id="{5D042DC5-C8A9-A442-8F32-57CD5268BF38}"/>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49009F17-D779-5145-9AC9-A4741D09DA8A}"/>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AF2DB5F-29AA-F344-B820-7625411CFA14}"/>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3D982866-6026-7843-B715-D5599284755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915BDE88-4874-DF43-B095-7EDD389D143D}"/>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E7B51E0D-BC49-D54F-9169-3AEFCD179A1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B673B569-AEC2-0F44-9550-4C24E96FE9F4}"/>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30" name="Text Placeholder 4">
            <a:extLst>
              <a:ext uri="{FF2B5EF4-FFF2-40B4-BE49-F238E27FC236}">
                <a16:creationId xmlns:a16="http://schemas.microsoft.com/office/drawing/2014/main" id="{657B6F63-B2D3-B645-A8B9-059B9204452A}"/>
              </a:ext>
            </a:extLst>
          </p:cNvPr>
          <p:cNvSpPr>
            <a:spLocks noGrp="1"/>
          </p:cNvSpPr>
          <p:nvPr>
            <p:ph type="body" sz="quarter" idx="18"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80363465"/>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2 Chapter Slide Gray with Image">
    <p:bg>
      <p:bgRef idx="1001">
        <a:schemeClr val="bg2"/>
      </p:bgRef>
    </p:bg>
    <p:spTree>
      <p:nvGrpSpPr>
        <p:cNvPr id="1" name=""/>
        <p:cNvGrpSpPr/>
        <p:nvPr/>
      </p:nvGrpSpPr>
      <p:grpSpPr>
        <a:xfrm>
          <a:off x="0" y="0"/>
          <a:ext cx="0" cy="0"/>
          <a:chOff x="0" y="0"/>
          <a:chExt cx="0" cy="0"/>
        </a:xfrm>
      </p:grpSpPr>
      <p:sp>
        <p:nvSpPr>
          <p:cNvPr id="18" name="Picture Placeholder 6">
            <a:extLst>
              <a:ext uri="{FF2B5EF4-FFF2-40B4-BE49-F238E27FC236}">
                <a16:creationId xmlns:a16="http://schemas.microsoft.com/office/drawing/2014/main" id="{106399E1-1DE8-EE44-81BD-42302CB5679F}"/>
              </a:ext>
            </a:extLst>
          </p:cNvPr>
          <p:cNvSpPr>
            <a:spLocks noGrp="1"/>
          </p:cNvSpPr>
          <p:nvPr>
            <p:ph type="pic" sz="quarter" idx="17" hasCustomPrompt="1"/>
          </p:nvPr>
        </p:nvSpPr>
        <p:spPr>
          <a:xfrm>
            <a:off x="8140700" y="0"/>
            <a:ext cx="4051300" cy="6871252"/>
          </a:xfrm>
          <a:solidFill>
            <a:schemeClr val="bg1">
              <a:lumMod val="85000"/>
            </a:schemeClr>
          </a:solidFill>
        </p:spPr>
        <p:txBody>
          <a:bodyPr lIns="36000" tIns="36000"/>
          <a:lstStyle>
            <a:lvl1pPr marL="1270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300">
                <a:solidFill>
                  <a:schemeClr val="tx2"/>
                </a:solidFill>
              </a:defRPr>
            </a:lvl1pPr>
          </a:lstStyle>
          <a:p>
            <a:pPr marL="127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noProof="0"/>
              <a:t>Click on the icon to add an image</a:t>
            </a:r>
          </a:p>
          <a:p>
            <a:endParaRPr lang="en-US" noProof="0"/>
          </a:p>
        </p:txBody>
      </p:sp>
      <p:sp>
        <p:nvSpPr>
          <p:cNvPr id="21" name="Text Placeholder 18">
            <a:extLst>
              <a:ext uri="{FF2B5EF4-FFF2-40B4-BE49-F238E27FC236}">
                <a16:creationId xmlns:a16="http://schemas.microsoft.com/office/drawing/2014/main" id="{50055E5E-7191-EB40-B5EB-0E791AADEDE6}"/>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two lines</a:t>
            </a:r>
          </a:p>
        </p:txBody>
      </p:sp>
      <p:sp>
        <p:nvSpPr>
          <p:cNvPr id="15" name="textruta 5">
            <a:extLst>
              <a:ext uri="{FF2B5EF4-FFF2-40B4-BE49-F238E27FC236}">
                <a16:creationId xmlns:a16="http://schemas.microsoft.com/office/drawing/2014/main" id="{5BB9A0DA-E9F3-704C-BDCF-FC259DAC129A}"/>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6" name="textruta 15">
            <a:extLst>
              <a:ext uri="{FF2B5EF4-FFF2-40B4-BE49-F238E27FC236}">
                <a16:creationId xmlns:a16="http://schemas.microsoft.com/office/drawing/2014/main" id="{DE5DD293-B27B-7A43-85D7-BD43BA586097}"/>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7" name="Rektangel 16">
            <a:extLst>
              <a:ext uri="{FF2B5EF4-FFF2-40B4-BE49-F238E27FC236}">
                <a16:creationId xmlns:a16="http://schemas.microsoft.com/office/drawing/2014/main" id="{A750B50A-9D17-1447-8213-B2935EA38090}"/>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9" name="Rektangel 18">
            <a:extLst>
              <a:ext uri="{FF2B5EF4-FFF2-40B4-BE49-F238E27FC236}">
                <a16:creationId xmlns:a16="http://schemas.microsoft.com/office/drawing/2014/main" id="{805FC0CB-297F-3541-A68A-BD42D3187508}"/>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C1E656AC-D790-6747-BBCB-773F08CF7103}"/>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6C8E6B5D-6813-4612-8DBA-EC556F668238}" type="datetime1">
              <a:rPr lang="nb-NO" smtClean="0"/>
              <a:t>20.08.2026</a:t>
            </a:fld>
            <a:endParaRPr lang="en-US"/>
          </a:p>
        </p:txBody>
      </p:sp>
      <p:sp>
        <p:nvSpPr>
          <p:cNvPr id="13" name="Platshållare för sidfot 4">
            <a:extLst>
              <a:ext uri="{FF2B5EF4-FFF2-40B4-BE49-F238E27FC236}">
                <a16:creationId xmlns:a16="http://schemas.microsoft.com/office/drawing/2014/main" id="{40B4A8CA-2E45-A045-B4BB-84023FBA6237}"/>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a:t>Skanska Norway</a:t>
            </a:r>
            <a:endParaRPr lang="en-US"/>
          </a:p>
        </p:txBody>
      </p:sp>
      <p:sp>
        <p:nvSpPr>
          <p:cNvPr id="14" name="Platshållare för bildnummer 5">
            <a:extLst>
              <a:ext uri="{FF2B5EF4-FFF2-40B4-BE49-F238E27FC236}">
                <a16:creationId xmlns:a16="http://schemas.microsoft.com/office/drawing/2014/main" id="{C3BE8E53-4D78-2E41-90C4-8F359A150CF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smtClean="0"/>
              <a:pPr/>
              <a:t>‹#›</a:t>
            </a:fld>
            <a:endParaRPr lang="en-US"/>
          </a:p>
        </p:txBody>
      </p:sp>
      <p:grpSp>
        <p:nvGrpSpPr>
          <p:cNvPr id="20" name="Grupp 32">
            <a:extLst>
              <a:ext uri="{FF2B5EF4-FFF2-40B4-BE49-F238E27FC236}">
                <a16:creationId xmlns:a16="http://schemas.microsoft.com/office/drawing/2014/main" id="{AF3ED186-03E9-BF49-9B8A-A3A46C27486D}"/>
              </a:ext>
            </a:extLst>
          </p:cNvPr>
          <p:cNvGrpSpPr/>
          <p:nvPr userDrawn="1"/>
        </p:nvGrpSpPr>
        <p:grpSpPr>
          <a:xfrm>
            <a:off x="576140" y="6451484"/>
            <a:ext cx="615478" cy="91194"/>
            <a:chOff x="576140" y="6451484"/>
            <a:chExt cx="615478" cy="91194"/>
          </a:xfrm>
          <a:solidFill>
            <a:schemeClr val="tx2"/>
          </a:solidFill>
        </p:grpSpPr>
        <p:sp>
          <p:nvSpPr>
            <p:cNvPr id="22" name="Bild 2">
              <a:extLst>
                <a:ext uri="{FF2B5EF4-FFF2-40B4-BE49-F238E27FC236}">
                  <a16:creationId xmlns:a16="http://schemas.microsoft.com/office/drawing/2014/main" id="{5D042DC5-C8A9-A442-8F32-57CD5268BF38}"/>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49009F17-D779-5145-9AC9-A4741D09DA8A}"/>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AF2DB5F-29AA-F344-B820-7625411CFA14}"/>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3D982866-6026-7843-B715-D5599284755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915BDE88-4874-DF43-B095-7EDD389D143D}"/>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E7B51E0D-BC49-D54F-9169-3AEFCD179A1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B673B569-AEC2-0F44-9550-4C24E96FE9F4}"/>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30" name="Text Placeholder 4">
            <a:extLst>
              <a:ext uri="{FF2B5EF4-FFF2-40B4-BE49-F238E27FC236}">
                <a16:creationId xmlns:a16="http://schemas.microsoft.com/office/drawing/2014/main" id="{378DBF66-B159-FE4E-AD15-AFE89C32D5EE}"/>
              </a:ext>
            </a:extLst>
          </p:cNvPr>
          <p:cNvSpPr>
            <a:spLocks noGrp="1"/>
          </p:cNvSpPr>
          <p:nvPr>
            <p:ph type="body" sz="quarter" idx="18"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396920922"/>
      </p:ext>
    </p:extLst>
  </p:cSld>
  <p:clrMapOvr>
    <a:overrideClrMapping bg1="lt1" tx1="dk1" bg2="lt2" tx2="dk2" accent1="accent1" accent2="accent2" accent3="accent3" accent4="accent4" accent5="accent5" accent6="accent6" hlink="hlink" folHlink="folHlink"/>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2 Chapter Slide Image">
    <p:bg>
      <p:bgPr>
        <a:solidFill>
          <a:schemeClr val="bg1"/>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CBA7EE4-EB8C-8F45-95DB-49CBDE2D978D}"/>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1" name="Text Placeholder 18">
            <a:extLst>
              <a:ext uri="{FF2B5EF4-FFF2-40B4-BE49-F238E27FC236}">
                <a16:creationId xmlns:a16="http://schemas.microsoft.com/office/drawing/2014/main" id="{9E632AA3-7BD2-F044-BBB9-1D2351901556}"/>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bg1"/>
                </a:solidFill>
              </a:defRPr>
            </a:lvl1pPr>
          </a:lstStyle>
          <a:p>
            <a:pPr lvl="0"/>
            <a:r>
              <a:rPr lang="en-US" noProof="0"/>
              <a:t>Click to add a headline </a:t>
            </a:r>
            <a:br>
              <a:rPr lang="en-US" noProof="0"/>
            </a:br>
            <a:r>
              <a:rPr lang="en-US" noProof="0"/>
              <a:t>of maximum two lines</a:t>
            </a:r>
          </a:p>
        </p:txBody>
      </p:sp>
      <p:sp>
        <p:nvSpPr>
          <p:cNvPr id="9" name="textruta 5">
            <a:extLst>
              <a:ext uri="{FF2B5EF4-FFF2-40B4-BE49-F238E27FC236}">
                <a16:creationId xmlns:a16="http://schemas.microsoft.com/office/drawing/2014/main" id="{FC83AE35-878B-F54A-AFFF-15CF59CCA970}"/>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0" name="textruta 9">
            <a:extLst>
              <a:ext uri="{FF2B5EF4-FFF2-40B4-BE49-F238E27FC236}">
                <a16:creationId xmlns:a16="http://schemas.microsoft.com/office/drawing/2014/main" id="{8847623D-7CF8-354F-90BA-8A886C948F9B}"/>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2" name="Rektangel 11">
            <a:extLst>
              <a:ext uri="{FF2B5EF4-FFF2-40B4-BE49-F238E27FC236}">
                <a16:creationId xmlns:a16="http://schemas.microsoft.com/office/drawing/2014/main" id="{3B9D092F-3826-0D44-BE12-8BDC39E229EF}"/>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3" name="Rektangel 12">
            <a:extLst>
              <a:ext uri="{FF2B5EF4-FFF2-40B4-BE49-F238E27FC236}">
                <a16:creationId xmlns:a16="http://schemas.microsoft.com/office/drawing/2014/main" id="{EAF63052-34D6-4B45-BFD9-6062FD759EA4}"/>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4" name="Platshållare för datum 3">
            <a:extLst>
              <a:ext uri="{FF2B5EF4-FFF2-40B4-BE49-F238E27FC236}">
                <a16:creationId xmlns:a16="http://schemas.microsoft.com/office/drawing/2014/main" id="{F4416C58-A6AA-C94C-8C8A-86F42C888BE2}"/>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B8BE5BAE-AAE6-4953-AE73-E22FD8362D17}" type="datetime1">
              <a:rPr lang="nb-NO" smtClean="0"/>
              <a:t>20.08.2026</a:t>
            </a:fld>
            <a:endParaRPr lang="en-US"/>
          </a:p>
        </p:txBody>
      </p:sp>
      <p:sp>
        <p:nvSpPr>
          <p:cNvPr id="15" name="Platshållare för sidfot 4">
            <a:extLst>
              <a:ext uri="{FF2B5EF4-FFF2-40B4-BE49-F238E27FC236}">
                <a16:creationId xmlns:a16="http://schemas.microsoft.com/office/drawing/2014/main" id="{AADA9FE3-6667-C34F-A267-E7ABD2B40D83}"/>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nb-NO"/>
              <a:t>Skanska Norway</a:t>
            </a:r>
            <a:endParaRPr lang="en-US"/>
          </a:p>
        </p:txBody>
      </p:sp>
      <p:sp>
        <p:nvSpPr>
          <p:cNvPr id="16" name="Platshållare för bildnummer 5">
            <a:extLst>
              <a:ext uri="{FF2B5EF4-FFF2-40B4-BE49-F238E27FC236}">
                <a16:creationId xmlns:a16="http://schemas.microsoft.com/office/drawing/2014/main" id="{614442EC-CDBE-5D44-AF43-E14C53E2E85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18" name="Text Placeholder 4">
            <a:extLst>
              <a:ext uri="{FF2B5EF4-FFF2-40B4-BE49-F238E27FC236}">
                <a16:creationId xmlns:a16="http://schemas.microsoft.com/office/drawing/2014/main" id="{A821A6FF-8152-7648-AA0D-49C723505D2B}"/>
              </a:ext>
            </a:extLst>
          </p:cNvPr>
          <p:cNvSpPr>
            <a:spLocks noGrp="1"/>
          </p:cNvSpPr>
          <p:nvPr>
            <p:ph type="body" sz="quarter" idx="15"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420759841"/>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3 Agenda Image">
    <p:bg>
      <p:bgPr>
        <a:solidFill>
          <a:schemeClr val="tx2"/>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9E321D00-36B4-854A-96FD-995EBC9F18B5}"/>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5367178" cy="461527"/>
          </a:xfrm>
          <a:prstGeom prst="rect">
            <a:avLst/>
          </a:prstGeom>
        </p:spPr>
        <p:txBody>
          <a:bodyPr anchor="t">
            <a:noAutofit/>
          </a:bodyPr>
          <a:lstStyle>
            <a:lvl1pPr marL="0" indent="0">
              <a:lnSpc>
                <a:spcPct val="85000"/>
              </a:lnSpc>
              <a:spcBef>
                <a:spcPts val="0"/>
              </a:spcBef>
              <a:buNone/>
              <a:defRPr sz="3600" spc="40" baseline="0">
                <a:solidFill>
                  <a:schemeClr val="accent1"/>
                </a:solidFill>
              </a:defRPr>
            </a:lvl1pPr>
          </a:lstStyle>
          <a:p>
            <a:pPr lvl="0"/>
            <a:r>
              <a:rPr lang="en-US" noProof="0"/>
              <a:t>Click for a short headline </a:t>
            </a:r>
          </a:p>
        </p:txBody>
      </p:sp>
      <p:sp>
        <p:nvSpPr>
          <p:cNvPr id="40" name="Text Placeholder 8">
            <a:extLst>
              <a:ext uri="{FF2B5EF4-FFF2-40B4-BE49-F238E27FC236}">
                <a16:creationId xmlns:a16="http://schemas.microsoft.com/office/drawing/2014/main" id="{71F6E362-8923-6340-A1FF-64BF191D73D7}"/>
              </a:ext>
            </a:extLst>
          </p:cNvPr>
          <p:cNvSpPr>
            <a:spLocks noGrp="1"/>
          </p:cNvSpPr>
          <p:nvPr>
            <p:ph type="body" sz="quarter" idx="15" hasCustomPrompt="1"/>
          </p:nvPr>
        </p:nvSpPr>
        <p:spPr>
          <a:xfrm>
            <a:off x="576263" y="1746000"/>
            <a:ext cx="3481387" cy="4391999"/>
          </a:xfrm>
        </p:spPr>
        <p:txBody>
          <a:bodyPr/>
          <a:lstStyle>
            <a:lvl1pPr marL="342000" indent="-342000">
              <a:lnSpc>
                <a:spcPct val="100000"/>
              </a:lnSpc>
              <a:spcBef>
                <a:spcPts val="0"/>
              </a:spcBef>
              <a:spcAft>
                <a:spcPts val="1000"/>
              </a:spcAft>
              <a:buFont typeface="+mj-lt"/>
              <a:buAutoNum type="arabicPeriod"/>
              <a:defRPr sz="1800" spc="40" baseline="0"/>
            </a:lvl1pPr>
            <a:lvl2pPr marL="342000" indent="-342000">
              <a:lnSpc>
                <a:spcPct val="100000"/>
              </a:lnSpc>
              <a:spcAft>
                <a:spcPts val="1000"/>
              </a:spcAft>
              <a:tabLst/>
              <a:defRPr sz="1800" spc="40" baseline="0"/>
            </a:lvl2pPr>
            <a:lvl3pPr>
              <a:defRPr sz="1400" spc="40" baseline="0"/>
            </a:lvl3pPr>
            <a:lvl4pPr>
              <a:defRPr sz="1200" spc="40" baseline="0"/>
            </a:lvl4pPr>
            <a:lvl5pPr>
              <a:defRPr sz="1100" spc="40" baseline="0"/>
            </a:lvl5pPr>
          </a:lstStyle>
          <a:p>
            <a:pPr lvl="0"/>
            <a:r>
              <a:rPr lang="en-US" noProof="0"/>
              <a:t>Click for agenda</a:t>
            </a:r>
          </a:p>
        </p:txBody>
      </p:sp>
      <p:sp>
        <p:nvSpPr>
          <p:cNvPr id="8" name="textruta 5">
            <a:extLst>
              <a:ext uri="{FF2B5EF4-FFF2-40B4-BE49-F238E27FC236}">
                <a16:creationId xmlns:a16="http://schemas.microsoft.com/office/drawing/2014/main" id="{52378F2C-FB46-444B-B9E1-375B7ADD4B13}"/>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83DB998B-6166-B149-AE9C-B422BE1B47A4}"/>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9EEE8BC0-6652-EC43-AA7F-F1FAA638F0F5}"/>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2330825F-2C3A-E940-8BCE-84CDB2959E3C}"/>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AD14E924-4B6E-E044-956D-07AF9BDB57AC}"/>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C9AEC8BF-AF85-446F-B8C8-AA8E97634E35}" type="datetime1">
              <a:rPr lang="nb-NO" noProof="0" smtClean="0"/>
              <a:t>20.08.2026</a:t>
            </a:fld>
            <a:endParaRPr lang="en-US" noProof="0"/>
          </a:p>
        </p:txBody>
      </p:sp>
      <p:sp>
        <p:nvSpPr>
          <p:cNvPr id="13" name="Platshållare för sidfot 4">
            <a:extLst>
              <a:ext uri="{FF2B5EF4-FFF2-40B4-BE49-F238E27FC236}">
                <a16:creationId xmlns:a16="http://schemas.microsoft.com/office/drawing/2014/main" id="{28AD8562-F435-1A48-9C6F-90DF02615EC9}"/>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Norway</a:t>
            </a:r>
            <a:endParaRPr lang="en-US" noProof="0"/>
          </a:p>
        </p:txBody>
      </p:sp>
      <p:sp>
        <p:nvSpPr>
          <p:cNvPr id="14" name="Platshållare för bildnummer 5">
            <a:extLst>
              <a:ext uri="{FF2B5EF4-FFF2-40B4-BE49-F238E27FC236}">
                <a16:creationId xmlns:a16="http://schemas.microsoft.com/office/drawing/2014/main" id="{8B527D98-9E89-F146-9E47-C60DCD8A4390}"/>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16" name="Text Placeholder 4">
            <a:extLst>
              <a:ext uri="{FF2B5EF4-FFF2-40B4-BE49-F238E27FC236}">
                <a16:creationId xmlns:a16="http://schemas.microsoft.com/office/drawing/2014/main" id="{8AAA2FCE-F264-5543-8138-9D199FF97531}"/>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94727646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3 Agenda 2 Columns Image">
    <p:bg>
      <p:bgPr>
        <a:solidFill>
          <a:schemeClr val="bg1"/>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9E321D00-36B4-854A-96FD-995EBC9F18B5}"/>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5367178" cy="377279"/>
          </a:xfrm>
          <a:prstGeom prst="rect">
            <a:avLst/>
          </a:prstGeom>
        </p:spPr>
        <p:txBody>
          <a:bodyPr anchor="t">
            <a:noAutofit/>
          </a:bodyPr>
          <a:lstStyle>
            <a:lvl1pPr marL="0" indent="0">
              <a:lnSpc>
                <a:spcPct val="85000"/>
              </a:lnSpc>
              <a:spcBef>
                <a:spcPts val="0"/>
              </a:spcBef>
              <a:buNone/>
              <a:defRPr sz="3600" spc="40" baseline="0">
                <a:solidFill>
                  <a:schemeClr val="bg1"/>
                </a:solidFill>
              </a:defRPr>
            </a:lvl1pPr>
          </a:lstStyle>
          <a:p>
            <a:pPr lvl="0"/>
            <a:r>
              <a:rPr lang="en-US" noProof="0"/>
              <a:t>Click for a short headline </a:t>
            </a:r>
          </a:p>
        </p:txBody>
      </p:sp>
      <p:sp>
        <p:nvSpPr>
          <p:cNvPr id="9" name="Text Placeholder 8">
            <a:extLst>
              <a:ext uri="{FF2B5EF4-FFF2-40B4-BE49-F238E27FC236}">
                <a16:creationId xmlns:a16="http://schemas.microsoft.com/office/drawing/2014/main" id="{A02FE398-BCDE-144D-BB12-B6AB8C96E842}"/>
              </a:ext>
            </a:extLst>
          </p:cNvPr>
          <p:cNvSpPr>
            <a:spLocks noGrp="1"/>
          </p:cNvSpPr>
          <p:nvPr>
            <p:ph type="body" sz="quarter" idx="15" hasCustomPrompt="1"/>
          </p:nvPr>
        </p:nvSpPr>
        <p:spPr>
          <a:xfrm>
            <a:off x="576263" y="1746000"/>
            <a:ext cx="7253287" cy="4391999"/>
          </a:xfrm>
        </p:spPr>
        <p:txBody>
          <a:bodyPr numCol="2" spcCol="288000"/>
          <a:lstStyle>
            <a:lvl1pPr marL="342000" indent="-342000">
              <a:lnSpc>
                <a:spcPct val="100000"/>
              </a:lnSpc>
              <a:spcBef>
                <a:spcPts val="0"/>
              </a:spcBef>
              <a:spcAft>
                <a:spcPts val="1000"/>
              </a:spcAft>
              <a:buFont typeface="+mj-lt"/>
              <a:buAutoNum type="arabicPeriod"/>
              <a:defRPr sz="1800" spc="40" baseline="0">
                <a:solidFill>
                  <a:schemeClr val="bg1"/>
                </a:solidFill>
              </a:defRPr>
            </a:lvl1pPr>
            <a:lvl2pPr marL="342000" indent="-342000">
              <a:lnSpc>
                <a:spcPct val="100000"/>
              </a:lnSpc>
              <a:spcBef>
                <a:spcPts val="0"/>
              </a:spcBef>
              <a:spcAft>
                <a:spcPts val="1000"/>
              </a:spcAft>
              <a:tabLst/>
              <a:defRPr sz="1800" spc="40" baseline="0">
                <a:solidFill>
                  <a:schemeClr val="bg1"/>
                </a:solidFill>
              </a:defRPr>
            </a:lvl2pPr>
            <a:lvl3pPr>
              <a:defRPr sz="1400" spc="40" baseline="0">
                <a:solidFill>
                  <a:schemeClr val="bg1"/>
                </a:solidFill>
              </a:defRPr>
            </a:lvl3pPr>
            <a:lvl4pPr>
              <a:defRPr sz="1200" spc="40" baseline="0">
                <a:solidFill>
                  <a:schemeClr val="bg1"/>
                </a:solidFill>
              </a:defRPr>
            </a:lvl4pPr>
            <a:lvl5pPr>
              <a:defRPr sz="1100" spc="40" baseline="0">
                <a:solidFill>
                  <a:schemeClr val="bg1"/>
                </a:solidFill>
              </a:defRPr>
            </a:lvl5pPr>
          </a:lstStyle>
          <a:p>
            <a:pPr lvl="0"/>
            <a:r>
              <a:rPr lang="en-US" noProof="0"/>
              <a:t>Click for agenda</a:t>
            </a:r>
          </a:p>
        </p:txBody>
      </p:sp>
      <p:sp>
        <p:nvSpPr>
          <p:cNvPr id="8" name="textruta 5">
            <a:extLst>
              <a:ext uri="{FF2B5EF4-FFF2-40B4-BE49-F238E27FC236}">
                <a16:creationId xmlns:a16="http://schemas.microsoft.com/office/drawing/2014/main" id="{00284F2E-F31D-BF4B-994C-3E331A29D073}"/>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0" name="textruta 9">
            <a:extLst>
              <a:ext uri="{FF2B5EF4-FFF2-40B4-BE49-F238E27FC236}">
                <a16:creationId xmlns:a16="http://schemas.microsoft.com/office/drawing/2014/main" id="{E1BCA37F-BCB7-E04A-BF96-DF2F97908106}"/>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1" name="Rektangel 10">
            <a:extLst>
              <a:ext uri="{FF2B5EF4-FFF2-40B4-BE49-F238E27FC236}">
                <a16:creationId xmlns:a16="http://schemas.microsoft.com/office/drawing/2014/main" id="{81504CAB-86DC-7B40-8E88-8772421ABA81}"/>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Rektangel 11">
            <a:extLst>
              <a:ext uri="{FF2B5EF4-FFF2-40B4-BE49-F238E27FC236}">
                <a16:creationId xmlns:a16="http://schemas.microsoft.com/office/drawing/2014/main" id="{F7F99CA5-DEDA-AF48-B232-7095F0A1D6DD}"/>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3" name="Platshållare för datum 3">
            <a:extLst>
              <a:ext uri="{FF2B5EF4-FFF2-40B4-BE49-F238E27FC236}">
                <a16:creationId xmlns:a16="http://schemas.microsoft.com/office/drawing/2014/main" id="{A95B9798-476C-D144-8E9A-D4892976764B}"/>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5ABE898D-D221-4AC3-9BE2-1BE48C8AD48E}" type="datetime1">
              <a:rPr lang="nb-NO" smtClean="0"/>
              <a:t>20.08.2026</a:t>
            </a:fld>
            <a:endParaRPr lang="en-US"/>
          </a:p>
        </p:txBody>
      </p:sp>
      <p:sp>
        <p:nvSpPr>
          <p:cNvPr id="14" name="Platshållare för sidfot 4">
            <a:extLst>
              <a:ext uri="{FF2B5EF4-FFF2-40B4-BE49-F238E27FC236}">
                <a16:creationId xmlns:a16="http://schemas.microsoft.com/office/drawing/2014/main" id="{362F5EB4-87A5-8D4D-91EB-B5981406F21D}"/>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nb-NO"/>
              <a:t>Skanska Norway</a:t>
            </a:r>
            <a:endParaRPr lang="en-US"/>
          </a:p>
        </p:txBody>
      </p:sp>
      <p:sp>
        <p:nvSpPr>
          <p:cNvPr id="15" name="Platshållare för bildnummer 5">
            <a:extLst>
              <a:ext uri="{FF2B5EF4-FFF2-40B4-BE49-F238E27FC236}">
                <a16:creationId xmlns:a16="http://schemas.microsoft.com/office/drawing/2014/main" id="{1B211A98-A085-6149-BADD-E3AF539B746D}"/>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17" name="Text Placeholder 4">
            <a:extLst>
              <a:ext uri="{FF2B5EF4-FFF2-40B4-BE49-F238E27FC236}">
                <a16:creationId xmlns:a16="http://schemas.microsoft.com/office/drawing/2014/main" id="{22B95E08-D2D3-1343-AAFC-765955B17A7B}"/>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334651042"/>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4 Quote Slide Image">
    <p:bg>
      <p:bgPr>
        <a:solidFill>
          <a:schemeClr val="tx2"/>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CBA7EE4-EB8C-8F45-95DB-49CBDE2D978D}"/>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1852246"/>
            <a:ext cx="7253550" cy="2312681"/>
          </a:xfrm>
          <a:prstGeom prst="rect">
            <a:avLst/>
          </a:prstGeom>
        </p:spPr>
        <p:txBody>
          <a:bodyPr anchor="b">
            <a:noAutofit/>
          </a:bodyPr>
          <a:lstStyle>
            <a:lvl1pPr marL="0" indent="0" algn="l">
              <a:lnSpc>
                <a:spcPct val="90000"/>
              </a:lnSpc>
              <a:spcBef>
                <a:spcPts val="0"/>
              </a:spcBef>
              <a:buNone/>
              <a:defRPr sz="3600" spc="40" baseline="0">
                <a:solidFill>
                  <a:schemeClr val="tx2"/>
                </a:solidFill>
              </a:defRPr>
            </a:lvl1pPr>
          </a:lstStyle>
          <a:p>
            <a:pPr lvl="0"/>
            <a:r>
              <a:rPr lang="en-US" noProof="0"/>
              <a:t>Click to add a quotation </a:t>
            </a:r>
            <a:br>
              <a:rPr lang="en-US" noProof="0"/>
            </a:br>
            <a:r>
              <a:rPr lang="en-US" noProof="0"/>
              <a:t>of maximum four lines</a:t>
            </a:r>
          </a:p>
        </p:txBody>
      </p:sp>
      <p:sp>
        <p:nvSpPr>
          <p:cNvPr id="9" name="Text Placeholder 18">
            <a:extLst>
              <a:ext uri="{FF2B5EF4-FFF2-40B4-BE49-F238E27FC236}">
                <a16:creationId xmlns:a16="http://schemas.microsoft.com/office/drawing/2014/main" id="{02F1B97F-3A95-9446-9E62-C3B80BE6BCE7}"/>
              </a:ext>
            </a:extLst>
          </p:cNvPr>
          <p:cNvSpPr>
            <a:spLocks noGrp="1"/>
          </p:cNvSpPr>
          <p:nvPr>
            <p:ph type="body" sz="quarter" idx="19" hasCustomPrompt="1"/>
          </p:nvPr>
        </p:nvSpPr>
        <p:spPr>
          <a:xfrm>
            <a:off x="576263" y="4426246"/>
            <a:ext cx="4064000" cy="112593"/>
          </a:xfrm>
          <a:prstGeom prst="rect">
            <a:avLst/>
          </a:prstGeom>
        </p:spPr>
        <p:txBody>
          <a:bodyPr anchor="t">
            <a:noAutofit/>
          </a:bodyPr>
          <a:lstStyle>
            <a:lvl1pPr marL="171450" indent="-171450" algn="l">
              <a:lnSpc>
                <a:spcPct val="85000"/>
              </a:lnSpc>
              <a:spcBef>
                <a:spcPts val="0"/>
              </a:spcBef>
              <a:buFont typeface="System Font Regular"/>
              <a:buChar char="–"/>
              <a:defRPr sz="1200" cap="none" spc="70" baseline="0">
                <a:solidFill>
                  <a:schemeClr val="tx2"/>
                </a:solidFill>
              </a:defRPr>
            </a:lvl1pPr>
          </a:lstStyle>
          <a:p>
            <a:pPr lvl="0"/>
            <a:r>
              <a:rPr lang="en-US" noProof="0"/>
              <a:t>Click to add </a:t>
            </a:r>
            <a:r>
              <a:rPr lang="en-US" sz="1200" noProof="0"/>
              <a:t>Author</a:t>
            </a:r>
            <a:r>
              <a:rPr lang="en-US" noProof="0"/>
              <a:t>/Sender</a:t>
            </a:r>
          </a:p>
        </p:txBody>
      </p:sp>
      <p:sp>
        <p:nvSpPr>
          <p:cNvPr id="10" name="textruta 5">
            <a:extLst>
              <a:ext uri="{FF2B5EF4-FFF2-40B4-BE49-F238E27FC236}">
                <a16:creationId xmlns:a16="http://schemas.microsoft.com/office/drawing/2014/main" id="{6125E698-E501-F948-80A2-6E99F56F7359}"/>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1" name="textruta 10">
            <a:extLst>
              <a:ext uri="{FF2B5EF4-FFF2-40B4-BE49-F238E27FC236}">
                <a16:creationId xmlns:a16="http://schemas.microsoft.com/office/drawing/2014/main" id="{F96DE2D7-6EC7-F04E-BCD5-54998471501A}"/>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2" name="Rektangel 11">
            <a:extLst>
              <a:ext uri="{FF2B5EF4-FFF2-40B4-BE49-F238E27FC236}">
                <a16:creationId xmlns:a16="http://schemas.microsoft.com/office/drawing/2014/main" id="{51356C9E-5E92-A04E-A4AA-821A446C8B64}"/>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3" name="Rektangel 12">
            <a:extLst>
              <a:ext uri="{FF2B5EF4-FFF2-40B4-BE49-F238E27FC236}">
                <a16:creationId xmlns:a16="http://schemas.microsoft.com/office/drawing/2014/main" id="{15B3ED12-EA8B-F946-BFC3-D77E68E2793F}"/>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4" name="Platshållare för datum 3">
            <a:extLst>
              <a:ext uri="{FF2B5EF4-FFF2-40B4-BE49-F238E27FC236}">
                <a16:creationId xmlns:a16="http://schemas.microsoft.com/office/drawing/2014/main" id="{59A0545A-79C8-8143-9D7B-0E8CFC8BF91A}"/>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FF24C6E3-E651-4699-95E9-001730FB17A5}" type="datetime1">
              <a:rPr lang="nb-NO" noProof="0" smtClean="0"/>
              <a:t>20.08.2026</a:t>
            </a:fld>
            <a:endParaRPr lang="en-US" noProof="0"/>
          </a:p>
        </p:txBody>
      </p:sp>
      <p:sp>
        <p:nvSpPr>
          <p:cNvPr id="15" name="Platshållare för sidfot 4">
            <a:extLst>
              <a:ext uri="{FF2B5EF4-FFF2-40B4-BE49-F238E27FC236}">
                <a16:creationId xmlns:a16="http://schemas.microsoft.com/office/drawing/2014/main" id="{BCB3CAC7-3F95-5045-B4E2-B10BE41353B0}"/>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Norway</a:t>
            </a:r>
            <a:endParaRPr lang="en-US" noProof="0"/>
          </a:p>
        </p:txBody>
      </p:sp>
      <p:sp>
        <p:nvSpPr>
          <p:cNvPr id="16" name="Platshållare för bildnummer 5">
            <a:extLst>
              <a:ext uri="{FF2B5EF4-FFF2-40B4-BE49-F238E27FC236}">
                <a16:creationId xmlns:a16="http://schemas.microsoft.com/office/drawing/2014/main" id="{CE84C9A7-2CB0-2746-830B-CE8D18AC5F30}"/>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18" name="Text Placeholder 4">
            <a:extLst>
              <a:ext uri="{FF2B5EF4-FFF2-40B4-BE49-F238E27FC236}">
                <a16:creationId xmlns:a16="http://schemas.microsoft.com/office/drawing/2014/main" id="{646776D4-7C75-C249-9960-04B14FEA5E29}"/>
              </a:ext>
            </a:extLst>
          </p:cNvPr>
          <p:cNvSpPr>
            <a:spLocks noGrp="1"/>
          </p:cNvSpPr>
          <p:nvPr>
            <p:ph type="body" sz="quarter" idx="20"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78214023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4 Quote Slide Blue">
    <p:bg>
      <p:bgRef idx="1001">
        <a:schemeClr val="bg2"/>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1852246"/>
            <a:ext cx="7253550" cy="2312681"/>
          </a:xfrm>
          <a:prstGeom prst="rect">
            <a:avLst/>
          </a:prstGeom>
        </p:spPr>
        <p:txBody>
          <a:bodyPr anchor="b">
            <a:noAutofit/>
          </a:bodyPr>
          <a:lstStyle>
            <a:lvl1pPr marL="0" indent="0" algn="l">
              <a:lnSpc>
                <a:spcPct val="90000"/>
              </a:lnSpc>
              <a:spcBef>
                <a:spcPts val="0"/>
              </a:spcBef>
              <a:buNone/>
              <a:defRPr sz="3600" spc="40" baseline="0">
                <a:solidFill>
                  <a:schemeClr val="tx2"/>
                </a:solidFill>
              </a:defRPr>
            </a:lvl1pPr>
          </a:lstStyle>
          <a:p>
            <a:pPr lvl="0"/>
            <a:r>
              <a:rPr lang="en-US" noProof="0"/>
              <a:t>Click to add a quotation </a:t>
            </a:r>
            <a:br>
              <a:rPr lang="en-US" noProof="0"/>
            </a:br>
            <a:r>
              <a:rPr lang="en-US" noProof="0"/>
              <a:t>of maximum four lines</a:t>
            </a:r>
          </a:p>
        </p:txBody>
      </p:sp>
      <p:sp>
        <p:nvSpPr>
          <p:cNvPr id="9" name="Text Placeholder 18">
            <a:extLst>
              <a:ext uri="{FF2B5EF4-FFF2-40B4-BE49-F238E27FC236}">
                <a16:creationId xmlns:a16="http://schemas.microsoft.com/office/drawing/2014/main" id="{02F1B97F-3A95-9446-9E62-C3B80BE6BCE7}"/>
              </a:ext>
            </a:extLst>
          </p:cNvPr>
          <p:cNvSpPr>
            <a:spLocks noGrp="1"/>
          </p:cNvSpPr>
          <p:nvPr>
            <p:ph type="body" sz="quarter" idx="19" hasCustomPrompt="1"/>
          </p:nvPr>
        </p:nvSpPr>
        <p:spPr>
          <a:xfrm>
            <a:off x="576263" y="4426246"/>
            <a:ext cx="4064000" cy="112593"/>
          </a:xfrm>
          <a:prstGeom prst="rect">
            <a:avLst/>
          </a:prstGeom>
        </p:spPr>
        <p:txBody>
          <a:bodyPr anchor="t">
            <a:noAutofit/>
          </a:bodyPr>
          <a:lstStyle>
            <a:lvl1pPr marL="171450" indent="-171450" algn="l">
              <a:lnSpc>
                <a:spcPct val="85000"/>
              </a:lnSpc>
              <a:spcBef>
                <a:spcPts val="0"/>
              </a:spcBef>
              <a:buFont typeface="System Font Regular"/>
              <a:buChar char="–"/>
              <a:defRPr sz="1200" cap="none" spc="70" baseline="0">
                <a:solidFill>
                  <a:schemeClr val="tx2"/>
                </a:solidFill>
              </a:defRPr>
            </a:lvl1pPr>
          </a:lstStyle>
          <a:p>
            <a:pPr lvl="0"/>
            <a:r>
              <a:rPr lang="en-US" noProof="0"/>
              <a:t>Click to add </a:t>
            </a:r>
            <a:r>
              <a:rPr lang="en-US" sz="1200" noProof="0"/>
              <a:t>Author</a:t>
            </a:r>
            <a:r>
              <a:rPr lang="en-US" noProof="0"/>
              <a:t>/Sender</a:t>
            </a:r>
          </a:p>
        </p:txBody>
      </p:sp>
      <p:sp>
        <p:nvSpPr>
          <p:cNvPr id="14" name="Platshållare för datum 3">
            <a:extLst>
              <a:ext uri="{FF2B5EF4-FFF2-40B4-BE49-F238E27FC236}">
                <a16:creationId xmlns:a16="http://schemas.microsoft.com/office/drawing/2014/main" id="{59A0545A-79C8-8143-9D7B-0E8CFC8BF91A}"/>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43240375-D149-4825-A79F-6CA43D0CEAD6}" type="datetime1">
              <a:rPr lang="nb-NO" noProof="0" smtClean="0"/>
              <a:t>20.08.2026</a:t>
            </a:fld>
            <a:endParaRPr lang="en-US" noProof="0"/>
          </a:p>
        </p:txBody>
      </p:sp>
      <p:sp>
        <p:nvSpPr>
          <p:cNvPr id="15" name="Platshållare för sidfot 4">
            <a:extLst>
              <a:ext uri="{FF2B5EF4-FFF2-40B4-BE49-F238E27FC236}">
                <a16:creationId xmlns:a16="http://schemas.microsoft.com/office/drawing/2014/main" id="{BCB3CAC7-3F95-5045-B4E2-B10BE41353B0}"/>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Norway</a:t>
            </a:r>
            <a:endParaRPr lang="en-US" noProof="0"/>
          </a:p>
        </p:txBody>
      </p:sp>
      <p:sp>
        <p:nvSpPr>
          <p:cNvPr id="16" name="Platshållare för bildnummer 5">
            <a:extLst>
              <a:ext uri="{FF2B5EF4-FFF2-40B4-BE49-F238E27FC236}">
                <a16:creationId xmlns:a16="http://schemas.microsoft.com/office/drawing/2014/main" id="{CE84C9A7-2CB0-2746-830B-CE8D18AC5F30}"/>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grpSp>
        <p:nvGrpSpPr>
          <p:cNvPr id="18" name="Grupp 32">
            <a:extLst>
              <a:ext uri="{FF2B5EF4-FFF2-40B4-BE49-F238E27FC236}">
                <a16:creationId xmlns:a16="http://schemas.microsoft.com/office/drawing/2014/main" id="{892CF028-CD68-014F-845F-FFFCB68894A8}"/>
              </a:ext>
            </a:extLst>
          </p:cNvPr>
          <p:cNvGrpSpPr/>
          <p:nvPr userDrawn="1"/>
        </p:nvGrpSpPr>
        <p:grpSpPr>
          <a:xfrm>
            <a:off x="576140" y="6451484"/>
            <a:ext cx="615478" cy="91194"/>
            <a:chOff x="576140" y="6451484"/>
            <a:chExt cx="615478" cy="91194"/>
          </a:xfrm>
          <a:solidFill>
            <a:schemeClr val="tx1"/>
          </a:solidFill>
        </p:grpSpPr>
        <p:sp>
          <p:nvSpPr>
            <p:cNvPr id="20" name="Bild 2">
              <a:extLst>
                <a:ext uri="{FF2B5EF4-FFF2-40B4-BE49-F238E27FC236}">
                  <a16:creationId xmlns:a16="http://schemas.microsoft.com/office/drawing/2014/main" id="{BB6F4DFB-1FB4-AF4E-AE93-FD81ADD7997B}"/>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1"/>
                </a:solidFill>
              </a:endParaRPr>
            </a:p>
          </p:txBody>
        </p:sp>
        <p:sp>
          <p:nvSpPr>
            <p:cNvPr id="21" name="Bild 2">
              <a:extLst>
                <a:ext uri="{FF2B5EF4-FFF2-40B4-BE49-F238E27FC236}">
                  <a16:creationId xmlns:a16="http://schemas.microsoft.com/office/drawing/2014/main" id="{9302B9C7-F584-3D4B-865C-55B98056491D}"/>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2" name="Bild 2">
              <a:extLst>
                <a:ext uri="{FF2B5EF4-FFF2-40B4-BE49-F238E27FC236}">
                  <a16:creationId xmlns:a16="http://schemas.microsoft.com/office/drawing/2014/main" id="{F985D99D-13E7-EF49-B0AD-01E92B0054E9}"/>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3" name="Bild 2">
              <a:extLst>
                <a:ext uri="{FF2B5EF4-FFF2-40B4-BE49-F238E27FC236}">
                  <a16:creationId xmlns:a16="http://schemas.microsoft.com/office/drawing/2014/main" id="{3E730B4A-6C2F-0E49-8857-CB76E0527421}"/>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4" name="Bild 2">
              <a:extLst>
                <a:ext uri="{FF2B5EF4-FFF2-40B4-BE49-F238E27FC236}">
                  <a16:creationId xmlns:a16="http://schemas.microsoft.com/office/drawing/2014/main" id="{C00A891A-B8BE-A142-A7F1-CCA13BE7ED10}"/>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1"/>
                </a:solidFill>
              </a:endParaRPr>
            </a:p>
          </p:txBody>
        </p:sp>
        <p:sp>
          <p:nvSpPr>
            <p:cNvPr id="25" name="Bild 2">
              <a:extLst>
                <a:ext uri="{FF2B5EF4-FFF2-40B4-BE49-F238E27FC236}">
                  <a16:creationId xmlns:a16="http://schemas.microsoft.com/office/drawing/2014/main" id="{05B41D9C-1A87-1044-AF28-2C146A2B9154}"/>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6" name="Bild 2">
              <a:extLst>
                <a:ext uri="{FF2B5EF4-FFF2-40B4-BE49-F238E27FC236}">
                  <a16:creationId xmlns:a16="http://schemas.microsoft.com/office/drawing/2014/main" id="{B6D5D020-32AD-AB4E-BEAD-487BC943A244}"/>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grpSp>
    </p:spTree>
    <p:extLst>
      <p:ext uri="{BB962C8B-B14F-4D97-AF65-F5344CB8AC3E}">
        <p14:creationId xmlns:p14="http://schemas.microsoft.com/office/powerpoint/2010/main" val="2502852558"/>
      </p:ext>
    </p:extLst>
  </p:cSld>
  <p:clrMapOvr>
    <a:overrideClrMapping bg1="dk1" tx1="lt1" bg2="dk2" tx2="lt2" accent1="accent1" accent2="accent2" accent3="accent3" accent4="accent4" accent5="accent5" accent6="accent6" hlink="hlink" folHlink="folHlink"/>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6 Text Half 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3718FC5-379A-3343-904E-06A5A117D84C}"/>
              </a:ext>
            </a:extLst>
          </p:cNvPr>
          <p:cNvSpPr>
            <a:spLocks noGrp="1"/>
          </p:cNvSpPr>
          <p:nvPr>
            <p:ph type="pic" sz="quarter" idx="18" hasCustomPrompt="1"/>
          </p:nvPr>
        </p:nvSpPr>
        <p:spPr>
          <a:xfrm>
            <a:off x="6094413" y="0"/>
            <a:ext cx="6095997"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31027"/>
            <a:ext cx="5367178" cy="1365942"/>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three lines</a:t>
            </a:r>
          </a:p>
        </p:txBody>
      </p:sp>
      <p:grpSp>
        <p:nvGrpSpPr>
          <p:cNvPr id="21" name="Grupp 32">
            <a:extLst>
              <a:ext uri="{FF2B5EF4-FFF2-40B4-BE49-F238E27FC236}">
                <a16:creationId xmlns:a16="http://schemas.microsoft.com/office/drawing/2014/main" id="{CF6F4381-F814-DC49-BAE8-DA80AFFD9E68}"/>
              </a:ext>
            </a:extLst>
          </p:cNvPr>
          <p:cNvGrpSpPr/>
          <p:nvPr userDrawn="1"/>
        </p:nvGrpSpPr>
        <p:grpSpPr>
          <a:xfrm>
            <a:off x="576140" y="6451484"/>
            <a:ext cx="615478" cy="91194"/>
            <a:chOff x="576140" y="6451484"/>
            <a:chExt cx="615478" cy="91194"/>
          </a:xfrm>
          <a:solidFill>
            <a:schemeClr val="tx2"/>
          </a:solidFill>
        </p:grpSpPr>
        <p:sp>
          <p:nvSpPr>
            <p:cNvPr id="22" name="Bild 2">
              <a:extLst>
                <a:ext uri="{FF2B5EF4-FFF2-40B4-BE49-F238E27FC236}">
                  <a16:creationId xmlns:a16="http://schemas.microsoft.com/office/drawing/2014/main" id="{62E9B87D-A5ED-B24D-896A-D5B9B26AB28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A0B698E7-BE43-3549-8D56-915B3552259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AE8F0FFE-43AD-8B46-AD52-5AAAB3A7E14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F449D80C-39D5-B049-8099-1AB0DFB21C56}"/>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20D2215C-82C7-5E49-AD19-A866B46120D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5" name="Bild 2">
              <a:extLst>
                <a:ext uri="{FF2B5EF4-FFF2-40B4-BE49-F238E27FC236}">
                  <a16:creationId xmlns:a16="http://schemas.microsoft.com/office/drawing/2014/main" id="{70CBD1E9-7FEE-9349-9D43-444D469EBEE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6" name="Bild 2">
              <a:extLst>
                <a:ext uri="{FF2B5EF4-FFF2-40B4-BE49-F238E27FC236}">
                  <a16:creationId xmlns:a16="http://schemas.microsoft.com/office/drawing/2014/main" id="{2BE0EC2B-5FD2-9449-827A-76C703008BD0}"/>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2" name="Platshållare för text 11">
            <a:extLst>
              <a:ext uri="{FF2B5EF4-FFF2-40B4-BE49-F238E27FC236}">
                <a16:creationId xmlns:a16="http://schemas.microsoft.com/office/drawing/2014/main" id="{2A42B50C-7FD1-C146-8ECB-95091B05A65D}"/>
              </a:ext>
            </a:extLst>
          </p:cNvPr>
          <p:cNvSpPr>
            <a:spLocks noGrp="1"/>
          </p:cNvSpPr>
          <p:nvPr>
            <p:ph type="body" sz="quarter" idx="20" hasCustomPrompt="1"/>
          </p:nvPr>
        </p:nvSpPr>
        <p:spPr>
          <a:xfrm>
            <a:off x="576000" y="2527200"/>
            <a:ext cx="5377125" cy="3600450"/>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16" name="Platshållare för datum 3">
            <a:extLst>
              <a:ext uri="{FF2B5EF4-FFF2-40B4-BE49-F238E27FC236}">
                <a16:creationId xmlns:a16="http://schemas.microsoft.com/office/drawing/2014/main" id="{E89DEF0D-E0BF-5D4C-9494-8D5AE0D65D02}"/>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9847AFE3-A64D-41E4-BF3E-67736874C35A}" type="datetime1">
              <a:rPr lang="nb-NO" noProof="0" smtClean="0"/>
              <a:t>20.08.2026</a:t>
            </a:fld>
            <a:endParaRPr lang="en-US" noProof="0"/>
          </a:p>
        </p:txBody>
      </p:sp>
      <p:sp>
        <p:nvSpPr>
          <p:cNvPr id="17" name="Platshållare för sidfot 4">
            <a:extLst>
              <a:ext uri="{FF2B5EF4-FFF2-40B4-BE49-F238E27FC236}">
                <a16:creationId xmlns:a16="http://schemas.microsoft.com/office/drawing/2014/main" id="{59120A69-D01F-A748-9537-2B83B4D28ADB}"/>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Norway</a:t>
            </a:r>
            <a:endParaRPr lang="en-US" noProof="0"/>
          </a:p>
        </p:txBody>
      </p:sp>
      <p:sp>
        <p:nvSpPr>
          <p:cNvPr id="18" name="Platshållare för bildnummer 5">
            <a:extLst>
              <a:ext uri="{FF2B5EF4-FFF2-40B4-BE49-F238E27FC236}">
                <a16:creationId xmlns:a16="http://schemas.microsoft.com/office/drawing/2014/main" id="{943BB26A-3612-3A42-8216-56A3B027D321}"/>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25" name="Text Placeholder 4">
            <a:extLst>
              <a:ext uri="{FF2B5EF4-FFF2-40B4-BE49-F238E27FC236}">
                <a16:creationId xmlns:a16="http://schemas.microsoft.com/office/drawing/2014/main" id="{ADFA69F0-4DC9-E843-AD83-A7CA3C778BDC}"/>
              </a:ext>
            </a:extLst>
          </p:cNvPr>
          <p:cNvSpPr>
            <a:spLocks noGrp="1"/>
          </p:cNvSpPr>
          <p:nvPr>
            <p:ph type="body" sz="quarter" idx="21"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148346013"/>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6 Tekst med halvbil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3718FC5-379A-3343-904E-06A5A117D84C}"/>
              </a:ext>
            </a:extLst>
          </p:cNvPr>
          <p:cNvSpPr>
            <a:spLocks noGrp="1"/>
          </p:cNvSpPr>
          <p:nvPr>
            <p:ph type="pic" sz="quarter" idx="18" hasCustomPrompt="1"/>
          </p:nvPr>
        </p:nvSpPr>
        <p:spPr>
          <a:xfrm>
            <a:off x="6094413" y="0"/>
            <a:ext cx="6095997"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tx2"/>
                </a:solidFill>
              </a:defRPr>
            </a:lvl1pPr>
          </a:lstStyle>
          <a:p>
            <a:r>
              <a:rPr lang="nb-NO" noProof="0"/>
              <a:t>Klikk på ikonet for å legge til et bilde
</a:t>
            </a:r>
            <a:endParaRPr lang="en-US" noProof="0"/>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31027"/>
            <a:ext cx="5367178" cy="1365942"/>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nb-NO" noProof="0"/>
              <a:t>Klikk for å legge til en overskrift på maksimalt tre linjer
</a:t>
            </a:r>
            <a:endParaRPr lang="en-US" noProof="0"/>
          </a:p>
        </p:txBody>
      </p:sp>
      <p:grpSp>
        <p:nvGrpSpPr>
          <p:cNvPr id="21" name="Grupp 32">
            <a:extLst>
              <a:ext uri="{FF2B5EF4-FFF2-40B4-BE49-F238E27FC236}">
                <a16:creationId xmlns:a16="http://schemas.microsoft.com/office/drawing/2014/main" id="{CF6F4381-F814-DC49-BAE8-DA80AFFD9E68}"/>
              </a:ext>
            </a:extLst>
          </p:cNvPr>
          <p:cNvGrpSpPr/>
          <p:nvPr userDrawn="1"/>
        </p:nvGrpSpPr>
        <p:grpSpPr>
          <a:xfrm>
            <a:off x="576140" y="6451484"/>
            <a:ext cx="615478" cy="91194"/>
            <a:chOff x="576140" y="6451484"/>
            <a:chExt cx="615478" cy="91194"/>
          </a:xfrm>
          <a:solidFill>
            <a:schemeClr val="tx2"/>
          </a:solidFill>
        </p:grpSpPr>
        <p:sp>
          <p:nvSpPr>
            <p:cNvPr id="22" name="Bild 2">
              <a:extLst>
                <a:ext uri="{FF2B5EF4-FFF2-40B4-BE49-F238E27FC236}">
                  <a16:creationId xmlns:a16="http://schemas.microsoft.com/office/drawing/2014/main" id="{62E9B87D-A5ED-B24D-896A-D5B9B26AB28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A0B698E7-BE43-3549-8D56-915B3552259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AE8F0FFE-43AD-8B46-AD52-5AAAB3A7E14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F449D80C-39D5-B049-8099-1AB0DFB21C56}"/>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20D2215C-82C7-5E49-AD19-A866B46120D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5" name="Bild 2">
              <a:extLst>
                <a:ext uri="{FF2B5EF4-FFF2-40B4-BE49-F238E27FC236}">
                  <a16:creationId xmlns:a16="http://schemas.microsoft.com/office/drawing/2014/main" id="{70CBD1E9-7FEE-9349-9D43-444D469EBEE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6" name="Bild 2">
              <a:extLst>
                <a:ext uri="{FF2B5EF4-FFF2-40B4-BE49-F238E27FC236}">
                  <a16:creationId xmlns:a16="http://schemas.microsoft.com/office/drawing/2014/main" id="{2BE0EC2B-5FD2-9449-827A-76C703008BD0}"/>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2" name="Platshållare för text 11">
            <a:extLst>
              <a:ext uri="{FF2B5EF4-FFF2-40B4-BE49-F238E27FC236}">
                <a16:creationId xmlns:a16="http://schemas.microsoft.com/office/drawing/2014/main" id="{2A42B50C-7FD1-C146-8ECB-95091B05A65D}"/>
              </a:ext>
            </a:extLst>
          </p:cNvPr>
          <p:cNvSpPr>
            <a:spLocks noGrp="1"/>
          </p:cNvSpPr>
          <p:nvPr>
            <p:ph type="body" sz="quarter" idx="20" hasCustomPrompt="1"/>
          </p:nvPr>
        </p:nvSpPr>
        <p:spPr>
          <a:xfrm>
            <a:off x="576000" y="2527200"/>
            <a:ext cx="5377125" cy="3600450"/>
          </a:xfrm>
        </p:spPr>
        <p:txBody>
          <a:bodyPr/>
          <a:lstStyle/>
          <a:p>
            <a:pPr lvl="0"/>
            <a:r>
              <a:rPr lang="nb-NO" noProof="0"/>
              <a:t>Klikk for å legge til brødtekst
</a:t>
            </a:r>
            <a:r>
              <a:rPr lang="en-US" noProof="0"/>
              <a:t>Second level</a:t>
            </a:r>
          </a:p>
          <a:p>
            <a:pPr lvl="2"/>
            <a:r>
              <a:rPr lang="en-US" noProof="0"/>
              <a:t>Third level</a:t>
            </a:r>
          </a:p>
          <a:p>
            <a:pPr lvl="3"/>
            <a:r>
              <a:rPr lang="en-US" noProof="0"/>
              <a:t>Fourth level </a:t>
            </a:r>
          </a:p>
          <a:p>
            <a:pPr lvl="4"/>
            <a:r>
              <a:rPr lang="en-US" noProof="0"/>
              <a:t>Fifth level</a:t>
            </a:r>
          </a:p>
        </p:txBody>
      </p:sp>
      <p:sp>
        <p:nvSpPr>
          <p:cNvPr id="16" name="Platshållare för datum 3">
            <a:extLst>
              <a:ext uri="{FF2B5EF4-FFF2-40B4-BE49-F238E27FC236}">
                <a16:creationId xmlns:a16="http://schemas.microsoft.com/office/drawing/2014/main" id="{E89DEF0D-E0BF-5D4C-9494-8D5AE0D65D02}"/>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C7B0CBCA-FA49-450A-BEE2-9684F13C2E13}" type="datetime1">
              <a:rPr lang="nb-NO" noProof="0" smtClean="0"/>
              <a:t>20.08.2026</a:t>
            </a:fld>
            <a:endParaRPr lang="en-US" noProof="0"/>
          </a:p>
        </p:txBody>
      </p:sp>
      <p:sp>
        <p:nvSpPr>
          <p:cNvPr id="17" name="Platshållare för sidfot 4">
            <a:extLst>
              <a:ext uri="{FF2B5EF4-FFF2-40B4-BE49-F238E27FC236}">
                <a16:creationId xmlns:a16="http://schemas.microsoft.com/office/drawing/2014/main" id="{59120A69-D01F-A748-9537-2B83B4D28ADB}"/>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8" name="Platshållare för bildnummer 5">
            <a:extLst>
              <a:ext uri="{FF2B5EF4-FFF2-40B4-BE49-F238E27FC236}">
                <a16:creationId xmlns:a16="http://schemas.microsoft.com/office/drawing/2014/main" id="{943BB26A-3612-3A42-8216-56A3B027D321}"/>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25" name="Text Placeholder 4">
            <a:extLst>
              <a:ext uri="{FF2B5EF4-FFF2-40B4-BE49-F238E27FC236}">
                <a16:creationId xmlns:a16="http://schemas.microsoft.com/office/drawing/2014/main" id="{ADFA69F0-4DC9-E843-AD83-A7CA3C778BDC}"/>
              </a:ext>
            </a:extLst>
          </p:cNvPr>
          <p:cNvSpPr>
            <a:spLocks noGrp="1"/>
          </p:cNvSpPr>
          <p:nvPr>
            <p:ph type="body" sz="quarter" idx="21"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Tree>
    <p:extLst>
      <p:ext uri="{BB962C8B-B14F-4D97-AF65-F5344CB8AC3E}">
        <p14:creationId xmlns:p14="http://schemas.microsoft.com/office/powerpoint/2010/main" val="32357537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 Three Images Text">
    <p:bg>
      <p:bgPr>
        <a:solidFill>
          <a:schemeClr val="bg1"/>
        </a:solidFill>
        <a:effectLst/>
      </p:bgPr>
    </p:bg>
    <p:spTree>
      <p:nvGrpSpPr>
        <p:cNvPr id="1" name=""/>
        <p:cNvGrpSpPr/>
        <p:nvPr/>
      </p:nvGrpSpPr>
      <p:grpSpPr>
        <a:xfrm>
          <a:off x="0" y="0"/>
          <a:ext cx="0" cy="0"/>
          <a:chOff x="0" y="0"/>
          <a:chExt cx="0" cy="0"/>
        </a:xfrm>
      </p:grpSpPr>
      <p:sp>
        <p:nvSpPr>
          <p:cNvPr id="21" name="Picture Placeholder 17">
            <a:extLst>
              <a:ext uri="{FF2B5EF4-FFF2-40B4-BE49-F238E27FC236}">
                <a16:creationId xmlns:a16="http://schemas.microsoft.com/office/drawing/2014/main" id="{D5A74226-F457-F043-94EE-661CB4E40ED2}"/>
              </a:ext>
            </a:extLst>
          </p:cNvPr>
          <p:cNvSpPr>
            <a:spLocks noGrp="1"/>
          </p:cNvSpPr>
          <p:nvPr>
            <p:ph type="pic" sz="quarter" idx="27" hasCustomPrompt="1"/>
          </p:nvPr>
        </p:nvSpPr>
        <p:spPr>
          <a:xfrm>
            <a:off x="4062560" y="0"/>
            <a:ext cx="4076277" cy="6858000"/>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25" name="Picture Placeholder 24">
            <a:extLst>
              <a:ext uri="{FF2B5EF4-FFF2-40B4-BE49-F238E27FC236}">
                <a16:creationId xmlns:a16="http://schemas.microsoft.com/office/drawing/2014/main" id="{7FFAF88D-4CA3-474F-A41C-BB68F020FECF}"/>
              </a:ext>
            </a:extLst>
          </p:cNvPr>
          <p:cNvSpPr>
            <a:spLocks noGrp="1"/>
          </p:cNvSpPr>
          <p:nvPr>
            <p:ph type="pic" sz="quarter" idx="13" hasCustomPrompt="1"/>
          </p:nvPr>
        </p:nvSpPr>
        <p:spPr>
          <a:xfrm>
            <a:off x="5" y="5"/>
            <a:ext cx="4072023" cy="6857997"/>
          </a:xfrm>
          <a:custGeom>
            <a:avLst/>
            <a:gdLst>
              <a:gd name="connsiteX0" fmla="*/ 1146049 w 4072023"/>
              <a:gd name="connsiteY0" fmla="*/ 6470534 h 6857997"/>
              <a:gd name="connsiteX1" fmla="*/ 1157832 w 4072023"/>
              <a:gd name="connsiteY1" fmla="*/ 6505507 h 6857997"/>
              <a:gd name="connsiteX2" fmla="*/ 1134642 w 4072023"/>
              <a:gd name="connsiteY2" fmla="*/ 6505507 h 6857997"/>
              <a:gd name="connsiteX3" fmla="*/ 788170 w 4072023"/>
              <a:gd name="connsiteY3" fmla="*/ 6470534 h 6857997"/>
              <a:gd name="connsiteX4" fmla="*/ 799953 w 4072023"/>
              <a:gd name="connsiteY4" fmla="*/ 6505507 h 6857997"/>
              <a:gd name="connsiteX5" fmla="*/ 776763 w 4072023"/>
              <a:gd name="connsiteY5" fmla="*/ 6505507 h 6857997"/>
              <a:gd name="connsiteX6" fmla="*/ 1132323 w 4072023"/>
              <a:gd name="connsiteY6" fmla="*/ 6451543 h 6857997"/>
              <a:gd name="connsiteX7" fmla="*/ 1100860 w 4072023"/>
              <a:gd name="connsiteY7" fmla="*/ 6542674 h 6857997"/>
              <a:gd name="connsiteX8" fmla="*/ 1123110 w 4072023"/>
              <a:gd name="connsiteY8" fmla="*/ 6542674 h 6857997"/>
              <a:gd name="connsiteX9" fmla="*/ 1128876 w 4072023"/>
              <a:gd name="connsiteY9" fmla="*/ 6524060 h 6857997"/>
              <a:gd name="connsiteX10" fmla="*/ 1163786 w 4072023"/>
              <a:gd name="connsiteY10" fmla="*/ 6524060 h 6857997"/>
              <a:gd name="connsiteX11" fmla="*/ 1169741 w 4072023"/>
              <a:gd name="connsiteY11" fmla="*/ 6542674 h 6857997"/>
              <a:gd name="connsiteX12" fmla="*/ 1191615 w 4072023"/>
              <a:gd name="connsiteY12" fmla="*/ 6542674 h 6857997"/>
              <a:gd name="connsiteX13" fmla="*/ 1159148 w 4072023"/>
              <a:gd name="connsiteY13" fmla="*/ 6451543 h 6857997"/>
              <a:gd name="connsiteX14" fmla="*/ 961907 w 4072023"/>
              <a:gd name="connsiteY14" fmla="*/ 6451543 h 6857997"/>
              <a:gd name="connsiteX15" fmla="*/ 933640 w 4072023"/>
              <a:gd name="connsiteY15" fmla="*/ 6479246 h 6857997"/>
              <a:gd name="connsiteX16" fmla="*/ 961907 w 4072023"/>
              <a:gd name="connsiteY16" fmla="*/ 6505821 h 6857997"/>
              <a:gd name="connsiteX17" fmla="*/ 983468 w 4072023"/>
              <a:gd name="connsiteY17" fmla="*/ 6505821 h 6857997"/>
              <a:gd name="connsiteX18" fmla="*/ 991678 w 4072023"/>
              <a:gd name="connsiteY18" fmla="*/ 6514282 h 6857997"/>
              <a:gd name="connsiteX19" fmla="*/ 983468 w 4072023"/>
              <a:gd name="connsiteY19" fmla="*/ 6522743 h 6857997"/>
              <a:gd name="connsiteX20" fmla="*/ 937338 w 4072023"/>
              <a:gd name="connsiteY20" fmla="*/ 6522743 h 6857997"/>
              <a:gd name="connsiteX21" fmla="*/ 937338 w 4072023"/>
              <a:gd name="connsiteY21" fmla="*/ 6542674 h 6857997"/>
              <a:gd name="connsiteX22" fmla="*/ 982716 w 4072023"/>
              <a:gd name="connsiteY22" fmla="*/ 6542674 h 6857997"/>
              <a:gd name="connsiteX23" fmla="*/ 1011358 w 4072023"/>
              <a:gd name="connsiteY23" fmla="*/ 6514282 h 6857997"/>
              <a:gd name="connsiteX24" fmla="*/ 986727 w 4072023"/>
              <a:gd name="connsiteY24" fmla="*/ 6487707 h 6857997"/>
              <a:gd name="connsiteX25" fmla="*/ 961907 w 4072023"/>
              <a:gd name="connsiteY25" fmla="*/ 6487707 h 6857997"/>
              <a:gd name="connsiteX26" fmla="*/ 953321 w 4072023"/>
              <a:gd name="connsiteY26" fmla="*/ 6479246 h 6857997"/>
              <a:gd name="connsiteX27" fmla="*/ 961907 w 4072023"/>
              <a:gd name="connsiteY27" fmla="*/ 6470785 h 6857997"/>
              <a:gd name="connsiteX28" fmla="*/ 1004965 w 4072023"/>
              <a:gd name="connsiteY28" fmla="*/ 6470785 h 6857997"/>
              <a:gd name="connsiteX29" fmla="*/ 1004965 w 4072023"/>
              <a:gd name="connsiteY29" fmla="*/ 6451543 h 6857997"/>
              <a:gd name="connsiteX30" fmla="*/ 841570 w 4072023"/>
              <a:gd name="connsiteY30" fmla="*/ 6451543 h 6857997"/>
              <a:gd name="connsiteX31" fmla="*/ 841570 w 4072023"/>
              <a:gd name="connsiteY31" fmla="*/ 6542674 h 6857997"/>
              <a:gd name="connsiteX32" fmla="*/ 862692 w 4072023"/>
              <a:gd name="connsiteY32" fmla="*/ 6542674 h 6857997"/>
              <a:gd name="connsiteX33" fmla="*/ 862692 w 4072023"/>
              <a:gd name="connsiteY33" fmla="*/ 6486454 h 6857997"/>
              <a:gd name="connsiteX34" fmla="*/ 898981 w 4072023"/>
              <a:gd name="connsiteY34" fmla="*/ 6542486 h 6857997"/>
              <a:gd name="connsiteX35" fmla="*/ 898981 w 4072023"/>
              <a:gd name="connsiteY35" fmla="*/ 6542674 h 6857997"/>
              <a:gd name="connsiteX36" fmla="*/ 920855 w 4072023"/>
              <a:gd name="connsiteY36" fmla="*/ 6542674 h 6857997"/>
              <a:gd name="connsiteX37" fmla="*/ 920793 w 4072023"/>
              <a:gd name="connsiteY37" fmla="*/ 6522994 h 6857997"/>
              <a:gd name="connsiteX38" fmla="*/ 920667 w 4072023"/>
              <a:gd name="connsiteY38" fmla="*/ 6451543 h 6857997"/>
              <a:gd name="connsiteX39" fmla="*/ 899671 w 4072023"/>
              <a:gd name="connsiteY39" fmla="*/ 6451543 h 6857997"/>
              <a:gd name="connsiteX40" fmla="*/ 899671 w 4072023"/>
              <a:gd name="connsiteY40" fmla="*/ 6508829 h 6857997"/>
              <a:gd name="connsiteX41" fmla="*/ 863068 w 4072023"/>
              <a:gd name="connsiteY41" fmla="*/ 6451543 h 6857997"/>
              <a:gd name="connsiteX42" fmla="*/ 774444 w 4072023"/>
              <a:gd name="connsiteY42" fmla="*/ 6451543 h 6857997"/>
              <a:gd name="connsiteX43" fmla="*/ 742918 w 4072023"/>
              <a:gd name="connsiteY43" fmla="*/ 6542674 h 6857997"/>
              <a:gd name="connsiteX44" fmla="*/ 765168 w 4072023"/>
              <a:gd name="connsiteY44" fmla="*/ 6542674 h 6857997"/>
              <a:gd name="connsiteX45" fmla="*/ 770934 w 4072023"/>
              <a:gd name="connsiteY45" fmla="*/ 6524060 h 6857997"/>
              <a:gd name="connsiteX46" fmla="*/ 805845 w 4072023"/>
              <a:gd name="connsiteY46" fmla="*/ 6524060 h 6857997"/>
              <a:gd name="connsiteX47" fmla="*/ 811799 w 4072023"/>
              <a:gd name="connsiteY47" fmla="*/ 6542674 h 6857997"/>
              <a:gd name="connsiteX48" fmla="*/ 833735 w 4072023"/>
              <a:gd name="connsiteY48" fmla="*/ 6542674 h 6857997"/>
              <a:gd name="connsiteX49" fmla="*/ 801269 w 4072023"/>
              <a:gd name="connsiteY49" fmla="*/ 6451543 h 6857997"/>
              <a:gd name="connsiteX50" fmla="*/ 604404 w 4072023"/>
              <a:gd name="connsiteY50" fmla="*/ 6451543 h 6857997"/>
              <a:gd name="connsiteX51" fmla="*/ 576137 w 4072023"/>
              <a:gd name="connsiteY51" fmla="*/ 6479246 h 6857997"/>
              <a:gd name="connsiteX52" fmla="*/ 604404 w 4072023"/>
              <a:gd name="connsiteY52" fmla="*/ 6505821 h 6857997"/>
              <a:gd name="connsiteX53" fmla="*/ 625964 w 4072023"/>
              <a:gd name="connsiteY53" fmla="*/ 6505821 h 6857997"/>
              <a:gd name="connsiteX54" fmla="*/ 634174 w 4072023"/>
              <a:gd name="connsiteY54" fmla="*/ 6514282 h 6857997"/>
              <a:gd name="connsiteX55" fmla="*/ 625964 w 4072023"/>
              <a:gd name="connsiteY55" fmla="*/ 6522743 h 6857997"/>
              <a:gd name="connsiteX56" fmla="*/ 579772 w 4072023"/>
              <a:gd name="connsiteY56" fmla="*/ 6522743 h 6857997"/>
              <a:gd name="connsiteX57" fmla="*/ 579772 w 4072023"/>
              <a:gd name="connsiteY57" fmla="*/ 6542674 h 6857997"/>
              <a:gd name="connsiteX58" fmla="*/ 625149 w 4072023"/>
              <a:gd name="connsiteY58" fmla="*/ 6542674 h 6857997"/>
              <a:gd name="connsiteX59" fmla="*/ 653792 w 4072023"/>
              <a:gd name="connsiteY59" fmla="*/ 6514282 h 6857997"/>
              <a:gd name="connsiteX60" fmla="*/ 629223 w 4072023"/>
              <a:gd name="connsiteY60" fmla="*/ 6487707 h 6857997"/>
              <a:gd name="connsiteX61" fmla="*/ 604404 w 4072023"/>
              <a:gd name="connsiteY61" fmla="*/ 6487707 h 6857997"/>
              <a:gd name="connsiteX62" fmla="*/ 595817 w 4072023"/>
              <a:gd name="connsiteY62" fmla="*/ 6479246 h 6857997"/>
              <a:gd name="connsiteX63" fmla="*/ 604404 w 4072023"/>
              <a:gd name="connsiteY63" fmla="*/ 6470785 h 6857997"/>
              <a:gd name="connsiteX64" fmla="*/ 647462 w 4072023"/>
              <a:gd name="connsiteY64" fmla="*/ 6470785 h 6857997"/>
              <a:gd name="connsiteX65" fmla="*/ 647462 w 4072023"/>
              <a:gd name="connsiteY65" fmla="*/ 6451543 h 6857997"/>
              <a:gd name="connsiteX66" fmla="*/ 1023956 w 4072023"/>
              <a:gd name="connsiteY66" fmla="*/ 6451480 h 6857997"/>
              <a:gd name="connsiteX67" fmla="*/ 1023956 w 4072023"/>
              <a:gd name="connsiteY67" fmla="*/ 6542674 h 6857997"/>
              <a:gd name="connsiteX68" fmla="*/ 1045016 w 4072023"/>
              <a:gd name="connsiteY68" fmla="*/ 6542674 h 6857997"/>
              <a:gd name="connsiteX69" fmla="*/ 1045016 w 4072023"/>
              <a:gd name="connsiteY69" fmla="*/ 6504191 h 6857997"/>
              <a:gd name="connsiteX70" fmla="*/ 1074975 w 4072023"/>
              <a:gd name="connsiteY70" fmla="*/ 6542674 h 6857997"/>
              <a:gd name="connsiteX71" fmla="*/ 1099481 w 4072023"/>
              <a:gd name="connsiteY71" fmla="*/ 6542674 h 6857997"/>
              <a:gd name="connsiteX72" fmla="*/ 1065009 w 4072023"/>
              <a:gd name="connsiteY72" fmla="*/ 6497109 h 6857997"/>
              <a:gd name="connsiteX73" fmla="*/ 1099481 w 4072023"/>
              <a:gd name="connsiteY73" fmla="*/ 6451480 h 6857997"/>
              <a:gd name="connsiteX74" fmla="*/ 1074975 w 4072023"/>
              <a:gd name="connsiteY74" fmla="*/ 6451480 h 6857997"/>
              <a:gd name="connsiteX75" fmla="*/ 1045016 w 4072023"/>
              <a:gd name="connsiteY75" fmla="*/ 6489963 h 6857997"/>
              <a:gd name="connsiteX76" fmla="*/ 1045016 w 4072023"/>
              <a:gd name="connsiteY76" fmla="*/ 6451480 h 6857997"/>
              <a:gd name="connsiteX77" fmla="*/ 666077 w 4072023"/>
              <a:gd name="connsiteY77" fmla="*/ 6451480 h 6857997"/>
              <a:gd name="connsiteX78" fmla="*/ 666077 w 4072023"/>
              <a:gd name="connsiteY78" fmla="*/ 6542674 h 6857997"/>
              <a:gd name="connsiteX79" fmla="*/ 687073 w 4072023"/>
              <a:gd name="connsiteY79" fmla="*/ 6542674 h 6857997"/>
              <a:gd name="connsiteX80" fmla="*/ 687073 w 4072023"/>
              <a:gd name="connsiteY80" fmla="*/ 6504191 h 6857997"/>
              <a:gd name="connsiteX81" fmla="*/ 717033 w 4072023"/>
              <a:gd name="connsiteY81" fmla="*/ 6542674 h 6857997"/>
              <a:gd name="connsiteX82" fmla="*/ 741602 w 4072023"/>
              <a:gd name="connsiteY82" fmla="*/ 6542674 h 6857997"/>
              <a:gd name="connsiteX83" fmla="*/ 707067 w 4072023"/>
              <a:gd name="connsiteY83" fmla="*/ 6497109 h 6857997"/>
              <a:gd name="connsiteX84" fmla="*/ 741602 w 4072023"/>
              <a:gd name="connsiteY84" fmla="*/ 6451480 h 6857997"/>
              <a:gd name="connsiteX85" fmla="*/ 717033 w 4072023"/>
              <a:gd name="connsiteY85" fmla="*/ 6451480 h 6857997"/>
              <a:gd name="connsiteX86" fmla="*/ 687073 w 4072023"/>
              <a:gd name="connsiteY86" fmla="*/ 6489963 h 6857997"/>
              <a:gd name="connsiteX87" fmla="*/ 687073 w 4072023"/>
              <a:gd name="connsiteY87" fmla="*/ 6451480 h 6857997"/>
              <a:gd name="connsiteX88" fmla="*/ 0 w 4072023"/>
              <a:gd name="connsiteY88" fmla="*/ 0 h 6857997"/>
              <a:gd name="connsiteX89" fmla="*/ 4072023 w 4072023"/>
              <a:gd name="connsiteY89" fmla="*/ 0 h 6857997"/>
              <a:gd name="connsiteX90" fmla="*/ 4072023 w 4072023"/>
              <a:gd name="connsiteY90" fmla="*/ 6857997 h 6857997"/>
              <a:gd name="connsiteX91" fmla="*/ 0 w 4072023"/>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072023"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4072023" y="0"/>
                </a:lnTo>
                <a:lnTo>
                  <a:pt x="4072023"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8" name="Picture Placeholder 17">
            <a:extLst>
              <a:ext uri="{FF2B5EF4-FFF2-40B4-BE49-F238E27FC236}">
                <a16:creationId xmlns:a16="http://schemas.microsoft.com/office/drawing/2014/main" id="{1D8C10B2-C5B9-8C42-AAE6-7022794E8D33}"/>
              </a:ext>
            </a:extLst>
          </p:cNvPr>
          <p:cNvSpPr>
            <a:spLocks noGrp="1"/>
          </p:cNvSpPr>
          <p:nvPr>
            <p:ph type="pic" sz="quarter" idx="18" hasCustomPrompt="1"/>
          </p:nvPr>
        </p:nvSpPr>
        <p:spPr>
          <a:xfrm>
            <a:off x="8127999" y="0"/>
            <a:ext cx="4076277" cy="6858000"/>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6" name="Text Placeholder 18">
            <a:extLst>
              <a:ext uri="{FF2B5EF4-FFF2-40B4-BE49-F238E27FC236}">
                <a16:creationId xmlns:a16="http://schemas.microsoft.com/office/drawing/2014/main" id="{CAD788D9-156D-3B46-B27B-0C6E941B8270}"/>
              </a:ext>
            </a:extLst>
          </p:cNvPr>
          <p:cNvSpPr>
            <a:spLocks noGrp="1"/>
          </p:cNvSpPr>
          <p:nvPr>
            <p:ph type="body" sz="quarter" idx="21" hasCustomPrompt="1"/>
          </p:nvPr>
        </p:nvSpPr>
        <p:spPr>
          <a:xfrm>
            <a:off x="8146861" y="2600435"/>
            <a:ext cx="4057415" cy="1657129"/>
          </a:xfrm>
          <a:prstGeom prst="rect">
            <a:avLst/>
          </a:prstGeom>
        </p:spPr>
        <p:txBody>
          <a:bodyPr lIns="540000" rIns="54000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19" name="Text Placeholder 18">
            <a:extLst>
              <a:ext uri="{FF2B5EF4-FFF2-40B4-BE49-F238E27FC236}">
                <a16:creationId xmlns:a16="http://schemas.microsoft.com/office/drawing/2014/main" id="{9E751731-59C5-B049-9487-248BD0C40892}"/>
              </a:ext>
            </a:extLst>
          </p:cNvPr>
          <p:cNvSpPr>
            <a:spLocks noGrp="1"/>
          </p:cNvSpPr>
          <p:nvPr>
            <p:ph type="body" sz="quarter" idx="26" hasCustomPrompt="1"/>
          </p:nvPr>
        </p:nvSpPr>
        <p:spPr>
          <a:xfrm>
            <a:off x="-8834" y="2600435"/>
            <a:ext cx="4076276" cy="1657129"/>
          </a:xfrm>
          <a:prstGeom prst="rect">
            <a:avLst/>
          </a:prstGeom>
        </p:spPr>
        <p:txBody>
          <a:bodyPr lIns="540000" rIns="54000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22" name="Text Placeholder 18">
            <a:extLst>
              <a:ext uri="{FF2B5EF4-FFF2-40B4-BE49-F238E27FC236}">
                <a16:creationId xmlns:a16="http://schemas.microsoft.com/office/drawing/2014/main" id="{2DA0EC46-A30E-6E40-B15A-2A147BD09EBB}"/>
              </a:ext>
            </a:extLst>
          </p:cNvPr>
          <p:cNvSpPr>
            <a:spLocks noGrp="1"/>
          </p:cNvSpPr>
          <p:nvPr>
            <p:ph type="body" sz="quarter" idx="28" hasCustomPrompt="1"/>
          </p:nvPr>
        </p:nvSpPr>
        <p:spPr>
          <a:xfrm>
            <a:off x="4072836" y="2600435"/>
            <a:ext cx="4047138" cy="1657129"/>
          </a:xfrm>
          <a:prstGeom prst="rect">
            <a:avLst/>
          </a:prstGeom>
        </p:spPr>
        <p:txBody>
          <a:bodyPr lIns="540000" rIns="54000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11" name="textruta 5">
            <a:extLst>
              <a:ext uri="{FF2B5EF4-FFF2-40B4-BE49-F238E27FC236}">
                <a16:creationId xmlns:a16="http://schemas.microsoft.com/office/drawing/2014/main" id="{11454871-6E41-9045-84A7-31FC43D47801}"/>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2" name="textruta 11">
            <a:extLst>
              <a:ext uri="{FF2B5EF4-FFF2-40B4-BE49-F238E27FC236}">
                <a16:creationId xmlns:a16="http://schemas.microsoft.com/office/drawing/2014/main" id="{8E1720B2-EFAF-B84F-B64E-421B9C701D7D}"/>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3" name="Rektangel 12">
            <a:extLst>
              <a:ext uri="{FF2B5EF4-FFF2-40B4-BE49-F238E27FC236}">
                <a16:creationId xmlns:a16="http://schemas.microsoft.com/office/drawing/2014/main" id="{5A2B0DFE-5964-6446-982D-1886963B932D}"/>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4" name="Rektangel 13">
            <a:extLst>
              <a:ext uri="{FF2B5EF4-FFF2-40B4-BE49-F238E27FC236}">
                <a16:creationId xmlns:a16="http://schemas.microsoft.com/office/drawing/2014/main" id="{D05655AB-CE15-6D47-8CB8-6546336F9E01}"/>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5" name="Platshållare för datum 3">
            <a:extLst>
              <a:ext uri="{FF2B5EF4-FFF2-40B4-BE49-F238E27FC236}">
                <a16:creationId xmlns:a16="http://schemas.microsoft.com/office/drawing/2014/main" id="{5F82BC1C-B4A5-2943-B1F7-2C1E6F11224B}"/>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F0A653C5-CD09-416C-8D8F-A2A40D08F201}" type="datetime1">
              <a:rPr lang="en-US" smtClean="0"/>
              <a:t>8/20/26</a:t>
            </a:fld>
            <a:endParaRPr lang="en-US"/>
          </a:p>
        </p:txBody>
      </p:sp>
      <p:sp>
        <p:nvSpPr>
          <p:cNvPr id="17" name="Platshållare för sidfot 4">
            <a:extLst>
              <a:ext uri="{FF2B5EF4-FFF2-40B4-BE49-F238E27FC236}">
                <a16:creationId xmlns:a16="http://schemas.microsoft.com/office/drawing/2014/main" id="{34176E80-8CD3-D446-B2F2-66C3A2315ACE}"/>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nb-NO"/>
              <a:t>Skanska Norge Hovedpresentasjon - desember 2022</a:t>
            </a:r>
            <a:endParaRPr lang="en-US"/>
          </a:p>
        </p:txBody>
      </p:sp>
      <p:sp>
        <p:nvSpPr>
          <p:cNvPr id="20" name="Platshållare för bildnummer 5">
            <a:extLst>
              <a:ext uri="{FF2B5EF4-FFF2-40B4-BE49-F238E27FC236}">
                <a16:creationId xmlns:a16="http://schemas.microsoft.com/office/drawing/2014/main" id="{0452F84B-9D3A-DF46-B5DC-59D2BAE7C253}"/>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23" name="Text Placeholder 4">
            <a:extLst>
              <a:ext uri="{FF2B5EF4-FFF2-40B4-BE49-F238E27FC236}">
                <a16:creationId xmlns:a16="http://schemas.microsoft.com/office/drawing/2014/main" id="{DFEC13B5-DF4A-1E41-ADC4-C58B38BA57F6}"/>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4" name="Text Placeholder 4">
            <a:extLst>
              <a:ext uri="{FF2B5EF4-FFF2-40B4-BE49-F238E27FC236}">
                <a16:creationId xmlns:a16="http://schemas.microsoft.com/office/drawing/2014/main" id="{E2CCC3D8-EC70-8647-821E-C44326AA93C7}"/>
              </a:ext>
            </a:extLst>
          </p:cNvPr>
          <p:cNvSpPr>
            <a:spLocks noGrp="1"/>
          </p:cNvSpPr>
          <p:nvPr>
            <p:ph type="body" sz="quarter" idx="29" hasCustomPrompt="1"/>
          </p:nvPr>
        </p:nvSpPr>
        <p:spPr>
          <a:xfrm rot="5400000">
            <a:off x="6848567" y="803645"/>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6" name="Text Placeholder 4">
            <a:extLst>
              <a:ext uri="{FF2B5EF4-FFF2-40B4-BE49-F238E27FC236}">
                <a16:creationId xmlns:a16="http://schemas.microsoft.com/office/drawing/2014/main" id="{B3AFB980-8481-1048-B1F9-E5F80CF85165}"/>
              </a:ext>
            </a:extLst>
          </p:cNvPr>
          <p:cNvSpPr>
            <a:spLocks noGrp="1"/>
          </p:cNvSpPr>
          <p:nvPr>
            <p:ph type="body" sz="quarter" idx="30" hasCustomPrompt="1"/>
          </p:nvPr>
        </p:nvSpPr>
        <p:spPr>
          <a:xfrm rot="5400000">
            <a:off x="2781758" y="803645"/>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3779890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Title Start Image">
    <p:bg>
      <p:bgPr>
        <a:solidFill>
          <a:schemeClr val="bg1"/>
        </a:solidFill>
        <a:effectLst/>
      </p:bgPr>
    </p:bg>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5EEAE91-E57E-6747-89AA-18B1431204B2}"/>
              </a:ext>
            </a:extLst>
          </p:cNvPr>
          <p:cNvSpPr>
            <a:spLocks noGrp="1"/>
          </p:cNvSpPr>
          <p:nvPr>
            <p:ph type="pic" sz="quarter" idx="13" hasCustomPrompt="1"/>
          </p:nvPr>
        </p:nvSpPr>
        <p:spPr>
          <a:xfrm>
            <a:off x="3" y="3"/>
            <a:ext cx="12191998" cy="6857998"/>
          </a:xfrm>
          <a:custGeom>
            <a:avLst/>
            <a:gdLst>
              <a:gd name="connsiteX0" fmla="*/ 936965 w 12191998"/>
              <a:gd name="connsiteY0" fmla="*/ 389410 h 6857998"/>
              <a:gd name="connsiteX1" fmla="*/ 957275 w 12191998"/>
              <a:gd name="connsiteY1" fmla="*/ 449691 h 6857998"/>
              <a:gd name="connsiteX2" fmla="*/ 917304 w 12191998"/>
              <a:gd name="connsiteY2" fmla="*/ 449691 h 6857998"/>
              <a:gd name="connsiteX3" fmla="*/ 1553818 w 12191998"/>
              <a:gd name="connsiteY3" fmla="*/ 389410 h 6857998"/>
              <a:gd name="connsiteX4" fmla="*/ 1574127 w 12191998"/>
              <a:gd name="connsiteY4" fmla="*/ 449690 h 6857998"/>
              <a:gd name="connsiteX5" fmla="*/ 1534156 w 12191998"/>
              <a:gd name="connsiteY5" fmla="*/ 449690 h 6857998"/>
              <a:gd name="connsiteX6" fmla="*/ 1029007 w 12191998"/>
              <a:gd name="connsiteY6" fmla="*/ 356677 h 6857998"/>
              <a:gd name="connsiteX7" fmla="*/ 1029007 w 12191998"/>
              <a:gd name="connsiteY7" fmla="*/ 513753 h 6857998"/>
              <a:gd name="connsiteX8" fmla="*/ 1065413 w 12191998"/>
              <a:gd name="connsiteY8" fmla="*/ 513753 h 6857998"/>
              <a:gd name="connsiteX9" fmla="*/ 1065413 w 12191998"/>
              <a:gd name="connsiteY9" fmla="*/ 416850 h 6857998"/>
              <a:gd name="connsiteX10" fmla="*/ 1127963 w 12191998"/>
              <a:gd name="connsiteY10" fmla="*/ 513429 h 6857998"/>
              <a:gd name="connsiteX11" fmla="*/ 1127963 w 12191998"/>
              <a:gd name="connsiteY11" fmla="*/ 513753 h 6857998"/>
              <a:gd name="connsiteX12" fmla="*/ 1165665 w 12191998"/>
              <a:gd name="connsiteY12" fmla="*/ 513753 h 6857998"/>
              <a:gd name="connsiteX13" fmla="*/ 1165557 w 12191998"/>
              <a:gd name="connsiteY13" fmla="*/ 479831 h 6857998"/>
              <a:gd name="connsiteX14" fmla="*/ 1165341 w 12191998"/>
              <a:gd name="connsiteY14" fmla="*/ 356677 h 6857998"/>
              <a:gd name="connsiteX15" fmla="*/ 1129151 w 12191998"/>
              <a:gd name="connsiteY15" fmla="*/ 356677 h 6857998"/>
              <a:gd name="connsiteX16" fmla="*/ 1129151 w 12191998"/>
              <a:gd name="connsiteY16" fmla="*/ 455416 h 6857998"/>
              <a:gd name="connsiteX17" fmla="*/ 1066062 w 12191998"/>
              <a:gd name="connsiteY17" fmla="*/ 356677 h 6857998"/>
              <a:gd name="connsiteX18" fmla="*/ 913306 w 12191998"/>
              <a:gd name="connsiteY18" fmla="*/ 356677 h 6857998"/>
              <a:gd name="connsiteX19" fmla="*/ 858967 w 12191998"/>
              <a:gd name="connsiteY19" fmla="*/ 513753 h 6857998"/>
              <a:gd name="connsiteX20" fmla="*/ 897318 w 12191998"/>
              <a:gd name="connsiteY20" fmla="*/ 513753 h 6857998"/>
              <a:gd name="connsiteX21" fmla="*/ 907257 w 12191998"/>
              <a:gd name="connsiteY21" fmla="*/ 481668 h 6857998"/>
              <a:gd name="connsiteX22" fmla="*/ 967430 w 12191998"/>
              <a:gd name="connsiteY22" fmla="*/ 481668 h 6857998"/>
              <a:gd name="connsiteX23" fmla="*/ 977693 w 12191998"/>
              <a:gd name="connsiteY23" fmla="*/ 513753 h 6857998"/>
              <a:gd name="connsiteX24" fmla="*/ 1015503 w 12191998"/>
              <a:gd name="connsiteY24" fmla="*/ 513753 h 6857998"/>
              <a:gd name="connsiteX25" fmla="*/ 959543 w 12191998"/>
              <a:gd name="connsiteY25" fmla="*/ 356677 h 6857998"/>
              <a:gd name="connsiteX26" fmla="*/ 620219 w 12191998"/>
              <a:gd name="connsiteY26" fmla="*/ 356677 h 6857998"/>
              <a:gd name="connsiteX27" fmla="*/ 571498 w 12191998"/>
              <a:gd name="connsiteY27" fmla="*/ 404426 h 6857998"/>
              <a:gd name="connsiteX28" fmla="*/ 620219 w 12191998"/>
              <a:gd name="connsiteY28" fmla="*/ 450231 h 6857998"/>
              <a:gd name="connsiteX29" fmla="*/ 657382 w 12191998"/>
              <a:gd name="connsiteY29" fmla="*/ 450231 h 6857998"/>
              <a:gd name="connsiteX30" fmla="*/ 671534 w 12191998"/>
              <a:gd name="connsiteY30" fmla="*/ 464815 h 6857998"/>
              <a:gd name="connsiteX31" fmla="*/ 657382 w 12191998"/>
              <a:gd name="connsiteY31" fmla="*/ 479399 h 6857998"/>
              <a:gd name="connsiteX32" fmla="*/ 577764 w 12191998"/>
              <a:gd name="connsiteY32" fmla="*/ 479399 h 6857998"/>
              <a:gd name="connsiteX33" fmla="*/ 577764 w 12191998"/>
              <a:gd name="connsiteY33" fmla="*/ 513753 h 6857998"/>
              <a:gd name="connsiteX34" fmla="*/ 655977 w 12191998"/>
              <a:gd name="connsiteY34" fmla="*/ 513753 h 6857998"/>
              <a:gd name="connsiteX35" fmla="*/ 705347 w 12191998"/>
              <a:gd name="connsiteY35" fmla="*/ 464815 h 6857998"/>
              <a:gd name="connsiteX36" fmla="*/ 662999 w 12191998"/>
              <a:gd name="connsiteY36" fmla="*/ 419010 h 6857998"/>
              <a:gd name="connsiteX37" fmla="*/ 620219 w 12191998"/>
              <a:gd name="connsiteY37" fmla="*/ 419010 h 6857998"/>
              <a:gd name="connsiteX38" fmla="*/ 605419 w 12191998"/>
              <a:gd name="connsiteY38" fmla="*/ 404426 h 6857998"/>
              <a:gd name="connsiteX39" fmla="*/ 620219 w 12191998"/>
              <a:gd name="connsiteY39" fmla="*/ 389842 h 6857998"/>
              <a:gd name="connsiteX40" fmla="*/ 694436 w 12191998"/>
              <a:gd name="connsiteY40" fmla="*/ 389842 h 6857998"/>
              <a:gd name="connsiteX41" fmla="*/ 694436 w 12191998"/>
              <a:gd name="connsiteY41" fmla="*/ 356677 h 6857998"/>
              <a:gd name="connsiteX42" fmla="*/ 1530159 w 12191998"/>
              <a:gd name="connsiteY42" fmla="*/ 356676 h 6857998"/>
              <a:gd name="connsiteX43" fmla="*/ 1475928 w 12191998"/>
              <a:gd name="connsiteY43" fmla="*/ 513752 h 6857998"/>
              <a:gd name="connsiteX44" fmla="*/ 1514278 w 12191998"/>
              <a:gd name="connsiteY44" fmla="*/ 513752 h 6857998"/>
              <a:gd name="connsiteX45" fmla="*/ 1524217 w 12191998"/>
              <a:gd name="connsiteY45" fmla="*/ 481668 h 6857998"/>
              <a:gd name="connsiteX46" fmla="*/ 1584390 w 12191998"/>
              <a:gd name="connsiteY46" fmla="*/ 481668 h 6857998"/>
              <a:gd name="connsiteX47" fmla="*/ 1594653 w 12191998"/>
              <a:gd name="connsiteY47" fmla="*/ 513752 h 6857998"/>
              <a:gd name="connsiteX48" fmla="*/ 1632356 w 12191998"/>
              <a:gd name="connsiteY48" fmla="*/ 513752 h 6857998"/>
              <a:gd name="connsiteX49" fmla="*/ 1576396 w 12191998"/>
              <a:gd name="connsiteY49" fmla="*/ 356676 h 6857998"/>
              <a:gd name="connsiteX50" fmla="*/ 1236424 w 12191998"/>
              <a:gd name="connsiteY50" fmla="*/ 356676 h 6857998"/>
              <a:gd name="connsiteX51" fmla="*/ 1187702 w 12191998"/>
              <a:gd name="connsiteY51" fmla="*/ 404426 h 6857998"/>
              <a:gd name="connsiteX52" fmla="*/ 1236424 w 12191998"/>
              <a:gd name="connsiteY52" fmla="*/ 450231 h 6857998"/>
              <a:gd name="connsiteX53" fmla="*/ 1273587 w 12191998"/>
              <a:gd name="connsiteY53" fmla="*/ 450231 h 6857998"/>
              <a:gd name="connsiteX54" fmla="*/ 1287739 w 12191998"/>
              <a:gd name="connsiteY54" fmla="*/ 464815 h 6857998"/>
              <a:gd name="connsiteX55" fmla="*/ 1273587 w 12191998"/>
              <a:gd name="connsiteY55" fmla="*/ 479399 h 6857998"/>
              <a:gd name="connsiteX56" fmla="*/ 1194076 w 12191998"/>
              <a:gd name="connsiteY56" fmla="*/ 479399 h 6857998"/>
              <a:gd name="connsiteX57" fmla="*/ 1194076 w 12191998"/>
              <a:gd name="connsiteY57" fmla="*/ 513752 h 6857998"/>
              <a:gd name="connsiteX58" fmla="*/ 1272290 w 12191998"/>
              <a:gd name="connsiteY58" fmla="*/ 513752 h 6857998"/>
              <a:gd name="connsiteX59" fmla="*/ 1321660 w 12191998"/>
              <a:gd name="connsiteY59" fmla="*/ 464815 h 6857998"/>
              <a:gd name="connsiteX60" fmla="*/ 1279204 w 12191998"/>
              <a:gd name="connsiteY60" fmla="*/ 419010 h 6857998"/>
              <a:gd name="connsiteX61" fmla="*/ 1236424 w 12191998"/>
              <a:gd name="connsiteY61" fmla="*/ 419010 h 6857998"/>
              <a:gd name="connsiteX62" fmla="*/ 1221624 w 12191998"/>
              <a:gd name="connsiteY62" fmla="*/ 404426 h 6857998"/>
              <a:gd name="connsiteX63" fmla="*/ 1236424 w 12191998"/>
              <a:gd name="connsiteY63" fmla="*/ 389842 h 6857998"/>
              <a:gd name="connsiteX64" fmla="*/ 1310641 w 12191998"/>
              <a:gd name="connsiteY64" fmla="*/ 389842 h 6857998"/>
              <a:gd name="connsiteX65" fmla="*/ 1310641 w 12191998"/>
              <a:gd name="connsiteY65" fmla="*/ 356676 h 6857998"/>
              <a:gd name="connsiteX66" fmla="*/ 726522 w 12191998"/>
              <a:gd name="connsiteY66" fmla="*/ 356568 h 6857998"/>
              <a:gd name="connsiteX67" fmla="*/ 726522 w 12191998"/>
              <a:gd name="connsiteY67" fmla="*/ 513752 h 6857998"/>
              <a:gd name="connsiteX68" fmla="*/ 762712 w 12191998"/>
              <a:gd name="connsiteY68" fmla="*/ 513752 h 6857998"/>
              <a:gd name="connsiteX69" fmla="*/ 762712 w 12191998"/>
              <a:gd name="connsiteY69" fmla="*/ 447422 h 6857998"/>
              <a:gd name="connsiteX70" fmla="*/ 814351 w 12191998"/>
              <a:gd name="connsiteY70" fmla="*/ 513752 h 6857998"/>
              <a:gd name="connsiteX71" fmla="*/ 856699 w 12191998"/>
              <a:gd name="connsiteY71" fmla="*/ 513752 h 6857998"/>
              <a:gd name="connsiteX72" fmla="*/ 797174 w 12191998"/>
              <a:gd name="connsiteY72" fmla="*/ 435214 h 6857998"/>
              <a:gd name="connsiteX73" fmla="*/ 856699 w 12191998"/>
              <a:gd name="connsiteY73" fmla="*/ 356568 h 6857998"/>
              <a:gd name="connsiteX74" fmla="*/ 814351 w 12191998"/>
              <a:gd name="connsiteY74" fmla="*/ 356568 h 6857998"/>
              <a:gd name="connsiteX75" fmla="*/ 762712 w 12191998"/>
              <a:gd name="connsiteY75" fmla="*/ 422899 h 6857998"/>
              <a:gd name="connsiteX76" fmla="*/ 762712 w 12191998"/>
              <a:gd name="connsiteY76" fmla="*/ 356568 h 6857998"/>
              <a:gd name="connsiteX77" fmla="*/ 1343374 w 12191998"/>
              <a:gd name="connsiteY77" fmla="*/ 356568 h 6857998"/>
              <a:gd name="connsiteX78" fmla="*/ 1343374 w 12191998"/>
              <a:gd name="connsiteY78" fmla="*/ 513752 h 6857998"/>
              <a:gd name="connsiteX79" fmla="*/ 1379673 w 12191998"/>
              <a:gd name="connsiteY79" fmla="*/ 513752 h 6857998"/>
              <a:gd name="connsiteX80" fmla="*/ 1379673 w 12191998"/>
              <a:gd name="connsiteY80" fmla="*/ 447422 h 6857998"/>
              <a:gd name="connsiteX81" fmla="*/ 1431311 w 12191998"/>
              <a:gd name="connsiteY81" fmla="*/ 513752 h 6857998"/>
              <a:gd name="connsiteX82" fmla="*/ 1473551 w 12191998"/>
              <a:gd name="connsiteY82" fmla="*/ 513752 h 6857998"/>
              <a:gd name="connsiteX83" fmla="*/ 1414134 w 12191998"/>
              <a:gd name="connsiteY83" fmla="*/ 435214 h 6857998"/>
              <a:gd name="connsiteX84" fmla="*/ 1473551 w 12191998"/>
              <a:gd name="connsiteY84" fmla="*/ 356568 h 6857998"/>
              <a:gd name="connsiteX85" fmla="*/ 1431311 w 12191998"/>
              <a:gd name="connsiteY85" fmla="*/ 356568 h 6857998"/>
              <a:gd name="connsiteX86" fmla="*/ 1379673 w 12191998"/>
              <a:gd name="connsiteY86" fmla="*/ 422899 h 6857998"/>
              <a:gd name="connsiteX87" fmla="*/ 1379673 w 12191998"/>
              <a:gd name="connsiteY87" fmla="*/ 356568 h 6857998"/>
              <a:gd name="connsiteX88" fmla="*/ 0 w 12191998"/>
              <a:gd name="connsiteY88" fmla="*/ 0 h 6857998"/>
              <a:gd name="connsiteX89" fmla="*/ 12191998 w 12191998"/>
              <a:gd name="connsiteY89" fmla="*/ 0 h 6857998"/>
              <a:gd name="connsiteX90" fmla="*/ 12191998 w 12191998"/>
              <a:gd name="connsiteY90" fmla="*/ 6857998 h 6857998"/>
              <a:gd name="connsiteX91" fmla="*/ 0 w 12191998"/>
              <a:gd name="connsiteY91" fmla="*/ 6857998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8" h="6857998">
                <a:moveTo>
                  <a:pt x="936965" y="389410"/>
                </a:moveTo>
                <a:lnTo>
                  <a:pt x="957275" y="449691"/>
                </a:lnTo>
                <a:lnTo>
                  <a:pt x="917304" y="449691"/>
                </a:lnTo>
                <a:close/>
                <a:moveTo>
                  <a:pt x="1553818" y="389410"/>
                </a:moveTo>
                <a:lnTo>
                  <a:pt x="1574127" y="449690"/>
                </a:lnTo>
                <a:lnTo>
                  <a:pt x="1534156" y="449690"/>
                </a:lnTo>
                <a:close/>
                <a:moveTo>
                  <a:pt x="1029007" y="356677"/>
                </a:moveTo>
                <a:lnTo>
                  <a:pt x="1029007" y="513753"/>
                </a:lnTo>
                <a:lnTo>
                  <a:pt x="1065413" y="513753"/>
                </a:lnTo>
                <a:lnTo>
                  <a:pt x="1065413" y="416850"/>
                </a:lnTo>
                <a:lnTo>
                  <a:pt x="1127963" y="513429"/>
                </a:lnTo>
                <a:lnTo>
                  <a:pt x="1127963" y="513753"/>
                </a:lnTo>
                <a:lnTo>
                  <a:pt x="1165665" y="513753"/>
                </a:lnTo>
                <a:lnTo>
                  <a:pt x="1165557" y="479831"/>
                </a:lnTo>
                <a:lnTo>
                  <a:pt x="1165341" y="356677"/>
                </a:lnTo>
                <a:lnTo>
                  <a:pt x="1129151" y="356677"/>
                </a:lnTo>
                <a:lnTo>
                  <a:pt x="1129151" y="455416"/>
                </a:lnTo>
                <a:lnTo>
                  <a:pt x="1066062" y="356677"/>
                </a:lnTo>
                <a:close/>
                <a:moveTo>
                  <a:pt x="913306" y="356677"/>
                </a:moveTo>
                <a:lnTo>
                  <a:pt x="858967" y="513753"/>
                </a:lnTo>
                <a:lnTo>
                  <a:pt x="897318" y="513753"/>
                </a:lnTo>
                <a:lnTo>
                  <a:pt x="907257" y="481668"/>
                </a:lnTo>
                <a:lnTo>
                  <a:pt x="967430" y="481668"/>
                </a:lnTo>
                <a:lnTo>
                  <a:pt x="977693" y="513753"/>
                </a:lnTo>
                <a:lnTo>
                  <a:pt x="1015503" y="513753"/>
                </a:lnTo>
                <a:lnTo>
                  <a:pt x="959543" y="356677"/>
                </a:lnTo>
                <a:close/>
                <a:moveTo>
                  <a:pt x="620219" y="356677"/>
                </a:moveTo>
                <a:cubicBezTo>
                  <a:pt x="589863" y="356677"/>
                  <a:pt x="571498" y="374393"/>
                  <a:pt x="571498" y="404426"/>
                </a:cubicBezTo>
                <a:cubicBezTo>
                  <a:pt x="571498" y="434458"/>
                  <a:pt x="592780" y="450231"/>
                  <a:pt x="620219" y="450231"/>
                </a:cubicBezTo>
                <a:lnTo>
                  <a:pt x="657382" y="450231"/>
                </a:lnTo>
                <a:cubicBezTo>
                  <a:pt x="666780" y="450231"/>
                  <a:pt x="671534" y="457361"/>
                  <a:pt x="671534" y="464815"/>
                </a:cubicBezTo>
                <a:cubicBezTo>
                  <a:pt x="671534" y="472485"/>
                  <a:pt x="666780" y="479399"/>
                  <a:pt x="657382" y="479399"/>
                </a:cubicBezTo>
                <a:lnTo>
                  <a:pt x="577764" y="479399"/>
                </a:lnTo>
                <a:lnTo>
                  <a:pt x="577764" y="513753"/>
                </a:lnTo>
                <a:lnTo>
                  <a:pt x="655977" y="513753"/>
                </a:lnTo>
                <a:cubicBezTo>
                  <a:pt x="686982" y="513753"/>
                  <a:pt x="705347" y="496684"/>
                  <a:pt x="705347" y="464815"/>
                </a:cubicBezTo>
                <a:cubicBezTo>
                  <a:pt x="705347" y="436079"/>
                  <a:pt x="686982" y="419010"/>
                  <a:pt x="662999" y="419010"/>
                </a:cubicBezTo>
                <a:lnTo>
                  <a:pt x="620219" y="419010"/>
                </a:lnTo>
                <a:cubicBezTo>
                  <a:pt x="610173" y="419010"/>
                  <a:pt x="605419" y="412096"/>
                  <a:pt x="605419" y="404426"/>
                </a:cubicBezTo>
                <a:cubicBezTo>
                  <a:pt x="605419" y="396756"/>
                  <a:pt x="610173" y="389842"/>
                  <a:pt x="620219" y="389842"/>
                </a:cubicBezTo>
                <a:lnTo>
                  <a:pt x="694436" y="389842"/>
                </a:lnTo>
                <a:lnTo>
                  <a:pt x="694436" y="356677"/>
                </a:lnTo>
                <a:close/>
                <a:moveTo>
                  <a:pt x="1530159" y="356676"/>
                </a:moveTo>
                <a:lnTo>
                  <a:pt x="1475928" y="513752"/>
                </a:lnTo>
                <a:lnTo>
                  <a:pt x="1514278" y="513752"/>
                </a:lnTo>
                <a:lnTo>
                  <a:pt x="1524217" y="481668"/>
                </a:lnTo>
                <a:lnTo>
                  <a:pt x="1584390" y="481668"/>
                </a:lnTo>
                <a:lnTo>
                  <a:pt x="1594653" y="513752"/>
                </a:lnTo>
                <a:lnTo>
                  <a:pt x="1632356" y="513752"/>
                </a:lnTo>
                <a:lnTo>
                  <a:pt x="1576396" y="356676"/>
                </a:lnTo>
                <a:close/>
                <a:moveTo>
                  <a:pt x="1236424" y="356676"/>
                </a:moveTo>
                <a:cubicBezTo>
                  <a:pt x="1206176" y="356676"/>
                  <a:pt x="1187702" y="374393"/>
                  <a:pt x="1187702" y="404426"/>
                </a:cubicBezTo>
                <a:cubicBezTo>
                  <a:pt x="1187702" y="434458"/>
                  <a:pt x="1208984" y="450231"/>
                  <a:pt x="1236424" y="450231"/>
                </a:cubicBezTo>
                <a:lnTo>
                  <a:pt x="1273587" y="450231"/>
                </a:lnTo>
                <a:cubicBezTo>
                  <a:pt x="1282985" y="450231"/>
                  <a:pt x="1287739" y="457360"/>
                  <a:pt x="1287739" y="464815"/>
                </a:cubicBezTo>
                <a:cubicBezTo>
                  <a:pt x="1287739" y="472485"/>
                  <a:pt x="1282985" y="479399"/>
                  <a:pt x="1273587" y="479399"/>
                </a:cubicBezTo>
                <a:lnTo>
                  <a:pt x="1194076" y="479399"/>
                </a:lnTo>
                <a:lnTo>
                  <a:pt x="1194076" y="513752"/>
                </a:lnTo>
                <a:lnTo>
                  <a:pt x="1272290" y="513752"/>
                </a:lnTo>
                <a:cubicBezTo>
                  <a:pt x="1303295" y="513752"/>
                  <a:pt x="1321660" y="496684"/>
                  <a:pt x="1321660" y="464815"/>
                </a:cubicBezTo>
                <a:cubicBezTo>
                  <a:pt x="1321660" y="436079"/>
                  <a:pt x="1303187" y="419010"/>
                  <a:pt x="1279204" y="419010"/>
                </a:cubicBezTo>
                <a:lnTo>
                  <a:pt x="1236424" y="419010"/>
                </a:lnTo>
                <a:cubicBezTo>
                  <a:pt x="1226377" y="419010"/>
                  <a:pt x="1221624" y="412096"/>
                  <a:pt x="1221624" y="404426"/>
                </a:cubicBezTo>
                <a:cubicBezTo>
                  <a:pt x="1221624" y="396756"/>
                  <a:pt x="1226377" y="389842"/>
                  <a:pt x="1236424" y="389842"/>
                </a:cubicBezTo>
                <a:lnTo>
                  <a:pt x="1310641" y="389842"/>
                </a:lnTo>
                <a:lnTo>
                  <a:pt x="1310641" y="356676"/>
                </a:lnTo>
                <a:close/>
                <a:moveTo>
                  <a:pt x="726522" y="356568"/>
                </a:moveTo>
                <a:lnTo>
                  <a:pt x="726522" y="513752"/>
                </a:lnTo>
                <a:lnTo>
                  <a:pt x="762712" y="513752"/>
                </a:lnTo>
                <a:lnTo>
                  <a:pt x="762712" y="447422"/>
                </a:lnTo>
                <a:lnTo>
                  <a:pt x="814351" y="513752"/>
                </a:lnTo>
                <a:lnTo>
                  <a:pt x="856699" y="513752"/>
                </a:lnTo>
                <a:lnTo>
                  <a:pt x="797174" y="435214"/>
                </a:lnTo>
                <a:lnTo>
                  <a:pt x="856699" y="356568"/>
                </a:lnTo>
                <a:lnTo>
                  <a:pt x="814351" y="356568"/>
                </a:lnTo>
                <a:lnTo>
                  <a:pt x="762712" y="422899"/>
                </a:lnTo>
                <a:lnTo>
                  <a:pt x="762712" y="356568"/>
                </a:lnTo>
                <a:close/>
                <a:moveTo>
                  <a:pt x="1343374" y="356568"/>
                </a:moveTo>
                <a:lnTo>
                  <a:pt x="1343374" y="513752"/>
                </a:lnTo>
                <a:lnTo>
                  <a:pt x="1379673" y="513752"/>
                </a:lnTo>
                <a:lnTo>
                  <a:pt x="1379673" y="447422"/>
                </a:lnTo>
                <a:lnTo>
                  <a:pt x="1431311" y="513752"/>
                </a:lnTo>
                <a:lnTo>
                  <a:pt x="1473551" y="513752"/>
                </a:lnTo>
                <a:lnTo>
                  <a:pt x="1414134" y="435214"/>
                </a:lnTo>
                <a:lnTo>
                  <a:pt x="1473551" y="356568"/>
                </a:lnTo>
                <a:lnTo>
                  <a:pt x="1431311" y="356568"/>
                </a:lnTo>
                <a:lnTo>
                  <a:pt x="1379673" y="422899"/>
                </a:lnTo>
                <a:lnTo>
                  <a:pt x="1379673" y="356568"/>
                </a:lnTo>
                <a:close/>
                <a:moveTo>
                  <a:pt x="0" y="0"/>
                </a:moveTo>
                <a:lnTo>
                  <a:pt x="12191998" y="0"/>
                </a:lnTo>
                <a:lnTo>
                  <a:pt x="12191998" y="6857998"/>
                </a:lnTo>
                <a:lnTo>
                  <a:pt x="0" y="6857998"/>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4" name="Text Placeholder 18">
            <a:extLst>
              <a:ext uri="{FF2B5EF4-FFF2-40B4-BE49-F238E27FC236}">
                <a16:creationId xmlns:a16="http://schemas.microsoft.com/office/drawing/2014/main" id="{CB22D302-BA64-604C-A387-9C7AFEFF2E74}"/>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bg1"/>
                </a:solidFill>
              </a:defRPr>
            </a:lvl1pPr>
          </a:lstStyle>
          <a:p>
            <a:pPr lvl="0"/>
            <a:r>
              <a:rPr lang="en-US" noProof="0"/>
              <a:t>Click to add a headline </a:t>
            </a:r>
            <a:br>
              <a:rPr lang="en-US" noProof="0"/>
            </a:br>
            <a:r>
              <a:rPr lang="en-US" noProof="0"/>
              <a:t>of maximum two lines</a:t>
            </a:r>
          </a:p>
        </p:txBody>
      </p:sp>
      <p:sp>
        <p:nvSpPr>
          <p:cNvPr id="15" name="Text Placeholder 18">
            <a:extLst>
              <a:ext uri="{FF2B5EF4-FFF2-40B4-BE49-F238E27FC236}">
                <a16:creationId xmlns:a16="http://schemas.microsoft.com/office/drawing/2014/main" id="{4ADADDBC-B851-244D-89BA-2589CA8A6CD4}"/>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bg1"/>
                </a:solidFill>
              </a:defRPr>
            </a:lvl1pPr>
          </a:lstStyle>
          <a:p>
            <a:pPr lvl="0"/>
            <a:r>
              <a:rPr lang="en-US" noProof="0"/>
              <a:t>Click to add name </a:t>
            </a:r>
            <a:br>
              <a:rPr lang="en-US" noProof="0"/>
            </a:br>
            <a:r>
              <a:rPr lang="en-US" noProof="0"/>
              <a:t>Title, Business Unit</a:t>
            </a:r>
          </a:p>
          <a:p>
            <a:pPr lvl="0"/>
            <a:r>
              <a:rPr lang="en-US" noProof="0"/>
              <a:t>And Date</a:t>
            </a:r>
          </a:p>
        </p:txBody>
      </p:sp>
      <p:sp>
        <p:nvSpPr>
          <p:cNvPr id="8" name="textruta 5">
            <a:extLst>
              <a:ext uri="{FF2B5EF4-FFF2-40B4-BE49-F238E27FC236}">
                <a16:creationId xmlns:a16="http://schemas.microsoft.com/office/drawing/2014/main" id="{51D675F3-1889-4447-B0F4-FBE407433188}"/>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018DEEF0-DD94-5249-9246-FD6718231BD2}"/>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0C1C4400-D3B5-244D-A4E9-12F13E258CD7}"/>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862FDDFE-BBE6-8844-9178-35DB0AD8FE9D}"/>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195EB315-6F9E-484B-A621-D47DB0C06E40}"/>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6061F496-E45C-4F9B-9E61-24509F846C57}" type="datetime1">
              <a:rPr lang="en-US" smtClean="0"/>
              <a:t>8/20/26</a:t>
            </a:fld>
            <a:endParaRPr lang="en-US"/>
          </a:p>
        </p:txBody>
      </p:sp>
      <p:sp>
        <p:nvSpPr>
          <p:cNvPr id="13" name="Platshållare för sidfot 4">
            <a:extLst>
              <a:ext uri="{FF2B5EF4-FFF2-40B4-BE49-F238E27FC236}">
                <a16:creationId xmlns:a16="http://schemas.microsoft.com/office/drawing/2014/main" id="{4A76CA1A-DCA3-D54D-9099-F20574E0CA54}"/>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nb-NO"/>
              <a:t>Skanska Norge Hovedpresentasjon - desember 2022</a:t>
            </a:r>
            <a:endParaRPr lang="en-US"/>
          </a:p>
        </p:txBody>
      </p:sp>
      <p:sp>
        <p:nvSpPr>
          <p:cNvPr id="17" name="Platshållare för bildnummer 5">
            <a:extLst>
              <a:ext uri="{FF2B5EF4-FFF2-40B4-BE49-F238E27FC236}">
                <a16:creationId xmlns:a16="http://schemas.microsoft.com/office/drawing/2014/main" id="{0EF7CEB3-535F-8445-A05D-266E083AD06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19" name="Text Placeholder 4">
            <a:extLst>
              <a:ext uri="{FF2B5EF4-FFF2-40B4-BE49-F238E27FC236}">
                <a16:creationId xmlns:a16="http://schemas.microsoft.com/office/drawing/2014/main" id="{781C0485-B54D-504A-8E1C-DA7CC3C0FF1B}"/>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40867804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 Four Images Text">
    <p:bg>
      <p:bgPr>
        <a:solidFill>
          <a:schemeClr val="bg1"/>
        </a:solidFill>
        <a:effectLst/>
      </p:bgPr>
    </p:bg>
    <p:spTree>
      <p:nvGrpSpPr>
        <p:cNvPr id="1" name=""/>
        <p:cNvGrpSpPr/>
        <p:nvPr/>
      </p:nvGrpSpPr>
      <p:grpSpPr>
        <a:xfrm>
          <a:off x="0" y="0"/>
          <a:ext cx="0" cy="0"/>
          <a:chOff x="0" y="0"/>
          <a:chExt cx="0" cy="0"/>
        </a:xfrm>
      </p:grpSpPr>
      <p:sp>
        <p:nvSpPr>
          <p:cNvPr id="33" name="Picture Placeholder 17">
            <a:extLst>
              <a:ext uri="{FF2B5EF4-FFF2-40B4-BE49-F238E27FC236}">
                <a16:creationId xmlns:a16="http://schemas.microsoft.com/office/drawing/2014/main" id="{91BA1C63-2CDA-0D4F-B07B-0D835EE08330}"/>
              </a:ext>
            </a:extLst>
          </p:cNvPr>
          <p:cNvSpPr>
            <a:spLocks noGrp="1"/>
          </p:cNvSpPr>
          <p:nvPr>
            <p:ph type="pic" sz="quarter" idx="18" hasCustomPrompt="1"/>
          </p:nvPr>
        </p:nvSpPr>
        <p:spPr>
          <a:xfrm>
            <a:off x="6096557" y="3429002"/>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32" name="Picture Placeholder 31">
            <a:extLst>
              <a:ext uri="{FF2B5EF4-FFF2-40B4-BE49-F238E27FC236}">
                <a16:creationId xmlns:a16="http://schemas.microsoft.com/office/drawing/2014/main" id="{511CEB27-B422-504F-B7BF-31E339BFB94A}"/>
              </a:ext>
            </a:extLst>
          </p:cNvPr>
          <p:cNvSpPr>
            <a:spLocks noGrp="1"/>
          </p:cNvSpPr>
          <p:nvPr>
            <p:ph type="pic" sz="quarter" idx="25" hasCustomPrompt="1"/>
          </p:nvPr>
        </p:nvSpPr>
        <p:spPr>
          <a:xfrm>
            <a:off x="5" y="3429000"/>
            <a:ext cx="6096552" cy="3429002"/>
          </a:xfrm>
          <a:custGeom>
            <a:avLst/>
            <a:gdLst>
              <a:gd name="connsiteX0" fmla="*/ 1146049 w 6096552"/>
              <a:gd name="connsiteY0" fmla="*/ 3041539 h 3429002"/>
              <a:gd name="connsiteX1" fmla="*/ 1157832 w 6096552"/>
              <a:gd name="connsiteY1" fmla="*/ 3076512 h 3429002"/>
              <a:gd name="connsiteX2" fmla="*/ 1134642 w 6096552"/>
              <a:gd name="connsiteY2" fmla="*/ 3076512 h 3429002"/>
              <a:gd name="connsiteX3" fmla="*/ 788170 w 6096552"/>
              <a:gd name="connsiteY3" fmla="*/ 3041539 h 3429002"/>
              <a:gd name="connsiteX4" fmla="*/ 799953 w 6096552"/>
              <a:gd name="connsiteY4" fmla="*/ 3076512 h 3429002"/>
              <a:gd name="connsiteX5" fmla="*/ 776763 w 6096552"/>
              <a:gd name="connsiteY5" fmla="*/ 3076512 h 3429002"/>
              <a:gd name="connsiteX6" fmla="*/ 1132323 w 6096552"/>
              <a:gd name="connsiteY6" fmla="*/ 3022548 h 3429002"/>
              <a:gd name="connsiteX7" fmla="*/ 1100860 w 6096552"/>
              <a:gd name="connsiteY7" fmla="*/ 3113679 h 3429002"/>
              <a:gd name="connsiteX8" fmla="*/ 1123110 w 6096552"/>
              <a:gd name="connsiteY8" fmla="*/ 3113679 h 3429002"/>
              <a:gd name="connsiteX9" fmla="*/ 1128876 w 6096552"/>
              <a:gd name="connsiteY9" fmla="*/ 3095065 h 3429002"/>
              <a:gd name="connsiteX10" fmla="*/ 1163786 w 6096552"/>
              <a:gd name="connsiteY10" fmla="*/ 3095065 h 3429002"/>
              <a:gd name="connsiteX11" fmla="*/ 1169741 w 6096552"/>
              <a:gd name="connsiteY11" fmla="*/ 3113679 h 3429002"/>
              <a:gd name="connsiteX12" fmla="*/ 1191615 w 6096552"/>
              <a:gd name="connsiteY12" fmla="*/ 3113679 h 3429002"/>
              <a:gd name="connsiteX13" fmla="*/ 1159148 w 6096552"/>
              <a:gd name="connsiteY13" fmla="*/ 3022548 h 3429002"/>
              <a:gd name="connsiteX14" fmla="*/ 961907 w 6096552"/>
              <a:gd name="connsiteY14" fmla="*/ 3022548 h 3429002"/>
              <a:gd name="connsiteX15" fmla="*/ 933640 w 6096552"/>
              <a:gd name="connsiteY15" fmla="*/ 3050251 h 3429002"/>
              <a:gd name="connsiteX16" fmla="*/ 961907 w 6096552"/>
              <a:gd name="connsiteY16" fmla="*/ 3076826 h 3429002"/>
              <a:gd name="connsiteX17" fmla="*/ 983468 w 6096552"/>
              <a:gd name="connsiteY17" fmla="*/ 3076826 h 3429002"/>
              <a:gd name="connsiteX18" fmla="*/ 991678 w 6096552"/>
              <a:gd name="connsiteY18" fmla="*/ 3085287 h 3429002"/>
              <a:gd name="connsiteX19" fmla="*/ 983468 w 6096552"/>
              <a:gd name="connsiteY19" fmla="*/ 3093748 h 3429002"/>
              <a:gd name="connsiteX20" fmla="*/ 937338 w 6096552"/>
              <a:gd name="connsiteY20" fmla="*/ 3093748 h 3429002"/>
              <a:gd name="connsiteX21" fmla="*/ 937338 w 6096552"/>
              <a:gd name="connsiteY21" fmla="*/ 3113679 h 3429002"/>
              <a:gd name="connsiteX22" fmla="*/ 982716 w 6096552"/>
              <a:gd name="connsiteY22" fmla="*/ 3113679 h 3429002"/>
              <a:gd name="connsiteX23" fmla="*/ 1011358 w 6096552"/>
              <a:gd name="connsiteY23" fmla="*/ 3085287 h 3429002"/>
              <a:gd name="connsiteX24" fmla="*/ 986727 w 6096552"/>
              <a:gd name="connsiteY24" fmla="*/ 3058712 h 3429002"/>
              <a:gd name="connsiteX25" fmla="*/ 961907 w 6096552"/>
              <a:gd name="connsiteY25" fmla="*/ 3058712 h 3429002"/>
              <a:gd name="connsiteX26" fmla="*/ 953321 w 6096552"/>
              <a:gd name="connsiteY26" fmla="*/ 3050251 h 3429002"/>
              <a:gd name="connsiteX27" fmla="*/ 961907 w 6096552"/>
              <a:gd name="connsiteY27" fmla="*/ 3041790 h 3429002"/>
              <a:gd name="connsiteX28" fmla="*/ 1004965 w 6096552"/>
              <a:gd name="connsiteY28" fmla="*/ 3041790 h 3429002"/>
              <a:gd name="connsiteX29" fmla="*/ 1004965 w 6096552"/>
              <a:gd name="connsiteY29" fmla="*/ 3022548 h 3429002"/>
              <a:gd name="connsiteX30" fmla="*/ 841570 w 6096552"/>
              <a:gd name="connsiteY30" fmla="*/ 3022548 h 3429002"/>
              <a:gd name="connsiteX31" fmla="*/ 841570 w 6096552"/>
              <a:gd name="connsiteY31" fmla="*/ 3113679 h 3429002"/>
              <a:gd name="connsiteX32" fmla="*/ 862692 w 6096552"/>
              <a:gd name="connsiteY32" fmla="*/ 3113679 h 3429002"/>
              <a:gd name="connsiteX33" fmla="*/ 862692 w 6096552"/>
              <a:gd name="connsiteY33" fmla="*/ 3057459 h 3429002"/>
              <a:gd name="connsiteX34" fmla="*/ 898981 w 6096552"/>
              <a:gd name="connsiteY34" fmla="*/ 3113491 h 3429002"/>
              <a:gd name="connsiteX35" fmla="*/ 898981 w 6096552"/>
              <a:gd name="connsiteY35" fmla="*/ 3113679 h 3429002"/>
              <a:gd name="connsiteX36" fmla="*/ 920855 w 6096552"/>
              <a:gd name="connsiteY36" fmla="*/ 3113679 h 3429002"/>
              <a:gd name="connsiteX37" fmla="*/ 920793 w 6096552"/>
              <a:gd name="connsiteY37" fmla="*/ 3093999 h 3429002"/>
              <a:gd name="connsiteX38" fmla="*/ 920667 w 6096552"/>
              <a:gd name="connsiteY38" fmla="*/ 3022548 h 3429002"/>
              <a:gd name="connsiteX39" fmla="*/ 899671 w 6096552"/>
              <a:gd name="connsiteY39" fmla="*/ 3022548 h 3429002"/>
              <a:gd name="connsiteX40" fmla="*/ 899671 w 6096552"/>
              <a:gd name="connsiteY40" fmla="*/ 3079834 h 3429002"/>
              <a:gd name="connsiteX41" fmla="*/ 863068 w 6096552"/>
              <a:gd name="connsiteY41" fmla="*/ 3022548 h 3429002"/>
              <a:gd name="connsiteX42" fmla="*/ 774444 w 6096552"/>
              <a:gd name="connsiteY42" fmla="*/ 3022548 h 3429002"/>
              <a:gd name="connsiteX43" fmla="*/ 742918 w 6096552"/>
              <a:gd name="connsiteY43" fmla="*/ 3113679 h 3429002"/>
              <a:gd name="connsiteX44" fmla="*/ 765168 w 6096552"/>
              <a:gd name="connsiteY44" fmla="*/ 3113679 h 3429002"/>
              <a:gd name="connsiteX45" fmla="*/ 770934 w 6096552"/>
              <a:gd name="connsiteY45" fmla="*/ 3095065 h 3429002"/>
              <a:gd name="connsiteX46" fmla="*/ 805845 w 6096552"/>
              <a:gd name="connsiteY46" fmla="*/ 3095065 h 3429002"/>
              <a:gd name="connsiteX47" fmla="*/ 811799 w 6096552"/>
              <a:gd name="connsiteY47" fmla="*/ 3113679 h 3429002"/>
              <a:gd name="connsiteX48" fmla="*/ 833735 w 6096552"/>
              <a:gd name="connsiteY48" fmla="*/ 3113679 h 3429002"/>
              <a:gd name="connsiteX49" fmla="*/ 801269 w 6096552"/>
              <a:gd name="connsiteY49" fmla="*/ 3022548 h 3429002"/>
              <a:gd name="connsiteX50" fmla="*/ 604404 w 6096552"/>
              <a:gd name="connsiteY50" fmla="*/ 3022548 h 3429002"/>
              <a:gd name="connsiteX51" fmla="*/ 576137 w 6096552"/>
              <a:gd name="connsiteY51" fmla="*/ 3050251 h 3429002"/>
              <a:gd name="connsiteX52" fmla="*/ 604404 w 6096552"/>
              <a:gd name="connsiteY52" fmla="*/ 3076826 h 3429002"/>
              <a:gd name="connsiteX53" fmla="*/ 625964 w 6096552"/>
              <a:gd name="connsiteY53" fmla="*/ 3076826 h 3429002"/>
              <a:gd name="connsiteX54" fmla="*/ 634174 w 6096552"/>
              <a:gd name="connsiteY54" fmla="*/ 3085287 h 3429002"/>
              <a:gd name="connsiteX55" fmla="*/ 625964 w 6096552"/>
              <a:gd name="connsiteY55" fmla="*/ 3093748 h 3429002"/>
              <a:gd name="connsiteX56" fmla="*/ 579772 w 6096552"/>
              <a:gd name="connsiteY56" fmla="*/ 3093748 h 3429002"/>
              <a:gd name="connsiteX57" fmla="*/ 579772 w 6096552"/>
              <a:gd name="connsiteY57" fmla="*/ 3113679 h 3429002"/>
              <a:gd name="connsiteX58" fmla="*/ 625149 w 6096552"/>
              <a:gd name="connsiteY58" fmla="*/ 3113679 h 3429002"/>
              <a:gd name="connsiteX59" fmla="*/ 653792 w 6096552"/>
              <a:gd name="connsiteY59" fmla="*/ 3085287 h 3429002"/>
              <a:gd name="connsiteX60" fmla="*/ 629223 w 6096552"/>
              <a:gd name="connsiteY60" fmla="*/ 3058712 h 3429002"/>
              <a:gd name="connsiteX61" fmla="*/ 604404 w 6096552"/>
              <a:gd name="connsiteY61" fmla="*/ 3058712 h 3429002"/>
              <a:gd name="connsiteX62" fmla="*/ 595817 w 6096552"/>
              <a:gd name="connsiteY62" fmla="*/ 3050251 h 3429002"/>
              <a:gd name="connsiteX63" fmla="*/ 604404 w 6096552"/>
              <a:gd name="connsiteY63" fmla="*/ 3041790 h 3429002"/>
              <a:gd name="connsiteX64" fmla="*/ 647462 w 6096552"/>
              <a:gd name="connsiteY64" fmla="*/ 3041790 h 3429002"/>
              <a:gd name="connsiteX65" fmla="*/ 647462 w 6096552"/>
              <a:gd name="connsiteY65" fmla="*/ 3022548 h 3429002"/>
              <a:gd name="connsiteX66" fmla="*/ 1023956 w 6096552"/>
              <a:gd name="connsiteY66" fmla="*/ 3022485 h 3429002"/>
              <a:gd name="connsiteX67" fmla="*/ 1023956 w 6096552"/>
              <a:gd name="connsiteY67" fmla="*/ 3113679 h 3429002"/>
              <a:gd name="connsiteX68" fmla="*/ 1045016 w 6096552"/>
              <a:gd name="connsiteY68" fmla="*/ 3113679 h 3429002"/>
              <a:gd name="connsiteX69" fmla="*/ 1045016 w 6096552"/>
              <a:gd name="connsiteY69" fmla="*/ 3075196 h 3429002"/>
              <a:gd name="connsiteX70" fmla="*/ 1074975 w 6096552"/>
              <a:gd name="connsiteY70" fmla="*/ 3113679 h 3429002"/>
              <a:gd name="connsiteX71" fmla="*/ 1099481 w 6096552"/>
              <a:gd name="connsiteY71" fmla="*/ 3113679 h 3429002"/>
              <a:gd name="connsiteX72" fmla="*/ 1065009 w 6096552"/>
              <a:gd name="connsiteY72" fmla="*/ 3068114 h 3429002"/>
              <a:gd name="connsiteX73" fmla="*/ 1099481 w 6096552"/>
              <a:gd name="connsiteY73" fmla="*/ 3022485 h 3429002"/>
              <a:gd name="connsiteX74" fmla="*/ 1074975 w 6096552"/>
              <a:gd name="connsiteY74" fmla="*/ 3022485 h 3429002"/>
              <a:gd name="connsiteX75" fmla="*/ 1045016 w 6096552"/>
              <a:gd name="connsiteY75" fmla="*/ 3060968 h 3429002"/>
              <a:gd name="connsiteX76" fmla="*/ 1045016 w 6096552"/>
              <a:gd name="connsiteY76" fmla="*/ 3022485 h 3429002"/>
              <a:gd name="connsiteX77" fmla="*/ 666077 w 6096552"/>
              <a:gd name="connsiteY77" fmla="*/ 3022485 h 3429002"/>
              <a:gd name="connsiteX78" fmla="*/ 666077 w 6096552"/>
              <a:gd name="connsiteY78" fmla="*/ 3113679 h 3429002"/>
              <a:gd name="connsiteX79" fmla="*/ 687073 w 6096552"/>
              <a:gd name="connsiteY79" fmla="*/ 3113679 h 3429002"/>
              <a:gd name="connsiteX80" fmla="*/ 687073 w 6096552"/>
              <a:gd name="connsiteY80" fmla="*/ 3075196 h 3429002"/>
              <a:gd name="connsiteX81" fmla="*/ 717033 w 6096552"/>
              <a:gd name="connsiteY81" fmla="*/ 3113679 h 3429002"/>
              <a:gd name="connsiteX82" fmla="*/ 741602 w 6096552"/>
              <a:gd name="connsiteY82" fmla="*/ 3113679 h 3429002"/>
              <a:gd name="connsiteX83" fmla="*/ 707067 w 6096552"/>
              <a:gd name="connsiteY83" fmla="*/ 3068114 h 3429002"/>
              <a:gd name="connsiteX84" fmla="*/ 741602 w 6096552"/>
              <a:gd name="connsiteY84" fmla="*/ 3022485 h 3429002"/>
              <a:gd name="connsiteX85" fmla="*/ 717033 w 6096552"/>
              <a:gd name="connsiteY85" fmla="*/ 3022485 h 3429002"/>
              <a:gd name="connsiteX86" fmla="*/ 687073 w 6096552"/>
              <a:gd name="connsiteY86" fmla="*/ 3060968 h 3429002"/>
              <a:gd name="connsiteX87" fmla="*/ 687073 w 6096552"/>
              <a:gd name="connsiteY87" fmla="*/ 3022485 h 3429002"/>
              <a:gd name="connsiteX88" fmla="*/ 0 w 6096552"/>
              <a:gd name="connsiteY88" fmla="*/ 0 h 3429002"/>
              <a:gd name="connsiteX89" fmla="*/ 6096552 w 6096552"/>
              <a:gd name="connsiteY89" fmla="*/ 0 h 3429002"/>
              <a:gd name="connsiteX90" fmla="*/ 6096552 w 6096552"/>
              <a:gd name="connsiteY90" fmla="*/ 1 h 3429002"/>
              <a:gd name="connsiteX91" fmla="*/ 6096552 w 6096552"/>
              <a:gd name="connsiteY91" fmla="*/ 2 h 3429002"/>
              <a:gd name="connsiteX92" fmla="*/ 6096552 w 6096552"/>
              <a:gd name="connsiteY92" fmla="*/ 3429000 h 3429002"/>
              <a:gd name="connsiteX93" fmla="*/ 6096552 w 6096552"/>
              <a:gd name="connsiteY93" fmla="*/ 3429002 h 3429002"/>
              <a:gd name="connsiteX94" fmla="*/ 0 w 6096552"/>
              <a:gd name="connsiteY94" fmla="*/ 3429002 h 3429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6096552" h="3429002">
                <a:moveTo>
                  <a:pt x="1146049" y="3041539"/>
                </a:moveTo>
                <a:lnTo>
                  <a:pt x="1157832" y="3076512"/>
                </a:lnTo>
                <a:lnTo>
                  <a:pt x="1134642" y="3076512"/>
                </a:lnTo>
                <a:close/>
                <a:moveTo>
                  <a:pt x="788170" y="3041539"/>
                </a:moveTo>
                <a:lnTo>
                  <a:pt x="799953" y="3076512"/>
                </a:lnTo>
                <a:lnTo>
                  <a:pt x="776763" y="3076512"/>
                </a:lnTo>
                <a:close/>
                <a:moveTo>
                  <a:pt x="1132323" y="3022548"/>
                </a:moveTo>
                <a:lnTo>
                  <a:pt x="1100860" y="3113679"/>
                </a:lnTo>
                <a:lnTo>
                  <a:pt x="1123110" y="3113679"/>
                </a:lnTo>
                <a:lnTo>
                  <a:pt x="1128876" y="3095065"/>
                </a:lnTo>
                <a:lnTo>
                  <a:pt x="1163786" y="3095065"/>
                </a:lnTo>
                <a:lnTo>
                  <a:pt x="1169741" y="3113679"/>
                </a:lnTo>
                <a:lnTo>
                  <a:pt x="1191615" y="3113679"/>
                </a:lnTo>
                <a:lnTo>
                  <a:pt x="1159148" y="3022548"/>
                </a:lnTo>
                <a:close/>
                <a:moveTo>
                  <a:pt x="961907" y="3022548"/>
                </a:moveTo>
                <a:cubicBezTo>
                  <a:pt x="944358" y="3022548"/>
                  <a:pt x="933640" y="3032827"/>
                  <a:pt x="933640" y="3050251"/>
                </a:cubicBezTo>
                <a:cubicBezTo>
                  <a:pt x="933640" y="3067675"/>
                  <a:pt x="945987" y="3076826"/>
                  <a:pt x="961907" y="3076826"/>
                </a:cubicBezTo>
                <a:lnTo>
                  <a:pt x="983468" y="3076826"/>
                </a:lnTo>
                <a:cubicBezTo>
                  <a:pt x="988921" y="3076826"/>
                  <a:pt x="991678" y="3080962"/>
                  <a:pt x="991678" y="3085287"/>
                </a:cubicBezTo>
                <a:cubicBezTo>
                  <a:pt x="991678" y="3089737"/>
                  <a:pt x="988921" y="3093748"/>
                  <a:pt x="983468" y="3093748"/>
                </a:cubicBezTo>
                <a:lnTo>
                  <a:pt x="937338" y="3093748"/>
                </a:lnTo>
                <a:lnTo>
                  <a:pt x="937338" y="3113679"/>
                </a:lnTo>
                <a:lnTo>
                  <a:pt x="982716" y="3113679"/>
                </a:lnTo>
                <a:cubicBezTo>
                  <a:pt x="1000704" y="3113679"/>
                  <a:pt x="1011358" y="3103777"/>
                  <a:pt x="1011358" y="3085287"/>
                </a:cubicBezTo>
                <a:cubicBezTo>
                  <a:pt x="1011358" y="3068615"/>
                  <a:pt x="1000641" y="3058712"/>
                  <a:pt x="986727" y="3058712"/>
                </a:cubicBezTo>
                <a:lnTo>
                  <a:pt x="961907" y="3058712"/>
                </a:lnTo>
                <a:cubicBezTo>
                  <a:pt x="956078" y="3058712"/>
                  <a:pt x="953321" y="3054701"/>
                  <a:pt x="953321" y="3050251"/>
                </a:cubicBezTo>
                <a:cubicBezTo>
                  <a:pt x="953321" y="3045801"/>
                  <a:pt x="956078" y="3041790"/>
                  <a:pt x="961907" y="3041790"/>
                </a:cubicBezTo>
                <a:lnTo>
                  <a:pt x="1004965" y="3041790"/>
                </a:lnTo>
                <a:lnTo>
                  <a:pt x="1004965" y="3022548"/>
                </a:lnTo>
                <a:close/>
                <a:moveTo>
                  <a:pt x="841570" y="3022548"/>
                </a:moveTo>
                <a:lnTo>
                  <a:pt x="841570" y="3113679"/>
                </a:lnTo>
                <a:lnTo>
                  <a:pt x="862692" y="3113679"/>
                </a:lnTo>
                <a:lnTo>
                  <a:pt x="862692" y="3057459"/>
                </a:lnTo>
                <a:lnTo>
                  <a:pt x="898981" y="3113491"/>
                </a:lnTo>
                <a:lnTo>
                  <a:pt x="898981" y="3113679"/>
                </a:lnTo>
                <a:lnTo>
                  <a:pt x="920855" y="3113679"/>
                </a:lnTo>
                <a:lnTo>
                  <a:pt x="920793" y="3093999"/>
                </a:lnTo>
                <a:lnTo>
                  <a:pt x="920667" y="3022548"/>
                </a:lnTo>
                <a:lnTo>
                  <a:pt x="899671" y="3022548"/>
                </a:lnTo>
                <a:lnTo>
                  <a:pt x="899671" y="3079834"/>
                </a:lnTo>
                <a:lnTo>
                  <a:pt x="863068" y="3022548"/>
                </a:lnTo>
                <a:close/>
                <a:moveTo>
                  <a:pt x="774444" y="3022548"/>
                </a:moveTo>
                <a:lnTo>
                  <a:pt x="742918" y="3113679"/>
                </a:lnTo>
                <a:lnTo>
                  <a:pt x="765168" y="3113679"/>
                </a:lnTo>
                <a:lnTo>
                  <a:pt x="770934" y="3095065"/>
                </a:lnTo>
                <a:lnTo>
                  <a:pt x="805845" y="3095065"/>
                </a:lnTo>
                <a:lnTo>
                  <a:pt x="811799" y="3113679"/>
                </a:lnTo>
                <a:lnTo>
                  <a:pt x="833735" y="3113679"/>
                </a:lnTo>
                <a:lnTo>
                  <a:pt x="801269" y="3022548"/>
                </a:lnTo>
                <a:close/>
                <a:moveTo>
                  <a:pt x="604404" y="3022548"/>
                </a:moveTo>
                <a:cubicBezTo>
                  <a:pt x="586792" y="3022548"/>
                  <a:pt x="576137" y="3032827"/>
                  <a:pt x="576137" y="3050251"/>
                </a:cubicBezTo>
                <a:cubicBezTo>
                  <a:pt x="576137" y="3067675"/>
                  <a:pt x="588484" y="3076826"/>
                  <a:pt x="604404" y="3076826"/>
                </a:cubicBezTo>
                <a:lnTo>
                  <a:pt x="625964" y="3076826"/>
                </a:lnTo>
                <a:cubicBezTo>
                  <a:pt x="631417" y="3076826"/>
                  <a:pt x="634174" y="3080962"/>
                  <a:pt x="634174" y="3085287"/>
                </a:cubicBezTo>
                <a:cubicBezTo>
                  <a:pt x="634174" y="3089737"/>
                  <a:pt x="631417" y="3093748"/>
                  <a:pt x="625964" y="3093748"/>
                </a:cubicBezTo>
                <a:lnTo>
                  <a:pt x="579772" y="3093748"/>
                </a:lnTo>
                <a:lnTo>
                  <a:pt x="579772" y="3113679"/>
                </a:lnTo>
                <a:lnTo>
                  <a:pt x="625149" y="3113679"/>
                </a:lnTo>
                <a:cubicBezTo>
                  <a:pt x="643137" y="3113679"/>
                  <a:pt x="653792" y="3103777"/>
                  <a:pt x="653792" y="3085287"/>
                </a:cubicBezTo>
                <a:cubicBezTo>
                  <a:pt x="653792" y="3068615"/>
                  <a:pt x="643137" y="3058712"/>
                  <a:pt x="629223" y="3058712"/>
                </a:cubicBezTo>
                <a:lnTo>
                  <a:pt x="604404" y="3058712"/>
                </a:lnTo>
                <a:cubicBezTo>
                  <a:pt x="598575" y="3058712"/>
                  <a:pt x="595817" y="3054701"/>
                  <a:pt x="595817" y="3050251"/>
                </a:cubicBezTo>
                <a:cubicBezTo>
                  <a:pt x="595817" y="3045801"/>
                  <a:pt x="598575" y="3041790"/>
                  <a:pt x="604404" y="3041790"/>
                </a:cubicBezTo>
                <a:lnTo>
                  <a:pt x="647462" y="3041790"/>
                </a:lnTo>
                <a:lnTo>
                  <a:pt x="647462" y="3022548"/>
                </a:lnTo>
                <a:close/>
                <a:moveTo>
                  <a:pt x="1023956" y="3022485"/>
                </a:moveTo>
                <a:lnTo>
                  <a:pt x="1023956" y="3113679"/>
                </a:lnTo>
                <a:lnTo>
                  <a:pt x="1045016" y="3113679"/>
                </a:lnTo>
                <a:lnTo>
                  <a:pt x="1045016" y="3075196"/>
                </a:lnTo>
                <a:lnTo>
                  <a:pt x="1074975" y="3113679"/>
                </a:lnTo>
                <a:lnTo>
                  <a:pt x="1099481" y="3113679"/>
                </a:lnTo>
                <a:lnTo>
                  <a:pt x="1065009" y="3068114"/>
                </a:lnTo>
                <a:lnTo>
                  <a:pt x="1099481" y="3022485"/>
                </a:lnTo>
                <a:lnTo>
                  <a:pt x="1074975" y="3022485"/>
                </a:lnTo>
                <a:lnTo>
                  <a:pt x="1045016" y="3060968"/>
                </a:lnTo>
                <a:lnTo>
                  <a:pt x="1045016" y="3022485"/>
                </a:lnTo>
                <a:close/>
                <a:moveTo>
                  <a:pt x="666077" y="3022485"/>
                </a:moveTo>
                <a:lnTo>
                  <a:pt x="666077" y="3113679"/>
                </a:lnTo>
                <a:lnTo>
                  <a:pt x="687073" y="3113679"/>
                </a:lnTo>
                <a:lnTo>
                  <a:pt x="687073" y="3075196"/>
                </a:lnTo>
                <a:lnTo>
                  <a:pt x="717033" y="3113679"/>
                </a:lnTo>
                <a:lnTo>
                  <a:pt x="741602" y="3113679"/>
                </a:lnTo>
                <a:lnTo>
                  <a:pt x="707067" y="3068114"/>
                </a:lnTo>
                <a:lnTo>
                  <a:pt x="741602" y="3022485"/>
                </a:lnTo>
                <a:lnTo>
                  <a:pt x="717033" y="3022485"/>
                </a:lnTo>
                <a:lnTo>
                  <a:pt x="687073" y="3060968"/>
                </a:lnTo>
                <a:lnTo>
                  <a:pt x="687073" y="3022485"/>
                </a:lnTo>
                <a:close/>
                <a:moveTo>
                  <a:pt x="0" y="0"/>
                </a:moveTo>
                <a:lnTo>
                  <a:pt x="6096552" y="0"/>
                </a:lnTo>
                <a:lnTo>
                  <a:pt x="6096552" y="1"/>
                </a:lnTo>
                <a:lnTo>
                  <a:pt x="6096552" y="2"/>
                </a:lnTo>
                <a:lnTo>
                  <a:pt x="6096552" y="3429000"/>
                </a:lnTo>
                <a:lnTo>
                  <a:pt x="6096552" y="3429002"/>
                </a:lnTo>
                <a:lnTo>
                  <a:pt x="0" y="3429002"/>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20" name="Picture Placeholder 11">
            <a:extLst>
              <a:ext uri="{FF2B5EF4-FFF2-40B4-BE49-F238E27FC236}">
                <a16:creationId xmlns:a16="http://schemas.microsoft.com/office/drawing/2014/main" id="{E26C3E65-10F6-D14C-A4C6-B9C29EF3382F}"/>
              </a:ext>
            </a:extLst>
          </p:cNvPr>
          <p:cNvSpPr>
            <a:spLocks noGrp="1"/>
          </p:cNvSpPr>
          <p:nvPr>
            <p:ph type="pic" sz="quarter" idx="13" hasCustomPrompt="1"/>
          </p:nvPr>
        </p:nvSpPr>
        <p:spPr>
          <a:xfrm>
            <a:off x="3"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21" name="Picture Placeholder 13">
            <a:extLst>
              <a:ext uri="{FF2B5EF4-FFF2-40B4-BE49-F238E27FC236}">
                <a16:creationId xmlns:a16="http://schemas.microsoft.com/office/drawing/2014/main" id="{6478AEAD-2263-1A47-A959-55E27B18824E}"/>
              </a:ext>
            </a:extLst>
          </p:cNvPr>
          <p:cNvSpPr>
            <a:spLocks noGrp="1"/>
          </p:cNvSpPr>
          <p:nvPr>
            <p:ph type="pic" sz="quarter" idx="16" hasCustomPrompt="1"/>
          </p:nvPr>
        </p:nvSpPr>
        <p:spPr>
          <a:xfrm>
            <a:off x="6096557"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3" name="Text Placeholder 18">
            <a:extLst>
              <a:ext uri="{FF2B5EF4-FFF2-40B4-BE49-F238E27FC236}">
                <a16:creationId xmlns:a16="http://schemas.microsoft.com/office/drawing/2014/main" id="{AE36B329-0BE6-7A49-8654-DDEA7932EC4D}"/>
              </a:ext>
            </a:extLst>
          </p:cNvPr>
          <p:cNvSpPr>
            <a:spLocks noGrp="1"/>
          </p:cNvSpPr>
          <p:nvPr>
            <p:ph type="body" sz="quarter" idx="19" hasCustomPrompt="1"/>
          </p:nvPr>
        </p:nvSpPr>
        <p:spPr>
          <a:xfrm>
            <a:off x="6102156" y="1300220"/>
            <a:ext cx="6096552" cy="828564"/>
          </a:xfrm>
          <a:prstGeom prst="rect">
            <a:avLst/>
          </a:prstGeom>
        </p:spPr>
        <p:txBody>
          <a:bodyPr lIns="540000" rIns="54000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16" name="Text Placeholder 18">
            <a:extLst>
              <a:ext uri="{FF2B5EF4-FFF2-40B4-BE49-F238E27FC236}">
                <a16:creationId xmlns:a16="http://schemas.microsoft.com/office/drawing/2014/main" id="{CAD788D9-156D-3B46-B27B-0C6E941B8270}"/>
              </a:ext>
            </a:extLst>
          </p:cNvPr>
          <p:cNvSpPr>
            <a:spLocks noGrp="1"/>
          </p:cNvSpPr>
          <p:nvPr>
            <p:ph type="body" sz="quarter" idx="21" hasCustomPrompt="1"/>
          </p:nvPr>
        </p:nvSpPr>
        <p:spPr>
          <a:xfrm>
            <a:off x="6102155" y="4729219"/>
            <a:ext cx="6089839" cy="828564"/>
          </a:xfrm>
          <a:prstGeom prst="rect">
            <a:avLst/>
          </a:prstGeom>
        </p:spPr>
        <p:txBody>
          <a:bodyPr lIns="540000" rIns="54000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11" name="Text Placeholder 18">
            <a:extLst>
              <a:ext uri="{FF2B5EF4-FFF2-40B4-BE49-F238E27FC236}">
                <a16:creationId xmlns:a16="http://schemas.microsoft.com/office/drawing/2014/main" id="{CAE0F1B9-C51D-2C4C-8657-A80AEC2E3D1F}"/>
              </a:ext>
            </a:extLst>
          </p:cNvPr>
          <p:cNvSpPr>
            <a:spLocks noGrp="1"/>
          </p:cNvSpPr>
          <p:nvPr>
            <p:ph type="body" sz="quarter" idx="14" hasCustomPrompt="1"/>
          </p:nvPr>
        </p:nvSpPr>
        <p:spPr>
          <a:xfrm>
            <a:off x="0" y="1300220"/>
            <a:ext cx="6096000" cy="828564"/>
          </a:xfrm>
          <a:prstGeom prst="rect">
            <a:avLst/>
          </a:prstGeom>
        </p:spPr>
        <p:txBody>
          <a:bodyPr lIns="540000" rIns="54000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15" name="Text Placeholder 18">
            <a:extLst>
              <a:ext uri="{FF2B5EF4-FFF2-40B4-BE49-F238E27FC236}">
                <a16:creationId xmlns:a16="http://schemas.microsoft.com/office/drawing/2014/main" id="{7744189A-DC50-C443-9FD4-A84FC60A0108}"/>
              </a:ext>
            </a:extLst>
          </p:cNvPr>
          <p:cNvSpPr>
            <a:spLocks noGrp="1"/>
          </p:cNvSpPr>
          <p:nvPr>
            <p:ph type="body" sz="quarter" idx="20" hasCustomPrompt="1"/>
          </p:nvPr>
        </p:nvSpPr>
        <p:spPr>
          <a:xfrm>
            <a:off x="-5594" y="4729219"/>
            <a:ext cx="6101594" cy="828564"/>
          </a:xfrm>
          <a:prstGeom prst="rect">
            <a:avLst/>
          </a:prstGeom>
        </p:spPr>
        <p:txBody>
          <a:bodyPr lIns="540000" rIns="54000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14" name="textruta 5">
            <a:extLst>
              <a:ext uri="{FF2B5EF4-FFF2-40B4-BE49-F238E27FC236}">
                <a16:creationId xmlns:a16="http://schemas.microsoft.com/office/drawing/2014/main" id="{19FBFB5A-FFAC-8E48-BE9F-8171ABD4A956}"/>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7" name="textruta 16">
            <a:extLst>
              <a:ext uri="{FF2B5EF4-FFF2-40B4-BE49-F238E27FC236}">
                <a16:creationId xmlns:a16="http://schemas.microsoft.com/office/drawing/2014/main" id="{75DFCBE9-EE68-0440-97A2-234715FAABCE}"/>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8" name="Rektangel 17">
            <a:extLst>
              <a:ext uri="{FF2B5EF4-FFF2-40B4-BE49-F238E27FC236}">
                <a16:creationId xmlns:a16="http://schemas.microsoft.com/office/drawing/2014/main" id="{559F1CA4-11DF-CD41-9092-56CD49479BD3}"/>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9" name="Rektangel 18">
            <a:extLst>
              <a:ext uri="{FF2B5EF4-FFF2-40B4-BE49-F238E27FC236}">
                <a16:creationId xmlns:a16="http://schemas.microsoft.com/office/drawing/2014/main" id="{420B4BDA-12DF-064A-BD9D-7A5CBB0BD6CB}"/>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2" name="Platshållare för datum 3">
            <a:extLst>
              <a:ext uri="{FF2B5EF4-FFF2-40B4-BE49-F238E27FC236}">
                <a16:creationId xmlns:a16="http://schemas.microsoft.com/office/drawing/2014/main" id="{095D123A-AEDC-BC4D-9CB3-3B6510387C2B}"/>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B8BC0DA2-1F8C-41EA-BF7F-CD0EC7E702EE}" type="datetime1">
              <a:rPr lang="en-US" smtClean="0"/>
              <a:t>8/20/26</a:t>
            </a:fld>
            <a:endParaRPr lang="en-US"/>
          </a:p>
        </p:txBody>
      </p:sp>
      <p:sp>
        <p:nvSpPr>
          <p:cNvPr id="23" name="Platshållare för sidfot 4">
            <a:extLst>
              <a:ext uri="{FF2B5EF4-FFF2-40B4-BE49-F238E27FC236}">
                <a16:creationId xmlns:a16="http://schemas.microsoft.com/office/drawing/2014/main" id="{2C79257B-832F-5742-855F-0AA0C3381084}"/>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nb-NO"/>
              <a:t>Skanska Norge Hovedpresentasjon - desember 2022</a:t>
            </a:r>
            <a:endParaRPr lang="en-US"/>
          </a:p>
        </p:txBody>
      </p:sp>
      <p:sp>
        <p:nvSpPr>
          <p:cNvPr id="24" name="Platshållare för bildnummer 5">
            <a:extLst>
              <a:ext uri="{FF2B5EF4-FFF2-40B4-BE49-F238E27FC236}">
                <a16:creationId xmlns:a16="http://schemas.microsoft.com/office/drawing/2014/main" id="{EFDD78FE-8BED-3F40-B84D-A849758983FC}"/>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25" name="Text Placeholder 4">
            <a:extLst>
              <a:ext uri="{FF2B5EF4-FFF2-40B4-BE49-F238E27FC236}">
                <a16:creationId xmlns:a16="http://schemas.microsoft.com/office/drawing/2014/main" id="{71A9C98A-4687-4040-B606-2087DF2A2EFC}"/>
              </a:ext>
            </a:extLst>
          </p:cNvPr>
          <p:cNvSpPr>
            <a:spLocks noGrp="1"/>
          </p:cNvSpPr>
          <p:nvPr>
            <p:ph type="body" sz="quarter" idx="2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6" name="Text Placeholder 4">
            <a:extLst>
              <a:ext uri="{FF2B5EF4-FFF2-40B4-BE49-F238E27FC236}">
                <a16:creationId xmlns:a16="http://schemas.microsoft.com/office/drawing/2014/main" id="{173D70AB-BF8E-C648-AAC9-4F8B819A8EA1}"/>
              </a:ext>
            </a:extLst>
          </p:cNvPr>
          <p:cNvSpPr>
            <a:spLocks noGrp="1"/>
          </p:cNvSpPr>
          <p:nvPr>
            <p:ph type="body" sz="quarter" idx="27" hasCustomPrompt="1"/>
          </p:nvPr>
        </p:nvSpPr>
        <p:spPr>
          <a:xfrm rot="5400000">
            <a:off x="4805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7" name="Text Placeholder 4">
            <a:extLst>
              <a:ext uri="{FF2B5EF4-FFF2-40B4-BE49-F238E27FC236}">
                <a16:creationId xmlns:a16="http://schemas.microsoft.com/office/drawing/2014/main" id="{71F88B05-AE87-C844-A8AD-6E40968EBE38}"/>
              </a:ext>
            </a:extLst>
          </p:cNvPr>
          <p:cNvSpPr>
            <a:spLocks noGrp="1"/>
          </p:cNvSpPr>
          <p:nvPr>
            <p:ph type="body" sz="quarter" idx="28" hasCustomPrompt="1"/>
          </p:nvPr>
        </p:nvSpPr>
        <p:spPr>
          <a:xfrm rot="5400000">
            <a:off x="4805730" y="4232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8" name="Text Placeholder 4">
            <a:extLst>
              <a:ext uri="{FF2B5EF4-FFF2-40B4-BE49-F238E27FC236}">
                <a16:creationId xmlns:a16="http://schemas.microsoft.com/office/drawing/2014/main" id="{57F2AD48-4016-D14A-BC63-41C3D6B3BDF0}"/>
              </a:ext>
            </a:extLst>
          </p:cNvPr>
          <p:cNvSpPr>
            <a:spLocks noGrp="1"/>
          </p:cNvSpPr>
          <p:nvPr>
            <p:ph type="body" sz="quarter" idx="29" hasCustomPrompt="1"/>
          </p:nvPr>
        </p:nvSpPr>
        <p:spPr>
          <a:xfrm rot="5400000">
            <a:off x="10902284" y="4232645"/>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9041994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 Three images">
    <p:bg>
      <p:bgPr>
        <a:solidFill>
          <a:schemeClr val="bg1"/>
        </a:solidFill>
        <a:effectLst/>
      </p:bgPr>
    </p:bg>
    <p:spTree>
      <p:nvGrpSpPr>
        <p:cNvPr id="1" name=""/>
        <p:cNvGrpSpPr/>
        <p:nvPr/>
      </p:nvGrpSpPr>
      <p:grpSpPr>
        <a:xfrm>
          <a:off x="0" y="0"/>
          <a:ext cx="0" cy="0"/>
          <a:chOff x="0" y="0"/>
          <a:chExt cx="0" cy="0"/>
        </a:xfrm>
      </p:grpSpPr>
      <p:sp>
        <p:nvSpPr>
          <p:cNvPr id="31" name="Picture Placeholder 30">
            <a:extLst>
              <a:ext uri="{FF2B5EF4-FFF2-40B4-BE49-F238E27FC236}">
                <a16:creationId xmlns:a16="http://schemas.microsoft.com/office/drawing/2014/main" id="{67A803C1-5E85-5C45-B84F-9737F92F8DDF}"/>
              </a:ext>
            </a:extLst>
          </p:cNvPr>
          <p:cNvSpPr>
            <a:spLocks noGrp="1"/>
          </p:cNvSpPr>
          <p:nvPr>
            <p:ph type="pic" sz="quarter" idx="13" hasCustomPrompt="1"/>
          </p:nvPr>
        </p:nvSpPr>
        <p:spPr>
          <a:xfrm>
            <a:off x="5" y="5"/>
            <a:ext cx="6109247" cy="6857997"/>
          </a:xfrm>
          <a:custGeom>
            <a:avLst/>
            <a:gdLst>
              <a:gd name="connsiteX0" fmla="*/ 1146049 w 6094408"/>
              <a:gd name="connsiteY0" fmla="*/ 6470534 h 6857997"/>
              <a:gd name="connsiteX1" fmla="*/ 1157832 w 6094408"/>
              <a:gd name="connsiteY1" fmla="*/ 6505507 h 6857997"/>
              <a:gd name="connsiteX2" fmla="*/ 1134642 w 6094408"/>
              <a:gd name="connsiteY2" fmla="*/ 6505507 h 6857997"/>
              <a:gd name="connsiteX3" fmla="*/ 788170 w 6094408"/>
              <a:gd name="connsiteY3" fmla="*/ 6470534 h 6857997"/>
              <a:gd name="connsiteX4" fmla="*/ 799953 w 6094408"/>
              <a:gd name="connsiteY4" fmla="*/ 6505507 h 6857997"/>
              <a:gd name="connsiteX5" fmla="*/ 776763 w 6094408"/>
              <a:gd name="connsiteY5" fmla="*/ 6505507 h 6857997"/>
              <a:gd name="connsiteX6" fmla="*/ 1132323 w 6094408"/>
              <a:gd name="connsiteY6" fmla="*/ 6451543 h 6857997"/>
              <a:gd name="connsiteX7" fmla="*/ 1100860 w 6094408"/>
              <a:gd name="connsiteY7" fmla="*/ 6542674 h 6857997"/>
              <a:gd name="connsiteX8" fmla="*/ 1123110 w 6094408"/>
              <a:gd name="connsiteY8" fmla="*/ 6542674 h 6857997"/>
              <a:gd name="connsiteX9" fmla="*/ 1128876 w 6094408"/>
              <a:gd name="connsiteY9" fmla="*/ 6524060 h 6857997"/>
              <a:gd name="connsiteX10" fmla="*/ 1163786 w 6094408"/>
              <a:gd name="connsiteY10" fmla="*/ 6524060 h 6857997"/>
              <a:gd name="connsiteX11" fmla="*/ 1169741 w 6094408"/>
              <a:gd name="connsiteY11" fmla="*/ 6542674 h 6857997"/>
              <a:gd name="connsiteX12" fmla="*/ 1191615 w 6094408"/>
              <a:gd name="connsiteY12" fmla="*/ 6542674 h 6857997"/>
              <a:gd name="connsiteX13" fmla="*/ 1159148 w 6094408"/>
              <a:gd name="connsiteY13" fmla="*/ 6451543 h 6857997"/>
              <a:gd name="connsiteX14" fmla="*/ 961907 w 6094408"/>
              <a:gd name="connsiteY14" fmla="*/ 6451543 h 6857997"/>
              <a:gd name="connsiteX15" fmla="*/ 933640 w 6094408"/>
              <a:gd name="connsiteY15" fmla="*/ 6479246 h 6857997"/>
              <a:gd name="connsiteX16" fmla="*/ 961907 w 6094408"/>
              <a:gd name="connsiteY16" fmla="*/ 6505821 h 6857997"/>
              <a:gd name="connsiteX17" fmla="*/ 983468 w 6094408"/>
              <a:gd name="connsiteY17" fmla="*/ 6505821 h 6857997"/>
              <a:gd name="connsiteX18" fmla="*/ 991678 w 6094408"/>
              <a:gd name="connsiteY18" fmla="*/ 6514282 h 6857997"/>
              <a:gd name="connsiteX19" fmla="*/ 983468 w 6094408"/>
              <a:gd name="connsiteY19" fmla="*/ 6522743 h 6857997"/>
              <a:gd name="connsiteX20" fmla="*/ 937338 w 6094408"/>
              <a:gd name="connsiteY20" fmla="*/ 6522743 h 6857997"/>
              <a:gd name="connsiteX21" fmla="*/ 937338 w 6094408"/>
              <a:gd name="connsiteY21" fmla="*/ 6542674 h 6857997"/>
              <a:gd name="connsiteX22" fmla="*/ 982716 w 6094408"/>
              <a:gd name="connsiteY22" fmla="*/ 6542674 h 6857997"/>
              <a:gd name="connsiteX23" fmla="*/ 1011358 w 6094408"/>
              <a:gd name="connsiteY23" fmla="*/ 6514282 h 6857997"/>
              <a:gd name="connsiteX24" fmla="*/ 986727 w 6094408"/>
              <a:gd name="connsiteY24" fmla="*/ 6487707 h 6857997"/>
              <a:gd name="connsiteX25" fmla="*/ 961907 w 6094408"/>
              <a:gd name="connsiteY25" fmla="*/ 6487707 h 6857997"/>
              <a:gd name="connsiteX26" fmla="*/ 953321 w 6094408"/>
              <a:gd name="connsiteY26" fmla="*/ 6479246 h 6857997"/>
              <a:gd name="connsiteX27" fmla="*/ 961907 w 6094408"/>
              <a:gd name="connsiteY27" fmla="*/ 6470785 h 6857997"/>
              <a:gd name="connsiteX28" fmla="*/ 1004965 w 6094408"/>
              <a:gd name="connsiteY28" fmla="*/ 6470785 h 6857997"/>
              <a:gd name="connsiteX29" fmla="*/ 1004965 w 6094408"/>
              <a:gd name="connsiteY29" fmla="*/ 6451543 h 6857997"/>
              <a:gd name="connsiteX30" fmla="*/ 841570 w 6094408"/>
              <a:gd name="connsiteY30" fmla="*/ 6451543 h 6857997"/>
              <a:gd name="connsiteX31" fmla="*/ 841570 w 6094408"/>
              <a:gd name="connsiteY31" fmla="*/ 6542674 h 6857997"/>
              <a:gd name="connsiteX32" fmla="*/ 862692 w 6094408"/>
              <a:gd name="connsiteY32" fmla="*/ 6542674 h 6857997"/>
              <a:gd name="connsiteX33" fmla="*/ 862692 w 6094408"/>
              <a:gd name="connsiteY33" fmla="*/ 6486454 h 6857997"/>
              <a:gd name="connsiteX34" fmla="*/ 898981 w 6094408"/>
              <a:gd name="connsiteY34" fmla="*/ 6542486 h 6857997"/>
              <a:gd name="connsiteX35" fmla="*/ 898981 w 6094408"/>
              <a:gd name="connsiteY35" fmla="*/ 6542674 h 6857997"/>
              <a:gd name="connsiteX36" fmla="*/ 920855 w 6094408"/>
              <a:gd name="connsiteY36" fmla="*/ 6542674 h 6857997"/>
              <a:gd name="connsiteX37" fmla="*/ 920793 w 6094408"/>
              <a:gd name="connsiteY37" fmla="*/ 6522994 h 6857997"/>
              <a:gd name="connsiteX38" fmla="*/ 920667 w 6094408"/>
              <a:gd name="connsiteY38" fmla="*/ 6451543 h 6857997"/>
              <a:gd name="connsiteX39" fmla="*/ 899671 w 6094408"/>
              <a:gd name="connsiteY39" fmla="*/ 6451543 h 6857997"/>
              <a:gd name="connsiteX40" fmla="*/ 899671 w 6094408"/>
              <a:gd name="connsiteY40" fmla="*/ 6508829 h 6857997"/>
              <a:gd name="connsiteX41" fmla="*/ 863068 w 6094408"/>
              <a:gd name="connsiteY41" fmla="*/ 6451543 h 6857997"/>
              <a:gd name="connsiteX42" fmla="*/ 774444 w 6094408"/>
              <a:gd name="connsiteY42" fmla="*/ 6451543 h 6857997"/>
              <a:gd name="connsiteX43" fmla="*/ 742918 w 6094408"/>
              <a:gd name="connsiteY43" fmla="*/ 6542674 h 6857997"/>
              <a:gd name="connsiteX44" fmla="*/ 765168 w 6094408"/>
              <a:gd name="connsiteY44" fmla="*/ 6542674 h 6857997"/>
              <a:gd name="connsiteX45" fmla="*/ 770934 w 6094408"/>
              <a:gd name="connsiteY45" fmla="*/ 6524060 h 6857997"/>
              <a:gd name="connsiteX46" fmla="*/ 805845 w 6094408"/>
              <a:gd name="connsiteY46" fmla="*/ 6524060 h 6857997"/>
              <a:gd name="connsiteX47" fmla="*/ 811799 w 6094408"/>
              <a:gd name="connsiteY47" fmla="*/ 6542674 h 6857997"/>
              <a:gd name="connsiteX48" fmla="*/ 833735 w 6094408"/>
              <a:gd name="connsiteY48" fmla="*/ 6542674 h 6857997"/>
              <a:gd name="connsiteX49" fmla="*/ 801269 w 6094408"/>
              <a:gd name="connsiteY49" fmla="*/ 6451543 h 6857997"/>
              <a:gd name="connsiteX50" fmla="*/ 604404 w 6094408"/>
              <a:gd name="connsiteY50" fmla="*/ 6451543 h 6857997"/>
              <a:gd name="connsiteX51" fmla="*/ 576137 w 6094408"/>
              <a:gd name="connsiteY51" fmla="*/ 6479246 h 6857997"/>
              <a:gd name="connsiteX52" fmla="*/ 604404 w 6094408"/>
              <a:gd name="connsiteY52" fmla="*/ 6505821 h 6857997"/>
              <a:gd name="connsiteX53" fmla="*/ 625964 w 6094408"/>
              <a:gd name="connsiteY53" fmla="*/ 6505821 h 6857997"/>
              <a:gd name="connsiteX54" fmla="*/ 634174 w 6094408"/>
              <a:gd name="connsiteY54" fmla="*/ 6514282 h 6857997"/>
              <a:gd name="connsiteX55" fmla="*/ 625964 w 6094408"/>
              <a:gd name="connsiteY55" fmla="*/ 6522743 h 6857997"/>
              <a:gd name="connsiteX56" fmla="*/ 579772 w 6094408"/>
              <a:gd name="connsiteY56" fmla="*/ 6522743 h 6857997"/>
              <a:gd name="connsiteX57" fmla="*/ 579772 w 6094408"/>
              <a:gd name="connsiteY57" fmla="*/ 6542674 h 6857997"/>
              <a:gd name="connsiteX58" fmla="*/ 625149 w 6094408"/>
              <a:gd name="connsiteY58" fmla="*/ 6542674 h 6857997"/>
              <a:gd name="connsiteX59" fmla="*/ 653792 w 6094408"/>
              <a:gd name="connsiteY59" fmla="*/ 6514282 h 6857997"/>
              <a:gd name="connsiteX60" fmla="*/ 629223 w 6094408"/>
              <a:gd name="connsiteY60" fmla="*/ 6487707 h 6857997"/>
              <a:gd name="connsiteX61" fmla="*/ 604404 w 6094408"/>
              <a:gd name="connsiteY61" fmla="*/ 6487707 h 6857997"/>
              <a:gd name="connsiteX62" fmla="*/ 595817 w 6094408"/>
              <a:gd name="connsiteY62" fmla="*/ 6479246 h 6857997"/>
              <a:gd name="connsiteX63" fmla="*/ 604404 w 6094408"/>
              <a:gd name="connsiteY63" fmla="*/ 6470785 h 6857997"/>
              <a:gd name="connsiteX64" fmla="*/ 647462 w 6094408"/>
              <a:gd name="connsiteY64" fmla="*/ 6470785 h 6857997"/>
              <a:gd name="connsiteX65" fmla="*/ 647462 w 6094408"/>
              <a:gd name="connsiteY65" fmla="*/ 6451543 h 6857997"/>
              <a:gd name="connsiteX66" fmla="*/ 1023956 w 6094408"/>
              <a:gd name="connsiteY66" fmla="*/ 6451480 h 6857997"/>
              <a:gd name="connsiteX67" fmla="*/ 1023956 w 6094408"/>
              <a:gd name="connsiteY67" fmla="*/ 6542674 h 6857997"/>
              <a:gd name="connsiteX68" fmla="*/ 1045016 w 6094408"/>
              <a:gd name="connsiteY68" fmla="*/ 6542674 h 6857997"/>
              <a:gd name="connsiteX69" fmla="*/ 1045016 w 6094408"/>
              <a:gd name="connsiteY69" fmla="*/ 6504191 h 6857997"/>
              <a:gd name="connsiteX70" fmla="*/ 1074975 w 6094408"/>
              <a:gd name="connsiteY70" fmla="*/ 6542674 h 6857997"/>
              <a:gd name="connsiteX71" fmla="*/ 1099481 w 6094408"/>
              <a:gd name="connsiteY71" fmla="*/ 6542674 h 6857997"/>
              <a:gd name="connsiteX72" fmla="*/ 1065009 w 6094408"/>
              <a:gd name="connsiteY72" fmla="*/ 6497109 h 6857997"/>
              <a:gd name="connsiteX73" fmla="*/ 1099481 w 6094408"/>
              <a:gd name="connsiteY73" fmla="*/ 6451480 h 6857997"/>
              <a:gd name="connsiteX74" fmla="*/ 1074975 w 6094408"/>
              <a:gd name="connsiteY74" fmla="*/ 6451480 h 6857997"/>
              <a:gd name="connsiteX75" fmla="*/ 1045016 w 6094408"/>
              <a:gd name="connsiteY75" fmla="*/ 6489963 h 6857997"/>
              <a:gd name="connsiteX76" fmla="*/ 1045016 w 6094408"/>
              <a:gd name="connsiteY76" fmla="*/ 6451480 h 6857997"/>
              <a:gd name="connsiteX77" fmla="*/ 666077 w 6094408"/>
              <a:gd name="connsiteY77" fmla="*/ 6451480 h 6857997"/>
              <a:gd name="connsiteX78" fmla="*/ 666077 w 6094408"/>
              <a:gd name="connsiteY78" fmla="*/ 6542674 h 6857997"/>
              <a:gd name="connsiteX79" fmla="*/ 687073 w 6094408"/>
              <a:gd name="connsiteY79" fmla="*/ 6542674 h 6857997"/>
              <a:gd name="connsiteX80" fmla="*/ 687073 w 6094408"/>
              <a:gd name="connsiteY80" fmla="*/ 6504191 h 6857997"/>
              <a:gd name="connsiteX81" fmla="*/ 717033 w 6094408"/>
              <a:gd name="connsiteY81" fmla="*/ 6542674 h 6857997"/>
              <a:gd name="connsiteX82" fmla="*/ 741602 w 6094408"/>
              <a:gd name="connsiteY82" fmla="*/ 6542674 h 6857997"/>
              <a:gd name="connsiteX83" fmla="*/ 707067 w 6094408"/>
              <a:gd name="connsiteY83" fmla="*/ 6497109 h 6857997"/>
              <a:gd name="connsiteX84" fmla="*/ 741602 w 6094408"/>
              <a:gd name="connsiteY84" fmla="*/ 6451480 h 6857997"/>
              <a:gd name="connsiteX85" fmla="*/ 717033 w 6094408"/>
              <a:gd name="connsiteY85" fmla="*/ 6451480 h 6857997"/>
              <a:gd name="connsiteX86" fmla="*/ 687073 w 6094408"/>
              <a:gd name="connsiteY86" fmla="*/ 6489963 h 6857997"/>
              <a:gd name="connsiteX87" fmla="*/ 687073 w 6094408"/>
              <a:gd name="connsiteY87" fmla="*/ 6451480 h 6857997"/>
              <a:gd name="connsiteX88" fmla="*/ 0 w 6094408"/>
              <a:gd name="connsiteY88" fmla="*/ 0 h 6857997"/>
              <a:gd name="connsiteX89" fmla="*/ 6094408 w 6094408"/>
              <a:gd name="connsiteY89" fmla="*/ 0 h 6857997"/>
              <a:gd name="connsiteX90" fmla="*/ 6094408 w 6094408"/>
              <a:gd name="connsiteY90" fmla="*/ 6857997 h 6857997"/>
              <a:gd name="connsiteX91" fmla="*/ 0 w 6094408"/>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94408"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6094408" y="0"/>
                </a:lnTo>
                <a:lnTo>
                  <a:pt x="6094408"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6" name="Picture Placeholder 13">
            <a:extLst>
              <a:ext uri="{FF2B5EF4-FFF2-40B4-BE49-F238E27FC236}">
                <a16:creationId xmlns:a16="http://schemas.microsoft.com/office/drawing/2014/main" id="{4112384D-AFE6-0044-8D33-BD96D1F23E2F}"/>
              </a:ext>
            </a:extLst>
          </p:cNvPr>
          <p:cNvSpPr>
            <a:spLocks noGrp="1"/>
          </p:cNvSpPr>
          <p:nvPr>
            <p:ph type="pic" sz="quarter" idx="19" hasCustomPrompt="1"/>
          </p:nvPr>
        </p:nvSpPr>
        <p:spPr>
          <a:xfrm>
            <a:off x="6098400"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7" name="Picture Placeholder 17">
            <a:extLst>
              <a:ext uri="{FF2B5EF4-FFF2-40B4-BE49-F238E27FC236}">
                <a16:creationId xmlns:a16="http://schemas.microsoft.com/office/drawing/2014/main" id="{ACAB582F-A4D3-6042-80E5-449FA4DD1AC0}"/>
              </a:ext>
            </a:extLst>
          </p:cNvPr>
          <p:cNvSpPr>
            <a:spLocks noGrp="1"/>
          </p:cNvSpPr>
          <p:nvPr>
            <p:ph type="pic" sz="quarter" idx="20" hasCustomPrompt="1"/>
          </p:nvPr>
        </p:nvSpPr>
        <p:spPr>
          <a:xfrm>
            <a:off x="6098400" y="3429002"/>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22" name="Text Placeholder 18">
            <a:extLst>
              <a:ext uri="{FF2B5EF4-FFF2-40B4-BE49-F238E27FC236}">
                <a16:creationId xmlns:a16="http://schemas.microsoft.com/office/drawing/2014/main" id="{1BB6EBC7-3CB0-7949-AB1F-7B011BF726B5}"/>
              </a:ext>
            </a:extLst>
          </p:cNvPr>
          <p:cNvSpPr>
            <a:spLocks noGrp="1"/>
          </p:cNvSpPr>
          <p:nvPr>
            <p:ph type="body" sz="quarter" idx="23" hasCustomPrompt="1"/>
          </p:nvPr>
        </p:nvSpPr>
        <p:spPr>
          <a:xfrm>
            <a:off x="-6151" y="3014721"/>
            <a:ext cx="6109247" cy="828564"/>
          </a:xfrm>
          <a:prstGeom prst="rect">
            <a:avLst/>
          </a:prstGeom>
        </p:spPr>
        <p:txBody>
          <a:bodyPr lIns="540000" tIns="0" rIns="540000" bIns="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23" name="Text Placeholder 18">
            <a:extLst>
              <a:ext uri="{FF2B5EF4-FFF2-40B4-BE49-F238E27FC236}">
                <a16:creationId xmlns:a16="http://schemas.microsoft.com/office/drawing/2014/main" id="{1A6292A0-28D6-8F43-9A84-193B84BC52B2}"/>
              </a:ext>
            </a:extLst>
          </p:cNvPr>
          <p:cNvSpPr>
            <a:spLocks noGrp="1"/>
          </p:cNvSpPr>
          <p:nvPr>
            <p:ph type="body" sz="quarter" idx="24" hasCustomPrompt="1"/>
          </p:nvPr>
        </p:nvSpPr>
        <p:spPr>
          <a:xfrm>
            <a:off x="6102155" y="1300220"/>
            <a:ext cx="6105491" cy="828564"/>
          </a:xfrm>
          <a:prstGeom prst="rect">
            <a:avLst/>
          </a:prstGeom>
        </p:spPr>
        <p:txBody>
          <a:bodyPr lIns="540000" tIns="0" rIns="540000" bIns="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24" name="Text Placeholder 18">
            <a:extLst>
              <a:ext uri="{FF2B5EF4-FFF2-40B4-BE49-F238E27FC236}">
                <a16:creationId xmlns:a16="http://schemas.microsoft.com/office/drawing/2014/main" id="{D141078C-5B10-0549-8F72-9894A9BF4F46}"/>
              </a:ext>
            </a:extLst>
          </p:cNvPr>
          <p:cNvSpPr>
            <a:spLocks noGrp="1"/>
          </p:cNvSpPr>
          <p:nvPr>
            <p:ph type="body" sz="quarter" idx="21" hasCustomPrompt="1"/>
          </p:nvPr>
        </p:nvSpPr>
        <p:spPr>
          <a:xfrm>
            <a:off x="6102156" y="4729219"/>
            <a:ext cx="6105490" cy="828564"/>
          </a:xfrm>
          <a:prstGeom prst="rect">
            <a:avLst/>
          </a:prstGeom>
        </p:spPr>
        <p:txBody>
          <a:bodyPr lIns="540000" tIns="0" rIns="540000" bIns="0" anchor="ctr">
            <a:noAutofit/>
          </a:bodyPr>
          <a:lstStyle>
            <a:lvl1pPr marL="0" indent="0" algn="ctr">
              <a:lnSpc>
                <a:spcPct val="85000"/>
              </a:lnSpc>
              <a:spcBef>
                <a:spcPts val="0"/>
              </a:spcBef>
              <a:buNone/>
              <a:defRPr sz="2600" spc="40" baseline="0">
                <a:solidFill>
                  <a:schemeClr val="bg1"/>
                </a:solidFill>
              </a:defRPr>
            </a:lvl1pPr>
          </a:lstStyle>
          <a:p>
            <a:pPr lvl="0"/>
            <a:r>
              <a:rPr lang="en-US" noProof="0"/>
              <a:t>Click to add text</a:t>
            </a:r>
          </a:p>
        </p:txBody>
      </p:sp>
      <p:sp>
        <p:nvSpPr>
          <p:cNvPr id="12" name="textruta 5">
            <a:extLst>
              <a:ext uri="{FF2B5EF4-FFF2-40B4-BE49-F238E27FC236}">
                <a16:creationId xmlns:a16="http://schemas.microsoft.com/office/drawing/2014/main" id="{BAE890E4-E523-6647-98A4-B32F05744FF3}"/>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3" name="textruta 12">
            <a:extLst>
              <a:ext uri="{FF2B5EF4-FFF2-40B4-BE49-F238E27FC236}">
                <a16:creationId xmlns:a16="http://schemas.microsoft.com/office/drawing/2014/main" id="{11616D45-9A27-C34A-86FA-CB9409332032}"/>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4" name="Rektangel 13">
            <a:extLst>
              <a:ext uri="{FF2B5EF4-FFF2-40B4-BE49-F238E27FC236}">
                <a16:creationId xmlns:a16="http://schemas.microsoft.com/office/drawing/2014/main" id="{F19A6BCC-975E-7545-BB3A-57857992C98F}"/>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5" name="Rektangel 14">
            <a:extLst>
              <a:ext uri="{FF2B5EF4-FFF2-40B4-BE49-F238E27FC236}">
                <a16:creationId xmlns:a16="http://schemas.microsoft.com/office/drawing/2014/main" id="{D6050EB3-8959-584C-BBC7-5A81E084A618}"/>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8" name="Platshållare för datum 3">
            <a:extLst>
              <a:ext uri="{FF2B5EF4-FFF2-40B4-BE49-F238E27FC236}">
                <a16:creationId xmlns:a16="http://schemas.microsoft.com/office/drawing/2014/main" id="{7274DBF8-BA28-BD43-A9B5-0497B225AD69}"/>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C039C0CD-2B69-4A99-8A73-2638910E4D67}" type="datetime1">
              <a:rPr lang="en-US" smtClean="0"/>
              <a:t>8/20/26</a:t>
            </a:fld>
            <a:endParaRPr lang="en-US"/>
          </a:p>
        </p:txBody>
      </p:sp>
      <p:sp>
        <p:nvSpPr>
          <p:cNvPr id="19" name="Platshållare för sidfot 4">
            <a:extLst>
              <a:ext uri="{FF2B5EF4-FFF2-40B4-BE49-F238E27FC236}">
                <a16:creationId xmlns:a16="http://schemas.microsoft.com/office/drawing/2014/main" id="{FE9EF8A8-2297-194D-8536-889E5D4E052B}"/>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nb-NO"/>
              <a:t>Skanska Norge Hovedpresentasjon - desember 2022</a:t>
            </a:r>
            <a:endParaRPr lang="en-US"/>
          </a:p>
        </p:txBody>
      </p:sp>
      <p:sp>
        <p:nvSpPr>
          <p:cNvPr id="20" name="Platshållare för bildnummer 5">
            <a:extLst>
              <a:ext uri="{FF2B5EF4-FFF2-40B4-BE49-F238E27FC236}">
                <a16:creationId xmlns:a16="http://schemas.microsoft.com/office/drawing/2014/main" id="{65E7AF51-DAFE-9047-8450-28B0B3DE053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21" name="Text Placeholder 4">
            <a:extLst>
              <a:ext uri="{FF2B5EF4-FFF2-40B4-BE49-F238E27FC236}">
                <a16:creationId xmlns:a16="http://schemas.microsoft.com/office/drawing/2014/main" id="{B38D1478-E2C4-9C47-9554-2B6F1BEF76AF}"/>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5" name="Text Placeholder 4">
            <a:extLst>
              <a:ext uri="{FF2B5EF4-FFF2-40B4-BE49-F238E27FC236}">
                <a16:creationId xmlns:a16="http://schemas.microsoft.com/office/drawing/2014/main" id="{968682EE-E62E-7F45-8D53-EA4C7D3E2A5B}"/>
              </a:ext>
            </a:extLst>
          </p:cNvPr>
          <p:cNvSpPr>
            <a:spLocks noGrp="1"/>
          </p:cNvSpPr>
          <p:nvPr>
            <p:ph type="body" sz="quarter" idx="25" hasCustomPrompt="1"/>
          </p:nvPr>
        </p:nvSpPr>
        <p:spPr>
          <a:xfrm rot="5400000">
            <a:off x="4818982"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6" name="Text Placeholder 4">
            <a:extLst>
              <a:ext uri="{FF2B5EF4-FFF2-40B4-BE49-F238E27FC236}">
                <a16:creationId xmlns:a16="http://schemas.microsoft.com/office/drawing/2014/main" id="{A5503383-A8B0-564C-8751-AEE0A84AE6C3}"/>
              </a:ext>
            </a:extLst>
          </p:cNvPr>
          <p:cNvSpPr>
            <a:spLocks noGrp="1"/>
          </p:cNvSpPr>
          <p:nvPr>
            <p:ph type="body" sz="quarter" idx="26" hasCustomPrompt="1"/>
          </p:nvPr>
        </p:nvSpPr>
        <p:spPr>
          <a:xfrm rot="5400000">
            <a:off x="10901730" y="4232646"/>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4192418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 Four Images Icons">
    <p:bg>
      <p:bgPr>
        <a:solidFill>
          <a:schemeClr val="bg1"/>
        </a:solidFill>
        <a:effectLst/>
      </p:bgPr>
    </p:bg>
    <p:spTree>
      <p:nvGrpSpPr>
        <p:cNvPr id="1" name=""/>
        <p:cNvGrpSpPr/>
        <p:nvPr/>
      </p:nvGrpSpPr>
      <p:grpSpPr>
        <a:xfrm>
          <a:off x="0" y="0"/>
          <a:ext cx="0" cy="0"/>
          <a:chOff x="0" y="0"/>
          <a:chExt cx="0" cy="0"/>
        </a:xfrm>
      </p:grpSpPr>
      <p:sp>
        <p:nvSpPr>
          <p:cNvPr id="12" name="Picture Placeholder 28">
            <a:extLst>
              <a:ext uri="{FF2B5EF4-FFF2-40B4-BE49-F238E27FC236}">
                <a16:creationId xmlns:a16="http://schemas.microsoft.com/office/drawing/2014/main" id="{66A1736D-0DE2-E745-88D9-563B710EF5D1}"/>
              </a:ext>
            </a:extLst>
          </p:cNvPr>
          <p:cNvSpPr>
            <a:spLocks noGrp="1"/>
          </p:cNvSpPr>
          <p:nvPr>
            <p:ph type="pic" sz="quarter" idx="17" hasCustomPrompt="1"/>
          </p:nvPr>
        </p:nvSpPr>
        <p:spPr>
          <a:xfrm>
            <a:off x="4" y="3429002"/>
            <a:ext cx="6095996" cy="3428998"/>
          </a:xfrm>
          <a:custGeom>
            <a:avLst/>
            <a:gdLst>
              <a:gd name="connsiteX0" fmla="*/ 1146049 w 6095996"/>
              <a:gd name="connsiteY0" fmla="*/ 3041536 h 3428998"/>
              <a:gd name="connsiteX1" fmla="*/ 1157832 w 6095996"/>
              <a:gd name="connsiteY1" fmla="*/ 3076509 h 3428998"/>
              <a:gd name="connsiteX2" fmla="*/ 1134642 w 6095996"/>
              <a:gd name="connsiteY2" fmla="*/ 3076509 h 3428998"/>
              <a:gd name="connsiteX3" fmla="*/ 788169 w 6095996"/>
              <a:gd name="connsiteY3" fmla="*/ 3041536 h 3428998"/>
              <a:gd name="connsiteX4" fmla="*/ 799952 w 6095996"/>
              <a:gd name="connsiteY4" fmla="*/ 3076509 h 3428998"/>
              <a:gd name="connsiteX5" fmla="*/ 776762 w 6095996"/>
              <a:gd name="connsiteY5" fmla="*/ 3076509 h 3428998"/>
              <a:gd name="connsiteX6" fmla="*/ 1132323 w 6095996"/>
              <a:gd name="connsiteY6" fmla="*/ 3022545 h 3428998"/>
              <a:gd name="connsiteX7" fmla="*/ 1100859 w 6095996"/>
              <a:gd name="connsiteY7" fmla="*/ 3113676 h 3428998"/>
              <a:gd name="connsiteX8" fmla="*/ 1123109 w 6095996"/>
              <a:gd name="connsiteY8" fmla="*/ 3113676 h 3428998"/>
              <a:gd name="connsiteX9" fmla="*/ 1128876 w 6095996"/>
              <a:gd name="connsiteY9" fmla="*/ 3095062 h 3428998"/>
              <a:gd name="connsiteX10" fmla="*/ 1163786 w 6095996"/>
              <a:gd name="connsiteY10" fmla="*/ 3095062 h 3428998"/>
              <a:gd name="connsiteX11" fmla="*/ 1169740 w 6095996"/>
              <a:gd name="connsiteY11" fmla="*/ 3113676 h 3428998"/>
              <a:gd name="connsiteX12" fmla="*/ 1191614 w 6095996"/>
              <a:gd name="connsiteY12" fmla="*/ 3113676 h 3428998"/>
              <a:gd name="connsiteX13" fmla="*/ 1159148 w 6095996"/>
              <a:gd name="connsiteY13" fmla="*/ 3022545 h 3428998"/>
              <a:gd name="connsiteX14" fmla="*/ 961907 w 6095996"/>
              <a:gd name="connsiteY14" fmla="*/ 3022545 h 3428998"/>
              <a:gd name="connsiteX15" fmla="*/ 933640 w 6095996"/>
              <a:gd name="connsiteY15" fmla="*/ 3050248 h 3428998"/>
              <a:gd name="connsiteX16" fmla="*/ 961907 w 6095996"/>
              <a:gd name="connsiteY16" fmla="*/ 3076823 h 3428998"/>
              <a:gd name="connsiteX17" fmla="*/ 983467 w 6095996"/>
              <a:gd name="connsiteY17" fmla="*/ 3076823 h 3428998"/>
              <a:gd name="connsiteX18" fmla="*/ 991678 w 6095996"/>
              <a:gd name="connsiteY18" fmla="*/ 3085284 h 3428998"/>
              <a:gd name="connsiteX19" fmla="*/ 983467 w 6095996"/>
              <a:gd name="connsiteY19" fmla="*/ 3093745 h 3428998"/>
              <a:gd name="connsiteX20" fmla="*/ 937338 w 6095996"/>
              <a:gd name="connsiteY20" fmla="*/ 3093745 h 3428998"/>
              <a:gd name="connsiteX21" fmla="*/ 937338 w 6095996"/>
              <a:gd name="connsiteY21" fmla="*/ 3113676 h 3428998"/>
              <a:gd name="connsiteX22" fmla="*/ 982715 w 6095996"/>
              <a:gd name="connsiteY22" fmla="*/ 3113676 h 3428998"/>
              <a:gd name="connsiteX23" fmla="*/ 1011358 w 6095996"/>
              <a:gd name="connsiteY23" fmla="*/ 3085284 h 3428998"/>
              <a:gd name="connsiteX24" fmla="*/ 986727 w 6095996"/>
              <a:gd name="connsiteY24" fmla="*/ 3058709 h 3428998"/>
              <a:gd name="connsiteX25" fmla="*/ 961907 w 6095996"/>
              <a:gd name="connsiteY25" fmla="*/ 3058709 h 3428998"/>
              <a:gd name="connsiteX26" fmla="*/ 953320 w 6095996"/>
              <a:gd name="connsiteY26" fmla="*/ 3050248 h 3428998"/>
              <a:gd name="connsiteX27" fmla="*/ 961907 w 6095996"/>
              <a:gd name="connsiteY27" fmla="*/ 3041787 h 3428998"/>
              <a:gd name="connsiteX28" fmla="*/ 1004965 w 6095996"/>
              <a:gd name="connsiteY28" fmla="*/ 3041787 h 3428998"/>
              <a:gd name="connsiteX29" fmla="*/ 1004965 w 6095996"/>
              <a:gd name="connsiteY29" fmla="*/ 3022545 h 3428998"/>
              <a:gd name="connsiteX30" fmla="*/ 841570 w 6095996"/>
              <a:gd name="connsiteY30" fmla="*/ 3022545 h 3428998"/>
              <a:gd name="connsiteX31" fmla="*/ 841570 w 6095996"/>
              <a:gd name="connsiteY31" fmla="*/ 3113676 h 3428998"/>
              <a:gd name="connsiteX32" fmla="*/ 862691 w 6095996"/>
              <a:gd name="connsiteY32" fmla="*/ 3113676 h 3428998"/>
              <a:gd name="connsiteX33" fmla="*/ 862691 w 6095996"/>
              <a:gd name="connsiteY33" fmla="*/ 3057456 h 3428998"/>
              <a:gd name="connsiteX34" fmla="*/ 898981 w 6095996"/>
              <a:gd name="connsiteY34" fmla="*/ 3113488 h 3428998"/>
              <a:gd name="connsiteX35" fmla="*/ 898981 w 6095996"/>
              <a:gd name="connsiteY35" fmla="*/ 3113676 h 3428998"/>
              <a:gd name="connsiteX36" fmla="*/ 920855 w 6095996"/>
              <a:gd name="connsiteY36" fmla="*/ 3113676 h 3428998"/>
              <a:gd name="connsiteX37" fmla="*/ 920792 w 6095996"/>
              <a:gd name="connsiteY37" fmla="*/ 3093996 h 3428998"/>
              <a:gd name="connsiteX38" fmla="*/ 920667 w 6095996"/>
              <a:gd name="connsiteY38" fmla="*/ 3022545 h 3428998"/>
              <a:gd name="connsiteX39" fmla="*/ 899670 w 6095996"/>
              <a:gd name="connsiteY39" fmla="*/ 3022545 h 3428998"/>
              <a:gd name="connsiteX40" fmla="*/ 899670 w 6095996"/>
              <a:gd name="connsiteY40" fmla="*/ 3079831 h 3428998"/>
              <a:gd name="connsiteX41" fmla="*/ 863067 w 6095996"/>
              <a:gd name="connsiteY41" fmla="*/ 3022545 h 3428998"/>
              <a:gd name="connsiteX42" fmla="*/ 774443 w 6095996"/>
              <a:gd name="connsiteY42" fmla="*/ 3022545 h 3428998"/>
              <a:gd name="connsiteX43" fmla="*/ 742918 w 6095996"/>
              <a:gd name="connsiteY43" fmla="*/ 3113676 h 3428998"/>
              <a:gd name="connsiteX44" fmla="*/ 765167 w 6095996"/>
              <a:gd name="connsiteY44" fmla="*/ 3113676 h 3428998"/>
              <a:gd name="connsiteX45" fmla="*/ 770934 w 6095996"/>
              <a:gd name="connsiteY45" fmla="*/ 3095062 h 3428998"/>
              <a:gd name="connsiteX46" fmla="*/ 805844 w 6095996"/>
              <a:gd name="connsiteY46" fmla="*/ 3095062 h 3428998"/>
              <a:gd name="connsiteX47" fmla="*/ 811798 w 6095996"/>
              <a:gd name="connsiteY47" fmla="*/ 3113676 h 3428998"/>
              <a:gd name="connsiteX48" fmla="*/ 833735 w 6095996"/>
              <a:gd name="connsiteY48" fmla="*/ 3113676 h 3428998"/>
              <a:gd name="connsiteX49" fmla="*/ 801269 w 6095996"/>
              <a:gd name="connsiteY49" fmla="*/ 3022545 h 3428998"/>
              <a:gd name="connsiteX50" fmla="*/ 604403 w 6095996"/>
              <a:gd name="connsiteY50" fmla="*/ 3022545 h 3428998"/>
              <a:gd name="connsiteX51" fmla="*/ 576136 w 6095996"/>
              <a:gd name="connsiteY51" fmla="*/ 3050248 h 3428998"/>
              <a:gd name="connsiteX52" fmla="*/ 604403 w 6095996"/>
              <a:gd name="connsiteY52" fmla="*/ 3076823 h 3428998"/>
              <a:gd name="connsiteX53" fmla="*/ 625964 w 6095996"/>
              <a:gd name="connsiteY53" fmla="*/ 3076823 h 3428998"/>
              <a:gd name="connsiteX54" fmla="*/ 634174 w 6095996"/>
              <a:gd name="connsiteY54" fmla="*/ 3085284 h 3428998"/>
              <a:gd name="connsiteX55" fmla="*/ 625964 w 6095996"/>
              <a:gd name="connsiteY55" fmla="*/ 3093745 h 3428998"/>
              <a:gd name="connsiteX56" fmla="*/ 579772 w 6095996"/>
              <a:gd name="connsiteY56" fmla="*/ 3093745 h 3428998"/>
              <a:gd name="connsiteX57" fmla="*/ 579772 w 6095996"/>
              <a:gd name="connsiteY57" fmla="*/ 3113676 h 3428998"/>
              <a:gd name="connsiteX58" fmla="*/ 625149 w 6095996"/>
              <a:gd name="connsiteY58" fmla="*/ 3113676 h 3428998"/>
              <a:gd name="connsiteX59" fmla="*/ 653792 w 6095996"/>
              <a:gd name="connsiteY59" fmla="*/ 3085284 h 3428998"/>
              <a:gd name="connsiteX60" fmla="*/ 629223 w 6095996"/>
              <a:gd name="connsiteY60" fmla="*/ 3058709 h 3428998"/>
              <a:gd name="connsiteX61" fmla="*/ 604403 w 6095996"/>
              <a:gd name="connsiteY61" fmla="*/ 3058709 h 3428998"/>
              <a:gd name="connsiteX62" fmla="*/ 595817 w 6095996"/>
              <a:gd name="connsiteY62" fmla="*/ 3050248 h 3428998"/>
              <a:gd name="connsiteX63" fmla="*/ 604403 w 6095996"/>
              <a:gd name="connsiteY63" fmla="*/ 3041787 h 3428998"/>
              <a:gd name="connsiteX64" fmla="*/ 647461 w 6095996"/>
              <a:gd name="connsiteY64" fmla="*/ 3041787 h 3428998"/>
              <a:gd name="connsiteX65" fmla="*/ 647461 w 6095996"/>
              <a:gd name="connsiteY65" fmla="*/ 3022545 h 3428998"/>
              <a:gd name="connsiteX66" fmla="*/ 1023956 w 6095996"/>
              <a:gd name="connsiteY66" fmla="*/ 3022482 h 3428998"/>
              <a:gd name="connsiteX67" fmla="*/ 1023956 w 6095996"/>
              <a:gd name="connsiteY67" fmla="*/ 3113676 h 3428998"/>
              <a:gd name="connsiteX68" fmla="*/ 1045015 w 6095996"/>
              <a:gd name="connsiteY68" fmla="*/ 3113676 h 3428998"/>
              <a:gd name="connsiteX69" fmla="*/ 1045015 w 6095996"/>
              <a:gd name="connsiteY69" fmla="*/ 3075193 h 3428998"/>
              <a:gd name="connsiteX70" fmla="*/ 1074975 w 6095996"/>
              <a:gd name="connsiteY70" fmla="*/ 3113676 h 3428998"/>
              <a:gd name="connsiteX71" fmla="*/ 1099481 w 6095996"/>
              <a:gd name="connsiteY71" fmla="*/ 3113676 h 3428998"/>
              <a:gd name="connsiteX72" fmla="*/ 1065009 w 6095996"/>
              <a:gd name="connsiteY72" fmla="*/ 3068111 h 3428998"/>
              <a:gd name="connsiteX73" fmla="*/ 1099481 w 6095996"/>
              <a:gd name="connsiteY73" fmla="*/ 3022482 h 3428998"/>
              <a:gd name="connsiteX74" fmla="*/ 1074975 w 6095996"/>
              <a:gd name="connsiteY74" fmla="*/ 3022482 h 3428998"/>
              <a:gd name="connsiteX75" fmla="*/ 1045015 w 6095996"/>
              <a:gd name="connsiteY75" fmla="*/ 3060965 h 3428998"/>
              <a:gd name="connsiteX76" fmla="*/ 1045015 w 6095996"/>
              <a:gd name="connsiteY76" fmla="*/ 3022482 h 3428998"/>
              <a:gd name="connsiteX77" fmla="*/ 666076 w 6095996"/>
              <a:gd name="connsiteY77" fmla="*/ 3022482 h 3428998"/>
              <a:gd name="connsiteX78" fmla="*/ 666076 w 6095996"/>
              <a:gd name="connsiteY78" fmla="*/ 3113676 h 3428998"/>
              <a:gd name="connsiteX79" fmla="*/ 687073 w 6095996"/>
              <a:gd name="connsiteY79" fmla="*/ 3113676 h 3428998"/>
              <a:gd name="connsiteX80" fmla="*/ 687073 w 6095996"/>
              <a:gd name="connsiteY80" fmla="*/ 3075193 h 3428998"/>
              <a:gd name="connsiteX81" fmla="*/ 717032 w 6095996"/>
              <a:gd name="connsiteY81" fmla="*/ 3113676 h 3428998"/>
              <a:gd name="connsiteX82" fmla="*/ 741601 w 6095996"/>
              <a:gd name="connsiteY82" fmla="*/ 3113676 h 3428998"/>
              <a:gd name="connsiteX83" fmla="*/ 707067 w 6095996"/>
              <a:gd name="connsiteY83" fmla="*/ 3068111 h 3428998"/>
              <a:gd name="connsiteX84" fmla="*/ 741601 w 6095996"/>
              <a:gd name="connsiteY84" fmla="*/ 3022482 h 3428998"/>
              <a:gd name="connsiteX85" fmla="*/ 717032 w 6095996"/>
              <a:gd name="connsiteY85" fmla="*/ 3022482 h 3428998"/>
              <a:gd name="connsiteX86" fmla="*/ 687073 w 6095996"/>
              <a:gd name="connsiteY86" fmla="*/ 3060965 h 3428998"/>
              <a:gd name="connsiteX87" fmla="*/ 687073 w 6095996"/>
              <a:gd name="connsiteY87" fmla="*/ 3022482 h 3428998"/>
              <a:gd name="connsiteX88" fmla="*/ 0 w 6095996"/>
              <a:gd name="connsiteY88" fmla="*/ 0 h 3428998"/>
              <a:gd name="connsiteX89" fmla="*/ 6095996 w 6095996"/>
              <a:gd name="connsiteY89" fmla="*/ 0 h 3428998"/>
              <a:gd name="connsiteX90" fmla="*/ 6095996 w 6095996"/>
              <a:gd name="connsiteY90" fmla="*/ 3428998 h 3428998"/>
              <a:gd name="connsiteX91" fmla="*/ 0 w 6095996"/>
              <a:gd name="connsiteY91" fmla="*/ 3428998 h 342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95996" h="3428998">
                <a:moveTo>
                  <a:pt x="1146049" y="3041536"/>
                </a:moveTo>
                <a:lnTo>
                  <a:pt x="1157832" y="3076509"/>
                </a:lnTo>
                <a:lnTo>
                  <a:pt x="1134642" y="3076509"/>
                </a:lnTo>
                <a:close/>
                <a:moveTo>
                  <a:pt x="788169" y="3041536"/>
                </a:moveTo>
                <a:lnTo>
                  <a:pt x="799952" y="3076509"/>
                </a:lnTo>
                <a:lnTo>
                  <a:pt x="776762" y="3076509"/>
                </a:lnTo>
                <a:close/>
                <a:moveTo>
                  <a:pt x="1132323" y="3022545"/>
                </a:moveTo>
                <a:lnTo>
                  <a:pt x="1100859" y="3113676"/>
                </a:lnTo>
                <a:lnTo>
                  <a:pt x="1123109" y="3113676"/>
                </a:lnTo>
                <a:lnTo>
                  <a:pt x="1128876" y="3095062"/>
                </a:lnTo>
                <a:lnTo>
                  <a:pt x="1163786" y="3095062"/>
                </a:lnTo>
                <a:lnTo>
                  <a:pt x="1169740" y="3113676"/>
                </a:lnTo>
                <a:lnTo>
                  <a:pt x="1191614" y="3113676"/>
                </a:lnTo>
                <a:lnTo>
                  <a:pt x="1159148" y="3022545"/>
                </a:lnTo>
                <a:close/>
                <a:moveTo>
                  <a:pt x="961907" y="3022545"/>
                </a:moveTo>
                <a:cubicBezTo>
                  <a:pt x="944358" y="3022545"/>
                  <a:pt x="933640" y="3032824"/>
                  <a:pt x="933640" y="3050248"/>
                </a:cubicBezTo>
                <a:cubicBezTo>
                  <a:pt x="933640" y="3067672"/>
                  <a:pt x="945987" y="3076823"/>
                  <a:pt x="961907" y="3076823"/>
                </a:cubicBezTo>
                <a:lnTo>
                  <a:pt x="983467" y="3076823"/>
                </a:lnTo>
                <a:cubicBezTo>
                  <a:pt x="988920" y="3076823"/>
                  <a:pt x="991678" y="3080959"/>
                  <a:pt x="991678" y="3085284"/>
                </a:cubicBezTo>
                <a:cubicBezTo>
                  <a:pt x="991678" y="3089734"/>
                  <a:pt x="988920" y="3093745"/>
                  <a:pt x="983467" y="3093745"/>
                </a:cubicBezTo>
                <a:lnTo>
                  <a:pt x="937338" y="3093745"/>
                </a:lnTo>
                <a:lnTo>
                  <a:pt x="937338" y="3113676"/>
                </a:lnTo>
                <a:lnTo>
                  <a:pt x="982715" y="3113676"/>
                </a:lnTo>
                <a:cubicBezTo>
                  <a:pt x="1000703" y="3113676"/>
                  <a:pt x="1011358" y="3103774"/>
                  <a:pt x="1011358" y="3085284"/>
                </a:cubicBezTo>
                <a:cubicBezTo>
                  <a:pt x="1011358" y="3068612"/>
                  <a:pt x="1000641" y="3058709"/>
                  <a:pt x="986727" y="3058709"/>
                </a:cubicBezTo>
                <a:lnTo>
                  <a:pt x="961907" y="3058709"/>
                </a:lnTo>
                <a:cubicBezTo>
                  <a:pt x="956078" y="3058709"/>
                  <a:pt x="953320" y="3054698"/>
                  <a:pt x="953320" y="3050248"/>
                </a:cubicBezTo>
                <a:cubicBezTo>
                  <a:pt x="953320" y="3045798"/>
                  <a:pt x="956078" y="3041787"/>
                  <a:pt x="961907" y="3041787"/>
                </a:cubicBezTo>
                <a:lnTo>
                  <a:pt x="1004965" y="3041787"/>
                </a:lnTo>
                <a:lnTo>
                  <a:pt x="1004965" y="3022545"/>
                </a:lnTo>
                <a:close/>
                <a:moveTo>
                  <a:pt x="841570" y="3022545"/>
                </a:moveTo>
                <a:lnTo>
                  <a:pt x="841570" y="3113676"/>
                </a:lnTo>
                <a:lnTo>
                  <a:pt x="862691" y="3113676"/>
                </a:lnTo>
                <a:lnTo>
                  <a:pt x="862691" y="3057456"/>
                </a:lnTo>
                <a:lnTo>
                  <a:pt x="898981" y="3113488"/>
                </a:lnTo>
                <a:lnTo>
                  <a:pt x="898981" y="3113676"/>
                </a:lnTo>
                <a:lnTo>
                  <a:pt x="920855" y="3113676"/>
                </a:lnTo>
                <a:lnTo>
                  <a:pt x="920792" y="3093996"/>
                </a:lnTo>
                <a:lnTo>
                  <a:pt x="920667" y="3022545"/>
                </a:lnTo>
                <a:lnTo>
                  <a:pt x="899670" y="3022545"/>
                </a:lnTo>
                <a:lnTo>
                  <a:pt x="899670" y="3079831"/>
                </a:lnTo>
                <a:lnTo>
                  <a:pt x="863067" y="3022545"/>
                </a:lnTo>
                <a:close/>
                <a:moveTo>
                  <a:pt x="774443" y="3022545"/>
                </a:moveTo>
                <a:lnTo>
                  <a:pt x="742918" y="3113676"/>
                </a:lnTo>
                <a:lnTo>
                  <a:pt x="765167" y="3113676"/>
                </a:lnTo>
                <a:lnTo>
                  <a:pt x="770934" y="3095062"/>
                </a:lnTo>
                <a:lnTo>
                  <a:pt x="805844" y="3095062"/>
                </a:lnTo>
                <a:lnTo>
                  <a:pt x="811798" y="3113676"/>
                </a:lnTo>
                <a:lnTo>
                  <a:pt x="833735" y="3113676"/>
                </a:lnTo>
                <a:lnTo>
                  <a:pt x="801269" y="3022545"/>
                </a:lnTo>
                <a:close/>
                <a:moveTo>
                  <a:pt x="604403" y="3022545"/>
                </a:moveTo>
                <a:cubicBezTo>
                  <a:pt x="586791" y="3022545"/>
                  <a:pt x="576136" y="3032824"/>
                  <a:pt x="576136" y="3050248"/>
                </a:cubicBezTo>
                <a:cubicBezTo>
                  <a:pt x="576136" y="3067672"/>
                  <a:pt x="588484" y="3076823"/>
                  <a:pt x="604403" y="3076823"/>
                </a:cubicBezTo>
                <a:lnTo>
                  <a:pt x="625964" y="3076823"/>
                </a:lnTo>
                <a:cubicBezTo>
                  <a:pt x="631416" y="3076823"/>
                  <a:pt x="634174" y="3080959"/>
                  <a:pt x="634174" y="3085284"/>
                </a:cubicBezTo>
                <a:cubicBezTo>
                  <a:pt x="634174" y="3089734"/>
                  <a:pt x="631416" y="3093745"/>
                  <a:pt x="625964" y="3093745"/>
                </a:cubicBezTo>
                <a:lnTo>
                  <a:pt x="579772" y="3093745"/>
                </a:lnTo>
                <a:lnTo>
                  <a:pt x="579772" y="3113676"/>
                </a:lnTo>
                <a:lnTo>
                  <a:pt x="625149" y="3113676"/>
                </a:lnTo>
                <a:cubicBezTo>
                  <a:pt x="643137" y="3113676"/>
                  <a:pt x="653792" y="3103774"/>
                  <a:pt x="653792" y="3085284"/>
                </a:cubicBezTo>
                <a:cubicBezTo>
                  <a:pt x="653792" y="3068612"/>
                  <a:pt x="643137" y="3058709"/>
                  <a:pt x="629223" y="3058709"/>
                </a:cubicBezTo>
                <a:lnTo>
                  <a:pt x="604403" y="3058709"/>
                </a:lnTo>
                <a:cubicBezTo>
                  <a:pt x="598574" y="3058709"/>
                  <a:pt x="595817" y="3054698"/>
                  <a:pt x="595817" y="3050248"/>
                </a:cubicBezTo>
                <a:cubicBezTo>
                  <a:pt x="595817" y="3045798"/>
                  <a:pt x="598574" y="3041787"/>
                  <a:pt x="604403" y="3041787"/>
                </a:cubicBezTo>
                <a:lnTo>
                  <a:pt x="647461" y="3041787"/>
                </a:lnTo>
                <a:lnTo>
                  <a:pt x="647461" y="3022545"/>
                </a:lnTo>
                <a:close/>
                <a:moveTo>
                  <a:pt x="1023956" y="3022482"/>
                </a:moveTo>
                <a:lnTo>
                  <a:pt x="1023956" y="3113676"/>
                </a:lnTo>
                <a:lnTo>
                  <a:pt x="1045015" y="3113676"/>
                </a:lnTo>
                <a:lnTo>
                  <a:pt x="1045015" y="3075193"/>
                </a:lnTo>
                <a:lnTo>
                  <a:pt x="1074975" y="3113676"/>
                </a:lnTo>
                <a:lnTo>
                  <a:pt x="1099481" y="3113676"/>
                </a:lnTo>
                <a:lnTo>
                  <a:pt x="1065009" y="3068111"/>
                </a:lnTo>
                <a:lnTo>
                  <a:pt x="1099481" y="3022482"/>
                </a:lnTo>
                <a:lnTo>
                  <a:pt x="1074975" y="3022482"/>
                </a:lnTo>
                <a:lnTo>
                  <a:pt x="1045015" y="3060965"/>
                </a:lnTo>
                <a:lnTo>
                  <a:pt x="1045015" y="3022482"/>
                </a:lnTo>
                <a:close/>
                <a:moveTo>
                  <a:pt x="666076" y="3022482"/>
                </a:moveTo>
                <a:lnTo>
                  <a:pt x="666076" y="3113676"/>
                </a:lnTo>
                <a:lnTo>
                  <a:pt x="687073" y="3113676"/>
                </a:lnTo>
                <a:lnTo>
                  <a:pt x="687073" y="3075193"/>
                </a:lnTo>
                <a:lnTo>
                  <a:pt x="717032" y="3113676"/>
                </a:lnTo>
                <a:lnTo>
                  <a:pt x="741601" y="3113676"/>
                </a:lnTo>
                <a:lnTo>
                  <a:pt x="707067" y="3068111"/>
                </a:lnTo>
                <a:lnTo>
                  <a:pt x="741601" y="3022482"/>
                </a:lnTo>
                <a:lnTo>
                  <a:pt x="717032" y="3022482"/>
                </a:lnTo>
                <a:lnTo>
                  <a:pt x="687073" y="3060965"/>
                </a:lnTo>
                <a:lnTo>
                  <a:pt x="687073" y="3022482"/>
                </a:lnTo>
                <a:close/>
                <a:moveTo>
                  <a:pt x="0" y="0"/>
                </a:moveTo>
                <a:lnTo>
                  <a:pt x="6095996" y="0"/>
                </a:lnTo>
                <a:lnTo>
                  <a:pt x="6095996"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3" name="Picture Placeholder 17">
            <a:extLst>
              <a:ext uri="{FF2B5EF4-FFF2-40B4-BE49-F238E27FC236}">
                <a16:creationId xmlns:a16="http://schemas.microsoft.com/office/drawing/2014/main" id="{F6D91FA2-3158-514E-AC7C-830A94A59D60}"/>
              </a:ext>
            </a:extLst>
          </p:cNvPr>
          <p:cNvSpPr>
            <a:spLocks noGrp="1"/>
          </p:cNvSpPr>
          <p:nvPr>
            <p:ph type="pic" sz="quarter" idx="18" hasCustomPrompt="1"/>
          </p:nvPr>
        </p:nvSpPr>
        <p:spPr>
          <a:xfrm>
            <a:off x="6096557" y="3429002"/>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0" name="Picture Placeholder 11">
            <a:extLst>
              <a:ext uri="{FF2B5EF4-FFF2-40B4-BE49-F238E27FC236}">
                <a16:creationId xmlns:a16="http://schemas.microsoft.com/office/drawing/2014/main" id="{1B7FC29D-F898-3A44-989C-87EB7E0AE74E}"/>
              </a:ext>
            </a:extLst>
          </p:cNvPr>
          <p:cNvSpPr>
            <a:spLocks noGrp="1"/>
          </p:cNvSpPr>
          <p:nvPr>
            <p:ph type="pic" sz="quarter" idx="13" hasCustomPrompt="1"/>
          </p:nvPr>
        </p:nvSpPr>
        <p:spPr>
          <a:xfrm>
            <a:off x="3"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1" name="Picture Placeholder 13">
            <a:extLst>
              <a:ext uri="{FF2B5EF4-FFF2-40B4-BE49-F238E27FC236}">
                <a16:creationId xmlns:a16="http://schemas.microsoft.com/office/drawing/2014/main" id="{F7C6A77F-C0D1-A44A-862B-B2F2882592E3}"/>
              </a:ext>
            </a:extLst>
          </p:cNvPr>
          <p:cNvSpPr>
            <a:spLocks noGrp="1"/>
          </p:cNvSpPr>
          <p:nvPr>
            <p:ph type="pic" sz="quarter" idx="16" hasCustomPrompt="1"/>
          </p:nvPr>
        </p:nvSpPr>
        <p:spPr>
          <a:xfrm>
            <a:off x="6096557"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4" name="Picture Placeholder 4">
            <a:extLst>
              <a:ext uri="{FF2B5EF4-FFF2-40B4-BE49-F238E27FC236}">
                <a16:creationId xmlns:a16="http://schemas.microsoft.com/office/drawing/2014/main" id="{81D91098-732B-074B-B219-BF059229333C}"/>
              </a:ext>
            </a:extLst>
          </p:cNvPr>
          <p:cNvSpPr>
            <a:spLocks noGrp="1"/>
          </p:cNvSpPr>
          <p:nvPr>
            <p:ph type="pic" sz="quarter" idx="39" hasCustomPrompt="1"/>
          </p:nvPr>
        </p:nvSpPr>
        <p:spPr>
          <a:xfrm>
            <a:off x="2058068" y="800102"/>
            <a:ext cx="1979867" cy="1828800"/>
          </a:xfrm>
        </p:spPr>
        <p:txBody>
          <a:bodyPr/>
          <a:lstStyle>
            <a:lvl1pPr marL="12700" indent="0" algn="ctr">
              <a:buNone/>
              <a:defRPr sz="1300">
                <a:solidFill>
                  <a:schemeClr val="tx2"/>
                </a:solidFill>
              </a:defRPr>
            </a:lvl1pPr>
          </a:lstStyle>
          <a:p>
            <a:r>
              <a:rPr lang="en-US" noProof="0"/>
              <a:t>Click to add icon</a:t>
            </a:r>
          </a:p>
        </p:txBody>
      </p:sp>
      <p:sp>
        <p:nvSpPr>
          <p:cNvPr id="15" name="Picture Placeholder 4">
            <a:extLst>
              <a:ext uri="{FF2B5EF4-FFF2-40B4-BE49-F238E27FC236}">
                <a16:creationId xmlns:a16="http://schemas.microsoft.com/office/drawing/2014/main" id="{71F87AE1-7112-F54A-A977-6BBBC300F50F}"/>
              </a:ext>
            </a:extLst>
          </p:cNvPr>
          <p:cNvSpPr>
            <a:spLocks noGrp="1"/>
          </p:cNvSpPr>
          <p:nvPr>
            <p:ph type="pic" sz="quarter" idx="40" hasCustomPrompt="1"/>
          </p:nvPr>
        </p:nvSpPr>
        <p:spPr>
          <a:xfrm>
            <a:off x="2058069" y="4229101"/>
            <a:ext cx="1979867" cy="1828800"/>
          </a:xfrm>
        </p:spPr>
        <p:txBody>
          <a:bodyPr/>
          <a:lstStyle>
            <a:lvl1pPr marL="12700" indent="0" algn="ctr">
              <a:buNone/>
              <a:defRPr sz="1300">
                <a:solidFill>
                  <a:schemeClr val="tx2"/>
                </a:solidFill>
              </a:defRPr>
            </a:lvl1pPr>
          </a:lstStyle>
          <a:p>
            <a:r>
              <a:rPr lang="en-US" noProof="0"/>
              <a:t>Click to add icon</a:t>
            </a:r>
          </a:p>
        </p:txBody>
      </p:sp>
      <p:sp>
        <p:nvSpPr>
          <p:cNvPr id="18" name="Picture Placeholder 4">
            <a:extLst>
              <a:ext uri="{FF2B5EF4-FFF2-40B4-BE49-F238E27FC236}">
                <a16:creationId xmlns:a16="http://schemas.microsoft.com/office/drawing/2014/main" id="{19DE4C17-73C1-B043-AFB8-39C52FFF977C}"/>
              </a:ext>
            </a:extLst>
          </p:cNvPr>
          <p:cNvSpPr>
            <a:spLocks noGrp="1"/>
          </p:cNvSpPr>
          <p:nvPr>
            <p:ph type="pic" sz="quarter" idx="41" hasCustomPrompt="1"/>
          </p:nvPr>
        </p:nvSpPr>
        <p:spPr>
          <a:xfrm>
            <a:off x="8154622" y="800102"/>
            <a:ext cx="1979867" cy="1828800"/>
          </a:xfrm>
        </p:spPr>
        <p:txBody>
          <a:bodyPr/>
          <a:lstStyle>
            <a:lvl1pPr marL="12700" indent="0" algn="ctr">
              <a:buNone/>
              <a:defRPr sz="1300">
                <a:solidFill>
                  <a:schemeClr val="tx2"/>
                </a:solidFill>
              </a:defRPr>
            </a:lvl1pPr>
          </a:lstStyle>
          <a:p>
            <a:r>
              <a:rPr lang="en-US" noProof="0"/>
              <a:t>Click to add icon</a:t>
            </a:r>
          </a:p>
        </p:txBody>
      </p:sp>
      <p:sp>
        <p:nvSpPr>
          <p:cNvPr id="19" name="Picture Placeholder 4">
            <a:extLst>
              <a:ext uri="{FF2B5EF4-FFF2-40B4-BE49-F238E27FC236}">
                <a16:creationId xmlns:a16="http://schemas.microsoft.com/office/drawing/2014/main" id="{9EAD56EA-10D4-4F4A-832B-AA6DC1EA75DB}"/>
              </a:ext>
            </a:extLst>
          </p:cNvPr>
          <p:cNvSpPr>
            <a:spLocks noGrp="1"/>
          </p:cNvSpPr>
          <p:nvPr>
            <p:ph type="pic" sz="quarter" idx="42" hasCustomPrompt="1"/>
          </p:nvPr>
        </p:nvSpPr>
        <p:spPr>
          <a:xfrm>
            <a:off x="8154622" y="4229101"/>
            <a:ext cx="1979867" cy="1828800"/>
          </a:xfrm>
        </p:spPr>
        <p:txBody>
          <a:bodyPr/>
          <a:lstStyle>
            <a:lvl1pPr marL="12700" indent="0" algn="ctr">
              <a:buNone/>
              <a:defRPr sz="1300">
                <a:solidFill>
                  <a:schemeClr val="tx2"/>
                </a:solidFill>
              </a:defRPr>
            </a:lvl1pPr>
          </a:lstStyle>
          <a:p>
            <a:r>
              <a:rPr lang="en-US" noProof="0"/>
              <a:t>Click to add icon</a:t>
            </a:r>
          </a:p>
        </p:txBody>
      </p:sp>
      <p:sp>
        <p:nvSpPr>
          <p:cNvPr id="21" name="textruta 5">
            <a:extLst>
              <a:ext uri="{FF2B5EF4-FFF2-40B4-BE49-F238E27FC236}">
                <a16:creationId xmlns:a16="http://schemas.microsoft.com/office/drawing/2014/main" id="{A867E855-1CA1-124C-A73A-4577E63450A5}"/>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22" name="textruta 21">
            <a:extLst>
              <a:ext uri="{FF2B5EF4-FFF2-40B4-BE49-F238E27FC236}">
                <a16:creationId xmlns:a16="http://schemas.microsoft.com/office/drawing/2014/main" id="{5C3A5ECD-B09B-A84A-8F8E-F03DFD781083}"/>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3" name="Rektangel 22">
            <a:extLst>
              <a:ext uri="{FF2B5EF4-FFF2-40B4-BE49-F238E27FC236}">
                <a16:creationId xmlns:a16="http://schemas.microsoft.com/office/drawing/2014/main" id="{D93BA509-6EA5-E74C-96F8-12235769CEBF}"/>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4" name="Rektangel 23">
            <a:extLst>
              <a:ext uri="{FF2B5EF4-FFF2-40B4-BE49-F238E27FC236}">
                <a16:creationId xmlns:a16="http://schemas.microsoft.com/office/drawing/2014/main" id="{FB1B6B98-C666-824F-AC61-3E64E1ECD821}"/>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5" name="Platshållare för datum 3">
            <a:extLst>
              <a:ext uri="{FF2B5EF4-FFF2-40B4-BE49-F238E27FC236}">
                <a16:creationId xmlns:a16="http://schemas.microsoft.com/office/drawing/2014/main" id="{AB7A9C74-9AB2-BB49-869A-0162E88878E6}"/>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2400DB1F-D80E-427B-B096-B7B0E5D0F3FD}" type="datetime1">
              <a:rPr lang="en-US" smtClean="0"/>
              <a:t>8/20/26</a:t>
            </a:fld>
            <a:endParaRPr lang="en-US"/>
          </a:p>
        </p:txBody>
      </p:sp>
      <p:sp>
        <p:nvSpPr>
          <p:cNvPr id="26" name="Platshållare för sidfot 4">
            <a:extLst>
              <a:ext uri="{FF2B5EF4-FFF2-40B4-BE49-F238E27FC236}">
                <a16:creationId xmlns:a16="http://schemas.microsoft.com/office/drawing/2014/main" id="{C32F7104-2978-1146-B115-B3C3ABC66A81}"/>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nb-NO"/>
              <a:t>Skanska Norge Hovedpresentasjon - desember 2022</a:t>
            </a:r>
            <a:endParaRPr lang="en-US"/>
          </a:p>
        </p:txBody>
      </p:sp>
      <p:sp>
        <p:nvSpPr>
          <p:cNvPr id="27" name="Platshållare för bildnummer 5">
            <a:extLst>
              <a:ext uri="{FF2B5EF4-FFF2-40B4-BE49-F238E27FC236}">
                <a16:creationId xmlns:a16="http://schemas.microsoft.com/office/drawing/2014/main" id="{0D35DA1E-AB9D-5147-A3BA-2D38678EF3C2}"/>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36067605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 Two Images Graphic">
    <p:bg>
      <p:bgPr>
        <a:solidFill>
          <a:schemeClr val="bg1"/>
        </a:solidFill>
        <a:effectLst/>
      </p:bgPr>
    </p:bg>
    <p:spTree>
      <p:nvGrpSpPr>
        <p:cNvPr id="1" name=""/>
        <p:cNvGrpSpPr/>
        <p:nvPr/>
      </p:nvGrpSpPr>
      <p:grpSpPr>
        <a:xfrm>
          <a:off x="0" y="0"/>
          <a:ext cx="0" cy="0"/>
          <a:chOff x="0" y="0"/>
          <a:chExt cx="0" cy="0"/>
        </a:xfrm>
      </p:grpSpPr>
      <p:sp>
        <p:nvSpPr>
          <p:cNvPr id="16" name="Picture Placeholder 13">
            <a:extLst>
              <a:ext uri="{FF2B5EF4-FFF2-40B4-BE49-F238E27FC236}">
                <a16:creationId xmlns:a16="http://schemas.microsoft.com/office/drawing/2014/main" id="{4112384D-AFE6-0044-8D33-BD96D1F23E2F}"/>
              </a:ext>
            </a:extLst>
          </p:cNvPr>
          <p:cNvSpPr>
            <a:spLocks noGrp="1"/>
          </p:cNvSpPr>
          <p:nvPr>
            <p:ph type="pic" sz="quarter" idx="19" hasCustomPrompt="1"/>
          </p:nvPr>
        </p:nvSpPr>
        <p:spPr>
          <a:xfrm>
            <a:off x="6106523"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chemeClr val="accent6">
              <a:lumMod val="90000"/>
            </a:schemeClr>
          </a:solidFill>
        </p:spPr>
        <p:txBody>
          <a:bodyPr wrap="square" lIns="36000" tIns="36000" rIns="36000" bIns="36000" anchor="t">
            <a:noAutofit/>
          </a:bodyPr>
          <a:lstStyle>
            <a:lvl1pPr marL="0" indent="0" algn="ctr">
              <a:buNone/>
              <a:defRPr sz="1300">
                <a:solidFill>
                  <a:schemeClr val="tx2"/>
                </a:solidFill>
              </a:defRPr>
            </a:lvl1pPr>
          </a:lstStyle>
          <a:p>
            <a:r>
              <a:rPr lang="en-GB"/>
              <a:t>Click on the icon to add an image</a:t>
            </a:r>
          </a:p>
        </p:txBody>
      </p:sp>
      <p:sp>
        <p:nvSpPr>
          <p:cNvPr id="2" name="Date Placeholder 1">
            <a:extLst>
              <a:ext uri="{FF2B5EF4-FFF2-40B4-BE49-F238E27FC236}">
                <a16:creationId xmlns:a16="http://schemas.microsoft.com/office/drawing/2014/main" id="{CB933F6B-2C2A-DB4E-8D3A-6DB67A584F23}"/>
              </a:ext>
            </a:extLst>
          </p:cNvPr>
          <p:cNvSpPr>
            <a:spLocks noGrp="1"/>
          </p:cNvSpPr>
          <p:nvPr>
            <p:ph type="dt" sz="half" idx="16"/>
          </p:nvPr>
        </p:nvSpPr>
        <p:spPr>
          <a:xfrm>
            <a:off x="2185246" y="6453942"/>
            <a:ext cx="1878120" cy="112593"/>
          </a:xfrm>
          <a:prstGeom prst="rect">
            <a:avLst/>
          </a:prstGeom>
        </p:spPr>
        <p:txBody>
          <a:bodyPr/>
          <a:lstStyle>
            <a:lvl1pPr>
              <a:defRPr>
                <a:solidFill>
                  <a:schemeClr val="bg1"/>
                </a:solidFill>
              </a:defRPr>
            </a:lvl1pPr>
          </a:lstStyle>
          <a:p>
            <a:fld id="{ACE7E293-BCAB-4365-89CA-F82B2D1578AF}" type="datetime1">
              <a:rPr lang="en-US" smtClean="0"/>
              <a:t>8/20/26</a:t>
            </a:fld>
            <a:endParaRPr lang="en-US"/>
          </a:p>
        </p:txBody>
      </p:sp>
      <p:sp>
        <p:nvSpPr>
          <p:cNvPr id="13" name="Picture Placeholder 12">
            <a:extLst>
              <a:ext uri="{FF2B5EF4-FFF2-40B4-BE49-F238E27FC236}">
                <a16:creationId xmlns:a16="http://schemas.microsoft.com/office/drawing/2014/main" id="{E694F34C-2436-894C-9A38-5ECC387754EF}"/>
              </a:ext>
            </a:extLst>
          </p:cNvPr>
          <p:cNvSpPr>
            <a:spLocks noGrp="1"/>
          </p:cNvSpPr>
          <p:nvPr>
            <p:ph type="pic" sz="quarter" idx="13" hasCustomPrompt="1"/>
          </p:nvPr>
        </p:nvSpPr>
        <p:spPr>
          <a:xfrm>
            <a:off x="5" y="5"/>
            <a:ext cx="6109247" cy="6857997"/>
          </a:xfrm>
          <a:custGeom>
            <a:avLst/>
            <a:gdLst>
              <a:gd name="connsiteX0" fmla="*/ 1146049 w 6094408"/>
              <a:gd name="connsiteY0" fmla="*/ 6470534 h 6857997"/>
              <a:gd name="connsiteX1" fmla="*/ 1157832 w 6094408"/>
              <a:gd name="connsiteY1" fmla="*/ 6505507 h 6857997"/>
              <a:gd name="connsiteX2" fmla="*/ 1134642 w 6094408"/>
              <a:gd name="connsiteY2" fmla="*/ 6505507 h 6857997"/>
              <a:gd name="connsiteX3" fmla="*/ 788170 w 6094408"/>
              <a:gd name="connsiteY3" fmla="*/ 6470534 h 6857997"/>
              <a:gd name="connsiteX4" fmla="*/ 799953 w 6094408"/>
              <a:gd name="connsiteY4" fmla="*/ 6505507 h 6857997"/>
              <a:gd name="connsiteX5" fmla="*/ 776763 w 6094408"/>
              <a:gd name="connsiteY5" fmla="*/ 6505507 h 6857997"/>
              <a:gd name="connsiteX6" fmla="*/ 1132323 w 6094408"/>
              <a:gd name="connsiteY6" fmla="*/ 6451543 h 6857997"/>
              <a:gd name="connsiteX7" fmla="*/ 1100860 w 6094408"/>
              <a:gd name="connsiteY7" fmla="*/ 6542674 h 6857997"/>
              <a:gd name="connsiteX8" fmla="*/ 1123110 w 6094408"/>
              <a:gd name="connsiteY8" fmla="*/ 6542674 h 6857997"/>
              <a:gd name="connsiteX9" fmla="*/ 1128876 w 6094408"/>
              <a:gd name="connsiteY9" fmla="*/ 6524060 h 6857997"/>
              <a:gd name="connsiteX10" fmla="*/ 1163786 w 6094408"/>
              <a:gd name="connsiteY10" fmla="*/ 6524060 h 6857997"/>
              <a:gd name="connsiteX11" fmla="*/ 1169741 w 6094408"/>
              <a:gd name="connsiteY11" fmla="*/ 6542674 h 6857997"/>
              <a:gd name="connsiteX12" fmla="*/ 1191615 w 6094408"/>
              <a:gd name="connsiteY12" fmla="*/ 6542674 h 6857997"/>
              <a:gd name="connsiteX13" fmla="*/ 1159148 w 6094408"/>
              <a:gd name="connsiteY13" fmla="*/ 6451543 h 6857997"/>
              <a:gd name="connsiteX14" fmla="*/ 961907 w 6094408"/>
              <a:gd name="connsiteY14" fmla="*/ 6451543 h 6857997"/>
              <a:gd name="connsiteX15" fmla="*/ 933640 w 6094408"/>
              <a:gd name="connsiteY15" fmla="*/ 6479246 h 6857997"/>
              <a:gd name="connsiteX16" fmla="*/ 961907 w 6094408"/>
              <a:gd name="connsiteY16" fmla="*/ 6505821 h 6857997"/>
              <a:gd name="connsiteX17" fmla="*/ 983468 w 6094408"/>
              <a:gd name="connsiteY17" fmla="*/ 6505821 h 6857997"/>
              <a:gd name="connsiteX18" fmla="*/ 991678 w 6094408"/>
              <a:gd name="connsiteY18" fmla="*/ 6514282 h 6857997"/>
              <a:gd name="connsiteX19" fmla="*/ 983468 w 6094408"/>
              <a:gd name="connsiteY19" fmla="*/ 6522743 h 6857997"/>
              <a:gd name="connsiteX20" fmla="*/ 937338 w 6094408"/>
              <a:gd name="connsiteY20" fmla="*/ 6522743 h 6857997"/>
              <a:gd name="connsiteX21" fmla="*/ 937338 w 6094408"/>
              <a:gd name="connsiteY21" fmla="*/ 6542674 h 6857997"/>
              <a:gd name="connsiteX22" fmla="*/ 982716 w 6094408"/>
              <a:gd name="connsiteY22" fmla="*/ 6542674 h 6857997"/>
              <a:gd name="connsiteX23" fmla="*/ 1011358 w 6094408"/>
              <a:gd name="connsiteY23" fmla="*/ 6514282 h 6857997"/>
              <a:gd name="connsiteX24" fmla="*/ 986727 w 6094408"/>
              <a:gd name="connsiteY24" fmla="*/ 6487707 h 6857997"/>
              <a:gd name="connsiteX25" fmla="*/ 961907 w 6094408"/>
              <a:gd name="connsiteY25" fmla="*/ 6487707 h 6857997"/>
              <a:gd name="connsiteX26" fmla="*/ 953321 w 6094408"/>
              <a:gd name="connsiteY26" fmla="*/ 6479246 h 6857997"/>
              <a:gd name="connsiteX27" fmla="*/ 961907 w 6094408"/>
              <a:gd name="connsiteY27" fmla="*/ 6470785 h 6857997"/>
              <a:gd name="connsiteX28" fmla="*/ 1004965 w 6094408"/>
              <a:gd name="connsiteY28" fmla="*/ 6470785 h 6857997"/>
              <a:gd name="connsiteX29" fmla="*/ 1004965 w 6094408"/>
              <a:gd name="connsiteY29" fmla="*/ 6451543 h 6857997"/>
              <a:gd name="connsiteX30" fmla="*/ 841570 w 6094408"/>
              <a:gd name="connsiteY30" fmla="*/ 6451543 h 6857997"/>
              <a:gd name="connsiteX31" fmla="*/ 841570 w 6094408"/>
              <a:gd name="connsiteY31" fmla="*/ 6542674 h 6857997"/>
              <a:gd name="connsiteX32" fmla="*/ 862692 w 6094408"/>
              <a:gd name="connsiteY32" fmla="*/ 6542674 h 6857997"/>
              <a:gd name="connsiteX33" fmla="*/ 862692 w 6094408"/>
              <a:gd name="connsiteY33" fmla="*/ 6486454 h 6857997"/>
              <a:gd name="connsiteX34" fmla="*/ 898981 w 6094408"/>
              <a:gd name="connsiteY34" fmla="*/ 6542486 h 6857997"/>
              <a:gd name="connsiteX35" fmla="*/ 898981 w 6094408"/>
              <a:gd name="connsiteY35" fmla="*/ 6542674 h 6857997"/>
              <a:gd name="connsiteX36" fmla="*/ 920855 w 6094408"/>
              <a:gd name="connsiteY36" fmla="*/ 6542674 h 6857997"/>
              <a:gd name="connsiteX37" fmla="*/ 920793 w 6094408"/>
              <a:gd name="connsiteY37" fmla="*/ 6522994 h 6857997"/>
              <a:gd name="connsiteX38" fmla="*/ 920667 w 6094408"/>
              <a:gd name="connsiteY38" fmla="*/ 6451543 h 6857997"/>
              <a:gd name="connsiteX39" fmla="*/ 899671 w 6094408"/>
              <a:gd name="connsiteY39" fmla="*/ 6451543 h 6857997"/>
              <a:gd name="connsiteX40" fmla="*/ 899671 w 6094408"/>
              <a:gd name="connsiteY40" fmla="*/ 6508829 h 6857997"/>
              <a:gd name="connsiteX41" fmla="*/ 863068 w 6094408"/>
              <a:gd name="connsiteY41" fmla="*/ 6451543 h 6857997"/>
              <a:gd name="connsiteX42" fmla="*/ 774444 w 6094408"/>
              <a:gd name="connsiteY42" fmla="*/ 6451543 h 6857997"/>
              <a:gd name="connsiteX43" fmla="*/ 742918 w 6094408"/>
              <a:gd name="connsiteY43" fmla="*/ 6542674 h 6857997"/>
              <a:gd name="connsiteX44" fmla="*/ 765168 w 6094408"/>
              <a:gd name="connsiteY44" fmla="*/ 6542674 h 6857997"/>
              <a:gd name="connsiteX45" fmla="*/ 770934 w 6094408"/>
              <a:gd name="connsiteY45" fmla="*/ 6524060 h 6857997"/>
              <a:gd name="connsiteX46" fmla="*/ 805845 w 6094408"/>
              <a:gd name="connsiteY46" fmla="*/ 6524060 h 6857997"/>
              <a:gd name="connsiteX47" fmla="*/ 811799 w 6094408"/>
              <a:gd name="connsiteY47" fmla="*/ 6542674 h 6857997"/>
              <a:gd name="connsiteX48" fmla="*/ 833735 w 6094408"/>
              <a:gd name="connsiteY48" fmla="*/ 6542674 h 6857997"/>
              <a:gd name="connsiteX49" fmla="*/ 801269 w 6094408"/>
              <a:gd name="connsiteY49" fmla="*/ 6451543 h 6857997"/>
              <a:gd name="connsiteX50" fmla="*/ 604404 w 6094408"/>
              <a:gd name="connsiteY50" fmla="*/ 6451543 h 6857997"/>
              <a:gd name="connsiteX51" fmla="*/ 576137 w 6094408"/>
              <a:gd name="connsiteY51" fmla="*/ 6479246 h 6857997"/>
              <a:gd name="connsiteX52" fmla="*/ 604404 w 6094408"/>
              <a:gd name="connsiteY52" fmla="*/ 6505821 h 6857997"/>
              <a:gd name="connsiteX53" fmla="*/ 625964 w 6094408"/>
              <a:gd name="connsiteY53" fmla="*/ 6505821 h 6857997"/>
              <a:gd name="connsiteX54" fmla="*/ 634174 w 6094408"/>
              <a:gd name="connsiteY54" fmla="*/ 6514282 h 6857997"/>
              <a:gd name="connsiteX55" fmla="*/ 625964 w 6094408"/>
              <a:gd name="connsiteY55" fmla="*/ 6522743 h 6857997"/>
              <a:gd name="connsiteX56" fmla="*/ 579772 w 6094408"/>
              <a:gd name="connsiteY56" fmla="*/ 6522743 h 6857997"/>
              <a:gd name="connsiteX57" fmla="*/ 579772 w 6094408"/>
              <a:gd name="connsiteY57" fmla="*/ 6542674 h 6857997"/>
              <a:gd name="connsiteX58" fmla="*/ 625149 w 6094408"/>
              <a:gd name="connsiteY58" fmla="*/ 6542674 h 6857997"/>
              <a:gd name="connsiteX59" fmla="*/ 653792 w 6094408"/>
              <a:gd name="connsiteY59" fmla="*/ 6514282 h 6857997"/>
              <a:gd name="connsiteX60" fmla="*/ 629223 w 6094408"/>
              <a:gd name="connsiteY60" fmla="*/ 6487707 h 6857997"/>
              <a:gd name="connsiteX61" fmla="*/ 604404 w 6094408"/>
              <a:gd name="connsiteY61" fmla="*/ 6487707 h 6857997"/>
              <a:gd name="connsiteX62" fmla="*/ 595817 w 6094408"/>
              <a:gd name="connsiteY62" fmla="*/ 6479246 h 6857997"/>
              <a:gd name="connsiteX63" fmla="*/ 604404 w 6094408"/>
              <a:gd name="connsiteY63" fmla="*/ 6470785 h 6857997"/>
              <a:gd name="connsiteX64" fmla="*/ 647462 w 6094408"/>
              <a:gd name="connsiteY64" fmla="*/ 6470785 h 6857997"/>
              <a:gd name="connsiteX65" fmla="*/ 647462 w 6094408"/>
              <a:gd name="connsiteY65" fmla="*/ 6451543 h 6857997"/>
              <a:gd name="connsiteX66" fmla="*/ 1023956 w 6094408"/>
              <a:gd name="connsiteY66" fmla="*/ 6451480 h 6857997"/>
              <a:gd name="connsiteX67" fmla="*/ 1023956 w 6094408"/>
              <a:gd name="connsiteY67" fmla="*/ 6542674 h 6857997"/>
              <a:gd name="connsiteX68" fmla="*/ 1045016 w 6094408"/>
              <a:gd name="connsiteY68" fmla="*/ 6542674 h 6857997"/>
              <a:gd name="connsiteX69" fmla="*/ 1045016 w 6094408"/>
              <a:gd name="connsiteY69" fmla="*/ 6504191 h 6857997"/>
              <a:gd name="connsiteX70" fmla="*/ 1074975 w 6094408"/>
              <a:gd name="connsiteY70" fmla="*/ 6542674 h 6857997"/>
              <a:gd name="connsiteX71" fmla="*/ 1099481 w 6094408"/>
              <a:gd name="connsiteY71" fmla="*/ 6542674 h 6857997"/>
              <a:gd name="connsiteX72" fmla="*/ 1065009 w 6094408"/>
              <a:gd name="connsiteY72" fmla="*/ 6497109 h 6857997"/>
              <a:gd name="connsiteX73" fmla="*/ 1099481 w 6094408"/>
              <a:gd name="connsiteY73" fmla="*/ 6451480 h 6857997"/>
              <a:gd name="connsiteX74" fmla="*/ 1074975 w 6094408"/>
              <a:gd name="connsiteY74" fmla="*/ 6451480 h 6857997"/>
              <a:gd name="connsiteX75" fmla="*/ 1045016 w 6094408"/>
              <a:gd name="connsiteY75" fmla="*/ 6489963 h 6857997"/>
              <a:gd name="connsiteX76" fmla="*/ 1045016 w 6094408"/>
              <a:gd name="connsiteY76" fmla="*/ 6451480 h 6857997"/>
              <a:gd name="connsiteX77" fmla="*/ 666077 w 6094408"/>
              <a:gd name="connsiteY77" fmla="*/ 6451480 h 6857997"/>
              <a:gd name="connsiteX78" fmla="*/ 666077 w 6094408"/>
              <a:gd name="connsiteY78" fmla="*/ 6542674 h 6857997"/>
              <a:gd name="connsiteX79" fmla="*/ 687073 w 6094408"/>
              <a:gd name="connsiteY79" fmla="*/ 6542674 h 6857997"/>
              <a:gd name="connsiteX80" fmla="*/ 687073 w 6094408"/>
              <a:gd name="connsiteY80" fmla="*/ 6504191 h 6857997"/>
              <a:gd name="connsiteX81" fmla="*/ 717033 w 6094408"/>
              <a:gd name="connsiteY81" fmla="*/ 6542674 h 6857997"/>
              <a:gd name="connsiteX82" fmla="*/ 741602 w 6094408"/>
              <a:gd name="connsiteY82" fmla="*/ 6542674 h 6857997"/>
              <a:gd name="connsiteX83" fmla="*/ 707067 w 6094408"/>
              <a:gd name="connsiteY83" fmla="*/ 6497109 h 6857997"/>
              <a:gd name="connsiteX84" fmla="*/ 741602 w 6094408"/>
              <a:gd name="connsiteY84" fmla="*/ 6451480 h 6857997"/>
              <a:gd name="connsiteX85" fmla="*/ 717033 w 6094408"/>
              <a:gd name="connsiteY85" fmla="*/ 6451480 h 6857997"/>
              <a:gd name="connsiteX86" fmla="*/ 687073 w 6094408"/>
              <a:gd name="connsiteY86" fmla="*/ 6489963 h 6857997"/>
              <a:gd name="connsiteX87" fmla="*/ 687073 w 6094408"/>
              <a:gd name="connsiteY87" fmla="*/ 6451480 h 6857997"/>
              <a:gd name="connsiteX88" fmla="*/ 0 w 6094408"/>
              <a:gd name="connsiteY88" fmla="*/ 0 h 6857997"/>
              <a:gd name="connsiteX89" fmla="*/ 6094408 w 6094408"/>
              <a:gd name="connsiteY89" fmla="*/ 0 h 6857997"/>
              <a:gd name="connsiteX90" fmla="*/ 6094408 w 6094408"/>
              <a:gd name="connsiteY90" fmla="*/ 6857997 h 6857997"/>
              <a:gd name="connsiteX91" fmla="*/ 0 w 6094408"/>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94408"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6094408" y="0"/>
                </a:lnTo>
                <a:lnTo>
                  <a:pt x="6094408" y="6857997"/>
                </a:lnTo>
                <a:lnTo>
                  <a:pt x="0" y="6857997"/>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tx2"/>
                </a:solidFill>
              </a:defRPr>
            </a:lvl1pPr>
          </a:lstStyle>
          <a:p>
            <a:r>
              <a:rPr lang="en-GB"/>
              <a:t>Click on the icon to add an image</a:t>
            </a:r>
          </a:p>
        </p:txBody>
      </p:sp>
      <p:sp>
        <p:nvSpPr>
          <p:cNvPr id="6" name="textruta 5">
            <a:extLst>
              <a:ext uri="{FF2B5EF4-FFF2-40B4-BE49-F238E27FC236}">
                <a16:creationId xmlns:a16="http://schemas.microsoft.com/office/drawing/2014/main" id="{9FE728FC-C64C-ED4F-8B3A-2159EA348AD2}"/>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GB" sz="900" baseline="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GB" sz="900" b="1" baseline="0">
                <a:solidFill>
                  <a:schemeClr val="tx1">
                    <a:lumMod val="65000"/>
                    <a:lumOff val="35000"/>
                  </a:schemeClr>
                </a:solidFill>
                <a:latin typeface="Arial" panose="020B0604020202020204" pitchFamily="34" charset="0"/>
                <a:cs typeface="Arial" panose="020B0604020202020204" pitchFamily="34" charset="0"/>
              </a:rPr>
              <a:t>right click the image </a:t>
            </a:r>
            <a:r>
              <a:rPr lang="en-GB" sz="900" baseline="0">
                <a:solidFill>
                  <a:schemeClr val="tx1">
                    <a:lumMod val="65000"/>
                    <a:lumOff val="35000"/>
                  </a:schemeClr>
                </a:solidFill>
                <a:latin typeface="Arial" panose="020B0604020202020204" pitchFamily="34" charset="0"/>
                <a:cs typeface="Arial" panose="020B0604020202020204" pitchFamily="34" charset="0"/>
              </a:rPr>
              <a:t>and use – </a:t>
            </a:r>
            <a:r>
              <a:rPr lang="en-GB" sz="900" b="1">
                <a:solidFill>
                  <a:schemeClr val="tx1">
                    <a:lumMod val="65000"/>
                    <a:lumOff val="35000"/>
                  </a:schemeClr>
                </a:solidFill>
                <a:latin typeface="Arial" panose="020B0604020202020204" pitchFamily="34" charset="0"/>
                <a:cs typeface="Arial" panose="020B0604020202020204" pitchFamily="34" charset="0"/>
              </a:rPr>
              <a:t>S</a:t>
            </a:r>
            <a:r>
              <a:rPr lang="en-GB" sz="900" b="1" baseline="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7" name="textruta 6">
            <a:extLst>
              <a:ext uri="{FF2B5EF4-FFF2-40B4-BE49-F238E27FC236}">
                <a16:creationId xmlns:a16="http://schemas.microsoft.com/office/drawing/2014/main" id="{BE6ABED2-384F-4748-8CE8-E5DB02B0EC75}"/>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GB" sz="900" baseline="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GB" sz="900" b="1" baseline="0">
                <a:solidFill>
                  <a:schemeClr val="tx1">
                    <a:lumMod val="65000"/>
                    <a:lumOff val="35000"/>
                  </a:schemeClr>
                </a:solidFill>
                <a:latin typeface="Arial" panose="020B0604020202020204" pitchFamily="34" charset="0"/>
                <a:cs typeface="Arial" panose="020B0604020202020204" pitchFamily="34" charset="0"/>
              </a:rPr>
              <a:t>Format Background </a:t>
            </a:r>
            <a:r>
              <a:rPr lang="en-GB" sz="900" baseline="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GB" sz="900" b="1" baseline="0">
                <a:solidFill>
                  <a:schemeClr val="tx1">
                    <a:lumMod val="65000"/>
                    <a:lumOff val="35000"/>
                  </a:schemeClr>
                </a:solidFill>
                <a:latin typeface="Arial" panose="020B0604020202020204" pitchFamily="34" charset="0"/>
                <a:cs typeface="Arial" panose="020B0604020202020204" pitchFamily="34" charset="0"/>
              </a:rPr>
              <a:t>Solid fill</a:t>
            </a:r>
            <a:r>
              <a:rPr lang="en-GB" sz="900" baseline="0">
                <a:solidFill>
                  <a:schemeClr val="tx1">
                    <a:lumMod val="65000"/>
                    <a:lumOff val="35000"/>
                  </a:schemeClr>
                </a:solidFill>
                <a:latin typeface="Arial" panose="020B0604020202020204" pitchFamily="34" charset="0"/>
                <a:cs typeface="Arial" panose="020B0604020202020204" pitchFamily="34" charset="0"/>
              </a:rPr>
              <a:t> – </a:t>
            </a:r>
            <a:r>
              <a:rPr lang="en-GB" sz="900" b="1" baseline="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GB" sz="900" baseline="0">
              <a:solidFill>
                <a:schemeClr val="tx1">
                  <a:lumMod val="65000"/>
                  <a:lumOff val="35000"/>
                </a:schemeClr>
              </a:solidFill>
              <a:latin typeface="Arial" panose="020B0604020202020204" pitchFamily="34" charset="0"/>
              <a:cs typeface="Arial" panose="020B0604020202020204" pitchFamily="34" charset="0"/>
            </a:endParaRPr>
          </a:p>
          <a:p>
            <a:pPr algn="ctr"/>
            <a:endParaRPr lang="en-GB" sz="900" baseline="0">
              <a:solidFill>
                <a:schemeClr val="tx1">
                  <a:lumMod val="65000"/>
                  <a:lumOff val="35000"/>
                </a:schemeClr>
              </a:solidFill>
              <a:latin typeface="Arial" panose="020B0604020202020204" pitchFamily="34" charset="0"/>
              <a:cs typeface="Arial" panose="020B0604020202020204" pitchFamily="34" charset="0"/>
            </a:endParaRPr>
          </a:p>
          <a:p>
            <a:pPr algn="ctr"/>
            <a:endParaRPr lang="en-GB" sz="900" baseline="0">
              <a:solidFill>
                <a:schemeClr val="tx1">
                  <a:lumMod val="65000"/>
                  <a:lumOff val="35000"/>
                </a:schemeClr>
              </a:solidFill>
              <a:latin typeface="Arial" panose="020B0604020202020204" pitchFamily="34" charset="0"/>
              <a:cs typeface="Arial" panose="020B0604020202020204" pitchFamily="34" charset="0"/>
            </a:endParaRPr>
          </a:p>
        </p:txBody>
      </p:sp>
      <p:sp>
        <p:nvSpPr>
          <p:cNvPr id="8" name="Rektangel 7">
            <a:extLst>
              <a:ext uri="{FF2B5EF4-FFF2-40B4-BE49-F238E27FC236}">
                <a16:creationId xmlns:a16="http://schemas.microsoft.com/office/drawing/2014/main" id="{739A018F-446B-C241-8ABA-56BE21D1A174}"/>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ktangel 8">
            <a:extLst>
              <a:ext uri="{FF2B5EF4-FFF2-40B4-BE49-F238E27FC236}">
                <a16:creationId xmlns:a16="http://schemas.microsoft.com/office/drawing/2014/main" id="{D857EEAE-5D56-214C-B466-54015AC35F80}"/>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B3D60CCC-F2DD-4247-911D-3D6E39D2B6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106523" y="3429000"/>
            <a:ext cx="6096000" cy="3429000"/>
          </a:xfrm>
          <a:prstGeom prst="rect">
            <a:avLst/>
          </a:prstGeom>
        </p:spPr>
      </p:pic>
      <p:sp>
        <p:nvSpPr>
          <p:cNvPr id="10" name="Text Placeholder 4">
            <a:extLst>
              <a:ext uri="{FF2B5EF4-FFF2-40B4-BE49-F238E27FC236}">
                <a16:creationId xmlns:a16="http://schemas.microsoft.com/office/drawing/2014/main" id="{CC8634A3-40E2-E941-BE06-B35A402E81A2}"/>
              </a:ext>
            </a:extLst>
          </p:cNvPr>
          <p:cNvSpPr>
            <a:spLocks noGrp="1"/>
          </p:cNvSpPr>
          <p:nvPr>
            <p:ph type="body" sz="quarter" idx="20"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11" name="Text Placeholder 4">
            <a:extLst>
              <a:ext uri="{FF2B5EF4-FFF2-40B4-BE49-F238E27FC236}">
                <a16:creationId xmlns:a16="http://schemas.microsoft.com/office/drawing/2014/main" id="{7FF54DF7-8C90-5048-91F4-ED1EB63FEBB9}"/>
              </a:ext>
            </a:extLst>
          </p:cNvPr>
          <p:cNvSpPr>
            <a:spLocks noGrp="1"/>
          </p:cNvSpPr>
          <p:nvPr>
            <p:ph type="body" sz="quarter" idx="21" hasCustomPrompt="1"/>
          </p:nvPr>
        </p:nvSpPr>
        <p:spPr>
          <a:xfrm rot="5400000">
            <a:off x="4818982"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1963265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 Text Half 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3718FC5-379A-3343-904E-06A5A117D84C}"/>
              </a:ext>
            </a:extLst>
          </p:cNvPr>
          <p:cNvSpPr>
            <a:spLocks noGrp="1"/>
          </p:cNvSpPr>
          <p:nvPr>
            <p:ph type="pic" sz="quarter" idx="18" hasCustomPrompt="1"/>
          </p:nvPr>
        </p:nvSpPr>
        <p:spPr>
          <a:xfrm>
            <a:off x="6094413" y="0"/>
            <a:ext cx="6095997"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31027"/>
            <a:ext cx="5367178" cy="1365942"/>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three lines</a:t>
            </a:r>
          </a:p>
        </p:txBody>
      </p:sp>
      <p:grpSp>
        <p:nvGrpSpPr>
          <p:cNvPr id="21" name="Grupp 32">
            <a:extLst>
              <a:ext uri="{FF2B5EF4-FFF2-40B4-BE49-F238E27FC236}">
                <a16:creationId xmlns:a16="http://schemas.microsoft.com/office/drawing/2014/main" id="{CF6F4381-F814-DC49-BAE8-DA80AFFD9E68}"/>
              </a:ext>
            </a:extLst>
          </p:cNvPr>
          <p:cNvGrpSpPr/>
          <p:nvPr userDrawn="1"/>
        </p:nvGrpSpPr>
        <p:grpSpPr>
          <a:xfrm>
            <a:off x="576140" y="6451484"/>
            <a:ext cx="615478" cy="91194"/>
            <a:chOff x="576140" y="6451484"/>
            <a:chExt cx="615478" cy="91194"/>
          </a:xfrm>
          <a:solidFill>
            <a:schemeClr val="tx2"/>
          </a:solidFill>
        </p:grpSpPr>
        <p:sp>
          <p:nvSpPr>
            <p:cNvPr id="22" name="Bild 2">
              <a:extLst>
                <a:ext uri="{FF2B5EF4-FFF2-40B4-BE49-F238E27FC236}">
                  <a16:creationId xmlns:a16="http://schemas.microsoft.com/office/drawing/2014/main" id="{62E9B87D-A5ED-B24D-896A-D5B9B26AB28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A0B698E7-BE43-3549-8D56-915B3552259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AE8F0FFE-43AD-8B46-AD52-5AAAB3A7E14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F449D80C-39D5-B049-8099-1AB0DFB21C56}"/>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20D2215C-82C7-5E49-AD19-A866B46120D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5" name="Bild 2">
              <a:extLst>
                <a:ext uri="{FF2B5EF4-FFF2-40B4-BE49-F238E27FC236}">
                  <a16:creationId xmlns:a16="http://schemas.microsoft.com/office/drawing/2014/main" id="{70CBD1E9-7FEE-9349-9D43-444D469EBEE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6" name="Bild 2">
              <a:extLst>
                <a:ext uri="{FF2B5EF4-FFF2-40B4-BE49-F238E27FC236}">
                  <a16:creationId xmlns:a16="http://schemas.microsoft.com/office/drawing/2014/main" id="{2BE0EC2B-5FD2-9449-827A-76C703008BD0}"/>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2" name="Platshållare för text 11">
            <a:extLst>
              <a:ext uri="{FF2B5EF4-FFF2-40B4-BE49-F238E27FC236}">
                <a16:creationId xmlns:a16="http://schemas.microsoft.com/office/drawing/2014/main" id="{2A42B50C-7FD1-C146-8ECB-95091B05A65D}"/>
              </a:ext>
            </a:extLst>
          </p:cNvPr>
          <p:cNvSpPr>
            <a:spLocks noGrp="1"/>
          </p:cNvSpPr>
          <p:nvPr>
            <p:ph type="body" sz="quarter" idx="20" hasCustomPrompt="1"/>
          </p:nvPr>
        </p:nvSpPr>
        <p:spPr>
          <a:xfrm>
            <a:off x="576000" y="2527200"/>
            <a:ext cx="5377125" cy="3600450"/>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16" name="Platshållare för datum 3">
            <a:extLst>
              <a:ext uri="{FF2B5EF4-FFF2-40B4-BE49-F238E27FC236}">
                <a16:creationId xmlns:a16="http://schemas.microsoft.com/office/drawing/2014/main" id="{E89DEF0D-E0BF-5D4C-9494-8D5AE0D65D02}"/>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D8658C7A-A194-48CC-9005-74303F15A4BD}" type="datetime1">
              <a:rPr lang="en-US" noProof="0" smtClean="0"/>
              <a:t>8/20/26</a:t>
            </a:fld>
            <a:endParaRPr lang="en-US" noProof="0"/>
          </a:p>
        </p:txBody>
      </p:sp>
      <p:sp>
        <p:nvSpPr>
          <p:cNvPr id="17" name="Platshållare för sidfot 4">
            <a:extLst>
              <a:ext uri="{FF2B5EF4-FFF2-40B4-BE49-F238E27FC236}">
                <a16:creationId xmlns:a16="http://schemas.microsoft.com/office/drawing/2014/main" id="{59120A69-D01F-A748-9537-2B83B4D28ADB}"/>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18" name="Platshållare för bildnummer 5">
            <a:extLst>
              <a:ext uri="{FF2B5EF4-FFF2-40B4-BE49-F238E27FC236}">
                <a16:creationId xmlns:a16="http://schemas.microsoft.com/office/drawing/2014/main" id="{943BB26A-3612-3A42-8216-56A3B027D321}"/>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25" name="Text Placeholder 4">
            <a:extLst>
              <a:ext uri="{FF2B5EF4-FFF2-40B4-BE49-F238E27FC236}">
                <a16:creationId xmlns:a16="http://schemas.microsoft.com/office/drawing/2014/main" id="{ADFA69F0-4DC9-E843-AD83-A7CA3C778BDC}"/>
              </a:ext>
            </a:extLst>
          </p:cNvPr>
          <p:cNvSpPr>
            <a:spLocks noGrp="1"/>
          </p:cNvSpPr>
          <p:nvPr>
            <p:ph type="body" sz="quarter" idx="21"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861981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 Text Two Images">
    <p:spTree>
      <p:nvGrpSpPr>
        <p:cNvPr id="1" name=""/>
        <p:cNvGrpSpPr/>
        <p:nvPr/>
      </p:nvGrpSpPr>
      <p:grpSpPr>
        <a:xfrm>
          <a:off x="0" y="0"/>
          <a:ext cx="0" cy="0"/>
          <a:chOff x="0" y="0"/>
          <a:chExt cx="0" cy="0"/>
        </a:xfrm>
      </p:grpSpPr>
      <p:sp>
        <p:nvSpPr>
          <p:cNvPr id="17" name="Picture Placeholder 13">
            <a:extLst>
              <a:ext uri="{FF2B5EF4-FFF2-40B4-BE49-F238E27FC236}">
                <a16:creationId xmlns:a16="http://schemas.microsoft.com/office/drawing/2014/main" id="{9D64F04D-9016-D648-A564-243328D5CF42}"/>
              </a:ext>
            </a:extLst>
          </p:cNvPr>
          <p:cNvSpPr>
            <a:spLocks noGrp="1"/>
          </p:cNvSpPr>
          <p:nvPr>
            <p:ph type="pic" sz="quarter" idx="20" hasCustomPrompt="1"/>
          </p:nvPr>
        </p:nvSpPr>
        <p:spPr>
          <a:xfrm>
            <a:off x="6102124"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chemeClr val="accent6">
              <a:lumMod val="90000"/>
            </a:schemeClr>
          </a:solidFill>
        </p:spPr>
        <p:txBody>
          <a:bodyPr wrap="square" lIns="36000" tIns="36000" rIns="36000" bIns="36000" anchor="t">
            <a:noAutofit/>
          </a:bodyPr>
          <a:lstStyle>
            <a:lvl1pPr marL="0" indent="0" algn="ctr">
              <a:buNone/>
              <a:defRPr sz="1300">
                <a:solidFill>
                  <a:schemeClr val="tx2"/>
                </a:solidFill>
              </a:defRPr>
            </a:lvl1pPr>
          </a:lstStyle>
          <a:p>
            <a:r>
              <a:rPr lang="en-US" noProof="0"/>
              <a:t>Click on the icon to add an image</a:t>
            </a:r>
          </a:p>
        </p:txBody>
      </p:sp>
      <p:sp>
        <p:nvSpPr>
          <p:cNvPr id="18" name="Picture Placeholder 17">
            <a:extLst>
              <a:ext uri="{FF2B5EF4-FFF2-40B4-BE49-F238E27FC236}">
                <a16:creationId xmlns:a16="http://schemas.microsoft.com/office/drawing/2014/main" id="{F0C79A00-1FF1-DE4A-B834-AE197A728667}"/>
              </a:ext>
            </a:extLst>
          </p:cNvPr>
          <p:cNvSpPr>
            <a:spLocks noGrp="1"/>
          </p:cNvSpPr>
          <p:nvPr>
            <p:ph type="pic" sz="quarter" idx="21" hasCustomPrompt="1"/>
          </p:nvPr>
        </p:nvSpPr>
        <p:spPr>
          <a:xfrm>
            <a:off x="6102124" y="3429002"/>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chemeClr val="accent6">
              <a:lumMod val="90000"/>
            </a:schemeClr>
          </a:solidFill>
        </p:spPr>
        <p:txBody>
          <a:bodyPr wrap="square" lIns="36000" tIns="36000" rIns="36000" bIns="36000" anchor="t">
            <a:noAutofit/>
          </a:bodyPr>
          <a:lstStyle>
            <a:lvl1pPr marL="0" indent="0" algn="ctr">
              <a:buNone/>
              <a:defRPr sz="1300">
                <a:solidFill>
                  <a:schemeClr val="tx2"/>
                </a:solidFill>
              </a:defRPr>
            </a:lvl1pPr>
          </a:lstStyle>
          <a:p>
            <a:r>
              <a:rPr lang="en-US" noProof="0"/>
              <a:t>Click on the icon to add an image</a:t>
            </a:r>
          </a:p>
        </p:txBody>
      </p:sp>
      <p:grpSp>
        <p:nvGrpSpPr>
          <p:cNvPr id="21" name="Grupp 32">
            <a:extLst>
              <a:ext uri="{FF2B5EF4-FFF2-40B4-BE49-F238E27FC236}">
                <a16:creationId xmlns:a16="http://schemas.microsoft.com/office/drawing/2014/main" id="{CF6F4381-F814-DC49-BAE8-DA80AFFD9E68}"/>
              </a:ext>
            </a:extLst>
          </p:cNvPr>
          <p:cNvGrpSpPr/>
          <p:nvPr userDrawn="1"/>
        </p:nvGrpSpPr>
        <p:grpSpPr>
          <a:xfrm>
            <a:off x="576140" y="6451484"/>
            <a:ext cx="615478" cy="91194"/>
            <a:chOff x="576140" y="6451484"/>
            <a:chExt cx="615478" cy="91194"/>
          </a:xfrm>
          <a:solidFill>
            <a:schemeClr val="tx2"/>
          </a:solidFill>
        </p:grpSpPr>
        <p:sp>
          <p:nvSpPr>
            <p:cNvPr id="22" name="Bild 2">
              <a:extLst>
                <a:ext uri="{FF2B5EF4-FFF2-40B4-BE49-F238E27FC236}">
                  <a16:creationId xmlns:a16="http://schemas.microsoft.com/office/drawing/2014/main" id="{62E9B87D-A5ED-B24D-896A-D5B9B26AB28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A0B698E7-BE43-3549-8D56-915B3552259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AE8F0FFE-43AD-8B46-AD52-5AAAB3A7E14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F449D80C-39D5-B049-8099-1AB0DFB21C56}"/>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20D2215C-82C7-5E49-AD19-A866B46120D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5" name="Bild 2">
              <a:extLst>
                <a:ext uri="{FF2B5EF4-FFF2-40B4-BE49-F238E27FC236}">
                  <a16:creationId xmlns:a16="http://schemas.microsoft.com/office/drawing/2014/main" id="{70CBD1E9-7FEE-9349-9D43-444D469EBEE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6" name="Bild 2">
              <a:extLst>
                <a:ext uri="{FF2B5EF4-FFF2-40B4-BE49-F238E27FC236}">
                  <a16:creationId xmlns:a16="http://schemas.microsoft.com/office/drawing/2014/main" id="{2BE0EC2B-5FD2-9449-827A-76C703008BD0}"/>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6" name="Text Placeholder 18">
            <a:extLst>
              <a:ext uri="{FF2B5EF4-FFF2-40B4-BE49-F238E27FC236}">
                <a16:creationId xmlns:a16="http://schemas.microsoft.com/office/drawing/2014/main" id="{20467CA4-0B99-3D43-951D-AF48E93B71AF}"/>
              </a:ext>
            </a:extLst>
          </p:cNvPr>
          <p:cNvSpPr>
            <a:spLocks noGrp="1"/>
          </p:cNvSpPr>
          <p:nvPr>
            <p:ph type="body" sz="quarter" idx="14" hasCustomPrompt="1"/>
          </p:nvPr>
        </p:nvSpPr>
        <p:spPr>
          <a:xfrm>
            <a:off x="576000" y="731027"/>
            <a:ext cx="5367178" cy="1365942"/>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three lines</a:t>
            </a:r>
          </a:p>
        </p:txBody>
      </p:sp>
      <p:sp>
        <p:nvSpPr>
          <p:cNvPr id="28" name="Platshållare för text 11">
            <a:extLst>
              <a:ext uri="{FF2B5EF4-FFF2-40B4-BE49-F238E27FC236}">
                <a16:creationId xmlns:a16="http://schemas.microsoft.com/office/drawing/2014/main" id="{6EA4EC91-4073-7042-8C47-9A5C07E48A82}"/>
              </a:ext>
            </a:extLst>
          </p:cNvPr>
          <p:cNvSpPr>
            <a:spLocks noGrp="1"/>
          </p:cNvSpPr>
          <p:nvPr>
            <p:ph type="body" sz="quarter" idx="22" hasCustomPrompt="1"/>
          </p:nvPr>
        </p:nvSpPr>
        <p:spPr>
          <a:xfrm>
            <a:off x="576000" y="2527200"/>
            <a:ext cx="5377125" cy="3600450"/>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19" name="Platshållare för datum 3">
            <a:extLst>
              <a:ext uri="{FF2B5EF4-FFF2-40B4-BE49-F238E27FC236}">
                <a16:creationId xmlns:a16="http://schemas.microsoft.com/office/drawing/2014/main" id="{45B54E49-CA70-F24E-94C1-2A908903A1EB}"/>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69338056-6C3F-4197-87C7-4A9B4C3535C5}" type="datetime1">
              <a:rPr lang="en-US" noProof="0" smtClean="0"/>
              <a:t>8/20/26</a:t>
            </a:fld>
            <a:endParaRPr lang="en-US" noProof="0"/>
          </a:p>
        </p:txBody>
      </p:sp>
      <p:sp>
        <p:nvSpPr>
          <p:cNvPr id="20" name="Platshållare för sidfot 4">
            <a:extLst>
              <a:ext uri="{FF2B5EF4-FFF2-40B4-BE49-F238E27FC236}">
                <a16:creationId xmlns:a16="http://schemas.microsoft.com/office/drawing/2014/main" id="{81CF31E5-3CFA-0741-9FA7-E68B33FF1823}"/>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25" name="Platshållare för bildnummer 5">
            <a:extLst>
              <a:ext uri="{FF2B5EF4-FFF2-40B4-BE49-F238E27FC236}">
                <a16:creationId xmlns:a16="http://schemas.microsoft.com/office/drawing/2014/main" id="{E01C1CB6-4DB0-AD41-90AA-E2810CAF6C39}"/>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27" name="Text Placeholder 4">
            <a:extLst>
              <a:ext uri="{FF2B5EF4-FFF2-40B4-BE49-F238E27FC236}">
                <a16:creationId xmlns:a16="http://schemas.microsoft.com/office/drawing/2014/main" id="{72EE66E8-7924-5B47-AFDD-577EDE917188}"/>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9" name="Text Placeholder 4">
            <a:extLst>
              <a:ext uri="{FF2B5EF4-FFF2-40B4-BE49-F238E27FC236}">
                <a16:creationId xmlns:a16="http://schemas.microsoft.com/office/drawing/2014/main" id="{F0ECC550-5076-C14C-9AC3-F7D9B43AE5CC}"/>
              </a:ext>
            </a:extLst>
          </p:cNvPr>
          <p:cNvSpPr>
            <a:spLocks noGrp="1"/>
          </p:cNvSpPr>
          <p:nvPr>
            <p:ph type="body" sz="quarter" idx="23" hasCustomPrompt="1"/>
          </p:nvPr>
        </p:nvSpPr>
        <p:spPr>
          <a:xfrm rot="5400000">
            <a:off x="10901730" y="4232646"/>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34039614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 Text Third 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3718FC5-379A-3343-904E-06A5A117D84C}"/>
              </a:ext>
            </a:extLst>
          </p:cNvPr>
          <p:cNvSpPr>
            <a:spLocks noGrp="1"/>
          </p:cNvSpPr>
          <p:nvPr>
            <p:ph type="pic" sz="quarter" idx="18" hasCustomPrompt="1"/>
          </p:nvPr>
        </p:nvSpPr>
        <p:spPr>
          <a:xfrm>
            <a:off x="8128000" y="0"/>
            <a:ext cx="406241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30801"/>
            <a:ext cx="7258375" cy="860256"/>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two lines</a:t>
            </a:r>
          </a:p>
        </p:txBody>
      </p:sp>
      <p:grpSp>
        <p:nvGrpSpPr>
          <p:cNvPr id="21" name="Grupp 32">
            <a:extLst>
              <a:ext uri="{FF2B5EF4-FFF2-40B4-BE49-F238E27FC236}">
                <a16:creationId xmlns:a16="http://schemas.microsoft.com/office/drawing/2014/main" id="{CF6F4381-F814-DC49-BAE8-DA80AFFD9E68}"/>
              </a:ext>
            </a:extLst>
          </p:cNvPr>
          <p:cNvGrpSpPr/>
          <p:nvPr userDrawn="1"/>
        </p:nvGrpSpPr>
        <p:grpSpPr>
          <a:xfrm>
            <a:off x="576140" y="6451484"/>
            <a:ext cx="615478" cy="91194"/>
            <a:chOff x="576140" y="6451484"/>
            <a:chExt cx="615478" cy="91194"/>
          </a:xfrm>
          <a:solidFill>
            <a:schemeClr val="tx2"/>
          </a:solidFill>
        </p:grpSpPr>
        <p:sp>
          <p:nvSpPr>
            <p:cNvPr id="22" name="Bild 2">
              <a:extLst>
                <a:ext uri="{FF2B5EF4-FFF2-40B4-BE49-F238E27FC236}">
                  <a16:creationId xmlns:a16="http://schemas.microsoft.com/office/drawing/2014/main" id="{62E9B87D-A5ED-B24D-896A-D5B9B26AB28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A0B698E7-BE43-3549-8D56-915B3552259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AE8F0FFE-43AD-8B46-AD52-5AAAB3A7E14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F449D80C-39D5-B049-8099-1AB0DFB21C56}"/>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20D2215C-82C7-5E49-AD19-A866B46120D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5" name="Bild 2">
              <a:extLst>
                <a:ext uri="{FF2B5EF4-FFF2-40B4-BE49-F238E27FC236}">
                  <a16:creationId xmlns:a16="http://schemas.microsoft.com/office/drawing/2014/main" id="{70CBD1E9-7FEE-9349-9D43-444D469EBEE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6" name="Bild 2">
              <a:extLst>
                <a:ext uri="{FF2B5EF4-FFF2-40B4-BE49-F238E27FC236}">
                  <a16:creationId xmlns:a16="http://schemas.microsoft.com/office/drawing/2014/main" id="{2BE0EC2B-5FD2-9449-827A-76C703008BD0}"/>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8" name="Text Placeholder 7">
            <a:extLst>
              <a:ext uri="{FF2B5EF4-FFF2-40B4-BE49-F238E27FC236}">
                <a16:creationId xmlns:a16="http://schemas.microsoft.com/office/drawing/2014/main" id="{2E443046-6083-654F-90A3-8BC37A592844}"/>
              </a:ext>
            </a:extLst>
          </p:cNvPr>
          <p:cNvSpPr>
            <a:spLocks noGrp="1"/>
          </p:cNvSpPr>
          <p:nvPr>
            <p:ph type="body" sz="quarter" idx="19" hasCustomPrompt="1"/>
          </p:nvPr>
        </p:nvSpPr>
        <p:spPr>
          <a:xfrm>
            <a:off x="576000" y="2527201"/>
            <a:ext cx="3481650" cy="353159"/>
          </a:xfrm>
        </p:spPr>
        <p:txBody>
          <a:bodyPr/>
          <a:lstStyle>
            <a:lvl1pPr marL="0" indent="0">
              <a:lnSpc>
                <a:spcPct val="100000"/>
              </a:lnSpc>
              <a:spcBef>
                <a:spcPts val="0"/>
              </a:spcBef>
              <a:spcAft>
                <a:spcPts val="2000"/>
              </a:spcAft>
              <a:buNone/>
              <a:defRPr sz="1800" b="1" spc="40" baseline="0"/>
            </a:lvl1pPr>
            <a:lvl2pPr marL="180000">
              <a:lnSpc>
                <a:spcPct val="100000"/>
              </a:lnSpc>
              <a:spcBef>
                <a:spcPts val="0"/>
              </a:spcBef>
              <a:spcAft>
                <a:spcPts val="600"/>
              </a:spcAft>
              <a:defRPr sz="1800" spc="40" baseline="0"/>
            </a:lvl2pPr>
            <a:lvl3pPr marL="404813" indent="-182563">
              <a:tabLst/>
              <a:defRPr sz="1400" spc="40" baseline="0"/>
            </a:lvl3pPr>
            <a:lvl4pPr marL="536575" indent="-131763">
              <a:tabLst/>
              <a:defRPr sz="1200" spc="40" baseline="0"/>
            </a:lvl4pPr>
            <a:lvl5pPr marL="627063" indent="-130175">
              <a:tabLst/>
              <a:defRPr sz="1100" spc="40" baseline="0"/>
            </a:lvl5pPr>
          </a:lstStyle>
          <a:p>
            <a:pPr lvl="0"/>
            <a:r>
              <a:rPr lang="en-US" noProof="0"/>
              <a:t>Click to add a short headline</a:t>
            </a:r>
          </a:p>
        </p:txBody>
      </p:sp>
      <p:sp>
        <p:nvSpPr>
          <p:cNvPr id="16" name="Text Placeholder 7">
            <a:extLst>
              <a:ext uri="{FF2B5EF4-FFF2-40B4-BE49-F238E27FC236}">
                <a16:creationId xmlns:a16="http://schemas.microsoft.com/office/drawing/2014/main" id="{E67F9331-98D1-9C4B-905A-0ADF2E53F9BE}"/>
              </a:ext>
            </a:extLst>
          </p:cNvPr>
          <p:cNvSpPr>
            <a:spLocks noGrp="1"/>
          </p:cNvSpPr>
          <p:nvPr>
            <p:ph type="body" sz="quarter" idx="20" hasCustomPrompt="1"/>
          </p:nvPr>
        </p:nvSpPr>
        <p:spPr>
          <a:xfrm>
            <a:off x="4360747" y="2527201"/>
            <a:ext cx="3470274" cy="353159"/>
          </a:xfrm>
        </p:spPr>
        <p:txBody>
          <a:bodyPr/>
          <a:lstStyle>
            <a:lvl1pPr marL="0" indent="0">
              <a:lnSpc>
                <a:spcPct val="100000"/>
              </a:lnSpc>
              <a:spcBef>
                <a:spcPts val="0"/>
              </a:spcBef>
              <a:spcAft>
                <a:spcPts val="2000"/>
              </a:spcAft>
              <a:buNone/>
              <a:defRPr sz="1800" b="1" spc="40" baseline="0"/>
            </a:lvl1pPr>
            <a:lvl2pPr marL="180000">
              <a:lnSpc>
                <a:spcPct val="100000"/>
              </a:lnSpc>
              <a:spcBef>
                <a:spcPts val="0"/>
              </a:spcBef>
              <a:spcAft>
                <a:spcPts val="600"/>
              </a:spcAft>
              <a:defRPr sz="1800" spc="40" baseline="0"/>
            </a:lvl2pPr>
            <a:lvl3pPr marL="404813" indent="-182563">
              <a:tabLst/>
              <a:defRPr sz="1400" spc="40" baseline="0"/>
            </a:lvl3pPr>
            <a:lvl4pPr marL="536575" indent="-131763">
              <a:tabLst/>
              <a:defRPr sz="1200" spc="40" baseline="0"/>
            </a:lvl4pPr>
            <a:lvl5pPr marL="627063" indent="-130175">
              <a:tabLst/>
              <a:defRPr sz="1100" spc="40" baseline="0"/>
            </a:lvl5pPr>
          </a:lstStyle>
          <a:p>
            <a:pPr lvl="0"/>
            <a:r>
              <a:rPr lang="en-US" noProof="0"/>
              <a:t>Click to add a short headline</a:t>
            </a:r>
          </a:p>
        </p:txBody>
      </p:sp>
      <p:sp>
        <p:nvSpPr>
          <p:cNvPr id="18" name="Platshållare för text 11">
            <a:extLst>
              <a:ext uri="{FF2B5EF4-FFF2-40B4-BE49-F238E27FC236}">
                <a16:creationId xmlns:a16="http://schemas.microsoft.com/office/drawing/2014/main" id="{B167AB32-6297-C042-8F90-85FF79E8A715}"/>
              </a:ext>
            </a:extLst>
          </p:cNvPr>
          <p:cNvSpPr>
            <a:spLocks noGrp="1"/>
          </p:cNvSpPr>
          <p:nvPr>
            <p:ph type="body" sz="quarter" idx="22" hasCustomPrompt="1"/>
          </p:nvPr>
        </p:nvSpPr>
        <p:spPr>
          <a:xfrm>
            <a:off x="576001" y="3101340"/>
            <a:ext cx="3481650" cy="3027998"/>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20" name="Platshållare för text 11">
            <a:extLst>
              <a:ext uri="{FF2B5EF4-FFF2-40B4-BE49-F238E27FC236}">
                <a16:creationId xmlns:a16="http://schemas.microsoft.com/office/drawing/2014/main" id="{A3BB055C-51F0-9547-B732-F77893221A8A}"/>
              </a:ext>
            </a:extLst>
          </p:cNvPr>
          <p:cNvSpPr>
            <a:spLocks noGrp="1"/>
          </p:cNvSpPr>
          <p:nvPr>
            <p:ph type="body" sz="quarter" idx="23" hasCustomPrompt="1"/>
          </p:nvPr>
        </p:nvSpPr>
        <p:spPr>
          <a:xfrm>
            <a:off x="4360747" y="3101340"/>
            <a:ext cx="3468803" cy="3027998"/>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25" name="Platshållare för datum 3">
            <a:extLst>
              <a:ext uri="{FF2B5EF4-FFF2-40B4-BE49-F238E27FC236}">
                <a16:creationId xmlns:a16="http://schemas.microsoft.com/office/drawing/2014/main" id="{EF8DED46-4381-4A4E-B90C-47E643212D33}"/>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3AC976B5-996D-49F2-903A-2688E0A31275}" type="datetime1">
              <a:rPr lang="en-US" noProof="0" smtClean="0"/>
              <a:t>8/20/26</a:t>
            </a:fld>
            <a:endParaRPr lang="en-US" noProof="0"/>
          </a:p>
        </p:txBody>
      </p:sp>
      <p:sp>
        <p:nvSpPr>
          <p:cNvPr id="26" name="Platshållare för sidfot 4">
            <a:extLst>
              <a:ext uri="{FF2B5EF4-FFF2-40B4-BE49-F238E27FC236}">
                <a16:creationId xmlns:a16="http://schemas.microsoft.com/office/drawing/2014/main" id="{156B130B-C777-8649-96AB-98BFDD4C3943}"/>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27" name="Platshållare för bildnummer 5">
            <a:extLst>
              <a:ext uri="{FF2B5EF4-FFF2-40B4-BE49-F238E27FC236}">
                <a16:creationId xmlns:a16="http://schemas.microsoft.com/office/drawing/2014/main" id="{F143B0E1-EC62-C549-82DA-518FA9718F4A}"/>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29" name="Text Placeholder 4">
            <a:extLst>
              <a:ext uri="{FF2B5EF4-FFF2-40B4-BE49-F238E27FC236}">
                <a16:creationId xmlns:a16="http://schemas.microsoft.com/office/drawing/2014/main" id="{451A2045-A8EE-6E45-9F6D-0E79C884BB53}"/>
              </a:ext>
            </a:extLst>
          </p:cNvPr>
          <p:cNvSpPr>
            <a:spLocks noGrp="1"/>
          </p:cNvSpPr>
          <p:nvPr>
            <p:ph type="body" sz="quarter" idx="24"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8507136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 Full Image Text">
    <p:bg>
      <p:bgPr>
        <a:solidFill>
          <a:schemeClr val="tx2"/>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CBA7EE4-EB8C-8F45-95DB-49CBDE2D978D}"/>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9" name="Text Placeholder 18">
            <a:extLst>
              <a:ext uri="{FF2B5EF4-FFF2-40B4-BE49-F238E27FC236}">
                <a16:creationId xmlns:a16="http://schemas.microsoft.com/office/drawing/2014/main" id="{58CE51E9-6C0E-C949-894C-193AA77B60DF}"/>
              </a:ext>
            </a:extLst>
          </p:cNvPr>
          <p:cNvSpPr>
            <a:spLocks noGrp="1"/>
          </p:cNvSpPr>
          <p:nvPr>
            <p:ph type="body" sz="quarter" idx="14" hasCustomPrompt="1"/>
          </p:nvPr>
        </p:nvSpPr>
        <p:spPr>
          <a:xfrm>
            <a:off x="576000" y="730800"/>
            <a:ext cx="7258375"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two lines</a:t>
            </a:r>
          </a:p>
        </p:txBody>
      </p:sp>
      <p:sp>
        <p:nvSpPr>
          <p:cNvPr id="11" name="Platshållare för text 11">
            <a:extLst>
              <a:ext uri="{FF2B5EF4-FFF2-40B4-BE49-F238E27FC236}">
                <a16:creationId xmlns:a16="http://schemas.microsoft.com/office/drawing/2014/main" id="{C5482E94-5FA1-1F47-8B93-C0D85448BA6E}"/>
              </a:ext>
            </a:extLst>
          </p:cNvPr>
          <p:cNvSpPr>
            <a:spLocks noGrp="1"/>
          </p:cNvSpPr>
          <p:nvPr>
            <p:ph type="body" sz="quarter" idx="22" hasCustomPrompt="1"/>
          </p:nvPr>
        </p:nvSpPr>
        <p:spPr>
          <a:xfrm>
            <a:off x="576000" y="2527200"/>
            <a:ext cx="7253550" cy="3600450"/>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12" name="textruta 5">
            <a:extLst>
              <a:ext uri="{FF2B5EF4-FFF2-40B4-BE49-F238E27FC236}">
                <a16:creationId xmlns:a16="http://schemas.microsoft.com/office/drawing/2014/main" id="{45196D91-67ED-F14C-AA23-1BB0E2429AAA}"/>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3" name="textruta 12">
            <a:extLst>
              <a:ext uri="{FF2B5EF4-FFF2-40B4-BE49-F238E27FC236}">
                <a16:creationId xmlns:a16="http://schemas.microsoft.com/office/drawing/2014/main" id="{E0F263F1-6466-534C-AD87-EA9164E74147}"/>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4" name="Rektangel 13">
            <a:extLst>
              <a:ext uri="{FF2B5EF4-FFF2-40B4-BE49-F238E27FC236}">
                <a16:creationId xmlns:a16="http://schemas.microsoft.com/office/drawing/2014/main" id="{916D287D-EFE0-9C43-8645-225101052B01}"/>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5" name="Rektangel 14">
            <a:extLst>
              <a:ext uri="{FF2B5EF4-FFF2-40B4-BE49-F238E27FC236}">
                <a16:creationId xmlns:a16="http://schemas.microsoft.com/office/drawing/2014/main" id="{5C7F710D-EE3C-7646-9CC3-62F39C8BE8FF}"/>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6" name="Platshållare för datum 3">
            <a:extLst>
              <a:ext uri="{FF2B5EF4-FFF2-40B4-BE49-F238E27FC236}">
                <a16:creationId xmlns:a16="http://schemas.microsoft.com/office/drawing/2014/main" id="{8484B784-9A21-5346-B2A6-6BA631846E39}"/>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F159F052-C4EE-4461-976C-A1C131EEFB00}" type="datetime1">
              <a:rPr lang="en-US" noProof="0" smtClean="0"/>
              <a:t>8/20/26</a:t>
            </a:fld>
            <a:endParaRPr lang="en-US" noProof="0"/>
          </a:p>
        </p:txBody>
      </p:sp>
      <p:sp>
        <p:nvSpPr>
          <p:cNvPr id="17" name="Platshållare för sidfot 4">
            <a:extLst>
              <a:ext uri="{FF2B5EF4-FFF2-40B4-BE49-F238E27FC236}">
                <a16:creationId xmlns:a16="http://schemas.microsoft.com/office/drawing/2014/main" id="{955F9113-DA62-B146-B028-59AA4C8F85F8}"/>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18" name="Platshållare för bildnummer 5">
            <a:extLst>
              <a:ext uri="{FF2B5EF4-FFF2-40B4-BE49-F238E27FC236}">
                <a16:creationId xmlns:a16="http://schemas.microsoft.com/office/drawing/2014/main" id="{6FEAA033-CF77-9242-8C81-8C8DA5690778}"/>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20" name="Text Placeholder 4">
            <a:extLst>
              <a:ext uri="{FF2B5EF4-FFF2-40B4-BE49-F238E27FC236}">
                <a16:creationId xmlns:a16="http://schemas.microsoft.com/office/drawing/2014/main" id="{9C994672-C586-454D-ABE5-E160AD756DE0}"/>
              </a:ext>
            </a:extLst>
          </p:cNvPr>
          <p:cNvSpPr>
            <a:spLocks noGrp="1"/>
          </p:cNvSpPr>
          <p:nvPr>
            <p:ph type="body" sz="quarter" idx="23"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3062445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 Four Images Percentage">
    <p:bg>
      <p:bgPr>
        <a:solidFill>
          <a:schemeClr val="bg1"/>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0794AD3A-B730-0944-AAFA-F8EE554E7682}"/>
              </a:ext>
            </a:extLst>
          </p:cNvPr>
          <p:cNvSpPr>
            <a:spLocks noGrp="1"/>
          </p:cNvSpPr>
          <p:nvPr>
            <p:ph type="pic" sz="quarter" idx="13" hasCustomPrompt="1"/>
          </p:nvPr>
        </p:nvSpPr>
        <p:spPr>
          <a:xfrm>
            <a:off x="3"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4" name="Picture Placeholder 13">
            <a:extLst>
              <a:ext uri="{FF2B5EF4-FFF2-40B4-BE49-F238E27FC236}">
                <a16:creationId xmlns:a16="http://schemas.microsoft.com/office/drawing/2014/main" id="{FF008750-47A3-4D46-89C6-9F1EFAE7170D}"/>
              </a:ext>
            </a:extLst>
          </p:cNvPr>
          <p:cNvSpPr>
            <a:spLocks noGrp="1"/>
          </p:cNvSpPr>
          <p:nvPr>
            <p:ph type="pic" sz="quarter" idx="16" hasCustomPrompt="1"/>
          </p:nvPr>
        </p:nvSpPr>
        <p:spPr>
          <a:xfrm>
            <a:off x="6096557" y="3"/>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29" name="Picture Placeholder 28">
            <a:extLst>
              <a:ext uri="{FF2B5EF4-FFF2-40B4-BE49-F238E27FC236}">
                <a16:creationId xmlns:a16="http://schemas.microsoft.com/office/drawing/2014/main" id="{C37FC6B3-B9C9-A04F-8FCD-09803B9D6C38}"/>
              </a:ext>
            </a:extLst>
          </p:cNvPr>
          <p:cNvSpPr>
            <a:spLocks noGrp="1"/>
          </p:cNvSpPr>
          <p:nvPr>
            <p:ph type="pic" sz="quarter" idx="17" hasCustomPrompt="1"/>
          </p:nvPr>
        </p:nvSpPr>
        <p:spPr>
          <a:xfrm>
            <a:off x="4" y="3429002"/>
            <a:ext cx="6095996" cy="3428998"/>
          </a:xfrm>
          <a:custGeom>
            <a:avLst/>
            <a:gdLst>
              <a:gd name="connsiteX0" fmla="*/ 1146049 w 6095996"/>
              <a:gd name="connsiteY0" fmla="*/ 3041536 h 3428998"/>
              <a:gd name="connsiteX1" fmla="*/ 1157832 w 6095996"/>
              <a:gd name="connsiteY1" fmla="*/ 3076509 h 3428998"/>
              <a:gd name="connsiteX2" fmla="*/ 1134642 w 6095996"/>
              <a:gd name="connsiteY2" fmla="*/ 3076509 h 3428998"/>
              <a:gd name="connsiteX3" fmla="*/ 788169 w 6095996"/>
              <a:gd name="connsiteY3" fmla="*/ 3041536 h 3428998"/>
              <a:gd name="connsiteX4" fmla="*/ 799952 w 6095996"/>
              <a:gd name="connsiteY4" fmla="*/ 3076509 h 3428998"/>
              <a:gd name="connsiteX5" fmla="*/ 776762 w 6095996"/>
              <a:gd name="connsiteY5" fmla="*/ 3076509 h 3428998"/>
              <a:gd name="connsiteX6" fmla="*/ 1132323 w 6095996"/>
              <a:gd name="connsiteY6" fmla="*/ 3022545 h 3428998"/>
              <a:gd name="connsiteX7" fmla="*/ 1100859 w 6095996"/>
              <a:gd name="connsiteY7" fmla="*/ 3113676 h 3428998"/>
              <a:gd name="connsiteX8" fmla="*/ 1123109 w 6095996"/>
              <a:gd name="connsiteY8" fmla="*/ 3113676 h 3428998"/>
              <a:gd name="connsiteX9" fmla="*/ 1128876 w 6095996"/>
              <a:gd name="connsiteY9" fmla="*/ 3095062 h 3428998"/>
              <a:gd name="connsiteX10" fmla="*/ 1163786 w 6095996"/>
              <a:gd name="connsiteY10" fmla="*/ 3095062 h 3428998"/>
              <a:gd name="connsiteX11" fmla="*/ 1169740 w 6095996"/>
              <a:gd name="connsiteY11" fmla="*/ 3113676 h 3428998"/>
              <a:gd name="connsiteX12" fmla="*/ 1191614 w 6095996"/>
              <a:gd name="connsiteY12" fmla="*/ 3113676 h 3428998"/>
              <a:gd name="connsiteX13" fmla="*/ 1159148 w 6095996"/>
              <a:gd name="connsiteY13" fmla="*/ 3022545 h 3428998"/>
              <a:gd name="connsiteX14" fmla="*/ 961907 w 6095996"/>
              <a:gd name="connsiteY14" fmla="*/ 3022545 h 3428998"/>
              <a:gd name="connsiteX15" fmla="*/ 933640 w 6095996"/>
              <a:gd name="connsiteY15" fmla="*/ 3050248 h 3428998"/>
              <a:gd name="connsiteX16" fmla="*/ 961907 w 6095996"/>
              <a:gd name="connsiteY16" fmla="*/ 3076823 h 3428998"/>
              <a:gd name="connsiteX17" fmla="*/ 983467 w 6095996"/>
              <a:gd name="connsiteY17" fmla="*/ 3076823 h 3428998"/>
              <a:gd name="connsiteX18" fmla="*/ 991678 w 6095996"/>
              <a:gd name="connsiteY18" fmla="*/ 3085284 h 3428998"/>
              <a:gd name="connsiteX19" fmla="*/ 983467 w 6095996"/>
              <a:gd name="connsiteY19" fmla="*/ 3093745 h 3428998"/>
              <a:gd name="connsiteX20" fmla="*/ 937338 w 6095996"/>
              <a:gd name="connsiteY20" fmla="*/ 3093745 h 3428998"/>
              <a:gd name="connsiteX21" fmla="*/ 937338 w 6095996"/>
              <a:gd name="connsiteY21" fmla="*/ 3113676 h 3428998"/>
              <a:gd name="connsiteX22" fmla="*/ 982715 w 6095996"/>
              <a:gd name="connsiteY22" fmla="*/ 3113676 h 3428998"/>
              <a:gd name="connsiteX23" fmla="*/ 1011358 w 6095996"/>
              <a:gd name="connsiteY23" fmla="*/ 3085284 h 3428998"/>
              <a:gd name="connsiteX24" fmla="*/ 986727 w 6095996"/>
              <a:gd name="connsiteY24" fmla="*/ 3058709 h 3428998"/>
              <a:gd name="connsiteX25" fmla="*/ 961907 w 6095996"/>
              <a:gd name="connsiteY25" fmla="*/ 3058709 h 3428998"/>
              <a:gd name="connsiteX26" fmla="*/ 953320 w 6095996"/>
              <a:gd name="connsiteY26" fmla="*/ 3050248 h 3428998"/>
              <a:gd name="connsiteX27" fmla="*/ 961907 w 6095996"/>
              <a:gd name="connsiteY27" fmla="*/ 3041787 h 3428998"/>
              <a:gd name="connsiteX28" fmla="*/ 1004965 w 6095996"/>
              <a:gd name="connsiteY28" fmla="*/ 3041787 h 3428998"/>
              <a:gd name="connsiteX29" fmla="*/ 1004965 w 6095996"/>
              <a:gd name="connsiteY29" fmla="*/ 3022545 h 3428998"/>
              <a:gd name="connsiteX30" fmla="*/ 841570 w 6095996"/>
              <a:gd name="connsiteY30" fmla="*/ 3022545 h 3428998"/>
              <a:gd name="connsiteX31" fmla="*/ 841570 w 6095996"/>
              <a:gd name="connsiteY31" fmla="*/ 3113676 h 3428998"/>
              <a:gd name="connsiteX32" fmla="*/ 862691 w 6095996"/>
              <a:gd name="connsiteY32" fmla="*/ 3113676 h 3428998"/>
              <a:gd name="connsiteX33" fmla="*/ 862691 w 6095996"/>
              <a:gd name="connsiteY33" fmla="*/ 3057456 h 3428998"/>
              <a:gd name="connsiteX34" fmla="*/ 898981 w 6095996"/>
              <a:gd name="connsiteY34" fmla="*/ 3113488 h 3428998"/>
              <a:gd name="connsiteX35" fmla="*/ 898981 w 6095996"/>
              <a:gd name="connsiteY35" fmla="*/ 3113676 h 3428998"/>
              <a:gd name="connsiteX36" fmla="*/ 920855 w 6095996"/>
              <a:gd name="connsiteY36" fmla="*/ 3113676 h 3428998"/>
              <a:gd name="connsiteX37" fmla="*/ 920792 w 6095996"/>
              <a:gd name="connsiteY37" fmla="*/ 3093996 h 3428998"/>
              <a:gd name="connsiteX38" fmla="*/ 920667 w 6095996"/>
              <a:gd name="connsiteY38" fmla="*/ 3022545 h 3428998"/>
              <a:gd name="connsiteX39" fmla="*/ 899670 w 6095996"/>
              <a:gd name="connsiteY39" fmla="*/ 3022545 h 3428998"/>
              <a:gd name="connsiteX40" fmla="*/ 899670 w 6095996"/>
              <a:gd name="connsiteY40" fmla="*/ 3079831 h 3428998"/>
              <a:gd name="connsiteX41" fmla="*/ 863067 w 6095996"/>
              <a:gd name="connsiteY41" fmla="*/ 3022545 h 3428998"/>
              <a:gd name="connsiteX42" fmla="*/ 774443 w 6095996"/>
              <a:gd name="connsiteY42" fmla="*/ 3022545 h 3428998"/>
              <a:gd name="connsiteX43" fmla="*/ 742918 w 6095996"/>
              <a:gd name="connsiteY43" fmla="*/ 3113676 h 3428998"/>
              <a:gd name="connsiteX44" fmla="*/ 765167 w 6095996"/>
              <a:gd name="connsiteY44" fmla="*/ 3113676 h 3428998"/>
              <a:gd name="connsiteX45" fmla="*/ 770934 w 6095996"/>
              <a:gd name="connsiteY45" fmla="*/ 3095062 h 3428998"/>
              <a:gd name="connsiteX46" fmla="*/ 805844 w 6095996"/>
              <a:gd name="connsiteY46" fmla="*/ 3095062 h 3428998"/>
              <a:gd name="connsiteX47" fmla="*/ 811798 w 6095996"/>
              <a:gd name="connsiteY47" fmla="*/ 3113676 h 3428998"/>
              <a:gd name="connsiteX48" fmla="*/ 833735 w 6095996"/>
              <a:gd name="connsiteY48" fmla="*/ 3113676 h 3428998"/>
              <a:gd name="connsiteX49" fmla="*/ 801269 w 6095996"/>
              <a:gd name="connsiteY49" fmla="*/ 3022545 h 3428998"/>
              <a:gd name="connsiteX50" fmla="*/ 604403 w 6095996"/>
              <a:gd name="connsiteY50" fmla="*/ 3022545 h 3428998"/>
              <a:gd name="connsiteX51" fmla="*/ 576136 w 6095996"/>
              <a:gd name="connsiteY51" fmla="*/ 3050248 h 3428998"/>
              <a:gd name="connsiteX52" fmla="*/ 604403 w 6095996"/>
              <a:gd name="connsiteY52" fmla="*/ 3076823 h 3428998"/>
              <a:gd name="connsiteX53" fmla="*/ 625964 w 6095996"/>
              <a:gd name="connsiteY53" fmla="*/ 3076823 h 3428998"/>
              <a:gd name="connsiteX54" fmla="*/ 634174 w 6095996"/>
              <a:gd name="connsiteY54" fmla="*/ 3085284 h 3428998"/>
              <a:gd name="connsiteX55" fmla="*/ 625964 w 6095996"/>
              <a:gd name="connsiteY55" fmla="*/ 3093745 h 3428998"/>
              <a:gd name="connsiteX56" fmla="*/ 579772 w 6095996"/>
              <a:gd name="connsiteY56" fmla="*/ 3093745 h 3428998"/>
              <a:gd name="connsiteX57" fmla="*/ 579772 w 6095996"/>
              <a:gd name="connsiteY57" fmla="*/ 3113676 h 3428998"/>
              <a:gd name="connsiteX58" fmla="*/ 625149 w 6095996"/>
              <a:gd name="connsiteY58" fmla="*/ 3113676 h 3428998"/>
              <a:gd name="connsiteX59" fmla="*/ 653792 w 6095996"/>
              <a:gd name="connsiteY59" fmla="*/ 3085284 h 3428998"/>
              <a:gd name="connsiteX60" fmla="*/ 629223 w 6095996"/>
              <a:gd name="connsiteY60" fmla="*/ 3058709 h 3428998"/>
              <a:gd name="connsiteX61" fmla="*/ 604403 w 6095996"/>
              <a:gd name="connsiteY61" fmla="*/ 3058709 h 3428998"/>
              <a:gd name="connsiteX62" fmla="*/ 595817 w 6095996"/>
              <a:gd name="connsiteY62" fmla="*/ 3050248 h 3428998"/>
              <a:gd name="connsiteX63" fmla="*/ 604403 w 6095996"/>
              <a:gd name="connsiteY63" fmla="*/ 3041787 h 3428998"/>
              <a:gd name="connsiteX64" fmla="*/ 647461 w 6095996"/>
              <a:gd name="connsiteY64" fmla="*/ 3041787 h 3428998"/>
              <a:gd name="connsiteX65" fmla="*/ 647461 w 6095996"/>
              <a:gd name="connsiteY65" fmla="*/ 3022545 h 3428998"/>
              <a:gd name="connsiteX66" fmla="*/ 1023956 w 6095996"/>
              <a:gd name="connsiteY66" fmla="*/ 3022482 h 3428998"/>
              <a:gd name="connsiteX67" fmla="*/ 1023956 w 6095996"/>
              <a:gd name="connsiteY67" fmla="*/ 3113676 h 3428998"/>
              <a:gd name="connsiteX68" fmla="*/ 1045015 w 6095996"/>
              <a:gd name="connsiteY68" fmla="*/ 3113676 h 3428998"/>
              <a:gd name="connsiteX69" fmla="*/ 1045015 w 6095996"/>
              <a:gd name="connsiteY69" fmla="*/ 3075193 h 3428998"/>
              <a:gd name="connsiteX70" fmla="*/ 1074975 w 6095996"/>
              <a:gd name="connsiteY70" fmla="*/ 3113676 h 3428998"/>
              <a:gd name="connsiteX71" fmla="*/ 1099481 w 6095996"/>
              <a:gd name="connsiteY71" fmla="*/ 3113676 h 3428998"/>
              <a:gd name="connsiteX72" fmla="*/ 1065009 w 6095996"/>
              <a:gd name="connsiteY72" fmla="*/ 3068111 h 3428998"/>
              <a:gd name="connsiteX73" fmla="*/ 1099481 w 6095996"/>
              <a:gd name="connsiteY73" fmla="*/ 3022482 h 3428998"/>
              <a:gd name="connsiteX74" fmla="*/ 1074975 w 6095996"/>
              <a:gd name="connsiteY74" fmla="*/ 3022482 h 3428998"/>
              <a:gd name="connsiteX75" fmla="*/ 1045015 w 6095996"/>
              <a:gd name="connsiteY75" fmla="*/ 3060965 h 3428998"/>
              <a:gd name="connsiteX76" fmla="*/ 1045015 w 6095996"/>
              <a:gd name="connsiteY76" fmla="*/ 3022482 h 3428998"/>
              <a:gd name="connsiteX77" fmla="*/ 666076 w 6095996"/>
              <a:gd name="connsiteY77" fmla="*/ 3022482 h 3428998"/>
              <a:gd name="connsiteX78" fmla="*/ 666076 w 6095996"/>
              <a:gd name="connsiteY78" fmla="*/ 3113676 h 3428998"/>
              <a:gd name="connsiteX79" fmla="*/ 687073 w 6095996"/>
              <a:gd name="connsiteY79" fmla="*/ 3113676 h 3428998"/>
              <a:gd name="connsiteX80" fmla="*/ 687073 w 6095996"/>
              <a:gd name="connsiteY80" fmla="*/ 3075193 h 3428998"/>
              <a:gd name="connsiteX81" fmla="*/ 717032 w 6095996"/>
              <a:gd name="connsiteY81" fmla="*/ 3113676 h 3428998"/>
              <a:gd name="connsiteX82" fmla="*/ 741601 w 6095996"/>
              <a:gd name="connsiteY82" fmla="*/ 3113676 h 3428998"/>
              <a:gd name="connsiteX83" fmla="*/ 707067 w 6095996"/>
              <a:gd name="connsiteY83" fmla="*/ 3068111 h 3428998"/>
              <a:gd name="connsiteX84" fmla="*/ 741601 w 6095996"/>
              <a:gd name="connsiteY84" fmla="*/ 3022482 h 3428998"/>
              <a:gd name="connsiteX85" fmla="*/ 717032 w 6095996"/>
              <a:gd name="connsiteY85" fmla="*/ 3022482 h 3428998"/>
              <a:gd name="connsiteX86" fmla="*/ 687073 w 6095996"/>
              <a:gd name="connsiteY86" fmla="*/ 3060965 h 3428998"/>
              <a:gd name="connsiteX87" fmla="*/ 687073 w 6095996"/>
              <a:gd name="connsiteY87" fmla="*/ 3022482 h 3428998"/>
              <a:gd name="connsiteX88" fmla="*/ 0 w 6095996"/>
              <a:gd name="connsiteY88" fmla="*/ 0 h 3428998"/>
              <a:gd name="connsiteX89" fmla="*/ 6095996 w 6095996"/>
              <a:gd name="connsiteY89" fmla="*/ 0 h 3428998"/>
              <a:gd name="connsiteX90" fmla="*/ 6095996 w 6095996"/>
              <a:gd name="connsiteY90" fmla="*/ 3428998 h 3428998"/>
              <a:gd name="connsiteX91" fmla="*/ 0 w 6095996"/>
              <a:gd name="connsiteY91" fmla="*/ 3428998 h 342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95996" h="3428998">
                <a:moveTo>
                  <a:pt x="1146049" y="3041536"/>
                </a:moveTo>
                <a:lnTo>
                  <a:pt x="1157832" y="3076509"/>
                </a:lnTo>
                <a:lnTo>
                  <a:pt x="1134642" y="3076509"/>
                </a:lnTo>
                <a:close/>
                <a:moveTo>
                  <a:pt x="788169" y="3041536"/>
                </a:moveTo>
                <a:lnTo>
                  <a:pt x="799952" y="3076509"/>
                </a:lnTo>
                <a:lnTo>
                  <a:pt x="776762" y="3076509"/>
                </a:lnTo>
                <a:close/>
                <a:moveTo>
                  <a:pt x="1132323" y="3022545"/>
                </a:moveTo>
                <a:lnTo>
                  <a:pt x="1100859" y="3113676"/>
                </a:lnTo>
                <a:lnTo>
                  <a:pt x="1123109" y="3113676"/>
                </a:lnTo>
                <a:lnTo>
                  <a:pt x="1128876" y="3095062"/>
                </a:lnTo>
                <a:lnTo>
                  <a:pt x="1163786" y="3095062"/>
                </a:lnTo>
                <a:lnTo>
                  <a:pt x="1169740" y="3113676"/>
                </a:lnTo>
                <a:lnTo>
                  <a:pt x="1191614" y="3113676"/>
                </a:lnTo>
                <a:lnTo>
                  <a:pt x="1159148" y="3022545"/>
                </a:lnTo>
                <a:close/>
                <a:moveTo>
                  <a:pt x="961907" y="3022545"/>
                </a:moveTo>
                <a:cubicBezTo>
                  <a:pt x="944358" y="3022545"/>
                  <a:pt x="933640" y="3032824"/>
                  <a:pt x="933640" y="3050248"/>
                </a:cubicBezTo>
                <a:cubicBezTo>
                  <a:pt x="933640" y="3067672"/>
                  <a:pt x="945987" y="3076823"/>
                  <a:pt x="961907" y="3076823"/>
                </a:cubicBezTo>
                <a:lnTo>
                  <a:pt x="983467" y="3076823"/>
                </a:lnTo>
                <a:cubicBezTo>
                  <a:pt x="988920" y="3076823"/>
                  <a:pt x="991678" y="3080959"/>
                  <a:pt x="991678" y="3085284"/>
                </a:cubicBezTo>
                <a:cubicBezTo>
                  <a:pt x="991678" y="3089734"/>
                  <a:pt x="988920" y="3093745"/>
                  <a:pt x="983467" y="3093745"/>
                </a:cubicBezTo>
                <a:lnTo>
                  <a:pt x="937338" y="3093745"/>
                </a:lnTo>
                <a:lnTo>
                  <a:pt x="937338" y="3113676"/>
                </a:lnTo>
                <a:lnTo>
                  <a:pt x="982715" y="3113676"/>
                </a:lnTo>
                <a:cubicBezTo>
                  <a:pt x="1000703" y="3113676"/>
                  <a:pt x="1011358" y="3103774"/>
                  <a:pt x="1011358" y="3085284"/>
                </a:cubicBezTo>
                <a:cubicBezTo>
                  <a:pt x="1011358" y="3068612"/>
                  <a:pt x="1000641" y="3058709"/>
                  <a:pt x="986727" y="3058709"/>
                </a:cubicBezTo>
                <a:lnTo>
                  <a:pt x="961907" y="3058709"/>
                </a:lnTo>
                <a:cubicBezTo>
                  <a:pt x="956078" y="3058709"/>
                  <a:pt x="953320" y="3054698"/>
                  <a:pt x="953320" y="3050248"/>
                </a:cubicBezTo>
                <a:cubicBezTo>
                  <a:pt x="953320" y="3045798"/>
                  <a:pt x="956078" y="3041787"/>
                  <a:pt x="961907" y="3041787"/>
                </a:cubicBezTo>
                <a:lnTo>
                  <a:pt x="1004965" y="3041787"/>
                </a:lnTo>
                <a:lnTo>
                  <a:pt x="1004965" y="3022545"/>
                </a:lnTo>
                <a:close/>
                <a:moveTo>
                  <a:pt x="841570" y="3022545"/>
                </a:moveTo>
                <a:lnTo>
                  <a:pt x="841570" y="3113676"/>
                </a:lnTo>
                <a:lnTo>
                  <a:pt x="862691" y="3113676"/>
                </a:lnTo>
                <a:lnTo>
                  <a:pt x="862691" y="3057456"/>
                </a:lnTo>
                <a:lnTo>
                  <a:pt x="898981" y="3113488"/>
                </a:lnTo>
                <a:lnTo>
                  <a:pt x="898981" y="3113676"/>
                </a:lnTo>
                <a:lnTo>
                  <a:pt x="920855" y="3113676"/>
                </a:lnTo>
                <a:lnTo>
                  <a:pt x="920792" y="3093996"/>
                </a:lnTo>
                <a:lnTo>
                  <a:pt x="920667" y="3022545"/>
                </a:lnTo>
                <a:lnTo>
                  <a:pt x="899670" y="3022545"/>
                </a:lnTo>
                <a:lnTo>
                  <a:pt x="899670" y="3079831"/>
                </a:lnTo>
                <a:lnTo>
                  <a:pt x="863067" y="3022545"/>
                </a:lnTo>
                <a:close/>
                <a:moveTo>
                  <a:pt x="774443" y="3022545"/>
                </a:moveTo>
                <a:lnTo>
                  <a:pt x="742918" y="3113676"/>
                </a:lnTo>
                <a:lnTo>
                  <a:pt x="765167" y="3113676"/>
                </a:lnTo>
                <a:lnTo>
                  <a:pt x="770934" y="3095062"/>
                </a:lnTo>
                <a:lnTo>
                  <a:pt x="805844" y="3095062"/>
                </a:lnTo>
                <a:lnTo>
                  <a:pt x="811798" y="3113676"/>
                </a:lnTo>
                <a:lnTo>
                  <a:pt x="833735" y="3113676"/>
                </a:lnTo>
                <a:lnTo>
                  <a:pt x="801269" y="3022545"/>
                </a:lnTo>
                <a:close/>
                <a:moveTo>
                  <a:pt x="604403" y="3022545"/>
                </a:moveTo>
                <a:cubicBezTo>
                  <a:pt x="586791" y="3022545"/>
                  <a:pt x="576136" y="3032824"/>
                  <a:pt x="576136" y="3050248"/>
                </a:cubicBezTo>
                <a:cubicBezTo>
                  <a:pt x="576136" y="3067672"/>
                  <a:pt x="588484" y="3076823"/>
                  <a:pt x="604403" y="3076823"/>
                </a:cubicBezTo>
                <a:lnTo>
                  <a:pt x="625964" y="3076823"/>
                </a:lnTo>
                <a:cubicBezTo>
                  <a:pt x="631416" y="3076823"/>
                  <a:pt x="634174" y="3080959"/>
                  <a:pt x="634174" y="3085284"/>
                </a:cubicBezTo>
                <a:cubicBezTo>
                  <a:pt x="634174" y="3089734"/>
                  <a:pt x="631416" y="3093745"/>
                  <a:pt x="625964" y="3093745"/>
                </a:cubicBezTo>
                <a:lnTo>
                  <a:pt x="579772" y="3093745"/>
                </a:lnTo>
                <a:lnTo>
                  <a:pt x="579772" y="3113676"/>
                </a:lnTo>
                <a:lnTo>
                  <a:pt x="625149" y="3113676"/>
                </a:lnTo>
                <a:cubicBezTo>
                  <a:pt x="643137" y="3113676"/>
                  <a:pt x="653792" y="3103774"/>
                  <a:pt x="653792" y="3085284"/>
                </a:cubicBezTo>
                <a:cubicBezTo>
                  <a:pt x="653792" y="3068612"/>
                  <a:pt x="643137" y="3058709"/>
                  <a:pt x="629223" y="3058709"/>
                </a:cubicBezTo>
                <a:lnTo>
                  <a:pt x="604403" y="3058709"/>
                </a:lnTo>
                <a:cubicBezTo>
                  <a:pt x="598574" y="3058709"/>
                  <a:pt x="595817" y="3054698"/>
                  <a:pt x="595817" y="3050248"/>
                </a:cubicBezTo>
                <a:cubicBezTo>
                  <a:pt x="595817" y="3045798"/>
                  <a:pt x="598574" y="3041787"/>
                  <a:pt x="604403" y="3041787"/>
                </a:cubicBezTo>
                <a:lnTo>
                  <a:pt x="647461" y="3041787"/>
                </a:lnTo>
                <a:lnTo>
                  <a:pt x="647461" y="3022545"/>
                </a:lnTo>
                <a:close/>
                <a:moveTo>
                  <a:pt x="1023956" y="3022482"/>
                </a:moveTo>
                <a:lnTo>
                  <a:pt x="1023956" y="3113676"/>
                </a:lnTo>
                <a:lnTo>
                  <a:pt x="1045015" y="3113676"/>
                </a:lnTo>
                <a:lnTo>
                  <a:pt x="1045015" y="3075193"/>
                </a:lnTo>
                <a:lnTo>
                  <a:pt x="1074975" y="3113676"/>
                </a:lnTo>
                <a:lnTo>
                  <a:pt x="1099481" y="3113676"/>
                </a:lnTo>
                <a:lnTo>
                  <a:pt x="1065009" y="3068111"/>
                </a:lnTo>
                <a:lnTo>
                  <a:pt x="1099481" y="3022482"/>
                </a:lnTo>
                <a:lnTo>
                  <a:pt x="1074975" y="3022482"/>
                </a:lnTo>
                <a:lnTo>
                  <a:pt x="1045015" y="3060965"/>
                </a:lnTo>
                <a:lnTo>
                  <a:pt x="1045015" y="3022482"/>
                </a:lnTo>
                <a:close/>
                <a:moveTo>
                  <a:pt x="666076" y="3022482"/>
                </a:moveTo>
                <a:lnTo>
                  <a:pt x="666076" y="3113676"/>
                </a:lnTo>
                <a:lnTo>
                  <a:pt x="687073" y="3113676"/>
                </a:lnTo>
                <a:lnTo>
                  <a:pt x="687073" y="3075193"/>
                </a:lnTo>
                <a:lnTo>
                  <a:pt x="717032" y="3113676"/>
                </a:lnTo>
                <a:lnTo>
                  <a:pt x="741601" y="3113676"/>
                </a:lnTo>
                <a:lnTo>
                  <a:pt x="707067" y="3068111"/>
                </a:lnTo>
                <a:lnTo>
                  <a:pt x="741601" y="3022482"/>
                </a:lnTo>
                <a:lnTo>
                  <a:pt x="717032" y="3022482"/>
                </a:lnTo>
                <a:lnTo>
                  <a:pt x="687073" y="3060965"/>
                </a:lnTo>
                <a:lnTo>
                  <a:pt x="687073" y="3022482"/>
                </a:lnTo>
                <a:close/>
                <a:moveTo>
                  <a:pt x="0" y="0"/>
                </a:moveTo>
                <a:lnTo>
                  <a:pt x="6095996" y="0"/>
                </a:lnTo>
                <a:lnTo>
                  <a:pt x="6095996"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8" name="Picture Placeholder 17">
            <a:extLst>
              <a:ext uri="{FF2B5EF4-FFF2-40B4-BE49-F238E27FC236}">
                <a16:creationId xmlns:a16="http://schemas.microsoft.com/office/drawing/2014/main" id="{1D8C10B2-C5B9-8C42-AAE6-7022794E8D33}"/>
              </a:ext>
            </a:extLst>
          </p:cNvPr>
          <p:cNvSpPr>
            <a:spLocks noGrp="1"/>
          </p:cNvSpPr>
          <p:nvPr>
            <p:ph type="pic" sz="quarter" idx="18" hasCustomPrompt="1"/>
          </p:nvPr>
        </p:nvSpPr>
        <p:spPr>
          <a:xfrm>
            <a:off x="6096557" y="3429002"/>
            <a:ext cx="6095997"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txBody>
          <a:bodyPr wrap="square" lIns="36000" tIns="36000" rIns="36000" bIns="36000" anchor="t">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28" name="Text Placeholder 18">
            <a:extLst>
              <a:ext uri="{FF2B5EF4-FFF2-40B4-BE49-F238E27FC236}">
                <a16:creationId xmlns:a16="http://schemas.microsoft.com/office/drawing/2014/main" id="{2DF6F143-809A-5045-8C63-0CB7DDC37D20}"/>
              </a:ext>
            </a:extLst>
          </p:cNvPr>
          <p:cNvSpPr>
            <a:spLocks noGrp="1"/>
          </p:cNvSpPr>
          <p:nvPr>
            <p:ph type="body" sz="quarter" idx="35" hasCustomPrompt="1"/>
          </p:nvPr>
        </p:nvSpPr>
        <p:spPr>
          <a:xfrm>
            <a:off x="3088267" y="1300220"/>
            <a:ext cx="2491409" cy="828564"/>
          </a:xfrm>
          <a:prstGeom prst="rect">
            <a:avLst/>
          </a:prstGeom>
        </p:spPr>
        <p:txBody>
          <a:bodyPr anchor="ctr">
            <a:noAutofit/>
          </a:bodyPr>
          <a:lstStyle>
            <a:lvl1pPr marL="0" indent="0" algn="l">
              <a:lnSpc>
                <a:spcPct val="85000"/>
              </a:lnSpc>
              <a:spcBef>
                <a:spcPts val="0"/>
              </a:spcBef>
              <a:buNone/>
              <a:defRPr sz="1800" spc="40" baseline="0">
                <a:solidFill>
                  <a:schemeClr val="bg1"/>
                </a:solidFill>
              </a:defRPr>
            </a:lvl1pPr>
          </a:lstStyle>
          <a:p>
            <a:pPr lvl="0"/>
            <a:r>
              <a:rPr lang="en-US" noProof="0"/>
              <a:t>Click to add text</a:t>
            </a:r>
          </a:p>
        </p:txBody>
      </p:sp>
      <p:sp>
        <p:nvSpPr>
          <p:cNvPr id="30" name="Text Placeholder 18">
            <a:extLst>
              <a:ext uri="{FF2B5EF4-FFF2-40B4-BE49-F238E27FC236}">
                <a16:creationId xmlns:a16="http://schemas.microsoft.com/office/drawing/2014/main" id="{9304EB74-76ED-4B45-9D59-3E0FE9DA6187}"/>
              </a:ext>
            </a:extLst>
          </p:cNvPr>
          <p:cNvSpPr>
            <a:spLocks noGrp="1"/>
          </p:cNvSpPr>
          <p:nvPr>
            <p:ph type="body" sz="quarter" idx="36" hasCustomPrompt="1"/>
          </p:nvPr>
        </p:nvSpPr>
        <p:spPr>
          <a:xfrm>
            <a:off x="953647" y="1300220"/>
            <a:ext cx="2152968" cy="828564"/>
          </a:xfrm>
          <a:prstGeom prst="rect">
            <a:avLst/>
          </a:prstGeom>
        </p:spPr>
        <p:txBody>
          <a:bodyPr anchor="ctr">
            <a:noAutofit/>
          </a:bodyPr>
          <a:lstStyle>
            <a:lvl1pPr marL="0" indent="0" algn="l">
              <a:lnSpc>
                <a:spcPct val="85000"/>
              </a:lnSpc>
              <a:spcBef>
                <a:spcPts val="0"/>
              </a:spcBef>
              <a:buNone/>
              <a:defRPr sz="7500" b="1" spc="40" baseline="0">
                <a:solidFill>
                  <a:schemeClr val="bg1"/>
                </a:solidFill>
              </a:defRPr>
            </a:lvl1pPr>
          </a:lstStyle>
          <a:p>
            <a:pPr lvl="0"/>
            <a:r>
              <a:rPr lang="en-US" noProof="0"/>
              <a:t>XX%</a:t>
            </a:r>
          </a:p>
        </p:txBody>
      </p:sp>
      <p:sp>
        <p:nvSpPr>
          <p:cNvPr id="33" name="Text Placeholder 18">
            <a:extLst>
              <a:ext uri="{FF2B5EF4-FFF2-40B4-BE49-F238E27FC236}">
                <a16:creationId xmlns:a16="http://schemas.microsoft.com/office/drawing/2014/main" id="{3FD14E92-C0C8-364E-BEAC-3BDE33210C69}"/>
              </a:ext>
            </a:extLst>
          </p:cNvPr>
          <p:cNvSpPr>
            <a:spLocks noGrp="1"/>
          </p:cNvSpPr>
          <p:nvPr>
            <p:ph type="body" sz="quarter" idx="37" hasCustomPrompt="1"/>
          </p:nvPr>
        </p:nvSpPr>
        <p:spPr>
          <a:xfrm>
            <a:off x="3088267" y="4729219"/>
            <a:ext cx="2491409" cy="828564"/>
          </a:xfrm>
          <a:prstGeom prst="rect">
            <a:avLst/>
          </a:prstGeom>
        </p:spPr>
        <p:txBody>
          <a:bodyPr anchor="ctr">
            <a:noAutofit/>
          </a:bodyPr>
          <a:lstStyle>
            <a:lvl1pPr marL="0" indent="0" algn="l">
              <a:lnSpc>
                <a:spcPct val="85000"/>
              </a:lnSpc>
              <a:spcBef>
                <a:spcPts val="0"/>
              </a:spcBef>
              <a:buNone/>
              <a:defRPr sz="1800" spc="40" baseline="0">
                <a:solidFill>
                  <a:schemeClr val="bg1"/>
                </a:solidFill>
              </a:defRPr>
            </a:lvl1pPr>
          </a:lstStyle>
          <a:p>
            <a:pPr lvl="0"/>
            <a:r>
              <a:rPr lang="en-US" noProof="0"/>
              <a:t>Click to add text</a:t>
            </a:r>
          </a:p>
        </p:txBody>
      </p:sp>
      <p:sp>
        <p:nvSpPr>
          <p:cNvPr id="34" name="Text Placeholder 18">
            <a:extLst>
              <a:ext uri="{FF2B5EF4-FFF2-40B4-BE49-F238E27FC236}">
                <a16:creationId xmlns:a16="http://schemas.microsoft.com/office/drawing/2014/main" id="{C3C27830-0043-6743-8610-2CB87E45DD43}"/>
              </a:ext>
            </a:extLst>
          </p:cNvPr>
          <p:cNvSpPr>
            <a:spLocks noGrp="1"/>
          </p:cNvSpPr>
          <p:nvPr>
            <p:ph type="body" sz="quarter" idx="38" hasCustomPrompt="1"/>
          </p:nvPr>
        </p:nvSpPr>
        <p:spPr>
          <a:xfrm>
            <a:off x="953647" y="4729219"/>
            <a:ext cx="2152968" cy="828564"/>
          </a:xfrm>
          <a:prstGeom prst="rect">
            <a:avLst/>
          </a:prstGeom>
        </p:spPr>
        <p:txBody>
          <a:bodyPr anchor="ctr">
            <a:noAutofit/>
          </a:bodyPr>
          <a:lstStyle>
            <a:lvl1pPr marL="0" indent="0" algn="l">
              <a:lnSpc>
                <a:spcPct val="85000"/>
              </a:lnSpc>
              <a:spcBef>
                <a:spcPts val="0"/>
              </a:spcBef>
              <a:buNone/>
              <a:defRPr sz="7500" b="1" spc="40" baseline="0">
                <a:solidFill>
                  <a:schemeClr val="bg1"/>
                </a:solidFill>
              </a:defRPr>
            </a:lvl1pPr>
          </a:lstStyle>
          <a:p>
            <a:pPr lvl="0"/>
            <a:r>
              <a:rPr lang="en-US" noProof="0"/>
              <a:t>XX%</a:t>
            </a:r>
          </a:p>
        </p:txBody>
      </p:sp>
      <p:sp>
        <p:nvSpPr>
          <p:cNvPr id="35" name="Text Placeholder 18">
            <a:extLst>
              <a:ext uri="{FF2B5EF4-FFF2-40B4-BE49-F238E27FC236}">
                <a16:creationId xmlns:a16="http://schemas.microsoft.com/office/drawing/2014/main" id="{6DE9334C-562A-5C4C-BB8C-952C00B60182}"/>
              </a:ext>
            </a:extLst>
          </p:cNvPr>
          <p:cNvSpPr>
            <a:spLocks noGrp="1"/>
          </p:cNvSpPr>
          <p:nvPr>
            <p:ph type="body" sz="quarter" idx="39" hasCustomPrompt="1"/>
          </p:nvPr>
        </p:nvSpPr>
        <p:spPr>
          <a:xfrm>
            <a:off x="8762237" y="1300220"/>
            <a:ext cx="2491409" cy="828564"/>
          </a:xfrm>
          <a:prstGeom prst="rect">
            <a:avLst/>
          </a:prstGeom>
        </p:spPr>
        <p:txBody>
          <a:bodyPr anchor="ctr">
            <a:noAutofit/>
          </a:bodyPr>
          <a:lstStyle>
            <a:lvl1pPr marL="0" indent="0" algn="l">
              <a:lnSpc>
                <a:spcPct val="85000"/>
              </a:lnSpc>
              <a:spcBef>
                <a:spcPts val="0"/>
              </a:spcBef>
              <a:buNone/>
              <a:defRPr sz="1800" spc="40" baseline="0">
                <a:solidFill>
                  <a:schemeClr val="bg1"/>
                </a:solidFill>
              </a:defRPr>
            </a:lvl1pPr>
          </a:lstStyle>
          <a:p>
            <a:pPr lvl="0"/>
            <a:r>
              <a:rPr lang="en-US" noProof="0"/>
              <a:t>Click to add text</a:t>
            </a:r>
          </a:p>
        </p:txBody>
      </p:sp>
      <p:sp>
        <p:nvSpPr>
          <p:cNvPr id="36" name="Text Placeholder 18">
            <a:extLst>
              <a:ext uri="{FF2B5EF4-FFF2-40B4-BE49-F238E27FC236}">
                <a16:creationId xmlns:a16="http://schemas.microsoft.com/office/drawing/2014/main" id="{4B5F202E-21CC-1B4D-A21D-5E824680D7C3}"/>
              </a:ext>
            </a:extLst>
          </p:cNvPr>
          <p:cNvSpPr>
            <a:spLocks noGrp="1"/>
          </p:cNvSpPr>
          <p:nvPr>
            <p:ph type="body" sz="quarter" idx="40" hasCustomPrompt="1"/>
          </p:nvPr>
        </p:nvSpPr>
        <p:spPr>
          <a:xfrm>
            <a:off x="6627617" y="1300220"/>
            <a:ext cx="2152968" cy="828564"/>
          </a:xfrm>
          <a:prstGeom prst="rect">
            <a:avLst/>
          </a:prstGeom>
        </p:spPr>
        <p:txBody>
          <a:bodyPr anchor="ctr">
            <a:noAutofit/>
          </a:bodyPr>
          <a:lstStyle>
            <a:lvl1pPr marL="0" indent="0" algn="l">
              <a:lnSpc>
                <a:spcPct val="85000"/>
              </a:lnSpc>
              <a:spcBef>
                <a:spcPts val="0"/>
              </a:spcBef>
              <a:buNone/>
              <a:defRPr sz="7500" b="1" spc="40" baseline="0">
                <a:solidFill>
                  <a:schemeClr val="bg1"/>
                </a:solidFill>
              </a:defRPr>
            </a:lvl1pPr>
          </a:lstStyle>
          <a:p>
            <a:pPr lvl="0"/>
            <a:r>
              <a:rPr lang="en-US" noProof="0"/>
              <a:t>XX%</a:t>
            </a:r>
          </a:p>
        </p:txBody>
      </p:sp>
      <p:sp>
        <p:nvSpPr>
          <p:cNvPr id="37" name="Text Placeholder 18">
            <a:extLst>
              <a:ext uri="{FF2B5EF4-FFF2-40B4-BE49-F238E27FC236}">
                <a16:creationId xmlns:a16="http://schemas.microsoft.com/office/drawing/2014/main" id="{8D75ACEF-8209-9749-9CB8-7EA7DA9892D4}"/>
              </a:ext>
            </a:extLst>
          </p:cNvPr>
          <p:cNvSpPr>
            <a:spLocks noGrp="1"/>
          </p:cNvSpPr>
          <p:nvPr>
            <p:ph type="body" sz="quarter" idx="41" hasCustomPrompt="1"/>
          </p:nvPr>
        </p:nvSpPr>
        <p:spPr>
          <a:xfrm>
            <a:off x="8762237" y="4729219"/>
            <a:ext cx="2491409" cy="828564"/>
          </a:xfrm>
          <a:prstGeom prst="rect">
            <a:avLst/>
          </a:prstGeom>
        </p:spPr>
        <p:txBody>
          <a:bodyPr anchor="ctr">
            <a:noAutofit/>
          </a:bodyPr>
          <a:lstStyle>
            <a:lvl1pPr marL="0" indent="0" algn="l">
              <a:lnSpc>
                <a:spcPct val="85000"/>
              </a:lnSpc>
              <a:spcBef>
                <a:spcPts val="0"/>
              </a:spcBef>
              <a:buNone/>
              <a:defRPr sz="1800" spc="40" baseline="0">
                <a:solidFill>
                  <a:schemeClr val="bg1"/>
                </a:solidFill>
              </a:defRPr>
            </a:lvl1pPr>
          </a:lstStyle>
          <a:p>
            <a:pPr lvl="0"/>
            <a:r>
              <a:rPr lang="en-US" noProof="0"/>
              <a:t>Click to add text</a:t>
            </a:r>
          </a:p>
        </p:txBody>
      </p:sp>
      <p:sp>
        <p:nvSpPr>
          <p:cNvPr id="38" name="Text Placeholder 18">
            <a:extLst>
              <a:ext uri="{FF2B5EF4-FFF2-40B4-BE49-F238E27FC236}">
                <a16:creationId xmlns:a16="http://schemas.microsoft.com/office/drawing/2014/main" id="{1469836C-111D-B74A-A176-3FEDB9A33016}"/>
              </a:ext>
            </a:extLst>
          </p:cNvPr>
          <p:cNvSpPr>
            <a:spLocks noGrp="1"/>
          </p:cNvSpPr>
          <p:nvPr>
            <p:ph type="body" sz="quarter" idx="42" hasCustomPrompt="1"/>
          </p:nvPr>
        </p:nvSpPr>
        <p:spPr>
          <a:xfrm>
            <a:off x="6627617" y="4729219"/>
            <a:ext cx="2152968" cy="828564"/>
          </a:xfrm>
          <a:prstGeom prst="rect">
            <a:avLst/>
          </a:prstGeom>
        </p:spPr>
        <p:txBody>
          <a:bodyPr anchor="ctr">
            <a:noAutofit/>
          </a:bodyPr>
          <a:lstStyle>
            <a:lvl1pPr marL="0" indent="0" algn="l">
              <a:lnSpc>
                <a:spcPct val="85000"/>
              </a:lnSpc>
              <a:spcBef>
                <a:spcPts val="0"/>
              </a:spcBef>
              <a:buNone/>
              <a:defRPr sz="7500" b="1" spc="40" baseline="0">
                <a:solidFill>
                  <a:schemeClr val="bg1"/>
                </a:solidFill>
              </a:defRPr>
            </a:lvl1pPr>
          </a:lstStyle>
          <a:p>
            <a:pPr lvl="0"/>
            <a:r>
              <a:rPr lang="en-US" noProof="0"/>
              <a:t>XX%</a:t>
            </a:r>
          </a:p>
        </p:txBody>
      </p:sp>
      <p:sp>
        <p:nvSpPr>
          <p:cNvPr id="17" name="textruta 5">
            <a:extLst>
              <a:ext uri="{FF2B5EF4-FFF2-40B4-BE49-F238E27FC236}">
                <a16:creationId xmlns:a16="http://schemas.microsoft.com/office/drawing/2014/main" id="{E90C3209-4C05-3C43-B48E-1ECBEF52FBA7}"/>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9" name="textruta 18">
            <a:extLst>
              <a:ext uri="{FF2B5EF4-FFF2-40B4-BE49-F238E27FC236}">
                <a16:creationId xmlns:a16="http://schemas.microsoft.com/office/drawing/2014/main" id="{88F68831-1F31-F148-A602-C4C4933E8B69}"/>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0" name="Rektangel 19">
            <a:extLst>
              <a:ext uri="{FF2B5EF4-FFF2-40B4-BE49-F238E27FC236}">
                <a16:creationId xmlns:a16="http://schemas.microsoft.com/office/drawing/2014/main" id="{C29F9589-B689-ED44-8A45-2DD215DCBD14}"/>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1" name="Rektangel 20">
            <a:extLst>
              <a:ext uri="{FF2B5EF4-FFF2-40B4-BE49-F238E27FC236}">
                <a16:creationId xmlns:a16="http://schemas.microsoft.com/office/drawing/2014/main" id="{B0464F1E-024A-AA42-97B1-2B23E046CA94}"/>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2" name="Platshållare för datum 3">
            <a:extLst>
              <a:ext uri="{FF2B5EF4-FFF2-40B4-BE49-F238E27FC236}">
                <a16:creationId xmlns:a16="http://schemas.microsoft.com/office/drawing/2014/main" id="{AD71DE8A-70D0-DF46-9215-74304BF95816}"/>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C6CFF069-4DF9-4C60-8CA2-ACAA89F96A5E}" type="datetime1">
              <a:rPr lang="en-US" smtClean="0"/>
              <a:t>8/20/26</a:t>
            </a:fld>
            <a:endParaRPr lang="en-US"/>
          </a:p>
        </p:txBody>
      </p:sp>
      <p:sp>
        <p:nvSpPr>
          <p:cNvPr id="23" name="Platshållare för sidfot 4">
            <a:extLst>
              <a:ext uri="{FF2B5EF4-FFF2-40B4-BE49-F238E27FC236}">
                <a16:creationId xmlns:a16="http://schemas.microsoft.com/office/drawing/2014/main" id="{51D5C77F-E4FC-CE46-8460-3ECBA17B7451}"/>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nb-NO"/>
              <a:t>Skanska Norge Hovedpresentasjon - desember 2022</a:t>
            </a:r>
            <a:endParaRPr lang="en-US"/>
          </a:p>
        </p:txBody>
      </p:sp>
      <p:sp>
        <p:nvSpPr>
          <p:cNvPr id="24" name="Platshållare för bildnummer 5">
            <a:extLst>
              <a:ext uri="{FF2B5EF4-FFF2-40B4-BE49-F238E27FC236}">
                <a16:creationId xmlns:a16="http://schemas.microsoft.com/office/drawing/2014/main" id="{69DE8965-1F24-2141-B9C3-65976942F2F1}"/>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25" name="Text Placeholder 4">
            <a:extLst>
              <a:ext uri="{FF2B5EF4-FFF2-40B4-BE49-F238E27FC236}">
                <a16:creationId xmlns:a16="http://schemas.microsoft.com/office/drawing/2014/main" id="{FE0E1D06-6CCE-1142-8EDF-E1C3A54A7FD1}"/>
              </a:ext>
            </a:extLst>
          </p:cNvPr>
          <p:cNvSpPr>
            <a:spLocks noGrp="1"/>
          </p:cNvSpPr>
          <p:nvPr>
            <p:ph type="body" sz="quarter" idx="43"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6" name="Text Placeholder 4">
            <a:extLst>
              <a:ext uri="{FF2B5EF4-FFF2-40B4-BE49-F238E27FC236}">
                <a16:creationId xmlns:a16="http://schemas.microsoft.com/office/drawing/2014/main" id="{739985EA-42BD-7B49-BFB3-4CC099D34377}"/>
              </a:ext>
            </a:extLst>
          </p:cNvPr>
          <p:cNvSpPr>
            <a:spLocks noGrp="1"/>
          </p:cNvSpPr>
          <p:nvPr>
            <p:ph type="body" sz="quarter" idx="44" hasCustomPrompt="1"/>
          </p:nvPr>
        </p:nvSpPr>
        <p:spPr>
          <a:xfrm rot="5400000">
            <a:off x="4805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27" name="Text Placeholder 4">
            <a:extLst>
              <a:ext uri="{FF2B5EF4-FFF2-40B4-BE49-F238E27FC236}">
                <a16:creationId xmlns:a16="http://schemas.microsoft.com/office/drawing/2014/main" id="{768BF38A-9DCF-A849-8886-2CB394E1E2A9}"/>
              </a:ext>
            </a:extLst>
          </p:cNvPr>
          <p:cNvSpPr>
            <a:spLocks noGrp="1"/>
          </p:cNvSpPr>
          <p:nvPr>
            <p:ph type="body" sz="quarter" idx="45" hasCustomPrompt="1"/>
          </p:nvPr>
        </p:nvSpPr>
        <p:spPr>
          <a:xfrm rot="5400000">
            <a:off x="4805730" y="4232646"/>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
        <p:nvSpPr>
          <p:cNvPr id="31" name="Text Placeholder 4">
            <a:extLst>
              <a:ext uri="{FF2B5EF4-FFF2-40B4-BE49-F238E27FC236}">
                <a16:creationId xmlns:a16="http://schemas.microsoft.com/office/drawing/2014/main" id="{2F363A2B-194E-9D4E-91E2-5DE1EBFE1122}"/>
              </a:ext>
            </a:extLst>
          </p:cNvPr>
          <p:cNvSpPr>
            <a:spLocks noGrp="1"/>
          </p:cNvSpPr>
          <p:nvPr>
            <p:ph type="body" sz="quarter" idx="46" hasCustomPrompt="1"/>
          </p:nvPr>
        </p:nvSpPr>
        <p:spPr>
          <a:xfrm rot="5400000">
            <a:off x="10901730" y="4232646"/>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5464972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 Headline Text">
    <p:spTree>
      <p:nvGrpSpPr>
        <p:cNvPr id="1" name=""/>
        <p:cNvGrpSpPr/>
        <p:nvPr/>
      </p:nvGrpSpPr>
      <p:grpSpPr>
        <a:xfrm>
          <a:off x="0" y="0"/>
          <a:ext cx="0" cy="0"/>
          <a:chOff x="0" y="0"/>
          <a:chExt cx="0" cy="0"/>
        </a:xfrm>
      </p:grpSpPr>
      <p:grpSp>
        <p:nvGrpSpPr>
          <p:cNvPr id="17" name="Grupp 32">
            <a:extLst>
              <a:ext uri="{FF2B5EF4-FFF2-40B4-BE49-F238E27FC236}">
                <a16:creationId xmlns:a16="http://schemas.microsoft.com/office/drawing/2014/main" id="{06A06E8E-9AC5-474F-9D8F-BE8A4B8DF25A}"/>
              </a:ext>
            </a:extLst>
          </p:cNvPr>
          <p:cNvGrpSpPr/>
          <p:nvPr userDrawn="1"/>
        </p:nvGrpSpPr>
        <p:grpSpPr>
          <a:xfrm>
            <a:off x="576140" y="6451484"/>
            <a:ext cx="615478" cy="91194"/>
            <a:chOff x="576140" y="6451484"/>
            <a:chExt cx="615478" cy="91194"/>
          </a:xfrm>
          <a:solidFill>
            <a:schemeClr val="tx2"/>
          </a:solidFill>
        </p:grpSpPr>
        <p:sp>
          <p:nvSpPr>
            <p:cNvPr id="18" name="Bild 2">
              <a:extLst>
                <a:ext uri="{FF2B5EF4-FFF2-40B4-BE49-F238E27FC236}">
                  <a16:creationId xmlns:a16="http://schemas.microsoft.com/office/drawing/2014/main" id="{75F62DFF-CE28-2847-9178-371361C4B37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56F4E682-4CA9-5346-8CD6-98F8EACD6CE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11510029-65DB-F040-9ED5-A182045EEF2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882E3E49-2F44-5445-B3D9-4FA93CE1837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E77E397B-C384-F949-9F60-67A86BD39DC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DBE8665D-1D7B-BC49-9416-388A79FA966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25BD59B-C1DD-BF4D-89DA-D56603C3E32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6" name="Text Placeholder 18">
            <a:extLst>
              <a:ext uri="{FF2B5EF4-FFF2-40B4-BE49-F238E27FC236}">
                <a16:creationId xmlns:a16="http://schemas.microsoft.com/office/drawing/2014/main" id="{A6ED295F-AFF0-3548-BAA8-8DAFA2BDE3F6}"/>
              </a:ext>
            </a:extLst>
          </p:cNvPr>
          <p:cNvSpPr>
            <a:spLocks noGrp="1"/>
          </p:cNvSpPr>
          <p:nvPr>
            <p:ph type="body" sz="quarter" idx="14" hasCustomPrompt="1"/>
          </p:nvPr>
        </p:nvSpPr>
        <p:spPr>
          <a:xfrm>
            <a:off x="576000" y="731027"/>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p:txBody>
      </p:sp>
      <p:sp>
        <p:nvSpPr>
          <p:cNvPr id="25" name="Platshållare för text 11">
            <a:extLst>
              <a:ext uri="{FF2B5EF4-FFF2-40B4-BE49-F238E27FC236}">
                <a16:creationId xmlns:a16="http://schemas.microsoft.com/office/drawing/2014/main" id="{2E8EBC9E-D535-B04E-BD8C-391B61C35F12}"/>
              </a:ext>
            </a:extLst>
          </p:cNvPr>
          <p:cNvSpPr>
            <a:spLocks noGrp="1"/>
          </p:cNvSpPr>
          <p:nvPr>
            <p:ph type="body" sz="quarter" idx="20" hasCustomPrompt="1"/>
          </p:nvPr>
        </p:nvSpPr>
        <p:spPr>
          <a:xfrm>
            <a:off x="576000" y="2527200"/>
            <a:ext cx="5377125" cy="3600450"/>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15" name="Platshållare för datum 3">
            <a:extLst>
              <a:ext uri="{FF2B5EF4-FFF2-40B4-BE49-F238E27FC236}">
                <a16:creationId xmlns:a16="http://schemas.microsoft.com/office/drawing/2014/main" id="{733CC2DA-8DFA-764F-8E5E-F7A7044146E6}"/>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75D92247-0B16-4AFD-8202-6AF228797CDA}" type="datetime1">
              <a:rPr lang="en-US" noProof="0" smtClean="0"/>
              <a:t>8/20/26</a:t>
            </a:fld>
            <a:endParaRPr lang="en-US" noProof="0"/>
          </a:p>
        </p:txBody>
      </p:sp>
      <p:sp>
        <p:nvSpPr>
          <p:cNvPr id="16" name="Platshållare för sidfot 4">
            <a:extLst>
              <a:ext uri="{FF2B5EF4-FFF2-40B4-BE49-F238E27FC236}">
                <a16:creationId xmlns:a16="http://schemas.microsoft.com/office/drawing/2014/main" id="{067D4784-F924-C644-B32C-74F9BB27C9B2}"/>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27" name="Platshållare för bildnummer 5">
            <a:extLst>
              <a:ext uri="{FF2B5EF4-FFF2-40B4-BE49-F238E27FC236}">
                <a16:creationId xmlns:a16="http://schemas.microsoft.com/office/drawing/2014/main" id="{31F4C005-599D-6342-ABC7-0A72573226B1}"/>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19411135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Title Start Image Blue">
    <p:bg>
      <p:bgPr>
        <a:solidFill>
          <a:schemeClr val="tx2"/>
        </a:solidFill>
        <a:effectLst/>
      </p:bgPr>
    </p:bg>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5EEAE91-E57E-6747-89AA-18B1431204B2}"/>
              </a:ext>
            </a:extLst>
          </p:cNvPr>
          <p:cNvSpPr>
            <a:spLocks noGrp="1"/>
          </p:cNvSpPr>
          <p:nvPr>
            <p:ph type="pic" sz="quarter" idx="13" hasCustomPrompt="1"/>
          </p:nvPr>
        </p:nvSpPr>
        <p:spPr>
          <a:xfrm>
            <a:off x="3" y="3"/>
            <a:ext cx="12191998" cy="6857998"/>
          </a:xfrm>
          <a:custGeom>
            <a:avLst/>
            <a:gdLst>
              <a:gd name="connsiteX0" fmla="*/ 936965 w 12191998"/>
              <a:gd name="connsiteY0" fmla="*/ 389410 h 6857998"/>
              <a:gd name="connsiteX1" fmla="*/ 957275 w 12191998"/>
              <a:gd name="connsiteY1" fmla="*/ 449691 h 6857998"/>
              <a:gd name="connsiteX2" fmla="*/ 917304 w 12191998"/>
              <a:gd name="connsiteY2" fmla="*/ 449691 h 6857998"/>
              <a:gd name="connsiteX3" fmla="*/ 1553818 w 12191998"/>
              <a:gd name="connsiteY3" fmla="*/ 389410 h 6857998"/>
              <a:gd name="connsiteX4" fmla="*/ 1574127 w 12191998"/>
              <a:gd name="connsiteY4" fmla="*/ 449690 h 6857998"/>
              <a:gd name="connsiteX5" fmla="*/ 1534156 w 12191998"/>
              <a:gd name="connsiteY5" fmla="*/ 449690 h 6857998"/>
              <a:gd name="connsiteX6" fmla="*/ 1029007 w 12191998"/>
              <a:gd name="connsiteY6" fmla="*/ 356677 h 6857998"/>
              <a:gd name="connsiteX7" fmla="*/ 1029007 w 12191998"/>
              <a:gd name="connsiteY7" fmla="*/ 513753 h 6857998"/>
              <a:gd name="connsiteX8" fmla="*/ 1065413 w 12191998"/>
              <a:gd name="connsiteY8" fmla="*/ 513753 h 6857998"/>
              <a:gd name="connsiteX9" fmla="*/ 1065413 w 12191998"/>
              <a:gd name="connsiteY9" fmla="*/ 416850 h 6857998"/>
              <a:gd name="connsiteX10" fmla="*/ 1127963 w 12191998"/>
              <a:gd name="connsiteY10" fmla="*/ 513429 h 6857998"/>
              <a:gd name="connsiteX11" fmla="*/ 1127963 w 12191998"/>
              <a:gd name="connsiteY11" fmla="*/ 513753 h 6857998"/>
              <a:gd name="connsiteX12" fmla="*/ 1165665 w 12191998"/>
              <a:gd name="connsiteY12" fmla="*/ 513753 h 6857998"/>
              <a:gd name="connsiteX13" fmla="*/ 1165557 w 12191998"/>
              <a:gd name="connsiteY13" fmla="*/ 479831 h 6857998"/>
              <a:gd name="connsiteX14" fmla="*/ 1165341 w 12191998"/>
              <a:gd name="connsiteY14" fmla="*/ 356677 h 6857998"/>
              <a:gd name="connsiteX15" fmla="*/ 1129151 w 12191998"/>
              <a:gd name="connsiteY15" fmla="*/ 356677 h 6857998"/>
              <a:gd name="connsiteX16" fmla="*/ 1129151 w 12191998"/>
              <a:gd name="connsiteY16" fmla="*/ 455416 h 6857998"/>
              <a:gd name="connsiteX17" fmla="*/ 1066062 w 12191998"/>
              <a:gd name="connsiteY17" fmla="*/ 356677 h 6857998"/>
              <a:gd name="connsiteX18" fmla="*/ 913306 w 12191998"/>
              <a:gd name="connsiteY18" fmla="*/ 356677 h 6857998"/>
              <a:gd name="connsiteX19" fmla="*/ 858967 w 12191998"/>
              <a:gd name="connsiteY19" fmla="*/ 513753 h 6857998"/>
              <a:gd name="connsiteX20" fmla="*/ 897318 w 12191998"/>
              <a:gd name="connsiteY20" fmla="*/ 513753 h 6857998"/>
              <a:gd name="connsiteX21" fmla="*/ 907257 w 12191998"/>
              <a:gd name="connsiteY21" fmla="*/ 481668 h 6857998"/>
              <a:gd name="connsiteX22" fmla="*/ 967430 w 12191998"/>
              <a:gd name="connsiteY22" fmla="*/ 481668 h 6857998"/>
              <a:gd name="connsiteX23" fmla="*/ 977693 w 12191998"/>
              <a:gd name="connsiteY23" fmla="*/ 513753 h 6857998"/>
              <a:gd name="connsiteX24" fmla="*/ 1015503 w 12191998"/>
              <a:gd name="connsiteY24" fmla="*/ 513753 h 6857998"/>
              <a:gd name="connsiteX25" fmla="*/ 959543 w 12191998"/>
              <a:gd name="connsiteY25" fmla="*/ 356677 h 6857998"/>
              <a:gd name="connsiteX26" fmla="*/ 620219 w 12191998"/>
              <a:gd name="connsiteY26" fmla="*/ 356677 h 6857998"/>
              <a:gd name="connsiteX27" fmla="*/ 571498 w 12191998"/>
              <a:gd name="connsiteY27" fmla="*/ 404426 h 6857998"/>
              <a:gd name="connsiteX28" fmla="*/ 620219 w 12191998"/>
              <a:gd name="connsiteY28" fmla="*/ 450231 h 6857998"/>
              <a:gd name="connsiteX29" fmla="*/ 657382 w 12191998"/>
              <a:gd name="connsiteY29" fmla="*/ 450231 h 6857998"/>
              <a:gd name="connsiteX30" fmla="*/ 671534 w 12191998"/>
              <a:gd name="connsiteY30" fmla="*/ 464815 h 6857998"/>
              <a:gd name="connsiteX31" fmla="*/ 657382 w 12191998"/>
              <a:gd name="connsiteY31" fmla="*/ 479399 h 6857998"/>
              <a:gd name="connsiteX32" fmla="*/ 577764 w 12191998"/>
              <a:gd name="connsiteY32" fmla="*/ 479399 h 6857998"/>
              <a:gd name="connsiteX33" fmla="*/ 577764 w 12191998"/>
              <a:gd name="connsiteY33" fmla="*/ 513753 h 6857998"/>
              <a:gd name="connsiteX34" fmla="*/ 655977 w 12191998"/>
              <a:gd name="connsiteY34" fmla="*/ 513753 h 6857998"/>
              <a:gd name="connsiteX35" fmla="*/ 705347 w 12191998"/>
              <a:gd name="connsiteY35" fmla="*/ 464815 h 6857998"/>
              <a:gd name="connsiteX36" fmla="*/ 662999 w 12191998"/>
              <a:gd name="connsiteY36" fmla="*/ 419010 h 6857998"/>
              <a:gd name="connsiteX37" fmla="*/ 620219 w 12191998"/>
              <a:gd name="connsiteY37" fmla="*/ 419010 h 6857998"/>
              <a:gd name="connsiteX38" fmla="*/ 605419 w 12191998"/>
              <a:gd name="connsiteY38" fmla="*/ 404426 h 6857998"/>
              <a:gd name="connsiteX39" fmla="*/ 620219 w 12191998"/>
              <a:gd name="connsiteY39" fmla="*/ 389842 h 6857998"/>
              <a:gd name="connsiteX40" fmla="*/ 694436 w 12191998"/>
              <a:gd name="connsiteY40" fmla="*/ 389842 h 6857998"/>
              <a:gd name="connsiteX41" fmla="*/ 694436 w 12191998"/>
              <a:gd name="connsiteY41" fmla="*/ 356677 h 6857998"/>
              <a:gd name="connsiteX42" fmla="*/ 1530159 w 12191998"/>
              <a:gd name="connsiteY42" fmla="*/ 356676 h 6857998"/>
              <a:gd name="connsiteX43" fmla="*/ 1475928 w 12191998"/>
              <a:gd name="connsiteY43" fmla="*/ 513752 h 6857998"/>
              <a:gd name="connsiteX44" fmla="*/ 1514278 w 12191998"/>
              <a:gd name="connsiteY44" fmla="*/ 513752 h 6857998"/>
              <a:gd name="connsiteX45" fmla="*/ 1524217 w 12191998"/>
              <a:gd name="connsiteY45" fmla="*/ 481668 h 6857998"/>
              <a:gd name="connsiteX46" fmla="*/ 1584390 w 12191998"/>
              <a:gd name="connsiteY46" fmla="*/ 481668 h 6857998"/>
              <a:gd name="connsiteX47" fmla="*/ 1594653 w 12191998"/>
              <a:gd name="connsiteY47" fmla="*/ 513752 h 6857998"/>
              <a:gd name="connsiteX48" fmla="*/ 1632356 w 12191998"/>
              <a:gd name="connsiteY48" fmla="*/ 513752 h 6857998"/>
              <a:gd name="connsiteX49" fmla="*/ 1576396 w 12191998"/>
              <a:gd name="connsiteY49" fmla="*/ 356676 h 6857998"/>
              <a:gd name="connsiteX50" fmla="*/ 1236424 w 12191998"/>
              <a:gd name="connsiteY50" fmla="*/ 356676 h 6857998"/>
              <a:gd name="connsiteX51" fmla="*/ 1187702 w 12191998"/>
              <a:gd name="connsiteY51" fmla="*/ 404426 h 6857998"/>
              <a:gd name="connsiteX52" fmla="*/ 1236424 w 12191998"/>
              <a:gd name="connsiteY52" fmla="*/ 450231 h 6857998"/>
              <a:gd name="connsiteX53" fmla="*/ 1273587 w 12191998"/>
              <a:gd name="connsiteY53" fmla="*/ 450231 h 6857998"/>
              <a:gd name="connsiteX54" fmla="*/ 1287739 w 12191998"/>
              <a:gd name="connsiteY54" fmla="*/ 464815 h 6857998"/>
              <a:gd name="connsiteX55" fmla="*/ 1273587 w 12191998"/>
              <a:gd name="connsiteY55" fmla="*/ 479399 h 6857998"/>
              <a:gd name="connsiteX56" fmla="*/ 1194076 w 12191998"/>
              <a:gd name="connsiteY56" fmla="*/ 479399 h 6857998"/>
              <a:gd name="connsiteX57" fmla="*/ 1194076 w 12191998"/>
              <a:gd name="connsiteY57" fmla="*/ 513752 h 6857998"/>
              <a:gd name="connsiteX58" fmla="*/ 1272290 w 12191998"/>
              <a:gd name="connsiteY58" fmla="*/ 513752 h 6857998"/>
              <a:gd name="connsiteX59" fmla="*/ 1321660 w 12191998"/>
              <a:gd name="connsiteY59" fmla="*/ 464815 h 6857998"/>
              <a:gd name="connsiteX60" fmla="*/ 1279204 w 12191998"/>
              <a:gd name="connsiteY60" fmla="*/ 419010 h 6857998"/>
              <a:gd name="connsiteX61" fmla="*/ 1236424 w 12191998"/>
              <a:gd name="connsiteY61" fmla="*/ 419010 h 6857998"/>
              <a:gd name="connsiteX62" fmla="*/ 1221624 w 12191998"/>
              <a:gd name="connsiteY62" fmla="*/ 404426 h 6857998"/>
              <a:gd name="connsiteX63" fmla="*/ 1236424 w 12191998"/>
              <a:gd name="connsiteY63" fmla="*/ 389842 h 6857998"/>
              <a:gd name="connsiteX64" fmla="*/ 1310641 w 12191998"/>
              <a:gd name="connsiteY64" fmla="*/ 389842 h 6857998"/>
              <a:gd name="connsiteX65" fmla="*/ 1310641 w 12191998"/>
              <a:gd name="connsiteY65" fmla="*/ 356676 h 6857998"/>
              <a:gd name="connsiteX66" fmla="*/ 726522 w 12191998"/>
              <a:gd name="connsiteY66" fmla="*/ 356568 h 6857998"/>
              <a:gd name="connsiteX67" fmla="*/ 726522 w 12191998"/>
              <a:gd name="connsiteY67" fmla="*/ 513752 h 6857998"/>
              <a:gd name="connsiteX68" fmla="*/ 762712 w 12191998"/>
              <a:gd name="connsiteY68" fmla="*/ 513752 h 6857998"/>
              <a:gd name="connsiteX69" fmla="*/ 762712 w 12191998"/>
              <a:gd name="connsiteY69" fmla="*/ 447422 h 6857998"/>
              <a:gd name="connsiteX70" fmla="*/ 814351 w 12191998"/>
              <a:gd name="connsiteY70" fmla="*/ 513752 h 6857998"/>
              <a:gd name="connsiteX71" fmla="*/ 856699 w 12191998"/>
              <a:gd name="connsiteY71" fmla="*/ 513752 h 6857998"/>
              <a:gd name="connsiteX72" fmla="*/ 797174 w 12191998"/>
              <a:gd name="connsiteY72" fmla="*/ 435214 h 6857998"/>
              <a:gd name="connsiteX73" fmla="*/ 856699 w 12191998"/>
              <a:gd name="connsiteY73" fmla="*/ 356568 h 6857998"/>
              <a:gd name="connsiteX74" fmla="*/ 814351 w 12191998"/>
              <a:gd name="connsiteY74" fmla="*/ 356568 h 6857998"/>
              <a:gd name="connsiteX75" fmla="*/ 762712 w 12191998"/>
              <a:gd name="connsiteY75" fmla="*/ 422899 h 6857998"/>
              <a:gd name="connsiteX76" fmla="*/ 762712 w 12191998"/>
              <a:gd name="connsiteY76" fmla="*/ 356568 h 6857998"/>
              <a:gd name="connsiteX77" fmla="*/ 1343374 w 12191998"/>
              <a:gd name="connsiteY77" fmla="*/ 356568 h 6857998"/>
              <a:gd name="connsiteX78" fmla="*/ 1343374 w 12191998"/>
              <a:gd name="connsiteY78" fmla="*/ 513752 h 6857998"/>
              <a:gd name="connsiteX79" fmla="*/ 1379673 w 12191998"/>
              <a:gd name="connsiteY79" fmla="*/ 513752 h 6857998"/>
              <a:gd name="connsiteX80" fmla="*/ 1379673 w 12191998"/>
              <a:gd name="connsiteY80" fmla="*/ 447422 h 6857998"/>
              <a:gd name="connsiteX81" fmla="*/ 1431311 w 12191998"/>
              <a:gd name="connsiteY81" fmla="*/ 513752 h 6857998"/>
              <a:gd name="connsiteX82" fmla="*/ 1473551 w 12191998"/>
              <a:gd name="connsiteY82" fmla="*/ 513752 h 6857998"/>
              <a:gd name="connsiteX83" fmla="*/ 1414134 w 12191998"/>
              <a:gd name="connsiteY83" fmla="*/ 435214 h 6857998"/>
              <a:gd name="connsiteX84" fmla="*/ 1473551 w 12191998"/>
              <a:gd name="connsiteY84" fmla="*/ 356568 h 6857998"/>
              <a:gd name="connsiteX85" fmla="*/ 1431311 w 12191998"/>
              <a:gd name="connsiteY85" fmla="*/ 356568 h 6857998"/>
              <a:gd name="connsiteX86" fmla="*/ 1379673 w 12191998"/>
              <a:gd name="connsiteY86" fmla="*/ 422899 h 6857998"/>
              <a:gd name="connsiteX87" fmla="*/ 1379673 w 12191998"/>
              <a:gd name="connsiteY87" fmla="*/ 356568 h 6857998"/>
              <a:gd name="connsiteX88" fmla="*/ 0 w 12191998"/>
              <a:gd name="connsiteY88" fmla="*/ 0 h 6857998"/>
              <a:gd name="connsiteX89" fmla="*/ 12191998 w 12191998"/>
              <a:gd name="connsiteY89" fmla="*/ 0 h 6857998"/>
              <a:gd name="connsiteX90" fmla="*/ 12191998 w 12191998"/>
              <a:gd name="connsiteY90" fmla="*/ 6857998 h 6857998"/>
              <a:gd name="connsiteX91" fmla="*/ 0 w 12191998"/>
              <a:gd name="connsiteY91" fmla="*/ 6857998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8" h="6857998">
                <a:moveTo>
                  <a:pt x="936965" y="389410"/>
                </a:moveTo>
                <a:lnTo>
                  <a:pt x="957275" y="449691"/>
                </a:lnTo>
                <a:lnTo>
                  <a:pt x="917304" y="449691"/>
                </a:lnTo>
                <a:close/>
                <a:moveTo>
                  <a:pt x="1553818" y="389410"/>
                </a:moveTo>
                <a:lnTo>
                  <a:pt x="1574127" y="449690"/>
                </a:lnTo>
                <a:lnTo>
                  <a:pt x="1534156" y="449690"/>
                </a:lnTo>
                <a:close/>
                <a:moveTo>
                  <a:pt x="1029007" y="356677"/>
                </a:moveTo>
                <a:lnTo>
                  <a:pt x="1029007" y="513753"/>
                </a:lnTo>
                <a:lnTo>
                  <a:pt x="1065413" y="513753"/>
                </a:lnTo>
                <a:lnTo>
                  <a:pt x="1065413" y="416850"/>
                </a:lnTo>
                <a:lnTo>
                  <a:pt x="1127963" y="513429"/>
                </a:lnTo>
                <a:lnTo>
                  <a:pt x="1127963" y="513753"/>
                </a:lnTo>
                <a:lnTo>
                  <a:pt x="1165665" y="513753"/>
                </a:lnTo>
                <a:lnTo>
                  <a:pt x="1165557" y="479831"/>
                </a:lnTo>
                <a:lnTo>
                  <a:pt x="1165341" y="356677"/>
                </a:lnTo>
                <a:lnTo>
                  <a:pt x="1129151" y="356677"/>
                </a:lnTo>
                <a:lnTo>
                  <a:pt x="1129151" y="455416"/>
                </a:lnTo>
                <a:lnTo>
                  <a:pt x="1066062" y="356677"/>
                </a:lnTo>
                <a:close/>
                <a:moveTo>
                  <a:pt x="913306" y="356677"/>
                </a:moveTo>
                <a:lnTo>
                  <a:pt x="858967" y="513753"/>
                </a:lnTo>
                <a:lnTo>
                  <a:pt x="897318" y="513753"/>
                </a:lnTo>
                <a:lnTo>
                  <a:pt x="907257" y="481668"/>
                </a:lnTo>
                <a:lnTo>
                  <a:pt x="967430" y="481668"/>
                </a:lnTo>
                <a:lnTo>
                  <a:pt x="977693" y="513753"/>
                </a:lnTo>
                <a:lnTo>
                  <a:pt x="1015503" y="513753"/>
                </a:lnTo>
                <a:lnTo>
                  <a:pt x="959543" y="356677"/>
                </a:lnTo>
                <a:close/>
                <a:moveTo>
                  <a:pt x="620219" y="356677"/>
                </a:moveTo>
                <a:cubicBezTo>
                  <a:pt x="589863" y="356677"/>
                  <a:pt x="571498" y="374393"/>
                  <a:pt x="571498" y="404426"/>
                </a:cubicBezTo>
                <a:cubicBezTo>
                  <a:pt x="571498" y="434458"/>
                  <a:pt x="592780" y="450231"/>
                  <a:pt x="620219" y="450231"/>
                </a:cubicBezTo>
                <a:lnTo>
                  <a:pt x="657382" y="450231"/>
                </a:lnTo>
                <a:cubicBezTo>
                  <a:pt x="666780" y="450231"/>
                  <a:pt x="671534" y="457361"/>
                  <a:pt x="671534" y="464815"/>
                </a:cubicBezTo>
                <a:cubicBezTo>
                  <a:pt x="671534" y="472485"/>
                  <a:pt x="666780" y="479399"/>
                  <a:pt x="657382" y="479399"/>
                </a:cubicBezTo>
                <a:lnTo>
                  <a:pt x="577764" y="479399"/>
                </a:lnTo>
                <a:lnTo>
                  <a:pt x="577764" y="513753"/>
                </a:lnTo>
                <a:lnTo>
                  <a:pt x="655977" y="513753"/>
                </a:lnTo>
                <a:cubicBezTo>
                  <a:pt x="686982" y="513753"/>
                  <a:pt x="705347" y="496684"/>
                  <a:pt x="705347" y="464815"/>
                </a:cubicBezTo>
                <a:cubicBezTo>
                  <a:pt x="705347" y="436079"/>
                  <a:pt x="686982" y="419010"/>
                  <a:pt x="662999" y="419010"/>
                </a:cubicBezTo>
                <a:lnTo>
                  <a:pt x="620219" y="419010"/>
                </a:lnTo>
                <a:cubicBezTo>
                  <a:pt x="610173" y="419010"/>
                  <a:pt x="605419" y="412096"/>
                  <a:pt x="605419" y="404426"/>
                </a:cubicBezTo>
                <a:cubicBezTo>
                  <a:pt x="605419" y="396756"/>
                  <a:pt x="610173" y="389842"/>
                  <a:pt x="620219" y="389842"/>
                </a:cubicBezTo>
                <a:lnTo>
                  <a:pt x="694436" y="389842"/>
                </a:lnTo>
                <a:lnTo>
                  <a:pt x="694436" y="356677"/>
                </a:lnTo>
                <a:close/>
                <a:moveTo>
                  <a:pt x="1530159" y="356676"/>
                </a:moveTo>
                <a:lnTo>
                  <a:pt x="1475928" y="513752"/>
                </a:lnTo>
                <a:lnTo>
                  <a:pt x="1514278" y="513752"/>
                </a:lnTo>
                <a:lnTo>
                  <a:pt x="1524217" y="481668"/>
                </a:lnTo>
                <a:lnTo>
                  <a:pt x="1584390" y="481668"/>
                </a:lnTo>
                <a:lnTo>
                  <a:pt x="1594653" y="513752"/>
                </a:lnTo>
                <a:lnTo>
                  <a:pt x="1632356" y="513752"/>
                </a:lnTo>
                <a:lnTo>
                  <a:pt x="1576396" y="356676"/>
                </a:lnTo>
                <a:close/>
                <a:moveTo>
                  <a:pt x="1236424" y="356676"/>
                </a:moveTo>
                <a:cubicBezTo>
                  <a:pt x="1206176" y="356676"/>
                  <a:pt x="1187702" y="374393"/>
                  <a:pt x="1187702" y="404426"/>
                </a:cubicBezTo>
                <a:cubicBezTo>
                  <a:pt x="1187702" y="434458"/>
                  <a:pt x="1208984" y="450231"/>
                  <a:pt x="1236424" y="450231"/>
                </a:cubicBezTo>
                <a:lnTo>
                  <a:pt x="1273587" y="450231"/>
                </a:lnTo>
                <a:cubicBezTo>
                  <a:pt x="1282985" y="450231"/>
                  <a:pt x="1287739" y="457360"/>
                  <a:pt x="1287739" y="464815"/>
                </a:cubicBezTo>
                <a:cubicBezTo>
                  <a:pt x="1287739" y="472485"/>
                  <a:pt x="1282985" y="479399"/>
                  <a:pt x="1273587" y="479399"/>
                </a:cubicBezTo>
                <a:lnTo>
                  <a:pt x="1194076" y="479399"/>
                </a:lnTo>
                <a:lnTo>
                  <a:pt x="1194076" y="513752"/>
                </a:lnTo>
                <a:lnTo>
                  <a:pt x="1272290" y="513752"/>
                </a:lnTo>
                <a:cubicBezTo>
                  <a:pt x="1303295" y="513752"/>
                  <a:pt x="1321660" y="496684"/>
                  <a:pt x="1321660" y="464815"/>
                </a:cubicBezTo>
                <a:cubicBezTo>
                  <a:pt x="1321660" y="436079"/>
                  <a:pt x="1303187" y="419010"/>
                  <a:pt x="1279204" y="419010"/>
                </a:cubicBezTo>
                <a:lnTo>
                  <a:pt x="1236424" y="419010"/>
                </a:lnTo>
                <a:cubicBezTo>
                  <a:pt x="1226377" y="419010"/>
                  <a:pt x="1221624" y="412096"/>
                  <a:pt x="1221624" y="404426"/>
                </a:cubicBezTo>
                <a:cubicBezTo>
                  <a:pt x="1221624" y="396756"/>
                  <a:pt x="1226377" y="389842"/>
                  <a:pt x="1236424" y="389842"/>
                </a:cubicBezTo>
                <a:lnTo>
                  <a:pt x="1310641" y="389842"/>
                </a:lnTo>
                <a:lnTo>
                  <a:pt x="1310641" y="356676"/>
                </a:lnTo>
                <a:close/>
                <a:moveTo>
                  <a:pt x="726522" y="356568"/>
                </a:moveTo>
                <a:lnTo>
                  <a:pt x="726522" y="513752"/>
                </a:lnTo>
                <a:lnTo>
                  <a:pt x="762712" y="513752"/>
                </a:lnTo>
                <a:lnTo>
                  <a:pt x="762712" y="447422"/>
                </a:lnTo>
                <a:lnTo>
                  <a:pt x="814351" y="513752"/>
                </a:lnTo>
                <a:lnTo>
                  <a:pt x="856699" y="513752"/>
                </a:lnTo>
                <a:lnTo>
                  <a:pt x="797174" y="435214"/>
                </a:lnTo>
                <a:lnTo>
                  <a:pt x="856699" y="356568"/>
                </a:lnTo>
                <a:lnTo>
                  <a:pt x="814351" y="356568"/>
                </a:lnTo>
                <a:lnTo>
                  <a:pt x="762712" y="422899"/>
                </a:lnTo>
                <a:lnTo>
                  <a:pt x="762712" y="356568"/>
                </a:lnTo>
                <a:close/>
                <a:moveTo>
                  <a:pt x="1343374" y="356568"/>
                </a:moveTo>
                <a:lnTo>
                  <a:pt x="1343374" y="513752"/>
                </a:lnTo>
                <a:lnTo>
                  <a:pt x="1379673" y="513752"/>
                </a:lnTo>
                <a:lnTo>
                  <a:pt x="1379673" y="447422"/>
                </a:lnTo>
                <a:lnTo>
                  <a:pt x="1431311" y="513752"/>
                </a:lnTo>
                <a:lnTo>
                  <a:pt x="1473551" y="513752"/>
                </a:lnTo>
                <a:lnTo>
                  <a:pt x="1414134" y="435214"/>
                </a:lnTo>
                <a:lnTo>
                  <a:pt x="1473551" y="356568"/>
                </a:lnTo>
                <a:lnTo>
                  <a:pt x="1431311" y="356568"/>
                </a:lnTo>
                <a:lnTo>
                  <a:pt x="1379673" y="422899"/>
                </a:lnTo>
                <a:lnTo>
                  <a:pt x="1379673" y="356568"/>
                </a:lnTo>
                <a:close/>
                <a:moveTo>
                  <a:pt x="0" y="0"/>
                </a:moveTo>
                <a:lnTo>
                  <a:pt x="12191998" y="0"/>
                </a:lnTo>
                <a:lnTo>
                  <a:pt x="12191998" y="6857998"/>
                </a:lnTo>
                <a:lnTo>
                  <a:pt x="0" y="6857998"/>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7" name="Text Placeholder 18">
            <a:extLst>
              <a:ext uri="{FF2B5EF4-FFF2-40B4-BE49-F238E27FC236}">
                <a16:creationId xmlns:a16="http://schemas.microsoft.com/office/drawing/2014/main" id="{8FE87EE4-F8DA-4F40-B4CD-A892BA20AD03}"/>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accent1"/>
                </a:solidFill>
              </a:defRPr>
            </a:lvl1pPr>
          </a:lstStyle>
          <a:p>
            <a:pPr lvl="0"/>
            <a:r>
              <a:rPr lang="en-US" noProof="0"/>
              <a:t>Click to add a headline </a:t>
            </a:r>
            <a:br>
              <a:rPr lang="en-US" noProof="0"/>
            </a:br>
            <a:r>
              <a:rPr lang="en-US" noProof="0"/>
              <a:t>of maximum two lines</a:t>
            </a:r>
          </a:p>
        </p:txBody>
      </p:sp>
      <p:sp>
        <p:nvSpPr>
          <p:cNvPr id="18" name="Text Placeholder 18">
            <a:extLst>
              <a:ext uri="{FF2B5EF4-FFF2-40B4-BE49-F238E27FC236}">
                <a16:creationId xmlns:a16="http://schemas.microsoft.com/office/drawing/2014/main" id="{599C1913-26BB-DD40-827B-9C508080F48A}"/>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accent1"/>
                </a:solidFill>
              </a:defRPr>
            </a:lvl1pPr>
          </a:lstStyle>
          <a:p>
            <a:pPr lvl="0"/>
            <a:r>
              <a:rPr lang="en-US" noProof="0"/>
              <a:t>Click to add name </a:t>
            </a:r>
            <a:br>
              <a:rPr lang="en-US" noProof="0"/>
            </a:br>
            <a:r>
              <a:rPr lang="en-US" noProof="0"/>
              <a:t>Title, Business Unit</a:t>
            </a:r>
          </a:p>
          <a:p>
            <a:pPr lvl="0"/>
            <a:r>
              <a:rPr lang="en-US" noProof="0"/>
              <a:t>And Date</a:t>
            </a:r>
          </a:p>
        </p:txBody>
      </p:sp>
      <p:sp>
        <p:nvSpPr>
          <p:cNvPr id="8" name="textruta 5">
            <a:extLst>
              <a:ext uri="{FF2B5EF4-FFF2-40B4-BE49-F238E27FC236}">
                <a16:creationId xmlns:a16="http://schemas.microsoft.com/office/drawing/2014/main" id="{753B49A9-6373-BE4F-ABC3-64C5AB184A78}"/>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04E0EF0D-7851-6B40-A1EB-F8EEC09B316C}"/>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A0AE1B99-39ED-B84C-B91C-49AAA1356FB8}"/>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76FFDE6E-E3A0-B64F-B635-EC4F5335CBB1}"/>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F853C689-2D24-9340-B6F2-B4C7EF0EC835}"/>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70D64D6B-FF89-4F69-AC56-B099E7123233}" type="datetime1">
              <a:rPr lang="en-US" noProof="0" smtClean="0"/>
              <a:t>8/20/26</a:t>
            </a:fld>
            <a:endParaRPr lang="en-US" noProof="0"/>
          </a:p>
        </p:txBody>
      </p:sp>
      <p:sp>
        <p:nvSpPr>
          <p:cNvPr id="13" name="Platshållare för sidfot 4">
            <a:extLst>
              <a:ext uri="{FF2B5EF4-FFF2-40B4-BE49-F238E27FC236}">
                <a16:creationId xmlns:a16="http://schemas.microsoft.com/office/drawing/2014/main" id="{7D950E93-A1A2-DF4E-BFBF-7FBAFF0765E6}"/>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14" name="Platshållare för bildnummer 5">
            <a:extLst>
              <a:ext uri="{FF2B5EF4-FFF2-40B4-BE49-F238E27FC236}">
                <a16:creationId xmlns:a16="http://schemas.microsoft.com/office/drawing/2014/main" id="{0896049F-290F-364E-B24A-2E8B211DF18E}"/>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19" name="Text Placeholder 4">
            <a:extLst>
              <a:ext uri="{FF2B5EF4-FFF2-40B4-BE49-F238E27FC236}">
                <a16:creationId xmlns:a16="http://schemas.microsoft.com/office/drawing/2014/main" id="{28A0355F-8BDD-3A43-8AD2-176096A4C919}"/>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6339424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 Headline ">
    <p:spTree>
      <p:nvGrpSpPr>
        <p:cNvPr id="1" name=""/>
        <p:cNvGrpSpPr/>
        <p:nvPr/>
      </p:nvGrpSpPr>
      <p:grpSpPr>
        <a:xfrm>
          <a:off x="0" y="0"/>
          <a:ext cx="0" cy="0"/>
          <a:chOff x="0" y="0"/>
          <a:chExt cx="0" cy="0"/>
        </a:xfrm>
      </p:grpSpPr>
      <p:grpSp>
        <p:nvGrpSpPr>
          <p:cNvPr id="17" name="Grupp 32">
            <a:extLst>
              <a:ext uri="{FF2B5EF4-FFF2-40B4-BE49-F238E27FC236}">
                <a16:creationId xmlns:a16="http://schemas.microsoft.com/office/drawing/2014/main" id="{06A06E8E-9AC5-474F-9D8F-BE8A4B8DF25A}"/>
              </a:ext>
            </a:extLst>
          </p:cNvPr>
          <p:cNvGrpSpPr/>
          <p:nvPr userDrawn="1"/>
        </p:nvGrpSpPr>
        <p:grpSpPr>
          <a:xfrm>
            <a:off x="576140" y="6451484"/>
            <a:ext cx="615478" cy="91194"/>
            <a:chOff x="576140" y="6451484"/>
            <a:chExt cx="615478" cy="91194"/>
          </a:xfrm>
          <a:solidFill>
            <a:schemeClr val="tx2"/>
          </a:solidFill>
        </p:grpSpPr>
        <p:sp>
          <p:nvSpPr>
            <p:cNvPr id="18" name="Bild 2">
              <a:extLst>
                <a:ext uri="{FF2B5EF4-FFF2-40B4-BE49-F238E27FC236}">
                  <a16:creationId xmlns:a16="http://schemas.microsoft.com/office/drawing/2014/main" id="{75F62DFF-CE28-2847-9178-371361C4B37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56F4E682-4CA9-5346-8CD6-98F8EACD6CE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11510029-65DB-F040-9ED5-A182045EEF2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882E3E49-2F44-5445-B3D9-4FA93CE1837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E77E397B-C384-F949-9F60-67A86BD39DC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DBE8665D-1D7B-BC49-9416-388A79FA966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25BD59B-C1DD-BF4D-89DA-D56603C3E32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6" name="Text Placeholder 18">
            <a:extLst>
              <a:ext uri="{FF2B5EF4-FFF2-40B4-BE49-F238E27FC236}">
                <a16:creationId xmlns:a16="http://schemas.microsoft.com/office/drawing/2014/main" id="{A6ED295F-AFF0-3548-BAA8-8DAFA2BDE3F6}"/>
              </a:ext>
            </a:extLst>
          </p:cNvPr>
          <p:cNvSpPr>
            <a:spLocks noGrp="1"/>
          </p:cNvSpPr>
          <p:nvPr>
            <p:ph type="body" sz="quarter" idx="14" hasCustomPrompt="1"/>
          </p:nvPr>
        </p:nvSpPr>
        <p:spPr>
          <a:xfrm>
            <a:off x="576000" y="731027"/>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p:txBody>
      </p:sp>
      <p:sp>
        <p:nvSpPr>
          <p:cNvPr id="14" name="Platshållare för datum 3">
            <a:extLst>
              <a:ext uri="{FF2B5EF4-FFF2-40B4-BE49-F238E27FC236}">
                <a16:creationId xmlns:a16="http://schemas.microsoft.com/office/drawing/2014/main" id="{9C1934A2-EB43-A541-ABF7-DFD6DAC1C1C4}"/>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360634AF-D4B6-4A03-841B-26F2FFD177F1}" type="datetime1">
              <a:rPr lang="en-US" noProof="0" smtClean="0"/>
              <a:t>8/20/26</a:t>
            </a:fld>
            <a:endParaRPr lang="en-US" noProof="0"/>
          </a:p>
        </p:txBody>
      </p:sp>
      <p:sp>
        <p:nvSpPr>
          <p:cNvPr id="15" name="Platshållare för sidfot 4">
            <a:extLst>
              <a:ext uri="{FF2B5EF4-FFF2-40B4-BE49-F238E27FC236}">
                <a16:creationId xmlns:a16="http://schemas.microsoft.com/office/drawing/2014/main" id="{807641CB-078D-B646-AE67-0C86E0D76448}"/>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16" name="Platshållare för bildnummer 5">
            <a:extLst>
              <a:ext uri="{FF2B5EF4-FFF2-40B4-BE49-F238E27FC236}">
                <a16:creationId xmlns:a16="http://schemas.microsoft.com/office/drawing/2014/main" id="{4CB4CD08-4408-2840-8AF0-58D2BC6B5352}"/>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533087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7 Text Icon Chart Image">
    <p:bg>
      <p:bgRef idx="1001">
        <a:schemeClr val="bg2"/>
      </p:bgRef>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69996D2C-9C03-C349-8592-6BA5B004250B}"/>
              </a:ext>
            </a:extLst>
          </p:cNvPr>
          <p:cNvSpPr/>
          <p:nvPr userDrawn="1"/>
        </p:nvSpPr>
        <p:spPr>
          <a:xfrm>
            <a:off x="0" y="0"/>
            <a:ext cx="4057651" cy="6858000"/>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Picture Placeholder 10">
            <a:extLst>
              <a:ext uri="{FF2B5EF4-FFF2-40B4-BE49-F238E27FC236}">
                <a16:creationId xmlns:a16="http://schemas.microsoft.com/office/drawing/2014/main" id="{83718FC5-379A-3343-904E-06A5A117D84C}"/>
              </a:ext>
            </a:extLst>
          </p:cNvPr>
          <p:cNvSpPr>
            <a:spLocks noGrp="1"/>
          </p:cNvSpPr>
          <p:nvPr>
            <p:ph type="pic" sz="quarter" idx="18" hasCustomPrompt="1"/>
          </p:nvPr>
        </p:nvSpPr>
        <p:spPr>
          <a:xfrm>
            <a:off x="4057651" y="0"/>
            <a:ext cx="813276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bg2"/>
                </a:solidFill>
              </a:defRPr>
            </a:lvl1pPr>
          </a:lstStyle>
          <a:p>
            <a:r>
              <a:rPr lang="en-US" noProof="0"/>
              <a:t>Click on the icon to add an image</a:t>
            </a:r>
          </a:p>
        </p:txBody>
      </p:sp>
      <p:grpSp>
        <p:nvGrpSpPr>
          <p:cNvPr id="21" name="Grupp 32">
            <a:extLst>
              <a:ext uri="{FF2B5EF4-FFF2-40B4-BE49-F238E27FC236}">
                <a16:creationId xmlns:a16="http://schemas.microsoft.com/office/drawing/2014/main" id="{CF6F4381-F814-DC49-BAE8-DA80AFFD9E68}"/>
              </a:ext>
            </a:extLst>
          </p:cNvPr>
          <p:cNvGrpSpPr/>
          <p:nvPr userDrawn="1"/>
        </p:nvGrpSpPr>
        <p:grpSpPr>
          <a:xfrm>
            <a:off x="576140" y="6451484"/>
            <a:ext cx="615478" cy="91194"/>
            <a:chOff x="576140" y="6451484"/>
            <a:chExt cx="615478" cy="91194"/>
          </a:xfrm>
          <a:solidFill>
            <a:schemeClr val="bg2"/>
          </a:solidFill>
        </p:grpSpPr>
        <p:sp>
          <p:nvSpPr>
            <p:cNvPr id="22" name="Bild 2">
              <a:extLst>
                <a:ext uri="{FF2B5EF4-FFF2-40B4-BE49-F238E27FC236}">
                  <a16:creationId xmlns:a16="http://schemas.microsoft.com/office/drawing/2014/main" id="{62E9B87D-A5ED-B24D-896A-D5B9B26AB28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bg2"/>
                </a:solidFill>
              </a:endParaRPr>
            </a:p>
          </p:txBody>
        </p:sp>
        <p:sp>
          <p:nvSpPr>
            <p:cNvPr id="23" name="Bild 2">
              <a:extLst>
                <a:ext uri="{FF2B5EF4-FFF2-40B4-BE49-F238E27FC236}">
                  <a16:creationId xmlns:a16="http://schemas.microsoft.com/office/drawing/2014/main" id="{A0B698E7-BE43-3549-8D56-915B3552259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bg2"/>
                </a:solidFill>
              </a:endParaRPr>
            </a:p>
          </p:txBody>
        </p:sp>
        <p:sp>
          <p:nvSpPr>
            <p:cNvPr id="24" name="Bild 2">
              <a:extLst>
                <a:ext uri="{FF2B5EF4-FFF2-40B4-BE49-F238E27FC236}">
                  <a16:creationId xmlns:a16="http://schemas.microsoft.com/office/drawing/2014/main" id="{AE8F0FFE-43AD-8B46-AD52-5AAAB3A7E14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bg2"/>
                </a:solidFill>
              </a:endParaRPr>
            </a:p>
          </p:txBody>
        </p:sp>
        <p:sp>
          <p:nvSpPr>
            <p:cNvPr id="33" name="Bild 2">
              <a:extLst>
                <a:ext uri="{FF2B5EF4-FFF2-40B4-BE49-F238E27FC236}">
                  <a16:creationId xmlns:a16="http://schemas.microsoft.com/office/drawing/2014/main" id="{F449D80C-39D5-B049-8099-1AB0DFB21C56}"/>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bg2"/>
                </a:solidFill>
              </a:endParaRPr>
            </a:p>
          </p:txBody>
        </p:sp>
        <p:sp>
          <p:nvSpPr>
            <p:cNvPr id="34" name="Bild 2">
              <a:extLst>
                <a:ext uri="{FF2B5EF4-FFF2-40B4-BE49-F238E27FC236}">
                  <a16:creationId xmlns:a16="http://schemas.microsoft.com/office/drawing/2014/main" id="{20D2215C-82C7-5E49-AD19-A866B46120D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bg2"/>
                </a:solidFill>
              </a:endParaRPr>
            </a:p>
          </p:txBody>
        </p:sp>
        <p:sp>
          <p:nvSpPr>
            <p:cNvPr id="35" name="Bild 2">
              <a:extLst>
                <a:ext uri="{FF2B5EF4-FFF2-40B4-BE49-F238E27FC236}">
                  <a16:creationId xmlns:a16="http://schemas.microsoft.com/office/drawing/2014/main" id="{70CBD1E9-7FEE-9349-9D43-444D469EBEE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bg2"/>
                </a:solidFill>
              </a:endParaRPr>
            </a:p>
          </p:txBody>
        </p:sp>
        <p:sp>
          <p:nvSpPr>
            <p:cNvPr id="36" name="Bild 2">
              <a:extLst>
                <a:ext uri="{FF2B5EF4-FFF2-40B4-BE49-F238E27FC236}">
                  <a16:creationId xmlns:a16="http://schemas.microsoft.com/office/drawing/2014/main" id="{2BE0EC2B-5FD2-9449-827A-76C703008BD0}"/>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bg2"/>
                </a:solidFill>
              </a:endParaRPr>
            </a:p>
          </p:txBody>
        </p:sp>
      </p:grpSp>
      <p:sp>
        <p:nvSpPr>
          <p:cNvPr id="3" name="Picture Placeholder 2">
            <a:extLst>
              <a:ext uri="{FF2B5EF4-FFF2-40B4-BE49-F238E27FC236}">
                <a16:creationId xmlns:a16="http://schemas.microsoft.com/office/drawing/2014/main" id="{6E176A13-FE45-764E-B91A-CA0FC875F39D}"/>
              </a:ext>
            </a:extLst>
          </p:cNvPr>
          <p:cNvSpPr>
            <a:spLocks noGrp="1"/>
          </p:cNvSpPr>
          <p:nvPr>
            <p:ph type="pic" sz="quarter" idx="31" hasCustomPrompt="1"/>
          </p:nvPr>
        </p:nvSpPr>
        <p:spPr>
          <a:xfrm>
            <a:off x="4359275" y="720725"/>
            <a:ext cx="960438" cy="844550"/>
          </a:xfrm>
        </p:spPr>
        <p:txBody>
          <a:bodyPr/>
          <a:lstStyle>
            <a:lvl1pPr marL="12700" indent="0" algn="ctr">
              <a:buNone/>
              <a:defRPr sz="1300">
                <a:solidFill>
                  <a:schemeClr val="bg2"/>
                </a:solidFill>
              </a:defRPr>
            </a:lvl1pPr>
          </a:lstStyle>
          <a:p>
            <a:r>
              <a:rPr lang="en-US" noProof="0"/>
              <a:t>Click to </a:t>
            </a:r>
            <a:br>
              <a:rPr lang="en-US" noProof="0"/>
            </a:br>
            <a:r>
              <a:rPr lang="en-US" noProof="0"/>
              <a:t>add icon</a:t>
            </a:r>
          </a:p>
        </p:txBody>
      </p:sp>
      <p:sp>
        <p:nvSpPr>
          <p:cNvPr id="26" name="Text Placeholder 7">
            <a:extLst>
              <a:ext uri="{FF2B5EF4-FFF2-40B4-BE49-F238E27FC236}">
                <a16:creationId xmlns:a16="http://schemas.microsoft.com/office/drawing/2014/main" id="{0D3A9D31-7EB1-064E-9796-404FE68E0632}"/>
              </a:ext>
            </a:extLst>
          </p:cNvPr>
          <p:cNvSpPr>
            <a:spLocks noGrp="1"/>
          </p:cNvSpPr>
          <p:nvPr>
            <p:ph type="body" sz="quarter" idx="32" hasCustomPrompt="1"/>
          </p:nvPr>
        </p:nvSpPr>
        <p:spPr>
          <a:xfrm>
            <a:off x="5376961" y="731028"/>
            <a:ext cx="2452589" cy="844550"/>
          </a:xfrm>
        </p:spPr>
        <p:txBody>
          <a:bodyPr/>
          <a:lstStyle>
            <a:lvl1pPr marL="0" indent="0">
              <a:lnSpc>
                <a:spcPct val="100000"/>
              </a:lnSpc>
              <a:spcBef>
                <a:spcPts val="0"/>
              </a:spcBef>
              <a:spcAft>
                <a:spcPts val="800"/>
              </a:spcAft>
              <a:buNone/>
              <a:defRPr sz="1400" b="1" spc="40" baseline="0">
                <a:solidFill>
                  <a:schemeClr val="tx1"/>
                </a:solidFill>
              </a:defRPr>
            </a:lvl1pPr>
            <a:lvl2pPr marL="0" indent="0">
              <a:lnSpc>
                <a:spcPct val="100000"/>
              </a:lnSpc>
              <a:spcBef>
                <a:spcPts val="0"/>
              </a:spcBef>
              <a:spcAft>
                <a:spcPts val="600"/>
              </a:spcAft>
              <a:buNone/>
              <a:defRPr sz="1200" spc="40" baseline="0">
                <a:solidFill>
                  <a:schemeClr val="tx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9" name="Chart Placeholder 8">
            <a:extLst>
              <a:ext uri="{FF2B5EF4-FFF2-40B4-BE49-F238E27FC236}">
                <a16:creationId xmlns:a16="http://schemas.microsoft.com/office/drawing/2014/main" id="{24D8D89D-9C5F-BF4B-912F-76A7A44AB335}"/>
              </a:ext>
            </a:extLst>
          </p:cNvPr>
          <p:cNvSpPr>
            <a:spLocks noGrp="1"/>
          </p:cNvSpPr>
          <p:nvPr>
            <p:ph type="chart" sz="quarter" idx="33" hasCustomPrompt="1"/>
          </p:nvPr>
        </p:nvSpPr>
        <p:spPr>
          <a:xfrm>
            <a:off x="4220308" y="2889250"/>
            <a:ext cx="3763107" cy="3240088"/>
          </a:xfrm>
        </p:spPr>
        <p:txBody>
          <a:bodyPr/>
          <a:lstStyle>
            <a:lvl1pPr marL="12700" indent="0" algn="ctr">
              <a:buNone/>
              <a:defRPr sz="1300">
                <a:solidFill>
                  <a:schemeClr val="bg2"/>
                </a:solidFill>
              </a:defRPr>
            </a:lvl1pPr>
          </a:lstStyle>
          <a:p>
            <a:r>
              <a:rPr lang="en-US" noProof="0"/>
              <a:t>Click to add chart</a:t>
            </a:r>
          </a:p>
        </p:txBody>
      </p:sp>
      <p:sp>
        <p:nvSpPr>
          <p:cNvPr id="25" name="Text Placeholder 18">
            <a:extLst>
              <a:ext uri="{FF2B5EF4-FFF2-40B4-BE49-F238E27FC236}">
                <a16:creationId xmlns:a16="http://schemas.microsoft.com/office/drawing/2014/main" id="{402B4924-D544-E045-8A5D-5A1B50315EA8}"/>
              </a:ext>
            </a:extLst>
          </p:cNvPr>
          <p:cNvSpPr>
            <a:spLocks noGrp="1"/>
          </p:cNvSpPr>
          <p:nvPr>
            <p:ph type="body" sz="quarter" idx="14" hasCustomPrompt="1"/>
          </p:nvPr>
        </p:nvSpPr>
        <p:spPr>
          <a:xfrm>
            <a:off x="576000" y="731027"/>
            <a:ext cx="3161113" cy="1365942"/>
          </a:xfrm>
          <a:prstGeom prst="rect">
            <a:avLst/>
          </a:prstGeom>
        </p:spPr>
        <p:txBody>
          <a:bodyPr anchor="t">
            <a:noAutofit/>
          </a:bodyPr>
          <a:lstStyle>
            <a:lvl1pPr marL="0" indent="0">
              <a:lnSpc>
                <a:spcPct val="85000"/>
              </a:lnSpc>
              <a:spcBef>
                <a:spcPts val="0"/>
              </a:spcBef>
              <a:buNone/>
              <a:defRPr sz="3600" spc="40" baseline="0">
                <a:solidFill>
                  <a:schemeClr val="bg2"/>
                </a:solidFill>
              </a:defRPr>
            </a:lvl1pPr>
          </a:lstStyle>
          <a:p>
            <a:pPr lvl="0"/>
            <a:r>
              <a:rPr lang="en-US" noProof="0"/>
              <a:t>Click for a short headline of three lines</a:t>
            </a:r>
          </a:p>
        </p:txBody>
      </p:sp>
      <p:sp>
        <p:nvSpPr>
          <p:cNvPr id="20" name="Platshållare för text 11">
            <a:extLst>
              <a:ext uri="{FF2B5EF4-FFF2-40B4-BE49-F238E27FC236}">
                <a16:creationId xmlns:a16="http://schemas.microsoft.com/office/drawing/2014/main" id="{4721DB45-968F-184E-B248-24AB3A48401D}"/>
              </a:ext>
            </a:extLst>
          </p:cNvPr>
          <p:cNvSpPr>
            <a:spLocks noGrp="1"/>
          </p:cNvSpPr>
          <p:nvPr>
            <p:ph type="body" sz="quarter" idx="20" hasCustomPrompt="1"/>
          </p:nvPr>
        </p:nvSpPr>
        <p:spPr>
          <a:xfrm>
            <a:off x="576000" y="2527200"/>
            <a:ext cx="3161113" cy="360045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27" name="Platshållare för datum 3">
            <a:extLst>
              <a:ext uri="{FF2B5EF4-FFF2-40B4-BE49-F238E27FC236}">
                <a16:creationId xmlns:a16="http://schemas.microsoft.com/office/drawing/2014/main" id="{FAF9D607-36F1-F548-8BE8-E89D82C29229}"/>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2"/>
                </a:solidFill>
              </a:defRPr>
            </a:lvl1pPr>
          </a:lstStyle>
          <a:p>
            <a:fld id="{734C0060-F81D-46D4-ACAE-89CCA372EA5A}" type="datetime1">
              <a:rPr lang="en-US" smtClean="0"/>
              <a:t>8/20/26</a:t>
            </a:fld>
            <a:endParaRPr lang="en-US"/>
          </a:p>
        </p:txBody>
      </p:sp>
      <p:sp>
        <p:nvSpPr>
          <p:cNvPr id="28" name="Platshållare för sidfot 4">
            <a:extLst>
              <a:ext uri="{FF2B5EF4-FFF2-40B4-BE49-F238E27FC236}">
                <a16:creationId xmlns:a16="http://schemas.microsoft.com/office/drawing/2014/main" id="{2B4D299D-B6A8-FF4E-A311-009CA554292B}"/>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1"/>
                </a:solidFill>
              </a:defRPr>
            </a:lvl1pPr>
          </a:lstStyle>
          <a:p>
            <a:r>
              <a:rPr lang="nb-NO"/>
              <a:t>Skanska Norge Hovedpresentasjon - desember 2022</a:t>
            </a:r>
            <a:endParaRPr lang="en-US"/>
          </a:p>
        </p:txBody>
      </p:sp>
      <p:sp>
        <p:nvSpPr>
          <p:cNvPr id="29" name="Platshållare för bildnummer 5">
            <a:extLst>
              <a:ext uri="{FF2B5EF4-FFF2-40B4-BE49-F238E27FC236}">
                <a16:creationId xmlns:a16="http://schemas.microsoft.com/office/drawing/2014/main" id="{C6CA6BB0-51F4-9B41-8C7E-07CB4E264F05}"/>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1"/>
                </a:solidFill>
              </a:defRPr>
            </a:lvl1pPr>
          </a:lstStyle>
          <a:p>
            <a:fld id="{EF8DBD5B-30F9-4F9C-AE39-E065C1AC514D}" type="slidenum">
              <a:rPr lang="en-US" smtClean="0"/>
              <a:pPr/>
              <a:t>‹#›</a:t>
            </a:fld>
            <a:endParaRPr lang="en-US"/>
          </a:p>
        </p:txBody>
      </p:sp>
      <p:sp>
        <p:nvSpPr>
          <p:cNvPr id="30" name="textruta 24">
            <a:extLst>
              <a:ext uri="{FF2B5EF4-FFF2-40B4-BE49-F238E27FC236}">
                <a16:creationId xmlns:a16="http://schemas.microsoft.com/office/drawing/2014/main" id="{2263BE6B-DBE8-2144-BFF4-7A82555B8482}"/>
              </a:ext>
            </a:extLst>
          </p:cNvPr>
          <p:cNvSpPr txBox="1"/>
          <p:nvPr userDrawn="1"/>
        </p:nvSpPr>
        <p:spPr>
          <a:xfrm>
            <a:off x="12395260" y="0"/>
            <a:ext cx="1681523" cy="1892826"/>
          </a:xfrm>
          <a:prstGeom prst="rect">
            <a:avLst/>
          </a:prstGeom>
          <a:solidFill>
            <a:schemeClr val="tx1"/>
          </a:solidFill>
          <a:effectLst/>
        </p:spPr>
        <p:txBody>
          <a:bodyPr wrap="square" rtlCol="0" anchor="ctr" anchorCtr="0">
            <a:spAutoFit/>
          </a:bodyPr>
          <a:lstStyle/>
          <a:p>
            <a:pPr algn="ctr"/>
            <a:r>
              <a:rPr lang="en-US" sz="900" baseline="0" noProof="0">
                <a:solidFill>
                  <a:schemeClr val="bg1">
                    <a:lumMod val="65000"/>
                    <a:lumOff val="35000"/>
                  </a:schemeClr>
                </a:solidFill>
                <a:latin typeface="+mn-lt"/>
                <a:cs typeface="Arial" panose="020B0604020202020204" pitchFamily="34" charset="0"/>
              </a:rPr>
              <a:t>To change from </a:t>
            </a:r>
            <a:r>
              <a:rPr lang="en-US" sz="900" b="1" baseline="0" noProof="0">
                <a:solidFill>
                  <a:schemeClr val="bg1">
                    <a:lumMod val="65000"/>
                    <a:lumOff val="35000"/>
                  </a:schemeClr>
                </a:solidFill>
                <a:latin typeface="+mn-lt"/>
                <a:cs typeface="Arial" panose="020B0604020202020204" pitchFamily="34" charset="0"/>
              </a:rPr>
              <a:t>headline</a:t>
            </a:r>
            <a:r>
              <a:rPr lang="en-US" sz="900" baseline="0" noProof="0">
                <a:solidFill>
                  <a:schemeClr val="bg1">
                    <a:lumMod val="65000"/>
                    <a:lumOff val="35000"/>
                  </a:schemeClr>
                </a:solidFill>
                <a:latin typeface="+mn-lt"/>
                <a:cs typeface="Arial" panose="020B0604020202020204" pitchFamily="34" charset="0"/>
              </a:rPr>
              <a:t> to </a:t>
            </a:r>
            <a:r>
              <a:rPr lang="en-US" sz="900" b="1" baseline="0" noProof="0">
                <a:solidFill>
                  <a:schemeClr val="bg1">
                    <a:lumMod val="65000"/>
                    <a:lumOff val="35000"/>
                  </a:schemeClr>
                </a:solidFill>
                <a:latin typeface="+mn-lt"/>
                <a:cs typeface="Arial" panose="020B0604020202020204" pitchFamily="34" charset="0"/>
              </a:rPr>
              <a:t>body text on the textbox by the icon </a:t>
            </a:r>
            <a:r>
              <a:rPr lang="en-US" sz="900" baseline="0" noProof="0">
                <a:solidFill>
                  <a:schemeClr val="bg1">
                    <a:lumMod val="65000"/>
                    <a:lumOff val="35000"/>
                  </a:schemeClr>
                </a:solidFill>
                <a:latin typeface="+mn-lt"/>
                <a:cs typeface="Arial" panose="020B0604020202020204" pitchFamily="34" charset="0"/>
              </a:rPr>
              <a:t>or to </a:t>
            </a:r>
            <a:r>
              <a:rPr lang="en-US" sz="900" b="1" baseline="0" noProof="0">
                <a:solidFill>
                  <a:schemeClr val="bg1">
                    <a:lumMod val="65000"/>
                    <a:lumOff val="35000"/>
                  </a:schemeClr>
                </a:solidFill>
                <a:latin typeface="+mn-lt"/>
                <a:cs typeface="Arial" panose="020B0604020202020204" pitchFamily="34" charset="0"/>
              </a:rPr>
              <a:t>use bullets</a:t>
            </a:r>
            <a:r>
              <a:rPr lang="en-US" sz="900" baseline="0" noProof="0">
                <a:solidFill>
                  <a:schemeClr val="bg1">
                    <a:lumMod val="65000"/>
                    <a:lumOff val="35000"/>
                  </a:schemeClr>
                </a:solidFill>
                <a:latin typeface="+mn-lt"/>
                <a:cs typeface="Arial" panose="020B0604020202020204" pitchFamily="34" charset="0"/>
              </a:rPr>
              <a:t>, press </a:t>
            </a:r>
            <a:r>
              <a:rPr lang="en-US" sz="900" b="1" baseline="0" noProof="0">
                <a:solidFill>
                  <a:schemeClr val="bg1">
                    <a:lumMod val="65000"/>
                    <a:lumOff val="35000"/>
                  </a:schemeClr>
                </a:solidFill>
                <a:latin typeface="+mn-lt"/>
                <a:cs typeface="Arial" panose="020B0604020202020204" pitchFamily="34" charset="0"/>
              </a:rPr>
              <a:t>enter/return </a:t>
            </a:r>
            <a:r>
              <a:rPr lang="en-US" sz="900" baseline="0" noProof="0">
                <a:solidFill>
                  <a:schemeClr val="bg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p:txBody>
      </p:sp>
      <p:pic>
        <p:nvPicPr>
          <p:cNvPr id="31" name="Picture 9">
            <a:extLst>
              <a:ext uri="{FF2B5EF4-FFF2-40B4-BE49-F238E27FC236}">
                <a16:creationId xmlns:a16="http://schemas.microsoft.com/office/drawing/2014/main" id="{E88E9015-6542-9943-8475-918EA370530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1037299"/>
            <a:ext cx="1422121" cy="721417"/>
          </a:xfrm>
          <a:prstGeom prst="rect">
            <a:avLst/>
          </a:prstGeom>
          <a:ln w="9525">
            <a:solidFill>
              <a:schemeClr val="tx2"/>
            </a:solidFill>
          </a:ln>
        </p:spPr>
      </p:pic>
      <p:sp>
        <p:nvSpPr>
          <p:cNvPr id="32" name="Oval 4">
            <a:extLst>
              <a:ext uri="{FF2B5EF4-FFF2-40B4-BE49-F238E27FC236}">
                <a16:creationId xmlns:a16="http://schemas.microsoft.com/office/drawing/2014/main" id="{6DECF5C4-EAE9-7B4C-BC70-78C468298771}"/>
              </a:ext>
            </a:extLst>
          </p:cNvPr>
          <p:cNvSpPr/>
          <p:nvPr userDrawn="1"/>
        </p:nvSpPr>
        <p:spPr>
          <a:xfrm>
            <a:off x="13194299" y="1260596"/>
            <a:ext cx="282818" cy="28281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37" name="Connector: Elbow 131">
            <a:extLst>
              <a:ext uri="{FF2B5EF4-FFF2-40B4-BE49-F238E27FC236}">
                <a16:creationId xmlns:a16="http://schemas.microsoft.com/office/drawing/2014/main" id="{0094DDC0-BA55-964B-9FCC-B8B23309AB29}"/>
              </a:ext>
            </a:extLst>
          </p:cNvPr>
          <p:cNvCxnSpPr>
            <a:cxnSpLocks/>
            <a:endCxn id="32" idx="0"/>
          </p:cNvCxnSpPr>
          <p:nvPr userDrawn="1"/>
        </p:nvCxnSpPr>
        <p:spPr>
          <a:xfrm rot="5400000">
            <a:off x="13324711" y="988776"/>
            <a:ext cx="282818" cy="260823"/>
          </a:xfrm>
          <a:prstGeom prst="bent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4">
            <a:extLst>
              <a:ext uri="{FF2B5EF4-FFF2-40B4-BE49-F238E27FC236}">
                <a16:creationId xmlns:a16="http://schemas.microsoft.com/office/drawing/2014/main" id="{A58A8633-CD9B-2644-8816-C9A085ABBA57}"/>
              </a:ext>
            </a:extLst>
          </p:cNvPr>
          <p:cNvSpPr>
            <a:spLocks noGrp="1"/>
          </p:cNvSpPr>
          <p:nvPr>
            <p:ph type="body" sz="quarter" idx="34"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tx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769315285"/>
      </p:ext>
    </p:extLst>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7 Text Chart Image">
    <p:bg>
      <p:bgRef idx="1001">
        <a:schemeClr val="bg2"/>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9A52AA6-685E-D741-94FC-09D0D87EA35C}"/>
              </a:ext>
            </a:extLst>
          </p:cNvPr>
          <p:cNvSpPr/>
          <p:nvPr userDrawn="1"/>
        </p:nvSpPr>
        <p:spPr>
          <a:xfrm>
            <a:off x="0" y="0"/>
            <a:ext cx="4057651" cy="6858000"/>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Picture Placeholder 10">
            <a:extLst>
              <a:ext uri="{FF2B5EF4-FFF2-40B4-BE49-F238E27FC236}">
                <a16:creationId xmlns:a16="http://schemas.microsoft.com/office/drawing/2014/main" id="{83718FC5-379A-3343-904E-06A5A117D84C}"/>
              </a:ext>
            </a:extLst>
          </p:cNvPr>
          <p:cNvSpPr>
            <a:spLocks noGrp="1"/>
          </p:cNvSpPr>
          <p:nvPr>
            <p:ph type="pic" sz="quarter" idx="18" hasCustomPrompt="1"/>
          </p:nvPr>
        </p:nvSpPr>
        <p:spPr>
          <a:xfrm>
            <a:off x="4057651" y="0"/>
            <a:ext cx="813276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bg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grpSp>
        <p:nvGrpSpPr>
          <p:cNvPr id="21" name="Grupp 32">
            <a:extLst>
              <a:ext uri="{FF2B5EF4-FFF2-40B4-BE49-F238E27FC236}">
                <a16:creationId xmlns:a16="http://schemas.microsoft.com/office/drawing/2014/main" id="{CF6F4381-F814-DC49-BAE8-DA80AFFD9E68}"/>
              </a:ext>
            </a:extLst>
          </p:cNvPr>
          <p:cNvGrpSpPr/>
          <p:nvPr userDrawn="1"/>
        </p:nvGrpSpPr>
        <p:grpSpPr>
          <a:xfrm>
            <a:off x="576140" y="6451484"/>
            <a:ext cx="615478" cy="91194"/>
            <a:chOff x="576140" y="6451484"/>
            <a:chExt cx="615478" cy="91194"/>
          </a:xfrm>
          <a:solidFill>
            <a:schemeClr val="bg2"/>
          </a:solidFill>
        </p:grpSpPr>
        <p:sp>
          <p:nvSpPr>
            <p:cNvPr id="22" name="Bild 2">
              <a:extLst>
                <a:ext uri="{FF2B5EF4-FFF2-40B4-BE49-F238E27FC236}">
                  <a16:creationId xmlns:a16="http://schemas.microsoft.com/office/drawing/2014/main" id="{62E9B87D-A5ED-B24D-896A-D5B9B26AB28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bg2"/>
                </a:solidFill>
              </a:endParaRPr>
            </a:p>
          </p:txBody>
        </p:sp>
        <p:sp>
          <p:nvSpPr>
            <p:cNvPr id="23" name="Bild 2">
              <a:extLst>
                <a:ext uri="{FF2B5EF4-FFF2-40B4-BE49-F238E27FC236}">
                  <a16:creationId xmlns:a16="http://schemas.microsoft.com/office/drawing/2014/main" id="{A0B698E7-BE43-3549-8D56-915B3552259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bg2"/>
                </a:solidFill>
              </a:endParaRPr>
            </a:p>
          </p:txBody>
        </p:sp>
        <p:sp>
          <p:nvSpPr>
            <p:cNvPr id="24" name="Bild 2">
              <a:extLst>
                <a:ext uri="{FF2B5EF4-FFF2-40B4-BE49-F238E27FC236}">
                  <a16:creationId xmlns:a16="http://schemas.microsoft.com/office/drawing/2014/main" id="{AE8F0FFE-43AD-8B46-AD52-5AAAB3A7E14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bg2"/>
                </a:solidFill>
              </a:endParaRPr>
            </a:p>
          </p:txBody>
        </p:sp>
        <p:sp>
          <p:nvSpPr>
            <p:cNvPr id="33" name="Bild 2">
              <a:extLst>
                <a:ext uri="{FF2B5EF4-FFF2-40B4-BE49-F238E27FC236}">
                  <a16:creationId xmlns:a16="http://schemas.microsoft.com/office/drawing/2014/main" id="{F449D80C-39D5-B049-8099-1AB0DFB21C56}"/>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bg2"/>
                </a:solidFill>
              </a:endParaRPr>
            </a:p>
          </p:txBody>
        </p:sp>
        <p:sp>
          <p:nvSpPr>
            <p:cNvPr id="34" name="Bild 2">
              <a:extLst>
                <a:ext uri="{FF2B5EF4-FFF2-40B4-BE49-F238E27FC236}">
                  <a16:creationId xmlns:a16="http://schemas.microsoft.com/office/drawing/2014/main" id="{20D2215C-82C7-5E49-AD19-A866B46120D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bg2"/>
                </a:solidFill>
              </a:endParaRPr>
            </a:p>
          </p:txBody>
        </p:sp>
        <p:sp>
          <p:nvSpPr>
            <p:cNvPr id="35" name="Bild 2">
              <a:extLst>
                <a:ext uri="{FF2B5EF4-FFF2-40B4-BE49-F238E27FC236}">
                  <a16:creationId xmlns:a16="http://schemas.microsoft.com/office/drawing/2014/main" id="{70CBD1E9-7FEE-9349-9D43-444D469EBEE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bg2"/>
                </a:solidFill>
              </a:endParaRPr>
            </a:p>
          </p:txBody>
        </p:sp>
        <p:sp>
          <p:nvSpPr>
            <p:cNvPr id="36" name="Bild 2">
              <a:extLst>
                <a:ext uri="{FF2B5EF4-FFF2-40B4-BE49-F238E27FC236}">
                  <a16:creationId xmlns:a16="http://schemas.microsoft.com/office/drawing/2014/main" id="{2BE0EC2B-5FD2-9449-827A-76C703008BD0}"/>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bg2"/>
                </a:solidFill>
              </a:endParaRPr>
            </a:p>
          </p:txBody>
        </p:sp>
      </p:grpSp>
      <p:sp>
        <p:nvSpPr>
          <p:cNvPr id="9" name="Chart Placeholder 8">
            <a:extLst>
              <a:ext uri="{FF2B5EF4-FFF2-40B4-BE49-F238E27FC236}">
                <a16:creationId xmlns:a16="http://schemas.microsoft.com/office/drawing/2014/main" id="{24D8D89D-9C5F-BF4B-912F-76A7A44AB335}"/>
              </a:ext>
            </a:extLst>
          </p:cNvPr>
          <p:cNvSpPr>
            <a:spLocks noGrp="1"/>
          </p:cNvSpPr>
          <p:nvPr>
            <p:ph type="chart" sz="quarter" idx="33" hasCustomPrompt="1"/>
          </p:nvPr>
        </p:nvSpPr>
        <p:spPr>
          <a:xfrm>
            <a:off x="5562626" y="1200392"/>
            <a:ext cx="4823891" cy="4424545"/>
          </a:xfrm>
        </p:spPr>
        <p:txBody>
          <a:bodyPr/>
          <a:lstStyle>
            <a:lvl1pPr marL="12700" indent="0" algn="ctr">
              <a:buNone/>
              <a:defRPr sz="1300">
                <a:solidFill>
                  <a:schemeClr val="bg2"/>
                </a:solidFill>
              </a:defRPr>
            </a:lvl1pPr>
          </a:lstStyle>
          <a:p>
            <a:r>
              <a:rPr lang="en-US" noProof="0"/>
              <a:t>Click to add chart</a:t>
            </a:r>
          </a:p>
        </p:txBody>
      </p:sp>
      <p:sp>
        <p:nvSpPr>
          <p:cNvPr id="25" name="Text Placeholder 18">
            <a:extLst>
              <a:ext uri="{FF2B5EF4-FFF2-40B4-BE49-F238E27FC236}">
                <a16:creationId xmlns:a16="http://schemas.microsoft.com/office/drawing/2014/main" id="{357E8C07-E7DB-4B47-A006-2F90A89E262C}"/>
              </a:ext>
            </a:extLst>
          </p:cNvPr>
          <p:cNvSpPr>
            <a:spLocks noGrp="1"/>
          </p:cNvSpPr>
          <p:nvPr>
            <p:ph type="body" sz="quarter" idx="14" hasCustomPrompt="1"/>
          </p:nvPr>
        </p:nvSpPr>
        <p:spPr>
          <a:xfrm>
            <a:off x="576000" y="731027"/>
            <a:ext cx="3161113" cy="1365942"/>
          </a:xfrm>
          <a:prstGeom prst="rect">
            <a:avLst/>
          </a:prstGeom>
        </p:spPr>
        <p:txBody>
          <a:bodyPr anchor="t">
            <a:noAutofit/>
          </a:bodyPr>
          <a:lstStyle>
            <a:lvl1pPr marL="0" indent="0">
              <a:lnSpc>
                <a:spcPct val="85000"/>
              </a:lnSpc>
              <a:spcBef>
                <a:spcPts val="0"/>
              </a:spcBef>
              <a:buNone/>
              <a:defRPr sz="3600" spc="40" baseline="0">
                <a:solidFill>
                  <a:schemeClr val="bg2"/>
                </a:solidFill>
              </a:defRPr>
            </a:lvl1pPr>
          </a:lstStyle>
          <a:p>
            <a:pPr lvl="0"/>
            <a:r>
              <a:rPr lang="en-US" noProof="0"/>
              <a:t>Click for a short headline of three lines</a:t>
            </a:r>
          </a:p>
        </p:txBody>
      </p:sp>
      <p:sp>
        <p:nvSpPr>
          <p:cNvPr id="18" name="Platshållare för text 11">
            <a:extLst>
              <a:ext uri="{FF2B5EF4-FFF2-40B4-BE49-F238E27FC236}">
                <a16:creationId xmlns:a16="http://schemas.microsoft.com/office/drawing/2014/main" id="{DBE4F817-848D-684D-8421-63796DD6A259}"/>
              </a:ext>
            </a:extLst>
          </p:cNvPr>
          <p:cNvSpPr>
            <a:spLocks noGrp="1"/>
          </p:cNvSpPr>
          <p:nvPr>
            <p:ph type="body" sz="quarter" idx="20" hasCustomPrompt="1"/>
          </p:nvPr>
        </p:nvSpPr>
        <p:spPr>
          <a:xfrm>
            <a:off x="576000" y="2527200"/>
            <a:ext cx="3161113" cy="360045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19" name="Platshållare för datum 3">
            <a:extLst>
              <a:ext uri="{FF2B5EF4-FFF2-40B4-BE49-F238E27FC236}">
                <a16:creationId xmlns:a16="http://schemas.microsoft.com/office/drawing/2014/main" id="{24DA0736-8844-004C-85CF-354AAE794A4C}"/>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2"/>
                </a:solidFill>
              </a:defRPr>
            </a:lvl1pPr>
          </a:lstStyle>
          <a:p>
            <a:fld id="{B96DB8AD-BB53-4170-92CC-55DB71FD8D17}" type="datetime1">
              <a:rPr lang="en-US" smtClean="0"/>
              <a:t>8/20/26</a:t>
            </a:fld>
            <a:endParaRPr lang="en-US"/>
          </a:p>
        </p:txBody>
      </p:sp>
      <p:sp>
        <p:nvSpPr>
          <p:cNvPr id="20" name="Platshållare för sidfot 4">
            <a:extLst>
              <a:ext uri="{FF2B5EF4-FFF2-40B4-BE49-F238E27FC236}">
                <a16:creationId xmlns:a16="http://schemas.microsoft.com/office/drawing/2014/main" id="{4769CEE5-AF3E-524B-8F09-C312FCBEAABB}"/>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1"/>
                </a:solidFill>
              </a:defRPr>
            </a:lvl1pPr>
          </a:lstStyle>
          <a:p>
            <a:r>
              <a:rPr lang="nb-NO"/>
              <a:t>Skanska Norge Hovedpresentasjon - desember 2022</a:t>
            </a:r>
            <a:endParaRPr lang="en-US"/>
          </a:p>
        </p:txBody>
      </p:sp>
      <p:sp>
        <p:nvSpPr>
          <p:cNvPr id="26" name="Platshållare för bildnummer 5">
            <a:extLst>
              <a:ext uri="{FF2B5EF4-FFF2-40B4-BE49-F238E27FC236}">
                <a16:creationId xmlns:a16="http://schemas.microsoft.com/office/drawing/2014/main" id="{B67366FE-B59B-EF4A-988D-55E8E992C22C}"/>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1"/>
                </a:solidFill>
              </a:defRPr>
            </a:lvl1pPr>
          </a:lstStyle>
          <a:p>
            <a:fld id="{EF8DBD5B-30F9-4F9C-AE39-E065C1AC514D}" type="slidenum">
              <a:rPr lang="en-US" smtClean="0"/>
              <a:pPr/>
              <a:t>‹#›</a:t>
            </a:fld>
            <a:endParaRPr lang="en-US"/>
          </a:p>
        </p:txBody>
      </p:sp>
      <p:sp>
        <p:nvSpPr>
          <p:cNvPr id="28" name="Text Placeholder 4">
            <a:extLst>
              <a:ext uri="{FF2B5EF4-FFF2-40B4-BE49-F238E27FC236}">
                <a16:creationId xmlns:a16="http://schemas.microsoft.com/office/drawing/2014/main" id="{0D80328E-BBEF-7140-A6A4-DD724D95A068}"/>
              </a:ext>
            </a:extLst>
          </p:cNvPr>
          <p:cNvSpPr>
            <a:spLocks noGrp="1"/>
          </p:cNvSpPr>
          <p:nvPr>
            <p:ph type="body" sz="quarter" idx="34"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tx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202226643"/>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7 Text Chart Image Three Columns ">
    <p:bg>
      <p:bgPr>
        <a:solidFill>
          <a:schemeClr val="tx1"/>
        </a:solidFill>
        <a:effectLst/>
      </p:bgPr>
    </p:bg>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D45A29B0-4F3D-6744-8612-D07AA5FC7EB7}"/>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bg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9" name="Chart Placeholder 8">
            <a:extLst>
              <a:ext uri="{FF2B5EF4-FFF2-40B4-BE49-F238E27FC236}">
                <a16:creationId xmlns:a16="http://schemas.microsoft.com/office/drawing/2014/main" id="{24D8D89D-9C5F-BF4B-912F-76A7A44AB335}"/>
              </a:ext>
            </a:extLst>
          </p:cNvPr>
          <p:cNvSpPr>
            <a:spLocks noGrp="1"/>
          </p:cNvSpPr>
          <p:nvPr>
            <p:ph type="chart" sz="quarter" idx="33" hasCustomPrompt="1"/>
          </p:nvPr>
        </p:nvSpPr>
        <p:spPr>
          <a:xfrm>
            <a:off x="576263" y="1744190"/>
            <a:ext cx="3481387" cy="2627962"/>
          </a:xfrm>
        </p:spPr>
        <p:txBody>
          <a:bodyPr/>
          <a:lstStyle>
            <a:lvl1pPr marL="12700" indent="0" algn="ctr">
              <a:buNone/>
              <a:defRPr sz="1300">
                <a:solidFill>
                  <a:schemeClr val="bg2"/>
                </a:solidFill>
              </a:defRPr>
            </a:lvl1pPr>
          </a:lstStyle>
          <a:p>
            <a:r>
              <a:rPr lang="en-US" noProof="0"/>
              <a:t>Click to add chart</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31027"/>
            <a:ext cx="11039738" cy="421117"/>
          </a:xfrm>
          <a:prstGeom prst="rect">
            <a:avLst/>
          </a:prstGeom>
        </p:spPr>
        <p:txBody>
          <a:bodyPr anchor="t">
            <a:noAutofit/>
          </a:bodyPr>
          <a:lstStyle>
            <a:lvl1pPr marL="0" indent="0">
              <a:lnSpc>
                <a:spcPct val="85000"/>
              </a:lnSpc>
              <a:spcBef>
                <a:spcPts val="0"/>
              </a:spcBef>
              <a:buNone/>
              <a:defRPr sz="3600" spc="40" baseline="0">
                <a:solidFill>
                  <a:schemeClr val="tx1"/>
                </a:solidFill>
              </a:defRPr>
            </a:lvl1pPr>
          </a:lstStyle>
          <a:p>
            <a:pPr lvl="0"/>
            <a:r>
              <a:rPr lang="en-US" noProof="0"/>
              <a:t>Click for a short headline of one line</a:t>
            </a:r>
          </a:p>
        </p:txBody>
      </p:sp>
      <p:sp>
        <p:nvSpPr>
          <p:cNvPr id="28" name="Text Placeholder 7">
            <a:extLst>
              <a:ext uri="{FF2B5EF4-FFF2-40B4-BE49-F238E27FC236}">
                <a16:creationId xmlns:a16="http://schemas.microsoft.com/office/drawing/2014/main" id="{9AFC5A01-2CE1-3843-B90A-FAF0804C9EB4}"/>
              </a:ext>
            </a:extLst>
          </p:cNvPr>
          <p:cNvSpPr>
            <a:spLocks noGrp="1"/>
          </p:cNvSpPr>
          <p:nvPr>
            <p:ph type="body" sz="quarter" idx="32" hasCustomPrompt="1"/>
          </p:nvPr>
        </p:nvSpPr>
        <p:spPr>
          <a:xfrm>
            <a:off x="576000" y="4546800"/>
            <a:ext cx="3481650" cy="844550"/>
          </a:xfrm>
        </p:spPr>
        <p:txBody>
          <a:bodyPr/>
          <a:lstStyle>
            <a:lvl1pPr marL="0" indent="0" algn="ctr">
              <a:lnSpc>
                <a:spcPct val="100000"/>
              </a:lnSpc>
              <a:spcBef>
                <a:spcPts val="0"/>
              </a:spcBef>
              <a:spcAft>
                <a:spcPts val="800"/>
              </a:spcAft>
              <a:buNone/>
              <a:defRPr sz="1800" b="1" spc="40" baseline="0">
                <a:solidFill>
                  <a:schemeClr val="tx1"/>
                </a:solidFill>
              </a:defRPr>
            </a:lvl1pPr>
            <a:lvl2pPr marL="0" indent="0" algn="ctr">
              <a:lnSpc>
                <a:spcPct val="100000"/>
              </a:lnSpc>
              <a:spcBef>
                <a:spcPts val="0"/>
              </a:spcBef>
              <a:spcAft>
                <a:spcPts val="600"/>
              </a:spcAft>
              <a:buNone/>
              <a:defRPr sz="1600" spc="40" baseline="0">
                <a:solidFill>
                  <a:schemeClr val="tx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29" name="Chart Placeholder 8">
            <a:extLst>
              <a:ext uri="{FF2B5EF4-FFF2-40B4-BE49-F238E27FC236}">
                <a16:creationId xmlns:a16="http://schemas.microsoft.com/office/drawing/2014/main" id="{72F43D24-E411-A945-9505-57F5F3934E9B}"/>
              </a:ext>
            </a:extLst>
          </p:cNvPr>
          <p:cNvSpPr>
            <a:spLocks noGrp="1"/>
          </p:cNvSpPr>
          <p:nvPr>
            <p:ph type="chart" sz="quarter" idx="34" hasCustomPrompt="1"/>
          </p:nvPr>
        </p:nvSpPr>
        <p:spPr>
          <a:xfrm>
            <a:off x="4353132" y="1744190"/>
            <a:ext cx="3481387" cy="2627962"/>
          </a:xfrm>
        </p:spPr>
        <p:txBody>
          <a:bodyPr/>
          <a:lstStyle>
            <a:lvl1pPr marL="12700" indent="0" algn="ctr">
              <a:buNone/>
              <a:defRPr sz="1300">
                <a:solidFill>
                  <a:schemeClr val="bg2"/>
                </a:solidFill>
              </a:defRPr>
            </a:lvl1pPr>
          </a:lstStyle>
          <a:p>
            <a:r>
              <a:rPr lang="en-US" noProof="0"/>
              <a:t>Click to add chart</a:t>
            </a:r>
          </a:p>
        </p:txBody>
      </p:sp>
      <p:sp>
        <p:nvSpPr>
          <p:cNvPr id="30" name="Text Placeholder 7">
            <a:extLst>
              <a:ext uri="{FF2B5EF4-FFF2-40B4-BE49-F238E27FC236}">
                <a16:creationId xmlns:a16="http://schemas.microsoft.com/office/drawing/2014/main" id="{14E86413-0724-2540-BCE2-3995B7047F65}"/>
              </a:ext>
            </a:extLst>
          </p:cNvPr>
          <p:cNvSpPr>
            <a:spLocks noGrp="1"/>
          </p:cNvSpPr>
          <p:nvPr>
            <p:ph type="body" sz="quarter" idx="35" hasCustomPrompt="1"/>
          </p:nvPr>
        </p:nvSpPr>
        <p:spPr>
          <a:xfrm>
            <a:off x="4352869" y="4546800"/>
            <a:ext cx="3481650" cy="844550"/>
          </a:xfrm>
        </p:spPr>
        <p:txBody>
          <a:bodyPr/>
          <a:lstStyle>
            <a:lvl1pPr marL="0" indent="0" algn="ctr">
              <a:lnSpc>
                <a:spcPct val="100000"/>
              </a:lnSpc>
              <a:spcBef>
                <a:spcPts val="0"/>
              </a:spcBef>
              <a:spcAft>
                <a:spcPts val="800"/>
              </a:spcAft>
              <a:buNone/>
              <a:defRPr sz="1800" b="1" spc="40" baseline="0">
                <a:solidFill>
                  <a:schemeClr val="tx1"/>
                </a:solidFill>
              </a:defRPr>
            </a:lvl1pPr>
            <a:lvl2pPr marL="0" indent="0" algn="ctr">
              <a:lnSpc>
                <a:spcPct val="100000"/>
              </a:lnSpc>
              <a:spcBef>
                <a:spcPts val="0"/>
              </a:spcBef>
              <a:spcAft>
                <a:spcPts val="600"/>
              </a:spcAft>
              <a:buNone/>
              <a:defRPr sz="1600" spc="40" baseline="0">
                <a:solidFill>
                  <a:schemeClr val="tx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31" name="Chart Placeholder 8">
            <a:extLst>
              <a:ext uri="{FF2B5EF4-FFF2-40B4-BE49-F238E27FC236}">
                <a16:creationId xmlns:a16="http://schemas.microsoft.com/office/drawing/2014/main" id="{5CCBAE0B-F5C6-B440-9BC0-04285EBC38D9}"/>
              </a:ext>
            </a:extLst>
          </p:cNvPr>
          <p:cNvSpPr>
            <a:spLocks noGrp="1"/>
          </p:cNvSpPr>
          <p:nvPr>
            <p:ph type="chart" sz="quarter" idx="36" hasCustomPrompt="1"/>
          </p:nvPr>
        </p:nvSpPr>
        <p:spPr>
          <a:xfrm>
            <a:off x="8143254" y="1744190"/>
            <a:ext cx="3481387" cy="2627962"/>
          </a:xfrm>
        </p:spPr>
        <p:txBody>
          <a:bodyPr/>
          <a:lstStyle>
            <a:lvl1pPr marL="12700" indent="0" algn="ctr">
              <a:buNone/>
              <a:defRPr sz="1300">
                <a:solidFill>
                  <a:schemeClr val="bg2"/>
                </a:solidFill>
              </a:defRPr>
            </a:lvl1pPr>
          </a:lstStyle>
          <a:p>
            <a:r>
              <a:rPr lang="en-US" noProof="0"/>
              <a:t>Click to add chart</a:t>
            </a:r>
          </a:p>
        </p:txBody>
      </p:sp>
      <p:sp>
        <p:nvSpPr>
          <p:cNvPr id="32" name="Text Placeholder 7">
            <a:extLst>
              <a:ext uri="{FF2B5EF4-FFF2-40B4-BE49-F238E27FC236}">
                <a16:creationId xmlns:a16="http://schemas.microsoft.com/office/drawing/2014/main" id="{A435FA06-C1B7-554E-B0E3-F6B929DF3951}"/>
              </a:ext>
            </a:extLst>
          </p:cNvPr>
          <p:cNvSpPr>
            <a:spLocks noGrp="1"/>
          </p:cNvSpPr>
          <p:nvPr>
            <p:ph type="body" sz="quarter" idx="37" hasCustomPrompt="1"/>
          </p:nvPr>
        </p:nvSpPr>
        <p:spPr>
          <a:xfrm>
            <a:off x="8142991" y="4546800"/>
            <a:ext cx="3481650" cy="844550"/>
          </a:xfrm>
        </p:spPr>
        <p:txBody>
          <a:bodyPr/>
          <a:lstStyle>
            <a:lvl1pPr marL="0" indent="0" algn="ctr">
              <a:lnSpc>
                <a:spcPct val="100000"/>
              </a:lnSpc>
              <a:spcBef>
                <a:spcPts val="0"/>
              </a:spcBef>
              <a:spcAft>
                <a:spcPts val="800"/>
              </a:spcAft>
              <a:buNone/>
              <a:defRPr sz="1800" b="1" spc="40" baseline="0">
                <a:solidFill>
                  <a:schemeClr val="tx1"/>
                </a:solidFill>
              </a:defRPr>
            </a:lvl1pPr>
            <a:lvl2pPr marL="0" indent="0" algn="ctr">
              <a:lnSpc>
                <a:spcPct val="100000"/>
              </a:lnSpc>
              <a:spcBef>
                <a:spcPts val="0"/>
              </a:spcBef>
              <a:spcAft>
                <a:spcPts val="600"/>
              </a:spcAft>
              <a:buNone/>
              <a:defRPr sz="1600" spc="40" baseline="0">
                <a:solidFill>
                  <a:schemeClr val="tx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3" name="textruta 12">
            <a:extLst>
              <a:ext uri="{FF2B5EF4-FFF2-40B4-BE49-F238E27FC236}">
                <a16:creationId xmlns:a16="http://schemas.microsoft.com/office/drawing/2014/main" id="{63744D4E-7A14-FF4F-97C0-C9226745D29A}"/>
              </a:ext>
            </a:extLst>
          </p:cNvPr>
          <p:cNvSpPr txBox="1"/>
          <p:nvPr userDrawn="1"/>
        </p:nvSpPr>
        <p:spPr>
          <a:xfrm>
            <a:off x="12395260" y="4546800"/>
            <a:ext cx="1681523" cy="1754326"/>
          </a:xfrm>
          <a:prstGeom prst="rect">
            <a:avLst/>
          </a:prstGeom>
          <a:solidFill>
            <a:schemeClr val="tx1"/>
          </a:solidFill>
          <a:effectLst/>
        </p:spPr>
        <p:txBody>
          <a:bodyPr wrap="square" rtlCol="0" anchor="ctr" anchorCtr="0">
            <a:spAutoFit/>
          </a:bodyPr>
          <a:lstStyle/>
          <a:p>
            <a:pPr algn="ctr"/>
            <a:r>
              <a:rPr lang="en-US" sz="900" baseline="0" noProof="0">
                <a:solidFill>
                  <a:schemeClr val="bg1">
                    <a:lumMod val="65000"/>
                    <a:lumOff val="35000"/>
                  </a:schemeClr>
                </a:solidFill>
                <a:latin typeface="+mn-lt"/>
                <a:cs typeface="Arial" panose="020B0604020202020204" pitchFamily="34" charset="0"/>
              </a:rPr>
              <a:t>To change from </a:t>
            </a:r>
            <a:r>
              <a:rPr lang="en-US" sz="900" b="1" baseline="0" noProof="0">
                <a:solidFill>
                  <a:schemeClr val="bg1">
                    <a:lumMod val="65000"/>
                    <a:lumOff val="35000"/>
                  </a:schemeClr>
                </a:solidFill>
                <a:latin typeface="+mn-lt"/>
                <a:cs typeface="Arial" panose="020B0604020202020204" pitchFamily="34" charset="0"/>
              </a:rPr>
              <a:t>headline</a:t>
            </a:r>
            <a:r>
              <a:rPr lang="en-US" sz="900" baseline="0" noProof="0">
                <a:solidFill>
                  <a:schemeClr val="bg1">
                    <a:lumMod val="65000"/>
                    <a:lumOff val="35000"/>
                  </a:schemeClr>
                </a:solidFill>
                <a:latin typeface="+mn-lt"/>
                <a:cs typeface="Arial" panose="020B0604020202020204" pitchFamily="34" charset="0"/>
              </a:rPr>
              <a:t> to </a:t>
            </a:r>
            <a:r>
              <a:rPr lang="en-US" sz="900" b="1" baseline="0" noProof="0">
                <a:solidFill>
                  <a:schemeClr val="bg1">
                    <a:lumMod val="65000"/>
                    <a:lumOff val="35000"/>
                  </a:schemeClr>
                </a:solidFill>
                <a:latin typeface="+mn-lt"/>
                <a:cs typeface="Arial" panose="020B0604020202020204" pitchFamily="34" charset="0"/>
              </a:rPr>
              <a:t>body text </a:t>
            </a:r>
            <a:r>
              <a:rPr lang="en-US" sz="900" baseline="0" noProof="0">
                <a:solidFill>
                  <a:schemeClr val="bg1">
                    <a:lumMod val="65000"/>
                    <a:lumOff val="35000"/>
                  </a:schemeClr>
                </a:solidFill>
                <a:latin typeface="+mn-lt"/>
                <a:cs typeface="Arial" panose="020B0604020202020204" pitchFamily="34" charset="0"/>
              </a:rPr>
              <a:t>or to </a:t>
            </a:r>
            <a:r>
              <a:rPr lang="en-US" sz="900" b="1" baseline="0" noProof="0">
                <a:solidFill>
                  <a:schemeClr val="bg1">
                    <a:lumMod val="65000"/>
                    <a:lumOff val="35000"/>
                  </a:schemeClr>
                </a:solidFill>
                <a:latin typeface="+mn-lt"/>
                <a:cs typeface="Arial" panose="020B0604020202020204" pitchFamily="34" charset="0"/>
              </a:rPr>
              <a:t>use bullets</a:t>
            </a:r>
            <a:r>
              <a:rPr lang="en-US" sz="900" baseline="0" noProof="0">
                <a:solidFill>
                  <a:schemeClr val="bg1">
                    <a:lumMod val="65000"/>
                    <a:lumOff val="35000"/>
                  </a:schemeClr>
                </a:solidFill>
                <a:latin typeface="+mn-lt"/>
                <a:cs typeface="Arial" panose="020B0604020202020204" pitchFamily="34" charset="0"/>
              </a:rPr>
              <a:t>, press </a:t>
            </a:r>
            <a:r>
              <a:rPr lang="en-US" sz="900" b="1" baseline="0" noProof="0">
                <a:solidFill>
                  <a:schemeClr val="bg1">
                    <a:lumMod val="65000"/>
                    <a:lumOff val="35000"/>
                  </a:schemeClr>
                </a:solidFill>
                <a:latin typeface="+mn-lt"/>
                <a:cs typeface="Arial" panose="020B0604020202020204" pitchFamily="34" charset="0"/>
              </a:rPr>
              <a:t>enter/return </a:t>
            </a:r>
            <a:r>
              <a:rPr lang="en-US" sz="900" baseline="0" noProof="0">
                <a:solidFill>
                  <a:schemeClr val="bg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p:txBody>
      </p:sp>
      <p:pic>
        <p:nvPicPr>
          <p:cNvPr id="14" name="Picture 9">
            <a:extLst>
              <a:ext uri="{FF2B5EF4-FFF2-40B4-BE49-F238E27FC236}">
                <a16:creationId xmlns:a16="http://schemas.microsoft.com/office/drawing/2014/main" id="{3F3058FB-111D-F94F-98E7-6D404384832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451009"/>
            <a:ext cx="1422121" cy="721417"/>
          </a:xfrm>
          <a:prstGeom prst="rect">
            <a:avLst/>
          </a:prstGeom>
          <a:ln w="9525">
            <a:solidFill>
              <a:schemeClr val="tx2"/>
            </a:solidFill>
          </a:ln>
        </p:spPr>
      </p:pic>
      <p:sp>
        <p:nvSpPr>
          <p:cNvPr id="15" name="Oval 4">
            <a:extLst>
              <a:ext uri="{FF2B5EF4-FFF2-40B4-BE49-F238E27FC236}">
                <a16:creationId xmlns:a16="http://schemas.microsoft.com/office/drawing/2014/main" id="{1FC2FDB8-C7B2-5948-88E5-7395C14F114A}"/>
              </a:ext>
            </a:extLst>
          </p:cNvPr>
          <p:cNvSpPr/>
          <p:nvPr userDrawn="1"/>
        </p:nvSpPr>
        <p:spPr>
          <a:xfrm>
            <a:off x="13194299" y="5674306"/>
            <a:ext cx="282818" cy="282818"/>
          </a:xfrm>
          <a:prstGeom prst="ellipse">
            <a:avLst/>
          </a:prstGeom>
          <a:solidFill>
            <a:schemeClr val="bg1">
              <a:lumMod val="95000"/>
              <a:alpha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16" name="Connector: Elbow 131">
            <a:extLst>
              <a:ext uri="{FF2B5EF4-FFF2-40B4-BE49-F238E27FC236}">
                <a16:creationId xmlns:a16="http://schemas.microsoft.com/office/drawing/2014/main" id="{4D094D2D-E3E2-8541-9B95-68913F6FD08E}"/>
              </a:ext>
            </a:extLst>
          </p:cNvPr>
          <p:cNvCxnSpPr>
            <a:cxnSpLocks/>
            <a:endCxn id="15" idx="0"/>
          </p:cNvCxnSpPr>
          <p:nvPr userDrawn="1"/>
        </p:nvCxnSpPr>
        <p:spPr>
          <a:xfrm rot="5400000">
            <a:off x="13324711" y="5402486"/>
            <a:ext cx="282818" cy="2608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ruta 5">
            <a:extLst>
              <a:ext uri="{FF2B5EF4-FFF2-40B4-BE49-F238E27FC236}">
                <a16:creationId xmlns:a16="http://schemas.microsoft.com/office/drawing/2014/main" id="{41A9DA98-B5D5-0648-9A5D-6CF702CA3812}"/>
              </a:ext>
            </a:extLst>
          </p:cNvPr>
          <p:cNvSpPr txBox="1"/>
          <p:nvPr userDrawn="1"/>
        </p:nvSpPr>
        <p:spPr>
          <a:xfrm>
            <a:off x="12395260" y="1453483"/>
            <a:ext cx="1681523" cy="646331"/>
          </a:xfrm>
          <a:prstGeom prst="rect">
            <a:avLst/>
          </a:prstGeom>
          <a:solidFill>
            <a:schemeClr val="tx1"/>
          </a:solidFill>
          <a:effectLst/>
        </p:spPr>
        <p:txBody>
          <a:bodyPr wrap="square" rtlCol="0" anchor="ctr" anchorCtr="0">
            <a:spAutoFit/>
          </a:bodyPr>
          <a:lstStyle/>
          <a:p>
            <a:pPr algn="ctr"/>
            <a:r>
              <a:rPr lang="en-US" sz="900" baseline="0" noProof="0">
                <a:solidFill>
                  <a:schemeClr val="bg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bg1">
                    <a:lumMod val="65000"/>
                    <a:lumOff val="35000"/>
                  </a:schemeClr>
                </a:solidFill>
                <a:latin typeface="Arial" panose="020B0604020202020204" pitchFamily="34" charset="0"/>
                <a:cs typeface="Arial" panose="020B0604020202020204" pitchFamily="34" charset="0"/>
              </a:rPr>
              <a:t>and use – </a:t>
            </a:r>
            <a:r>
              <a:rPr lang="en-US" sz="900" b="1" noProof="0">
                <a:solidFill>
                  <a:schemeClr val="bg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end to back</a:t>
            </a:r>
          </a:p>
        </p:txBody>
      </p:sp>
      <p:sp>
        <p:nvSpPr>
          <p:cNvPr id="20" name="textruta 19">
            <a:extLst>
              <a:ext uri="{FF2B5EF4-FFF2-40B4-BE49-F238E27FC236}">
                <a16:creationId xmlns:a16="http://schemas.microsoft.com/office/drawing/2014/main" id="{52CE317C-77EC-F049-9E9A-98EBFC8D922D}"/>
              </a:ext>
            </a:extLst>
          </p:cNvPr>
          <p:cNvSpPr txBox="1"/>
          <p:nvPr userDrawn="1"/>
        </p:nvSpPr>
        <p:spPr>
          <a:xfrm>
            <a:off x="12395260" y="-12189"/>
            <a:ext cx="1681523" cy="1338828"/>
          </a:xfrm>
          <a:prstGeom prst="rect">
            <a:avLst/>
          </a:prstGeom>
          <a:solidFill>
            <a:schemeClr val="tx1"/>
          </a:solidFill>
          <a:effectLst/>
        </p:spPr>
        <p:txBody>
          <a:bodyPr wrap="square" rtlCol="0" anchor="ctr" anchorCtr="0">
            <a:spAutoFit/>
          </a:bodyPr>
          <a:lstStyle/>
          <a:p>
            <a:pPr algn="ctr"/>
            <a:r>
              <a:rPr lang="en-US" sz="900" baseline="0" noProof="0">
                <a:solidFill>
                  <a:schemeClr val="bg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bg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bg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bg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bg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bg1">
                  <a:lumMod val="65000"/>
                  <a:lumOff val="35000"/>
                </a:schemeClr>
              </a:solidFill>
              <a:latin typeface="Arial" panose="020B0604020202020204" pitchFamily="34" charset="0"/>
              <a:cs typeface="Arial" panose="020B0604020202020204" pitchFamily="34" charset="0"/>
            </a:endParaRPr>
          </a:p>
        </p:txBody>
      </p:sp>
      <p:sp>
        <p:nvSpPr>
          <p:cNvPr id="21" name="Rektangel 20">
            <a:extLst>
              <a:ext uri="{FF2B5EF4-FFF2-40B4-BE49-F238E27FC236}">
                <a16:creationId xmlns:a16="http://schemas.microsoft.com/office/drawing/2014/main" id="{38DDAB0F-E6C9-D640-856D-C484C7777781}"/>
              </a:ext>
            </a:extLst>
          </p:cNvPr>
          <p:cNvSpPr/>
          <p:nvPr userDrawn="1"/>
        </p:nvSpPr>
        <p:spPr>
          <a:xfrm>
            <a:off x="13255337" y="926211"/>
            <a:ext cx="341194" cy="3059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2" name="Rektangel 21">
            <a:extLst>
              <a:ext uri="{FF2B5EF4-FFF2-40B4-BE49-F238E27FC236}">
                <a16:creationId xmlns:a16="http://schemas.microsoft.com/office/drawing/2014/main" id="{485A4234-7053-054A-A6BF-061561FBBB87}"/>
              </a:ext>
            </a:extLst>
          </p:cNvPr>
          <p:cNvSpPr/>
          <p:nvPr userDrawn="1"/>
        </p:nvSpPr>
        <p:spPr>
          <a:xfrm>
            <a:off x="12833410" y="926211"/>
            <a:ext cx="341194" cy="305904"/>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3" name="Platshållare för datum 3">
            <a:extLst>
              <a:ext uri="{FF2B5EF4-FFF2-40B4-BE49-F238E27FC236}">
                <a16:creationId xmlns:a16="http://schemas.microsoft.com/office/drawing/2014/main" id="{AF83C049-500D-814C-8644-19FD6F50A73B}"/>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A9E7F825-C3C4-4B25-AD92-A7ED11DBBE48}" type="datetime1">
              <a:rPr lang="en-US" noProof="0" smtClean="0"/>
              <a:t>8/20/26</a:t>
            </a:fld>
            <a:endParaRPr lang="en-US" noProof="0"/>
          </a:p>
        </p:txBody>
      </p:sp>
      <p:sp>
        <p:nvSpPr>
          <p:cNvPr id="24" name="Platshållare för sidfot 4">
            <a:extLst>
              <a:ext uri="{FF2B5EF4-FFF2-40B4-BE49-F238E27FC236}">
                <a16:creationId xmlns:a16="http://schemas.microsoft.com/office/drawing/2014/main" id="{666E57CC-AB24-3E4D-8A37-80E672D3ACE9}"/>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25" name="Platshållare för bildnummer 5">
            <a:extLst>
              <a:ext uri="{FF2B5EF4-FFF2-40B4-BE49-F238E27FC236}">
                <a16:creationId xmlns:a16="http://schemas.microsoft.com/office/drawing/2014/main" id="{3494CCD3-1EDC-7444-A47F-9ABE059A0A5D}"/>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3909762721"/>
      </p:ext>
    </p:extLst>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 Text Image Chart Grey">
    <p:bg>
      <p:bgPr>
        <a:solidFill>
          <a:schemeClr val="tx2"/>
        </a:solidFill>
        <a:effectLst/>
      </p:bgPr>
    </p:bg>
    <p:spTree>
      <p:nvGrpSpPr>
        <p:cNvPr id="1" name=""/>
        <p:cNvGrpSpPr/>
        <p:nvPr/>
      </p:nvGrpSpPr>
      <p:grpSpPr>
        <a:xfrm>
          <a:off x="0" y="0"/>
          <a:ext cx="0" cy="0"/>
          <a:chOff x="0" y="0"/>
          <a:chExt cx="0" cy="0"/>
        </a:xfrm>
      </p:grpSpPr>
      <p:sp>
        <p:nvSpPr>
          <p:cNvPr id="11" name="Rektangel 33">
            <a:extLst>
              <a:ext uri="{FF2B5EF4-FFF2-40B4-BE49-F238E27FC236}">
                <a16:creationId xmlns:a16="http://schemas.microsoft.com/office/drawing/2014/main" id="{2F19A064-1249-6F46-8F80-C6115CCF13F7}"/>
              </a:ext>
            </a:extLst>
          </p:cNvPr>
          <p:cNvSpPr/>
          <p:nvPr userDrawn="1"/>
        </p:nvSpPr>
        <p:spPr>
          <a:xfrm>
            <a:off x="7829550" y="0"/>
            <a:ext cx="436245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5" name="Picture Placeholder 14">
            <a:extLst>
              <a:ext uri="{FF2B5EF4-FFF2-40B4-BE49-F238E27FC236}">
                <a16:creationId xmlns:a16="http://schemas.microsoft.com/office/drawing/2014/main" id="{27EFD137-4B99-8842-A5F6-821FCB02CC2F}"/>
              </a:ext>
            </a:extLst>
          </p:cNvPr>
          <p:cNvSpPr>
            <a:spLocks noGrp="1"/>
          </p:cNvSpPr>
          <p:nvPr>
            <p:ph type="pic" sz="quarter" idx="13" hasCustomPrompt="1"/>
          </p:nvPr>
        </p:nvSpPr>
        <p:spPr>
          <a:xfrm>
            <a:off x="5" y="5"/>
            <a:ext cx="7838843" cy="6857997"/>
          </a:xfrm>
          <a:custGeom>
            <a:avLst/>
            <a:gdLst>
              <a:gd name="connsiteX0" fmla="*/ 1146049 w 7838843"/>
              <a:gd name="connsiteY0" fmla="*/ 6470534 h 6857997"/>
              <a:gd name="connsiteX1" fmla="*/ 1157832 w 7838843"/>
              <a:gd name="connsiteY1" fmla="*/ 6505507 h 6857997"/>
              <a:gd name="connsiteX2" fmla="*/ 1134642 w 7838843"/>
              <a:gd name="connsiteY2" fmla="*/ 6505507 h 6857997"/>
              <a:gd name="connsiteX3" fmla="*/ 788170 w 7838843"/>
              <a:gd name="connsiteY3" fmla="*/ 6470534 h 6857997"/>
              <a:gd name="connsiteX4" fmla="*/ 799953 w 7838843"/>
              <a:gd name="connsiteY4" fmla="*/ 6505507 h 6857997"/>
              <a:gd name="connsiteX5" fmla="*/ 776763 w 7838843"/>
              <a:gd name="connsiteY5" fmla="*/ 6505507 h 6857997"/>
              <a:gd name="connsiteX6" fmla="*/ 1132323 w 7838843"/>
              <a:gd name="connsiteY6" fmla="*/ 6451543 h 6857997"/>
              <a:gd name="connsiteX7" fmla="*/ 1100860 w 7838843"/>
              <a:gd name="connsiteY7" fmla="*/ 6542674 h 6857997"/>
              <a:gd name="connsiteX8" fmla="*/ 1123110 w 7838843"/>
              <a:gd name="connsiteY8" fmla="*/ 6542674 h 6857997"/>
              <a:gd name="connsiteX9" fmla="*/ 1128876 w 7838843"/>
              <a:gd name="connsiteY9" fmla="*/ 6524060 h 6857997"/>
              <a:gd name="connsiteX10" fmla="*/ 1163786 w 7838843"/>
              <a:gd name="connsiteY10" fmla="*/ 6524060 h 6857997"/>
              <a:gd name="connsiteX11" fmla="*/ 1169741 w 7838843"/>
              <a:gd name="connsiteY11" fmla="*/ 6542674 h 6857997"/>
              <a:gd name="connsiteX12" fmla="*/ 1191615 w 7838843"/>
              <a:gd name="connsiteY12" fmla="*/ 6542674 h 6857997"/>
              <a:gd name="connsiteX13" fmla="*/ 1159148 w 7838843"/>
              <a:gd name="connsiteY13" fmla="*/ 6451543 h 6857997"/>
              <a:gd name="connsiteX14" fmla="*/ 961907 w 7838843"/>
              <a:gd name="connsiteY14" fmla="*/ 6451543 h 6857997"/>
              <a:gd name="connsiteX15" fmla="*/ 933640 w 7838843"/>
              <a:gd name="connsiteY15" fmla="*/ 6479246 h 6857997"/>
              <a:gd name="connsiteX16" fmla="*/ 961907 w 7838843"/>
              <a:gd name="connsiteY16" fmla="*/ 6505821 h 6857997"/>
              <a:gd name="connsiteX17" fmla="*/ 983468 w 7838843"/>
              <a:gd name="connsiteY17" fmla="*/ 6505821 h 6857997"/>
              <a:gd name="connsiteX18" fmla="*/ 991678 w 7838843"/>
              <a:gd name="connsiteY18" fmla="*/ 6514282 h 6857997"/>
              <a:gd name="connsiteX19" fmla="*/ 983468 w 7838843"/>
              <a:gd name="connsiteY19" fmla="*/ 6522743 h 6857997"/>
              <a:gd name="connsiteX20" fmla="*/ 937338 w 7838843"/>
              <a:gd name="connsiteY20" fmla="*/ 6522743 h 6857997"/>
              <a:gd name="connsiteX21" fmla="*/ 937338 w 7838843"/>
              <a:gd name="connsiteY21" fmla="*/ 6542674 h 6857997"/>
              <a:gd name="connsiteX22" fmla="*/ 982716 w 7838843"/>
              <a:gd name="connsiteY22" fmla="*/ 6542674 h 6857997"/>
              <a:gd name="connsiteX23" fmla="*/ 1011358 w 7838843"/>
              <a:gd name="connsiteY23" fmla="*/ 6514282 h 6857997"/>
              <a:gd name="connsiteX24" fmla="*/ 986727 w 7838843"/>
              <a:gd name="connsiteY24" fmla="*/ 6487707 h 6857997"/>
              <a:gd name="connsiteX25" fmla="*/ 961907 w 7838843"/>
              <a:gd name="connsiteY25" fmla="*/ 6487707 h 6857997"/>
              <a:gd name="connsiteX26" fmla="*/ 953321 w 7838843"/>
              <a:gd name="connsiteY26" fmla="*/ 6479246 h 6857997"/>
              <a:gd name="connsiteX27" fmla="*/ 961907 w 7838843"/>
              <a:gd name="connsiteY27" fmla="*/ 6470785 h 6857997"/>
              <a:gd name="connsiteX28" fmla="*/ 1004965 w 7838843"/>
              <a:gd name="connsiteY28" fmla="*/ 6470785 h 6857997"/>
              <a:gd name="connsiteX29" fmla="*/ 1004965 w 7838843"/>
              <a:gd name="connsiteY29" fmla="*/ 6451543 h 6857997"/>
              <a:gd name="connsiteX30" fmla="*/ 841570 w 7838843"/>
              <a:gd name="connsiteY30" fmla="*/ 6451543 h 6857997"/>
              <a:gd name="connsiteX31" fmla="*/ 841570 w 7838843"/>
              <a:gd name="connsiteY31" fmla="*/ 6542674 h 6857997"/>
              <a:gd name="connsiteX32" fmla="*/ 862692 w 7838843"/>
              <a:gd name="connsiteY32" fmla="*/ 6542674 h 6857997"/>
              <a:gd name="connsiteX33" fmla="*/ 862692 w 7838843"/>
              <a:gd name="connsiteY33" fmla="*/ 6486454 h 6857997"/>
              <a:gd name="connsiteX34" fmla="*/ 898981 w 7838843"/>
              <a:gd name="connsiteY34" fmla="*/ 6542486 h 6857997"/>
              <a:gd name="connsiteX35" fmla="*/ 898981 w 7838843"/>
              <a:gd name="connsiteY35" fmla="*/ 6542674 h 6857997"/>
              <a:gd name="connsiteX36" fmla="*/ 920855 w 7838843"/>
              <a:gd name="connsiteY36" fmla="*/ 6542674 h 6857997"/>
              <a:gd name="connsiteX37" fmla="*/ 920793 w 7838843"/>
              <a:gd name="connsiteY37" fmla="*/ 6522994 h 6857997"/>
              <a:gd name="connsiteX38" fmla="*/ 920667 w 7838843"/>
              <a:gd name="connsiteY38" fmla="*/ 6451543 h 6857997"/>
              <a:gd name="connsiteX39" fmla="*/ 899671 w 7838843"/>
              <a:gd name="connsiteY39" fmla="*/ 6451543 h 6857997"/>
              <a:gd name="connsiteX40" fmla="*/ 899671 w 7838843"/>
              <a:gd name="connsiteY40" fmla="*/ 6508829 h 6857997"/>
              <a:gd name="connsiteX41" fmla="*/ 863068 w 7838843"/>
              <a:gd name="connsiteY41" fmla="*/ 6451543 h 6857997"/>
              <a:gd name="connsiteX42" fmla="*/ 774444 w 7838843"/>
              <a:gd name="connsiteY42" fmla="*/ 6451543 h 6857997"/>
              <a:gd name="connsiteX43" fmla="*/ 742918 w 7838843"/>
              <a:gd name="connsiteY43" fmla="*/ 6542674 h 6857997"/>
              <a:gd name="connsiteX44" fmla="*/ 765168 w 7838843"/>
              <a:gd name="connsiteY44" fmla="*/ 6542674 h 6857997"/>
              <a:gd name="connsiteX45" fmla="*/ 770934 w 7838843"/>
              <a:gd name="connsiteY45" fmla="*/ 6524060 h 6857997"/>
              <a:gd name="connsiteX46" fmla="*/ 805845 w 7838843"/>
              <a:gd name="connsiteY46" fmla="*/ 6524060 h 6857997"/>
              <a:gd name="connsiteX47" fmla="*/ 811799 w 7838843"/>
              <a:gd name="connsiteY47" fmla="*/ 6542674 h 6857997"/>
              <a:gd name="connsiteX48" fmla="*/ 833735 w 7838843"/>
              <a:gd name="connsiteY48" fmla="*/ 6542674 h 6857997"/>
              <a:gd name="connsiteX49" fmla="*/ 801269 w 7838843"/>
              <a:gd name="connsiteY49" fmla="*/ 6451543 h 6857997"/>
              <a:gd name="connsiteX50" fmla="*/ 604404 w 7838843"/>
              <a:gd name="connsiteY50" fmla="*/ 6451543 h 6857997"/>
              <a:gd name="connsiteX51" fmla="*/ 576137 w 7838843"/>
              <a:gd name="connsiteY51" fmla="*/ 6479246 h 6857997"/>
              <a:gd name="connsiteX52" fmla="*/ 604404 w 7838843"/>
              <a:gd name="connsiteY52" fmla="*/ 6505821 h 6857997"/>
              <a:gd name="connsiteX53" fmla="*/ 625964 w 7838843"/>
              <a:gd name="connsiteY53" fmla="*/ 6505821 h 6857997"/>
              <a:gd name="connsiteX54" fmla="*/ 634174 w 7838843"/>
              <a:gd name="connsiteY54" fmla="*/ 6514282 h 6857997"/>
              <a:gd name="connsiteX55" fmla="*/ 625964 w 7838843"/>
              <a:gd name="connsiteY55" fmla="*/ 6522743 h 6857997"/>
              <a:gd name="connsiteX56" fmla="*/ 579772 w 7838843"/>
              <a:gd name="connsiteY56" fmla="*/ 6522743 h 6857997"/>
              <a:gd name="connsiteX57" fmla="*/ 579772 w 7838843"/>
              <a:gd name="connsiteY57" fmla="*/ 6542674 h 6857997"/>
              <a:gd name="connsiteX58" fmla="*/ 625149 w 7838843"/>
              <a:gd name="connsiteY58" fmla="*/ 6542674 h 6857997"/>
              <a:gd name="connsiteX59" fmla="*/ 653792 w 7838843"/>
              <a:gd name="connsiteY59" fmla="*/ 6514282 h 6857997"/>
              <a:gd name="connsiteX60" fmla="*/ 629223 w 7838843"/>
              <a:gd name="connsiteY60" fmla="*/ 6487707 h 6857997"/>
              <a:gd name="connsiteX61" fmla="*/ 604404 w 7838843"/>
              <a:gd name="connsiteY61" fmla="*/ 6487707 h 6857997"/>
              <a:gd name="connsiteX62" fmla="*/ 595817 w 7838843"/>
              <a:gd name="connsiteY62" fmla="*/ 6479246 h 6857997"/>
              <a:gd name="connsiteX63" fmla="*/ 604404 w 7838843"/>
              <a:gd name="connsiteY63" fmla="*/ 6470785 h 6857997"/>
              <a:gd name="connsiteX64" fmla="*/ 647462 w 7838843"/>
              <a:gd name="connsiteY64" fmla="*/ 6470785 h 6857997"/>
              <a:gd name="connsiteX65" fmla="*/ 647462 w 7838843"/>
              <a:gd name="connsiteY65" fmla="*/ 6451543 h 6857997"/>
              <a:gd name="connsiteX66" fmla="*/ 1023956 w 7838843"/>
              <a:gd name="connsiteY66" fmla="*/ 6451480 h 6857997"/>
              <a:gd name="connsiteX67" fmla="*/ 1023956 w 7838843"/>
              <a:gd name="connsiteY67" fmla="*/ 6542674 h 6857997"/>
              <a:gd name="connsiteX68" fmla="*/ 1045016 w 7838843"/>
              <a:gd name="connsiteY68" fmla="*/ 6542674 h 6857997"/>
              <a:gd name="connsiteX69" fmla="*/ 1045016 w 7838843"/>
              <a:gd name="connsiteY69" fmla="*/ 6504191 h 6857997"/>
              <a:gd name="connsiteX70" fmla="*/ 1074975 w 7838843"/>
              <a:gd name="connsiteY70" fmla="*/ 6542674 h 6857997"/>
              <a:gd name="connsiteX71" fmla="*/ 1099481 w 7838843"/>
              <a:gd name="connsiteY71" fmla="*/ 6542674 h 6857997"/>
              <a:gd name="connsiteX72" fmla="*/ 1065009 w 7838843"/>
              <a:gd name="connsiteY72" fmla="*/ 6497109 h 6857997"/>
              <a:gd name="connsiteX73" fmla="*/ 1099481 w 7838843"/>
              <a:gd name="connsiteY73" fmla="*/ 6451480 h 6857997"/>
              <a:gd name="connsiteX74" fmla="*/ 1074975 w 7838843"/>
              <a:gd name="connsiteY74" fmla="*/ 6451480 h 6857997"/>
              <a:gd name="connsiteX75" fmla="*/ 1045016 w 7838843"/>
              <a:gd name="connsiteY75" fmla="*/ 6489963 h 6857997"/>
              <a:gd name="connsiteX76" fmla="*/ 1045016 w 7838843"/>
              <a:gd name="connsiteY76" fmla="*/ 6451480 h 6857997"/>
              <a:gd name="connsiteX77" fmla="*/ 666077 w 7838843"/>
              <a:gd name="connsiteY77" fmla="*/ 6451480 h 6857997"/>
              <a:gd name="connsiteX78" fmla="*/ 666077 w 7838843"/>
              <a:gd name="connsiteY78" fmla="*/ 6542674 h 6857997"/>
              <a:gd name="connsiteX79" fmla="*/ 687073 w 7838843"/>
              <a:gd name="connsiteY79" fmla="*/ 6542674 h 6857997"/>
              <a:gd name="connsiteX80" fmla="*/ 687073 w 7838843"/>
              <a:gd name="connsiteY80" fmla="*/ 6504191 h 6857997"/>
              <a:gd name="connsiteX81" fmla="*/ 717033 w 7838843"/>
              <a:gd name="connsiteY81" fmla="*/ 6542674 h 6857997"/>
              <a:gd name="connsiteX82" fmla="*/ 741602 w 7838843"/>
              <a:gd name="connsiteY82" fmla="*/ 6542674 h 6857997"/>
              <a:gd name="connsiteX83" fmla="*/ 707067 w 7838843"/>
              <a:gd name="connsiteY83" fmla="*/ 6497109 h 6857997"/>
              <a:gd name="connsiteX84" fmla="*/ 741602 w 7838843"/>
              <a:gd name="connsiteY84" fmla="*/ 6451480 h 6857997"/>
              <a:gd name="connsiteX85" fmla="*/ 717033 w 7838843"/>
              <a:gd name="connsiteY85" fmla="*/ 6451480 h 6857997"/>
              <a:gd name="connsiteX86" fmla="*/ 687073 w 7838843"/>
              <a:gd name="connsiteY86" fmla="*/ 6489963 h 6857997"/>
              <a:gd name="connsiteX87" fmla="*/ 687073 w 7838843"/>
              <a:gd name="connsiteY87" fmla="*/ 6451480 h 6857997"/>
              <a:gd name="connsiteX88" fmla="*/ 0 w 7838843"/>
              <a:gd name="connsiteY88" fmla="*/ 0 h 6857997"/>
              <a:gd name="connsiteX89" fmla="*/ 7838843 w 7838843"/>
              <a:gd name="connsiteY89" fmla="*/ 0 h 6857997"/>
              <a:gd name="connsiteX90" fmla="*/ 7838843 w 7838843"/>
              <a:gd name="connsiteY90" fmla="*/ 6857997 h 6857997"/>
              <a:gd name="connsiteX91" fmla="*/ 0 w 7838843"/>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7838843"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7838843" y="0"/>
                </a:lnTo>
                <a:lnTo>
                  <a:pt x="7838843" y="6857997"/>
                </a:lnTo>
                <a:lnTo>
                  <a:pt x="0" y="6857997"/>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tx2"/>
                </a:solidFill>
              </a:defRPr>
            </a:lvl1pPr>
          </a:lstStyle>
          <a:p>
            <a:r>
              <a:rPr lang="en-US" noProof="0"/>
              <a:t>If the image placeholder icon is underneath the text box, select the gray placeholder box and then go to insert in the top menu and add picture. Do NOT move the textbox!</a:t>
            </a:r>
          </a:p>
          <a:p>
            <a:endParaRPr lang="en-US" noProof="0"/>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31027"/>
            <a:ext cx="6975737" cy="1365942"/>
          </a:xfrm>
          <a:prstGeom prst="rect">
            <a:avLst/>
          </a:prstGeom>
        </p:spPr>
        <p:txBody>
          <a:bodyPr anchor="t">
            <a:noAutofit/>
          </a:bodyPr>
          <a:lstStyle>
            <a:lvl1pPr marL="0" indent="0">
              <a:lnSpc>
                <a:spcPct val="85000"/>
              </a:lnSpc>
              <a:spcBef>
                <a:spcPts val="0"/>
              </a:spcBef>
              <a:buNone/>
              <a:defRPr sz="3600" spc="40" baseline="0">
                <a:solidFill>
                  <a:schemeClr val="accent1"/>
                </a:solidFill>
              </a:defRPr>
            </a:lvl1pPr>
          </a:lstStyle>
          <a:p>
            <a:pPr lvl="0"/>
            <a:r>
              <a:rPr lang="en-US" noProof="0"/>
              <a:t>Click to add a headline </a:t>
            </a:r>
            <a:br>
              <a:rPr lang="en-US" noProof="0"/>
            </a:br>
            <a:r>
              <a:rPr lang="en-US" noProof="0"/>
              <a:t>of maximum three lines</a:t>
            </a:r>
          </a:p>
          <a:p>
            <a:pPr lvl="0"/>
            <a:endParaRPr lang="en-US" noProof="0"/>
          </a:p>
        </p:txBody>
      </p:sp>
      <p:sp>
        <p:nvSpPr>
          <p:cNvPr id="20" name="Chart Placeholder 8">
            <a:extLst>
              <a:ext uri="{FF2B5EF4-FFF2-40B4-BE49-F238E27FC236}">
                <a16:creationId xmlns:a16="http://schemas.microsoft.com/office/drawing/2014/main" id="{BB026610-336B-9444-B5C9-29901CCC0EC0}"/>
              </a:ext>
            </a:extLst>
          </p:cNvPr>
          <p:cNvSpPr>
            <a:spLocks noGrp="1"/>
          </p:cNvSpPr>
          <p:nvPr>
            <p:ph type="chart" sz="quarter" idx="36" hasCustomPrompt="1"/>
          </p:nvPr>
        </p:nvSpPr>
        <p:spPr>
          <a:xfrm>
            <a:off x="8311662" y="1062084"/>
            <a:ext cx="3106615" cy="3054107"/>
          </a:xfrm>
        </p:spPr>
        <p:txBody>
          <a:bodyPr/>
          <a:lstStyle>
            <a:lvl1pPr marL="12700" indent="0" algn="ctr">
              <a:buNone/>
              <a:defRPr sz="1300">
                <a:solidFill>
                  <a:schemeClr val="accent1"/>
                </a:solidFill>
              </a:defRPr>
            </a:lvl1pPr>
          </a:lstStyle>
          <a:p>
            <a:r>
              <a:rPr lang="en-US" noProof="0"/>
              <a:t>Click to add chart</a:t>
            </a:r>
          </a:p>
        </p:txBody>
      </p:sp>
      <p:sp>
        <p:nvSpPr>
          <p:cNvPr id="25" name="Text Placeholder 7">
            <a:extLst>
              <a:ext uri="{FF2B5EF4-FFF2-40B4-BE49-F238E27FC236}">
                <a16:creationId xmlns:a16="http://schemas.microsoft.com/office/drawing/2014/main" id="{B520DA9E-0163-F247-8501-7565F6E8DDA8}"/>
              </a:ext>
            </a:extLst>
          </p:cNvPr>
          <p:cNvSpPr>
            <a:spLocks noGrp="1"/>
          </p:cNvSpPr>
          <p:nvPr>
            <p:ph type="body" sz="quarter" idx="37" hasCustomPrompt="1"/>
          </p:nvPr>
        </p:nvSpPr>
        <p:spPr>
          <a:xfrm>
            <a:off x="8142991" y="4409999"/>
            <a:ext cx="3481650" cy="1727275"/>
          </a:xfrm>
        </p:spPr>
        <p:txBody>
          <a:bodyPr/>
          <a:lstStyle>
            <a:lvl1pPr marL="0" indent="0" algn="ctr">
              <a:lnSpc>
                <a:spcPct val="100000"/>
              </a:lnSpc>
              <a:spcBef>
                <a:spcPts val="0"/>
              </a:spcBef>
              <a:spcAft>
                <a:spcPts val="800"/>
              </a:spcAft>
              <a:buNone/>
              <a:defRPr sz="1800" b="1" spc="40" baseline="0">
                <a:solidFill>
                  <a:schemeClr val="accent1"/>
                </a:solidFill>
              </a:defRPr>
            </a:lvl1pPr>
            <a:lvl2pPr marL="0" indent="0" algn="ctr">
              <a:lnSpc>
                <a:spcPct val="100000"/>
              </a:lnSpc>
              <a:spcBef>
                <a:spcPts val="0"/>
              </a:spcBef>
              <a:spcAft>
                <a:spcPts val="600"/>
              </a:spcAft>
              <a:buNone/>
              <a:defRPr sz="16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2" name="Platshållare för text 11">
            <a:extLst>
              <a:ext uri="{FF2B5EF4-FFF2-40B4-BE49-F238E27FC236}">
                <a16:creationId xmlns:a16="http://schemas.microsoft.com/office/drawing/2014/main" id="{34268D0C-E11B-C642-B393-3C933B403356}"/>
              </a:ext>
            </a:extLst>
          </p:cNvPr>
          <p:cNvSpPr>
            <a:spLocks noGrp="1"/>
          </p:cNvSpPr>
          <p:nvPr>
            <p:ph type="body" sz="quarter" idx="20" hasCustomPrompt="1"/>
          </p:nvPr>
        </p:nvSpPr>
        <p:spPr>
          <a:xfrm>
            <a:off x="576001" y="2527200"/>
            <a:ext cx="3487366" cy="3600450"/>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18" name="textruta 17">
            <a:extLst>
              <a:ext uri="{FF2B5EF4-FFF2-40B4-BE49-F238E27FC236}">
                <a16:creationId xmlns:a16="http://schemas.microsoft.com/office/drawing/2014/main" id="{8D3FDA7F-FEF7-5A4F-A6E6-FCE9B54715E2}"/>
              </a:ext>
            </a:extLst>
          </p:cNvPr>
          <p:cNvSpPr txBox="1"/>
          <p:nvPr userDrawn="1"/>
        </p:nvSpPr>
        <p:spPr>
          <a:xfrm>
            <a:off x="12395260" y="4409999"/>
            <a:ext cx="1681523" cy="1754326"/>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mn-lt"/>
                <a:cs typeface="Arial" panose="020B0604020202020204" pitchFamily="34" charset="0"/>
              </a:rPr>
              <a:t>To change from </a:t>
            </a:r>
            <a:r>
              <a:rPr lang="en-US" sz="900" b="1" baseline="0" noProof="0">
                <a:solidFill>
                  <a:schemeClr val="tx1">
                    <a:lumMod val="65000"/>
                    <a:lumOff val="35000"/>
                  </a:schemeClr>
                </a:solidFill>
                <a:latin typeface="+mn-lt"/>
                <a:cs typeface="Arial" panose="020B0604020202020204" pitchFamily="34" charset="0"/>
              </a:rPr>
              <a:t>headline</a:t>
            </a:r>
            <a:r>
              <a:rPr lang="en-US" sz="900" baseline="0" noProof="0">
                <a:solidFill>
                  <a:schemeClr val="tx1">
                    <a:lumMod val="65000"/>
                    <a:lumOff val="35000"/>
                  </a:schemeClr>
                </a:solidFill>
                <a:latin typeface="+mn-lt"/>
                <a:cs typeface="Arial" panose="020B0604020202020204" pitchFamily="34" charset="0"/>
              </a:rPr>
              <a:t> to </a:t>
            </a:r>
            <a:r>
              <a:rPr lang="en-US" sz="900" b="1" baseline="0" noProof="0">
                <a:solidFill>
                  <a:schemeClr val="tx1">
                    <a:lumMod val="65000"/>
                    <a:lumOff val="35000"/>
                  </a:schemeClr>
                </a:solidFill>
                <a:latin typeface="+mn-lt"/>
                <a:cs typeface="Arial" panose="020B0604020202020204" pitchFamily="34" charset="0"/>
              </a:rPr>
              <a:t>body text </a:t>
            </a:r>
            <a:r>
              <a:rPr lang="en-US" sz="900" baseline="0" noProof="0">
                <a:solidFill>
                  <a:schemeClr val="tx1">
                    <a:lumMod val="65000"/>
                    <a:lumOff val="35000"/>
                  </a:schemeClr>
                </a:solidFill>
                <a:latin typeface="+mn-lt"/>
                <a:cs typeface="Arial" panose="020B0604020202020204" pitchFamily="34" charset="0"/>
              </a:rPr>
              <a:t>or to </a:t>
            </a:r>
            <a:r>
              <a:rPr lang="en-US" sz="900" b="1" baseline="0" noProof="0">
                <a:solidFill>
                  <a:schemeClr val="tx1">
                    <a:lumMod val="65000"/>
                    <a:lumOff val="35000"/>
                  </a:schemeClr>
                </a:solidFill>
                <a:latin typeface="+mn-lt"/>
                <a:cs typeface="Arial" panose="020B0604020202020204" pitchFamily="34" charset="0"/>
              </a:rPr>
              <a:t>use bullets</a:t>
            </a:r>
            <a:r>
              <a:rPr lang="en-US" sz="900" baseline="0" noProof="0">
                <a:solidFill>
                  <a:schemeClr val="tx1">
                    <a:lumMod val="65000"/>
                    <a:lumOff val="35000"/>
                  </a:schemeClr>
                </a:solidFill>
                <a:latin typeface="+mn-lt"/>
                <a:cs typeface="Arial" panose="020B0604020202020204" pitchFamily="34" charset="0"/>
              </a:rPr>
              <a:t>, press </a:t>
            </a:r>
            <a:r>
              <a:rPr lang="en-US" sz="900" b="1" baseline="0" noProof="0">
                <a:solidFill>
                  <a:schemeClr val="tx1">
                    <a:lumMod val="65000"/>
                    <a:lumOff val="35000"/>
                  </a:schemeClr>
                </a:solidFill>
                <a:latin typeface="+mn-lt"/>
                <a:cs typeface="Arial" panose="020B0604020202020204" pitchFamily="34" charset="0"/>
              </a:rPr>
              <a:t>enter/return </a:t>
            </a:r>
            <a:r>
              <a:rPr lang="en-US" sz="900" baseline="0" noProof="0">
                <a:solidFill>
                  <a:schemeClr val="tx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p:txBody>
      </p:sp>
      <p:pic>
        <p:nvPicPr>
          <p:cNvPr id="21" name="Picture 9">
            <a:extLst>
              <a:ext uri="{FF2B5EF4-FFF2-40B4-BE49-F238E27FC236}">
                <a16:creationId xmlns:a16="http://schemas.microsoft.com/office/drawing/2014/main" id="{8D5D17FA-2B6B-A546-92A1-E3350691318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314208"/>
            <a:ext cx="1422121" cy="721417"/>
          </a:xfrm>
          <a:prstGeom prst="rect">
            <a:avLst/>
          </a:prstGeom>
          <a:ln w="9525">
            <a:solidFill>
              <a:schemeClr val="tx2"/>
            </a:solidFill>
          </a:ln>
        </p:spPr>
      </p:pic>
      <p:sp>
        <p:nvSpPr>
          <p:cNvPr id="22" name="Oval 4">
            <a:extLst>
              <a:ext uri="{FF2B5EF4-FFF2-40B4-BE49-F238E27FC236}">
                <a16:creationId xmlns:a16="http://schemas.microsoft.com/office/drawing/2014/main" id="{1192E461-E279-7141-82CE-BA8A88897DE1}"/>
              </a:ext>
            </a:extLst>
          </p:cNvPr>
          <p:cNvSpPr/>
          <p:nvPr userDrawn="1"/>
        </p:nvSpPr>
        <p:spPr>
          <a:xfrm>
            <a:off x="13194299" y="5537505"/>
            <a:ext cx="282818" cy="282818"/>
          </a:xfrm>
          <a:prstGeom prst="ellipse">
            <a:avLst/>
          </a:prstGeom>
          <a:solidFill>
            <a:schemeClr val="bg1">
              <a:lumMod val="95000"/>
              <a:alpha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23" name="Connector: Elbow 131">
            <a:extLst>
              <a:ext uri="{FF2B5EF4-FFF2-40B4-BE49-F238E27FC236}">
                <a16:creationId xmlns:a16="http://schemas.microsoft.com/office/drawing/2014/main" id="{7C6A921D-C76D-3D4C-B6A1-49E36AE156AA}"/>
              </a:ext>
            </a:extLst>
          </p:cNvPr>
          <p:cNvCxnSpPr>
            <a:cxnSpLocks/>
            <a:endCxn id="22" idx="0"/>
          </p:cNvCxnSpPr>
          <p:nvPr userDrawn="1"/>
        </p:nvCxnSpPr>
        <p:spPr>
          <a:xfrm rot="5400000">
            <a:off x="13324711" y="5265685"/>
            <a:ext cx="282818" cy="2608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ruta 5">
            <a:extLst>
              <a:ext uri="{FF2B5EF4-FFF2-40B4-BE49-F238E27FC236}">
                <a16:creationId xmlns:a16="http://schemas.microsoft.com/office/drawing/2014/main" id="{A4463C7D-F504-3941-8FDA-E34C13DFC7E5}"/>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26" name="textruta 25">
            <a:extLst>
              <a:ext uri="{FF2B5EF4-FFF2-40B4-BE49-F238E27FC236}">
                <a16:creationId xmlns:a16="http://schemas.microsoft.com/office/drawing/2014/main" id="{EDD868E4-C5F9-F44E-8E83-38E1C61A87CF}"/>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27" name="Rektangel 26">
            <a:extLst>
              <a:ext uri="{FF2B5EF4-FFF2-40B4-BE49-F238E27FC236}">
                <a16:creationId xmlns:a16="http://schemas.microsoft.com/office/drawing/2014/main" id="{34A09CD3-BE5C-4742-A5D0-0770E0DF2B53}"/>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8" name="Rektangel 27">
            <a:extLst>
              <a:ext uri="{FF2B5EF4-FFF2-40B4-BE49-F238E27FC236}">
                <a16:creationId xmlns:a16="http://schemas.microsoft.com/office/drawing/2014/main" id="{D75D8CC9-6E65-624D-95DA-4173446B3AAB}"/>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9" name="Platshållare för datum 3">
            <a:extLst>
              <a:ext uri="{FF2B5EF4-FFF2-40B4-BE49-F238E27FC236}">
                <a16:creationId xmlns:a16="http://schemas.microsoft.com/office/drawing/2014/main" id="{6ED577CA-4918-8542-8E6E-7D394D4010D4}"/>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E48EB987-B219-4440-887F-EFB01EB97012}" type="datetime1">
              <a:rPr lang="en-US" noProof="0" smtClean="0"/>
              <a:t>8/20/26</a:t>
            </a:fld>
            <a:endParaRPr lang="en-US" noProof="0"/>
          </a:p>
        </p:txBody>
      </p:sp>
      <p:sp>
        <p:nvSpPr>
          <p:cNvPr id="30" name="Platshållare för sidfot 4">
            <a:extLst>
              <a:ext uri="{FF2B5EF4-FFF2-40B4-BE49-F238E27FC236}">
                <a16:creationId xmlns:a16="http://schemas.microsoft.com/office/drawing/2014/main" id="{79B6E22E-6B8C-C24F-B68A-E5A5857D45BA}"/>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31" name="Platshållare för bildnummer 5">
            <a:extLst>
              <a:ext uri="{FF2B5EF4-FFF2-40B4-BE49-F238E27FC236}">
                <a16:creationId xmlns:a16="http://schemas.microsoft.com/office/drawing/2014/main" id="{EAE63384-4E26-1748-83AC-28C58AF22243}"/>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32" name="Text Placeholder 4">
            <a:extLst>
              <a:ext uri="{FF2B5EF4-FFF2-40B4-BE49-F238E27FC236}">
                <a16:creationId xmlns:a16="http://schemas.microsoft.com/office/drawing/2014/main" id="{426CE449-BA7F-F046-9CEA-601C9BFEBFB1}"/>
              </a:ext>
            </a:extLst>
          </p:cNvPr>
          <p:cNvSpPr>
            <a:spLocks noGrp="1"/>
          </p:cNvSpPr>
          <p:nvPr>
            <p:ph type="body" sz="quarter" idx="16" hasCustomPrompt="1"/>
          </p:nvPr>
        </p:nvSpPr>
        <p:spPr>
          <a:xfrm rot="5400000">
            <a:off x="6548578"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1635408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 Full Table">
    <p:spTree>
      <p:nvGrpSpPr>
        <p:cNvPr id="1" name=""/>
        <p:cNvGrpSpPr/>
        <p:nvPr/>
      </p:nvGrpSpPr>
      <p:grpSpPr>
        <a:xfrm>
          <a:off x="0" y="0"/>
          <a:ext cx="0" cy="0"/>
          <a:chOff x="0" y="0"/>
          <a:chExt cx="0" cy="0"/>
        </a:xfrm>
      </p:grpSpPr>
      <p:sp>
        <p:nvSpPr>
          <p:cNvPr id="14" name="Text Placeholder 18">
            <a:extLst>
              <a:ext uri="{FF2B5EF4-FFF2-40B4-BE49-F238E27FC236}">
                <a16:creationId xmlns:a16="http://schemas.microsoft.com/office/drawing/2014/main" id="{50DAC6A8-070F-A541-973B-11A3E7A90998}"/>
              </a:ext>
            </a:extLst>
          </p:cNvPr>
          <p:cNvSpPr>
            <a:spLocks noGrp="1"/>
          </p:cNvSpPr>
          <p:nvPr>
            <p:ph type="body" sz="quarter" idx="14" hasCustomPrompt="1"/>
          </p:nvPr>
        </p:nvSpPr>
        <p:spPr>
          <a:xfrm>
            <a:off x="576000" y="731027"/>
            <a:ext cx="11039738" cy="421200"/>
          </a:xfrm>
          <a:prstGeom prst="rect">
            <a:avLst/>
          </a:prstGeom>
        </p:spPr>
        <p:txBody>
          <a:bodyPr anchor="t">
            <a:noAutofit/>
          </a:bodyPr>
          <a:lstStyle>
            <a:lvl1pPr marL="0" indent="0">
              <a:lnSpc>
                <a:spcPct val="85000"/>
              </a:lnSpc>
              <a:spcBef>
                <a:spcPts val="0"/>
              </a:spcBef>
              <a:buNone/>
              <a:defRPr sz="3600" spc="40" baseline="0">
                <a:solidFill>
                  <a:schemeClr val="accent1"/>
                </a:solidFill>
              </a:defRPr>
            </a:lvl1pPr>
          </a:lstStyle>
          <a:p>
            <a:pPr lvl="0"/>
            <a:r>
              <a:rPr lang="en-US" noProof="0"/>
              <a:t>Click for a short headline of one line</a:t>
            </a:r>
          </a:p>
        </p:txBody>
      </p:sp>
      <p:grpSp>
        <p:nvGrpSpPr>
          <p:cNvPr id="17" name="Grupp 32">
            <a:extLst>
              <a:ext uri="{FF2B5EF4-FFF2-40B4-BE49-F238E27FC236}">
                <a16:creationId xmlns:a16="http://schemas.microsoft.com/office/drawing/2014/main" id="{06A06E8E-9AC5-474F-9D8F-BE8A4B8DF25A}"/>
              </a:ext>
            </a:extLst>
          </p:cNvPr>
          <p:cNvGrpSpPr/>
          <p:nvPr userDrawn="1"/>
        </p:nvGrpSpPr>
        <p:grpSpPr>
          <a:xfrm>
            <a:off x="576140" y="6451484"/>
            <a:ext cx="615478" cy="91194"/>
            <a:chOff x="576140" y="6451484"/>
            <a:chExt cx="615478" cy="91194"/>
          </a:xfrm>
          <a:solidFill>
            <a:schemeClr val="tx2"/>
          </a:solidFill>
        </p:grpSpPr>
        <p:sp>
          <p:nvSpPr>
            <p:cNvPr id="18" name="Bild 2">
              <a:extLst>
                <a:ext uri="{FF2B5EF4-FFF2-40B4-BE49-F238E27FC236}">
                  <a16:creationId xmlns:a16="http://schemas.microsoft.com/office/drawing/2014/main" id="{75F62DFF-CE28-2847-9178-371361C4B37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56F4E682-4CA9-5346-8CD6-98F8EACD6CE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11510029-65DB-F040-9ED5-A182045EEF2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882E3E49-2F44-5445-B3D9-4FA93CE1837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E77E397B-C384-F949-9F60-67A86BD39DC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DBE8665D-1D7B-BC49-9416-388A79FA966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25BD59B-C1DD-BF4D-89DA-D56603C3E32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6" name="Table Placeholder 5">
            <a:extLst>
              <a:ext uri="{FF2B5EF4-FFF2-40B4-BE49-F238E27FC236}">
                <a16:creationId xmlns:a16="http://schemas.microsoft.com/office/drawing/2014/main" id="{9D72F005-92A7-3E40-AE8B-C0483ED6C406}"/>
              </a:ext>
            </a:extLst>
          </p:cNvPr>
          <p:cNvSpPr>
            <a:spLocks noGrp="1"/>
          </p:cNvSpPr>
          <p:nvPr>
            <p:ph type="tbl" sz="quarter" idx="19" hasCustomPrompt="1"/>
          </p:nvPr>
        </p:nvSpPr>
        <p:spPr>
          <a:xfrm>
            <a:off x="576263" y="2098801"/>
            <a:ext cx="11039475" cy="4037362"/>
          </a:xfrm>
        </p:spPr>
        <p:txBody>
          <a:bodyPr/>
          <a:lstStyle>
            <a:lvl1pPr marL="12700" indent="0">
              <a:buNone/>
              <a:defRPr sz="1300"/>
            </a:lvl1pPr>
          </a:lstStyle>
          <a:p>
            <a:r>
              <a:rPr lang="en-US" noProof="0"/>
              <a:t>Click to add a table</a:t>
            </a:r>
          </a:p>
        </p:txBody>
      </p:sp>
      <p:sp>
        <p:nvSpPr>
          <p:cNvPr id="15" name="Platshållare för datum 3">
            <a:extLst>
              <a:ext uri="{FF2B5EF4-FFF2-40B4-BE49-F238E27FC236}">
                <a16:creationId xmlns:a16="http://schemas.microsoft.com/office/drawing/2014/main" id="{670F8E42-AC0A-404C-9EE4-93B2A912F9BC}"/>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E1114DA8-2EF7-406A-8EF9-4660E7D75AC2}" type="datetime1">
              <a:rPr lang="en-US" noProof="0" smtClean="0"/>
              <a:t>8/20/26</a:t>
            </a:fld>
            <a:endParaRPr lang="en-US" noProof="0"/>
          </a:p>
        </p:txBody>
      </p:sp>
      <p:sp>
        <p:nvSpPr>
          <p:cNvPr id="16" name="Platshållare för sidfot 4">
            <a:extLst>
              <a:ext uri="{FF2B5EF4-FFF2-40B4-BE49-F238E27FC236}">
                <a16:creationId xmlns:a16="http://schemas.microsoft.com/office/drawing/2014/main" id="{C9470A9D-83E1-E849-966D-5A0EE3A9986B}"/>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25" name="Platshållare för bildnummer 5">
            <a:extLst>
              <a:ext uri="{FF2B5EF4-FFF2-40B4-BE49-F238E27FC236}">
                <a16:creationId xmlns:a16="http://schemas.microsoft.com/office/drawing/2014/main" id="{6248F2C8-CF76-CD47-89F9-148F9C8D7F39}"/>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26262491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7 Icons Text">
    <p:spTree>
      <p:nvGrpSpPr>
        <p:cNvPr id="1" name=""/>
        <p:cNvGrpSpPr/>
        <p:nvPr/>
      </p:nvGrpSpPr>
      <p:grpSpPr>
        <a:xfrm>
          <a:off x="0" y="0"/>
          <a:ext cx="0" cy="0"/>
          <a:chOff x="0" y="0"/>
          <a:chExt cx="0" cy="0"/>
        </a:xfrm>
      </p:grpSpPr>
      <p:sp>
        <p:nvSpPr>
          <p:cNvPr id="11" name="Text Placeholder 7">
            <a:extLst>
              <a:ext uri="{FF2B5EF4-FFF2-40B4-BE49-F238E27FC236}">
                <a16:creationId xmlns:a16="http://schemas.microsoft.com/office/drawing/2014/main" id="{1E8E1731-23EB-0B4A-A05C-05B9BCA19C9C}"/>
              </a:ext>
            </a:extLst>
          </p:cNvPr>
          <p:cNvSpPr>
            <a:spLocks noGrp="1"/>
          </p:cNvSpPr>
          <p:nvPr>
            <p:ph type="body" sz="quarter" idx="32" hasCustomPrompt="1"/>
          </p:nvPr>
        </p:nvSpPr>
        <p:spPr>
          <a:xfrm>
            <a:off x="3416920" y="4154400"/>
            <a:ext cx="2531167" cy="1974938"/>
          </a:xfrm>
        </p:spPr>
        <p:txBody>
          <a:bodyPr/>
          <a:lstStyle>
            <a:lvl1pPr marL="0" indent="0" algn="ctr">
              <a:lnSpc>
                <a:spcPct val="100000"/>
              </a:lnSpc>
              <a:spcBef>
                <a:spcPts val="0"/>
              </a:spcBef>
              <a:spcAft>
                <a:spcPts val="800"/>
              </a:spcAft>
              <a:buNone/>
              <a:defRPr sz="1800" b="1" spc="40" baseline="0">
                <a:solidFill>
                  <a:schemeClr val="accent1"/>
                </a:solidFill>
              </a:defRPr>
            </a:lvl1pPr>
            <a:lvl2pPr marL="0" indent="0" algn="ctr">
              <a:lnSpc>
                <a:spcPct val="100000"/>
              </a:lnSpc>
              <a:spcBef>
                <a:spcPts val="0"/>
              </a:spcBef>
              <a:spcAft>
                <a:spcPts val="600"/>
              </a:spcAft>
              <a:buNone/>
              <a:defRPr sz="16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2" name="Text Placeholder 7">
            <a:extLst>
              <a:ext uri="{FF2B5EF4-FFF2-40B4-BE49-F238E27FC236}">
                <a16:creationId xmlns:a16="http://schemas.microsoft.com/office/drawing/2014/main" id="{2338588B-5749-8548-8A92-845B34954343}"/>
              </a:ext>
            </a:extLst>
          </p:cNvPr>
          <p:cNvSpPr>
            <a:spLocks noGrp="1"/>
          </p:cNvSpPr>
          <p:nvPr>
            <p:ph type="body" sz="quarter" idx="35" hasCustomPrompt="1"/>
          </p:nvPr>
        </p:nvSpPr>
        <p:spPr>
          <a:xfrm>
            <a:off x="6250746" y="4154400"/>
            <a:ext cx="2531167" cy="1974938"/>
          </a:xfrm>
        </p:spPr>
        <p:txBody>
          <a:bodyPr/>
          <a:lstStyle>
            <a:lvl1pPr marL="0" indent="0" algn="ctr">
              <a:lnSpc>
                <a:spcPct val="100000"/>
              </a:lnSpc>
              <a:spcBef>
                <a:spcPts val="0"/>
              </a:spcBef>
              <a:spcAft>
                <a:spcPts val="800"/>
              </a:spcAft>
              <a:buNone/>
              <a:defRPr sz="1800" b="1" spc="40" baseline="0">
                <a:solidFill>
                  <a:schemeClr val="accent1"/>
                </a:solidFill>
              </a:defRPr>
            </a:lvl1pPr>
            <a:lvl2pPr marL="0" indent="0" algn="ctr">
              <a:lnSpc>
                <a:spcPct val="100000"/>
              </a:lnSpc>
              <a:spcBef>
                <a:spcPts val="0"/>
              </a:spcBef>
              <a:spcAft>
                <a:spcPts val="600"/>
              </a:spcAft>
              <a:buNone/>
              <a:defRPr sz="16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3" name="Text Placeholder 7">
            <a:extLst>
              <a:ext uri="{FF2B5EF4-FFF2-40B4-BE49-F238E27FC236}">
                <a16:creationId xmlns:a16="http://schemas.microsoft.com/office/drawing/2014/main" id="{B2D2E607-59C0-854C-9641-8FC1939742CC}"/>
              </a:ext>
            </a:extLst>
          </p:cNvPr>
          <p:cNvSpPr>
            <a:spLocks noGrp="1"/>
          </p:cNvSpPr>
          <p:nvPr>
            <p:ph type="body" sz="quarter" idx="37" hasCustomPrompt="1"/>
          </p:nvPr>
        </p:nvSpPr>
        <p:spPr>
          <a:xfrm>
            <a:off x="9084571" y="4154400"/>
            <a:ext cx="2531167" cy="1974938"/>
          </a:xfrm>
        </p:spPr>
        <p:txBody>
          <a:bodyPr/>
          <a:lstStyle>
            <a:lvl1pPr marL="0" indent="0" algn="ctr">
              <a:lnSpc>
                <a:spcPct val="100000"/>
              </a:lnSpc>
              <a:spcBef>
                <a:spcPts val="0"/>
              </a:spcBef>
              <a:spcAft>
                <a:spcPts val="800"/>
              </a:spcAft>
              <a:buNone/>
              <a:defRPr sz="1800" b="1" spc="40" baseline="0">
                <a:solidFill>
                  <a:schemeClr val="accent1"/>
                </a:solidFill>
              </a:defRPr>
            </a:lvl1pPr>
            <a:lvl2pPr marL="0" indent="0" algn="ctr">
              <a:lnSpc>
                <a:spcPct val="100000"/>
              </a:lnSpc>
              <a:spcBef>
                <a:spcPts val="0"/>
              </a:spcBef>
              <a:spcAft>
                <a:spcPts val="600"/>
              </a:spcAft>
              <a:buNone/>
              <a:defRPr sz="16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4" name="Text Placeholder 18">
            <a:extLst>
              <a:ext uri="{FF2B5EF4-FFF2-40B4-BE49-F238E27FC236}">
                <a16:creationId xmlns:a16="http://schemas.microsoft.com/office/drawing/2014/main" id="{50DAC6A8-070F-A541-973B-11A3E7A90998}"/>
              </a:ext>
            </a:extLst>
          </p:cNvPr>
          <p:cNvSpPr>
            <a:spLocks noGrp="1"/>
          </p:cNvSpPr>
          <p:nvPr>
            <p:ph type="body" sz="quarter" idx="14" hasCustomPrompt="1"/>
          </p:nvPr>
        </p:nvSpPr>
        <p:spPr>
          <a:xfrm>
            <a:off x="576000" y="731027"/>
            <a:ext cx="11039738" cy="421200"/>
          </a:xfrm>
          <a:prstGeom prst="rect">
            <a:avLst/>
          </a:prstGeom>
        </p:spPr>
        <p:txBody>
          <a:bodyPr anchor="t">
            <a:noAutofit/>
          </a:bodyPr>
          <a:lstStyle>
            <a:lvl1pPr marL="0" indent="0">
              <a:lnSpc>
                <a:spcPct val="85000"/>
              </a:lnSpc>
              <a:spcBef>
                <a:spcPts val="0"/>
              </a:spcBef>
              <a:buNone/>
              <a:defRPr sz="3600" spc="40" baseline="0">
                <a:solidFill>
                  <a:schemeClr val="accent1"/>
                </a:solidFill>
              </a:defRPr>
            </a:lvl1pPr>
          </a:lstStyle>
          <a:p>
            <a:pPr lvl="0"/>
            <a:r>
              <a:rPr lang="en-US" noProof="0"/>
              <a:t>Click for a short headline of one line</a:t>
            </a:r>
          </a:p>
        </p:txBody>
      </p:sp>
      <p:sp>
        <p:nvSpPr>
          <p:cNvPr id="15" name="Text Placeholder 7">
            <a:extLst>
              <a:ext uri="{FF2B5EF4-FFF2-40B4-BE49-F238E27FC236}">
                <a16:creationId xmlns:a16="http://schemas.microsoft.com/office/drawing/2014/main" id="{CD04EC2E-C805-E64A-BBA4-8DECB98EE820}"/>
              </a:ext>
            </a:extLst>
          </p:cNvPr>
          <p:cNvSpPr>
            <a:spLocks noGrp="1"/>
          </p:cNvSpPr>
          <p:nvPr>
            <p:ph type="body" sz="quarter" idx="38" hasCustomPrompt="1"/>
          </p:nvPr>
        </p:nvSpPr>
        <p:spPr>
          <a:xfrm>
            <a:off x="583094" y="4154400"/>
            <a:ext cx="2531167" cy="1974938"/>
          </a:xfrm>
        </p:spPr>
        <p:txBody>
          <a:bodyPr/>
          <a:lstStyle>
            <a:lvl1pPr marL="0" indent="0" algn="ctr">
              <a:lnSpc>
                <a:spcPct val="100000"/>
              </a:lnSpc>
              <a:spcBef>
                <a:spcPts val="0"/>
              </a:spcBef>
              <a:spcAft>
                <a:spcPts val="800"/>
              </a:spcAft>
              <a:buNone/>
              <a:defRPr sz="1800" b="1" spc="40" baseline="0">
                <a:solidFill>
                  <a:schemeClr val="accent1"/>
                </a:solidFill>
              </a:defRPr>
            </a:lvl1pPr>
            <a:lvl2pPr marL="0" indent="0" algn="ctr">
              <a:lnSpc>
                <a:spcPct val="100000"/>
              </a:lnSpc>
              <a:spcBef>
                <a:spcPts val="0"/>
              </a:spcBef>
              <a:spcAft>
                <a:spcPts val="600"/>
              </a:spcAft>
              <a:buNone/>
              <a:defRPr sz="16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5" name="Picture Placeholder 4">
            <a:extLst>
              <a:ext uri="{FF2B5EF4-FFF2-40B4-BE49-F238E27FC236}">
                <a16:creationId xmlns:a16="http://schemas.microsoft.com/office/drawing/2014/main" id="{664BB5C8-D6D6-9E45-86B2-CADD71FC5C88}"/>
              </a:ext>
            </a:extLst>
          </p:cNvPr>
          <p:cNvSpPr>
            <a:spLocks noGrp="1"/>
          </p:cNvSpPr>
          <p:nvPr>
            <p:ph type="pic" sz="quarter" idx="39" hasCustomPrompt="1"/>
          </p:nvPr>
        </p:nvSpPr>
        <p:spPr>
          <a:xfrm>
            <a:off x="858744" y="2133600"/>
            <a:ext cx="1979867" cy="1828800"/>
          </a:xfrm>
        </p:spPr>
        <p:txBody>
          <a:bodyPr/>
          <a:lstStyle>
            <a:lvl1pPr marL="12700" indent="0" algn="ctr">
              <a:buNone/>
              <a:defRPr sz="1300">
                <a:solidFill>
                  <a:schemeClr val="accent1"/>
                </a:solidFill>
              </a:defRPr>
            </a:lvl1pPr>
          </a:lstStyle>
          <a:p>
            <a:r>
              <a:rPr lang="en-US" noProof="0"/>
              <a:t>Click to add icon</a:t>
            </a:r>
          </a:p>
        </p:txBody>
      </p:sp>
      <p:sp>
        <p:nvSpPr>
          <p:cNvPr id="30" name="Picture Placeholder 4">
            <a:extLst>
              <a:ext uri="{FF2B5EF4-FFF2-40B4-BE49-F238E27FC236}">
                <a16:creationId xmlns:a16="http://schemas.microsoft.com/office/drawing/2014/main" id="{21B4219E-EAF7-A840-BD4B-30965C2453D6}"/>
              </a:ext>
            </a:extLst>
          </p:cNvPr>
          <p:cNvSpPr>
            <a:spLocks noGrp="1"/>
          </p:cNvSpPr>
          <p:nvPr>
            <p:ph type="pic" sz="quarter" idx="40" hasCustomPrompt="1"/>
          </p:nvPr>
        </p:nvSpPr>
        <p:spPr>
          <a:xfrm>
            <a:off x="3692570" y="2133600"/>
            <a:ext cx="1979867" cy="1828800"/>
          </a:xfrm>
        </p:spPr>
        <p:txBody>
          <a:bodyPr/>
          <a:lstStyle>
            <a:lvl1pPr marL="12700" indent="0" algn="ctr">
              <a:buNone/>
              <a:defRPr sz="1300">
                <a:solidFill>
                  <a:schemeClr val="accent1"/>
                </a:solidFill>
              </a:defRPr>
            </a:lvl1pPr>
          </a:lstStyle>
          <a:p>
            <a:r>
              <a:rPr lang="en-US" noProof="0"/>
              <a:t>Click to add icon</a:t>
            </a:r>
          </a:p>
        </p:txBody>
      </p:sp>
      <p:sp>
        <p:nvSpPr>
          <p:cNvPr id="31" name="Picture Placeholder 4">
            <a:extLst>
              <a:ext uri="{FF2B5EF4-FFF2-40B4-BE49-F238E27FC236}">
                <a16:creationId xmlns:a16="http://schemas.microsoft.com/office/drawing/2014/main" id="{3E3297E1-ECDE-7F49-9333-F2D3B667B9E2}"/>
              </a:ext>
            </a:extLst>
          </p:cNvPr>
          <p:cNvSpPr>
            <a:spLocks noGrp="1"/>
          </p:cNvSpPr>
          <p:nvPr>
            <p:ph type="pic" sz="quarter" idx="41" hasCustomPrompt="1"/>
          </p:nvPr>
        </p:nvSpPr>
        <p:spPr>
          <a:xfrm>
            <a:off x="6526396" y="2133600"/>
            <a:ext cx="1979867" cy="1828800"/>
          </a:xfrm>
        </p:spPr>
        <p:txBody>
          <a:bodyPr/>
          <a:lstStyle>
            <a:lvl1pPr marL="12700" indent="0" algn="ctr">
              <a:buNone/>
              <a:defRPr sz="1300">
                <a:solidFill>
                  <a:schemeClr val="accent1"/>
                </a:solidFill>
              </a:defRPr>
            </a:lvl1pPr>
          </a:lstStyle>
          <a:p>
            <a:r>
              <a:rPr lang="en-US" noProof="0"/>
              <a:t>Click to add icon</a:t>
            </a:r>
          </a:p>
        </p:txBody>
      </p:sp>
      <p:sp>
        <p:nvSpPr>
          <p:cNvPr id="32" name="Picture Placeholder 4">
            <a:extLst>
              <a:ext uri="{FF2B5EF4-FFF2-40B4-BE49-F238E27FC236}">
                <a16:creationId xmlns:a16="http://schemas.microsoft.com/office/drawing/2014/main" id="{791D8F08-C508-FA4F-98BC-992A22771E82}"/>
              </a:ext>
            </a:extLst>
          </p:cNvPr>
          <p:cNvSpPr>
            <a:spLocks noGrp="1"/>
          </p:cNvSpPr>
          <p:nvPr>
            <p:ph type="pic" sz="quarter" idx="42" hasCustomPrompt="1"/>
          </p:nvPr>
        </p:nvSpPr>
        <p:spPr>
          <a:xfrm>
            <a:off x="9360221" y="2133600"/>
            <a:ext cx="1979867" cy="1828800"/>
          </a:xfrm>
        </p:spPr>
        <p:txBody>
          <a:bodyPr/>
          <a:lstStyle>
            <a:lvl1pPr marL="12700" indent="0" algn="ctr">
              <a:buNone/>
              <a:defRPr sz="1300">
                <a:solidFill>
                  <a:schemeClr val="accent1"/>
                </a:solidFill>
              </a:defRPr>
            </a:lvl1pPr>
          </a:lstStyle>
          <a:p>
            <a:r>
              <a:rPr lang="en-US" noProof="0"/>
              <a:t>Click to add icon</a:t>
            </a:r>
          </a:p>
        </p:txBody>
      </p:sp>
      <p:grpSp>
        <p:nvGrpSpPr>
          <p:cNvPr id="17" name="Grupp 32">
            <a:extLst>
              <a:ext uri="{FF2B5EF4-FFF2-40B4-BE49-F238E27FC236}">
                <a16:creationId xmlns:a16="http://schemas.microsoft.com/office/drawing/2014/main" id="{06A06E8E-9AC5-474F-9D8F-BE8A4B8DF25A}"/>
              </a:ext>
            </a:extLst>
          </p:cNvPr>
          <p:cNvGrpSpPr/>
          <p:nvPr userDrawn="1"/>
        </p:nvGrpSpPr>
        <p:grpSpPr>
          <a:xfrm>
            <a:off x="576140" y="6451484"/>
            <a:ext cx="615478" cy="91194"/>
            <a:chOff x="576140" y="6451484"/>
            <a:chExt cx="615478" cy="91194"/>
          </a:xfrm>
          <a:solidFill>
            <a:schemeClr val="tx2"/>
          </a:solidFill>
        </p:grpSpPr>
        <p:sp>
          <p:nvSpPr>
            <p:cNvPr id="18" name="Bild 2">
              <a:extLst>
                <a:ext uri="{FF2B5EF4-FFF2-40B4-BE49-F238E27FC236}">
                  <a16:creationId xmlns:a16="http://schemas.microsoft.com/office/drawing/2014/main" id="{75F62DFF-CE28-2847-9178-371361C4B37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56F4E682-4CA9-5346-8CD6-98F8EACD6CE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11510029-65DB-F040-9ED5-A182045EEF2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882E3E49-2F44-5445-B3D9-4FA93CE1837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E77E397B-C384-F949-9F60-67A86BD39DC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DBE8665D-1D7B-BC49-9416-388A79FA966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25BD59B-C1DD-BF4D-89DA-D56603C3E32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5" name="textruta 24">
            <a:extLst>
              <a:ext uri="{FF2B5EF4-FFF2-40B4-BE49-F238E27FC236}">
                <a16:creationId xmlns:a16="http://schemas.microsoft.com/office/drawing/2014/main" id="{6FF8A552-8B94-0248-98BE-FC41CCC7238C}"/>
              </a:ext>
            </a:extLst>
          </p:cNvPr>
          <p:cNvSpPr txBox="1"/>
          <p:nvPr userDrawn="1"/>
        </p:nvSpPr>
        <p:spPr>
          <a:xfrm>
            <a:off x="12395260" y="4154400"/>
            <a:ext cx="1681523" cy="1754326"/>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mn-lt"/>
                <a:cs typeface="Arial" panose="020B0604020202020204" pitchFamily="34" charset="0"/>
              </a:rPr>
              <a:t>To change from </a:t>
            </a:r>
            <a:r>
              <a:rPr lang="en-US" sz="900" b="1" baseline="0" noProof="0">
                <a:solidFill>
                  <a:schemeClr val="tx1">
                    <a:lumMod val="65000"/>
                    <a:lumOff val="35000"/>
                  </a:schemeClr>
                </a:solidFill>
                <a:latin typeface="+mn-lt"/>
                <a:cs typeface="Arial" panose="020B0604020202020204" pitchFamily="34" charset="0"/>
              </a:rPr>
              <a:t>headline</a:t>
            </a:r>
            <a:r>
              <a:rPr lang="en-US" sz="900" baseline="0" noProof="0">
                <a:solidFill>
                  <a:schemeClr val="tx1">
                    <a:lumMod val="65000"/>
                    <a:lumOff val="35000"/>
                  </a:schemeClr>
                </a:solidFill>
                <a:latin typeface="+mn-lt"/>
                <a:cs typeface="Arial" panose="020B0604020202020204" pitchFamily="34" charset="0"/>
              </a:rPr>
              <a:t> to </a:t>
            </a:r>
            <a:r>
              <a:rPr lang="en-US" sz="900" b="1" baseline="0" noProof="0">
                <a:solidFill>
                  <a:schemeClr val="tx1">
                    <a:lumMod val="65000"/>
                    <a:lumOff val="35000"/>
                  </a:schemeClr>
                </a:solidFill>
                <a:latin typeface="+mn-lt"/>
                <a:cs typeface="Arial" panose="020B0604020202020204" pitchFamily="34" charset="0"/>
              </a:rPr>
              <a:t>body text </a:t>
            </a:r>
            <a:r>
              <a:rPr lang="en-US" sz="900" baseline="0" noProof="0">
                <a:solidFill>
                  <a:schemeClr val="tx1">
                    <a:lumMod val="65000"/>
                    <a:lumOff val="35000"/>
                  </a:schemeClr>
                </a:solidFill>
                <a:latin typeface="+mn-lt"/>
                <a:cs typeface="Arial" panose="020B0604020202020204" pitchFamily="34" charset="0"/>
              </a:rPr>
              <a:t>or to </a:t>
            </a:r>
            <a:r>
              <a:rPr lang="en-US" sz="900" b="1" baseline="0" noProof="0">
                <a:solidFill>
                  <a:schemeClr val="tx1">
                    <a:lumMod val="65000"/>
                    <a:lumOff val="35000"/>
                  </a:schemeClr>
                </a:solidFill>
                <a:latin typeface="+mn-lt"/>
                <a:cs typeface="Arial" panose="020B0604020202020204" pitchFamily="34" charset="0"/>
              </a:rPr>
              <a:t>use bullets</a:t>
            </a:r>
            <a:r>
              <a:rPr lang="en-US" sz="900" baseline="0" noProof="0">
                <a:solidFill>
                  <a:schemeClr val="tx1">
                    <a:lumMod val="65000"/>
                    <a:lumOff val="35000"/>
                  </a:schemeClr>
                </a:solidFill>
                <a:latin typeface="+mn-lt"/>
                <a:cs typeface="Arial" panose="020B0604020202020204" pitchFamily="34" charset="0"/>
              </a:rPr>
              <a:t>, press </a:t>
            </a:r>
            <a:r>
              <a:rPr lang="en-US" sz="900" b="1" baseline="0" noProof="0">
                <a:solidFill>
                  <a:schemeClr val="tx1">
                    <a:lumMod val="65000"/>
                    <a:lumOff val="35000"/>
                  </a:schemeClr>
                </a:solidFill>
                <a:latin typeface="+mn-lt"/>
                <a:cs typeface="Arial" panose="020B0604020202020204" pitchFamily="34" charset="0"/>
              </a:rPr>
              <a:t>enter/return </a:t>
            </a:r>
            <a:r>
              <a:rPr lang="en-US" sz="900" baseline="0" noProof="0">
                <a:solidFill>
                  <a:schemeClr val="tx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p:txBody>
      </p:sp>
      <p:pic>
        <p:nvPicPr>
          <p:cNvPr id="26" name="Picture 9">
            <a:extLst>
              <a:ext uri="{FF2B5EF4-FFF2-40B4-BE49-F238E27FC236}">
                <a16:creationId xmlns:a16="http://schemas.microsoft.com/office/drawing/2014/main" id="{93794F68-FA77-DA48-9A1A-E02A2FFA083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058609"/>
            <a:ext cx="1422121" cy="721417"/>
          </a:xfrm>
          <a:prstGeom prst="rect">
            <a:avLst/>
          </a:prstGeom>
          <a:ln w="9525">
            <a:solidFill>
              <a:schemeClr val="tx2"/>
            </a:solidFill>
          </a:ln>
        </p:spPr>
      </p:pic>
      <p:sp>
        <p:nvSpPr>
          <p:cNvPr id="27" name="Oval 4">
            <a:extLst>
              <a:ext uri="{FF2B5EF4-FFF2-40B4-BE49-F238E27FC236}">
                <a16:creationId xmlns:a16="http://schemas.microsoft.com/office/drawing/2014/main" id="{5241205B-C4DB-DD49-956F-BF07FDFE2B88}"/>
              </a:ext>
            </a:extLst>
          </p:cNvPr>
          <p:cNvSpPr/>
          <p:nvPr userDrawn="1"/>
        </p:nvSpPr>
        <p:spPr>
          <a:xfrm>
            <a:off x="13194299" y="5281906"/>
            <a:ext cx="282818" cy="282818"/>
          </a:xfrm>
          <a:prstGeom prst="ellipse">
            <a:avLst/>
          </a:prstGeom>
          <a:solidFill>
            <a:schemeClr val="bg1">
              <a:lumMod val="95000"/>
              <a:alpha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28" name="Connector: Elbow 131">
            <a:extLst>
              <a:ext uri="{FF2B5EF4-FFF2-40B4-BE49-F238E27FC236}">
                <a16:creationId xmlns:a16="http://schemas.microsoft.com/office/drawing/2014/main" id="{51B26D0D-F6C6-4746-9A73-F3230C78CC13}"/>
              </a:ext>
            </a:extLst>
          </p:cNvPr>
          <p:cNvCxnSpPr>
            <a:cxnSpLocks/>
            <a:endCxn id="27" idx="0"/>
          </p:cNvCxnSpPr>
          <p:nvPr userDrawn="1"/>
        </p:nvCxnSpPr>
        <p:spPr>
          <a:xfrm rot="5400000">
            <a:off x="13324711" y="5010086"/>
            <a:ext cx="282818" cy="2608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Platshållare för datum 3">
            <a:extLst>
              <a:ext uri="{FF2B5EF4-FFF2-40B4-BE49-F238E27FC236}">
                <a16:creationId xmlns:a16="http://schemas.microsoft.com/office/drawing/2014/main" id="{F108AD82-72FC-B14A-AB1D-3531EE1EF2A5}"/>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EBBEA185-F8A4-4156-8018-9FF6AB6889EE}" type="datetime1">
              <a:rPr lang="en-US" noProof="0" smtClean="0"/>
              <a:t>8/20/26</a:t>
            </a:fld>
            <a:endParaRPr lang="en-US" noProof="0"/>
          </a:p>
        </p:txBody>
      </p:sp>
      <p:sp>
        <p:nvSpPr>
          <p:cNvPr id="33" name="Platshållare för sidfot 4">
            <a:extLst>
              <a:ext uri="{FF2B5EF4-FFF2-40B4-BE49-F238E27FC236}">
                <a16:creationId xmlns:a16="http://schemas.microsoft.com/office/drawing/2014/main" id="{C4EB0FB3-7424-E64E-9E1F-C82858E84CA5}"/>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34" name="Platshållare för bildnummer 5">
            <a:extLst>
              <a:ext uri="{FF2B5EF4-FFF2-40B4-BE49-F238E27FC236}">
                <a16:creationId xmlns:a16="http://schemas.microsoft.com/office/drawing/2014/main" id="{F618CE27-EA31-0640-9BB9-B364046C3B39}"/>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21953503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7 Icons Text Image">
    <p:bg>
      <p:bgPr>
        <a:solidFill>
          <a:schemeClr val="bg1"/>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CBA7EE4-EB8C-8F45-95DB-49CBDE2D978D}"/>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chemeClr val="accent6">
              <a:lumMod val="90000"/>
            </a:schemeClr>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11" name="Text Placeholder 7">
            <a:extLst>
              <a:ext uri="{FF2B5EF4-FFF2-40B4-BE49-F238E27FC236}">
                <a16:creationId xmlns:a16="http://schemas.microsoft.com/office/drawing/2014/main" id="{1E8E1731-23EB-0B4A-A05C-05B9BCA19C9C}"/>
              </a:ext>
            </a:extLst>
          </p:cNvPr>
          <p:cNvSpPr>
            <a:spLocks noGrp="1"/>
          </p:cNvSpPr>
          <p:nvPr>
            <p:ph type="body" sz="quarter" idx="32" hasCustomPrompt="1"/>
          </p:nvPr>
        </p:nvSpPr>
        <p:spPr>
          <a:xfrm>
            <a:off x="3416920" y="4154400"/>
            <a:ext cx="2531167" cy="1974938"/>
          </a:xfrm>
        </p:spPr>
        <p:txBody>
          <a:bodyPr/>
          <a:lstStyle>
            <a:lvl1pPr marL="0" indent="0" algn="ctr">
              <a:lnSpc>
                <a:spcPct val="100000"/>
              </a:lnSpc>
              <a:spcBef>
                <a:spcPts val="0"/>
              </a:spcBef>
              <a:spcAft>
                <a:spcPts val="800"/>
              </a:spcAft>
              <a:buNone/>
              <a:defRPr sz="1800" b="1" spc="40" baseline="0">
                <a:solidFill>
                  <a:schemeClr val="bg1"/>
                </a:solidFill>
              </a:defRPr>
            </a:lvl1pPr>
            <a:lvl2pPr marL="0" indent="0" algn="ctr">
              <a:lnSpc>
                <a:spcPct val="100000"/>
              </a:lnSpc>
              <a:spcBef>
                <a:spcPts val="0"/>
              </a:spcBef>
              <a:spcAft>
                <a:spcPts val="600"/>
              </a:spcAft>
              <a:buNone/>
              <a:defRPr sz="1600" spc="40" baseline="0">
                <a:solidFill>
                  <a:schemeClr val="bg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2" name="Text Placeholder 7">
            <a:extLst>
              <a:ext uri="{FF2B5EF4-FFF2-40B4-BE49-F238E27FC236}">
                <a16:creationId xmlns:a16="http://schemas.microsoft.com/office/drawing/2014/main" id="{2338588B-5749-8548-8A92-845B34954343}"/>
              </a:ext>
            </a:extLst>
          </p:cNvPr>
          <p:cNvSpPr>
            <a:spLocks noGrp="1"/>
          </p:cNvSpPr>
          <p:nvPr>
            <p:ph type="body" sz="quarter" idx="35" hasCustomPrompt="1"/>
          </p:nvPr>
        </p:nvSpPr>
        <p:spPr>
          <a:xfrm>
            <a:off x="6250746" y="4154400"/>
            <a:ext cx="2531167" cy="1974938"/>
          </a:xfrm>
        </p:spPr>
        <p:txBody>
          <a:bodyPr/>
          <a:lstStyle>
            <a:lvl1pPr marL="0" indent="0" algn="ctr">
              <a:lnSpc>
                <a:spcPct val="100000"/>
              </a:lnSpc>
              <a:spcBef>
                <a:spcPts val="0"/>
              </a:spcBef>
              <a:spcAft>
                <a:spcPts val="800"/>
              </a:spcAft>
              <a:buNone/>
              <a:defRPr sz="1800" b="1" spc="40" baseline="0">
                <a:solidFill>
                  <a:schemeClr val="bg1"/>
                </a:solidFill>
              </a:defRPr>
            </a:lvl1pPr>
            <a:lvl2pPr marL="0" indent="0" algn="ctr">
              <a:lnSpc>
                <a:spcPct val="100000"/>
              </a:lnSpc>
              <a:spcBef>
                <a:spcPts val="0"/>
              </a:spcBef>
              <a:spcAft>
                <a:spcPts val="600"/>
              </a:spcAft>
              <a:buNone/>
              <a:defRPr sz="1600" spc="40" baseline="0">
                <a:solidFill>
                  <a:schemeClr val="bg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3" name="Text Placeholder 7">
            <a:extLst>
              <a:ext uri="{FF2B5EF4-FFF2-40B4-BE49-F238E27FC236}">
                <a16:creationId xmlns:a16="http://schemas.microsoft.com/office/drawing/2014/main" id="{B2D2E607-59C0-854C-9641-8FC1939742CC}"/>
              </a:ext>
            </a:extLst>
          </p:cNvPr>
          <p:cNvSpPr>
            <a:spLocks noGrp="1"/>
          </p:cNvSpPr>
          <p:nvPr>
            <p:ph type="body" sz="quarter" idx="37" hasCustomPrompt="1"/>
          </p:nvPr>
        </p:nvSpPr>
        <p:spPr>
          <a:xfrm>
            <a:off x="9084571" y="4154400"/>
            <a:ext cx="2531167" cy="1974938"/>
          </a:xfrm>
        </p:spPr>
        <p:txBody>
          <a:bodyPr/>
          <a:lstStyle>
            <a:lvl1pPr marL="0" indent="0" algn="ctr">
              <a:lnSpc>
                <a:spcPct val="100000"/>
              </a:lnSpc>
              <a:spcBef>
                <a:spcPts val="0"/>
              </a:spcBef>
              <a:spcAft>
                <a:spcPts val="800"/>
              </a:spcAft>
              <a:buNone/>
              <a:defRPr sz="1800" b="1" spc="40" baseline="0">
                <a:solidFill>
                  <a:schemeClr val="bg1"/>
                </a:solidFill>
              </a:defRPr>
            </a:lvl1pPr>
            <a:lvl2pPr marL="0" indent="0" algn="ctr">
              <a:lnSpc>
                <a:spcPct val="100000"/>
              </a:lnSpc>
              <a:spcBef>
                <a:spcPts val="0"/>
              </a:spcBef>
              <a:spcAft>
                <a:spcPts val="600"/>
              </a:spcAft>
              <a:buNone/>
              <a:defRPr sz="1600" spc="40" baseline="0">
                <a:solidFill>
                  <a:schemeClr val="bg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4" name="Text Placeholder 18">
            <a:extLst>
              <a:ext uri="{FF2B5EF4-FFF2-40B4-BE49-F238E27FC236}">
                <a16:creationId xmlns:a16="http://schemas.microsoft.com/office/drawing/2014/main" id="{50DAC6A8-070F-A541-973B-11A3E7A90998}"/>
              </a:ext>
            </a:extLst>
          </p:cNvPr>
          <p:cNvSpPr>
            <a:spLocks noGrp="1"/>
          </p:cNvSpPr>
          <p:nvPr>
            <p:ph type="body" sz="quarter" idx="14" hasCustomPrompt="1"/>
          </p:nvPr>
        </p:nvSpPr>
        <p:spPr>
          <a:xfrm>
            <a:off x="576000" y="731027"/>
            <a:ext cx="11039738" cy="421200"/>
          </a:xfrm>
          <a:prstGeom prst="rect">
            <a:avLst/>
          </a:prstGeom>
        </p:spPr>
        <p:txBody>
          <a:bodyPr anchor="t">
            <a:noAutofit/>
          </a:bodyPr>
          <a:lstStyle>
            <a:lvl1pPr marL="0" indent="0">
              <a:lnSpc>
                <a:spcPct val="85000"/>
              </a:lnSpc>
              <a:spcBef>
                <a:spcPts val="0"/>
              </a:spcBef>
              <a:buNone/>
              <a:defRPr sz="3600" spc="40" baseline="0">
                <a:solidFill>
                  <a:schemeClr val="bg1"/>
                </a:solidFill>
              </a:defRPr>
            </a:lvl1pPr>
          </a:lstStyle>
          <a:p>
            <a:pPr lvl="0"/>
            <a:r>
              <a:rPr lang="en-US" noProof="0"/>
              <a:t>Click for a short headline of one line</a:t>
            </a:r>
          </a:p>
        </p:txBody>
      </p:sp>
      <p:sp>
        <p:nvSpPr>
          <p:cNvPr id="15" name="Text Placeholder 7">
            <a:extLst>
              <a:ext uri="{FF2B5EF4-FFF2-40B4-BE49-F238E27FC236}">
                <a16:creationId xmlns:a16="http://schemas.microsoft.com/office/drawing/2014/main" id="{CD04EC2E-C805-E64A-BBA4-8DECB98EE820}"/>
              </a:ext>
            </a:extLst>
          </p:cNvPr>
          <p:cNvSpPr>
            <a:spLocks noGrp="1"/>
          </p:cNvSpPr>
          <p:nvPr>
            <p:ph type="body" sz="quarter" idx="38" hasCustomPrompt="1"/>
          </p:nvPr>
        </p:nvSpPr>
        <p:spPr>
          <a:xfrm>
            <a:off x="583094" y="4154400"/>
            <a:ext cx="2531167" cy="1974938"/>
          </a:xfrm>
        </p:spPr>
        <p:txBody>
          <a:bodyPr/>
          <a:lstStyle>
            <a:lvl1pPr marL="0" indent="0" algn="ctr">
              <a:lnSpc>
                <a:spcPct val="100000"/>
              </a:lnSpc>
              <a:spcBef>
                <a:spcPts val="0"/>
              </a:spcBef>
              <a:spcAft>
                <a:spcPts val="800"/>
              </a:spcAft>
              <a:buNone/>
              <a:defRPr sz="1800" b="1" spc="40" baseline="0">
                <a:solidFill>
                  <a:schemeClr val="bg1"/>
                </a:solidFill>
              </a:defRPr>
            </a:lvl1pPr>
            <a:lvl2pPr marL="0" indent="0" algn="ctr">
              <a:lnSpc>
                <a:spcPct val="100000"/>
              </a:lnSpc>
              <a:spcBef>
                <a:spcPts val="0"/>
              </a:spcBef>
              <a:spcAft>
                <a:spcPts val="600"/>
              </a:spcAft>
              <a:buNone/>
              <a:defRPr sz="1600" spc="40" baseline="0">
                <a:solidFill>
                  <a:schemeClr val="bg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16" name="textruta 15">
            <a:extLst>
              <a:ext uri="{FF2B5EF4-FFF2-40B4-BE49-F238E27FC236}">
                <a16:creationId xmlns:a16="http://schemas.microsoft.com/office/drawing/2014/main" id="{5B557DC7-544E-9044-B335-9376734CE4C7}"/>
              </a:ext>
            </a:extLst>
          </p:cNvPr>
          <p:cNvSpPr txBox="1"/>
          <p:nvPr userDrawn="1"/>
        </p:nvSpPr>
        <p:spPr>
          <a:xfrm>
            <a:off x="12395260" y="4154400"/>
            <a:ext cx="1681523" cy="1754326"/>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mn-lt"/>
                <a:cs typeface="Arial" panose="020B0604020202020204" pitchFamily="34" charset="0"/>
              </a:rPr>
              <a:t>To change from </a:t>
            </a:r>
            <a:r>
              <a:rPr lang="en-US" sz="900" b="1" baseline="0" noProof="0">
                <a:solidFill>
                  <a:schemeClr val="tx1">
                    <a:lumMod val="65000"/>
                    <a:lumOff val="35000"/>
                  </a:schemeClr>
                </a:solidFill>
                <a:latin typeface="+mn-lt"/>
                <a:cs typeface="Arial" panose="020B0604020202020204" pitchFamily="34" charset="0"/>
              </a:rPr>
              <a:t>headline</a:t>
            </a:r>
            <a:r>
              <a:rPr lang="en-US" sz="900" baseline="0" noProof="0">
                <a:solidFill>
                  <a:schemeClr val="tx1">
                    <a:lumMod val="65000"/>
                    <a:lumOff val="35000"/>
                  </a:schemeClr>
                </a:solidFill>
                <a:latin typeface="+mn-lt"/>
                <a:cs typeface="Arial" panose="020B0604020202020204" pitchFamily="34" charset="0"/>
              </a:rPr>
              <a:t> to </a:t>
            </a:r>
            <a:r>
              <a:rPr lang="en-US" sz="900" b="1" baseline="0" noProof="0">
                <a:solidFill>
                  <a:schemeClr val="tx1">
                    <a:lumMod val="65000"/>
                    <a:lumOff val="35000"/>
                  </a:schemeClr>
                </a:solidFill>
                <a:latin typeface="+mn-lt"/>
                <a:cs typeface="Arial" panose="020B0604020202020204" pitchFamily="34" charset="0"/>
              </a:rPr>
              <a:t>body text </a:t>
            </a:r>
            <a:r>
              <a:rPr lang="en-US" sz="900" baseline="0" noProof="0">
                <a:solidFill>
                  <a:schemeClr val="tx1">
                    <a:lumMod val="65000"/>
                    <a:lumOff val="35000"/>
                  </a:schemeClr>
                </a:solidFill>
                <a:latin typeface="+mn-lt"/>
                <a:cs typeface="Arial" panose="020B0604020202020204" pitchFamily="34" charset="0"/>
              </a:rPr>
              <a:t>or to </a:t>
            </a:r>
            <a:r>
              <a:rPr lang="en-US" sz="900" b="1" baseline="0" noProof="0">
                <a:solidFill>
                  <a:schemeClr val="tx1">
                    <a:lumMod val="65000"/>
                    <a:lumOff val="35000"/>
                  </a:schemeClr>
                </a:solidFill>
                <a:latin typeface="+mn-lt"/>
                <a:cs typeface="Arial" panose="020B0604020202020204" pitchFamily="34" charset="0"/>
              </a:rPr>
              <a:t>use bullets</a:t>
            </a:r>
            <a:r>
              <a:rPr lang="en-US" sz="900" baseline="0" noProof="0">
                <a:solidFill>
                  <a:schemeClr val="tx1">
                    <a:lumMod val="65000"/>
                    <a:lumOff val="35000"/>
                  </a:schemeClr>
                </a:solidFill>
                <a:latin typeface="+mn-lt"/>
                <a:cs typeface="Arial" panose="020B0604020202020204" pitchFamily="34" charset="0"/>
              </a:rPr>
              <a:t>, press </a:t>
            </a:r>
            <a:r>
              <a:rPr lang="en-US" sz="900" b="1" baseline="0" noProof="0">
                <a:solidFill>
                  <a:schemeClr val="tx1">
                    <a:lumMod val="65000"/>
                    <a:lumOff val="35000"/>
                  </a:schemeClr>
                </a:solidFill>
                <a:latin typeface="+mn-lt"/>
                <a:cs typeface="Arial" panose="020B0604020202020204" pitchFamily="34" charset="0"/>
              </a:rPr>
              <a:t>enter/return </a:t>
            </a:r>
            <a:r>
              <a:rPr lang="en-US" sz="900" baseline="0" noProof="0">
                <a:solidFill>
                  <a:schemeClr val="tx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p:txBody>
      </p:sp>
      <p:pic>
        <p:nvPicPr>
          <p:cNvPr id="20" name="Picture 9">
            <a:extLst>
              <a:ext uri="{FF2B5EF4-FFF2-40B4-BE49-F238E27FC236}">
                <a16:creationId xmlns:a16="http://schemas.microsoft.com/office/drawing/2014/main" id="{5DB31F11-9F44-8645-A844-3ADA59673FA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058609"/>
            <a:ext cx="1422121" cy="721417"/>
          </a:xfrm>
          <a:prstGeom prst="rect">
            <a:avLst/>
          </a:prstGeom>
          <a:ln w="9525">
            <a:solidFill>
              <a:schemeClr val="tx2"/>
            </a:solidFill>
          </a:ln>
        </p:spPr>
      </p:pic>
      <p:sp>
        <p:nvSpPr>
          <p:cNvPr id="21" name="Oval 4">
            <a:extLst>
              <a:ext uri="{FF2B5EF4-FFF2-40B4-BE49-F238E27FC236}">
                <a16:creationId xmlns:a16="http://schemas.microsoft.com/office/drawing/2014/main" id="{A5F2B902-2364-FB49-99E0-D370C6CC7FB2}"/>
              </a:ext>
            </a:extLst>
          </p:cNvPr>
          <p:cNvSpPr/>
          <p:nvPr userDrawn="1"/>
        </p:nvSpPr>
        <p:spPr>
          <a:xfrm>
            <a:off x="13194299" y="5281906"/>
            <a:ext cx="282818" cy="282818"/>
          </a:xfrm>
          <a:prstGeom prst="ellipse">
            <a:avLst/>
          </a:prstGeom>
          <a:solidFill>
            <a:schemeClr val="bg1">
              <a:lumMod val="95000"/>
              <a:alpha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22" name="Connector: Elbow 131">
            <a:extLst>
              <a:ext uri="{FF2B5EF4-FFF2-40B4-BE49-F238E27FC236}">
                <a16:creationId xmlns:a16="http://schemas.microsoft.com/office/drawing/2014/main" id="{2EF1A2AE-7440-6E41-8D23-42FC41929565}"/>
              </a:ext>
            </a:extLst>
          </p:cNvPr>
          <p:cNvCxnSpPr>
            <a:cxnSpLocks/>
            <a:endCxn id="21" idx="0"/>
          </p:cNvCxnSpPr>
          <p:nvPr userDrawn="1"/>
        </p:nvCxnSpPr>
        <p:spPr>
          <a:xfrm rot="5400000">
            <a:off x="13324711" y="5010086"/>
            <a:ext cx="282818" cy="2608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Picture Placeholder 4">
            <a:extLst>
              <a:ext uri="{FF2B5EF4-FFF2-40B4-BE49-F238E27FC236}">
                <a16:creationId xmlns:a16="http://schemas.microsoft.com/office/drawing/2014/main" id="{D0E63235-FEA3-D948-A94A-0578C7768948}"/>
              </a:ext>
            </a:extLst>
          </p:cNvPr>
          <p:cNvSpPr>
            <a:spLocks noGrp="1"/>
          </p:cNvSpPr>
          <p:nvPr>
            <p:ph type="pic" sz="quarter" idx="39" hasCustomPrompt="1"/>
          </p:nvPr>
        </p:nvSpPr>
        <p:spPr>
          <a:xfrm>
            <a:off x="858744" y="2133600"/>
            <a:ext cx="1979867" cy="1828800"/>
          </a:xfrm>
        </p:spPr>
        <p:txBody>
          <a:bodyPr/>
          <a:lstStyle>
            <a:lvl1pPr marL="12700" indent="0" algn="ctr">
              <a:buNone/>
              <a:defRPr sz="1300">
                <a:solidFill>
                  <a:schemeClr val="accent1"/>
                </a:solidFill>
              </a:defRPr>
            </a:lvl1pPr>
          </a:lstStyle>
          <a:p>
            <a:r>
              <a:rPr lang="en-US" noProof="0"/>
              <a:t>Click to add icon</a:t>
            </a:r>
          </a:p>
        </p:txBody>
      </p:sp>
      <p:sp>
        <p:nvSpPr>
          <p:cNvPr id="24" name="Picture Placeholder 4">
            <a:extLst>
              <a:ext uri="{FF2B5EF4-FFF2-40B4-BE49-F238E27FC236}">
                <a16:creationId xmlns:a16="http://schemas.microsoft.com/office/drawing/2014/main" id="{FB7545F6-DD9D-304C-9F71-C8CA7EFDC097}"/>
              </a:ext>
            </a:extLst>
          </p:cNvPr>
          <p:cNvSpPr>
            <a:spLocks noGrp="1"/>
          </p:cNvSpPr>
          <p:nvPr>
            <p:ph type="pic" sz="quarter" idx="40" hasCustomPrompt="1"/>
          </p:nvPr>
        </p:nvSpPr>
        <p:spPr>
          <a:xfrm>
            <a:off x="3692570" y="2133600"/>
            <a:ext cx="1979867" cy="1828800"/>
          </a:xfrm>
        </p:spPr>
        <p:txBody>
          <a:bodyPr/>
          <a:lstStyle>
            <a:lvl1pPr marL="12700" indent="0" algn="ctr">
              <a:buNone/>
              <a:defRPr sz="1300">
                <a:solidFill>
                  <a:schemeClr val="accent1"/>
                </a:solidFill>
              </a:defRPr>
            </a:lvl1pPr>
          </a:lstStyle>
          <a:p>
            <a:r>
              <a:rPr lang="en-US" noProof="0"/>
              <a:t>Click to add icon</a:t>
            </a:r>
          </a:p>
        </p:txBody>
      </p:sp>
      <p:sp>
        <p:nvSpPr>
          <p:cNvPr id="25" name="Picture Placeholder 4">
            <a:extLst>
              <a:ext uri="{FF2B5EF4-FFF2-40B4-BE49-F238E27FC236}">
                <a16:creationId xmlns:a16="http://schemas.microsoft.com/office/drawing/2014/main" id="{A03EE993-57A1-F843-87BE-52AFE8FCB895}"/>
              </a:ext>
            </a:extLst>
          </p:cNvPr>
          <p:cNvSpPr>
            <a:spLocks noGrp="1"/>
          </p:cNvSpPr>
          <p:nvPr>
            <p:ph type="pic" sz="quarter" idx="41" hasCustomPrompt="1"/>
          </p:nvPr>
        </p:nvSpPr>
        <p:spPr>
          <a:xfrm>
            <a:off x="6526396" y="2133600"/>
            <a:ext cx="1979867" cy="1828800"/>
          </a:xfrm>
        </p:spPr>
        <p:txBody>
          <a:bodyPr/>
          <a:lstStyle>
            <a:lvl1pPr marL="12700" indent="0" algn="ctr">
              <a:buNone/>
              <a:defRPr sz="1300">
                <a:solidFill>
                  <a:schemeClr val="accent1"/>
                </a:solidFill>
              </a:defRPr>
            </a:lvl1pPr>
          </a:lstStyle>
          <a:p>
            <a:r>
              <a:rPr lang="en-US" noProof="0"/>
              <a:t>Click to add icon</a:t>
            </a:r>
          </a:p>
        </p:txBody>
      </p:sp>
      <p:sp>
        <p:nvSpPr>
          <p:cNvPr id="26" name="Picture Placeholder 4">
            <a:extLst>
              <a:ext uri="{FF2B5EF4-FFF2-40B4-BE49-F238E27FC236}">
                <a16:creationId xmlns:a16="http://schemas.microsoft.com/office/drawing/2014/main" id="{BFA14DDB-89C6-5E45-A9BC-61F9CE9E1FCA}"/>
              </a:ext>
            </a:extLst>
          </p:cNvPr>
          <p:cNvSpPr>
            <a:spLocks noGrp="1"/>
          </p:cNvSpPr>
          <p:nvPr>
            <p:ph type="pic" sz="quarter" idx="42" hasCustomPrompt="1"/>
          </p:nvPr>
        </p:nvSpPr>
        <p:spPr>
          <a:xfrm>
            <a:off x="9360221" y="2133600"/>
            <a:ext cx="1979867" cy="1828800"/>
          </a:xfrm>
        </p:spPr>
        <p:txBody>
          <a:bodyPr/>
          <a:lstStyle>
            <a:lvl1pPr marL="12700" indent="0" algn="ctr">
              <a:buNone/>
              <a:defRPr sz="1300">
                <a:solidFill>
                  <a:schemeClr val="accent1"/>
                </a:solidFill>
              </a:defRPr>
            </a:lvl1pPr>
          </a:lstStyle>
          <a:p>
            <a:r>
              <a:rPr lang="en-US" noProof="0"/>
              <a:t>Click to add icon</a:t>
            </a:r>
          </a:p>
        </p:txBody>
      </p:sp>
      <p:sp>
        <p:nvSpPr>
          <p:cNvPr id="19" name="Platshållare för datum 3">
            <a:extLst>
              <a:ext uri="{FF2B5EF4-FFF2-40B4-BE49-F238E27FC236}">
                <a16:creationId xmlns:a16="http://schemas.microsoft.com/office/drawing/2014/main" id="{3E533940-02A5-A44C-99C4-528A46A184BF}"/>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D5DA75CF-F7A5-4744-910A-896F37807543}" type="datetime1">
              <a:rPr lang="en-US" smtClean="0"/>
              <a:t>8/20/26</a:t>
            </a:fld>
            <a:endParaRPr lang="en-US"/>
          </a:p>
        </p:txBody>
      </p:sp>
      <p:sp>
        <p:nvSpPr>
          <p:cNvPr id="27" name="Platshållare för sidfot 4">
            <a:extLst>
              <a:ext uri="{FF2B5EF4-FFF2-40B4-BE49-F238E27FC236}">
                <a16:creationId xmlns:a16="http://schemas.microsoft.com/office/drawing/2014/main" id="{5F5CD060-CDC0-1D48-B04C-8511F91A14EA}"/>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nb-NO"/>
              <a:t>Skanska Norge Hovedpresentasjon - desember 2022</a:t>
            </a:r>
            <a:endParaRPr lang="en-US"/>
          </a:p>
        </p:txBody>
      </p:sp>
      <p:sp>
        <p:nvSpPr>
          <p:cNvPr id="28" name="Platshållare för bildnummer 5">
            <a:extLst>
              <a:ext uri="{FF2B5EF4-FFF2-40B4-BE49-F238E27FC236}">
                <a16:creationId xmlns:a16="http://schemas.microsoft.com/office/drawing/2014/main" id="{85494874-3942-6145-8A0D-2EC0BF3C1B00}"/>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25908944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 Phone Mockup">
    <p:spTree>
      <p:nvGrpSpPr>
        <p:cNvPr id="1" name=""/>
        <p:cNvGrpSpPr/>
        <p:nvPr/>
      </p:nvGrpSpPr>
      <p:grpSpPr>
        <a:xfrm>
          <a:off x="0" y="0"/>
          <a:ext cx="0" cy="0"/>
          <a:chOff x="0" y="0"/>
          <a:chExt cx="0" cy="0"/>
        </a:xfrm>
      </p:grpSpPr>
      <p:grpSp>
        <p:nvGrpSpPr>
          <p:cNvPr id="17" name="Grupp 32">
            <a:extLst>
              <a:ext uri="{FF2B5EF4-FFF2-40B4-BE49-F238E27FC236}">
                <a16:creationId xmlns:a16="http://schemas.microsoft.com/office/drawing/2014/main" id="{06A06E8E-9AC5-474F-9D8F-BE8A4B8DF25A}"/>
              </a:ext>
            </a:extLst>
          </p:cNvPr>
          <p:cNvGrpSpPr/>
          <p:nvPr userDrawn="1"/>
        </p:nvGrpSpPr>
        <p:grpSpPr>
          <a:xfrm>
            <a:off x="576140" y="6451484"/>
            <a:ext cx="615478" cy="91194"/>
            <a:chOff x="576140" y="6451484"/>
            <a:chExt cx="615478" cy="91194"/>
          </a:xfrm>
          <a:solidFill>
            <a:schemeClr val="tx2"/>
          </a:solidFill>
        </p:grpSpPr>
        <p:sp>
          <p:nvSpPr>
            <p:cNvPr id="18" name="Bild 2">
              <a:extLst>
                <a:ext uri="{FF2B5EF4-FFF2-40B4-BE49-F238E27FC236}">
                  <a16:creationId xmlns:a16="http://schemas.microsoft.com/office/drawing/2014/main" id="{75F62DFF-CE28-2847-9178-371361C4B37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56F4E682-4CA9-5346-8CD6-98F8EACD6CE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11510029-65DB-F040-9ED5-A182045EEF2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882E3E49-2F44-5445-B3D9-4FA93CE1837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E77E397B-C384-F949-9F60-67A86BD39DC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DBE8665D-1D7B-BC49-9416-388A79FA966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25BD59B-C1DD-BF4D-89DA-D56603C3E32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pic>
        <p:nvPicPr>
          <p:cNvPr id="25" name="Bildobjekt 15">
            <a:extLst>
              <a:ext uri="{FF2B5EF4-FFF2-40B4-BE49-F238E27FC236}">
                <a16:creationId xmlns:a16="http://schemas.microsoft.com/office/drawing/2014/main" id="{13ED98E9-C731-A94B-BFD5-2ECE623D380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7443227" y="571905"/>
            <a:ext cx="2979174" cy="5704803"/>
          </a:xfrm>
          <a:prstGeom prst="rect">
            <a:avLst/>
          </a:prstGeom>
        </p:spPr>
      </p:pic>
      <p:sp>
        <p:nvSpPr>
          <p:cNvPr id="26" name="Text Placeholder 18">
            <a:extLst>
              <a:ext uri="{FF2B5EF4-FFF2-40B4-BE49-F238E27FC236}">
                <a16:creationId xmlns:a16="http://schemas.microsoft.com/office/drawing/2014/main" id="{A6ED295F-AFF0-3548-BAA8-8DAFA2BDE3F6}"/>
              </a:ext>
            </a:extLst>
          </p:cNvPr>
          <p:cNvSpPr>
            <a:spLocks noGrp="1"/>
          </p:cNvSpPr>
          <p:nvPr>
            <p:ph type="body" sz="quarter" idx="14" hasCustomPrompt="1"/>
          </p:nvPr>
        </p:nvSpPr>
        <p:spPr>
          <a:xfrm>
            <a:off x="576000" y="731027"/>
            <a:ext cx="5367178" cy="1365942"/>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three lines</a:t>
            </a:r>
          </a:p>
        </p:txBody>
      </p:sp>
      <p:sp>
        <p:nvSpPr>
          <p:cNvPr id="29" name="Picture Placeholder 28">
            <a:extLst>
              <a:ext uri="{FF2B5EF4-FFF2-40B4-BE49-F238E27FC236}">
                <a16:creationId xmlns:a16="http://schemas.microsoft.com/office/drawing/2014/main" id="{A08EABB5-1663-9D44-9EDB-6442B31EC5D9}"/>
              </a:ext>
            </a:extLst>
          </p:cNvPr>
          <p:cNvSpPr>
            <a:spLocks noGrp="1"/>
          </p:cNvSpPr>
          <p:nvPr>
            <p:ph type="pic" sz="quarter" idx="20" hasCustomPrompt="1"/>
          </p:nvPr>
        </p:nvSpPr>
        <p:spPr>
          <a:xfrm>
            <a:off x="7686262" y="874644"/>
            <a:ext cx="2451652" cy="5155096"/>
          </a:xfrm>
          <a:custGeom>
            <a:avLst/>
            <a:gdLst>
              <a:gd name="connsiteX0" fmla="*/ 246293 w 2451652"/>
              <a:gd name="connsiteY0" fmla="*/ 0 h 5155096"/>
              <a:gd name="connsiteX1" fmla="*/ 2205359 w 2451652"/>
              <a:gd name="connsiteY1" fmla="*/ 0 h 5155096"/>
              <a:gd name="connsiteX2" fmla="*/ 2451652 w 2451652"/>
              <a:gd name="connsiteY2" fmla="*/ 246293 h 5155096"/>
              <a:gd name="connsiteX3" fmla="*/ 2451652 w 2451652"/>
              <a:gd name="connsiteY3" fmla="*/ 4908803 h 5155096"/>
              <a:gd name="connsiteX4" fmla="*/ 2205359 w 2451652"/>
              <a:gd name="connsiteY4" fmla="*/ 5155096 h 5155096"/>
              <a:gd name="connsiteX5" fmla="*/ 246293 w 2451652"/>
              <a:gd name="connsiteY5" fmla="*/ 5155096 h 5155096"/>
              <a:gd name="connsiteX6" fmla="*/ 0 w 2451652"/>
              <a:gd name="connsiteY6" fmla="*/ 4908803 h 5155096"/>
              <a:gd name="connsiteX7" fmla="*/ 0 w 2451652"/>
              <a:gd name="connsiteY7" fmla="*/ 246293 h 5155096"/>
              <a:gd name="connsiteX8" fmla="*/ 246293 w 2451652"/>
              <a:gd name="connsiteY8" fmla="*/ 0 h 5155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1652" h="5155096">
                <a:moveTo>
                  <a:pt x="246293" y="0"/>
                </a:moveTo>
                <a:lnTo>
                  <a:pt x="2205359" y="0"/>
                </a:lnTo>
                <a:cubicBezTo>
                  <a:pt x="2341383" y="0"/>
                  <a:pt x="2451652" y="110269"/>
                  <a:pt x="2451652" y="246293"/>
                </a:cubicBezTo>
                <a:lnTo>
                  <a:pt x="2451652" y="4908803"/>
                </a:lnTo>
                <a:cubicBezTo>
                  <a:pt x="2451652" y="5044827"/>
                  <a:pt x="2341383" y="5155096"/>
                  <a:pt x="2205359" y="5155096"/>
                </a:cubicBezTo>
                <a:lnTo>
                  <a:pt x="246293" y="5155096"/>
                </a:lnTo>
                <a:cubicBezTo>
                  <a:pt x="110269" y="5155096"/>
                  <a:pt x="0" y="5044827"/>
                  <a:pt x="0" y="4908803"/>
                </a:cubicBezTo>
                <a:lnTo>
                  <a:pt x="0" y="246293"/>
                </a:lnTo>
                <a:cubicBezTo>
                  <a:pt x="0" y="110269"/>
                  <a:pt x="110269" y="0"/>
                  <a:pt x="246293" y="0"/>
                </a:cubicBezTo>
                <a:close/>
              </a:path>
            </a:pathLst>
          </a:custGeom>
          <a:solidFill>
            <a:schemeClr val="bg1">
              <a:lumMod val="85000"/>
            </a:schemeClr>
          </a:solidFill>
        </p:spPr>
        <p:txBody>
          <a:bodyPr wrap="square" lIns="108000" tIns="108000" rIns="144000">
            <a:noAutofit/>
          </a:bodyPr>
          <a:lstStyle>
            <a:lvl1pPr marL="12700" indent="0" algn="ctr">
              <a:spcBef>
                <a:spcPts val="0"/>
              </a:spcBef>
              <a:buNone/>
              <a:defRPr sz="1300"/>
            </a:lvl1pPr>
          </a:lstStyle>
          <a:p>
            <a:r>
              <a:rPr lang="en-US" noProof="0"/>
              <a:t>Click on the icon to add a print screen or image</a:t>
            </a:r>
          </a:p>
        </p:txBody>
      </p:sp>
      <p:sp>
        <p:nvSpPr>
          <p:cNvPr id="28" name="Platshållare för text 11">
            <a:extLst>
              <a:ext uri="{FF2B5EF4-FFF2-40B4-BE49-F238E27FC236}">
                <a16:creationId xmlns:a16="http://schemas.microsoft.com/office/drawing/2014/main" id="{E31C1F6F-95FC-D448-89F4-1960D28114DB}"/>
              </a:ext>
            </a:extLst>
          </p:cNvPr>
          <p:cNvSpPr>
            <a:spLocks noGrp="1"/>
          </p:cNvSpPr>
          <p:nvPr>
            <p:ph type="body" sz="quarter" idx="21" hasCustomPrompt="1"/>
          </p:nvPr>
        </p:nvSpPr>
        <p:spPr>
          <a:xfrm>
            <a:off x="576000" y="2527200"/>
            <a:ext cx="5377125" cy="3600450"/>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27" name="Platshållare för datum 3">
            <a:extLst>
              <a:ext uri="{FF2B5EF4-FFF2-40B4-BE49-F238E27FC236}">
                <a16:creationId xmlns:a16="http://schemas.microsoft.com/office/drawing/2014/main" id="{2637DBA1-D261-724E-93F9-5E39FC5E070D}"/>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9DDE8192-8626-4B8A-B447-43328AA30DBC}" type="datetime1">
              <a:rPr lang="en-US" noProof="0" smtClean="0"/>
              <a:t>8/20/26</a:t>
            </a:fld>
            <a:endParaRPr lang="en-US" noProof="0"/>
          </a:p>
        </p:txBody>
      </p:sp>
      <p:sp>
        <p:nvSpPr>
          <p:cNvPr id="30" name="Platshållare för sidfot 4">
            <a:extLst>
              <a:ext uri="{FF2B5EF4-FFF2-40B4-BE49-F238E27FC236}">
                <a16:creationId xmlns:a16="http://schemas.microsoft.com/office/drawing/2014/main" id="{038997BA-D372-9543-B729-46FF4A74C647}"/>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31" name="Platshållare för bildnummer 5">
            <a:extLst>
              <a:ext uri="{FF2B5EF4-FFF2-40B4-BE49-F238E27FC236}">
                <a16:creationId xmlns:a16="http://schemas.microsoft.com/office/drawing/2014/main" id="{3ECA4266-AEC4-3246-A758-D7CAB8F0A87B}"/>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30594169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 Tablet Mockup">
    <p:spTree>
      <p:nvGrpSpPr>
        <p:cNvPr id="1" name=""/>
        <p:cNvGrpSpPr/>
        <p:nvPr/>
      </p:nvGrpSpPr>
      <p:grpSpPr>
        <a:xfrm>
          <a:off x="0" y="0"/>
          <a:ext cx="0" cy="0"/>
          <a:chOff x="0" y="0"/>
          <a:chExt cx="0" cy="0"/>
        </a:xfrm>
      </p:grpSpPr>
      <p:pic>
        <p:nvPicPr>
          <p:cNvPr id="30" name="Bildobjekt 14">
            <a:extLst>
              <a:ext uri="{FF2B5EF4-FFF2-40B4-BE49-F238E27FC236}">
                <a16:creationId xmlns:a16="http://schemas.microsoft.com/office/drawing/2014/main" id="{99BEB798-BAD7-994E-B336-1BA64B6632D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689177" y="613726"/>
            <a:ext cx="4325139" cy="5646397"/>
          </a:xfrm>
          <a:prstGeom prst="rect">
            <a:avLst/>
          </a:prstGeom>
        </p:spPr>
      </p:pic>
      <p:sp>
        <p:nvSpPr>
          <p:cNvPr id="32" name="Picture Placeholder 31">
            <a:extLst>
              <a:ext uri="{FF2B5EF4-FFF2-40B4-BE49-F238E27FC236}">
                <a16:creationId xmlns:a16="http://schemas.microsoft.com/office/drawing/2014/main" id="{44B08C3B-79C1-2849-BF8E-3F68C34C99EB}"/>
              </a:ext>
            </a:extLst>
          </p:cNvPr>
          <p:cNvSpPr>
            <a:spLocks noGrp="1"/>
          </p:cNvSpPr>
          <p:nvPr>
            <p:ph type="pic" sz="quarter" idx="20" hasCustomPrompt="1"/>
          </p:nvPr>
        </p:nvSpPr>
        <p:spPr>
          <a:xfrm>
            <a:off x="6936658" y="875071"/>
            <a:ext cx="3854245" cy="5132439"/>
          </a:xfrm>
          <a:custGeom>
            <a:avLst/>
            <a:gdLst>
              <a:gd name="connsiteX0" fmla="*/ 112814 w 3854245"/>
              <a:gd name="connsiteY0" fmla="*/ 0 h 5132439"/>
              <a:gd name="connsiteX1" fmla="*/ 3741431 w 3854245"/>
              <a:gd name="connsiteY1" fmla="*/ 0 h 5132439"/>
              <a:gd name="connsiteX2" fmla="*/ 3854245 w 3854245"/>
              <a:gd name="connsiteY2" fmla="*/ 112814 h 5132439"/>
              <a:gd name="connsiteX3" fmla="*/ 3854245 w 3854245"/>
              <a:gd name="connsiteY3" fmla="*/ 5019625 h 5132439"/>
              <a:gd name="connsiteX4" fmla="*/ 3741431 w 3854245"/>
              <a:gd name="connsiteY4" fmla="*/ 5132439 h 5132439"/>
              <a:gd name="connsiteX5" fmla="*/ 112814 w 3854245"/>
              <a:gd name="connsiteY5" fmla="*/ 5132439 h 5132439"/>
              <a:gd name="connsiteX6" fmla="*/ 0 w 3854245"/>
              <a:gd name="connsiteY6" fmla="*/ 5019625 h 5132439"/>
              <a:gd name="connsiteX7" fmla="*/ 0 w 3854245"/>
              <a:gd name="connsiteY7" fmla="*/ 112814 h 5132439"/>
              <a:gd name="connsiteX8" fmla="*/ 112814 w 3854245"/>
              <a:gd name="connsiteY8" fmla="*/ 0 h 513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54245" h="5132439">
                <a:moveTo>
                  <a:pt x="112814" y="0"/>
                </a:moveTo>
                <a:lnTo>
                  <a:pt x="3741431" y="0"/>
                </a:lnTo>
                <a:cubicBezTo>
                  <a:pt x="3803736" y="0"/>
                  <a:pt x="3854245" y="50509"/>
                  <a:pt x="3854245" y="112814"/>
                </a:cubicBezTo>
                <a:lnTo>
                  <a:pt x="3854245" y="5019625"/>
                </a:lnTo>
                <a:cubicBezTo>
                  <a:pt x="3854245" y="5081930"/>
                  <a:pt x="3803736" y="5132439"/>
                  <a:pt x="3741431" y="5132439"/>
                </a:cubicBezTo>
                <a:lnTo>
                  <a:pt x="112814" y="5132439"/>
                </a:lnTo>
                <a:cubicBezTo>
                  <a:pt x="50509" y="5132439"/>
                  <a:pt x="0" y="5081930"/>
                  <a:pt x="0" y="5019625"/>
                </a:cubicBezTo>
                <a:lnTo>
                  <a:pt x="0" y="112814"/>
                </a:lnTo>
                <a:cubicBezTo>
                  <a:pt x="0" y="50509"/>
                  <a:pt x="50509" y="0"/>
                  <a:pt x="112814" y="0"/>
                </a:cubicBezTo>
                <a:close/>
              </a:path>
            </a:pathLst>
          </a:custGeom>
          <a:solidFill>
            <a:schemeClr val="bg1">
              <a:lumMod val="85000"/>
            </a:schemeClr>
          </a:solidFill>
        </p:spPr>
        <p:txBody>
          <a:bodyPr wrap="square" lIns="108000" tIns="108000" rIns="144000">
            <a:noAutofit/>
          </a:bodyPr>
          <a:lstStyle>
            <a:lvl1pPr marL="12700" indent="0" algn="ctr" fontAlgn="ctr">
              <a:spcBef>
                <a:spcPts val="0"/>
              </a:spcBef>
              <a:buNone/>
              <a:defRPr sz="1300"/>
            </a:lvl1pPr>
          </a:lstStyle>
          <a:p>
            <a:r>
              <a:rPr lang="en-US" noProof="0"/>
              <a:t>Click on the icon to add a print screen </a:t>
            </a:r>
            <a:br>
              <a:rPr lang="en-US" noProof="0"/>
            </a:br>
            <a:r>
              <a:rPr lang="en-US" noProof="0"/>
              <a:t>or image</a:t>
            </a:r>
          </a:p>
        </p:txBody>
      </p:sp>
      <p:grpSp>
        <p:nvGrpSpPr>
          <p:cNvPr id="17" name="Grupp 32">
            <a:extLst>
              <a:ext uri="{FF2B5EF4-FFF2-40B4-BE49-F238E27FC236}">
                <a16:creationId xmlns:a16="http://schemas.microsoft.com/office/drawing/2014/main" id="{06A06E8E-9AC5-474F-9D8F-BE8A4B8DF25A}"/>
              </a:ext>
            </a:extLst>
          </p:cNvPr>
          <p:cNvGrpSpPr/>
          <p:nvPr userDrawn="1"/>
        </p:nvGrpSpPr>
        <p:grpSpPr>
          <a:xfrm>
            <a:off x="576140" y="6451484"/>
            <a:ext cx="615478" cy="91194"/>
            <a:chOff x="576140" y="6451484"/>
            <a:chExt cx="615478" cy="91194"/>
          </a:xfrm>
          <a:solidFill>
            <a:schemeClr val="tx2"/>
          </a:solidFill>
        </p:grpSpPr>
        <p:sp>
          <p:nvSpPr>
            <p:cNvPr id="18" name="Bild 2">
              <a:extLst>
                <a:ext uri="{FF2B5EF4-FFF2-40B4-BE49-F238E27FC236}">
                  <a16:creationId xmlns:a16="http://schemas.microsoft.com/office/drawing/2014/main" id="{75F62DFF-CE28-2847-9178-371361C4B37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56F4E682-4CA9-5346-8CD6-98F8EACD6CE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11510029-65DB-F040-9ED5-A182045EEF2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882E3E49-2F44-5445-B3D9-4FA93CE1837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E77E397B-C384-F949-9F60-67A86BD39DC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DBE8665D-1D7B-BC49-9416-388A79FA966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25BD59B-C1DD-BF4D-89DA-D56603C3E32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33" name="Text Placeholder 18">
            <a:extLst>
              <a:ext uri="{FF2B5EF4-FFF2-40B4-BE49-F238E27FC236}">
                <a16:creationId xmlns:a16="http://schemas.microsoft.com/office/drawing/2014/main" id="{96B2358A-BB39-7B47-9534-6E6E079F5E39}"/>
              </a:ext>
            </a:extLst>
          </p:cNvPr>
          <p:cNvSpPr>
            <a:spLocks noGrp="1"/>
          </p:cNvSpPr>
          <p:nvPr>
            <p:ph type="body" sz="quarter" idx="14" hasCustomPrompt="1"/>
          </p:nvPr>
        </p:nvSpPr>
        <p:spPr>
          <a:xfrm>
            <a:off x="575999" y="731027"/>
            <a:ext cx="5377125" cy="1365942"/>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three lines</a:t>
            </a:r>
          </a:p>
        </p:txBody>
      </p:sp>
      <p:sp>
        <p:nvSpPr>
          <p:cNvPr id="25" name="Platshållare för text 11">
            <a:extLst>
              <a:ext uri="{FF2B5EF4-FFF2-40B4-BE49-F238E27FC236}">
                <a16:creationId xmlns:a16="http://schemas.microsoft.com/office/drawing/2014/main" id="{15044A8B-EC3C-AC48-809D-139C48BB0CB9}"/>
              </a:ext>
            </a:extLst>
          </p:cNvPr>
          <p:cNvSpPr>
            <a:spLocks noGrp="1"/>
          </p:cNvSpPr>
          <p:nvPr>
            <p:ph type="body" sz="quarter" idx="21" hasCustomPrompt="1"/>
          </p:nvPr>
        </p:nvSpPr>
        <p:spPr>
          <a:xfrm>
            <a:off x="576000" y="2527200"/>
            <a:ext cx="5377125" cy="3600450"/>
          </a:xfrm>
        </p:spPr>
        <p:txBody>
          <a:bodyPr/>
          <a:lstStyle/>
          <a:p>
            <a:pPr lvl="0"/>
            <a:r>
              <a:rPr lang="en-US" noProof="0"/>
              <a:t>Click to add body text</a:t>
            </a:r>
          </a:p>
          <a:p>
            <a:pPr lvl="1"/>
            <a:r>
              <a:rPr lang="en-US" noProof="0"/>
              <a:t>Second level</a:t>
            </a:r>
          </a:p>
          <a:p>
            <a:pPr lvl="2"/>
            <a:r>
              <a:rPr lang="en-US" noProof="0"/>
              <a:t>Third level</a:t>
            </a:r>
          </a:p>
          <a:p>
            <a:pPr lvl="3"/>
            <a:r>
              <a:rPr lang="en-US" noProof="0"/>
              <a:t>Fourth level </a:t>
            </a:r>
          </a:p>
          <a:p>
            <a:pPr lvl="4"/>
            <a:r>
              <a:rPr lang="en-US" noProof="0"/>
              <a:t>Fifth level</a:t>
            </a:r>
          </a:p>
        </p:txBody>
      </p:sp>
      <p:sp>
        <p:nvSpPr>
          <p:cNvPr id="26" name="Platshållare för datum 3">
            <a:extLst>
              <a:ext uri="{FF2B5EF4-FFF2-40B4-BE49-F238E27FC236}">
                <a16:creationId xmlns:a16="http://schemas.microsoft.com/office/drawing/2014/main" id="{FE602DED-DAC5-024B-AE88-9935B5D11D37}"/>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E34F3822-BC1A-4994-93B6-7B30B2FB8510}" type="datetime1">
              <a:rPr lang="en-US" noProof="0" smtClean="0"/>
              <a:t>8/20/26</a:t>
            </a:fld>
            <a:endParaRPr lang="en-US" noProof="0"/>
          </a:p>
        </p:txBody>
      </p:sp>
      <p:sp>
        <p:nvSpPr>
          <p:cNvPr id="27" name="Platshållare för sidfot 4">
            <a:extLst>
              <a:ext uri="{FF2B5EF4-FFF2-40B4-BE49-F238E27FC236}">
                <a16:creationId xmlns:a16="http://schemas.microsoft.com/office/drawing/2014/main" id="{71479E35-8226-3343-A824-A028DAAD3ACC}"/>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28" name="Platshållare för bildnummer 5">
            <a:extLst>
              <a:ext uri="{FF2B5EF4-FFF2-40B4-BE49-F238E27FC236}">
                <a16:creationId xmlns:a16="http://schemas.microsoft.com/office/drawing/2014/main" id="{F42DCEB3-A3C8-3E41-AC6B-EF5005843077}"/>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30601141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Title Start Blue">
    <p:bg>
      <p:bgRef idx="1001">
        <a:schemeClr val="bg2"/>
      </p:bgRef>
    </p:bg>
    <p:spTree>
      <p:nvGrpSpPr>
        <p:cNvPr id="1" name=""/>
        <p:cNvGrpSpPr/>
        <p:nvPr/>
      </p:nvGrpSpPr>
      <p:grpSpPr>
        <a:xfrm>
          <a:off x="0" y="0"/>
          <a:ext cx="0" cy="0"/>
          <a:chOff x="0" y="0"/>
          <a:chExt cx="0" cy="0"/>
        </a:xfrm>
      </p:grpSpPr>
      <p:grpSp>
        <p:nvGrpSpPr>
          <p:cNvPr id="8" name="Grupp 12">
            <a:extLst>
              <a:ext uri="{FF2B5EF4-FFF2-40B4-BE49-F238E27FC236}">
                <a16:creationId xmlns:a16="http://schemas.microsoft.com/office/drawing/2014/main" id="{020B7E71-8C9B-5242-B01F-6CA360F416B2}"/>
              </a:ext>
            </a:extLst>
          </p:cNvPr>
          <p:cNvGrpSpPr/>
          <p:nvPr userDrawn="1"/>
        </p:nvGrpSpPr>
        <p:grpSpPr>
          <a:xfrm>
            <a:off x="576139" y="356679"/>
            <a:ext cx="1060123" cy="157076"/>
            <a:chOff x="576140" y="6451484"/>
            <a:chExt cx="615478" cy="91194"/>
          </a:xfrm>
          <a:solidFill>
            <a:schemeClr val="tx1"/>
          </a:solidFill>
        </p:grpSpPr>
        <p:sp>
          <p:nvSpPr>
            <p:cNvPr id="9" name="Bild 2">
              <a:extLst>
                <a:ext uri="{FF2B5EF4-FFF2-40B4-BE49-F238E27FC236}">
                  <a16:creationId xmlns:a16="http://schemas.microsoft.com/office/drawing/2014/main" id="{6318E37B-AA14-0649-9DA7-69211BFB17CA}"/>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1"/>
                </a:solidFill>
              </a:endParaRPr>
            </a:p>
          </p:txBody>
        </p:sp>
        <p:sp>
          <p:nvSpPr>
            <p:cNvPr id="10" name="Bild 2">
              <a:extLst>
                <a:ext uri="{FF2B5EF4-FFF2-40B4-BE49-F238E27FC236}">
                  <a16:creationId xmlns:a16="http://schemas.microsoft.com/office/drawing/2014/main" id="{32E1F09D-ED0C-DE46-9B1B-B9E26DF0BD3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1"/>
                </a:solidFill>
              </a:endParaRPr>
            </a:p>
          </p:txBody>
        </p:sp>
        <p:sp>
          <p:nvSpPr>
            <p:cNvPr id="11" name="Bild 2">
              <a:extLst>
                <a:ext uri="{FF2B5EF4-FFF2-40B4-BE49-F238E27FC236}">
                  <a16:creationId xmlns:a16="http://schemas.microsoft.com/office/drawing/2014/main" id="{3CA8F4F3-6275-ED44-8BB0-3552187481D5}"/>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12" name="Bild 2">
              <a:extLst>
                <a:ext uri="{FF2B5EF4-FFF2-40B4-BE49-F238E27FC236}">
                  <a16:creationId xmlns:a16="http://schemas.microsoft.com/office/drawing/2014/main" id="{9CDD8FD0-0EEC-FF4A-887F-3DDDEE806432}"/>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sp>
          <p:nvSpPr>
            <p:cNvPr id="13" name="Bild 2">
              <a:extLst>
                <a:ext uri="{FF2B5EF4-FFF2-40B4-BE49-F238E27FC236}">
                  <a16:creationId xmlns:a16="http://schemas.microsoft.com/office/drawing/2014/main" id="{6CFB5C2E-2D79-B54B-B355-1FAC5B95A304}"/>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1"/>
                </a:solidFill>
              </a:endParaRPr>
            </a:p>
          </p:txBody>
        </p:sp>
        <p:sp>
          <p:nvSpPr>
            <p:cNvPr id="14" name="Bild 2">
              <a:extLst>
                <a:ext uri="{FF2B5EF4-FFF2-40B4-BE49-F238E27FC236}">
                  <a16:creationId xmlns:a16="http://schemas.microsoft.com/office/drawing/2014/main" id="{A94DC018-4855-8D4B-9A15-FEB331F2E3F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15" name="Bild 2">
              <a:extLst>
                <a:ext uri="{FF2B5EF4-FFF2-40B4-BE49-F238E27FC236}">
                  <a16:creationId xmlns:a16="http://schemas.microsoft.com/office/drawing/2014/main" id="{8C343B86-2555-6D48-AE8D-2ACDF160AD2F}"/>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grpSp>
      <p:sp>
        <p:nvSpPr>
          <p:cNvPr id="16" name="Text Placeholder 18">
            <a:extLst>
              <a:ext uri="{FF2B5EF4-FFF2-40B4-BE49-F238E27FC236}">
                <a16:creationId xmlns:a16="http://schemas.microsoft.com/office/drawing/2014/main" id="{F7778766-F776-2644-80BC-C322DB5143E5}"/>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tx1"/>
                </a:solidFill>
              </a:defRPr>
            </a:lvl1pPr>
          </a:lstStyle>
          <a:p>
            <a:pPr lvl="0"/>
            <a:r>
              <a:rPr lang="en-US" noProof="0"/>
              <a:t>Click to add a headline </a:t>
            </a:r>
            <a:br>
              <a:rPr lang="en-US" noProof="0"/>
            </a:br>
            <a:r>
              <a:rPr lang="en-US" noProof="0"/>
              <a:t>of maximum two lines</a:t>
            </a:r>
          </a:p>
        </p:txBody>
      </p:sp>
      <p:sp>
        <p:nvSpPr>
          <p:cNvPr id="17" name="Text Placeholder 18">
            <a:extLst>
              <a:ext uri="{FF2B5EF4-FFF2-40B4-BE49-F238E27FC236}">
                <a16:creationId xmlns:a16="http://schemas.microsoft.com/office/drawing/2014/main" id="{5CE2C598-208E-6443-A5A6-FF5E07D00E14}"/>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tx1"/>
                </a:solidFill>
              </a:defRPr>
            </a:lvl1pPr>
          </a:lstStyle>
          <a:p>
            <a:pPr lvl="0"/>
            <a:r>
              <a:rPr lang="en-US" noProof="0"/>
              <a:t>Click to add name </a:t>
            </a:r>
            <a:br>
              <a:rPr lang="en-US" noProof="0"/>
            </a:br>
            <a:r>
              <a:rPr lang="en-US" noProof="0"/>
              <a:t>Title, Business Unit</a:t>
            </a:r>
          </a:p>
          <a:p>
            <a:pPr lvl="0"/>
            <a:r>
              <a:rPr lang="en-US" noProof="0"/>
              <a:t>And Date</a:t>
            </a:r>
          </a:p>
        </p:txBody>
      </p:sp>
      <p:sp>
        <p:nvSpPr>
          <p:cNvPr id="18" name="Platshållare för datum 3">
            <a:extLst>
              <a:ext uri="{FF2B5EF4-FFF2-40B4-BE49-F238E27FC236}">
                <a16:creationId xmlns:a16="http://schemas.microsoft.com/office/drawing/2014/main" id="{BB35720B-17F2-F047-AD03-59887AF1CFC0}"/>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1"/>
                </a:solidFill>
              </a:defRPr>
            </a:lvl1pPr>
          </a:lstStyle>
          <a:p>
            <a:fld id="{73B86A1D-88EF-44F0-BA0C-28D153221A39}" type="datetime1">
              <a:rPr lang="en-US" smtClean="0"/>
              <a:t>8/20/26</a:t>
            </a:fld>
            <a:endParaRPr lang="en-US"/>
          </a:p>
        </p:txBody>
      </p:sp>
      <p:sp>
        <p:nvSpPr>
          <p:cNvPr id="19" name="Platshållare för sidfot 4">
            <a:extLst>
              <a:ext uri="{FF2B5EF4-FFF2-40B4-BE49-F238E27FC236}">
                <a16:creationId xmlns:a16="http://schemas.microsoft.com/office/drawing/2014/main" id="{AD7CD38D-F54E-8C40-8506-2A3C4C315939}"/>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1"/>
                </a:solidFill>
              </a:defRPr>
            </a:lvl1pPr>
          </a:lstStyle>
          <a:p>
            <a:r>
              <a:rPr lang="nb-NO"/>
              <a:t>Skanska Norge Hovedpresentasjon - desember 2022</a:t>
            </a:r>
            <a:endParaRPr lang="en-US"/>
          </a:p>
        </p:txBody>
      </p:sp>
      <p:sp>
        <p:nvSpPr>
          <p:cNvPr id="20" name="Platshållare för bildnummer 5">
            <a:extLst>
              <a:ext uri="{FF2B5EF4-FFF2-40B4-BE49-F238E27FC236}">
                <a16:creationId xmlns:a16="http://schemas.microsoft.com/office/drawing/2014/main" id="{78EFAF87-EB3E-9448-9EB2-F1FA0DB51245}"/>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1"/>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4012258951"/>
      </p:ext>
    </p:extLst>
  </p:cSld>
  <p:clrMapOvr>
    <a:overrideClrMapping bg1="dk1" tx1="lt1" bg2="dk2" tx2="lt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9 End/Thank You Blue with image">
    <p:bg>
      <p:bgPr>
        <a:solidFill>
          <a:schemeClr val="tx2"/>
        </a:solidFill>
        <a:effectLst/>
      </p:bgPr>
    </p:bg>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5544DF57-7764-0643-BBD9-8E9A5BB6A5C0}"/>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accent1"/>
                </a:solidFill>
              </a:defRPr>
            </a:lvl1pPr>
          </a:lstStyle>
          <a:p>
            <a:r>
              <a:rPr lang="en-US" noProof="0"/>
              <a:t>Click on the icon to add an image</a:t>
            </a:r>
          </a:p>
        </p:txBody>
      </p:sp>
      <p:sp>
        <p:nvSpPr>
          <p:cNvPr id="25" name="Text Placeholder 7">
            <a:extLst>
              <a:ext uri="{FF2B5EF4-FFF2-40B4-BE49-F238E27FC236}">
                <a16:creationId xmlns:a16="http://schemas.microsoft.com/office/drawing/2014/main" id="{67488718-642D-1C4A-B768-5243ECAAFF54}"/>
              </a:ext>
            </a:extLst>
          </p:cNvPr>
          <p:cNvSpPr>
            <a:spLocks noGrp="1"/>
          </p:cNvSpPr>
          <p:nvPr>
            <p:ph type="body" sz="quarter" idx="38" hasCustomPrompt="1"/>
          </p:nvPr>
        </p:nvSpPr>
        <p:spPr>
          <a:xfrm>
            <a:off x="583093" y="720724"/>
            <a:ext cx="5370031" cy="2600325"/>
          </a:xfrm>
        </p:spPr>
        <p:txBody>
          <a:bodyPr/>
          <a:lstStyle>
            <a:lvl1pPr marL="0" indent="0" algn="l">
              <a:lnSpc>
                <a:spcPct val="100000"/>
              </a:lnSpc>
              <a:spcBef>
                <a:spcPts val="0"/>
              </a:spcBef>
              <a:spcAft>
                <a:spcPts val="850"/>
              </a:spcAft>
              <a:buNone/>
              <a:defRPr sz="3600" b="0" spc="40" baseline="0">
                <a:solidFill>
                  <a:schemeClr val="accent1"/>
                </a:solidFill>
              </a:defRPr>
            </a:lvl1pPr>
            <a:lvl2pPr marL="0" indent="0" algn="l">
              <a:lnSpc>
                <a:spcPct val="100000"/>
              </a:lnSpc>
              <a:spcBef>
                <a:spcPts val="0"/>
              </a:spcBef>
              <a:spcAft>
                <a:spcPts val="600"/>
              </a:spcAft>
              <a:buNone/>
              <a:defRPr sz="14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8" name="textruta 5">
            <a:extLst>
              <a:ext uri="{FF2B5EF4-FFF2-40B4-BE49-F238E27FC236}">
                <a16:creationId xmlns:a16="http://schemas.microsoft.com/office/drawing/2014/main" id="{9CA758BD-5C55-6540-BFC0-18BA5E290BA3}"/>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D6D03EBC-FF28-B246-9262-70768DB96EB3}"/>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4C4F2B59-2BF8-804B-B8CA-05F71E9FA5C2}"/>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483A10B1-05B8-D24F-9FD4-3E109436BAAF}"/>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textruta 11">
            <a:extLst>
              <a:ext uri="{FF2B5EF4-FFF2-40B4-BE49-F238E27FC236}">
                <a16:creationId xmlns:a16="http://schemas.microsoft.com/office/drawing/2014/main" id="{567CC080-E0B4-6645-B343-8E58FF0C1643}"/>
              </a:ext>
            </a:extLst>
          </p:cNvPr>
          <p:cNvSpPr txBox="1"/>
          <p:nvPr userDrawn="1"/>
        </p:nvSpPr>
        <p:spPr>
          <a:xfrm>
            <a:off x="12395260" y="4154400"/>
            <a:ext cx="1681523" cy="1754326"/>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mn-lt"/>
                <a:cs typeface="Arial" panose="020B0604020202020204" pitchFamily="34" charset="0"/>
              </a:rPr>
              <a:t>To change from </a:t>
            </a:r>
            <a:r>
              <a:rPr lang="en-US" sz="900" b="1" baseline="0" noProof="0">
                <a:solidFill>
                  <a:schemeClr val="tx1">
                    <a:lumMod val="65000"/>
                    <a:lumOff val="35000"/>
                  </a:schemeClr>
                </a:solidFill>
                <a:latin typeface="+mn-lt"/>
                <a:cs typeface="Arial" panose="020B0604020202020204" pitchFamily="34" charset="0"/>
              </a:rPr>
              <a:t>headline</a:t>
            </a:r>
            <a:r>
              <a:rPr lang="en-US" sz="900" baseline="0" noProof="0">
                <a:solidFill>
                  <a:schemeClr val="tx1">
                    <a:lumMod val="65000"/>
                    <a:lumOff val="35000"/>
                  </a:schemeClr>
                </a:solidFill>
                <a:latin typeface="+mn-lt"/>
                <a:cs typeface="Arial" panose="020B0604020202020204" pitchFamily="34" charset="0"/>
              </a:rPr>
              <a:t> to </a:t>
            </a:r>
            <a:r>
              <a:rPr lang="en-US" sz="900" b="1" baseline="0" noProof="0">
                <a:solidFill>
                  <a:schemeClr val="tx1">
                    <a:lumMod val="65000"/>
                    <a:lumOff val="35000"/>
                  </a:schemeClr>
                </a:solidFill>
                <a:latin typeface="+mn-lt"/>
                <a:cs typeface="Arial" panose="020B0604020202020204" pitchFamily="34" charset="0"/>
              </a:rPr>
              <a:t>body text </a:t>
            </a:r>
            <a:r>
              <a:rPr lang="en-US" sz="900" baseline="0" noProof="0">
                <a:solidFill>
                  <a:schemeClr val="tx1">
                    <a:lumMod val="65000"/>
                    <a:lumOff val="35000"/>
                  </a:schemeClr>
                </a:solidFill>
                <a:latin typeface="+mn-lt"/>
                <a:cs typeface="Arial" panose="020B0604020202020204" pitchFamily="34" charset="0"/>
              </a:rPr>
              <a:t>or to </a:t>
            </a:r>
            <a:r>
              <a:rPr lang="en-US" sz="900" b="1" baseline="0" noProof="0">
                <a:solidFill>
                  <a:schemeClr val="tx1">
                    <a:lumMod val="65000"/>
                    <a:lumOff val="35000"/>
                  </a:schemeClr>
                </a:solidFill>
                <a:latin typeface="+mn-lt"/>
                <a:cs typeface="Arial" panose="020B0604020202020204" pitchFamily="34" charset="0"/>
              </a:rPr>
              <a:t>use bullets</a:t>
            </a:r>
            <a:r>
              <a:rPr lang="en-US" sz="900" baseline="0" noProof="0">
                <a:solidFill>
                  <a:schemeClr val="tx1">
                    <a:lumMod val="65000"/>
                    <a:lumOff val="35000"/>
                  </a:schemeClr>
                </a:solidFill>
                <a:latin typeface="+mn-lt"/>
                <a:cs typeface="Arial" panose="020B0604020202020204" pitchFamily="34" charset="0"/>
              </a:rPr>
              <a:t>, press </a:t>
            </a:r>
            <a:r>
              <a:rPr lang="en-US" sz="900" b="1" baseline="0" noProof="0">
                <a:solidFill>
                  <a:schemeClr val="tx1">
                    <a:lumMod val="65000"/>
                    <a:lumOff val="35000"/>
                  </a:schemeClr>
                </a:solidFill>
                <a:latin typeface="+mn-lt"/>
                <a:cs typeface="Arial" panose="020B0604020202020204" pitchFamily="34" charset="0"/>
              </a:rPr>
              <a:t>enter/return </a:t>
            </a:r>
            <a:r>
              <a:rPr lang="en-US" sz="900" baseline="0" noProof="0">
                <a:solidFill>
                  <a:schemeClr val="tx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p:txBody>
      </p:sp>
      <p:pic>
        <p:nvPicPr>
          <p:cNvPr id="13" name="Picture 9">
            <a:extLst>
              <a:ext uri="{FF2B5EF4-FFF2-40B4-BE49-F238E27FC236}">
                <a16:creationId xmlns:a16="http://schemas.microsoft.com/office/drawing/2014/main" id="{359C9406-E00B-424F-B110-6C1F4D8428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058609"/>
            <a:ext cx="1422121" cy="721417"/>
          </a:xfrm>
          <a:prstGeom prst="rect">
            <a:avLst/>
          </a:prstGeom>
          <a:ln w="9525">
            <a:solidFill>
              <a:schemeClr val="tx2"/>
            </a:solidFill>
          </a:ln>
        </p:spPr>
      </p:pic>
      <p:sp>
        <p:nvSpPr>
          <p:cNvPr id="14" name="Oval 4">
            <a:extLst>
              <a:ext uri="{FF2B5EF4-FFF2-40B4-BE49-F238E27FC236}">
                <a16:creationId xmlns:a16="http://schemas.microsoft.com/office/drawing/2014/main" id="{5C256491-67DF-A248-A90E-627FCDF80B83}"/>
              </a:ext>
            </a:extLst>
          </p:cNvPr>
          <p:cNvSpPr/>
          <p:nvPr userDrawn="1"/>
        </p:nvSpPr>
        <p:spPr>
          <a:xfrm>
            <a:off x="13194299" y="5281906"/>
            <a:ext cx="282818" cy="282818"/>
          </a:xfrm>
          <a:prstGeom prst="ellipse">
            <a:avLst/>
          </a:prstGeom>
          <a:solidFill>
            <a:schemeClr val="bg1">
              <a:lumMod val="95000"/>
              <a:alpha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16" name="Connector: Elbow 131">
            <a:extLst>
              <a:ext uri="{FF2B5EF4-FFF2-40B4-BE49-F238E27FC236}">
                <a16:creationId xmlns:a16="http://schemas.microsoft.com/office/drawing/2014/main" id="{5D4FBB2B-EA79-FE42-A088-3353E1F76FB1}"/>
              </a:ext>
            </a:extLst>
          </p:cNvPr>
          <p:cNvCxnSpPr>
            <a:cxnSpLocks/>
            <a:endCxn id="14" idx="0"/>
          </p:cNvCxnSpPr>
          <p:nvPr userDrawn="1"/>
        </p:nvCxnSpPr>
        <p:spPr>
          <a:xfrm rot="5400000">
            <a:off x="13324711" y="5010086"/>
            <a:ext cx="282818" cy="2608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latshållare för datum 3">
            <a:extLst>
              <a:ext uri="{FF2B5EF4-FFF2-40B4-BE49-F238E27FC236}">
                <a16:creationId xmlns:a16="http://schemas.microsoft.com/office/drawing/2014/main" id="{76ED9D30-AAB7-914D-BF46-71D0253AA983}"/>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0074B51D-8774-4BE2-9789-E9B9915151CA}" type="datetime1">
              <a:rPr lang="en-US" noProof="0" smtClean="0"/>
              <a:t>8/20/26</a:t>
            </a:fld>
            <a:endParaRPr lang="en-US" noProof="0"/>
          </a:p>
        </p:txBody>
      </p:sp>
      <p:sp>
        <p:nvSpPr>
          <p:cNvPr id="18" name="Platshållare för sidfot 4">
            <a:extLst>
              <a:ext uri="{FF2B5EF4-FFF2-40B4-BE49-F238E27FC236}">
                <a16:creationId xmlns:a16="http://schemas.microsoft.com/office/drawing/2014/main" id="{8418F8E0-C9D2-2F42-879F-7EE251517038}"/>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19" name="Platshållare för bildnummer 5">
            <a:extLst>
              <a:ext uri="{FF2B5EF4-FFF2-40B4-BE49-F238E27FC236}">
                <a16:creationId xmlns:a16="http://schemas.microsoft.com/office/drawing/2014/main" id="{309D3567-1851-1C48-B7BA-4F5DC6819349}"/>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21" name="Text Placeholder 4">
            <a:extLst>
              <a:ext uri="{FF2B5EF4-FFF2-40B4-BE49-F238E27FC236}">
                <a16:creationId xmlns:a16="http://schemas.microsoft.com/office/drawing/2014/main" id="{5CE675EA-9466-B54F-B83A-BE1E916021C6}"/>
              </a:ext>
            </a:extLst>
          </p:cNvPr>
          <p:cNvSpPr>
            <a:spLocks noGrp="1"/>
          </p:cNvSpPr>
          <p:nvPr>
            <p:ph type="body" sz="quarter" idx="14"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97844897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9 End Slide/Thank You White with image">
    <p:bg>
      <p:bgPr>
        <a:solidFill>
          <a:schemeClr val="bg1"/>
        </a:solidFill>
        <a:effectLst/>
      </p:bgPr>
    </p:bg>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5544DF57-7764-0643-BBD9-8E9A5BB6A5C0}"/>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29" name="Text Placeholder 7">
            <a:extLst>
              <a:ext uri="{FF2B5EF4-FFF2-40B4-BE49-F238E27FC236}">
                <a16:creationId xmlns:a16="http://schemas.microsoft.com/office/drawing/2014/main" id="{0372CC69-D63F-AF4E-915B-F7E58ADA3E2E}"/>
              </a:ext>
            </a:extLst>
          </p:cNvPr>
          <p:cNvSpPr>
            <a:spLocks noGrp="1"/>
          </p:cNvSpPr>
          <p:nvPr>
            <p:ph type="body" sz="quarter" idx="39" hasCustomPrompt="1"/>
          </p:nvPr>
        </p:nvSpPr>
        <p:spPr>
          <a:xfrm>
            <a:off x="583093" y="4183201"/>
            <a:ext cx="5370031" cy="1946137"/>
          </a:xfrm>
        </p:spPr>
        <p:txBody>
          <a:bodyPr/>
          <a:lstStyle>
            <a:lvl1pPr marL="0" indent="0" algn="l">
              <a:lnSpc>
                <a:spcPct val="100000"/>
              </a:lnSpc>
              <a:spcBef>
                <a:spcPts val="0"/>
              </a:spcBef>
              <a:spcAft>
                <a:spcPts val="850"/>
              </a:spcAft>
              <a:buNone/>
              <a:defRPr sz="3600" b="0" spc="40" baseline="0">
                <a:solidFill>
                  <a:schemeClr val="bg1"/>
                </a:solidFill>
              </a:defRPr>
            </a:lvl1pPr>
            <a:lvl2pPr marL="0" indent="0" algn="l">
              <a:lnSpc>
                <a:spcPct val="100000"/>
              </a:lnSpc>
              <a:spcBef>
                <a:spcPts val="0"/>
              </a:spcBef>
              <a:spcAft>
                <a:spcPts val="600"/>
              </a:spcAft>
              <a:buNone/>
              <a:defRPr sz="1400" spc="40" baseline="0">
                <a:solidFill>
                  <a:schemeClr val="bg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8" name="textruta 5">
            <a:extLst>
              <a:ext uri="{FF2B5EF4-FFF2-40B4-BE49-F238E27FC236}">
                <a16:creationId xmlns:a16="http://schemas.microsoft.com/office/drawing/2014/main" id="{07728FC5-8FAF-D948-82AA-B9F786AAEBB7}"/>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D18F62CC-60C1-DB42-9742-4AF366303413}"/>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73C348B4-C0EC-824B-814E-D42C562CBFA8}"/>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1C4A7DAB-0DBB-E649-8262-BE0207487BE8}"/>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textruta 11">
            <a:extLst>
              <a:ext uri="{FF2B5EF4-FFF2-40B4-BE49-F238E27FC236}">
                <a16:creationId xmlns:a16="http://schemas.microsoft.com/office/drawing/2014/main" id="{21862494-F897-CA4F-BE27-9C206870AF17}"/>
              </a:ext>
            </a:extLst>
          </p:cNvPr>
          <p:cNvSpPr txBox="1"/>
          <p:nvPr userDrawn="1"/>
        </p:nvSpPr>
        <p:spPr>
          <a:xfrm>
            <a:off x="12395260" y="4154400"/>
            <a:ext cx="1681523" cy="1754326"/>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mn-lt"/>
                <a:cs typeface="Arial" panose="020B0604020202020204" pitchFamily="34" charset="0"/>
              </a:rPr>
              <a:t>To change from </a:t>
            </a:r>
            <a:r>
              <a:rPr lang="en-US" sz="900" b="1" baseline="0" noProof="0">
                <a:solidFill>
                  <a:schemeClr val="tx1">
                    <a:lumMod val="65000"/>
                    <a:lumOff val="35000"/>
                  </a:schemeClr>
                </a:solidFill>
                <a:latin typeface="+mn-lt"/>
                <a:cs typeface="Arial" panose="020B0604020202020204" pitchFamily="34" charset="0"/>
              </a:rPr>
              <a:t>headline</a:t>
            </a:r>
            <a:r>
              <a:rPr lang="en-US" sz="900" baseline="0" noProof="0">
                <a:solidFill>
                  <a:schemeClr val="tx1">
                    <a:lumMod val="65000"/>
                    <a:lumOff val="35000"/>
                  </a:schemeClr>
                </a:solidFill>
                <a:latin typeface="+mn-lt"/>
                <a:cs typeface="Arial" panose="020B0604020202020204" pitchFamily="34" charset="0"/>
              </a:rPr>
              <a:t> to </a:t>
            </a:r>
            <a:r>
              <a:rPr lang="en-US" sz="900" b="1" baseline="0" noProof="0">
                <a:solidFill>
                  <a:schemeClr val="tx1">
                    <a:lumMod val="65000"/>
                    <a:lumOff val="35000"/>
                  </a:schemeClr>
                </a:solidFill>
                <a:latin typeface="+mn-lt"/>
                <a:cs typeface="Arial" panose="020B0604020202020204" pitchFamily="34" charset="0"/>
              </a:rPr>
              <a:t>body text </a:t>
            </a:r>
            <a:r>
              <a:rPr lang="en-US" sz="900" baseline="0" noProof="0">
                <a:solidFill>
                  <a:schemeClr val="tx1">
                    <a:lumMod val="65000"/>
                    <a:lumOff val="35000"/>
                  </a:schemeClr>
                </a:solidFill>
                <a:latin typeface="+mn-lt"/>
                <a:cs typeface="Arial" panose="020B0604020202020204" pitchFamily="34" charset="0"/>
              </a:rPr>
              <a:t>or to </a:t>
            </a:r>
            <a:r>
              <a:rPr lang="en-US" sz="900" b="1" baseline="0" noProof="0">
                <a:solidFill>
                  <a:schemeClr val="tx1">
                    <a:lumMod val="65000"/>
                    <a:lumOff val="35000"/>
                  </a:schemeClr>
                </a:solidFill>
                <a:latin typeface="+mn-lt"/>
                <a:cs typeface="Arial" panose="020B0604020202020204" pitchFamily="34" charset="0"/>
              </a:rPr>
              <a:t>use bullets</a:t>
            </a:r>
            <a:r>
              <a:rPr lang="en-US" sz="900" baseline="0" noProof="0">
                <a:solidFill>
                  <a:schemeClr val="tx1">
                    <a:lumMod val="65000"/>
                    <a:lumOff val="35000"/>
                  </a:schemeClr>
                </a:solidFill>
                <a:latin typeface="+mn-lt"/>
                <a:cs typeface="Arial" panose="020B0604020202020204" pitchFamily="34" charset="0"/>
              </a:rPr>
              <a:t>, press </a:t>
            </a:r>
            <a:r>
              <a:rPr lang="en-US" sz="900" b="1" baseline="0" noProof="0">
                <a:solidFill>
                  <a:schemeClr val="tx1">
                    <a:lumMod val="65000"/>
                    <a:lumOff val="35000"/>
                  </a:schemeClr>
                </a:solidFill>
                <a:latin typeface="+mn-lt"/>
                <a:cs typeface="Arial" panose="020B0604020202020204" pitchFamily="34" charset="0"/>
              </a:rPr>
              <a:t>enter/return </a:t>
            </a:r>
            <a:r>
              <a:rPr lang="en-US" sz="900" baseline="0" noProof="0">
                <a:solidFill>
                  <a:schemeClr val="tx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p:txBody>
      </p:sp>
      <p:pic>
        <p:nvPicPr>
          <p:cNvPr id="13" name="Picture 9">
            <a:extLst>
              <a:ext uri="{FF2B5EF4-FFF2-40B4-BE49-F238E27FC236}">
                <a16:creationId xmlns:a16="http://schemas.microsoft.com/office/drawing/2014/main" id="{81C34785-F336-8949-9792-85C82E9BAEE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058609"/>
            <a:ext cx="1422121" cy="721417"/>
          </a:xfrm>
          <a:prstGeom prst="rect">
            <a:avLst/>
          </a:prstGeom>
          <a:ln w="9525">
            <a:solidFill>
              <a:schemeClr val="tx2"/>
            </a:solidFill>
          </a:ln>
        </p:spPr>
      </p:pic>
      <p:sp>
        <p:nvSpPr>
          <p:cNvPr id="14" name="Oval 4">
            <a:extLst>
              <a:ext uri="{FF2B5EF4-FFF2-40B4-BE49-F238E27FC236}">
                <a16:creationId xmlns:a16="http://schemas.microsoft.com/office/drawing/2014/main" id="{0DE5D575-685D-4949-9BD1-08C9CCBB6765}"/>
              </a:ext>
            </a:extLst>
          </p:cNvPr>
          <p:cNvSpPr/>
          <p:nvPr userDrawn="1"/>
        </p:nvSpPr>
        <p:spPr>
          <a:xfrm>
            <a:off x="13194299" y="5281906"/>
            <a:ext cx="282818" cy="282818"/>
          </a:xfrm>
          <a:prstGeom prst="ellipse">
            <a:avLst/>
          </a:prstGeom>
          <a:solidFill>
            <a:schemeClr val="bg1">
              <a:lumMod val="95000"/>
              <a:alpha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16" name="Connector: Elbow 131">
            <a:extLst>
              <a:ext uri="{FF2B5EF4-FFF2-40B4-BE49-F238E27FC236}">
                <a16:creationId xmlns:a16="http://schemas.microsoft.com/office/drawing/2014/main" id="{BEF77753-BA66-494E-BCE3-D85708BA6103}"/>
              </a:ext>
            </a:extLst>
          </p:cNvPr>
          <p:cNvCxnSpPr>
            <a:cxnSpLocks/>
            <a:endCxn id="14" idx="0"/>
          </p:cNvCxnSpPr>
          <p:nvPr userDrawn="1"/>
        </p:nvCxnSpPr>
        <p:spPr>
          <a:xfrm rot="5400000">
            <a:off x="13324711" y="5010086"/>
            <a:ext cx="282818" cy="2608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latshållare för datum 3">
            <a:extLst>
              <a:ext uri="{FF2B5EF4-FFF2-40B4-BE49-F238E27FC236}">
                <a16:creationId xmlns:a16="http://schemas.microsoft.com/office/drawing/2014/main" id="{DB686218-5BA2-074C-8852-556179CA2F32}"/>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85D30986-A76B-48EF-A258-AFDDED441B41}" type="datetime1">
              <a:rPr lang="en-US" smtClean="0"/>
              <a:t>8/20/26</a:t>
            </a:fld>
            <a:endParaRPr lang="en-US"/>
          </a:p>
        </p:txBody>
      </p:sp>
      <p:sp>
        <p:nvSpPr>
          <p:cNvPr id="18" name="Platshållare för sidfot 4">
            <a:extLst>
              <a:ext uri="{FF2B5EF4-FFF2-40B4-BE49-F238E27FC236}">
                <a16:creationId xmlns:a16="http://schemas.microsoft.com/office/drawing/2014/main" id="{F485D0B6-C708-9447-968B-34EBBA598FB8}"/>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nb-NO"/>
              <a:t>Skanska Norge Hovedpresentasjon - desember 2022</a:t>
            </a:r>
            <a:endParaRPr lang="en-US"/>
          </a:p>
        </p:txBody>
      </p:sp>
      <p:sp>
        <p:nvSpPr>
          <p:cNvPr id="19" name="Platshållare för bildnummer 5">
            <a:extLst>
              <a:ext uri="{FF2B5EF4-FFF2-40B4-BE49-F238E27FC236}">
                <a16:creationId xmlns:a16="http://schemas.microsoft.com/office/drawing/2014/main" id="{A18FEC4E-44A5-4B4E-BF3B-9186328914D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sp>
        <p:nvSpPr>
          <p:cNvPr id="21" name="Text Placeholder 4">
            <a:extLst>
              <a:ext uri="{FF2B5EF4-FFF2-40B4-BE49-F238E27FC236}">
                <a16:creationId xmlns:a16="http://schemas.microsoft.com/office/drawing/2014/main" id="{D6DA0946-B5AD-DD46-98ED-3ADBD06FF55C}"/>
              </a:ext>
            </a:extLst>
          </p:cNvPr>
          <p:cNvSpPr>
            <a:spLocks noGrp="1"/>
          </p:cNvSpPr>
          <p:nvPr>
            <p:ph type="body" sz="quarter" idx="14"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38511426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9 End Slide/Thank You Blue">
    <p:bg>
      <p:bgRef idx="1001">
        <a:schemeClr val="bg2"/>
      </p:bgRef>
    </p:bg>
    <p:spTree>
      <p:nvGrpSpPr>
        <p:cNvPr id="1" name=""/>
        <p:cNvGrpSpPr/>
        <p:nvPr/>
      </p:nvGrpSpPr>
      <p:grpSpPr>
        <a:xfrm>
          <a:off x="0" y="0"/>
          <a:ext cx="0" cy="0"/>
          <a:chOff x="0" y="0"/>
          <a:chExt cx="0" cy="0"/>
        </a:xfrm>
      </p:grpSpPr>
      <p:sp>
        <p:nvSpPr>
          <p:cNvPr id="29" name="Text Placeholder 7">
            <a:extLst>
              <a:ext uri="{FF2B5EF4-FFF2-40B4-BE49-F238E27FC236}">
                <a16:creationId xmlns:a16="http://schemas.microsoft.com/office/drawing/2014/main" id="{0372CC69-D63F-AF4E-915B-F7E58ADA3E2E}"/>
              </a:ext>
            </a:extLst>
          </p:cNvPr>
          <p:cNvSpPr>
            <a:spLocks noGrp="1"/>
          </p:cNvSpPr>
          <p:nvPr>
            <p:ph type="body" sz="quarter" idx="39" hasCustomPrompt="1"/>
          </p:nvPr>
        </p:nvSpPr>
        <p:spPr>
          <a:xfrm>
            <a:off x="583093" y="4183201"/>
            <a:ext cx="5370031" cy="1946137"/>
          </a:xfrm>
        </p:spPr>
        <p:txBody>
          <a:bodyPr/>
          <a:lstStyle>
            <a:lvl1pPr marL="0" indent="0" algn="l">
              <a:lnSpc>
                <a:spcPct val="100000"/>
              </a:lnSpc>
              <a:spcBef>
                <a:spcPts val="0"/>
              </a:spcBef>
              <a:spcAft>
                <a:spcPts val="850"/>
              </a:spcAft>
              <a:buNone/>
              <a:defRPr sz="3600" b="0" spc="40" baseline="0">
                <a:solidFill>
                  <a:schemeClr val="tx2"/>
                </a:solidFill>
              </a:defRPr>
            </a:lvl1pPr>
            <a:lvl2pPr marL="0" indent="0" algn="l">
              <a:lnSpc>
                <a:spcPct val="100000"/>
              </a:lnSpc>
              <a:spcBef>
                <a:spcPts val="0"/>
              </a:spcBef>
              <a:spcAft>
                <a:spcPts val="600"/>
              </a:spcAft>
              <a:buNone/>
              <a:defRPr sz="1400" spc="40" baseline="0">
                <a:solidFill>
                  <a:schemeClr val="tx2"/>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8" name="textruta 5">
            <a:extLst>
              <a:ext uri="{FF2B5EF4-FFF2-40B4-BE49-F238E27FC236}">
                <a16:creationId xmlns:a16="http://schemas.microsoft.com/office/drawing/2014/main" id="{07728FC5-8FAF-D948-82AA-B9F786AAEBB7}"/>
              </a:ext>
            </a:extLst>
          </p:cNvPr>
          <p:cNvSpPr txBox="1"/>
          <p:nvPr userDrawn="1"/>
        </p:nvSpPr>
        <p:spPr>
          <a:xfrm>
            <a:off x="12395260" y="1453483"/>
            <a:ext cx="1681523" cy="646331"/>
          </a:xfrm>
          <a:prstGeom prst="rect">
            <a:avLst/>
          </a:prstGeom>
          <a:solidFill>
            <a:schemeClr val="tx1"/>
          </a:solidFill>
          <a:effectLst/>
        </p:spPr>
        <p:txBody>
          <a:bodyPr wrap="square" rtlCol="0" anchor="ctr" anchorCtr="0">
            <a:spAutoFit/>
          </a:bodyPr>
          <a:lstStyle/>
          <a:p>
            <a:pPr algn="ctr"/>
            <a:r>
              <a:rPr lang="en-US" sz="900" baseline="0" noProof="0">
                <a:solidFill>
                  <a:schemeClr val="bg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bg1">
                    <a:lumMod val="65000"/>
                    <a:lumOff val="35000"/>
                  </a:schemeClr>
                </a:solidFill>
                <a:latin typeface="Arial" panose="020B0604020202020204" pitchFamily="34" charset="0"/>
                <a:cs typeface="Arial" panose="020B0604020202020204" pitchFamily="34" charset="0"/>
              </a:rPr>
              <a:t>and use – </a:t>
            </a:r>
            <a:r>
              <a:rPr lang="en-US" sz="900" b="1" noProof="0">
                <a:solidFill>
                  <a:schemeClr val="bg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end to back</a:t>
            </a:r>
          </a:p>
        </p:txBody>
      </p:sp>
      <p:sp>
        <p:nvSpPr>
          <p:cNvPr id="12" name="textruta 11">
            <a:extLst>
              <a:ext uri="{FF2B5EF4-FFF2-40B4-BE49-F238E27FC236}">
                <a16:creationId xmlns:a16="http://schemas.microsoft.com/office/drawing/2014/main" id="{21862494-F897-CA4F-BE27-9C206870AF17}"/>
              </a:ext>
            </a:extLst>
          </p:cNvPr>
          <p:cNvSpPr txBox="1"/>
          <p:nvPr userDrawn="1"/>
        </p:nvSpPr>
        <p:spPr>
          <a:xfrm>
            <a:off x="12395260" y="4154400"/>
            <a:ext cx="1681523" cy="1754326"/>
          </a:xfrm>
          <a:prstGeom prst="rect">
            <a:avLst/>
          </a:prstGeom>
          <a:solidFill>
            <a:schemeClr val="tx1"/>
          </a:solidFill>
          <a:effectLst/>
        </p:spPr>
        <p:txBody>
          <a:bodyPr wrap="square" rtlCol="0" anchor="ctr" anchorCtr="0">
            <a:spAutoFit/>
          </a:bodyPr>
          <a:lstStyle/>
          <a:p>
            <a:pPr algn="ctr"/>
            <a:r>
              <a:rPr lang="en-US" sz="900" baseline="0" noProof="0">
                <a:solidFill>
                  <a:schemeClr val="bg1">
                    <a:lumMod val="65000"/>
                    <a:lumOff val="35000"/>
                  </a:schemeClr>
                </a:solidFill>
                <a:latin typeface="+mn-lt"/>
                <a:cs typeface="Arial" panose="020B0604020202020204" pitchFamily="34" charset="0"/>
              </a:rPr>
              <a:t>To change from </a:t>
            </a:r>
            <a:r>
              <a:rPr lang="en-US" sz="900" b="1" baseline="0" noProof="0">
                <a:solidFill>
                  <a:schemeClr val="bg1">
                    <a:lumMod val="65000"/>
                    <a:lumOff val="35000"/>
                  </a:schemeClr>
                </a:solidFill>
                <a:latin typeface="+mn-lt"/>
                <a:cs typeface="Arial" panose="020B0604020202020204" pitchFamily="34" charset="0"/>
              </a:rPr>
              <a:t>headline</a:t>
            </a:r>
            <a:r>
              <a:rPr lang="en-US" sz="900" baseline="0" noProof="0">
                <a:solidFill>
                  <a:schemeClr val="bg1">
                    <a:lumMod val="65000"/>
                    <a:lumOff val="35000"/>
                  </a:schemeClr>
                </a:solidFill>
                <a:latin typeface="+mn-lt"/>
                <a:cs typeface="Arial" panose="020B0604020202020204" pitchFamily="34" charset="0"/>
              </a:rPr>
              <a:t> to </a:t>
            </a:r>
            <a:r>
              <a:rPr lang="en-US" sz="900" b="1" baseline="0" noProof="0">
                <a:solidFill>
                  <a:schemeClr val="bg1">
                    <a:lumMod val="65000"/>
                    <a:lumOff val="35000"/>
                  </a:schemeClr>
                </a:solidFill>
                <a:latin typeface="+mn-lt"/>
                <a:cs typeface="Arial" panose="020B0604020202020204" pitchFamily="34" charset="0"/>
              </a:rPr>
              <a:t>body text </a:t>
            </a:r>
            <a:r>
              <a:rPr lang="en-US" sz="900" baseline="0" noProof="0">
                <a:solidFill>
                  <a:schemeClr val="bg1">
                    <a:lumMod val="65000"/>
                    <a:lumOff val="35000"/>
                  </a:schemeClr>
                </a:solidFill>
                <a:latin typeface="+mn-lt"/>
                <a:cs typeface="Arial" panose="020B0604020202020204" pitchFamily="34" charset="0"/>
              </a:rPr>
              <a:t>or to </a:t>
            </a:r>
            <a:r>
              <a:rPr lang="en-US" sz="900" b="1" baseline="0" noProof="0">
                <a:solidFill>
                  <a:schemeClr val="bg1">
                    <a:lumMod val="65000"/>
                    <a:lumOff val="35000"/>
                  </a:schemeClr>
                </a:solidFill>
                <a:latin typeface="+mn-lt"/>
                <a:cs typeface="Arial" panose="020B0604020202020204" pitchFamily="34" charset="0"/>
              </a:rPr>
              <a:t>use bullets</a:t>
            </a:r>
            <a:r>
              <a:rPr lang="en-US" sz="900" baseline="0" noProof="0">
                <a:solidFill>
                  <a:schemeClr val="bg1">
                    <a:lumMod val="65000"/>
                    <a:lumOff val="35000"/>
                  </a:schemeClr>
                </a:solidFill>
                <a:latin typeface="+mn-lt"/>
                <a:cs typeface="Arial" panose="020B0604020202020204" pitchFamily="34" charset="0"/>
              </a:rPr>
              <a:t>, press </a:t>
            </a:r>
            <a:r>
              <a:rPr lang="en-US" sz="900" b="1" baseline="0" noProof="0">
                <a:solidFill>
                  <a:schemeClr val="bg1">
                    <a:lumMod val="65000"/>
                    <a:lumOff val="35000"/>
                  </a:schemeClr>
                </a:solidFill>
                <a:latin typeface="+mn-lt"/>
                <a:cs typeface="Arial" panose="020B0604020202020204" pitchFamily="34" charset="0"/>
              </a:rPr>
              <a:t>enter/return </a:t>
            </a:r>
            <a:r>
              <a:rPr lang="en-US" sz="900" baseline="0" noProof="0">
                <a:solidFill>
                  <a:schemeClr val="bg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a:p>
            <a:pPr algn="ctr"/>
            <a:endParaRPr lang="en-US" sz="900" baseline="0" noProof="0">
              <a:solidFill>
                <a:schemeClr val="bg1">
                  <a:lumMod val="65000"/>
                  <a:lumOff val="35000"/>
                </a:schemeClr>
              </a:solidFill>
              <a:latin typeface="+mn-lt"/>
              <a:cs typeface="Arial" panose="020B0604020202020204" pitchFamily="34" charset="0"/>
            </a:endParaRPr>
          </a:p>
        </p:txBody>
      </p:sp>
      <p:pic>
        <p:nvPicPr>
          <p:cNvPr id="13" name="Picture 9">
            <a:extLst>
              <a:ext uri="{FF2B5EF4-FFF2-40B4-BE49-F238E27FC236}">
                <a16:creationId xmlns:a16="http://schemas.microsoft.com/office/drawing/2014/main" id="{81C34785-F336-8949-9792-85C82E9BAEE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058609"/>
            <a:ext cx="1422121" cy="721417"/>
          </a:xfrm>
          <a:prstGeom prst="rect">
            <a:avLst/>
          </a:prstGeom>
          <a:ln w="9525">
            <a:solidFill>
              <a:schemeClr val="tx2"/>
            </a:solidFill>
          </a:ln>
        </p:spPr>
      </p:pic>
      <p:sp>
        <p:nvSpPr>
          <p:cNvPr id="14" name="Oval 4">
            <a:extLst>
              <a:ext uri="{FF2B5EF4-FFF2-40B4-BE49-F238E27FC236}">
                <a16:creationId xmlns:a16="http://schemas.microsoft.com/office/drawing/2014/main" id="{0DE5D575-685D-4949-9BD1-08C9CCBB6765}"/>
              </a:ext>
            </a:extLst>
          </p:cNvPr>
          <p:cNvSpPr/>
          <p:nvPr userDrawn="1"/>
        </p:nvSpPr>
        <p:spPr>
          <a:xfrm>
            <a:off x="13194299" y="5281906"/>
            <a:ext cx="282818" cy="282818"/>
          </a:xfrm>
          <a:prstGeom prst="ellipse">
            <a:avLst/>
          </a:prstGeom>
          <a:solidFill>
            <a:schemeClr val="tx1">
              <a:alpha val="4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solidFill>
                <a:schemeClr val="bg1"/>
              </a:solidFill>
              <a:latin typeface="+mn-lt"/>
            </a:endParaRPr>
          </a:p>
        </p:txBody>
      </p:sp>
      <p:cxnSp>
        <p:nvCxnSpPr>
          <p:cNvPr id="16" name="Connector: Elbow 131">
            <a:extLst>
              <a:ext uri="{FF2B5EF4-FFF2-40B4-BE49-F238E27FC236}">
                <a16:creationId xmlns:a16="http://schemas.microsoft.com/office/drawing/2014/main" id="{BEF77753-BA66-494E-BCE3-D85708BA6103}"/>
              </a:ext>
            </a:extLst>
          </p:cNvPr>
          <p:cNvCxnSpPr>
            <a:cxnSpLocks/>
            <a:endCxn id="14" idx="0"/>
          </p:cNvCxnSpPr>
          <p:nvPr userDrawn="1"/>
        </p:nvCxnSpPr>
        <p:spPr>
          <a:xfrm rot="5400000">
            <a:off x="13324711" y="5010086"/>
            <a:ext cx="282818" cy="260823"/>
          </a:xfrm>
          <a:prstGeom prst="bent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Platshållare för datum 3">
            <a:extLst>
              <a:ext uri="{FF2B5EF4-FFF2-40B4-BE49-F238E27FC236}">
                <a16:creationId xmlns:a16="http://schemas.microsoft.com/office/drawing/2014/main" id="{DB686218-5BA2-074C-8852-556179CA2F32}"/>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16E4FC41-772F-4E50-9165-52DD8A5EAFBD}" type="datetime1">
              <a:rPr lang="en-US" smtClean="0"/>
              <a:t>8/20/26</a:t>
            </a:fld>
            <a:endParaRPr lang="en-US"/>
          </a:p>
        </p:txBody>
      </p:sp>
      <p:sp>
        <p:nvSpPr>
          <p:cNvPr id="18" name="Platshållare för sidfot 4">
            <a:extLst>
              <a:ext uri="{FF2B5EF4-FFF2-40B4-BE49-F238E27FC236}">
                <a16:creationId xmlns:a16="http://schemas.microsoft.com/office/drawing/2014/main" id="{F485D0B6-C708-9447-968B-34EBBA598FB8}"/>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a:t>Skanska Norge Hovedpresentasjon - desember 2022</a:t>
            </a:r>
            <a:endParaRPr lang="en-US"/>
          </a:p>
        </p:txBody>
      </p:sp>
      <p:sp>
        <p:nvSpPr>
          <p:cNvPr id="19" name="Platshållare för bildnummer 5">
            <a:extLst>
              <a:ext uri="{FF2B5EF4-FFF2-40B4-BE49-F238E27FC236}">
                <a16:creationId xmlns:a16="http://schemas.microsoft.com/office/drawing/2014/main" id="{A18FEC4E-44A5-4B4E-BF3B-9186328914D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smtClean="0"/>
              <a:pPr/>
              <a:t>‹#›</a:t>
            </a:fld>
            <a:endParaRPr lang="en-US"/>
          </a:p>
        </p:txBody>
      </p:sp>
      <p:grpSp>
        <p:nvGrpSpPr>
          <p:cNvPr id="20" name="Grupp 32">
            <a:extLst>
              <a:ext uri="{FF2B5EF4-FFF2-40B4-BE49-F238E27FC236}">
                <a16:creationId xmlns:a16="http://schemas.microsoft.com/office/drawing/2014/main" id="{CFC8A43B-484E-A94E-9544-5A96E2FEB4A4}"/>
              </a:ext>
            </a:extLst>
          </p:cNvPr>
          <p:cNvGrpSpPr/>
          <p:nvPr userDrawn="1"/>
        </p:nvGrpSpPr>
        <p:grpSpPr>
          <a:xfrm>
            <a:off x="576140" y="6451484"/>
            <a:ext cx="615478" cy="91194"/>
            <a:chOff x="576140" y="6451484"/>
            <a:chExt cx="615478" cy="91194"/>
          </a:xfrm>
          <a:solidFill>
            <a:schemeClr val="tx2"/>
          </a:solidFill>
        </p:grpSpPr>
        <p:sp>
          <p:nvSpPr>
            <p:cNvPr id="21" name="Bild 2">
              <a:extLst>
                <a:ext uri="{FF2B5EF4-FFF2-40B4-BE49-F238E27FC236}">
                  <a16:creationId xmlns:a16="http://schemas.microsoft.com/office/drawing/2014/main" id="{0AAD7857-21BA-694B-B84E-7D080B22FC74}"/>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73B93E14-2F87-7D42-8BB1-B9DD59BBD50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600A5E65-99E7-BD4F-8FD1-B0EFD7452D6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D03BC607-5564-3C4E-AC15-742D3ACD7C9E}"/>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633F7CBD-CC18-6A47-B3B0-598CDBC284B2}"/>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BCA836F9-B72E-2745-9780-17AA47E3005F}"/>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7938F737-3045-BF42-89CB-6017E871B957}"/>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8" name="textruta 8">
            <a:extLst>
              <a:ext uri="{FF2B5EF4-FFF2-40B4-BE49-F238E27FC236}">
                <a16:creationId xmlns:a16="http://schemas.microsoft.com/office/drawing/2014/main" id="{0338DCA8-C782-6D42-9BF4-CBF52D1BCEE7}"/>
              </a:ext>
            </a:extLst>
          </p:cNvPr>
          <p:cNvSpPr txBox="1"/>
          <p:nvPr userDrawn="1"/>
        </p:nvSpPr>
        <p:spPr>
          <a:xfrm>
            <a:off x="12395260" y="-12189"/>
            <a:ext cx="1681523" cy="1338828"/>
          </a:xfrm>
          <a:prstGeom prst="rect">
            <a:avLst/>
          </a:prstGeom>
          <a:solidFill>
            <a:schemeClr val="tx1"/>
          </a:solidFill>
          <a:effectLst/>
        </p:spPr>
        <p:txBody>
          <a:bodyPr wrap="square" rtlCol="0" anchor="ctr" anchorCtr="0">
            <a:spAutoFit/>
          </a:bodyPr>
          <a:lstStyle/>
          <a:p>
            <a:pPr algn="ctr"/>
            <a:r>
              <a:rPr lang="en-US" sz="900" baseline="0" noProof="0">
                <a:solidFill>
                  <a:schemeClr val="bg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bg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bg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bg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bg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bg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bg1">
                  <a:lumMod val="65000"/>
                  <a:lumOff val="35000"/>
                </a:schemeClr>
              </a:solidFill>
              <a:latin typeface="Arial" panose="020B0604020202020204" pitchFamily="34" charset="0"/>
              <a:cs typeface="Arial" panose="020B0604020202020204" pitchFamily="34" charset="0"/>
            </a:endParaRPr>
          </a:p>
        </p:txBody>
      </p:sp>
      <p:sp>
        <p:nvSpPr>
          <p:cNvPr id="30" name="Rektangel 9">
            <a:extLst>
              <a:ext uri="{FF2B5EF4-FFF2-40B4-BE49-F238E27FC236}">
                <a16:creationId xmlns:a16="http://schemas.microsoft.com/office/drawing/2014/main" id="{2A15AE09-029B-ED44-BCEC-8A8EFAF4CC2B}"/>
              </a:ext>
            </a:extLst>
          </p:cNvPr>
          <p:cNvSpPr/>
          <p:nvPr userDrawn="1"/>
        </p:nvSpPr>
        <p:spPr>
          <a:xfrm>
            <a:off x="13255337" y="926211"/>
            <a:ext cx="341194" cy="3059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31" name="Rektangel 10">
            <a:extLst>
              <a:ext uri="{FF2B5EF4-FFF2-40B4-BE49-F238E27FC236}">
                <a16:creationId xmlns:a16="http://schemas.microsoft.com/office/drawing/2014/main" id="{2C397BC2-B2B9-4545-95E8-9BBBF581099C}"/>
              </a:ext>
            </a:extLst>
          </p:cNvPr>
          <p:cNvSpPr/>
          <p:nvPr userDrawn="1"/>
        </p:nvSpPr>
        <p:spPr>
          <a:xfrm>
            <a:off x="12833410" y="926211"/>
            <a:ext cx="341194" cy="305904"/>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Tree>
    <p:extLst>
      <p:ext uri="{BB962C8B-B14F-4D97-AF65-F5344CB8AC3E}">
        <p14:creationId xmlns:p14="http://schemas.microsoft.com/office/powerpoint/2010/main" val="3189908786"/>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9 End Slide/Thank You Gray">
    <p:bg>
      <p:bgRef idx="1001">
        <a:schemeClr val="bg2"/>
      </p:bgRef>
    </p:bg>
    <p:spTree>
      <p:nvGrpSpPr>
        <p:cNvPr id="1" name=""/>
        <p:cNvGrpSpPr/>
        <p:nvPr/>
      </p:nvGrpSpPr>
      <p:grpSpPr>
        <a:xfrm>
          <a:off x="0" y="0"/>
          <a:ext cx="0" cy="0"/>
          <a:chOff x="0" y="0"/>
          <a:chExt cx="0" cy="0"/>
        </a:xfrm>
      </p:grpSpPr>
      <p:sp>
        <p:nvSpPr>
          <p:cNvPr id="29" name="Text Placeholder 7">
            <a:extLst>
              <a:ext uri="{FF2B5EF4-FFF2-40B4-BE49-F238E27FC236}">
                <a16:creationId xmlns:a16="http://schemas.microsoft.com/office/drawing/2014/main" id="{0372CC69-D63F-AF4E-915B-F7E58ADA3E2E}"/>
              </a:ext>
            </a:extLst>
          </p:cNvPr>
          <p:cNvSpPr>
            <a:spLocks noGrp="1"/>
          </p:cNvSpPr>
          <p:nvPr>
            <p:ph type="body" sz="quarter" idx="39" hasCustomPrompt="1"/>
          </p:nvPr>
        </p:nvSpPr>
        <p:spPr>
          <a:xfrm>
            <a:off x="583093" y="4183201"/>
            <a:ext cx="5370031" cy="1946137"/>
          </a:xfrm>
        </p:spPr>
        <p:txBody>
          <a:bodyPr/>
          <a:lstStyle>
            <a:lvl1pPr marL="0" indent="0" algn="l">
              <a:lnSpc>
                <a:spcPct val="100000"/>
              </a:lnSpc>
              <a:spcBef>
                <a:spcPts val="0"/>
              </a:spcBef>
              <a:spcAft>
                <a:spcPts val="850"/>
              </a:spcAft>
              <a:buNone/>
              <a:defRPr sz="3600" b="0" spc="40" baseline="0">
                <a:solidFill>
                  <a:schemeClr val="tx2"/>
                </a:solidFill>
              </a:defRPr>
            </a:lvl1pPr>
            <a:lvl2pPr marL="0" indent="0" algn="l">
              <a:lnSpc>
                <a:spcPct val="100000"/>
              </a:lnSpc>
              <a:spcBef>
                <a:spcPts val="0"/>
              </a:spcBef>
              <a:spcAft>
                <a:spcPts val="600"/>
              </a:spcAft>
              <a:buNone/>
              <a:defRPr sz="1400" spc="40" baseline="0">
                <a:solidFill>
                  <a:schemeClr val="tx2"/>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US" noProof="0"/>
              <a:t>Click to add text</a:t>
            </a:r>
          </a:p>
          <a:p>
            <a:pPr lvl="1"/>
            <a:r>
              <a:rPr lang="en-US" noProof="0"/>
              <a:t>Second level</a:t>
            </a:r>
          </a:p>
        </p:txBody>
      </p:sp>
      <p:sp>
        <p:nvSpPr>
          <p:cNvPr id="8" name="textruta 5">
            <a:extLst>
              <a:ext uri="{FF2B5EF4-FFF2-40B4-BE49-F238E27FC236}">
                <a16:creationId xmlns:a16="http://schemas.microsoft.com/office/drawing/2014/main" id="{07728FC5-8FAF-D948-82AA-B9F786AAEBB7}"/>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D18F62CC-60C1-DB42-9742-4AF366303413}"/>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73C348B4-C0EC-824B-814E-D42C562CBFA8}"/>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1C4A7DAB-0DBB-E649-8262-BE0207487BE8}"/>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textruta 11">
            <a:extLst>
              <a:ext uri="{FF2B5EF4-FFF2-40B4-BE49-F238E27FC236}">
                <a16:creationId xmlns:a16="http://schemas.microsoft.com/office/drawing/2014/main" id="{21862494-F897-CA4F-BE27-9C206870AF17}"/>
              </a:ext>
            </a:extLst>
          </p:cNvPr>
          <p:cNvSpPr txBox="1"/>
          <p:nvPr userDrawn="1"/>
        </p:nvSpPr>
        <p:spPr>
          <a:xfrm>
            <a:off x="12395260" y="4154400"/>
            <a:ext cx="1681523" cy="1754326"/>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mn-lt"/>
                <a:cs typeface="Arial" panose="020B0604020202020204" pitchFamily="34" charset="0"/>
              </a:rPr>
              <a:t>To change from </a:t>
            </a:r>
            <a:r>
              <a:rPr lang="en-US" sz="900" b="1" baseline="0" noProof="0">
                <a:solidFill>
                  <a:schemeClr val="tx1">
                    <a:lumMod val="65000"/>
                    <a:lumOff val="35000"/>
                  </a:schemeClr>
                </a:solidFill>
                <a:latin typeface="+mn-lt"/>
                <a:cs typeface="Arial" panose="020B0604020202020204" pitchFamily="34" charset="0"/>
              </a:rPr>
              <a:t>headline</a:t>
            </a:r>
            <a:r>
              <a:rPr lang="en-US" sz="900" baseline="0" noProof="0">
                <a:solidFill>
                  <a:schemeClr val="tx1">
                    <a:lumMod val="65000"/>
                    <a:lumOff val="35000"/>
                  </a:schemeClr>
                </a:solidFill>
                <a:latin typeface="+mn-lt"/>
                <a:cs typeface="Arial" panose="020B0604020202020204" pitchFamily="34" charset="0"/>
              </a:rPr>
              <a:t> to </a:t>
            </a:r>
            <a:r>
              <a:rPr lang="en-US" sz="900" b="1" baseline="0" noProof="0">
                <a:solidFill>
                  <a:schemeClr val="tx1">
                    <a:lumMod val="65000"/>
                    <a:lumOff val="35000"/>
                  </a:schemeClr>
                </a:solidFill>
                <a:latin typeface="+mn-lt"/>
                <a:cs typeface="Arial" panose="020B0604020202020204" pitchFamily="34" charset="0"/>
              </a:rPr>
              <a:t>body text </a:t>
            </a:r>
            <a:r>
              <a:rPr lang="en-US" sz="900" baseline="0" noProof="0">
                <a:solidFill>
                  <a:schemeClr val="tx1">
                    <a:lumMod val="65000"/>
                    <a:lumOff val="35000"/>
                  </a:schemeClr>
                </a:solidFill>
                <a:latin typeface="+mn-lt"/>
                <a:cs typeface="Arial" panose="020B0604020202020204" pitchFamily="34" charset="0"/>
              </a:rPr>
              <a:t>or to </a:t>
            </a:r>
            <a:r>
              <a:rPr lang="en-US" sz="900" b="1" baseline="0" noProof="0">
                <a:solidFill>
                  <a:schemeClr val="tx1">
                    <a:lumMod val="65000"/>
                    <a:lumOff val="35000"/>
                  </a:schemeClr>
                </a:solidFill>
                <a:latin typeface="+mn-lt"/>
                <a:cs typeface="Arial" panose="020B0604020202020204" pitchFamily="34" charset="0"/>
              </a:rPr>
              <a:t>use bullets</a:t>
            </a:r>
            <a:r>
              <a:rPr lang="en-US" sz="900" baseline="0" noProof="0">
                <a:solidFill>
                  <a:schemeClr val="tx1">
                    <a:lumMod val="65000"/>
                    <a:lumOff val="35000"/>
                  </a:schemeClr>
                </a:solidFill>
                <a:latin typeface="+mn-lt"/>
                <a:cs typeface="Arial" panose="020B0604020202020204" pitchFamily="34" charset="0"/>
              </a:rPr>
              <a:t>, press </a:t>
            </a:r>
            <a:r>
              <a:rPr lang="en-US" sz="900" b="1" baseline="0" noProof="0">
                <a:solidFill>
                  <a:schemeClr val="tx1">
                    <a:lumMod val="65000"/>
                    <a:lumOff val="35000"/>
                  </a:schemeClr>
                </a:solidFill>
                <a:latin typeface="+mn-lt"/>
                <a:cs typeface="Arial" panose="020B0604020202020204" pitchFamily="34" charset="0"/>
              </a:rPr>
              <a:t>enter/return </a:t>
            </a:r>
            <a:r>
              <a:rPr lang="en-US" sz="900" baseline="0" noProof="0">
                <a:solidFill>
                  <a:schemeClr val="tx1">
                    <a:lumMod val="65000"/>
                    <a:lumOff val="35000"/>
                  </a:schemeClr>
                </a:solidFill>
                <a:latin typeface="+mn-lt"/>
                <a:cs typeface="Arial" panose="020B0604020202020204" pitchFamily="34" charset="0"/>
              </a:rPr>
              <a:t>after your headline then use this function toggle to body text.</a:t>
            </a: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a:p>
            <a:pPr algn="ctr"/>
            <a:endParaRPr lang="en-US" sz="900" baseline="0" noProof="0">
              <a:solidFill>
                <a:schemeClr val="tx1">
                  <a:lumMod val="65000"/>
                  <a:lumOff val="35000"/>
                </a:schemeClr>
              </a:solidFill>
              <a:latin typeface="+mn-lt"/>
              <a:cs typeface="Arial" panose="020B0604020202020204" pitchFamily="34" charset="0"/>
            </a:endParaRPr>
          </a:p>
        </p:txBody>
      </p:sp>
      <p:pic>
        <p:nvPicPr>
          <p:cNvPr id="13" name="Picture 9">
            <a:extLst>
              <a:ext uri="{FF2B5EF4-FFF2-40B4-BE49-F238E27FC236}">
                <a16:creationId xmlns:a16="http://schemas.microsoft.com/office/drawing/2014/main" id="{81C34785-F336-8949-9792-85C82E9BAEE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058609"/>
            <a:ext cx="1422121" cy="721417"/>
          </a:xfrm>
          <a:prstGeom prst="rect">
            <a:avLst/>
          </a:prstGeom>
          <a:ln w="9525">
            <a:solidFill>
              <a:schemeClr val="tx2"/>
            </a:solidFill>
          </a:ln>
        </p:spPr>
      </p:pic>
      <p:sp>
        <p:nvSpPr>
          <p:cNvPr id="14" name="Oval 4">
            <a:extLst>
              <a:ext uri="{FF2B5EF4-FFF2-40B4-BE49-F238E27FC236}">
                <a16:creationId xmlns:a16="http://schemas.microsoft.com/office/drawing/2014/main" id="{0DE5D575-685D-4949-9BD1-08C9CCBB6765}"/>
              </a:ext>
            </a:extLst>
          </p:cNvPr>
          <p:cNvSpPr/>
          <p:nvPr userDrawn="1"/>
        </p:nvSpPr>
        <p:spPr>
          <a:xfrm>
            <a:off x="13194299" y="5281906"/>
            <a:ext cx="282818" cy="282818"/>
          </a:xfrm>
          <a:prstGeom prst="ellipse">
            <a:avLst/>
          </a:prstGeom>
          <a:solidFill>
            <a:schemeClr val="bg1">
              <a:lumMod val="95000"/>
              <a:alpha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latin typeface="+mn-lt"/>
            </a:endParaRPr>
          </a:p>
        </p:txBody>
      </p:sp>
      <p:cxnSp>
        <p:nvCxnSpPr>
          <p:cNvPr id="16" name="Connector: Elbow 131">
            <a:extLst>
              <a:ext uri="{FF2B5EF4-FFF2-40B4-BE49-F238E27FC236}">
                <a16:creationId xmlns:a16="http://schemas.microsoft.com/office/drawing/2014/main" id="{BEF77753-BA66-494E-BCE3-D85708BA6103}"/>
              </a:ext>
            </a:extLst>
          </p:cNvPr>
          <p:cNvCxnSpPr>
            <a:cxnSpLocks/>
            <a:endCxn id="14" idx="0"/>
          </p:cNvCxnSpPr>
          <p:nvPr userDrawn="1"/>
        </p:nvCxnSpPr>
        <p:spPr>
          <a:xfrm rot="5400000">
            <a:off x="13324711" y="5010086"/>
            <a:ext cx="282818" cy="2608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latshållare för datum 3">
            <a:extLst>
              <a:ext uri="{FF2B5EF4-FFF2-40B4-BE49-F238E27FC236}">
                <a16:creationId xmlns:a16="http://schemas.microsoft.com/office/drawing/2014/main" id="{DB686218-5BA2-074C-8852-556179CA2F32}"/>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3DFEC7F5-98A5-48E1-8C30-89CABE37145C}" type="datetime1">
              <a:rPr lang="en-US" smtClean="0"/>
              <a:t>8/20/26</a:t>
            </a:fld>
            <a:endParaRPr lang="en-US"/>
          </a:p>
        </p:txBody>
      </p:sp>
      <p:sp>
        <p:nvSpPr>
          <p:cNvPr id="18" name="Platshållare för sidfot 4">
            <a:extLst>
              <a:ext uri="{FF2B5EF4-FFF2-40B4-BE49-F238E27FC236}">
                <a16:creationId xmlns:a16="http://schemas.microsoft.com/office/drawing/2014/main" id="{F485D0B6-C708-9447-968B-34EBBA598FB8}"/>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a:t>Skanska Norge Hovedpresentasjon - desember 2022</a:t>
            </a:r>
            <a:endParaRPr lang="en-US"/>
          </a:p>
        </p:txBody>
      </p:sp>
      <p:sp>
        <p:nvSpPr>
          <p:cNvPr id="19" name="Platshållare för bildnummer 5">
            <a:extLst>
              <a:ext uri="{FF2B5EF4-FFF2-40B4-BE49-F238E27FC236}">
                <a16:creationId xmlns:a16="http://schemas.microsoft.com/office/drawing/2014/main" id="{A18FEC4E-44A5-4B4E-BF3B-9186328914D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smtClean="0"/>
              <a:pPr/>
              <a:t>‹#›</a:t>
            </a:fld>
            <a:endParaRPr lang="en-US"/>
          </a:p>
        </p:txBody>
      </p:sp>
      <p:grpSp>
        <p:nvGrpSpPr>
          <p:cNvPr id="20" name="Grupp 32">
            <a:extLst>
              <a:ext uri="{FF2B5EF4-FFF2-40B4-BE49-F238E27FC236}">
                <a16:creationId xmlns:a16="http://schemas.microsoft.com/office/drawing/2014/main" id="{CFC8A43B-484E-A94E-9544-5A96E2FEB4A4}"/>
              </a:ext>
            </a:extLst>
          </p:cNvPr>
          <p:cNvGrpSpPr/>
          <p:nvPr userDrawn="1"/>
        </p:nvGrpSpPr>
        <p:grpSpPr>
          <a:xfrm>
            <a:off x="576140" y="6451484"/>
            <a:ext cx="615478" cy="91194"/>
            <a:chOff x="576140" y="6451484"/>
            <a:chExt cx="615478" cy="91194"/>
          </a:xfrm>
          <a:solidFill>
            <a:schemeClr val="tx2"/>
          </a:solidFill>
        </p:grpSpPr>
        <p:sp>
          <p:nvSpPr>
            <p:cNvPr id="21" name="Bild 2">
              <a:extLst>
                <a:ext uri="{FF2B5EF4-FFF2-40B4-BE49-F238E27FC236}">
                  <a16:creationId xmlns:a16="http://schemas.microsoft.com/office/drawing/2014/main" id="{0AAD7857-21BA-694B-B84E-7D080B22FC74}"/>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73B93E14-2F87-7D42-8BB1-B9DD59BBD50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600A5E65-99E7-BD4F-8FD1-B0EFD7452D6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D03BC607-5564-3C4E-AC15-742D3ACD7C9E}"/>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633F7CBD-CC18-6A47-B3B0-598CDBC284B2}"/>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BCA836F9-B72E-2745-9780-17AA47E3005F}"/>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7938F737-3045-BF42-89CB-6017E871B957}"/>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Tree>
    <p:extLst>
      <p:ext uri="{BB962C8B-B14F-4D97-AF65-F5344CB8AC3E}">
        <p14:creationId xmlns:p14="http://schemas.microsoft.com/office/powerpoint/2010/main" val="583358333"/>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5" name="Platshållare för datum 3">
            <a:extLst>
              <a:ext uri="{FF2B5EF4-FFF2-40B4-BE49-F238E27FC236}">
                <a16:creationId xmlns:a16="http://schemas.microsoft.com/office/drawing/2014/main" id="{A74D829F-278E-A349-A2D6-131DE97D2A1D}"/>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82D42A07-20F2-4FB9-BAB4-FEB5C4318D85}" type="datetime1">
              <a:rPr lang="en-US" noProof="0" smtClean="0"/>
              <a:t>8/20/26</a:t>
            </a:fld>
            <a:endParaRPr lang="en-US" noProof="0"/>
          </a:p>
        </p:txBody>
      </p:sp>
      <p:sp>
        <p:nvSpPr>
          <p:cNvPr id="6" name="Platshållare för sidfot 4">
            <a:extLst>
              <a:ext uri="{FF2B5EF4-FFF2-40B4-BE49-F238E27FC236}">
                <a16:creationId xmlns:a16="http://schemas.microsoft.com/office/drawing/2014/main" id="{1EDE4D0B-651F-4744-92FD-605540347A24}"/>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7" name="Platshållare för bildnummer 5">
            <a:extLst>
              <a:ext uri="{FF2B5EF4-FFF2-40B4-BE49-F238E27FC236}">
                <a16:creationId xmlns:a16="http://schemas.microsoft.com/office/drawing/2014/main" id="{0B0AB5DF-9F17-C94E-BC61-612FF860215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6983291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 Start Image bottom ">
    <p:bg>
      <p:bgPr>
        <a:solidFill>
          <a:schemeClr val="bg1"/>
        </a:solidFill>
        <a:effectLst/>
      </p:bgPr>
    </p:bg>
    <p:spTree>
      <p:nvGrpSpPr>
        <p:cNvPr id="1" name=""/>
        <p:cNvGrpSpPr/>
        <p:nvPr/>
      </p:nvGrpSpPr>
      <p:grpSpPr>
        <a:xfrm>
          <a:off x="0" y="0"/>
          <a:ext cx="0" cy="0"/>
          <a:chOff x="0" y="0"/>
          <a:chExt cx="0" cy="0"/>
        </a:xfrm>
      </p:grpSpPr>
      <p:sp>
        <p:nvSpPr>
          <p:cNvPr id="11" name="Text Placeholder 18">
            <a:extLst>
              <a:ext uri="{FF2B5EF4-FFF2-40B4-BE49-F238E27FC236}">
                <a16:creationId xmlns:a16="http://schemas.microsoft.com/office/drawing/2014/main" id="{F33AAA9B-2FD7-7742-8FFC-0853E10FF816}"/>
              </a:ext>
            </a:extLst>
          </p:cNvPr>
          <p:cNvSpPr>
            <a:spLocks noGrp="1"/>
          </p:cNvSpPr>
          <p:nvPr>
            <p:ph type="body" sz="quarter" idx="14" hasCustomPrompt="1"/>
          </p:nvPr>
        </p:nvSpPr>
        <p:spPr>
          <a:xfrm>
            <a:off x="576000" y="1022400"/>
            <a:ext cx="5367178" cy="887911"/>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GB"/>
              <a:t>Click to add a headline </a:t>
            </a:r>
            <a:br>
              <a:rPr lang="en-GB"/>
            </a:br>
            <a:r>
              <a:rPr lang="en-GB"/>
              <a:t>of maximum two lines</a:t>
            </a:r>
          </a:p>
        </p:txBody>
      </p:sp>
      <p:sp>
        <p:nvSpPr>
          <p:cNvPr id="13" name="Text Placeholder 7">
            <a:extLst>
              <a:ext uri="{FF2B5EF4-FFF2-40B4-BE49-F238E27FC236}">
                <a16:creationId xmlns:a16="http://schemas.microsoft.com/office/drawing/2014/main" id="{82C1EA7A-B2DC-6047-B1F0-EB47347CB0FD}"/>
              </a:ext>
            </a:extLst>
          </p:cNvPr>
          <p:cNvSpPr>
            <a:spLocks noGrp="1"/>
          </p:cNvSpPr>
          <p:nvPr>
            <p:ph type="body" sz="quarter" idx="19" hasCustomPrompt="1"/>
          </p:nvPr>
        </p:nvSpPr>
        <p:spPr>
          <a:xfrm>
            <a:off x="575999" y="2242800"/>
            <a:ext cx="5377125" cy="887911"/>
          </a:xfrm>
        </p:spPr>
        <p:txBody>
          <a:bodyPr/>
          <a:lstStyle>
            <a:lvl1pPr marL="0" indent="0">
              <a:lnSpc>
                <a:spcPct val="100000"/>
              </a:lnSpc>
              <a:spcBef>
                <a:spcPts val="0"/>
              </a:spcBef>
              <a:spcAft>
                <a:spcPts val="1000"/>
              </a:spcAft>
              <a:buNone/>
              <a:defRPr sz="1400" spc="40" baseline="0"/>
            </a:lvl1pPr>
            <a:lvl2pPr>
              <a:lnSpc>
                <a:spcPct val="100000"/>
              </a:lnSpc>
              <a:spcBef>
                <a:spcPts val="0"/>
              </a:spcBef>
              <a:spcAft>
                <a:spcPts val="600"/>
              </a:spcAft>
              <a:defRPr spc="40" baseline="0"/>
            </a:lvl2pPr>
            <a:lvl3pPr>
              <a:defRPr spc="40" baseline="0"/>
            </a:lvl3pPr>
            <a:lvl4pPr>
              <a:defRPr spc="40" baseline="0"/>
            </a:lvl4pPr>
            <a:lvl5pPr>
              <a:defRPr spc="40" baseline="0"/>
            </a:lvl5pPr>
          </a:lstStyle>
          <a:p>
            <a:pPr lvl="0"/>
            <a:r>
              <a:rPr lang="en-GB"/>
              <a:t>Click to add text</a:t>
            </a:r>
          </a:p>
        </p:txBody>
      </p:sp>
      <p:grpSp>
        <p:nvGrpSpPr>
          <p:cNvPr id="14" name="Grupp 36">
            <a:extLst>
              <a:ext uri="{FF2B5EF4-FFF2-40B4-BE49-F238E27FC236}">
                <a16:creationId xmlns:a16="http://schemas.microsoft.com/office/drawing/2014/main" id="{3F712A42-435E-5043-A943-E4E2B19528B0}"/>
              </a:ext>
            </a:extLst>
          </p:cNvPr>
          <p:cNvGrpSpPr/>
          <p:nvPr userDrawn="1"/>
        </p:nvGrpSpPr>
        <p:grpSpPr>
          <a:xfrm>
            <a:off x="580243" y="358826"/>
            <a:ext cx="1060858" cy="157184"/>
            <a:chOff x="2940050" y="2740025"/>
            <a:chExt cx="6235699" cy="923925"/>
          </a:xfrm>
          <a:solidFill>
            <a:schemeClr val="accent1"/>
          </a:solidFill>
        </p:grpSpPr>
        <p:sp>
          <p:nvSpPr>
            <p:cNvPr id="15" name="Bild 2">
              <a:extLst>
                <a:ext uri="{FF2B5EF4-FFF2-40B4-BE49-F238E27FC236}">
                  <a16:creationId xmlns:a16="http://schemas.microsoft.com/office/drawing/2014/main" id="{D7269BB1-D3CF-5044-857D-1A0B58A65373}"/>
                </a:ext>
              </a:extLst>
            </p:cNvPr>
            <p:cNvSpPr/>
            <p:nvPr/>
          </p:nvSpPr>
          <p:spPr>
            <a:xfrm>
              <a:off x="5629275" y="2740660"/>
              <a:ext cx="803275" cy="923289"/>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sv-SE"/>
            </a:p>
          </p:txBody>
        </p:sp>
        <p:sp>
          <p:nvSpPr>
            <p:cNvPr id="17" name="Bild 2">
              <a:extLst>
                <a:ext uri="{FF2B5EF4-FFF2-40B4-BE49-F238E27FC236}">
                  <a16:creationId xmlns:a16="http://schemas.microsoft.com/office/drawing/2014/main" id="{5EEAC040-EA0D-5A4B-8ADF-21D65E865AB5}"/>
                </a:ext>
              </a:extLst>
            </p:cNvPr>
            <p:cNvSpPr/>
            <p:nvPr/>
          </p:nvSpPr>
          <p:spPr>
            <a:xfrm>
              <a:off x="4629785" y="2740660"/>
              <a:ext cx="920114" cy="923289"/>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sv-SE"/>
            </a:p>
          </p:txBody>
        </p:sp>
        <p:sp>
          <p:nvSpPr>
            <p:cNvPr id="18" name="Bild 2">
              <a:extLst>
                <a:ext uri="{FF2B5EF4-FFF2-40B4-BE49-F238E27FC236}">
                  <a16:creationId xmlns:a16="http://schemas.microsoft.com/office/drawing/2014/main" id="{89FCFA60-6CB0-464D-B5BC-5BF7C7E36D0D}"/>
                </a:ext>
              </a:extLst>
            </p:cNvPr>
            <p:cNvSpPr/>
            <p:nvPr/>
          </p:nvSpPr>
          <p:spPr>
            <a:xfrm>
              <a:off x="2940050" y="2740660"/>
              <a:ext cx="786764" cy="923289"/>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sv-SE"/>
            </a:p>
          </p:txBody>
        </p:sp>
        <p:sp>
          <p:nvSpPr>
            <p:cNvPr id="19" name="Bild 2">
              <a:extLst>
                <a:ext uri="{FF2B5EF4-FFF2-40B4-BE49-F238E27FC236}">
                  <a16:creationId xmlns:a16="http://schemas.microsoft.com/office/drawing/2014/main" id="{9FE0EB8F-8680-B144-A3E2-EC14C2F2A334}"/>
                </a:ext>
              </a:extLst>
            </p:cNvPr>
            <p:cNvSpPr/>
            <p:nvPr/>
          </p:nvSpPr>
          <p:spPr>
            <a:xfrm>
              <a:off x="3851275" y="2740025"/>
              <a:ext cx="765175" cy="923925"/>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sv-SE"/>
            </a:p>
          </p:txBody>
        </p:sp>
        <p:sp>
          <p:nvSpPr>
            <p:cNvPr id="20" name="Bild 2">
              <a:extLst>
                <a:ext uri="{FF2B5EF4-FFF2-40B4-BE49-F238E27FC236}">
                  <a16:creationId xmlns:a16="http://schemas.microsoft.com/office/drawing/2014/main" id="{59A5EA93-292C-1B4C-A6B0-233D749054F3}"/>
                </a:ext>
              </a:extLst>
            </p:cNvPr>
            <p:cNvSpPr/>
            <p:nvPr/>
          </p:nvSpPr>
          <p:spPr>
            <a:xfrm>
              <a:off x="8256270" y="2740660"/>
              <a:ext cx="919479" cy="923289"/>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sv-SE"/>
            </a:p>
          </p:txBody>
        </p:sp>
        <p:sp>
          <p:nvSpPr>
            <p:cNvPr id="21" name="Bild 2">
              <a:extLst>
                <a:ext uri="{FF2B5EF4-FFF2-40B4-BE49-F238E27FC236}">
                  <a16:creationId xmlns:a16="http://schemas.microsoft.com/office/drawing/2014/main" id="{DC6A2CCA-5F03-834D-A9B2-43DEF99BAD06}"/>
                </a:ext>
              </a:extLst>
            </p:cNvPr>
            <p:cNvSpPr/>
            <p:nvPr/>
          </p:nvSpPr>
          <p:spPr>
            <a:xfrm>
              <a:off x="6562090" y="2740660"/>
              <a:ext cx="787400" cy="923289"/>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sv-SE"/>
            </a:p>
          </p:txBody>
        </p:sp>
        <p:sp>
          <p:nvSpPr>
            <p:cNvPr id="22" name="Bild 2">
              <a:extLst>
                <a:ext uri="{FF2B5EF4-FFF2-40B4-BE49-F238E27FC236}">
                  <a16:creationId xmlns:a16="http://schemas.microsoft.com/office/drawing/2014/main" id="{AF606199-8A73-4C4C-B9D7-DD53934BDA95}"/>
                </a:ext>
              </a:extLst>
            </p:cNvPr>
            <p:cNvSpPr/>
            <p:nvPr/>
          </p:nvSpPr>
          <p:spPr>
            <a:xfrm>
              <a:off x="7477125" y="2740025"/>
              <a:ext cx="765175" cy="923925"/>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sv-SE"/>
            </a:p>
          </p:txBody>
        </p:sp>
      </p:grpSp>
      <p:pic>
        <p:nvPicPr>
          <p:cNvPr id="16" name="Bild 5">
            <a:extLst>
              <a:ext uri="{FF2B5EF4-FFF2-40B4-BE49-F238E27FC236}">
                <a16:creationId xmlns:a16="http://schemas.microsoft.com/office/drawing/2014/main" id="{28E75F0E-4B2E-8B47-9C7C-74605E350BB9}"/>
              </a:ext>
            </a:extLst>
          </p:cNvPr>
          <p:cNvPicPr>
            <a:picLocks noChangeAspect="1"/>
          </p:cNvPicPr>
          <p:nvPr userDrawn="1"/>
        </p:nvPicPr>
        <p:blipFill rotWithShape="1">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l="23317" t="27887" r="62203" b="57610"/>
          <a:stretch/>
        </p:blipFill>
        <p:spPr>
          <a:xfrm>
            <a:off x="6073835" y="-22141"/>
            <a:ext cx="6141611" cy="3460051"/>
          </a:xfrm>
          <a:prstGeom prst="rect">
            <a:avLst/>
          </a:prstGeom>
        </p:spPr>
      </p:pic>
      <p:sp>
        <p:nvSpPr>
          <p:cNvPr id="24" name="Picture Placeholder 23">
            <a:extLst>
              <a:ext uri="{FF2B5EF4-FFF2-40B4-BE49-F238E27FC236}">
                <a16:creationId xmlns:a16="http://schemas.microsoft.com/office/drawing/2014/main" id="{EE6BDD26-0003-9E49-B5AA-0AFE38C202D5}"/>
              </a:ext>
            </a:extLst>
          </p:cNvPr>
          <p:cNvSpPr>
            <a:spLocks noGrp="1"/>
          </p:cNvSpPr>
          <p:nvPr>
            <p:ph type="pic" sz="quarter" idx="13"/>
          </p:nvPr>
        </p:nvSpPr>
        <p:spPr>
          <a:xfrm>
            <a:off x="5" y="3429000"/>
            <a:ext cx="12191997" cy="3429000"/>
          </a:xfrm>
          <a:custGeom>
            <a:avLst/>
            <a:gdLst>
              <a:gd name="connsiteX0" fmla="*/ 0 w 12191997"/>
              <a:gd name="connsiteY0" fmla="*/ 0 h 3429000"/>
              <a:gd name="connsiteX1" fmla="*/ 12191997 w 12191997"/>
              <a:gd name="connsiteY1" fmla="*/ 0 h 3429000"/>
              <a:gd name="connsiteX2" fmla="*/ 12191997 w 12191997"/>
              <a:gd name="connsiteY2" fmla="*/ 3429000 h 3429000"/>
              <a:gd name="connsiteX3" fmla="*/ 0 w 12191997"/>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1997" h="3429000">
                <a:moveTo>
                  <a:pt x="0" y="0"/>
                </a:moveTo>
                <a:lnTo>
                  <a:pt x="12191997" y="0"/>
                </a:lnTo>
                <a:lnTo>
                  <a:pt x="12191997" y="3429000"/>
                </a:lnTo>
                <a:lnTo>
                  <a:pt x="0" y="3429000"/>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endParaRPr lang="en-GB"/>
          </a:p>
          <a:p>
            <a:r>
              <a:rPr lang="en-GB"/>
              <a:t>Click on the icon to add an image</a:t>
            </a:r>
          </a:p>
        </p:txBody>
      </p:sp>
    </p:spTree>
    <p:extLst>
      <p:ext uri="{BB962C8B-B14F-4D97-AF65-F5344CB8AC3E}">
        <p14:creationId xmlns:p14="http://schemas.microsoft.com/office/powerpoint/2010/main" val="1219399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 Agenda Two Columns">
    <p:bg>
      <p:bgPr>
        <a:solidFill>
          <a:schemeClr val="bg1"/>
        </a:solidFill>
        <a:effectLst/>
      </p:bgPr>
    </p:bg>
    <p:spTree>
      <p:nvGrpSpPr>
        <p:cNvPr id="1" name=""/>
        <p:cNvGrpSpPr/>
        <p:nvPr/>
      </p:nvGrpSpPr>
      <p:grpSpPr>
        <a:xfrm>
          <a:off x="0" y="0"/>
          <a:ext cx="0" cy="0"/>
          <a:chOff x="0" y="0"/>
          <a:chExt cx="0" cy="0"/>
        </a:xfrm>
      </p:grpSpPr>
      <p:sp>
        <p:nvSpPr>
          <p:cNvPr id="12" name="Picture Placeholder 10">
            <a:extLst>
              <a:ext uri="{FF2B5EF4-FFF2-40B4-BE49-F238E27FC236}">
                <a16:creationId xmlns:a16="http://schemas.microsoft.com/office/drawing/2014/main" id="{F1C700C8-E7B5-C246-BF0A-50734999BFF2}"/>
              </a:ext>
            </a:extLst>
          </p:cNvPr>
          <p:cNvSpPr>
            <a:spLocks noGrp="1"/>
          </p:cNvSpPr>
          <p:nvPr>
            <p:ph type="pic" sz="quarter" idx="18" hasCustomPrompt="1"/>
          </p:nvPr>
        </p:nvSpPr>
        <p:spPr>
          <a:xfrm>
            <a:off x="8128000" y="0"/>
            <a:ext cx="406241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GB"/>
              <a:t>Click on the icon to add an image</a:t>
            </a:r>
          </a:p>
        </p:txBody>
      </p:sp>
      <p:sp>
        <p:nvSpPr>
          <p:cNvPr id="4" name="Platshållare för datum 3">
            <a:extLst>
              <a:ext uri="{FF2B5EF4-FFF2-40B4-BE49-F238E27FC236}">
                <a16:creationId xmlns:a16="http://schemas.microsoft.com/office/drawing/2014/main" id="{02096531-5CDB-42D6-811E-E1A1E7948350}"/>
              </a:ext>
            </a:extLst>
          </p:cNvPr>
          <p:cNvSpPr>
            <a:spLocks noGrp="1"/>
          </p:cNvSpPr>
          <p:nvPr>
            <p:ph type="dt" sz="half" idx="10"/>
          </p:nvPr>
        </p:nvSpPr>
        <p:spPr/>
        <p:txBody>
          <a:bodyPr/>
          <a:lstStyle>
            <a:lvl1pPr>
              <a:defRPr>
                <a:solidFill>
                  <a:schemeClr val="accent1"/>
                </a:solidFill>
              </a:defRPr>
            </a:lvl1pPr>
          </a:lstStyle>
          <a:p>
            <a:fld id="{96CAA0AD-17CA-4E5F-ACA7-0DB3363CD856}" type="datetime1">
              <a:rPr lang="en-US" smtClean="0"/>
              <a:t>8/20/26</a:t>
            </a:fld>
            <a:endParaRPr lang="en-US"/>
          </a:p>
        </p:txBody>
      </p:sp>
      <p:sp>
        <p:nvSpPr>
          <p:cNvPr id="5" name="Platshållare för sidfot 4">
            <a:extLst>
              <a:ext uri="{FF2B5EF4-FFF2-40B4-BE49-F238E27FC236}">
                <a16:creationId xmlns:a16="http://schemas.microsoft.com/office/drawing/2014/main" id="{3AACF8DC-5D2B-4D34-B9FC-E2D7A1A73362}"/>
              </a:ext>
            </a:extLst>
          </p:cNvPr>
          <p:cNvSpPr>
            <a:spLocks noGrp="1"/>
          </p:cNvSpPr>
          <p:nvPr>
            <p:ph type="ftr" sz="quarter" idx="11"/>
          </p:nvPr>
        </p:nvSpPr>
        <p:spPr/>
        <p:txBody>
          <a:bodyPr/>
          <a:lstStyle>
            <a:lvl1pPr>
              <a:defRPr>
                <a:solidFill>
                  <a:schemeClr val="accent1"/>
                </a:solidFill>
              </a:defRPr>
            </a:lvl1pPr>
          </a:lstStyle>
          <a:p>
            <a:r>
              <a:rPr lang="nb-NO"/>
              <a:t>Skanska Norge Hovedpresentasjon - desember 2022</a:t>
            </a:r>
            <a:endParaRPr lang="en-US"/>
          </a:p>
        </p:txBody>
      </p:sp>
      <p:sp>
        <p:nvSpPr>
          <p:cNvPr id="6" name="Platshållare för bildnummer 5">
            <a:extLst>
              <a:ext uri="{FF2B5EF4-FFF2-40B4-BE49-F238E27FC236}">
                <a16:creationId xmlns:a16="http://schemas.microsoft.com/office/drawing/2014/main" id="{73BFE85F-68D2-4D7C-8529-09EE07FF3B5C}"/>
              </a:ext>
            </a:extLst>
          </p:cNvPr>
          <p:cNvSpPr>
            <a:spLocks noGrp="1"/>
          </p:cNvSpPr>
          <p:nvPr>
            <p:ph type="sldNum" sz="quarter" idx="12"/>
          </p:nvPr>
        </p:nvSpPr>
        <p:spPr/>
        <p:txBody>
          <a:bodyPr/>
          <a:lstStyle>
            <a:lvl1pPr>
              <a:defRPr>
                <a:solidFill>
                  <a:schemeClr val="accent1"/>
                </a:solidFill>
              </a:defRPr>
            </a:lvl1pPr>
          </a:lstStyle>
          <a:p>
            <a:fld id="{EF8DBD5B-30F9-4F9C-AE39-E065C1AC514D}" type="slidenum">
              <a:rPr lang="en-US" smtClean="0"/>
              <a:pPr/>
              <a:t>‹#›</a:t>
            </a:fld>
            <a:endParaRPr lang="en-US"/>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7253550" cy="377279"/>
          </a:xfrm>
          <a:prstGeom prst="rect">
            <a:avLst/>
          </a:prstGeom>
        </p:spPr>
        <p:txBody>
          <a:bodyPr anchor="t">
            <a:noAutofit/>
          </a:bodyPr>
          <a:lstStyle>
            <a:lvl1pPr marL="0" indent="0">
              <a:lnSpc>
                <a:spcPct val="85000"/>
              </a:lnSpc>
              <a:spcBef>
                <a:spcPts val="0"/>
              </a:spcBef>
              <a:buNone/>
              <a:defRPr sz="2600" spc="40" baseline="0">
                <a:solidFill>
                  <a:schemeClr val="tx2"/>
                </a:solidFill>
              </a:defRPr>
            </a:lvl1pPr>
          </a:lstStyle>
          <a:p>
            <a:pPr lvl="0"/>
            <a:r>
              <a:rPr lang="en-GB"/>
              <a:t>Click for a short headline </a:t>
            </a:r>
          </a:p>
        </p:txBody>
      </p:sp>
      <p:sp>
        <p:nvSpPr>
          <p:cNvPr id="9" name="Text Placeholder 8">
            <a:extLst>
              <a:ext uri="{FF2B5EF4-FFF2-40B4-BE49-F238E27FC236}">
                <a16:creationId xmlns:a16="http://schemas.microsoft.com/office/drawing/2014/main" id="{A02FE398-BCDE-144D-BB12-B6AB8C96E842}"/>
              </a:ext>
            </a:extLst>
          </p:cNvPr>
          <p:cNvSpPr>
            <a:spLocks noGrp="1"/>
          </p:cNvSpPr>
          <p:nvPr>
            <p:ph type="body" sz="quarter" idx="15" hasCustomPrompt="1"/>
          </p:nvPr>
        </p:nvSpPr>
        <p:spPr>
          <a:xfrm>
            <a:off x="576262" y="1746000"/>
            <a:ext cx="7253287" cy="4391999"/>
          </a:xfrm>
        </p:spPr>
        <p:txBody>
          <a:bodyPr numCol="2" spcCol="288000"/>
          <a:lstStyle>
            <a:lvl1pPr marL="342000" indent="-342000">
              <a:lnSpc>
                <a:spcPct val="100000"/>
              </a:lnSpc>
              <a:spcBef>
                <a:spcPts val="0"/>
              </a:spcBef>
              <a:spcAft>
                <a:spcPts val="1000"/>
              </a:spcAft>
              <a:buFont typeface="+mj-lt"/>
              <a:buAutoNum type="arabicPeriod"/>
              <a:defRPr sz="1800" spc="40" baseline="0">
                <a:solidFill>
                  <a:schemeClr val="tx2"/>
                </a:solidFill>
              </a:defRPr>
            </a:lvl1pPr>
            <a:lvl2pPr marL="342000" indent="-342000">
              <a:lnSpc>
                <a:spcPct val="100000"/>
              </a:lnSpc>
              <a:spcAft>
                <a:spcPts val="1000"/>
              </a:spcAft>
              <a:tabLst/>
              <a:defRPr sz="1800" spc="40" baseline="0">
                <a:solidFill>
                  <a:schemeClr val="tx1"/>
                </a:solidFill>
              </a:defRPr>
            </a:lvl2pPr>
            <a:lvl3pPr>
              <a:lnSpc>
                <a:spcPct val="100000"/>
              </a:lnSpc>
              <a:defRPr sz="1400" spc="40" baseline="0">
                <a:solidFill>
                  <a:schemeClr val="tx1"/>
                </a:solidFill>
              </a:defRPr>
            </a:lvl3pPr>
            <a:lvl4pPr>
              <a:lnSpc>
                <a:spcPct val="100000"/>
              </a:lnSpc>
              <a:defRPr sz="1200" spc="40" baseline="0">
                <a:solidFill>
                  <a:schemeClr val="tx1"/>
                </a:solidFill>
              </a:defRPr>
            </a:lvl4pPr>
            <a:lvl5pPr>
              <a:lnSpc>
                <a:spcPct val="100000"/>
              </a:lnSpc>
              <a:defRPr sz="1100" spc="40" baseline="0">
                <a:solidFill>
                  <a:schemeClr val="tx1"/>
                </a:solidFill>
              </a:defRPr>
            </a:lvl5pPr>
          </a:lstStyle>
          <a:p>
            <a:pPr lvl="0"/>
            <a:r>
              <a:rPr lang="en-GB"/>
              <a:t>Click for agenda</a:t>
            </a:r>
          </a:p>
        </p:txBody>
      </p:sp>
      <p:grpSp>
        <p:nvGrpSpPr>
          <p:cNvPr id="22" name="Grupp 32">
            <a:extLst>
              <a:ext uri="{FF2B5EF4-FFF2-40B4-BE49-F238E27FC236}">
                <a16:creationId xmlns:a16="http://schemas.microsoft.com/office/drawing/2014/main" id="{C530D02F-41BB-2342-8817-E7BBC1EE526F}"/>
              </a:ext>
            </a:extLst>
          </p:cNvPr>
          <p:cNvGrpSpPr/>
          <p:nvPr userDrawn="1"/>
        </p:nvGrpSpPr>
        <p:grpSpPr>
          <a:xfrm>
            <a:off x="576140" y="6451484"/>
            <a:ext cx="615478" cy="91194"/>
            <a:chOff x="576140" y="6451484"/>
            <a:chExt cx="615478" cy="91194"/>
          </a:xfrm>
          <a:solidFill>
            <a:schemeClr val="tx2"/>
          </a:solidFill>
        </p:grpSpPr>
        <p:sp>
          <p:nvSpPr>
            <p:cNvPr id="23" name="Bild 2">
              <a:extLst>
                <a:ext uri="{FF2B5EF4-FFF2-40B4-BE49-F238E27FC236}">
                  <a16:creationId xmlns:a16="http://schemas.microsoft.com/office/drawing/2014/main" id="{85A084C9-2542-8848-9DB5-5D86D692D297}"/>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sv-SE">
                <a:solidFill>
                  <a:schemeClr val="tx2"/>
                </a:solidFill>
              </a:endParaRPr>
            </a:p>
          </p:txBody>
        </p:sp>
        <p:sp>
          <p:nvSpPr>
            <p:cNvPr id="24" name="Bild 2">
              <a:extLst>
                <a:ext uri="{FF2B5EF4-FFF2-40B4-BE49-F238E27FC236}">
                  <a16:creationId xmlns:a16="http://schemas.microsoft.com/office/drawing/2014/main" id="{2BA0AFD0-9020-B146-9C91-DE2B2751DBBC}"/>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sv-SE">
                <a:solidFill>
                  <a:schemeClr val="tx2"/>
                </a:solidFill>
              </a:endParaRPr>
            </a:p>
          </p:txBody>
        </p:sp>
        <p:sp>
          <p:nvSpPr>
            <p:cNvPr id="25" name="Bild 2">
              <a:extLst>
                <a:ext uri="{FF2B5EF4-FFF2-40B4-BE49-F238E27FC236}">
                  <a16:creationId xmlns:a16="http://schemas.microsoft.com/office/drawing/2014/main" id="{F99A1589-2BCF-A445-9FED-09E2BBBF016D}"/>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sv-SE">
                <a:solidFill>
                  <a:schemeClr val="tx2"/>
                </a:solidFill>
              </a:endParaRPr>
            </a:p>
          </p:txBody>
        </p:sp>
        <p:sp>
          <p:nvSpPr>
            <p:cNvPr id="26" name="Bild 2">
              <a:extLst>
                <a:ext uri="{FF2B5EF4-FFF2-40B4-BE49-F238E27FC236}">
                  <a16:creationId xmlns:a16="http://schemas.microsoft.com/office/drawing/2014/main" id="{756FE558-AE20-A14D-A4E5-DE74496F9A25}"/>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sv-SE">
                <a:solidFill>
                  <a:schemeClr val="tx2"/>
                </a:solidFill>
              </a:endParaRPr>
            </a:p>
          </p:txBody>
        </p:sp>
        <p:sp>
          <p:nvSpPr>
            <p:cNvPr id="27" name="Bild 2">
              <a:extLst>
                <a:ext uri="{FF2B5EF4-FFF2-40B4-BE49-F238E27FC236}">
                  <a16:creationId xmlns:a16="http://schemas.microsoft.com/office/drawing/2014/main" id="{EF190895-7218-EF44-85C0-DEA8162E54FE}"/>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sv-SE">
                <a:solidFill>
                  <a:schemeClr val="tx2"/>
                </a:solidFill>
              </a:endParaRPr>
            </a:p>
          </p:txBody>
        </p:sp>
        <p:sp>
          <p:nvSpPr>
            <p:cNvPr id="28" name="Bild 2">
              <a:extLst>
                <a:ext uri="{FF2B5EF4-FFF2-40B4-BE49-F238E27FC236}">
                  <a16:creationId xmlns:a16="http://schemas.microsoft.com/office/drawing/2014/main" id="{75B0F7AD-B7A4-AD46-94AB-05D26F86F5B5}"/>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sv-SE">
                <a:solidFill>
                  <a:schemeClr val="tx2"/>
                </a:solidFill>
              </a:endParaRPr>
            </a:p>
          </p:txBody>
        </p:sp>
        <p:sp>
          <p:nvSpPr>
            <p:cNvPr id="29" name="Bild 2">
              <a:extLst>
                <a:ext uri="{FF2B5EF4-FFF2-40B4-BE49-F238E27FC236}">
                  <a16:creationId xmlns:a16="http://schemas.microsoft.com/office/drawing/2014/main" id="{24162085-50AF-7D4F-B851-EB1B84146BC8}"/>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sv-SE">
                <a:solidFill>
                  <a:schemeClr val="tx2"/>
                </a:solidFill>
              </a:endParaRPr>
            </a:p>
          </p:txBody>
        </p:sp>
      </p:grpSp>
    </p:spTree>
    <p:extLst>
      <p:ext uri="{BB962C8B-B14F-4D97-AF65-F5344CB8AC3E}">
        <p14:creationId xmlns:p14="http://schemas.microsoft.com/office/powerpoint/2010/main" val="428838137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9 End/Thank You Blue">
    <p:bg>
      <p:bgPr>
        <a:solidFill>
          <a:schemeClr val="accent1"/>
        </a:solidFill>
        <a:effectLst/>
      </p:bgPr>
    </p:bg>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5544DF57-7764-0643-BBD9-8E9A5BB6A5C0}"/>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accent1"/>
                </a:solidFill>
              </a:defRPr>
            </a:lvl1pPr>
          </a:lstStyle>
          <a:p>
            <a:r>
              <a:rPr lang="en-GB"/>
              <a:t>Click on the icon to add an image</a:t>
            </a:r>
          </a:p>
        </p:txBody>
      </p:sp>
      <p:sp>
        <p:nvSpPr>
          <p:cNvPr id="2" name="Date Placeholder 1">
            <a:extLst>
              <a:ext uri="{FF2B5EF4-FFF2-40B4-BE49-F238E27FC236}">
                <a16:creationId xmlns:a16="http://schemas.microsoft.com/office/drawing/2014/main" id="{CB933F6B-2C2A-DB4E-8D3A-6DB67A584F23}"/>
              </a:ext>
            </a:extLst>
          </p:cNvPr>
          <p:cNvSpPr>
            <a:spLocks noGrp="1"/>
          </p:cNvSpPr>
          <p:nvPr>
            <p:ph type="dt" sz="half" idx="16"/>
          </p:nvPr>
        </p:nvSpPr>
        <p:spPr/>
        <p:txBody>
          <a:bodyPr/>
          <a:lstStyle>
            <a:lvl1pPr>
              <a:defRPr>
                <a:solidFill>
                  <a:schemeClr val="accent1"/>
                </a:solidFill>
              </a:defRPr>
            </a:lvl1pPr>
          </a:lstStyle>
          <a:p>
            <a:fld id="{CFEB08BC-D8FC-4408-A443-8631EE91C7E2}" type="datetime1">
              <a:rPr lang="en-US" smtClean="0"/>
              <a:t>8/20/26</a:t>
            </a:fld>
            <a:endParaRPr lang="en-US"/>
          </a:p>
        </p:txBody>
      </p:sp>
      <p:sp>
        <p:nvSpPr>
          <p:cNvPr id="3" name="Footer Placeholder 2">
            <a:extLst>
              <a:ext uri="{FF2B5EF4-FFF2-40B4-BE49-F238E27FC236}">
                <a16:creationId xmlns:a16="http://schemas.microsoft.com/office/drawing/2014/main" id="{37019CC5-F0EC-7B4E-BC0C-2CF63CBD7D83}"/>
              </a:ext>
            </a:extLst>
          </p:cNvPr>
          <p:cNvSpPr>
            <a:spLocks noGrp="1"/>
          </p:cNvSpPr>
          <p:nvPr>
            <p:ph type="ftr" sz="quarter" idx="17"/>
          </p:nvPr>
        </p:nvSpPr>
        <p:spPr/>
        <p:txBody>
          <a:bodyPr/>
          <a:lstStyle>
            <a:lvl1pPr>
              <a:defRPr>
                <a:solidFill>
                  <a:schemeClr val="accent1"/>
                </a:solidFill>
              </a:defRPr>
            </a:lvl1pPr>
          </a:lstStyle>
          <a:p>
            <a:r>
              <a:rPr lang="nb-NO"/>
              <a:t>Skanska Norge Hovedpresentasjon - desember 2022</a:t>
            </a:r>
            <a:endParaRPr lang="en-US"/>
          </a:p>
        </p:txBody>
      </p:sp>
      <p:sp>
        <p:nvSpPr>
          <p:cNvPr id="7" name="Slide Number Placeholder 6">
            <a:extLst>
              <a:ext uri="{FF2B5EF4-FFF2-40B4-BE49-F238E27FC236}">
                <a16:creationId xmlns:a16="http://schemas.microsoft.com/office/drawing/2014/main" id="{20B4E507-DB8C-E945-8AB4-907DBCF5BA13}"/>
              </a:ext>
            </a:extLst>
          </p:cNvPr>
          <p:cNvSpPr>
            <a:spLocks noGrp="1"/>
          </p:cNvSpPr>
          <p:nvPr>
            <p:ph type="sldNum" sz="quarter" idx="18"/>
          </p:nvPr>
        </p:nvSpPr>
        <p:spPr/>
        <p:txBody>
          <a:bodyPr/>
          <a:lstStyle>
            <a:lvl1pPr>
              <a:defRPr>
                <a:solidFill>
                  <a:schemeClr val="accent1"/>
                </a:solidFill>
              </a:defRPr>
            </a:lvl1pPr>
          </a:lstStyle>
          <a:p>
            <a:fld id="{EF8DBD5B-30F9-4F9C-AE39-E065C1AC514D}" type="slidenum">
              <a:rPr lang="en-US" smtClean="0"/>
              <a:pPr/>
              <a:t>‹#›</a:t>
            </a:fld>
            <a:endParaRPr lang="en-US"/>
          </a:p>
        </p:txBody>
      </p:sp>
      <p:sp>
        <p:nvSpPr>
          <p:cNvPr id="25" name="Text Placeholder 7">
            <a:extLst>
              <a:ext uri="{FF2B5EF4-FFF2-40B4-BE49-F238E27FC236}">
                <a16:creationId xmlns:a16="http://schemas.microsoft.com/office/drawing/2014/main" id="{67488718-642D-1C4A-B768-5243ECAAFF54}"/>
              </a:ext>
            </a:extLst>
          </p:cNvPr>
          <p:cNvSpPr>
            <a:spLocks noGrp="1"/>
          </p:cNvSpPr>
          <p:nvPr>
            <p:ph type="body" sz="quarter" idx="38" hasCustomPrompt="1"/>
          </p:nvPr>
        </p:nvSpPr>
        <p:spPr>
          <a:xfrm>
            <a:off x="583093" y="720724"/>
            <a:ext cx="5370031" cy="2600325"/>
          </a:xfrm>
        </p:spPr>
        <p:txBody>
          <a:bodyPr/>
          <a:lstStyle>
            <a:lvl1pPr marL="0" indent="0" algn="l">
              <a:lnSpc>
                <a:spcPct val="100000"/>
              </a:lnSpc>
              <a:spcBef>
                <a:spcPts val="0"/>
              </a:spcBef>
              <a:spcAft>
                <a:spcPts val="850"/>
              </a:spcAft>
              <a:buNone/>
              <a:defRPr sz="3600" b="1" spc="40" baseline="0">
                <a:solidFill>
                  <a:schemeClr val="accent1"/>
                </a:solidFill>
              </a:defRPr>
            </a:lvl1pPr>
            <a:lvl2pPr marL="0" indent="0" algn="l">
              <a:lnSpc>
                <a:spcPct val="100000"/>
              </a:lnSpc>
              <a:spcBef>
                <a:spcPts val="0"/>
              </a:spcBef>
              <a:spcAft>
                <a:spcPts val="600"/>
              </a:spcAft>
              <a:buNone/>
              <a:defRPr sz="1400" spc="40" baseline="0">
                <a:solidFill>
                  <a:schemeClr val="accent1"/>
                </a:solidFill>
              </a:defRPr>
            </a:lvl2pPr>
            <a:lvl3pPr marL="534988" indent="-168275">
              <a:buFont typeface="System Font Regular"/>
              <a:buChar char="–"/>
              <a:defRPr sz="1200" spc="40" baseline="0">
                <a:solidFill>
                  <a:schemeClr val="bg1"/>
                </a:solidFill>
              </a:defRPr>
            </a:lvl3pPr>
            <a:lvl4pPr>
              <a:defRPr sz="1200" spc="40" baseline="0"/>
            </a:lvl4pPr>
            <a:lvl5pPr>
              <a:defRPr sz="1200" spc="40" baseline="0"/>
            </a:lvl5pPr>
          </a:lstStyle>
          <a:p>
            <a:pPr lvl="0"/>
            <a:r>
              <a:rPr lang="en-GB"/>
              <a:t>Click to add text</a:t>
            </a:r>
          </a:p>
          <a:p>
            <a:pPr lvl="1"/>
            <a:r>
              <a:rPr lang="en-GB"/>
              <a:t>Second level</a:t>
            </a:r>
          </a:p>
        </p:txBody>
      </p:sp>
      <p:sp>
        <p:nvSpPr>
          <p:cNvPr id="8" name="textruta 5">
            <a:extLst>
              <a:ext uri="{FF2B5EF4-FFF2-40B4-BE49-F238E27FC236}">
                <a16:creationId xmlns:a16="http://schemas.microsoft.com/office/drawing/2014/main" id="{9CA758BD-5C55-6540-BFC0-18BA5E290BA3}"/>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GB" sz="900" baseline="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GB" sz="900" b="1" baseline="0">
                <a:solidFill>
                  <a:schemeClr val="tx1">
                    <a:lumMod val="65000"/>
                    <a:lumOff val="35000"/>
                  </a:schemeClr>
                </a:solidFill>
                <a:latin typeface="Arial" panose="020B0604020202020204" pitchFamily="34" charset="0"/>
                <a:cs typeface="Arial" panose="020B0604020202020204" pitchFamily="34" charset="0"/>
              </a:rPr>
              <a:t>right click the image </a:t>
            </a:r>
            <a:r>
              <a:rPr lang="en-GB" sz="900" baseline="0">
                <a:solidFill>
                  <a:schemeClr val="tx1">
                    <a:lumMod val="65000"/>
                    <a:lumOff val="35000"/>
                  </a:schemeClr>
                </a:solidFill>
                <a:latin typeface="Arial" panose="020B0604020202020204" pitchFamily="34" charset="0"/>
                <a:cs typeface="Arial" panose="020B0604020202020204" pitchFamily="34" charset="0"/>
              </a:rPr>
              <a:t>and use – </a:t>
            </a:r>
            <a:r>
              <a:rPr lang="en-GB" sz="900" b="1">
                <a:solidFill>
                  <a:schemeClr val="tx1">
                    <a:lumMod val="65000"/>
                    <a:lumOff val="35000"/>
                  </a:schemeClr>
                </a:solidFill>
                <a:latin typeface="Arial" panose="020B0604020202020204" pitchFamily="34" charset="0"/>
                <a:cs typeface="Arial" panose="020B0604020202020204" pitchFamily="34" charset="0"/>
              </a:rPr>
              <a:t>S</a:t>
            </a:r>
            <a:r>
              <a:rPr lang="en-GB" sz="900" b="1" baseline="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D6D03EBC-FF28-B246-9262-70768DB96EB3}"/>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GB" sz="900" baseline="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GB" sz="900" b="1" baseline="0">
                <a:solidFill>
                  <a:schemeClr val="tx1">
                    <a:lumMod val="65000"/>
                    <a:lumOff val="35000"/>
                  </a:schemeClr>
                </a:solidFill>
                <a:latin typeface="Arial" panose="020B0604020202020204" pitchFamily="34" charset="0"/>
                <a:cs typeface="Arial" panose="020B0604020202020204" pitchFamily="34" charset="0"/>
              </a:rPr>
              <a:t>Format Background </a:t>
            </a:r>
            <a:r>
              <a:rPr lang="en-GB" sz="900" baseline="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GB" sz="900" b="1" baseline="0">
                <a:solidFill>
                  <a:schemeClr val="tx1">
                    <a:lumMod val="65000"/>
                    <a:lumOff val="35000"/>
                  </a:schemeClr>
                </a:solidFill>
                <a:latin typeface="Arial" panose="020B0604020202020204" pitchFamily="34" charset="0"/>
                <a:cs typeface="Arial" panose="020B0604020202020204" pitchFamily="34" charset="0"/>
              </a:rPr>
              <a:t>Solid fill</a:t>
            </a:r>
            <a:r>
              <a:rPr lang="en-GB" sz="900" baseline="0">
                <a:solidFill>
                  <a:schemeClr val="tx1">
                    <a:lumMod val="65000"/>
                    <a:lumOff val="35000"/>
                  </a:schemeClr>
                </a:solidFill>
                <a:latin typeface="Arial" panose="020B0604020202020204" pitchFamily="34" charset="0"/>
                <a:cs typeface="Arial" panose="020B0604020202020204" pitchFamily="34" charset="0"/>
              </a:rPr>
              <a:t> – </a:t>
            </a:r>
            <a:r>
              <a:rPr lang="en-GB" sz="900" b="1" baseline="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GB" sz="900" baseline="0">
              <a:solidFill>
                <a:schemeClr val="tx1">
                  <a:lumMod val="65000"/>
                  <a:lumOff val="35000"/>
                </a:schemeClr>
              </a:solidFill>
              <a:latin typeface="Arial" panose="020B0604020202020204" pitchFamily="34" charset="0"/>
              <a:cs typeface="Arial" panose="020B0604020202020204" pitchFamily="34" charset="0"/>
            </a:endParaRPr>
          </a:p>
          <a:p>
            <a:pPr algn="ctr"/>
            <a:endParaRPr lang="en-GB" sz="900" baseline="0">
              <a:solidFill>
                <a:schemeClr val="tx1">
                  <a:lumMod val="65000"/>
                  <a:lumOff val="35000"/>
                </a:schemeClr>
              </a:solidFill>
              <a:latin typeface="Arial" panose="020B0604020202020204" pitchFamily="34" charset="0"/>
              <a:cs typeface="Arial" panose="020B0604020202020204" pitchFamily="34" charset="0"/>
            </a:endParaRPr>
          </a:p>
          <a:p>
            <a:pPr algn="ctr"/>
            <a:endParaRPr lang="en-GB" sz="900" baseline="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4C4F2B59-2BF8-804B-B8CA-05F71E9FA5C2}"/>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ktangel 10">
            <a:extLst>
              <a:ext uri="{FF2B5EF4-FFF2-40B4-BE49-F238E27FC236}">
                <a16:creationId xmlns:a16="http://schemas.microsoft.com/office/drawing/2014/main" id="{483A10B1-05B8-D24F-9FD4-3E109436BAAF}"/>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ruta 11">
            <a:extLst>
              <a:ext uri="{FF2B5EF4-FFF2-40B4-BE49-F238E27FC236}">
                <a16:creationId xmlns:a16="http://schemas.microsoft.com/office/drawing/2014/main" id="{567CC080-E0B4-6645-B343-8E58FF0C1643}"/>
              </a:ext>
            </a:extLst>
          </p:cNvPr>
          <p:cNvSpPr txBox="1"/>
          <p:nvPr userDrawn="1"/>
        </p:nvSpPr>
        <p:spPr>
          <a:xfrm>
            <a:off x="12395260" y="4154400"/>
            <a:ext cx="1681523" cy="1754326"/>
          </a:xfrm>
          <a:prstGeom prst="rect">
            <a:avLst/>
          </a:prstGeom>
          <a:solidFill>
            <a:schemeClr val="bg1"/>
          </a:solidFill>
          <a:effectLst/>
        </p:spPr>
        <p:txBody>
          <a:bodyPr wrap="square" rtlCol="0" anchor="ctr" anchorCtr="0">
            <a:spAutoFit/>
          </a:bodyPr>
          <a:lstStyle/>
          <a:p>
            <a:pPr algn="ctr"/>
            <a:r>
              <a:rPr lang="en-GB" sz="900" baseline="0">
                <a:solidFill>
                  <a:schemeClr val="tx1">
                    <a:lumMod val="65000"/>
                    <a:lumOff val="35000"/>
                  </a:schemeClr>
                </a:solidFill>
                <a:latin typeface="+mn-lt"/>
                <a:cs typeface="Arial" panose="020B0604020202020204" pitchFamily="34" charset="0"/>
              </a:rPr>
              <a:t>To change from </a:t>
            </a:r>
            <a:r>
              <a:rPr lang="en-GB" sz="900" b="1" baseline="0">
                <a:solidFill>
                  <a:schemeClr val="tx1">
                    <a:lumMod val="65000"/>
                    <a:lumOff val="35000"/>
                  </a:schemeClr>
                </a:solidFill>
                <a:latin typeface="+mn-lt"/>
                <a:cs typeface="Arial" panose="020B0604020202020204" pitchFamily="34" charset="0"/>
              </a:rPr>
              <a:t>headline</a:t>
            </a:r>
            <a:r>
              <a:rPr lang="en-GB" sz="900" baseline="0">
                <a:solidFill>
                  <a:schemeClr val="tx1">
                    <a:lumMod val="65000"/>
                    <a:lumOff val="35000"/>
                  </a:schemeClr>
                </a:solidFill>
                <a:latin typeface="+mn-lt"/>
                <a:cs typeface="Arial" panose="020B0604020202020204" pitchFamily="34" charset="0"/>
              </a:rPr>
              <a:t> to </a:t>
            </a:r>
            <a:r>
              <a:rPr lang="en-GB" sz="900" b="1" baseline="0">
                <a:solidFill>
                  <a:schemeClr val="tx1">
                    <a:lumMod val="65000"/>
                    <a:lumOff val="35000"/>
                  </a:schemeClr>
                </a:solidFill>
                <a:latin typeface="+mn-lt"/>
                <a:cs typeface="Arial" panose="020B0604020202020204" pitchFamily="34" charset="0"/>
              </a:rPr>
              <a:t>body text </a:t>
            </a:r>
            <a:r>
              <a:rPr lang="en-GB" sz="900" baseline="0">
                <a:solidFill>
                  <a:schemeClr val="tx1">
                    <a:lumMod val="65000"/>
                    <a:lumOff val="35000"/>
                  </a:schemeClr>
                </a:solidFill>
                <a:latin typeface="+mn-lt"/>
                <a:cs typeface="Arial" panose="020B0604020202020204" pitchFamily="34" charset="0"/>
              </a:rPr>
              <a:t>or to </a:t>
            </a:r>
            <a:r>
              <a:rPr lang="en-GB" sz="900" b="1" baseline="0">
                <a:solidFill>
                  <a:schemeClr val="tx1">
                    <a:lumMod val="65000"/>
                    <a:lumOff val="35000"/>
                  </a:schemeClr>
                </a:solidFill>
                <a:latin typeface="+mn-lt"/>
                <a:cs typeface="Arial" panose="020B0604020202020204" pitchFamily="34" charset="0"/>
              </a:rPr>
              <a:t>use bullets</a:t>
            </a:r>
            <a:r>
              <a:rPr lang="en-GB" sz="900" baseline="0">
                <a:solidFill>
                  <a:schemeClr val="tx1">
                    <a:lumMod val="65000"/>
                    <a:lumOff val="35000"/>
                  </a:schemeClr>
                </a:solidFill>
                <a:latin typeface="+mn-lt"/>
                <a:cs typeface="Arial" panose="020B0604020202020204" pitchFamily="34" charset="0"/>
              </a:rPr>
              <a:t>, press </a:t>
            </a:r>
            <a:r>
              <a:rPr lang="en-GB" sz="900" b="1" baseline="0">
                <a:solidFill>
                  <a:schemeClr val="tx1">
                    <a:lumMod val="65000"/>
                    <a:lumOff val="35000"/>
                  </a:schemeClr>
                </a:solidFill>
                <a:latin typeface="+mn-lt"/>
                <a:cs typeface="Arial" panose="020B0604020202020204" pitchFamily="34" charset="0"/>
              </a:rPr>
              <a:t>enter/return </a:t>
            </a:r>
            <a:r>
              <a:rPr lang="en-GB" sz="900" baseline="0">
                <a:solidFill>
                  <a:schemeClr val="tx1">
                    <a:lumMod val="65000"/>
                    <a:lumOff val="35000"/>
                  </a:schemeClr>
                </a:solidFill>
                <a:latin typeface="+mn-lt"/>
                <a:cs typeface="Arial" panose="020B0604020202020204" pitchFamily="34" charset="0"/>
              </a:rPr>
              <a:t>after your headline then use this function toggle to body text.</a:t>
            </a:r>
          </a:p>
          <a:p>
            <a:pPr algn="ctr"/>
            <a:endParaRPr lang="en-GB" sz="900" baseline="0">
              <a:solidFill>
                <a:schemeClr val="tx1">
                  <a:lumMod val="65000"/>
                  <a:lumOff val="35000"/>
                </a:schemeClr>
              </a:solidFill>
              <a:latin typeface="+mn-lt"/>
              <a:cs typeface="Arial" panose="020B0604020202020204" pitchFamily="34" charset="0"/>
            </a:endParaRPr>
          </a:p>
          <a:p>
            <a:pPr algn="ctr"/>
            <a:endParaRPr lang="en-GB" sz="900" baseline="0">
              <a:solidFill>
                <a:schemeClr val="tx1">
                  <a:lumMod val="65000"/>
                  <a:lumOff val="35000"/>
                </a:schemeClr>
              </a:solidFill>
              <a:latin typeface="+mn-lt"/>
              <a:cs typeface="Arial" panose="020B0604020202020204" pitchFamily="34" charset="0"/>
            </a:endParaRPr>
          </a:p>
          <a:p>
            <a:pPr algn="ctr"/>
            <a:endParaRPr lang="en-GB" sz="900" baseline="0">
              <a:solidFill>
                <a:schemeClr val="tx1">
                  <a:lumMod val="65000"/>
                  <a:lumOff val="35000"/>
                </a:schemeClr>
              </a:solidFill>
              <a:latin typeface="+mn-lt"/>
              <a:cs typeface="Arial" panose="020B0604020202020204" pitchFamily="34" charset="0"/>
            </a:endParaRPr>
          </a:p>
          <a:p>
            <a:pPr algn="ctr"/>
            <a:endParaRPr lang="en-GB" sz="900" baseline="0">
              <a:solidFill>
                <a:schemeClr val="tx1">
                  <a:lumMod val="65000"/>
                  <a:lumOff val="35000"/>
                </a:schemeClr>
              </a:solidFill>
              <a:latin typeface="+mn-lt"/>
              <a:cs typeface="Arial" panose="020B0604020202020204" pitchFamily="34" charset="0"/>
            </a:endParaRPr>
          </a:p>
          <a:p>
            <a:pPr algn="ctr"/>
            <a:endParaRPr lang="en-GB" sz="900" baseline="0">
              <a:solidFill>
                <a:schemeClr val="tx1">
                  <a:lumMod val="65000"/>
                  <a:lumOff val="35000"/>
                </a:schemeClr>
              </a:solidFill>
              <a:latin typeface="+mn-lt"/>
              <a:cs typeface="Arial" panose="020B0604020202020204" pitchFamily="34" charset="0"/>
            </a:endParaRPr>
          </a:p>
          <a:p>
            <a:pPr algn="ctr"/>
            <a:endParaRPr lang="en-GB" sz="900" baseline="0">
              <a:solidFill>
                <a:schemeClr val="tx1">
                  <a:lumMod val="65000"/>
                  <a:lumOff val="35000"/>
                </a:schemeClr>
              </a:solidFill>
              <a:latin typeface="+mn-lt"/>
              <a:cs typeface="Arial" panose="020B0604020202020204" pitchFamily="34" charset="0"/>
            </a:endParaRPr>
          </a:p>
          <a:p>
            <a:pPr algn="ctr"/>
            <a:endParaRPr lang="en-GB" sz="900" baseline="0">
              <a:solidFill>
                <a:schemeClr val="tx1">
                  <a:lumMod val="65000"/>
                  <a:lumOff val="35000"/>
                </a:schemeClr>
              </a:solidFill>
              <a:latin typeface="+mn-lt"/>
              <a:cs typeface="Arial" panose="020B0604020202020204" pitchFamily="34" charset="0"/>
            </a:endParaRPr>
          </a:p>
        </p:txBody>
      </p:sp>
      <p:pic>
        <p:nvPicPr>
          <p:cNvPr id="13" name="Picture 9">
            <a:extLst>
              <a:ext uri="{FF2B5EF4-FFF2-40B4-BE49-F238E27FC236}">
                <a16:creationId xmlns:a16="http://schemas.microsoft.com/office/drawing/2014/main" id="{359C9406-E00B-424F-B110-6C1F4D8428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
          <a:stretch/>
        </p:blipFill>
        <p:spPr>
          <a:xfrm>
            <a:off x="12522649" y="5058609"/>
            <a:ext cx="1422121" cy="721417"/>
          </a:xfrm>
          <a:prstGeom prst="rect">
            <a:avLst/>
          </a:prstGeom>
          <a:ln w="9525">
            <a:solidFill>
              <a:schemeClr val="tx2"/>
            </a:solidFill>
          </a:ln>
        </p:spPr>
      </p:pic>
      <p:sp>
        <p:nvSpPr>
          <p:cNvPr id="14" name="Oval 4">
            <a:extLst>
              <a:ext uri="{FF2B5EF4-FFF2-40B4-BE49-F238E27FC236}">
                <a16:creationId xmlns:a16="http://schemas.microsoft.com/office/drawing/2014/main" id="{5C256491-67DF-A248-A90E-627FCDF80B83}"/>
              </a:ext>
            </a:extLst>
          </p:cNvPr>
          <p:cNvSpPr/>
          <p:nvPr userDrawn="1"/>
        </p:nvSpPr>
        <p:spPr>
          <a:xfrm>
            <a:off x="13194299" y="5281906"/>
            <a:ext cx="282818" cy="282818"/>
          </a:xfrm>
          <a:prstGeom prst="ellipse">
            <a:avLst/>
          </a:prstGeom>
          <a:solidFill>
            <a:schemeClr val="bg1">
              <a:lumMod val="95000"/>
              <a:alpha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n-lt"/>
            </a:endParaRPr>
          </a:p>
        </p:txBody>
      </p:sp>
      <p:cxnSp>
        <p:nvCxnSpPr>
          <p:cNvPr id="16" name="Connector: Elbow 131">
            <a:extLst>
              <a:ext uri="{FF2B5EF4-FFF2-40B4-BE49-F238E27FC236}">
                <a16:creationId xmlns:a16="http://schemas.microsoft.com/office/drawing/2014/main" id="{5D4FBB2B-EA79-FE42-A088-3353E1F76FB1}"/>
              </a:ext>
            </a:extLst>
          </p:cNvPr>
          <p:cNvCxnSpPr>
            <a:cxnSpLocks/>
            <a:endCxn id="14" idx="0"/>
          </p:cNvCxnSpPr>
          <p:nvPr userDrawn="1"/>
        </p:nvCxnSpPr>
        <p:spPr>
          <a:xfrm rot="5400000">
            <a:off x="13324711" y="5010086"/>
            <a:ext cx="282818" cy="2608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969721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6 Headline ">
    <p:spTree>
      <p:nvGrpSpPr>
        <p:cNvPr id="1" name=""/>
        <p:cNvGrpSpPr/>
        <p:nvPr/>
      </p:nvGrpSpPr>
      <p:grpSpPr>
        <a:xfrm>
          <a:off x="0" y="0"/>
          <a:ext cx="0" cy="0"/>
          <a:chOff x="0" y="0"/>
          <a:chExt cx="0" cy="0"/>
        </a:xfrm>
      </p:grpSpPr>
      <p:grpSp>
        <p:nvGrpSpPr>
          <p:cNvPr id="17" name="Grupp 32">
            <a:extLst>
              <a:ext uri="{FF2B5EF4-FFF2-40B4-BE49-F238E27FC236}">
                <a16:creationId xmlns:a16="http://schemas.microsoft.com/office/drawing/2014/main" id="{06A06E8E-9AC5-474F-9D8F-BE8A4B8DF25A}"/>
              </a:ext>
            </a:extLst>
          </p:cNvPr>
          <p:cNvGrpSpPr/>
          <p:nvPr userDrawn="1"/>
        </p:nvGrpSpPr>
        <p:grpSpPr>
          <a:xfrm>
            <a:off x="576140" y="6451484"/>
            <a:ext cx="615478" cy="91194"/>
            <a:chOff x="576140" y="6451484"/>
            <a:chExt cx="615478" cy="91194"/>
          </a:xfrm>
          <a:solidFill>
            <a:schemeClr val="tx2"/>
          </a:solidFill>
        </p:grpSpPr>
        <p:sp>
          <p:nvSpPr>
            <p:cNvPr id="18" name="Bild 2">
              <a:extLst>
                <a:ext uri="{FF2B5EF4-FFF2-40B4-BE49-F238E27FC236}">
                  <a16:creationId xmlns:a16="http://schemas.microsoft.com/office/drawing/2014/main" id="{75F62DFF-CE28-2847-9178-371361C4B37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56F4E682-4CA9-5346-8CD6-98F8EACD6CE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11510029-65DB-F040-9ED5-A182045EEF2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882E3E49-2F44-5445-B3D9-4FA93CE1837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E77E397B-C384-F949-9F60-67A86BD39DC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DBE8665D-1D7B-BC49-9416-388A79FA966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25BD59B-C1DD-BF4D-89DA-D56603C3E32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4" name="Platshållare för datum 3">
            <a:extLst>
              <a:ext uri="{FF2B5EF4-FFF2-40B4-BE49-F238E27FC236}">
                <a16:creationId xmlns:a16="http://schemas.microsoft.com/office/drawing/2014/main" id="{9C1934A2-EB43-A541-ABF7-DFD6DAC1C1C4}"/>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FF900F34-4EC3-4AF4-A5BD-8B71EA26D86A}" type="datetime1">
              <a:rPr lang="nb-NO" noProof="0" smtClean="0"/>
              <a:t>20.08.2026</a:t>
            </a:fld>
            <a:endParaRPr lang="en-US" noProof="0"/>
          </a:p>
        </p:txBody>
      </p:sp>
      <p:sp>
        <p:nvSpPr>
          <p:cNvPr id="15" name="Platshållare för sidfot 4">
            <a:extLst>
              <a:ext uri="{FF2B5EF4-FFF2-40B4-BE49-F238E27FC236}">
                <a16:creationId xmlns:a16="http://schemas.microsoft.com/office/drawing/2014/main" id="{807641CB-078D-B646-AE67-0C86E0D76448}"/>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16" name="Platshållare för bildnummer 5">
            <a:extLst>
              <a:ext uri="{FF2B5EF4-FFF2-40B4-BE49-F238E27FC236}">
                <a16:creationId xmlns:a16="http://schemas.microsoft.com/office/drawing/2014/main" id="{4CB4CD08-4408-2840-8AF0-58D2BC6B5352}"/>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
        <p:nvSpPr>
          <p:cNvPr id="2" name="Title 1">
            <a:extLst>
              <a:ext uri="{FF2B5EF4-FFF2-40B4-BE49-F238E27FC236}">
                <a16:creationId xmlns:a16="http://schemas.microsoft.com/office/drawing/2014/main" id="{2A7929AF-B59A-4E18-BE05-1D8192B4474E}"/>
              </a:ext>
            </a:extLst>
          </p:cNvPr>
          <p:cNvSpPr>
            <a:spLocks noGrp="1"/>
          </p:cNvSpPr>
          <p:nvPr>
            <p:ph type="title" hasCustomPrompt="1"/>
          </p:nvPr>
        </p:nvSpPr>
        <p:spPr>
          <a:xfrm>
            <a:off x="576000" y="731027"/>
            <a:ext cx="11021062" cy="860400"/>
          </a:xfrm>
        </p:spPr>
        <p:txBody>
          <a:bodyPr anchor="t" anchorCtr="0"/>
          <a:lstStyle>
            <a:lvl1pPr>
              <a:defRPr lang="en-GB" sz="3600" kern="1200" spc="40" baseline="0" dirty="0">
                <a:solidFill>
                  <a:schemeClr val="tx2"/>
                </a:solidFill>
                <a:latin typeface="+mj-lt"/>
                <a:ea typeface="+mn-ea"/>
                <a:cs typeface="+mn-cs"/>
              </a:defRPr>
            </a:lvl1pPr>
          </a:lstStyle>
          <a:p>
            <a:pPr lvl="0"/>
            <a:r>
              <a:rPr lang="en-US" noProof="0"/>
              <a:t>Click to add a headline of maximum two lines</a:t>
            </a:r>
          </a:p>
        </p:txBody>
      </p:sp>
    </p:spTree>
    <p:extLst>
      <p:ext uri="{BB962C8B-B14F-4D97-AF65-F5344CB8AC3E}">
        <p14:creationId xmlns:p14="http://schemas.microsoft.com/office/powerpoint/2010/main" val="136207441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1 Title Start Image">
    <p:bg>
      <p:bgPr>
        <a:solidFill>
          <a:schemeClr val="bg1"/>
        </a:solidFill>
        <a:effectLst/>
      </p:bgPr>
    </p:bg>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5EEAE91-E57E-6747-89AA-18B1431204B2}"/>
              </a:ext>
            </a:extLst>
          </p:cNvPr>
          <p:cNvSpPr>
            <a:spLocks noGrp="1"/>
          </p:cNvSpPr>
          <p:nvPr>
            <p:ph type="pic" sz="quarter" idx="13" hasCustomPrompt="1"/>
          </p:nvPr>
        </p:nvSpPr>
        <p:spPr>
          <a:xfrm>
            <a:off x="3" y="3"/>
            <a:ext cx="12191998" cy="6857998"/>
          </a:xfrm>
          <a:custGeom>
            <a:avLst/>
            <a:gdLst>
              <a:gd name="connsiteX0" fmla="*/ 936965 w 12191998"/>
              <a:gd name="connsiteY0" fmla="*/ 389410 h 6857998"/>
              <a:gd name="connsiteX1" fmla="*/ 957275 w 12191998"/>
              <a:gd name="connsiteY1" fmla="*/ 449691 h 6857998"/>
              <a:gd name="connsiteX2" fmla="*/ 917304 w 12191998"/>
              <a:gd name="connsiteY2" fmla="*/ 449691 h 6857998"/>
              <a:gd name="connsiteX3" fmla="*/ 1553818 w 12191998"/>
              <a:gd name="connsiteY3" fmla="*/ 389410 h 6857998"/>
              <a:gd name="connsiteX4" fmla="*/ 1574127 w 12191998"/>
              <a:gd name="connsiteY4" fmla="*/ 449690 h 6857998"/>
              <a:gd name="connsiteX5" fmla="*/ 1534156 w 12191998"/>
              <a:gd name="connsiteY5" fmla="*/ 449690 h 6857998"/>
              <a:gd name="connsiteX6" fmla="*/ 1029007 w 12191998"/>
              <a:gd name="connsiteY6" fmla="*/ 356677 h 6857998"/>
              <a:gd name="connsiteX7" fmla="*/ 1029007 w 12191998"/>
              <a:gd name="connsiteY7" fmla="*/ 513753 h 6857998"/>
              <a:gd name="connsiteX8" fmla="*/ 1065413 w 12191998"/>
              <a:gd name="connsiteY8" fmla="*/ 513753 h 6857998"/>
              <a:gd name="connsiteX9" fmla="*/ 1065413 w 12191998"/>
              <a:gd name="connsiteY9" fmla="*/ 416850 h 6857998"/>
              <a:gd name="connsiteX10" fmla="*/ 1127963 w 12191998"/>
              <a:gd name="connsiteY10" fmla="*/ 513429 h 6857998"/>
              <a:gd name="connsiteX11" fmla="*/ 1127963 w 12191998"/>
              <a:gd name="connsiteY11" fmla="*/ 513753 h 6857998"/>
              <a:gd name="connsiteX12" fmla="*/ 1165665 w 12191998"/>
              <a:gd name="connsiteY12" fmla="*/ 513753 h 6857998"/>
              <a:gd name="connsiteX13" fmla="*/ 1165557 w 12191998"/>
              <a:gd name="connsiteY13" fmla="*/ 479831 h 6857998"/>
              <a:gd name="connsiteX14" fmla="*/ 1165341 w 12191998"/>
              <a:gd name="connsiteY14" fmla="*/ 356677 h 6857998"/>
              <a:gd name="connsiteX15" fmla="*/ 1129151 w 12191998"/>
              <a:gd name="connsiteY15" fmla="*/ 356677 h 6857998"/>
              <a:gd name="connsiteX16" fmla="*/ 1129151 w 12191998"/>
              <a:gd name="connsiteY16" fmla="*/ 455416 h 6857998"/>
              <a:gd name="connsiteX17" fmla="*/ 1066062 w 12191998"/>
              <a:gd name="connsiteY17" fmla="*/ 356677 h 6857998"/>
              <a:gd name="connsiteX18" fmla="*/ 913306 w 12191998"/>
              <a:gd name="connsiteY18" fmla="*/ 356677 h 6857998"/>
              <a:gd name="connsiteX19" fmla="*/ 858967 w 12191998"/>
              <a:gd name="connsiteY19" fmla="*/ 513753 h 6857998"/>
              <a:gd name="connsiteX20" fmla="*/ 897318 w 12191998"/>
              <a:gd name="connsiteY20" fmla="*/ 513753 h 6857998"/>
              <a:gd name="connsiteX21" fmla="*/ 907257 w 12191998"/>
              <a:gd name="connsiteY21" fmla="*/ 481668 h 6857998"/>
              <a:gd name="connsiteX22" fmla="*/ 967430 w 12191998"/>
              <a:gd name="connsiteY22" fmla="*/ 481668 h 6857998"/>
              <a:gd name="connsiteX23" fmla="*/ 977693 w 12191998"/>
              <a:gd name="connsiteY23" fmla="*/ 513753 h 6857998"/>
              <a:gd name="connsiteX24" fmla="*/ 1015503 w 12191998"/>
              <a:gd name="connsiteY24" fmla="*/ 513753 h 6857998"/>
              <a:gd name="connsiteX25" fmla="*/ 959543 w 12191998"/>
              <a:gd name="connsiteY25" fmla="*/ 356677 h 6857998"/>
              <a:gd name="connsiteX26" fmla="*/ 620219 w 12191998"/>
              <a:gd name="connsiteY26" fmla="*/ 356677 h 6857998"/>
              <a:gd name="connsiteX27" fmla="*/ 571498 w 12191998"/>
              <a:gd name="connsiteY27" fmla="*/ 404426 h 6857998"/>
              <a:gd name="connsiteX28" fmla="*/ 620219 w 12191998"/>
              <a:gd name="connsiteY28" fmla="*/ 450231 h 6857998"/>
              <a:gd name="connsiteX29" fmla="*/ 657382 w 12191998"/>
              <a:gd name="connsiteY29" fmla="*/ 450231 h 6857998"/>
              <a:gd name="connsiteX30" fmla="*/ 671534 w 12191998"/>
              <a:gd name="connsiteY30" fmla="*/ 464815 h 6857998"/>
              <a:gd name="connsiteX31" fmla="*/ 657382 w 12191998"/>
              <a:gd name="connsiteY31" fmla="*/ 479399 h 6857998"/>
              <a:gd name="connsiteX32" fmla="*/ 577764 w 12191998"/>
              <a:gd name="connsiteY32" fmla="*/ 479399 h 6857998"/>
              <a:gd name="connsiteX33" fmla="*/ 577764 w 12191998"/>
              <a:gd name="connsiteY33" fmla="*/ 513753 h 6857998"/>
              <a:gd name="connsiteX34" fmla="*/ 655977 w 12191998"/>
              <a:gd name="connsiteY34" fmla="*/ 513753 h 6857998"/>
              <a:gd name="connsiteX35" fmla="*/ 705347 w 12191998"/>
              <a:gd name="connsiteY35" fmla="*/ 464815 h 6857998"/>
              <a:gd name="connsiteX36" fmla="*/ 662999 w 12191998"/>
              <a:gd name="connsiteY36" fmla="*/ 419010 h 6857998"/>
              <a:gd name="connsiteX37" fmla="*/ 620219 w 12191998"/>
              <a:gd name="connsiteY37" fmla="*/ 419010 h 6857998"/>
              <a:gd name="connsiteX38" fmla="*/ 605419 w 12191998"/>
              <a:gd name="connsiteY38" fmla="*/ 404426 h 6857998"/>
              <a:gd name="connsiteX39" fmla="*/ 620219 w 12191998"/>
              <a:gd name="connsiteY39" fmla="*/ 389842 h 6857998"/>
              <a:gd name="connsiteX40" fmla="*/ 694436 w 12191998"/>
              <a:gd name="connsiteY40" fmla="*/ 389842 h 6857998"/>
              <a:gd name="connsiteX41" fmla="*/ 694436 w 12191998"/>
              <a:gd name="connsiteY41" fmla="*/ 356677 h 6857998"/>
              <a:gd name="connsiteX42" fmla="*/ 1530159 w 12191998"/>
              <a:gd name="connsiteY42" fmla="*/ 356676 h 6857998"/>
              <a:gd name="connsiteX43" fmla="*/ 1475928 w 12191998"/>
              <a:gd name="connsiteY43" fmla="*/ 513752 h 6857998"/>
              <a:gd name="connsiteX44" fmla="*/ 1514278 w 12191998"/>
              <a:gd name="connsiteY44" fmla="*/ 513752 h 6857998"/>
              <a:gd name="connsiteX45" fmla="*/ 1524217 w 12191998"/>
              <a:gd name="connsiteY45" fmla="*/ 481668 h 6857998"/>
              <a:gd name="connsiteX46" fmla="*/ 1584390 w 12191998"/>
              <a:gd name="connsiteY46" fmla="*/ 481668 h 6857998"/>
              <a:gd name="connsiteX47" fmla="*/ 1594653 w 12191998"/>
              <a:gd name="connsiteY47" fmla="*/ 513752 h 6857998"/>
              <a:gd name="connsiteX48" fmla="*/ 1632356 w 12191998"/>
              <a:gd name="connsiteY48" fmla="*/ 513752 h 6857998"/>
              <a:gd name="connsiteX49" fmla="*/ 1576396 w 12191998"/>
              <a:gd name="connsiteY49" fmla="*/ 356676 h 6857998"/>
              <a:gd name="connsiteX50" fmla="*/ 1236424 w 12191998"/>
              <a:gd name="connsiteY50" fmla="*/ 356676 h 6857998"/>
              <a:gd name="connsiteX51" fmla="*/ 1187702 w 12191998"/>
              <a:gd name="connsiteY51" fmla="*/ 404426 h 6857998"/>
              <a:gd name="connsiteX52" fmla="*/ 1236424 w 12191998"/>
              <a:gd name="connsiteY52" fmla="*/ 450231 h 6857998"/>
              <a:gd name="connsiteX53" fmla="*/ 1273587 w 12191998"/>
              <a:gd name="connsiteY53" fmla="*/ 450231 h 6857998"/>
              <a:gd name="connsiteX54" fmla="*/ 1287739 w 12191998"/>
              <a:gd name="connsiteY54" fmla="*/ 464815 h 6857998"/>
              <a:gd name="connsiteX55" fmla="*/ 1273587 w 12191998"/>
              <a:gd name="connsiteY55" fmla="*/ 479399 h 6857998"/>
              <a:gd name="connsiteX56" fmla="*/ 1194076 w 12191998"/>
              <a:gd name="connsiteY56" fmla="*/ 479399 h 6857998"/>
              <a:gd name="connsiteX57" fmla="*/ 1194076 w 12191998"/>
              <a:gd name="connsiteY57" fmla="*/ 513752 h 6857998"/>
              <a:gd name="connsiteX58" fmla="*/ 1272290 w 12191998"/>
              <a:gd name="connsiteY58" fmla="*/ 513752 h 6857998"/>
              <a:gd name="connsiteX59" fmla="*/ 1321660 w 12191998"/>
              <a:gd name="connsiteY59" fmla="*/ 464815 h 6857998"/>
              <a:gd name="connsiteX60" fmla="*/ 1279204 w 12191998"/>
              <a:gd name="connsiteY60" fmla="*/ 419010 h 6857998"/>
              <a:gd name="connsiteX61" fmla="*/ 1236424 w 12191998"/>
              <a:gd name="connsiteY61" fmla="*/ 419010 h 6857998"/>
              <a:gd name="connsiteX62" fmla="*/ 1221624 w 12191998"/>
              <a:gd name="connsiteY62" fmla="*/ 404426 h 6857998"/>
              <a:gd name="connsiteX63" fmla="*/ 1236424 w 12191998"/>
              <a:gd name="connsiteY63" fmla="*/ 389842 h 6857998"/>
              <a:gd name="connsiteX64" fmla="*/ 1310641 w 12191998"/>
              <a:gd name="connsiteY64" fmla="*/ 389842 h 6857998"/>
              <a:gd name="connsiteX65" fmla="*/ 1310641 w 12191998"/>
              <a:gd name="connsiteY65" fmla="*/ 356676 h 6857998"/>
              <a:gd name="connsiteX66" fmla="*/ 726522 w 12191998"/>
              <a:gd name="connsiteY66" fmla="*/ 356568 h 6857998"/>
              <a:gd name="connsiteX67" fmla="*/ 726522 w 12191998"/>
              <a:gd name="connsiteY67" fmla="*/ 513752 h 6857998"/>
              <a:gd name="connsiteX68" fmla="*/ 762712 w 12191998"/>
              <a:gd name="connsiteY68" fmla="*/ 513752 h 6857998"/>
              <a:gd name="connsiteX69" fmla="*/ 762712 w 12191998"/>
              <a:gd name="connsiteY69" fmla="*/ 447422 h 6857998"/>
              <a:gd name="connsiteX70" fmla="*/ 814351 w 12191998"/>
              <a:gd name="connsiteY70" fmla="*/ 513752 h 6857998"/>
              <a:gd name="connsiteX71" fmla="*/ 856699 w 12191998"/>
              <a:gd name="connsiteY71" fmla="*/ 513752 h 6857998"/>
              <a:gd name="connsiteX72" fmla="*/ 797174 w 12191998"/>
              <a:gd name="connsiteY72" fmla="*/ 435214 h 6857998"/>
              <a:gd name="connsiteX73" fmla="*/ 856699 w 12191998"/>
              <a:gd name="connsiteY73" fmla="*/ 356568 h 6857998"/>
              <a:gd name="connsiteX74" fmla="*/ 814351 w 12191998"/>
              <a:gd name="connsiteY74" fmla="*/ 356568 h 6857998"/>
              <a:gd name="connsiteX75" fmla="*/ 762712 w 12191998"/>
              <a:gd name="connsiteY75" fmla="*/ 422899 h 6857998"/>
              <a:gd name="connsiteX76" fmla="*/ 762712 w 12191998"/>
              <a:gd name="connsiteY76" fmla="*/ 356568 h 6857998"/>
              <a:gd name="connsiteX77" fmla="*/ 1343374 w 12191998"/>
              <a:gd name="connsiteY77" fmla="*/ 356568 h 6857998"/>
              <a:gd name="connsiteX78" fmla="*/ 1343374 w 12191998"/>
              <a:gd name="connsiteY78" fmla="*/ 513752 h 6857998"/>
              <a:gd name="connsiteX79" fmla="*/ 1379673 w 12191998"/>
              <a:gd name="connsiteY79" fmla="*/ 513752 h 6857998"/>
              <a:gd name="connsiteX80" fmla="*/ 1379673 w 12191998"/>
              <a:gd name="connsiteY80" fmla="*/ 447422 h 6857998"/>
              <a:gd name="connsiteX81" fmla="*/ 1431311 w 12191998"/>
              <a:gd name="connsiteY81" fmla="*/ 513752 h 6857998"/>
              <a:gd name="connsiteX82" fmla="*/ 1473551 w 12191998"/>
              <a:gd name="connsiteY82" fmla="*/ 513752 h 6857998"/>
              <a:gd name="connsiteX83" fmla="*/ 1414134 w 12191998"/>
              <a:gd name="connsiteY83" fmla="*/ 435214 h 6857998"/>
              <a:gd name="connsiteX84" fmla="*/ 1473551 w 12191998"/>
              <a:gd name="connsiteY84" fmla="*/ 356568 h 6857998"/>
              <a:gd name="connsiteX85" fmla="*/ 1431311 w 12191998"/>
              <a:gd name="connsiteY85" fmla="*/ 356568 h 6857998"/>
              <a:gd name="connsiteX86" fmla="*/ 1379673 w 12191998"/>
              <a:gd name="connsiteY86" fmla="*/ 422899 h 6857998"/>
              <a:gd name="connsiteX87" fmla="*/ 1379673 w 12191998"/>
              <a:gd name="connsiteY87" fmla="*/ 356568 h 6857998"/>
              <a:gd name="connsiteX88" fmla="*/ 0 w 12191998"/>
              <a:gd name="connsiteY88" fmla="*/ 0 h 6857998"/>
              <a:gd name="connsiteX89" fmla="*/ 12191998 w 12191998"/>
              <a:gd name="connsiteY89" fmla="*/ 0 h 6857998"/>
              <a:gd name="connsiteX90" fmla="*/ 12191998 w 12191998"/>
              <a:gd name="connsiteY90" fmla="*/ 6857998 h 6857998"/>
              <a:gd name="connsiteX91" fmla="*/ 0 w 12191998"/>
              <a:gd name="connsiteY91" fmla="*/ 6857998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8" h="6857998">
                <a:moveTo>
                  <a:pt x="936965" y="389410"/>
                </a:moveTo>
                <a:lnTo>
                  <a:pt x="957275" y="449691"/>
                </a:lnTo>
                <a:lnTo>
                  <a:pt x="917304" y="449691"/>
                </a:lnTo>
                <a:close/>
                <a:moveTo>
                  <a:pt x="1553818" y="389410"/>
                </a:moveTo>
                <a:lnTo>
                  <a:pt x="1574127" y="449690"/>
                </a:lnTo>
                <a:lnTo>
                  <a:pt x="1534156" y="449690"/>
                </a:lnTo>
                <a:close/>
                <a:moveTo>
                  <a:pt x="1029007" y="356677"/>
                </a:moveTo>
                <a:lnTo>
                  <a:pt x="1029007" y="513753"/>
                </a:lnTo>
                <a:lnTo>
                  <a:pt x="1065413" y="513753"/>
                </a:lnTo>
                <a:lnTo>
                  <a:pt x="1065413" y="416850"/>
                </a:lnTo>
                <a:lnTo>
                  <a:pt x="1127963" y="513429"/>
                </a:lnTo>
                <a:lnTo>
                  <a:pt x="1127963" y="513753"/>
                </a:lnTo>
                <a:lnTo>
                  <a:pt x="1165665" y="513753"/>
                </a:lnTo>
                <a:lnTo>
                  <a:pt x="1165557" y="479831"/>
                </a:lnTo>
                <a:lnTo>
                  <a:pt x="1165341" y="356677"/>
                </a:lnTo>
                <a:lnTo>
                  <a:pt x="1129151" y="356677"/>
                </a:lnTo>
                <a:lnTo>
                  <a:pt x="1129151" y="455416"/>
                </a:lnTo>
                <a:lnTo>
                  <a:pt x="1066062" y="356677"/>
                </a:lnTo>
                <a:close/>
                <a:moveTo>
                  <a:pt x="913306" y="356677"/>
                </a:moveTo>
                <a:lnTo>
                  <a:pt x="858967" y="513753"/>
                </a:lnTo>
                <a:lnTo>
                  <a:pt x="897318" y="513753"/>
                </a:lnTo>
                <a:lnTo>
                  <a:pt x="907257" y="481668"/>
                </a:lnTo>
                <a:lnTo>
                  <a:pt x="967430" y="481668"/>
                </a:lnTo>
                <a:lnTo>
                  <a:pt x="977693" y="513753"/>
                </a:lnTo>
                <a:lnTo>
                  <a:pt x="1015503" y="513753"/>
                </a:lnTo>
                <a:lnTo>
                  <a:pt x="959543" y="356677"/>
                </a:lnTo>
                <a:close/>
                <a:moveTo>
                  <a:pt x="620219" y="356677"/>
                </a:moveTo>
                <a:cubicBezTo>
                  <a:pt x="589863" y="356677"/>
                  <a:pt x="571498" y="374393"/>
                  <a:pt x="571498" y="404426"/>
                </a:cubicBezTo>
                <a:cubicBezTo>
                  <a:pt x="571498" y="434458"/>
                  <a:pt x="592780" y="450231"/>
                  <a:pt x="620219" y="450231"/>
                </a:cubicBezTo>
                <a:lnTo>
                  <a:pt x="657382" y="450231"/>
                </a:lnTo>
                <a:cubicBezTo>
                  <a:pt x="666780" y="450231"/>
                  <a:pt x="671534" y="457361"/>
                  <a:pt x="671534" y="464815"/>
                </a:cubicBezTo>
                <a:cubicBezTo>
                  <a:pt x="671534" y="472485"/>
                  <a:pt x="666780" y="479399"/>
                  <a:pt x="657382" y="479399"/>
                </a:cubicBezTo>
                <a:lnTo>
                  <a:pt x="577764" y="479399"/>
                </a:lnTo>
                <a:lnTo>
                  <a:pt x="577764" y="513753"/>
                </a:lnTo>
                <a:lnTo>
                  <a:pt x="655977" y="513753"/>
                </a:lnTo>
                <a:cubicBezTo>
                  <a:pt x="686982" y="513753"/>
                  <a:pt x="705347" y="496684"/>
                  <a:pt x="705347" y="464815"/>
                </a:cubicBezTo>
                <a:cubicBezTo>
                  <a:pt x="705347" y="436079"/>
                  <a:pt x="686982" y="419010"/>
                  <a:pt x="662999" y="419010"/>
                </a:cubicBezTo>
                <a:lnTo>
                  <a:pt x="620219" y="419010"/>
                </a:lnTo>
                <a:cubicBezTo>
                  <a:pt x="610173" y="419010"/>
                  <a:pt x="605419" y="412096"/>
                  <a:pt x="605419" y="404426"/>
                </a:cubicBezTo>
                <a:cubicBezTo>
                  <a:pt x="605419" y="396756"/>
                  <a:pt x="610173" y="389842"/>
                  <a:pt x="620219" y="389842"/>
                </a:cubicBezTo>
                <a:lnTo>
                  <a:pt x="694436" y="389842"/>
                </a:lnTo>
                <a:lnTo>
                  <a:pt x="694436" y="356677"/>
                </a:lnTo>
                <a:close/>
                <a:moveTo>
                  <a:pt x="1530159" y="356676"/>
                </a:moveTo>
                <a:lnTo>
                  <a:pt x="1475928" y="513752"/>
                </a:lnTo>
                <a:lnTo>
                  <a:pt x="1514278" y="513752"/>
                </a:lnTo>
                <a:lnTo>
                  <a:pt x="1524217" y="481668"/>
                </a:lnTo>
                <a:lnTo>
                  <a:pt x="1584390" y="481668"/>
                </a:lnTo>
                <a:lnTo>
                  <a:pt x="1594653" y="513752"/>
                </a:lnTo>
                <a:lnTo>
                  <a:pt x="1632356" y="513752"/>
                </a:lnTo>
                <a:lnTo>
                  <a:pt x="1576396" y="356676"/>
                </a:lnTo>
                <a:close/>
                <a:moveTo>
                  <a:pt x="1236424" y="356676"/>
                </a:moveTo>
                <a:cubicBezTo>
                  <a:pt x="1206176" y="356676"/>
                  <a:pt x="1187702" y="374393"/>
                  <a:pt x="1187702" y="404426"/>
                </a:cubicBezTo>
                <a:cubicBezTo>
                  <a:pt x="1187702" y="434458"/>
                  <a:pt x="1208984" y="450231"/>
                  <a:pt x="1236424" y="450231"/>
                </a:cubicBezTo>
                <a:lnTo>
                  <a:pt x="1273587" y="450231"/>
                </a:lnTo>
                <a:cubicBezTo>
                  <a:pt x="1282985" y="450231"/>
                  <a:pt x="1287739" y="457360"/>
                  <a:pt x="1287739" y="464815"/>
                </a:cubicBezTo>
                <a:cubicBezTo>
                  <a:pt x="1287739" y="472485"/>
                  <a:pt x="1282985" y="479399"/>
                  <a:pt x="1273587" y="479399"/>
                </a:cubicBezTo>
                <a:lnTo>
                  <a:pt x="1194076" y="479399"/>
                </a:lnTo>
                <a:lnTo>
                  <a:pt x="1194076" y="513752"/>
                </a:lnTo>
                <a:lnTo>
                  <a:pt x="1272290" y="513752"/>
                </a:lnTo>
                <a:cubicBezTo>
                  <a:pt x="1303295" y="513752"/>
                  <a:pt x="1321660" y="496684"/>
                  <a:pt x="1321660" y="464815"/>
                </a:cubicBezTo>
                <a:cubicBezTo>
                  <a:pt x="1321660" y="436079"/>
                  <a:pt x="1303187" y="419010"/>
                  <a:pt x="1279204" y="419010"/>
                </a:cubicBezTo>
                <a:lnTo>
                  <a:pt x="1236424" y="419010"/>
                </a:lnTo>
                <a:cubicBezTo>
                  <a:pt x="1226377" y="419010"/>
                  <a:pt x="1221624" y="412096"/>
                  <a:pt x="1221624" y="404426"/>
                </a:cubicBezTo>
                <a:cubicBezTo>
                  <a:pt x="1221624" y="396756"/>
                  <a:pt x="1226377" y="389842"/>
                  <a:pt x="1236424" y="389842"/>
                </a:cubicBezTo>
                <a:lnTo>
                  <a:pt x="1310641" y="389842"/>
                </a:lnTo>
                <a:lnTo>
                  <a:pt x="1310641" y="356676"/>
                </a:lnTo>
                <a:close/>
                <a:moveTo>
                  <a:pt x="726522" y="356568"/>
                </a:moveTo>
                <a:lnTo>
                  <a:pt x="726522" y="513752"/>
                </a:lnTo>
                <a:lnTo>
                  <a:pt x="762712" y="513752"/>
                </a:lnTo>
                <a:lnTo>
                  <a:pt x="762712" y="447422"/>
                </a:lnTo>
                <a:lnTo>
                  <a:pt x="814351" y="513752"/>
                </a:lnTo>
                <a:lnTo>
                  <a:pt x="856699" y="513752"/>
                </a:lnTo>
                <a:lnTo>
                  <a:pt x="797174" y="435214"/>
                </a:lnTo>
                <a:lnTo>
                  <a:pt x="856699" y="356568"/>
                </a:lnTo>
                <a:lnTo>
                  <a:pt x="814351" y="356568"/>
                </a:lnTo>
                <a:lnTo>
                  <a:pt x="762712" y="422899"/>
                </a:lnTo>
                <a:lnTo>
                  <a:pt x="762712" y="356568"/>
                </a:lnTo>
                <a:close/>
                <a:moveTo>
                  <a:pt x="1343374" y="356568"/>
                </a:moveTo>
                <a:lnTo>
                  <a:pt x="1343374" y="513752"/>
                </a:lnTo>
                <a:lnTo>
                  <a:pt x="1379673" y="513752"/>
                </a:lnTo>
                <a:lnTo>
                  <a:pt x="1379673" y="447422"/>
                </a:lnTo>
                <a:lnTo>
                  <a:pt x="1431311" y="513752"/>
                </a:lnTo>
                <a:lnTo>
                  <a:pt x="1473551" y="513752"/>
                </a:lnTo>
                <a:lnTo>
                  <a:pt x="1414134" y="435214"/>
                </a:lnTo>
                <a:lnTo>
                  <a:pt x="1473551" y="356568"/>
                </a:lnTo>
                <a:lnTo>
                  <a:pt x="1431311" y="356568"/>
                </a:lnTo>
                <a:lnTo>
                  <a:pt x="1379673" y="422899"/>
                </a:lnTo>
                <a:lnTo>
                  <a:pt x="1379673" y="356568"/>
                </a:lnTo>
                <a:close/>
                <a:moveTo>
                  <a:pt x="0" y="0"/>
                </a:moveTo>
                <a:lnTo>
                  <a:pt x="12191998" y="0"/>
                </a:lnTo>
                <a:lnTo>
                  <a:pt x="12191998" y="6857998"/>
                </a:lnTo>
                <a:lnTo>
                  <a:pt x="0" y="6857998"/>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GB"/>
              <a:t>Click on the icon to add an image</a:t>
            </a:r>
          </a:p>
        </p:txBody>
      </p:sp>
      <p:sp>
        <p:nvSpPr>
          <p:cNvPr id="14" name="Text Placeholder 18">
            <a:extLst>
              <a:ext uri="{FF2B5EF4-FFF2-40B4-BE49-F238E27FC236}">
                <a16:creationId xmlns:a16="http://schemas.microsoft.com/office/drawing/2014/main" id="{CB22D302-BA64-604C-A387-9C7AFEFF2E74}"/>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bg1"/>
                </a:solidFill>
              </a:defRPr>
            </a:lvl1pPr>
          </a:lstStyle>
          <a:p>
            <a:pPr lvl="0"/>
            <a:r>
              <a:rPr lang="en-GB"/>
              <a:t>Click to add a headline </a:t>
            </a:r>
            <a:br>
              <a:rPr lang="en-GB"/>
            </a:br>
            <a:r>
              <a:rPr lang="en-GB"/>
              <a:t>of maximum two lines</a:t>
            </a:r>
          </a:p>
        </p:txBody>
      </p:sp>
      <p:sp>
        <p:nvSpPr>
          <p:cNvPr id="15" name="Text Placeholder 18">
            <a:extLst>
              <a:ext uri="{FF2B5EF4-FFF2-40B4-BE49-F238E27FC236}">
                <a16:creationId xmlns:a16="http://schemas.microsoft.com/office/drawing/2014/main" id="{4ADADDBC-B851-244D-89BA-2589CA8A6CD4}"/>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bg1"/>
                </a:solidFill>
              </a:defRPr>
            </a:lvl1pPr>
          </a:lstStyle>
          <a:p>
            <a:pPr lvl="0"/>
            <a:r>
              <a:rPr lang="en-GB"/>
              <a:t>Click to add name </a:t>
            </a:r>
            <a:br>
              <a:rPr lang="en-GB"/>
            </a:br>
            <a:r>
              <a:rPr lang="en-GB"/>
              <a:t>Title, Business Unit</a:t>
            </a:r>
          </a:p>
          <a:p>
            <a:pPr lvl="0"/>
            <a:r>
              <a:rPr lang="en-GB"/>
              <a:t>And Date</a:t>
            </a:r>
          </a:p>
        </p:txBody>
      </p:sp>
      <p:sp>
        <p:nvSpPr>
          <p:cNvPr id="4" name="Date Placeholder 3">
            <a:extLst>
              <a:ext uri="{FF2B5EF4-FFF2-40B4-BE49-F238E27FC236}">
                <a16:creationId xmlns:a16="http://schemas.microsoft.com/office/drawing/2014/main" id="{C46DC6D5-3F70-6748-8B1F-E4BE845DB0DB}"/>
              </a:ext>
            </a:extLst>
          </p:cNvPr>
          <p:cNvSpPr>
            <a:spLocks noGrp="1"/>
          </p:cNvSpPr>
          <p:nvPr>
            <p:ph type="dt" sz="half" idx="16"/>
          </p:nvPr>
        </p:nvSpPr>
        <p:spPr/>
        <p:txBody>
          <a:bodyPr/>
          <a:lstStyle/>
          <a:p>
            <a:fld id="{88C562B1-ED96-408D-A475-30FDE6BCA580}" type="datetime1">
              <a:rPr lang="sv-SE" smtClean="0"/>
              <a:t>2026-08-20</a:t>
            </a:fld>
            <a:endParaRPr lang="en-US"/>
          </a:p>
        </p:txBody>
      </p:sp>
      <p:sp>
        <p:nvSpPr>
          <p:cNvPr id="5" name="Footer Placeholder 4">
            <a:extLst>
              <a:ext uri="{FF2B5EF4-FFF2-40B4-BE49-F238E27FC236}">
                <a16:creationId xmlns:a16="http://schemas.microsoft.com/office/drawing/2014/main" id="{EB931455-4FC4-FC47-B88E-3BC8A71CBF9A}"/>
              </a:ext>
            </a:extLst>
          </p:cNvPr>
          <p:cNvSpPr>
            <a:spLocks noGrp="1"/>
          </p:cNvSpPr>
          <p:nvPr>
            <p:ph type="ftr" sz="quarter" idx="17"/>
          </p:nvPr>
        </p:nvSpPr>
        <p:spPr/>
        <p:txBody>
          <a:bodyPr/>
          <a:lstStyle/>
          <a:p>
            <a:r>
              <a:rPr lang="en-US"/>
              <a:t>Go to header/footer to change text </a:t>
            </a:r>
          </a:p>
        </p:txBody>
      </p:sp>
      <p:sp>
        <p:nvSpPr>
          <p:cNvPr id="6" name="Slide Number Placeholder 5">
            <a:extLst>
              <a:ext uri="{FF2B5EF4-FFF2-40B4-BE49-F238E27FC236}">
                <a16:creationId xmlns:a16="http://schemas.microsoft.com/office/drawing/2014/main" id="{EC4DA063-8779-214B-8857-E6FC7E440634}"/>
              </a:ext>
            </a:extLst>
          </p:cNvPr>
          <p:cNvSpPr>
            <a:spLocks noGrp="1"/>
          </p:cNvSpPr>
          <p:nvPr>
            <p:ph type="sldNum" sz="quarter" idx="18"/>
          </p:nvPr>
        </p:nvSpPr>
        <p:spPr/>
        <p:txBody>
          <a:bodyPr/>
          <a:lstStyle/>
          <a:p>
            <a:fld id="{EF8DBD5B-30F9-4F9C-AE39-E065C1AC514D}" type="slidenum">
              <a:rPr lang="en-US" smtClean="0"/>
              <a:pPr/>
              <a:t>‹#›</a:t>
            </a:fld>
            <a:endParaRPr lang="en-US"/>
          </a:p>
        </p:txBody>
      </p:sp>
      <p:sp>
        <p:nvSpPr>
          <p:cNvPr id="8" name="textruta 5">
            <a:extLst>
              <a:ext uri="{FF2B5EF4-FFF2-40B4-BE49-F238E27FC236}">
                <a16:creationId xmlns:a16="http://schemas.microsoft.com/office/drawing/2014/main" id="{51D675F3-1889-4447-B0F4-FBE407433188}"/>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GB" sz="900" baseline="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GB" sz="900" b="1" baseline="0">
                <a:solidFill>
                  <a:schemeClr val="tx1">
                    <a:lumMod val="65000"/>
                    <a:lumOff val="35000"/>
                  </a:schemeClr>
                </a:solidFill>
                <a:latin typeface="Arial" panose="020B0604020202020204" pitchFamily="34" charset="0"/>
                <a:cs typeface="Arial" panose="020B0604020202020204" pitchFamily="34" charset="0"/>
              </a:rPr>
              <a:t>right click the image </a:t>
            </a:r>
            <a:r>
              <a:rPr lang="en-GB" sz="900" baseline="0">
                <a:solidFill>
                  <a:schemeClr val="tx1">
                    <a:lumMod val="65000"/>
                    <a:lumOff val="35000"/>
                  </a:schemeClr>
                </a:solidFill>
                <a:latin typeface="Arial" panose="020B0604020202020204" pitchFamily="34" charset="0"/>
                <a:cs typeface="Arial" panose="020B0604020202020204" pitchFamily="34" charset="0"/>
              </a:rPr>
              <a:t>and use – </a:t>
            </a:r>
            <a:r>
              <a:rPr lang="en-GB" sz="900" b="1">
                <a:solidFill>
                  <a:schemeClr val="tx1">
                    <a:lumMod val="65000"/>
                    <a:lumOff val="35000"/>
                  </a:schemeClr>
                </a:solidFill>
                <a:latin typeface="Arial" panose="020B0604020202020204" pitchFamily="34" charset="0"/>
                <a:cs typeface="Arial" panose="020B0604020202020204" pitchFamily="34" charset="0"/>
              </a:rPr>
              <a:t>S</a:t>
            </a:r>
            <a:r>
              <a:rPr lang="en-GB" sz="900" b="1" baseline="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018DEEF0-DD94-5249-9246-FD6718231BD2}"/>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GB" sz="900" baseline="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GB" sz="900" b="1" baseline="0">
                <a:solidFill>
                  <a:schemeClr val="tx1">
                    <a:lumMod val="65000"/>
                    <a:lumOff val="35000"/>
                  </a:schemeClr>
                </a:solidFill>
                <a:latin typeface="Arial" panose="020B0604020202020204" pitchFamily="34" charset="0"/>
                <a:cs typeface="Arial" panose="020B0604020202020204" pitchFamily="34" charset="0"/>
              </a:rPr>
              <a:t>Format Background </a:t>
            </a:r>
            <a:r>
              <a:rPr lang="en-GB" sz="900" baseline="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GB" sz="900" b="1" baseline="0">
                <a:solidFill>
                  <a:schemeClr val="tx1">
                    <a:lumMod val="65000"/>
                    <a:lumOff val="35000"/>
                  </a:schemeClr>
                </a:solidFill>
                <a:latin typeface="Arial" panose="020B0604020202020204" pitchFamily="34" charset="0"/>
                <a:cs typeface="Arial" panose="020B0604020202020204" pitchFamily="34" charset="0"/>
              </a:rPr>
              <a:t>Solid fill</a:t>
            </a:r>
            <a:r>
              <a:rPr lang="en-GB" sz="900" baseline="0">
                <a:solidFill>
                  <a:schemeClr val="tx1">
                    <a:lumMod val="65000"/>
                    <a:lumOff val="35000"/>
                  </a:schemeClr>
                </a:solidFill>
                <a:latin typeface="Arial" panose="020B0604020202020204" pitchFamily="34" charset="0"/>
                <a:cs typeface="Arial" panose="020B0604020202020204" pitchFamily="34" charset="0"/>
              </a:rPr>
              <a:t> – </a:t>
            </a:r>
            <a:r>
              <a:rPr lang="en-GB" sz="900" b="1" baseline="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GB" sz="900" baseline="0">
              <a:solidFill>
                <a:schemeClr val="tx1">
                  <a:lumMod val="65000"/>
                  <a:lumOff val="35000"/>
                </a:schemeClr>
              </a:solidFill>
              <a:latin typeface="Arial" panose="020B0604020202020204" pitchFamily="34" charset="0"/>
              <a:cs typeface="Arial" panose="020B0604020202020204" pitchFamily="34" charset="0"/>
            </a:endParaRPr>
          </a:p>
          <a:p>
            <a:pPr algn="ctr"/>
            <a:endParaRPr lang="en-GB" sz="900" baseline="0">
              <a:solidFill>
                <a:schemeClr val="tx1">
                  <a:lumMod val="65000"/>
                  <a:lumOff val="35000"/>
                </a:schemeClr>
              </a:solidFill>
              <a:latin typeface="Arial" panose="020B0604020202020204" pitchFamily="34" charset="0"/>
              <a:cs typeface="Arial" panose="020B0604020202020204" pitchFamily="34" charset="0"/>
            </a:endParaRPr>
          </a:p>
          <a:p>
            <a:pPr algn="ctr"/>
            <a:endParaRPr lang="en-GB" sz="900" baseline="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0C1C4400-D3B5-244D-A4E9-12F13E258CD7}"/>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ktangel 10">
            <a:extLst>
              <a:ext uri="{FF2B5EF4-FFF2-40B4-BE49-F238E27FC236}">
                <a16:creationId xmlns:a16="http://schemas.microsoft.com/office/drawing/2014/main" id="{862FDDFE-BBE6-8844-9178-35DB0AD8FE9D}"/>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93393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 Title Start Gray">
    <p:spTree>
      <p:nvGrpSpPr>
        <p:cNvPr id="1" name=""/>
        <p:cNvGrpSpPr/>
        <p:nvPr/>
      </p:nvGrpSpPr>
      <p:grpSpPr>
        <a:xfrm>
          <a:off x="0" y="0"/>
          <a:ext cx="0" cy="0"/>
          <a:chOff x="0" y="0"/>
          <a:chExt cx="0" cy="0"/>
        </a:xfrm>
      </p:grpSpPr>
      <p:grpSp>
        <p:nvGrpSpPr>
          <p:cNvPr id="8" name="Grupp 12">
            <a:extLst>
              <a:ext uri="{FF2B5EF4-FFF2-40B4-BE49-F238E27FC236}">
                <a16:creationId xmlns:a16="http://schemas.microsoft.com/office/drawing/2014/main" id="{020B7E71-8C9B-5242-B01F-6CA360F416B2}"/>
              </a:ext>
            </a:extLst>
          </p:cNvPr>
          <p:cNvGrpSpPr/>
          <p:nvPr userDrawn="1"/>
        </p:nvGrpSpPr>
        <p:grpSpPr>
          <a:xfrm>
            <a:off x="576139" y="356679"/>
            <a:ext cx="1060123" cy="157076"/>
            <a:chOff x="576140" y="6451484"/>
            <a:chExt cx="615478" cy="91194"/>
          </a:xfrm>
          <a:solidFill>
            <a:schemeClr val="tx2"/>
          </a:solidFill>
        </p:grpSpPr>
        <p:sp>
          <p:nvSpPr>
            <p:cNvPr id="9" name="Bild 2">
              <a:extLst>
                <a:ext uri="{FF2B5EF4-FFF2-40B4-BE49-F238E27FC236}">
                  <a16:creationId xmlns:a16="http://schemas.microsoft.com/office/drawing/2014/main" id="{6318E37B-AA14-0649-9DA7-69211BFB17CA}"/>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0" name="Bild 2">
              <a:extLst>
                <a:ext uri="{FF2B5EF4-FFF2-40B4-BE49-F238E27FC236}">
                  <a16:creationId xmlns:a16="http://schemas.microsoft.com/office/drawing/2014/main" id="{32E1F09D-ED0C-DE46-9B1B-B9E26DF0BD3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1" name="Bild 2">
              <a:extLst>
                <a:ext uri="{FF2B5EF4-FFF2-40B4-BE49-F238E27FC236}">
                  <a16:creationId xmlns:a16="http://schemas.microsoft.com/office/drawing/2014/main" id="{3CA8F4F3-6275-ED44-8BB0-3552187481D5}"/>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12" name="Bild 2">
              <a:extLst>
                <a:ext uri="{FF2B5EF4-FFF2-40B4-BE49-F238E27FC236}">
                  <a16:creationId xmlns:a16="http://schemas.microsoft.com/office/drawing/2014/main" id="{9CDD8FD0-0EEC-FF4A-887F-3DDDEE806432}"/>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3" name="Bild 2">
              <a:extLst>
                <a:ext uri="{FF2B5EF4-FFF2-40B4-BE49-F238E27FC236}">
                  <a16:creationId xmlns:a16="http://schemas.microsoft.com/office/drawing/2014/main" id="{6CFB5C2E-2D79-B54B-B355-1FAC5B95A304}"/>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14" name="Bild 2">
              <a:extLst>
                <a:ext uri="{FF2B5EF4-FFF2-40B4-BE49-F238E27FC236}">
                  <a16:creationId xmlns:a16="http://schemas.microsoft.com/office/drawing/2014/main" id="{A94DC018-4855-8D4B-9A15-FEB331F2E3F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15" name="Bild 2">
              <a:extLst>
                <a:ext uri="{FF2B5EF4-FFF2-40B4-BE49-F238E27FC236}">
                  <a16:creationId xmlns:a16="http://schemas.microsoft.com/office/drawing/2014/main" id="{8C343B86-2555-6D48-AE8D-2ACDF160AD2F}"/>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Text Placeholder 18">
            <a:extLst>
              <a:ext uri="{FF2B5EF4-FFF2-40B4-BE49-F238E27FC236}">
                <a16:creationId xmlns:a16="http://schemas.microsoft.com/office/drawing/2014/main" id="{24922639-C89C-B84A-AA5D-5F56DD1D1156}"/>
              </a:ext>
            </a:extLst>
          </p:cNvPr>
          <p:cNvSpPr>
            <a:spLocks noGrp="1"/>
          </p:cNvSpPr>
          <p:nvPr>
            <p:ph type="body" sz="quarter" idx="14" hasCustomPrompt="1"/>
          </p:nvPr>
        </p:nvSpPr>
        <p:spPr>
          <a:xfrm>
            <a:off x="576000" y="1845591"/>
            <a:ext cx="5665788" cy="1903912"/>
          </a:xfrm>
          <a:prstGeom prst="rect">
            <a:avLst/>
          </a:prstGeom>
        </p:spPr>
        <p:txBody>
          <a:bodyPr anchor="b">
            <a:noAutofit/>
          </a:bodyPr>
          <a:lstStyle>
            <a:lvl1pPr marL="0" indent="0">
              <a:lnSpc>
                <a:spcPct val="85000"/>
              </a:lnSpc>
              <a:spcBef>
                <a:spcPts val="0"/>
              </a:spcBef>
              <a:buNone/>
              <a:defRPr sz="4200" spc="40" baseline="0">
                <a:solidFill>
                  <a:schemeClr val="accent1"/>
                </a:solidFill>
              </a:defRPr>
            </a:lvl1pPr>
          </a:lstStyle>
          <a:p>
            <a:pPr lvl="0"/>
            <a:r>
              <a:rPr lang="en-US" noProof="0"/>
              <a:t>Click to add a headline </a:t>
            </a:r>
            <a:br>
              <a:rPr lang="en-US" noProof="0"/>
            </a:br>
            <a:r>
              <a:rPr lang="en-US" noProof="0"/>
              <a:t>of maximum two lines</a:t>
            </a:r>
          </a:p>
        </p:txBody>
      </p:sp>
      <p:sp>
        <p:nvSpPr>
          <p:cNvPr id="17" name="Text Placeholder 18">
            <a:extLst>
              <a:ext uri="{FF2B5EF4-FFF2-40B4-BE49-F238E27FC236}">
                <a16:creationId xmlns:a16="http://schemas.microsoft.com/office/drawing/2014/main" id="{13062C08-0B1B-AD44-AD72-AA0948D72B37}"/>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accent1"/>
                </a:solidFill>
              </a:defRPr>
            </a:lvl1pPr>
          </a:lstStyle>
          <a:p>
            <a:pPr lvl="0"/>
            <a:r>
              <a:rPr lang="en-US" noProof="0"/>
              <a:t>Click to add name </a:t>
            </a:r>
            <a:br>
              <a:rPr lang="en-US" noProof="0"/>
            </a:br>
            <a:r>
              <a:rPr lang="en-US" noProof="0"/>
              <a:t>Title, Business Unit</a:t>
            </a:r>
          </a:p>
          <a:p>
            <a:pPr lvl="0"/>
            <a:r>
              <a:rPr lang="en-US" noProof="0"/>
              <a:t>And Date</a:t>
            </a:r>
          </a:p>
        </p:txBody>
      </p:sp>
      <p:sp>
        <p:nvSpPr>
          <p:cNvPr id="18" name="Platshållare för datum 3">
            <a:extLst>
              <a:ext uri="{FF2B5EF4-FFF2-40B4-BE49-F238E27FC236}">
                <a16:creationId xmlns:a16="http://schemas.microsoft.com/office/drawing/2014/main" id="{24313DCE-7C7B-BE47-B236-12335E1BB94B}"/>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08C1A2DA-1386-4FBD-88E1-33B08792EFBD}" type="datetime1">
              <a:rPr lang="en-US" noProof="0" smtClean="0"/>
              <a:t>8/20/26</a:t>
            </a:fld>
            <a:endParaRPr lang="en-US" noProof="0"/>
          </a:p>
        </p:txBody>
      </p:sp>
      <p:sp>
        <p:nvSpPr>
          <p:cNvPr id="19" name="Platshållare för sidfot 4">
            <a:extLst>
              <a:ext uri="{FF2B5EF4-FFF2-40B4-BE49-F238E27FC236}">
                <a16:creationId xmlns:a16="http://schemas.microsoft.com/office/drawing/2014/main" id="{C8598061-D3AB-104D-BCB1-F1F63C9D15AC}"/>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20" name="Platshållare för bildnummer 5">
            <a:extLst>
              <a:ext uri="{FF2B5EF4-FFF2-40B4-BE49-F238E27FC236}">
                <a16:creationId xmlns:a16="http://schemas.microsoft.com/office/drawing/2014/main" id="{AA379A6C-78A7-5146-80E3-D2B5A4DC31CD}"/>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336783913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Start Image Right">
    <p:bg>
      <p:bgRef idx="1001">
        <a:schemeClr val="bg1"/>
      </p:bgRef>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3AC9EDD-8C27-D14A-8926-6F5BFEA987E1}"/>
              </a:ext>
            </a:extLst>
          </p:cNvPr>
          <p:cNvSpPr>
            <a:spLocks noGrp="1"/>
          </p:cNvSpPr>
          <p:nvPr>
            <p:ph type="pic" sz="quarter" idx="13" hasCustomPrompt="1"/>
          </p:nvPr>
        </p:nvSpPr>
        <p:spPr>
          <a:xfrm>
            <a:off x="6106443" y="5"/>
            <a:ext cx="6094408" cy="6857997"/>
          </a:xfrm>
          <a:custGeom>
            <a:avLst/>
            <a:gdLst>
              <a:gd name="connsiteX0" fmla="*/ 0 w 6094408"/>
              <a:gd name="connsiteY0" fmla="*/ 0 h 6857997"/>
              <a:gd name="connsiteX1" fmla="*/ 6094408 w 6094408"/>
              <a:gd name="connsiteY1" fmla="*/ 0 h 6857997"/>
              <a:gd name="connsiteX2" fmla="*/ 6094408 w 6094408"/>
              <a:gd name="connsiteY2" fmla="*/ 6857997 h 6857997"/>
              <a:gd name="connsiteX3" fmla="*/ 0 w 6094408"/>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6094408" h="6857997">
                <a:moveTo>
                  <a:pt x="0" y="0"/>
                </a:moveTo>
                <a:lnTo>
                  <a:pt x="6094408" y="0"/>
                </a:lnTo>
                <a:lnTo>
                  <a:pt x="6094408"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11" name="Text Placeholder 18">
            <a:extLst>
              <a:ext uri="{FF2B5EF4-FFF2-40B4-BE49-F238E27FC236}">
                <a16:creationId xmlns:a16="http://schemas.microsoft.com/office/drawing/2014/main" id="{F33AAA9B-2FD7-7742-8FFC-0853E10FF816}"/>
              </a:ext>
            </a:extLst>
          </p:cNvPr>
          <p:cNvSpPr>
            <a:spLocks noGrp="1"/>
          </p:cNvSpPr>
          <p:nvPr>
            <p:ph type="body" sz="quarter" idx="14" hasCustomPrompt="1"/>
          </p:nvPr>
        </p:nvSpPr>
        <p:spPr>
          <a:xfrm>
            <a:off x="586800" y="1022400"/>
            <a:ext cx="5367600" cy="1069200"/>
          </a:xfrm>
          <a:prstGeom prst="rect">
            <a:avLst/>
          </a:prstGeom>
        </p:spPr>
        <p:txBody>
          <a:bodyPr anchor="b">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two lines</a:t>
            </a:r>
          </a:p>
        </p:txBody>
      </p:sp>
      <p:sp>
        <p:nvSpPr>
          <p:cNvPr id="13" name="Text Placeholder 7">
            <a:extLst>
              <a:ext uri="{FF2B5EF4-FFF2-40B4-BE49-F238E27FC236}">
                <a16:creationId xmlns:a16="http://schemas.microsoft.com/office/drawing/2014/main" id="{82C1EA7A-B2DC-6047-B1F0-EB47347CB0FD}"/>
              </a:ext>
            </a:extLst>
          </p:cNvPr>
          <p:cNvSpPr>
            <a:spLocks noGrp="1"/>
          </p:cNvSpPr>
          <p:nvPr>
            <p:ph type="body" sz="quarter" idx="19" hasCustomPrompt="1"/>
          </p:nvPr>
        </p:nvSpPr>
        <p:spPr>
          <a:xfrm>
            <a:off x="586800" y="2228400"/>
            <a:ext cx="3758400" cy="766800"/>
          </a:xfrm>
        </p:spPr>
        <p:txBody>
          <a:bodyPr/>
          <a:lstStyle>
            <a:lvl1pPr marL="0" indent="0">
              <a:lnSpc>
                <a:spcPct val="100000"/>
              </a:lnSpc>
              <a:spcBef>
                <a:spcPts val="0"/>
              </a:spcBef>
              <a:spcAft>
                <a:spcPts val="0"/>
              </a:spcAft>
              <a:buNone/>
              <a:defRPr sz="1400" spc="70" baseline="0">
                <a:solidFill>
                  <a:schemeClr val="tx2"/>
                </a:solidFill>
              </a:defRPr>
            </a:lvl1pPr>
            <a:lvl2pPr>
              <a:lnSpc>
                <a:spcPct val="100000"/>
              </a:lnSpc>
              <a:spcBef>
                <a:spcPts val="0"/>
              </a:spcBef>
              <a:spcAft>
                <a:spcPts val="600"/>
              </a:spcAft>
              <a:defRPr spc="40" baseline="0"/>
            </a:lvl2pPr>
            <a:lvl3pPr>
              <a:defRPr spc="40" baseline="0"/>
            </a:lvl3pPr>
            <a:lvl4pPr>
              <a:defRPr spc="40" baseline="0"/>
            </a:lvl4pPr>
            <a:lvl5pPr>
              <a:defRPr spc="40" baseline="0"/>
            </a:lvl5pPr>
          </a:lstStyle>
          <a:p>
            <a:pPr lvl="0"/>
            <a:r>
              <a:rPr lang="en-US" noProof="0"/>
              <a:t>Click to add name </a:t>
            </a:r>
            <a:br>
              <a:rPr lang="en-US" noProof="0"/>
            </a:br>
            <a:r>
              <a:rPr lang="en-US" noProof="0"/>
              <a:t>Title, Business Unit</a:t>
            </a:r>
          </a:p>
          <a:p>
            <a:pPr lvl="0"/>
            <a:r>
              <a:rPr lang="en-US" noProof="0"/>
              <a:t>And Date</a:t>
            </a:r>
          </a:p>
          <a:p>
            <a:pPr lvl="0"/>
            <a:endParaRPr lang="en-US" noProof="0"/>
          </a:p>
        </p:txBody>
      </p:sp>
      <p:grpSp>
        <p:nvGrpSpPr>
          <p:cNvPr id="16" name="Grupp 12">
            <a:extLst>
              <a:ext uri="{FF2B5EF4-FFF2-40B4-BE49-F238E27FC236}">
                <a16:creationId xmlns:a16="http://schemas.microsoft.com/office/drawing/2014/main" id="{7B8EA33A-0DDA-7940-8113-BE73FD751EB8}"/>
              </a:ext>
            </a:extLst>
          </p:cNvPr>
          <p:cNvGrpSpPr/>
          <p:nvPr userDrawn="1"/>
        </p:nvGrpSpPr>
        <p:grpSpPr>
          <a:xfrm>
            <a:off x="576139" y="356679"/>
            <a:ext cx="1060123" cy="157076"/>
            <a:chOff x="576140" y="6451484"/>
            <a:chExt cx="615478" cy="91194"/>
          </a:xfrm>
          <a:solidFill>
            <a:schemeClr val="tx2"/>
          </a:solidFill>
        </p:grpSpPr>
        <p:sp>
          <p:nvSpPr>
            <p:cNvPr id="23" name="Bild 2">
              <a:extLst>
                <a:ext uri="{FF2B5EF4-FFF2-40B4-BE49-F238E27FC236}">
                  <a16:creationId xmlns:a16="http://schemas.microsoft.com/office/drawing/2014/main" id="{16C420B3-38E5-A24E-87DB-AEBB461037E8}"/>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F1EECABB-58E1-594D-BB46-4F637D1B815D}"/>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55844BB1-0477-5F42-8E26-AD07E3790CA2}"/>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2B38D3F9-8AB2-7041-BCFA-7A39AEC96D66}"/>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9FF5F733-ABFA-F74D-A51F-32D156E9697F}"/>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12399984-7D89-BA4B-8680-16A35DE6346A}"/>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3F7ACFCB-3C11-A944-85A1-813B3B296B31}"/>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pic>
        <p:nvPicPr>
          <p:cNvPr id="3" name="Picture 2">
            <a:extLst>
              <a:ext uri="{FF2B5EF4-FFF2-40B4-BE49-F238E27FC236}">
                <a16:creationId xmlns:a16="http://schemas.microsoft.com/office/drawing/2014/main" id="{3AEBADDD-1900-F249-8119-D21783D428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23856"/>
            <a:ext cx="6105144" cy="3434144"/>
          </a:xfrm>
          <a:prstGeom prst="rect">
            <a:avLst/>
          </a:prstGeom>
        </p:spPr>
      </p:pic>
      <p:sp>
        <p:nvSpPr>
          <p:cNvPr id="14" name="Text Placeholder 4">
            <a:extLst>
              <a:ext uri="{FF2B5EF4-FFF2-40B4-BE49-F238E27FC236}">
                <a16:creationId xmlns:a16="http://schemas.microsoft.com/office/drawing/2014/main" id="{CC3C7BB9-3F20-C241-BDD4-EFCDD224BE0F}"/>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593711185"/>
      </p:ext>
    </p:extLst>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Start Image bottom ">
    <p:bg>
      <p:bgRef idx="1001">
        <a:schemeClr val="bg1"/>
      </p:bgRef>
    </p:bg>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EE6BDD26-0003-9E49-B5AA-0AFE38C202D5}"/>
              </a:ext>
            </a:extLst>
          </p:cNvPr>
          <p:cNvSpPr>
            <a:spLocks noGrp="1"/>
          </p:cNvSpPr>
          <p:nvPr>
            <p:ph type="pic" sz="quarter" idx="13"/>
          </p:nvPr>
        </p:nvSpPr>
        <p:spPr>
          <a:xfrm>
            <a:off x="5" y="3429000"/>
            <a:ext cx="12191997" cy="3429000"/>
          </a:xfrm>
          <a:custGeom>
            <a:avLst/>
            <a:gdLst>
              <a:gd name="connsiteX0" fmla="*/ 0 w 12191997"/>
              <a:gd name="connsiteY0" fmla="*/ 0 h 3429000"/>
              <a:gd name="connsiteX1" fmla="*/ 12191997 w 12191997"/>
              <a:gd name="connsiteY1" fmla="*/ 0 h 3429000"/>
              <a:gd name="connsiteX2" fmla="*/ 12191997 w 12191997"/>
              <a:gd name="connsiteY2" fmla="*/ 3429000 h 3429000"/>
              <a:gd name="connsiteX3" fmla="*/ 0 w 12191997"/>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1997" h="3429000">
                <a:moveTo>
                  <a:pt x="0" y="0"/>
                </a:moveTo>
                <a:lnTo>
                  <a:pt x="12191997" y="0"/>
                </a:lnTo>
                <a:lnTo>
                  <a:pt x="12191997" y="3429000"/>
                </a:lnTo>
                <a:lnTo>
                  <a:pt x="0" y="3429000"/>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endParaRPr lang="en-US" noProof="0"/>
          </a:p>
          <a:p>
            <a:r>
              <a:rPr lang="en-US" noProof="0"/>
              <a:t>Click on the icon to add an image</a:t>
            </a:r>
          </a:p>
        </p:txBody>
      </p:sp>
      <p:sp>
        <p:nvSpPr>
          <p:cNvPr id="23" name="Text Placeholder 18">
            <a:extLst>
              <a:ext uri="{FF2B5EF4-FFF2-40B4-BE49-F238E27FC236}">
                <a16:creationId xmlns:a16="http://schemas.microsoft.com/office/drawing/2014/main" id="{B90E63D6-B767-044F-B22B-DAE3A993B4EF}"/>
              </a:ext>
            </a:extLst>
          </p:cNvPr>
          <p:cNvSpPr>
            <a:spLocks noGrp="1"/>
          </p:cNvSpPr>
          <p:nvPr>
            <p:ph type="body" sz="quarter" idx="14" hasCustomPrompt="1"/>
          </p:nvPr>
        </p:nvSpPr>
        <p:spPr>
          <a:xfrm>
            <a:off x="586800" y="1022400"/>
            <a:ext cx="5367600" cy="1069200"/>
          </a:xfrm>
          <a:prstGeom prst="rect">
            <a:avLst/>
          </a:prstGeom>
        </p:spPr>
        <p:txBody>
          <a:bodyPr anchor="b">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two lines</a:t>
            </a:r>
          </a:p>
        </p:txBody>
      </p:sp>
      <p:sp>
        <p:nvSpPr>
          <p:cNvPr id="25" name="Text Placeholder 7">
            <a:extLst>
              <a:ext uri="{FF2B5EF4-FFF2-40B4-BE49-F238E27FC236}">
                <a16:creationId xmlns:a16="http://schemas.microsoft.com/office/drawing/2014/main" id="{011EC948-22C4-664E-98D2-87FDF8C22E1F}"/>
              </a:ext>
            </a:extLst>
          </p:cNvPr>
          <p:cNvSpPr>
            <a:spLocks noGrp="1"/>
          </p:cNvSpPr>
          <p:nvPr>
            <p:ph type="body" sz="quarter" idx="19" hasCustomPrompt="1"/>
          </p:nvPr>
        </p:nvSpPr>
        <p:spPr>
          <a:xfrm>
            <a:off x="586800" y="2228400"/>
            <a:ext cx="3758400" cy="766800"/>
          </a:xfrm>
        </p:spPr>
        <p:txBody>
          <a:bodyPr/>
          <a:lstStyle>
            <a:lvl1pPr marL="0" indent="0">
              <a:lnSpc>
                <a:spcPct val="100000"/>
              </a:lnSpc>
              <a:spcBef>
                <a:spcPts val="0"/>
              </a:spcBef>
              <a:spcAft>
                <a:spcPts val="0"/>
              </a:spcAft>
              <a:buNone/>
              <a:defRPr sz="1400" spc="70" baseline="0">
                <a:solidFill>
                  <a:schemeClr val="tx2"/>
                </a:solidFill>
              </a:defRPr>
            </a:lvl1pPr>
            <a:lvl2pPr>
              <a:lnSpc>
                <a:spcPct val="100000"/>
              </a:lnSpc>
              <a:spcBef>
                <a:spcPts val="0"/>
              </a:spcBef>
              <a:spcAft>
                <a:spcPts val="600"/>
              </a:spcAft>
              <a:defRPr spc="40" baseline="0"/>
            </a:lvl2pPr>
            <a:lvl3pPr>
              <a:defRPr spc="40" baseline="0"/>
            </a:lvl3pPr>
            <a:lvl4pPr>
              <a:defRPr spc="40" baseline="0"/>
            </a:lvl4pPr>
            <a:lvl5pPr>
              <a:defRPr spc="40" baseline="0"/>
            </a:lvl5pPr>
          </a:lstStyle>
          <a:p>
            <a:pPr lvl="0"/>
            <a:r>
              <a:rPr lang="en-US" noProof="0"/>
              <a:t>Click to add name </a:t>
            </a:r>
            <a:br>
              <a:rPr lang="en-US" noProof="0"/>
            </a:br>
            <a:r>
              <a:rPr lang="en-US" noProof="0"/>
              <a:t>Title, Business Unit</a:t>
            </a:r>
          </a:p>
          <a:p>
            <a:pPr lvl="0"/>
            <a:r>
              <a:rPr lang="en-US" noProof="0"/>
              <a:t>And Date</a:t>
            </a:r>
          </a:p>
        </p:txBody>
      </p:sp>
      <p:grpSp>
        <p:nvGrpSpPr>
          <p:cNvPr id="26" name="Grupp 12">
            <a:extLst>
              <a:ext uri="{FF2B5EF4-FFF2-40B4-BE49-F238E27FC236}">
                <a16:creationId xmlns:a16="http://schemas.microsoft.com/office/drawing/2014/main" id="{89AD5AFE-2894-B941-A82D-0226C18F5E77}"/>
              </a:ext>
            </a:extLst>
          </p:cNvPr>
          <p:cNvGrpSpPr/>
          <p:nvPr userDrawn="1"/>
        </p:nvGrpSpPr>
        <p:grpSpPr>
          <a:xfrm>
            <a:off x="576139" y="356679"/>
            <a:ext cx="1060123" cy="157076"/>
            <a:chOff x="576140" y="6451484"/>
            <a:chExt cx="615478" cy="91194"/>
          </a:xfrm>
          <a:solidFill>
            <a:schemeClr val="tx2"/>
          </a:solidFill>
        </p:grpSpPr>
        <p:sp>
          <p:nvSpPr>
            <p:cNvPr id="27" name="Bild 2">
              <a:extLst>
                <a:ext uri="{FF2B5EF4-FFF2-40B4-BE49-F238E27FC236}">
                  <a16:creationId xmlns:a16="http://schemas.microsoft.com/office/drawing/2014/main" id="{FC7F3D29-B155-774D-B476-2FA09C5D848D}"/>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7F08FE4E-0EBE-0942-85A9-1A5D69F2754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D68821BB-D758-0E4D-B453-676C75C42D70}"/>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1D6B9307-E802-F84D-B75D-993CD3B0A72F}"/>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D4D9B826-FD0D-B24D-AEB1-74FC713BFEB5}"/>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2" name="Bild 2">
              <a:extLst>
                <a:ext uri="{FF2B5EF4-FFF2-40B4-BE49-F238E27FC236}">
                  <a16:creationId xmlns:a16="http://schemas.microsoft.com/office/drawing/2014/main" id="{AD7ECE03-2B58-C447-B430-8A321B3A296B}"/>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1DF42BDD-5C24-5E40-850D-18D70780214D}"/>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pic>
        <p:nvPicPr>
          <p:cNvPr id="14" name="Picture 13">
            <a:extLst>
              <a:ext uri="{FF2B5EF4-FFF2-40B4-BE49-F238E27FC236}">
                <a16:creationId xmlns:a16="http://schemas.microsoft.com/office/drawing/2014/main" id="{8B1C15A7-918F-AF40-BCEC-CCE1BABA9F7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6000" y="0"/>
            <a:ext cx="6096000" cy="3429000"/>
          </a:xfrm>
          <a:prstGeom prst="rect">
            <a:avLst/>
          </a:prstGeom>
        </p:spPr>
      </p:pic>
      <p:sp>
        <p:nvSpPr>
          <p:cNvPr id="16" name="Text Placeholder 4">
            <a:extLst>
              <a:ext uri="{FF2B5EF4-FFF2-40B4-BE49-F238E27FC236}">
                <a16:creationId xmlns:a16="http://schemas.microsoft.com/office/drawing/2014/main" id="{0D8979E1-21E0-C04D-9C4F-75E1638A4C46}"/>
              </a:ext>
            </a:extLst>
          </p:cNvPr>
          <p:cNvSpPr>
            <a:spLocks noGrp="1"/>
          </p:cNvSpPr>
          <p:nvPr>
            <p:ph type="body" sz="quarter" idx="16" hasCustomPrompt="1"/>
          </p:nvPr>
        </p:nvSpPr>
        <p:spPr>
          <a:xfrm rot="5400000">
            <a:off x="10901730" y="4232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818788120"/>
      </p:ext>
    </p:extLst>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 Agenda Two Columns">
    <p:bg>
      <p:bgRef idx="1001">
        <a:schemeClr val="bg1"/>
      </p:bgRef>
    </p:bg>
    <p:spTree>
      <p:nvGrpSpPr>
        <p:cNvPr id="1" name=""/>
        <p:cNvGrpSpPr/>
        <p:nvPr/>
      </p:nvGrpSpPr>
      <p:grpSpPr>
        <a:xfrm>
          <a:off x="0" y="0"/>
          <a:ext cx="0" cy="0"/>
          <a:chOff x="0" y="0"/>
          <a:chExt cx="0" cy="0"/>
        </a:xfrm>
      </p:grpSpPr>
      <p:sp>
        <p:nvSpPr>
          <p:cNvPr id="12" name="Picture Placeholder 10">
            <a:extLst>
              <a:ext uri="{FF2B5EF4-FFF2-40B4-BE49-F238E27FC236}">
                <a16:creationId xmlns:a16="http://schemas.microsoft.com/office/drawing/2014/main" id="{F1C700C8-E7B5-C246-BF0A-50734999BFF2}"/>
              </a:ext>
            </a:extLst>
          </p:cNvPr>
          <p:cNvSpPr>
            <a:spLocks noGrp="1"/>
          </p:cNvSpPr>
          <p:nvPr>
            <p:ph type="pic" sz="quarter" idx="18" hasCustomPrompt="1"/>
          </p:nvPr>
        </p:nvSpPr>
        <p:spPr>
          <a:xfrm>
            <a:off x="8128000" y="0"/>
            <a:ext cx="406241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0"/>
            <a:ext cx="7253550" cy="4212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for a short headline </a:t>
            </a:r>
          </a:p>
        </p:txBody>
      </p:sp>
      <p:sp>
        <p:nvSpPr>
          <p:cNvPr id="9" name="Text Placeholder 8">
            <a:extLst>
              <a:ext uri="{FF2B5EF4-FFF2-40B4-BE49-F238E27FC236}">
                <a16:creationId xmlns:a16="http://schemas.microsoft.com/office/drawing/2014/main" id="{A02FE398-BCDE-144D-BB12-B6AB8C96E842}"/>
              </a:ext>
            </a:extLst>
          </p:cNvPr>
          <p:cNvSpPr>
            <a:spLocks noGrp="1"/>
          </p:cNvSpPr>
          <p:nvPr>
            <p:ph type="body" sz="quarter" idx="15" hasCustomPrompt="1"/>
          </p:nvPr>
        </p:nvSpPr>
        <p:spPr>
          <a:xfrm>
            <a:off x="576262" y="1746000"/>
            <a:ext cx="7253287" cy="4391999"/>
          </a:xfrm>
        </p:spPr>
        <p:txBody>
          <a:bodyPr numCol="2" spcCol="288000"/>
          <a:lstStyle>
            <a:lvl1pPr marL="342000" indent="-342000">
              <a:lnSpc>
                <a:spcPct val="100000"/>
              </a:lnSpc>
              <a:spcBef>
                <a:spcPts val="0"/>
              </a:spcBef>
              <a:spcAft>
                <a:spcPts val="1000"/>
              </a:spcAft>
              <a:buFont typeface="+mj-lt"/>
              <a:buAutoNum type="arabicPeriod"/>
              <a:defRPr sz="1800" spc="40" baseline="0">
                <a:solidFill>
                  <a:schemeClr val="tx2"/>
                </a:solidFill>
              </a:defRPr>
            </a:lvl1pPr>
            <a:lvl2pPr marL="342000" indent="-342000">
              <a:lnSpc>
                <a:spcPct val="100000"/>
              </a:lnSpc>
              <a:spcAft>
                <a:spcPts val="1000"/>
              </a:spcAft>
              <a:tabLst/>
              <a:defRPr sz="1800" spc="40" baseline="0">
                <a:solidFill>
                  <a:schemeClr val="tx1"/>
                </a:solidFill>
              </a:defRPr>
            </a:lvl2pPr>
            <a:lvl3pPr>
              <a:lnSpc>
                <a:spcPct val="100000"/>
              </a:lnSpc>
              <a:defRPr sz="1400" spc="40" baseline="0">
                <a:solidFill>
                  <a:schemeClr val="tx1"/>
                </a:solidFill>
              </a:defRPr>
            </a:lvl3pPr>
            <a:lvl4pPr>
              <a:lnSpc>
                <a:spcPct val="100000"/>
              </a:lnSpc>
              <a:defRPr sz="1200" spc="40" baseline="0">
                <a:solidFill>
                  <a:schemeClr val="tx1"/>
                </a:solidFill>
              </a:defRPr>
            </a:lvl4pPr>
            <a:lvl5pPr>
              <a:lnSpc>
                <a:spcPct val="100000"/>
              </a:lnSpc>
              <a:defRPr sz="1100" spc="40" baseline="0">
                <a:solidFill>
                  <a:schemeClr val="tx1"/>
                </a:solidFill>
              </a:defRPr>
            </a:lvl5pPr>
          </a:lstStyle>
          <a:p>
            <a:pPr lvl="0"/>
            <a:r>
              <a:rPr lang="en-US" noProof="0"/>
              <a:t>Click for agenda</a:t>
            </a:r>
          </a:p>
        </p:txBody>
      </p:sp>
      <p:grpSp>
        <p:nvGrpSpPr>
          <p:cNvPr id="22" name="Grupp 32">
            <a:extLst>
              <a:ext uri="{FF2B5EF4-FFF2-40B4-BE49-F238E27FC236}">
                <a16:creationId xmlns:a16="http://schemas.microsoft.com/office/drawing/2014/main" id="{C530D02F-41BB-2342-8817-E7BBC1EE526F}"/>
              </a:ext>
            </a:extLst>
          </p:cNvPr>
          <p:cNvGrpSpPr/>
          <p:nvPr userDrawn="1"/>
        </p:nvGrpSpPr>
        <p:grpSpPr>
          <a:xfrm>
            <a:off x="576140" y="6451484"/>
            <a:ext cx="615478" cy="91194"/>
            <a:chOff x="576140" y="6451484"/>
            <a:chExt cx="615478" cy="91194"/>
          </a:xfrm>
          <a:solidFill>
            <a:schemeClr val="tx2"/>
          </a:solidFill>
        </p:grpSpPr>
        <p:sp>
          <p:nvSpPr>
            <p:cNvPr id="23" name="Bild 2">
              <a:extLst>
                <a:ext uri="{FF2B5EF4-FFF2-40B4-BE49-F238E27FC236}">
                  <a16:creationId xmlns:a16="http://schemas.microsoft.com/office/drawing/2014/main" id="{85A084C9-2542-8848-9DB5-5D86D692D297}"/>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2BA0AFD0-9020-B146-9C91-DE2B2751DBBC}"/>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F99A1589-2BCF-A445-9FED-09E2BBBF016D}"/>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756FE558-AE20-A14D-A4E5-DE74496F9A25}"/>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EF190895-7218-EF44-85C0-DEA8162E54FE}"/>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75B0F7AD-B7A4-AD46-94AB-05D26F86F5B5}"/>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24162085-50AF-7D4F-B851-EB1B84146BC8}"/>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Platshållare för datum 3">
            <a:extLst>
              <a:ext uri="{FF2B5EF4-FFF2-40B4-BE49-F238E27FC236}">
                <a16:creationId xmlns:a16="http://schemas.microsoft.com/office/drawing/2014/main" id="{0A36DDC0-4DD5-0A44-B6D5-92B3B9F84962}"/>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C0DC62C2-0558-47F1-ACB6-BAA203031C5C}" type="datetime1">
              <a:rPr lang="en-US" noProof="0" smtClean="0"/>
              <a:t>8/20/26</a:t>
            </a:fld>
            <a:endParaRPr lang="en-US" noProof="0"/>
          </a:p>
        </p:txBody>
      </p:sp>
      <p:sp>
        <p:nvSpPr>
          <p:cNvPr id="17" name="Platshållare för sidfot 4">
            <a:extLst>
              <a:ext uri="{FF2B5EF4-FFF2-40B4-BE49-F238E27FC236}">
                <a16:creationId xmlns:a16="http://schemas.microsoft.com/office/drawing/2014/main" id="{B98CC20A-8C0B-9A49-BFBE-8D1DF1DBCE33}"/>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noProof="0"/>
              <a:t>Skanska Norge Hovedpresentasjon - desember 2022</a:t>
            </a:r>
            <a:endParaRPr lang="en-US" noProof="0"/>
          </a:p>
        </p:txBody>
      </p:sp>
      <p:sp>
        <p:nvSpPr>
          <p:cNvPr id="18" name="Platshållare för bildnummer 5">
            <a:extLst>
              <a:ext uri="{FF2B5EF4-FFF2-40B4-BE49-F238E27FC236}">
                <a16:creationId xmlns:a16="http://schemas.microsoft.com/office/drawing/2014/main" id="{5723D486-E6CF-2743-8E0E-97E3E34AA763}"/>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noProof="0" smtClean="0"/>
              <a:pPr/>
              <a:t>‹#›</a:t>
            </a:fld>
            <a:endParaRPr lang="en-US" noProof="0"/>
          </a:p>
        </p:txBody>
      </p:sp>
      <p:sp>
        <p:nvSpPr>
          <p:cNvPr id="21" name="Text Placeholder 4">
            <a:extLst>
              <a:ext uri="{FF2B5EF4-FFF2-40B4-BE49-F238E27FC236}">
                <a16:creationId xmlns:a16="http://schemas.microsoft.com/office/drawing/2014/main" id="{F5F647EA-519F-A64D-849A-BA46FEFF2C70}"/>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042211400"/>
      </p:ext>
    </p:extLst>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 Text One Column">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grpSp>
        <p:nvGrpSpPr>
          <p:cNvPr id="31" name="Grupp 32">
            <a:extLst>
              <a:ext uri="{FF2B5EF4-FFF2-40B4-BE49-F238E27FC236}">
                <a16:creationId xmlns:a16="http://schemas.microsoft.com/office/drawing/2014/main" id="{45823251-0A92-F943-96AC-12DF30AF4CA3}"/>
              </a:ext>
            </a:extLst>
          </p:cNvPr>
          <p:cNvGrpSpPr/>
          <p:nvPr userDrawn="1"/>
        </p:nvGrpSpPr>
        <p:grpSpPr>
          <a:xfrm>
            <a:off x="576140" y="6451484"/>
            <a:ext cx="615478" cy="91194"/>
            <a:chOff x="576140" y="6451484"/>
            <a:chExt cx="615478" cy="91194"/>
          </a:xfrm>
          <a:solidFill>
            <a:schemeClr val="tx2"/>
          </a:solidFill>
        </p:grpSpPr>
        <p:sp>
          <p:nvSpPr>
            <p:cNvPr id="32" name="Bild 2">
              <a:extLst>
                <a:ext uri="{FF2B5EF4-FFF2-40B4-BE49-F238E27FC236}">
                  <a16:creationId xmlns:a16="http://schemas.microsoft.com/office/drawing/2014/main" id="{74762D86-6151-C443-84B7-A8309855863A}"/>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4BB7FB38-2672-3848-87FA-36EC29BDA202}"/>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8CCCB167-B621-E246-BA5E-9D378AEC7010}"/>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5" name="Bild 2">
              <a:extLst>
                <a:ext uri="{FF2B5EF4-FFF2-40B4-BE49-F238E27FC236}">
                  <a16:creationId xmlns:a16="http://schemas.microsoft.com/office/drawing/2014/main" id="{148DCF08-5B2F-BD4B-B128-2CD85227BFA4}"/>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6" name="Bild 2">
              <a:extLst>
                <a:ext uri="{FF2B5EF4-FFF2-40B4-BE49-F238E27FC236}">
                  <a16:creationId xmlns:a16="http://schemas.microsoft.com/office/drawing/2014/main" id="{5239769A-D8A1-E94D-8088-5E6F344F6FF7}"/>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7" name="Bild 2">
              <a:extLst>
                <a:ext uri="{FF2B5EF4-FFF2-40B4-BE49-F238E27FC236}">
                  <a16:creationId xmlns:a16="http://schemas.microsoft.com/office/drawing/2014/main" id="{21F33749-C7D4-BB47-8F30-DE2A281D3A9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8" name="Bild 2">
              <a:extLst>
                <a:ext uri="{FF2B5EF4-FFF2-40B4-BE49-F238E27FC236}">
                  <a16:creationId xmlns:a16="http://schemas.microsoft.com/office/drawing/2014/main" id="{47D910AE-98DC-D74F-8049-5CAC6FA0AF92}"/>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3" name="Platshållare för text 2">
            <a:extLst>
              <a:ext uri="{FF2B5EF4-FFF2-40B4-BE49-F238E27FC236}">
                <a16:creationId xmlns:a16="http://schemas.microsoft.com/office/drawing/2014/main" id="{A1D46F6E-F6BB-EC4F-8188-19A644D6F0A1}"/>
              </a:ext>
            </a:extLst>
          </p:cNvPr>
          <p:cNvSpPr>
            <a:spLocks noGrp="1"/>
          </p:cNvSpPr>
          <p:nvPr>
            <p:ph type="body" sz="quarter" idx="20" hasCustomPrompt="1"/>
          </p:nvPr>
        </p:nvSpPr>
        <p:spPr>
          <a:xfrm>
            <a:off x="576000" y="2098800"/>
            <a:ext cx="11039738" cy="403066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Platshållare för datum 3">
            <a:extLst>
              <a:ext uri="{FF2B5EF4-FFF2-40B4-BE49-F238E27FC236}">
                <a16:creationId xmlns:a16="http://schemas.microsoft.com/office/drawing/2014/main" id="{A45FAC72-E06A-5541-AD19-EF81616DFFF7}"/>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2B1D7F04-3E3F-4406-BF0B-93A6C562E6CA}" type="datetime1">
              <a:rPr lang="en-US" smtClean="0"/>
              <a:t>8/20/26</a:t>
            </a:fld>
            <a:endParaRPr lang="en-US"/>
          </a:p>
        </p:txBody>
      </p:sp>
      <p:sp>
        <p:nvSpPr>
          <p:cNvPr id="16" name="Platshållare för sidfot 4">
            <a:extLst>
              <a:ext uri="{FF2B5EF4-FFF2-40B4-BE49-F238E27FC236}">
                <a16:creationId xmlns:a16="http://schemas.microsoft.com/office/drawing/2014/main" id="{C43616C8-90A0-E241-84F4-2A5626921525}"/>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a:t>Skanska Norge Hovedpresentasjon - desember 2022</a:t>
            </a:r>
            <a:endParaRPr lang="en-US"/>
          </a:p>
        </p:txBody>
      </p:sp>
      <p:sp>
        <p:nvSpPr>
          <p:cNvPr id="17" name="Platshållare för bildnummer 5">
            <a:extLst>
              <a:ext uri="{FF2B5EF4-FFF2-40B4-BE49-F238E27FC236}">
                <a16:creationId xmlns:a16="http://schemas.microsoft.com/office/drawing/2014/main" id="{A4138EC0-2D04-8B4F-99CA-F996696CEF7F}"/>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2570009642"/>
      </p:ext>
    </p:extLst>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 Text Two Flowing Columns">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grpSp>
        <p:nvGrpSpPr>
          <p:cNvPr id="23" name="Grupp 32">
            <a:extLst>
              <a:ext uri="{FF2B5EF4-FFF2-40B4-BE49-F238E27FC236}">
                <a16:creationId xmlns:a16="http://schemas.microsoft.com/office/drawing/2014/main" id="{8B03C48B-F907-BE43-A494-AFCA1EC37F3F}"/>
              </a:ext>
            </a:extLst>
          </p:cNvPr>
          <p:cNvGrpSpPr/>
          <p:nvPr userDrawn="1"/>
        </p:nvGrpSpPr>
        <p:grpSpPr>
          <a:xfrm>
            <a:off x="576140" y="6451484"/>
            <a:ext cx="615478" cy="91194"/>
            <a:chOff x="576140" y="6451484"/>
            <a:chExt cx="615478" cy="91194"/>
          </a:xfrm>
          <a:solidFill>
            <a:schemeClr val="tx2"/>
          </a:solidFill>
        </p:grpSpPr>
        <p:sp>
          <p:nvSpPr>
            <p:cNvPr id="24" name="Bild 2">
              <a:extLst>
                <a:ext uri="{FF2B5EF4-FFF2-40B4-BE49-F238E27FC236}">
                  <a16:creationId xmlns:a16="http://schemas.microsoft.com/office/drawing/2014/main" id="{539AD44F-4AF2-FF4F-9D06-17E1A4C28BBE}"/>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5BE09178-ECA8-844A-B048-00F09827D6AE}"/>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2869571E-38AE-8E44-A360-01C17E6F98BD}"/>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BA7F8BE0-BC77-6840-BE67-8B740867F3BD}"/>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244CF4A3-7B1A-3C41-94CF-1DA929D1D49B}"/>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9B4D778E-499D-4744-AC87-93ABFC8BAD1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15D52584-E231-3B47-A1E3-E875B68A82BF}"/>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5" name="Platshållare för text 2">
            <a:extLst>
              <a:ext uri="{FF2B5EF4-FFF2-40B4-BE49-F238E27FC236}">
                <a16:creationId xmlns:a16="http://schemas.microsoft.com/office/drawing/2014/main" id="{F71CA44B-A516-DE48-8E00-49E05D1465C6}"/>
              </a:ext>
            </a:extLst>
          </p:cNvPr>
          <p:cNvSpPr>
            <a:spLocks noGrp="1"/>
          </p:cNvSpPr>
          <p:nvPr>
            <p:ph type="body" sz="quarter" idx="20" hasCustomPrompt="1"/>
          </p:nvPr>
        </p:nvSpPr>
        <p:spPr>
          <a:xfrm>
            <a:off x="576000" y="2098800"/>
            <a:ext cx="11039738" cy="4030663"/>
          </a:xfrm>
        </p:spPr>
        <p:txBody>
          <a:bodyPr numCol="2"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 name="Platshållare för datum 3">
            <a:extLst>
              <a:ext uri="{FF2B5EF4-FFF2-40B4-BE49-F238E27FC236}">
                <a16:creationId xmlns:a16="http://schemas.microsoft.com/office/drawing/2014/main" id="{27DC427A-891F-B147-86E2-B23F6D534C91}"/>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72038727-D203-437E-B0B3-3BFE36F802C5}" type="datetime1">
              <a:rPr lang="en-US" smtClean="0"/>
              <a:t>8/20/26</a:t>
            </a:fld>
            <a:endParaRPr lang="en-US"/>
          </a:p>
        </p:txBody>
      </p:sp>
      <p:sp>
        <p:nvSpPr>
          <p:cNvPr id="17" name="Platshållare för sidfot 4">
            <a:extLst>
              <a:ext uri="{FF2B5EF4-FFF2-40B4-BE49-F238E27FC236}">
                <a16:creationId xmlns:a16="http://schemas.microsoft.com/office/drawing/2014/main" id="{BD08E183-7EEB-1A48-9454-562EA841C114}"/>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a:t>Skanska Norge Hovedpresentasjon - desember 2022</a:t>
            </a:r>
            <a:endParaRPr lang="en-US"/>
          </a:p>
        </p:txBody>
      </p:sp>
      <p:sp>
        <p:nvSpPr>
          <p:cNvPr id="18" name="Platshållare för bildnummer 5">
            <a:extLst>
              <a:ext uri="{FF2B5EF4-FFF2-40B4-BE49-F238E27FC236}">
                <a16:creationId xmlns:a16="http://schemas.microsoft.com/office/drawing/2014/main" id="{56AED5FD-1C48-544B-95C1-198A224E374A}"/>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4083794808"/>
      </p:ext>
    </p:extLst>
  </p:cSld>
  <p:clrMapOvr>
    <a:overrideClrMapping bg1="lt1" tx1="dk1" bg2="lt2" tx2="dk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 Text Two Columns Headline">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sp>
        <p:nvSpPr>
          <p:cNvPr id="22" name="Text Placeholder 7">
            <a:extLst>
              <a:ext uri="{FF2B5EF4-FFF2-40B4-BE49-F238E27FC236}">
                <a16:creationId xmlns:a16="http://schemas.microsoft.com/office/drawing/2014/main" id="{C549C084-B31C-4141-B8C7-D02E39FDC08F}"/>
              </a:ext>
            </a:extLst>
          </p:cNvPr>
          <p:cNvSpPr>
            <a:spLocks noGrp="1"/>
          </p:cNvSpPr>
          <p:nvPr>
            <p:ph type="body" sz="quarter" idx="19" hasCustomPrompt="1"/>
          </p:nvPr>
        </p:nvSpPr>
        <p:spPr>
          <a:xfrm>
            <a:off x="576000" y="2098800"/>
            <a:ext cx="5377125"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grpSp>
        <p:nvGrpSpPr>
          <p:cNvPr id="24" name="Grupp 32">
            <a:extLst>
              <a:ext uri="{FF2B5EF4-FFF2-40B4-BE49-F238E27FC236}">
                <a16:creationId xmlns:a16="http://schemas.microsoft.com/office/drawing/2014/main" id="{E164E836-38EC-A94B-94D6-4538F8D3068F}"/>
              </a:ext>
            </a:extLst>
          </p:cNvPr>
          <p:cNvGrpSpPr/>
          <p:nvPr userDrawn="1"/>
        </p:nvGrpSpPr>
        <p:grpSpPr>
          <a:xfrm>
            <a:off x="576140" y="6451484"/>
            <a:ext cx="615478" cy="91194"/>
            <a:chOff x="576140" y="6451484"/>
            <a:chExt cx="615478" cy="91194"/>
          </a:xfrm>
          <a:solidFill>
            <a:schemeClr val="tx2"/>
          </a:solidFill>
        </p:grpSpPr>
        <p:sp>
          <p:nvSpPr>
            <p:cNvPr id="25" name="Bild 2">
              <a:extLst>
                <a:ext uri="{FF2B5EF4-FFF2-40B4-BE49-F238E27FC236}">
                  <a16:creationId xmlns:a16="http://schemas.microsoft.com/office/drawing/2014/main" id="{B55DD83B-497E-394E-9FB9-A2CB2BF48C78}"/>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3170AB03-1838-104A-95E4-72BAFAA58DD1}"/>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B952FC06-D82A-CF4A-8968-E6B1A3553A58}"/>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57715913-E5D9-6C44-B00A-89C6D73C4B77}"/>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6650016E-D5DD-D240-AF61-A7B094FFF0C7}"/>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315C4DD5-E3CD-3F4C-9343-87C793A284D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016017F4-CF5B-3345-9010-EBD073B07768}"/>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Platshållare för text 2">
            <a:extLst>
              <a:ext uri="{FF2B5EF4-FFF2-40B4-BE49-F238E27FC236}">
                <a16:creationId xmlns:a16="http://schemas.microsoft.com/office/drawing/2014/main" id="{ECEA6B9D-FCD9-264F-B149-52BDAA51427B}"/>
              </a:ext>
            </a:extLst>
          </p:cNvPr>
          <p:cNvSpPr>
            <a:spLocks noGrp="1"/>
          </p:cNvSpPr>
          <p:nvPr>
            <p:ph type="body" sz="quarter" idx="21" hasCustomPrompt="1"/>
          </p:nvPr>
        </p:nvSpPr>
        <p:spPr>
          <a:xfrm>
            <a:off x="576000" y="2464310"/>
            <a:ext cx="5377125"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 name="Text Placeholder 7">
            <a:extLst>
              <a:ext uri="{FF2B5EF4-FFF2-40B4-BE49-F238E27FC236}">
                <a16:creationId xmlns:a16="http://schemas.microsoft.com/office/drawing/2014/main" id="{F6C12987-225B-0E47-8F8B-19D28C763DEE}"/>
              </a:ext>
            </a:extLst>
          </p:cNvPr>
          <p:cNvSpPr>
            <a:spLocks noGrp="1"/>
          </p:cNvSpPr>
          <p:nvPr>
            <p:ph type="body" sz="quarter" idx="22" hasCustomPrompt="1"/>
          </p:nvPr>
        </p:nvSpPr>
        <p:spPr>
          <a:xfrm>
            <a:off x="6253234" y="2098800"/>
            <a:ext cx="5377125"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0" name="Platshållare för text 2">
            <a:extLst>
              <a:ext uri="{FF2B5EF4-FFF2-40B4-BE49-F238E27FC236}">
                <a16:creationId xmlns:a16="http://schemas.microsoft.com/office/drawing/2014/main" id="{A18C74BD-CC5C-1E4F-BEFD-F00C703BC870}"/>
              </a:ext>
            </a:extLst>
          </p:cNvPr>
          <p:cNvSpPr>
            <a:spLocks noGrp="1"/>
          </p:cNvSpPr>
          <p:nvPr>
            <p:ph type="body" sz="quarter" idx="23" hasCustomPrompt="1"/>
          </p:nvPr>
        </p:nvSpPr>
        <p:spPr>
          <a:xfrm>
            <a:off x="6253234" y="2464310"/>
            <a:ext cx="5377125"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1" name="Platshållare för datum 3">
            <a:extLst>
              <a:ext uri="{FF2B5EF4-FFF2-40B4-BE49-F238E27FC236}">
                <a16:creationId xmlns:a16="http://schemas.microsoft.com/office/drawing/2014/main" id="{50634EA5-8E05-4B46-AB5B-54928CE760AD}"/>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5A26E5C5-2FBE-47AD-B16B-677B86836849}" type="datetime1">
              <a:rPr lang="en-US" smtClean="0"/>
              <a:t>8/20/26</a:t>
            </a:fld>
            <a:endParaRPr lang="en-US"/>
          </a:p>
        </p:txBody>
      </p:sp>
      <p:sp>
        <p:nvSpPr>
          <p:cNvPr id="23" name="Platshållare för sidfot 4">
            <a:extLst>
              <a:ext uri="{FF2B5EF4-FFF2-40B4-BE49-F238E27FC236}">
                <a16:creationId xmlns:a16="http://schemas.microsoft.com/office/drawing/2014/main" id="{156F3733-30BA-004F-9BCE-87E0F6363AF7}"/>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a:t>Skanska Norge Hovedpresentasjon - desember 2022</a:t>
            </a:r>
            <a:endParaRPr lang="en-US"/>
          </a:p>
        </p:txBody>
      </p:sp>
      <p:sp>
        <p:nvSpPr>
          <p:cNvPr id="32" name="Platshållare för bildnummer 5">
            <a:extLst>
              <a:ext uri="{FF2B5EF4-FFF2-40B4-BE49-F238E27FC236}">
                <a16:creationId xmlns:a16="http://schemas.microsoft.com/office/drawing/2014/main" id="{6318D18D-266E-B248-A64E-142432F65CFE}"/>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405818148"/>
      </p:ext>
    </p:extLst>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 Text Three Flowing Columns">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grpSp>
        <p:nvGrpSpPr>
          <p:cNvPr id="23" name="Grupp 32">
            <a:extLst>
              <a:ext uri="{FF2B5EF4-FFF2-40B4-BE49-F238E27FC236}">
                <a16:creationId xmlns:a16="http://schemas.microsoft.com/office/drawing/2014/main" id="{8B03C48B-F907-BE43-A494-AFCA1EC37F3F}"/>
              </a:ext>
            </a:extLst>
          </p:cNvPr>
          <p:cNvGrpSpPr/>
          <p:nvPr userDrawn="1"/>
        </p:nvGrpSpPr>
        <p:grpSpPr>
          <a:xfrm>
            <a:off x="576140" y="6451484"/>
            <a:ext cx="615478" cy="91194"/>
            <a:chOff x="576140" y="6451484"/>
            <a:chExt cx="615478" cy="91194"/>
          </a:xfrm>
          <a:solidFill>
            <a:schemeClr val="tx2"/>
          </a:solidFill>
        </p:grpSpPr>
        <p:sp>
          <p:nvSpPr>
            <p:cNvPr id="24" name="Bild 2">
              <a:extLst>
                <a:ext uri="{FF2B5EF4-FFF2-40B4-BE49-F238E27FC236}">
                  <a16:creationId xmlns:a16="http://schemas.microsoft.com/office/drawing/2014/main" id="{539AD44F-4AF2-FF4F-9D06-17E1A4C28BBE}"/>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5BE09178-ECA8-844A-B048-00F09827D6AE}"/>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2869571E-38AE-8E44-A360-01C17E6F98BD}"/>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BA7F8BE0-BC77-6840-BE67-8B740867F3BD}"/>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244CF4A3-7B1A-3C41-94CF-1DA929D1D49B}"/>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9B4D778E-499D-4744-AC87-93ABFC8BAD1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15D52584-E231-3B47-A1E3-E875B68A82BF}"/>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5" name="Platshållare för text 2">
            <a:extLst>
              <a:ext uri="{FF2B5EF4-FFF2-40B4-BE49-F238E27FC236}">
                <a16:creationId xmlns:a16="http://schemas.microsoft.com/office/drawing/2014/main" id="{F71CA44B-A516-DE48-8E00-49E05D1465C6}"/>
              </a:ext>
            </a:extLst>
          </p:cNvPr>
          <p:cNvSpPr>
            <a:spLocks noGrp="1"/>
          </p:cNvSpPr>
          <p:nvPr>
            <p:ph type="body" sz="quarter" idx="20" hasCustomPrompt="1"/>
          </p:nvPr>
        </p:nvSpPr>
        <p:spPr>
          <a:xfrm>
            <a:off x="576000" y="2098800"/>
            <a:ext cx="11039738" cy="4030663"/>
          </a:xfrm>
        </p:spPr>
        <p:txBody>
          <a:bodyPr numCol="3"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 name="Platshållare för datum 3">
            <a:extLst>
              <a:ext uri="{FF2B5EF4-FFF2-40B4-BE49-F238E27FC236}">
                <a16:creationId xmlns:a16="http://schemas.microsoft.com/office/drawing/2014/main" id="{40AB4C1F-C62F-D344-BB18-CBAD42AEB614}"/>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25A47EA3-C6BC-4457-BFFB-93D879BE877B}" type="datetime1">
              <a:rPr lang="en-US" smtClean="0"/>
              <a:t>8/20/26</a:t>
            </a:fld>
            <a:endParaRPr lang="en-US"/>
          </a:p>
        </p:txBody>
      </p:sp>
      <p:sp>
        <p:nvSpPr>
          <p:cNvPr id="17" name="Platshållare för sidfot 4">
            <a:extLst>
              <a:ext uri="{FF2B5EF4-FFF2-40B4-BE49-F238E27FC236}">
                <a16:creationId xmlns:a16="http://schemas.microsoft.com/office/drawing/2014/main" id="{26C7CC11-AD44-1A47-A33A-8F1F09EB7CCB}"/>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a:t>Skanska Norge Hovedpresentasjon - desember 2022</a:t>
            </a:r>
            <a:endParaRPr lang="en-US"/>
          </a:p>
        </p:txBody>
      </p:sp>
      <p:sp>
        <p:nvSpPr>
          <p:cNvPr id="18" name="Platshållare för bildnummer 5">
            <a:extLst>
              <a:ext uri="{FF2B5EF4-FFF2-40B4-BE49-F238E27FC236}">
                <a16:creationId xmlns:a16="http://schemas.microsoft.com/office/drawing/2014/main" id="{B3C84E5A-416A-9244-B02C-1271088F5D90}"/>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2580241096"/>
      </p:ext>
    </p:extLst>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Text Three Columns Headline">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grpSp>
        <p:nvGrpSpPr>
          <p:cNvPr id="25" name="Grupp 32">
            <a:extLst>
              <a:ext uri="{FF2B5EF4-FFF2-40B4-BE49-F238E27FC236}">
                <a16:creationId xmlns:a16="http://schemas.microsoft.com/office/drawing/2014/main" id="{2736D314-A690-3242-95CE-3FFEB5A57FE0}"/>
              </a:ext>
            </a:extLst>
          </p:cNvPr>
          <p:cNvGrpSpPr/>
          <p:nvPr userDrawn="1"/>
        </p:nvGrpSpPr>
        <p:grpSpPr>
          <a:xfrm>
            <a:off x="576140" y="6451484"/>
            <a:ext cx="615478" cy="91194"/>
            <a:chOff x="576140" y="6451484"/>
            <a:chExt cx="615478" cy="91194"/>
          </a:xfrm>
          <a:solidFill>
            <a:schemeClr val="tx2"/>
          </a:solidFill>
        </p:grpSpPr>
        <p:sp>
          <p:nvSpPr>
            <p:cNvPr id="26" name="Bild 2">
              <a:extLst>
                <a:ext uri="{FF2B5EF4-FFF2-40B4-BE49-F238E27FC236}">
                  <a16:creationId xmlns:a16="http://schemas.microsoft.com/office/drawing/2014/main" id="{E24ADC73-F5C8-0A45-BFE4-70AF439A80E8}"/>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BC1DE0D4-06B4-5E47-BEC8-1A2917F15F26}"/>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8370F551-DDA1-A844-8595-12C2C419AB0E}"/>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6C92C335-4855-474F-9E41-F65B6D1CFBAF}"/>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C04C9D88-37BA-B541-AAF6-5386D9A79F1B}"/>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76233B80-D521-4242-854A-F2400F55B69B}"/>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2" name="Bild 2">
              <a:extLst>
                <a:ext uri="{FF2B5EF4-FFF2-40B4-BE49-F238E27FC236}">
                  <a16:creationId xmlns:a16="http://schemas.microsoft.com/office/drawing/2014/main" id="{50F0DE68-8B37-FD44-AD6E-0209E57CE88B}"/>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0" name="Text Placeholder 7">
            <a:extLst>
              <a:ext uri="{FF2B5EF4-FFF2-40B4-BE49-F238E27FC236}">
                <a16:creationId xmlns:a16="http://schemas.microsoft.com/office/drawing/2014/main" id="{F0C69720-3BB4-CE48-9B9B-3853CE7792ED}"/>
              </a:ext>
            </a:extLst>
          </p:cNvPr>
          <p:cNvSpPr>
            <a:spLocks noGrp="1"/>
          </p:cNvSpPr>
          <p:nvPr>
            <p:ph type="body" sz="quarter" idx="19" hasCustomPrompt="1"/>
          </p:nvPr>
        </p:nvSpPr>
        <p:spPr>
          <a:xfrm>
            <a:off x="576001" y="2098800"/>
            <a:ext cx="3481650"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1" name="Platshållare för text 2">
            <a:extLst>
              <a:ext uri="{FF2B5EF4-FFF2-40B4-BE49-F238E27FC236}">
                <a16:creationId xmlns:a16="http://schemas.microsoft.com/office/drawing/2014/main" id="{A52DBF44-87DD-6141-8462-4830C4051BB0}"/>
              </a:ext>
            </a:extLst>
          </p:cNvPr>
          <p:cNvSpPr>
            <a:spLocks noGrp="1"/>
          </p:cNvSpPr>
          <p:nvPr>
            <p:ph type="body" sz="quarter" idx="21" hasCustomPrompt="1"/>
          </p:nvPr>
        </p:nvSpPr>
        <p:spPr>
          <a:xfrm>
            <a:off x="576001" y="2464310"/>
            <a:ext cx="3481650"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3" name="Text Placeholder 7">
            <a:extLst>
              <a:ext uri="{FF2B5EF4-FFF2-40B4-BE49-F238E27FC236}">
                <a16:creationId xmlns:a16="http://schemas.microsoft.com/office/drawing/2014/main" id="{F70341C1-0EEE-554E-9131-0B4D0A42CC19}"/>
              </a:ext>
            </a:extLst>
          </p:cNvPr>
          <p:cNvSpPr>
            <a:spLocks noGrp="1"/>
          </p:cNvSpPr>
          <p:nvPr>
            <p:ph type="body" sz="quarter" idx="22" hasCustomPrompt="1"/>
          </p:nvPr>
        </p:nvSpPr>
        <p:spPr>
          <a:xfrm>
            <a:off x="4360821" y="2098800"/>
            <a:ext cx="3481650"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34" name="Platshållare för text 2">
            <a:extLst>
              <a:ext uri="{FF2B5EF4-FFF2-40B4-BE49-F238E27FC236}">
                <a16:creationId xmlns:a16="http://schemas.microsoft.com/office/drawing/2014/main" id="{4C7842FC-98C2-8449-93BB-EBDC67C9F18E}"/>
              </a:ext>
            </a:extLst>
          </p:cNvPr>
          <p:cNvSpPr>
            <a:spLocks noGrp="1"/>
          </p:cNvSpPr>
          <p:nvPr>
            <p:ph type="body" sz="quarter" idx="23" hasCustomPrompt="1"/>
          </p:nvPr>
        </p:nvSpPr>
        <p:spPr>
          <a:xfrm>
            <a:off x="4360821" y="2464310"/>
            <a:ext cx="3481650"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5" name="Text Placeholder 7">
            <a:extLst>
              <a:ext uri="{FF2B5EF4-FFF2-40B4-BE49-F238E27FC236}">
                <a16:creationId xmlns:a16="http://schemas.microsoft.com/office/drawing/2014/main" id="{5DB97D42-38E5-9240-82E9-87CB672A060D}"/>
              </a:ext>
            </a:extLst>
          </p:cNvPr>
          <p:cNvSpPr>
            <a:spLocks noGrp="1"/>
          </p:cNvSpPr>
          <p:nvPr>
            <p:ph type="body" sz="quarter" idx="24" hasCustomPrompt="1"/>
          </p:nvPr>
        </p:nvSpPr>
        <p:spPr>
          <a:xfrm>
            <a:off x="8137688" y="2098800"/>
            <a:ext cx="3481650"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36" name="Platshållare för text 2">
            <a:extLst>
              <a:ext uri="{FF2B5EF4-FFF2-40B4-BE49-F238E27FC236}">
                <a16:creationId xmlns:a16="http://schemas.microsoft.com/office/drawing/2014/main" id="{CB9E4808-1FD3-9D40-9DD0-EC81CD7AF001}"/>
              </a:ext>
            </a:extLst>
          </p:cNvPr>
          <p:cNvSpPr>
            <a:spLocks noGrp="1"/>
          </p:cNvSpPr>
          <p:nvPr>
            <p:ph type="body" sz="quarter" idx="25" hasCustomPrompt="1"/>
          </p:nvPr>
        </p:nvSpPr>
        <p:spPr>
          <a:xfrm>
            <a:off x="8137688" y="2464310"/>
            <a:ext cx="3481650"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2" name="Platshållare för datum 3">
            <a:extLst>
              <a:ext uri="{FF2B5EF4-FFF2-40B4-BE49-F238E27FC236}">
                <a16:creationId xmlns:a16="http://schemas.microsoft.com/office/drawing/2014/main" id="{D7C27E1A-AEB2-1C4C-855D-F16F336969F0}"/>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76361300-673D-4ECA-B5C4-FD82A3878F2D}" type="datetime1">
              <a:rPr lang="en-US" smtClean="0"/>
              <a:t>8/20/26</a:t>
            </a:fld>
            <a:endParaRPr lang="en-US"/>
          </a:p>
        </p:txBody>
      </p:sp>
      <p:sp>
        <p:nvSpPr>
          <p:cNvPr id="23" name="Platshållare för sidfot 4">
            <a:extLst>
              <a:ext uri="{FF2B5EF4-FFF2-40B4-BE49-F238E27FC236}">
                <a16:creationId xmlns:a16="http://schemas.microsoft.com/office/drawing/2014/main" id="{54BAEB81-CDBB-614C-B2D9-67118DB486C9}"/>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a:t>Skanska Norge Hovedpresentasjon - desember 2022</a:t>
            </a:r>
            <a:endParaRPr lang="en-US"/>
          </a:p>
        </p:txBody>
      </p:sp>
      <p:sp>
        <p:nvSpPr>
          <p:cNvPr id="24" name="Platshållare för bildnummer 5">
            <a:extLst>
              <a:ext uri="{FF2B5EF4-FFF2-40B4-BE49-F238E27FC236}">
                <a16:creationId xmlns:a16="http://schemas.microsoft.com/office/drawing/2014/main" id="{85620CA1-EBD3-C54E-B86E-309B5DC4F4E8}"/>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999010267"/>
      </p:ext>
    </p:extLst>
  </p:cSld>
  <p:clrMapOvr>
    <a:overrideClrMapping bg1="lt1" tx1="dk1" bg2="lt2" tx2="dk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 Text Two Columns Image">
    <p:bg>
      <p:bgRef idx="1001">
        <a:schemeClr val="bg1"/>
      </p:bgRef>
    </p:bg>
    <p:spTree>
      <p:nvGrpSpPr>
        <p:cNvPr id="1" name=""/>
        <p:cNvGrpSpPr/>
        <p:nvPr/>
      </p:nvGrpSpPr>
      <p:grpSpPr>
        <a:xfrm>
          <a:off x="0" y="0"/>
          <a:ext cx="0" cy="0"/>
          <a:chOff x="0" y="0"/>
          <a:chExt cx="0" cy="0"/>
        </a:xfrm>
      </p:grpSpPr>
      <p:sp>
        <p:nvSpPr>
          <p:cNvPr id="23" name="Picture Placeholder 10">
            <a:extLst>
              <a:ext uri="{FF2B5EF4-FFF2-40B4-BE49-F238E27FC236}">
                <a16:creationId xmlns:a16="http://schemas.microsoft.com/office/drawing/2014/main" id="{86E476F6-89CC-3C44-93CC-6B5D2DF6CACA}"/>
              </a:ext>
            </a:extLst>
          </p:cNvPr>
          <p:cNvSpPr>
            <a:spLocks noGrp="1"/>
          </p:cNvSpPr>
          <p:nvPr>
            <p:ph type="pic" sz="quarter" idx="18" hasCustomPrompt="1"/>
          </p:nvPr>
        </p:nvSpPr>
        <p:spPr>
          <a:xfrm>
            <a:off x="8128000" y="0"/>
            <a:ext cx="406241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solidFill>
        </p:spPr>
        <p:txBody>
          <a:bodyPr wrap="square" lIns="36000" tIns="36000" rIns="36000" bIns="36000">
            <a:noAutofit/>
          </a:bodyPr>
          <a:lstStyle>
            <a:lvl1pPr marL="0" indent="0" algn="ctr">
              <a:buNone/>
              <a:defRPr sz="1300">
                <a:solidFill>
                  <a:schemeClr val="bg1"/>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7253550"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grpSp>
        <p:nvGrpSpPr>
          <p:cNvPr id="24" name="Grupp 32">
            <a:extLst>
              <a:ext uri="{FF2B5EF4-FFF2-40B4-BE49-F238E27FC236}">
                <a16:creationId xmlns:a16="http://schemas.microsoft.com/office/drawing/2014/main" id="{FB010A54-7C48-EF4A-84C3-FAE5AA233226}"/>
              </a:ext>
            </a:extLst>
          </p:cNvPr>
          <p:cNvGrpSpPr/>
          <p:nvPr userDrawn="1"/>
        </p:nvGrpSpPr>
        <p:grpSpPr>
          <a:xfrm>
            <a:off x="576140" y="6451484"/>
            <a:ext cx="615478" cy="91194"/>
            <a:chOff x="576140" y="6451484"/>
            <a:chExt cx="615478" cy="91194"/>
          </a:xfrm>
          <a:solidFill>
            <a:schemeClr val="tx2"/>
          </a:solidFill>
        </p:grpSpPr>
        <p:sp>
          <p:nvSpPr>
            <p:cNvPr id="25" name="Bild 2">
              <a:extLst>
                <a:ext uri="{FF2B5EF4-FFF2-40B4-BE49-F238E27FC236}">
                  <a16:creationId xmlns:a16="http://schemas.microsoft.com/office/drawing/2014/main" id="{FDD108A7-FFF3-7442-ADE8-F67CC0DDDF6F}"/>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8B4FB10A-5C2B-5948-B590-9A84CE8E33A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D112D6AC-58A9-7143-83B4-24902E33E13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B6A9EED0-34BF-E94A-A1FC-36FE9ABCFF8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ED3A1B06-D911-E144-A785-746BAEFB2B8B}"/>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2127C4C6-736B-6F44-A437-6BF2373D80E2}"/>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879F44AC-CA2A-664F-B1B5-1655176E5A0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Platshållare för text 2">
            <a:extLst>
              <a:ext uri="{FF2B5EF4-FFF2-40B4-BE49-F238E27FC236}">
                <a16:creationId xmlns:a16="http://schemas.microsoft.com/office/drawing/2014/main" id="{A6FCAC05-56E0-3641-AF25-73BF5DF0EE2E}"/>
              </a:ext>
            </a:extLst>
          </p:cNvPr>
          <p:cNvSpPr>
            <a:spLocks noGrp="1"/>
          </p:cNvSpPr>
          <p:nvPr>
            <p:ph type="body" sz="quarter" idx="20" hasCustomPrompt="1"/>
          </p:nvPr>
        </p:nvSpPr>
        <p:spPr>
          <a:xfrm>
            <a:off x="576000" y="2098800"/>
            <a:ext cx="7253550" cy="403066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Platshållare för datum 3">
            <a:extLst>
              <a:ext uri="{FF2B5EF4-FFF2-40B4-BE49-F238E27FC236}">
                <a16:creationId xmlns:a16="http://schemas.microsoft.com/office/drawing/2014/main" id="{F0F55998-3D74-8741-A2E4-6EE4C909491E}"/>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2ECF4DA4-6AA4-4962-9892-7BFC8EA316FD}" type="datetime1">
              <a:rPr lang="en-US" noProof="0" smtClean="0"/>
              <a:t>8/20/26</a:t>
            </a:fld>
            <a:endParaRPr lang="en-US" noProof="0"/>
          </a:p>
        </p:txBody>
      </p:sp>
      <p:sp>
        <p:nvSpPr>
          <p:cNvPr id="18" name="Platshållare för sidfot 4">
            <a:extLst>
              <a:ext uri="{FF2B5EF4-FFF2-40B4-BE49-F238E27FC236}">
                <a16:creationId xmlns:a16="http://schemas.microsoft.com/office/drawing/2014/main" id="{8D4ABA0C-6528-1E45-AF48-FAF192C7F5EA}"/>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noProof="0"/>
              <a:t>Skanska Norge Hovedpresentasjon - desember 2022</a:t>
            </a:r>
            <a:endParaRPr lang="en-US" noProof="0"/>
          </a:p>
        </p:txBody>
      </p:sp>
      <p:sp>
        <p:nvSpPr>
          <p:cNvPr id="20" name="Platshållare för bildnummer 5">
            <a:extLst>
              <a:ext uri="{FF2B5EF4-FFF2-40B4-BE49-F238E27FC236}">
                <a16:creationId xmlns:a16="http://schemas.microsoft.com/office/drawing/2014/main" id="{078CB68B-435F-DC45-BF57-6C806435216E}"/>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bg1"/>
                </a:solidFill>
              </a:defRPr>
            </a:lvl1pPr>
          </a:lstStyle>
          <a:p>
            <a:fld id="{EF8DBD5B-30F9-4F9C-AE39-E065C1AC514D}" type="slidenum">
              <a:rPr lang="en-US" smtClean="0"/>
              <a:pPr/>
              <a:t>‹#›</a:t>
            </a:fld>
            <a:endParaRPr lang="en-US"/>
          </a:p>
        </p:txBody>
      </p:sp>
      <p:sp>
        <p:nvSpPr>
          <p:cNvPr id="22" name="Text Placeholder 4">
            <a:extLst>
              <a:ext uri="{FF2B5EF4-FFF2-40B4-BE49-F238E27FC236}">
                <a16:creationId xmlns:a16="http://schemas.microsoft.com/office/drawing/2014/main" id="{0F763C9D-544A-CE41-857C-BA3F78E072EA}"/>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04613828"/>
      </p:ext>
    </p:extLst>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 Table Image">
    <p:bg>
      <p:bgRef idx="1001">
        <a:schemeClr val="bg1"/>
      </p:bgRef>
    </p:bg>
    <p:spTree>
      <p:nvGrpSpPr>
        <p:cNvPr id="1" name=""/>
        <p:cNvGrpSpPr/>
        <p:nvPr/>
      </p:nvGrpSpPr>
      <p:grpSpPr>
        <a:xfrm>
          <a:off x="0" y="0"/>
          <a:ext cx="0" cy="0"/>
          <a:chOff x="0" y="0"/>
          <a:chExt cx="0" cy="0"/>
        </a:xfrm>
      </p:grpSpPr>
      <p:sp>
        <p:nvSpPr>
          <p:cNvPr id="23" name="Picture Placeholder 10">
            <a:extLst>
              <a:ext uri="{FF2B5EF4-FFF2-40B4-BE49-F238E27FC236}">
                <a16:creationId xmlns:a16="http://schemas.microsoft.com/office/drawing/2014/main" id="{86E476F6-89CC-3C44-93CC-6B5D2DF6CACA}"/>
              </a:ext>
            </a:extLst>
          </p:cNvPr>
          <p:cNvSpPr>
            <a:spLocks noGrp="1"/>
          </p:cNvSpPr>
          <p:nvPr>
            <p:ph type="pic" sz="quarter" idx="18" hasCustomPrompt="1"/>
          </p:nvPr>
        </p:nvSpPr>
        <p:spPr>
          <a:xfrm>
            <a:off x="8128000" y="0"/>
            <a:ext cx="406241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solidFill>
        </p:spPr>
        <p:txBody>
          <a:bodyPr wrap="square" lIns="36000" tIns="36000" rIns="36000" bIns="36000">
            <a:noAutofit/>
          </a:bodyPr>
          <a:lstStyle>
            <a:lvl1pPr marL="0" indent="0" algn="ctr">
              <a:buNone/>
              <a:defRPr sz="1300">
                <a:solidFill>
                  <a:schemeClr val="bg1"/>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7253550"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sp>
        <p:nvSpPr>
          <p:cNvPr id="26" name="Table Placeholder 5">
            <a:extLst>
              <a:ext uri="{FF2B5EF4-FFF2-40B4-BE49-F238E27FC236}">
                <a16:creationId xmlns:a16="http://schemas.microsoft.com/office/drawing/2014/main" id="{3BFD68C4-B563-2D4A-A4B9-CA7F194CE4D4}"/>
              </a:ext>
            </a:extLst>
          </p:cNvPr>
          <p:cNvSpPr>
            <a:spLocks noGrp="1"/>
          </p:cNvSpPr>
          <p:nvPr>
            <p:ph type="tbl" sz="quarter" idx="19" hasCustomPrompt="1"/>
          </p:nvPr>
        </p:nvSpPr>
        <p:spPr>
          <a:xfrm>
            <a:off x="576264" y="2098801"/>
            <a:ext cx="7261806" cy="4037362"/>
          </a:xfrm>
        </p:spPr>
        <p:txBody>
          <a:bodyPr/>
          <a:lstStyle>
            <a:lvl1pPr marL="12700" indent="0" algn="ctr">
              <a:buNone/>
              <a:defRPr sz="1300">
                <a:solidFill>
                  <a:schemeClr val="tx2"/>
                </a:solidFill>
              </a:defRPr>
            </a:lvl1pPr>
          </a:lstStyle>
          <a:p>
            <a:r>
              <a:rPr lang="en-US" noProof="0"/>
              <a:t>Click to add a table</a:t>
            </a:r>
          </a:p>
        </p:txBody>
      </p:sp>
      <p:grpSp>
        <p:nvGrpSpPr>
          <p:cNvPr id="27" name="Grupp 32">
            <a:extLst>
              <a:ext uri="{FF2B5EF4-FFF2-40B4-BE49-F238E27FC236}">
                <a16:creationId xmlns:a16="http://schemas.microsoft.com/office/drawing/2014/main" id="{CDF3AAB1-9B53-9142-B44F-6AFAA7DD1A49}"/>
              </a:ext>
            </a:extLst>
          </p:cNvPr>
          <p:cNvGrpSpPr/>
          <p:nvPr userDrawn="1"/>
        </p:nvGrpSpPr>
        <p:grpSpPr>
          <a:xfrm>
            <a:off x="576140" y="6451484"/>
            <a:ext cx="615478" cy="91194"/>
            <a:chOff x="576140" y="6451484"/>
            <a:chExt cx="615478" cy="91194"/>
          </a:xfrm>
          <a:solidFill>
            <a:schemeClr val="tx2"/>
          </a:solidFill>
        </p:grpSpPr>
        <p:sp>
          <p:nvSpPr>
            <p:cNvPr id="28" name="Bild 2">
              <a:extLst>
                <a:ext uri="{FF2B5EF4-FFF2-40B4-BE49-F238E27FC236}">
                  <a16:creationId xmlns:a16="http://schemas.microsoft.com/office/drawing/2014/main" id="{064C2612-9C8A-2E4D-896F-841A074FD97F}"/>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A6F81152-FC00-CC44-914D-BF003ADC226B}"/>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965AA447-8B48-C943-9B8F-852728B99677}"/>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934AFAF3-F792-D54A-A80B-6300A67845F9}"/>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2" name="Bild 2">
              <a:extLst>
                <a:ext uri="{FF2B5EF4-FFF2-40B4-BE49-F238E27FC236}">
                  <a16:creationId xmlns:a16="http://schemas.microsoft.com/office/drawing/2014/main" id="{632C7458-9491-174C-A2C2-97FA4F0CF56B}"/>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35BB9C56-848D-354C-82C4-33DB049EA1FE}"/>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A7B1DB06-ECDC-C34D-ADF0-DBB2AA1235E7}"/>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Platshållare för datum 3">
            <a:extLst>
              <a:ext uri="{FF2B5EF4-FFF2-40B4-BE49-F238E27FC236}">
                <a16:creationId xmlns:a16="http://schemas.microsoft.com/office/drawing/2014/main" id="{5320E7CA-8D70-E44F-8DFE-8C3981CAA84E}"/>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AF46878A-C263-4B63-B805-3EC3D9644F33}" type="datetime1">
              <a:rPr lang="en-US" noProof="0" smtClean="0"/>
              <a:t>8/20/26</a:t>
            </a:fld>
            <a:endParaRPr lang="en-US" noProof="0"/>
          </a:p>
        </p:txBody>
      </p:sp>
      <p:sp>
        <p:nvSpPr>
          <p:cNvPr id="17" name="Platshållare för sidfot 4">
            <a:extLst>
              <a:ext uri="{FF2B5EF4-FFF2-40B4-BE49-F238E27FC236}">
                <a16:creationId xmlns:a16="http://schemas.microsoft.com/office/drawing/2014/main" id="{8D2FF2F5-AC11-694F-A712-C42D5E30142A}"/>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noProof="0"/>
              <a:t>Skanska Norge Hovedpresentasjon - desember 2022</a:t>
            </a:r>
            <a:endParaRPr lang="en-US" noProof="0"/>
          </a:p>
        </p:txBody>
      </p:sp>
      <p:sp>
        <p:nvSpPr>
          <p:cNvPr id="18" name="Platshållare för bildnummer 5">
            <a:extLst>
              <a:ext uri="{FF2B5EF4-FFF2-40B4-BE49-F238E27FC236}">
                <a16:creationId xmlns:a16="http://schemas.microsoft.com/office/drawing/2014/main" id="{90D11FAC-8BEF-B848-B09B-9581BA38EB7D}"/>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bg1"/>
                </a:solidFill>
              </a:defRPr>
            </a:lvl1pPr>
          </a:lstStyle>
          <a:p>
            <a:fld id="{EF8DBD5B-30F9-4F9C-AE39-E065C1AC514D}" type="slidenum">
              <a:rPr lang="en-US" smtClean="0"/>
              <a:pPr/>
              <a:t>‹#›</a:t>
            </a:fld>
            <a:endParaRPr lang="en-US"/>
          </a:p>
        </p:txBody>
      </p:sp>
      <p:sp>
        <p:nvSpPr>
          <p:cNvPr id="21" name="Text Placeholder 4">
            <a:extLst>
              <a:ext uri="{FF2B5EF4-FFF2-40B4-BE49-F238E27FC236}">
                <a16:creationId xmlns:a16="http://schemas.microsoft.com/office/drawing/2014/main" id="{D83B98AF-7DED-4046-B050-23BFAD35D3DE}"/>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28654123"/>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 Title Start Graphic/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3718FC5-379A-3343-904E-06A5A117D84C}"/>
              </a:ext>
            </a:extLst>
          </p:cNvPr>
          <p:cNvSpPr>
            <a:spLocks noGrp="1"/>
          </p:cNvSpPr>
          <p:nvPr>
            <p:ph type="pic" sz="quarter" idx="18" hasCustomPrompt="1"/>
          </p:nvPr>
        </p:nvSpPr>
        <p:spPr>
          <a:xfrm>
            <a:off x="6094413" y="0"/>
            <a:ext cx="6097587"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GB"/>
              <a:t>Click on the icon to add an image</a:t>
            </a:r>
          </a:p>
        </p:txBody>
      </p:sp>
      <p:sp>
        <p:nvSpPr>
          <p:cNvPr id="3" name="Rectangle 2">
            <a:extLst>
              <a:ext uri="{FF2B5EF4-FFF2-40B4-BE49-F238E27FC236}">
                <a16:creationId xmlns:a16="http://schemas.microsoft.com/office/drawing/2014/main" id="{7ABD8C07-48FE-CE42-BAC1-8E71230A09D6}"/>
              </a:ext>
            </a:extLst>
          </p:cNvPr>
          <p:cNvSpPr/>
          <p:nvPr userDrawn="1"/>
        </p:nvSpPr>
        <p:spPr>
          <a:xfrm>
            <a:off x="0" y="0"/>
            <a:ext cx="6096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85947" y="1022400"/>
            <a:ext cx="5367178" cy="1069200"/>
          </a:xfrm>
          <a:prstGeom prst="rect">
            <a:avLst/>
          </a:prstGeom>
        </p:spPr>
        <p:txBody>
          <a:bodyPr anchor="b">
            <a:noAutofit/>
          </a:bodyPr>
          <a:lstStyle>
            <a:lvl1pPr marL="0" indent="0">
              <a:lnSpc>
                <a:spcPct val="85000"/>
              </a:lnSpc>
              <a:spcBef>
                <a:spcPts val="0"/>
              </a:spcBef>
              <a:buNone/>
              <a:defRPr sz="3600" spc="40" baseline="0">
                <a:solidFill>
                  <a:schemeClr val="tx2"/>
                </a:solidFill>
              </a:defRPr>
            </a:lvl1pPr>
          </a:lstStyle>
          <a:p>
            <a:pPr lvl="0"/>
            <a:r>
              <a:rPr lang="en-GB"/>
              <a:t>Click to add a headline </a:t>
            </a:r>
            <a:br>
              <a:rPr lang="en-GB"/>
            </a:br>
            <a:r>
              <a:rPr lang="en-GB"/>
              <a:t>of maximum two lines</a:t>
            </a:r>
          </a:p>
        </p:txBody>
      </p:sp>
      <p:sp>
        <p:nvSpPr>
          <p:cNvPr id="20" name="Text Placeholder 18">
            <a:extLst>
              <a:ext uri="{FF2B5EF4-FFF2-40B4-BE49-F238E27FC236}">
                <a16:creationId xmlns:a16="http://schemas.microsoft.com/office/drawing/2014/main" id="{01A6A6FB-6FA2-F143-90DF-C849DA3D5701}"/>
              </a:ext>
            </a:extLst>
          </p:cNvPr>
          <p:cNvSpPr>
            <a:spLocks noGrp="1"/>
          </p:cNvSpPr>
          <p:nvPr>
            <p:ph type="body" sz="quarter" idx="15" hasCustomPrompt="1"/>
          </p:nvPr>
        </p:nvSpPr>
        <p:spPr>
          <a:xfrm>
            <a:off x="588222" y="2228854"/>
            <a:ext cx="3755854" cy="771519"/>
          </a:xfrm>
          <a:prstGeom prst="rect">
            <a:avLst/>
          </a:prstGeom>
        </p:spPr>
        <p:txBody>
          <a:bodyPr anchor="t">
            <a:noAutofit/>
          </a:bodyPr>
          <a:lstStyle>
            <a:lvl1pPr marL="0" indent="0">
              <a:lnSpc>
                <a:spcPct val="100000"/>
              </a:lnSpc>
              <a:spcBef>
                <a:spcPts val="0"/>
              </a:spcBef>
              <a:buNone/>
              <a:defRPr sz="1400" spc="70" baseline="0">
                <a:solidFill>
                  <a:schemeClr val="tx2"/>
                </a:solidFill>
              </a:defRPr>
            </a:lvl1pPr>
          </a:lstStyle>
          <a:p>
            <a:pPr lvl="0"/>
            <a:r>
              <a:rPr lang="en-GB"/>
              <a:t>Click to add name </a:t>
            </a:r>
            <a:br>
              <a:rPr lang="en-GB"/>
            </a:br>
            <a:r>
              <a:rPr lang="en-GB"/>
              <a:t>Title, Business Unit</a:t>
            </a:r>
          </a:p>
          <a:p>
            <a:pPr lvl="0"/>
            <a:r>
              <a:rPr lang="en-GB"/>
              <a:t>And Date</a:t>
            </a:r>
          </a:p>
        </p:txBody>
      </p:sp>
      <p:grpSp>
        <p:nvGrpSpPr>
          <p:cNvPr id="61" name="Grupp 12">
            <a:extLst>
              <a:ext uri="{FF2B5EF4-FFF2-40B4-BE49-F238E27FC236}">
                <a16:creationId xmlns:a16="http://schemas.microsoft.com/office/drawing/2014/main" id="{11C1EE99-A90A-8E42-9EF6-ABC92B42C61F}"/>
              </a:ext>
            </a:extLst>
          </p:cNvPr>
          <p:cNvGrpSpPr/>
          <p:nvPr userDrawn="1"/>
        </p:nvGrpSpPr>
        <p:grpSpPr>
          <a:xfrm>
            <a:off x="576139" y="356679"/>
            <a:ext cx="1060123" cy="157076"/>
            <a:chOff x="576140" y="6451484"/>
            <a:chExt cx="615478" cy="91194"/>
          </a:xfrm>
          <a:solidFill>
            <a:schemeClr val="tx2"/>
          </a:solidFill>
        </p:grpSpPr>
        <p:sp>
          <p:nvSpPr>
            <p:cNvPr id="62" name="Bild 2">
              <a:extLst>
                <a:ext uri="{FF2B5EF4-FFF2-40B4-BE49-F238E27FC236}">
                  <a16:creationId xmlns:a16="http://schemas.microsoft.com/office/drawing/2014/main" id="{34B0D9DD-7C10-5F44-BF90-E4725CC02B7F}"/>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sv-SE">
                <a:solidFill>
                  <a:schemeClr val="tx2"/>
                </a:solidFill>
              </a:endParaRPr>
            </a:p>
          </p:txBody>
        </p:sp>
        <p:sp>
          <p:nvSpPr>
            <p:cNvPr id="63" name="Bild 2">
              <a:extLst>
                <a:ext uri="{FF2B5EF4-FFF2-40B4-BE49-F238E27FC236}">
                  <a16:creationId xmlns:a16="http://schemas.microsoft.com/office/drawing/2014/main" id="{9333FAAF-3916-C84B-A4CC-472A10E5FD21}"/>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sv-SE">
                <a:solidFill>
                  <a:schemeClr val="tx2"/>
                </a:solidFill>
              </a:endParaRPr>
            </a:p>
          </p:txBody>
        </p:sp>
        <p:sp>
          <p:nvSpPr>
            <p:cNvPr id="64" name="Bild 2">
              <a:extLst>
                <a:ext uri="{FF2B5EF4-FFF2-40B4-BE49-F238E27FC236}">
                  <a16:creationId xmlns:a16="http://schemas.microsoft.com/office/drawing/2014/main" id="{E3DA2BDA-82F6-C640-9E27-537DA60E22D2}"/>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sv-SE">
                <a:solidFill>
                  <a:schemeClr val="tx2"/>
                </a:solidFill>
              </a:endParaRPr>
            </a:p>
          </p:txBody>
        </p:sp>
        <p:sp>
          <p:nvSpPr>
            <p:cNvPr id="65" name="Bild 2">
              <a:extLst>
                <a:ext uri="{FF2B5EF4-FFF2-40B4-BE49-F238E27FC236}">
                  <a16:creationId xmlns:a16="http://schemas.microsoft.com/office/drawing/2014/main" id="{E456F497-D9F5-4E4F-9AF3-A1A4A44D26D4}"/>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sv-SE">
                <a:solidFill>
                  <a:schemeClr val="tx2"/>
                </a:solidFill>
              </a:endParaRPr>
            </a:p>
          </p:txBody>
        </p:sp>
        <p:sp>
          <p:nvSpPr>
            <p:cNvPr id="66" name="Bild 2">
              <a:extLst>
                <a:ext uri="{FF2B5EF4-FFF2-40B4-BE49-F238E27FC236}">
                  <a16:creationId xmlns:a16="http://schemas.microsoft.com/office/drawing/2014/main" id="{B670A634-218B-6946-94C9-5A68C0A0443C}"/>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sv-SE">
                <a:solidFill>
                  <a:schemeClr val="tx2"/>
                </a:solidFill>
              </a:endParaRPr>
            </a:p>
          </p:txBody>
        </p:sp>
        <p:sp>
          <p:nvSpPr>
            <p:cNvPr id="67" name="Bild 2">
              <a:extLst>
                <a:ext uri="{FF2B5EF4-FFF2-40B4-BE49-F238E27FC236}">
                  <a16:creationId xmlns:a16="http://schemas.microsoft.com/office/drawing/2014/main" id="{FC7D2288-841A-C443-80D1-8E0BE90E0171}"/>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sv-SE">
                <a:solidFill>
                  <a:schemeClr val="tx2"/>
                </a:solidFill>
              </a:endParaRPr>
            </a:p>
          </p:txBody>
        </p:sp>
        <p:sp>
          <p:nvSpPr>
            <p:cNvPr id="68" name="Bild 2">
              <a:extLst>
                <a:ext uri="{FF2B5EF4-FFF2-40B4-BE49-F238E27FC236}">
                  <a16:creationId xmlns:a16="http://schemas.microsoft.com/office/drawing/2014/main" id="{FA828F5C-03A9-8649-9199-869425B6C0B6}"/>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sv-SE">
                <a:solidFill>
                  <a:schemeClr val="tx2"/>
                </a:solidFill>
              </a:endParaRPr>
            </a:p>
          </p:txBody>
        </p:sp>
      </p:grpSp>
      <p:pic>
        <p:nvPicPr>
          <p:cNvPr id="4" name="Picture 3">
            <a:extLst>
              <a:ext uri="{FF2B5EF4-FFF2-40B4-BE49-F238E27FC236}">
                <a16:creationId xmlns:a16="http://schemas.microsoft.com/office/drawing/2014/main" id="{5C1AE774-2D36-A94D-AAEE-5D6B6412685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29892"/>
            <a:ext cx="6094413" cy="3428107"/>
          </a:xfrm>
          <a:prstGeom prst="rect">
            <a:avLst/>
          </a:prstGeom>
        </p:spPr>
      </p:pic>
      <p:sp>
        <p:nvSpPr>
          <p:cNvPr id="16" name="Text Placeholder 4">
            <a:extLst>
              <a:ext uri="{FF2B5EF4-FFF2-40B4-BE49-F238E27FC236}">
                <a16:creationId xmlns:a16="http://schemas.microsoft.com/office/drawing/2014/main" id="{2E3C9CEE-5237-A84E-AB7E-0657C69C9212}"/>
              </a:ext>
            </a:extLst>
          </p:cNvPr>
          <p:cNvSpPr>
            <a:spLocks noGrp="1"/>
          </p:cNvSpPr>
          <p:nvPr>
            <p:ph type="body" sz="quarter" idx="19"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87854894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 Chart Image">
    <p:bg>
      <p:bgRef idx="1001">
        <a:schemeClr val="bg1"/>
      </p:bgRef>
    </p:bg>
    <p:spTree>
      <p:nvGrpSpPr>
        <p:cNvPr id="1" name=""/>
        <p:cNvGrpSpPr/>
        <p:nvPr/>
      </p:nvGrpSpPr>
      <p:grpSpPr>
        <a:xfrm>
          <a:off x="0" y="0"/>
          <a:ext cx="0" cy="0"/>
          <a:chOff x="0" y="0"/>
          <a:chExt cx="0" cy="0"/>
        </a:xfrm>
      </p:grpSpPr>
      <p:sp>
        <p:nvSpPr>
          <p:cNvPr id="23" name="Picture Placeholder 10">
            <a:extLst>
              <a:ext uri="{FF2B5EF4-FFF2-40B4-BE49-F238E27FC236}">
                <a16:creationId xmlns:a16="http://schemas.microsoft.com/office/drawing/2014/main" id="{86E476F6-89CC-3C44-93CC-6B5D2DF6CACA}"/>
              </a:ext>
            </a:extLst>
          </p:cNvPr>
          <p:cNvSpPr>
            <a:spLocks noGrp="1"/>
          </p:cNvSpPr>
          <p:nvPr>
            <p:ph type="pic" sz="quarter" idx="18" hasCustomPrompt="1"/>
          </p:nvPr>
        </p:nvSpPr>
        <p:spPr>
          <a:xfrm>
            <a:off x="8128000" y="0"/>
            <a:ext cx="406241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solidFill>
        </p:spPr>
        <p:txBody>
          <a:bodyPr wrap="square" lIns="36000" tIns="36000" rIns="36000" bIns="36000">
            <a:noAutofit/>
          </a:bodyPr>
          <a:lstStyle>
            <a:lvl1pPr marL="0" indent="0" algn="ctr">
              <a:buNone/>
              <a:defRPr sz="1300">
                <a:solidFill>
                  <a:schemeClr val="bg1"/>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7253550"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sp>
        <p:nvSpPr>
          <p:cNvPr id="22" name="Chart Placeholder 4">
            <a:extLst>
              <a:ext uri="{FF2B5EF4-FFF2-40B4-BE49-F238E27FC236}">
                <a16:creationId xmlns:a16="http://schemas.microsoft.com/office/drawing/2014/main" id="{C3D3CB84-4C51-4944-9D93-F993A25F730B}"/>
              </a:ext>
            </a:extLst>
          </p:cNvPr>
          <p:cNvSpPr>
            <a:spLocks noGrp="1"/>
          </p:cNvSpPr>
          <p:nvPr>
            <p:ph type="chart" sz="quarter" idx="20" hasCustomPrompt="1"/>
          </p:nvPr>
        </p:nvSpPr>
        <p:spPr>
          <a:xfrm>
            <a:off x="576264" y="2098674"/>
            <a:ext cx="7253286" cy="4037487"/>
          </a:xfrm>
        </p:spPr>
        <p:txBody>
          <a:bodyPr/>
          <a:lstStyle>
            <a:lvl1pPr marL="12700" indent="0" algn="ctr">
              <a:buNone/>
              <a:defRPr sz="1300">
                <a:solidFill>
                  <a:schemeClr val="tx2"/>
                </a:solidFill>
              </a:defRPr>
            </a:lvl1pPr>
          </a:lstStyle>
          <a:p>
            <a:r>
              <a:rPr lang="en-US" noProof="0"/>
              <a:t>Click to add a chart</a:t>
            </a:r>
          </a:p>
        </p:txBody>
      </p:sp>
      <p:grpSp>
        <p:nvGrpSpPr>
          <p:cNvPr id="24" name="Grupp 32">
            <a:extLst>
              <a:ext uri="{FF2B5EF4-FFF2-40B4-BE49-F238E27FC236}">
                <a16:creationId xmlns:a16="http://schemas.microsoft.com/office/drawing/2014/main" id="{0166D808-3CB7-884E-95C7-EA74E9B4F048}"/>
              </a:ext>
            </a:extLst>
          </p:cNvPr>
          <p:cNvGrpSpPr/>
          <p:nvPr userDrawn="1"/>
        </p:nvGrpSpPr>
        <p:grpSpPr>
          <a:xfrm>
            <a:off x="576140" y="6451484"/>
            <a:ext cx="615478" cy="91194"/>
            <a:chOff x="576140" y="6451484"/>
            <a:chExt cx="615478" cy="91194"/>
          </a:xfrm>
          <a:solidFill>
            <a:schemeClr val="tx2"/>
          </a:solidFill>
        </p:grpSpPr>
        <p:sp>
          <p:nvSpPr>
            <p:cNvPr id="25" name="Bild 2">
              <a:extLst>
                <a:ext uri="{FF2B5EF4-FFF2-40B4-BE49-F238E27FC236}">
                  <a16:creationId xmlns:a16="http://schemas.microsoft.com/office/drawing/2014/main" id="{E6026D09-5D94-2047-81A1-BDED6F7CDCFD}"/>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09D15658-F29E-EE41-AE3A-1E438ADAB93C}"/>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9A3DDF5D-46F5-B344-8DAD-D5914874C3D5}"/>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3A509201-ECF6-B64B-A0A7-231FAA504AB9}"/>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A8421D0D-3339-7742-993A-EC5B51EBE59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D82288C4-6EC8-9547-AC38-3AE9F31FE90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2" name="Bild 2">
              <a:extLst>
                <a:ext uri="{FF2B5EF4-FFF2-40B4-BE49-F238E27FC236}">
                  <a16:creationId xmlns:a16="http://schemas.microsoft.com/office/drawing/2014/main" id="{66082E5D-4163-2F49-AA1C-B2405257920A}"/>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Platshållare för datum 3">
            <a:extLst>
              <a:ext uri="{FF2B5EF4-FFF2-40B4-BE49-F238E27FC236}">
                <a16:creationId xmlns:a16="http://schemas.microsoft.com/office/drawing/2014/main" id="{8ADFF0B7-3A32-2C4B-BDF1-ECD3EE00D215}"/>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09FF92D3-9C95-4B63-8998-12F8A23060D9}" type="datetime1">
              <a:rPr lang="en-US" noProof="0" smtClean="0"/>
              <a:t>8/20/26</a:t>
            </a:fld>
            <a:endParaRPr lang="en-US" noProof="0"/>
          </a:p>
        </p:txBody>
      </p:sp>
      <p:sp>
        <p:nvSpPr>
          <p:cNvPr id="17" name="Platshållare för sidfot 4">
            <a:extLst>
              <a:ext uri="{FF2B5EF4-FFF2-40B4-BE49-F238E27FC236}">
                <a16:creationId xmlns:a16="http://schemas.microsoft.com/office/drawing/2014/main" id="{EEEE660B-80A1-2741-8402-38F2598A8CA3}"/>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noProof="0"/>
              <a:t>Skanska Norge Hovedpresentasjon - desember 2022</a:t>
            </a:r>
            <a:endParaRPr lang="en-US" noProof="0"/>
          </a:p>
        </p:txBody>
      </p:sp>
      <p:sp>
        <p:nvSpPr>
          <p:cNvPr id="18" name="Platshållare för bildnummer 5">
            <a:extLst>
              <a:ext uri="{FF2B5EF4-FFF2-40B4-BE49-F238E27FC236}">
                <a16:creationId xmlns:a16="http://schemas.microsoft.com/office/drawing/2014/main" id="{921A1170-AB66-574D-93A2-A29BD448CFD2}"/>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bg1"/>
                </a:solidFill>
              </a:defRPr>
            </a:lvl1pPr>
          </a:lstStyle>
          <a:p>
            <a:fld id="{EF8DBD5B-30F9-4F9C-AE39-E065C1AC514D}" type="slidenum">
              <a:rPr lang="en-US" smtClean="0"/>
              <a:pPr/>
              <a:t>‹#›</a:t>
            </a:fld>
            <a:endParaRPr lang="en-US"/>
          </a:p>
        </p:txBody>
      </p:sp>
      <p:sp>
        <p:nvSpPr>
          <p:cNvPr id="21" name="Text Placeholder 4">
            <a:extLst>
              <a:ext uri="{FF2B5EF4-FFF2-40B4-BE49-F238E27FC236}">
                <a16:creationId xmlns:a16="http://schemas.microsoft.com/office/drawing/2014/main" id="{1ADD6777-A5E1-8143-BB10-30B94A4DA550}"/>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416287141"/>
      </p:ext>
    </p:extLst>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 Text Charts Image">
    <p:bg>
      <p:bgRef idx="1001">
        <a:schemeClr val="bg1"/>
      </p:bgRef>
    </p:bg>
    <p:spTree>
      <p:nvGrpSpPr>
        <p:cNvPr id="1" name=""/>
        <p:cNvGrpSpPr/>
        <p:nvPr/>
      </p:nvGrpSpPr>
      <p:grpSpPr>
        <a:xfrm>
          <a:off x="0" y="0"/>
          <a:ext cx="0" cy="0"/>
          <a:chOff x="0" y="0"/>
          <a:chExt cx="0" cy="0"/>
        </a:xfrm>
      </p:grpSpPr>
      <p:sp>
        <p:nvSpPr>
          <p:cNvPr id="23" name="Picture Placeholder 10">
            <a:extLst>
              <a:ext uri="{FF2B5EF4-FFF2-40B4-BE49-F238E27FC236}">
                <a16:creationId xmlns:a16="http://schemas.microsoft.com/office/drawing/2014/main" id="{86E476F6-89CC-3C44-93CC-6B5D2DF6CACA}"/>
              </a:ext>
            </a:extLst>
          </p:cNvPr>
          <p:cNvSpPr>
            <a:spLocks noGrp="1"/>
          </p:cNvSpPr>
          <p:nvPr>
            <p:ph type="pic" sz="quarter" idx="18" hasCustomPrompt="1"/>
          </p:nvPr>
        </p:nvSpPr>
        <p:spPr>
          <a:xfrm>
            <a:off x="8128000" y="0"/>
            <a:ext cx="406241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solidFill>
        </p:spPr>
        <p:txBody>
          <a:bodyPr wrap="square" lIns="36000" tIns="36000" rIns="36000" bIns="36000">
            <a:noAutofit/>
          </a:bodyPr>
          <a:lstStyle>
            <a:lvl1pPr marL="0" indent="0" algn="ctr">
              <a:buNone/>
              <a:defRPr sz="1300">
                <a:solidFill>
                  <a:schemeClr val="bg1"/>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7253550"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sp>
        <p:nvSpPr>
          <p:cNvPr id="22" name="Chart Placeholder 4">
            <a:extLst>
              <a:ext uri="{FF2B5EF4-FFF2-40B4-BE49-F238E27FC236}">
                <a16:creationId xmlns:a16="http://schemas.microsoft.com/office/drawing/2014/main" id="{C3D3CB84-4C51-4944-9D93-F993A25F730B}"/>
              </a:ext>
            </a:extLst>
          </p:cNvPr>
          <p:cNvSpPr>
            <a:spLocks noGrp="1"/>
          </p:cNvSpPr>
          <p:nvPr>
            <p:ph type="chart" sz="quarter" idx="20" hasCustomPrompt="1"/>
          </p:nvPr>
        </p:nvSpPr>
        <p:spPr>
          <a:xfrm>
            <a:off x="4359274" y="2098674"/>
            <a:ext cx="3470275" cy="1857091"/>
          </a:xfrm>
        </p:spPr>
        <p:txBody>
          <a:bodyPr/>
          <a:lstStyle>
            <a:lvl1pPr marL="12700" indent="0" algn="ctr">
              <a:buNone/>
              <a:defRPr sz="1300">
                <a:solidFill>
                  <a:schemeClr val="tx2"/>
                </a:solidFill>
              </a:defRPr>
            </a:lvl1pPr>
          </a:lstStyle>
          <a:p>
            <a:r>
              <a:rPr lang="en-US" noProof="0"/>
              <a:t>Click to add a chart</a:t>
            </a:r>
          </a:p>
        </p:txBody>
      </p:sp>
      <p:sp>
        <p:nvSpPr>
          <p:cNvPr id="25" name="Chart Placeholder 4">
            <a:extLst>
              <a:ext uri="{FF2B5EF4-FFF2-40B4-BE49-F238E27FC236}">
                <a16:creationId xmlns:a16="http://schemas.microsoft.com/office/drawing/2014/main" id="{DF83F763-96A7-2C49-9F33-C70E5E5252C4}"/>
              </a:ext>
            </a:extLst>
          </p:cNvPr>
          <p:cNvSpPr>
            <a:spLocks noGrp="1"/>
          </p:cNvSpPr>
          <p:nvPr>
            <p:ph type="chart" sz="quarter" idx="21" hasCustomPrompt="1"/>
          </p:nvPr>
        </p:nvSpPr>
        <p:spPr>
          <a:xfrm>
            <a:off x="4359274" y="4272247"/>
            <a:ext cx="3470275" cy="1857091"/>
          </a:xfrm>
        </p:spPr>
        <p:txBody>
          <a:bodyPr/>
          <a:lstStyle>
            <a:lvl1pPr marL="12700" indent="0" algn="ctr">
              <a:buNone/>
              <a:defRPr sz="1300">
                <a:solidFill>
                  <a:schemeClr val="tx2"/>
                </a:solidFill>
              </a:defRPr>
            </a:lvl1pPr>
          </a:lstStyle>
          <a:p>
            <a:r>
              <a:rPr lang="en-US" noProof="0"/>
              <a:t>Click to add a chart</a:t>
            </a:r>
          </a:p>
        </p:txBody>
      </p:sp>
      <p:grpSp>
        <p:nvGrpSpPr>
          <p:cNvPr id="26" name="Grupp 32">
            <a:extLst>
              <a:ext uri="{FF2B5EF4-FFF2-40B4-BE49-F238E27FC236}">
                <a16:creationId xmlns:a16="http://schemas.microsoft.com/office/drawing/2014/main" id="{F4809FD5-BC37-DF45-B113-51A6E08D9DB3}"/>
              </a:ext>
            </a:extLst>
          </p:cNvPr>
          <p:cNvGrpSpPr/>
          <p:nvPr userDrawn="1"/>
        </p:nvGrpSpPr>
        <p:grpSpPr>
          <a:xfrm>
            <a:off x="576140" y="6451484"/>
            <a:ext cx="615478" cy="91194"/>
            <a:chOff x="576140" y="6451484"/>
            <a:chExt cx="615478" cy="91194"/>
          </a:xfrm>
          <a:solidFill>
            <a:schemeClr val="tx2"/>
          </a:solidFill>
        </p:grpSpPr>
        <p:sp>
          <p:nvSpPr>
            <p:cNvPr id="27" name="Bild 2">
              <a:extLst>
                <a:ext uri="{FF2B5EF4-FFF2-40B4-BE49-F238E27FC236}">
                  <a16:creationId xmlns:a16="http://schemas.microsoft.com/office/drawing/2014/main" id="{2CD505AA-3C70-3041-AE10-654DE95DCF0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9491251B-C224-5749-AF60-131665804638}"/>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F2FE2244-A4A9-2A4A-BF24-12B0B6B0D1B8}"/>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EC2EE902-1226-E94C-824B-6551750B12F3}"/>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5EF0DE2E-98D4-D640-B82D-505C1343D3B2}"/>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2" name="Bild 2">
              <a:extLst>
                <a:ext uri="{FF2B5EF4-FFF2-40B4-BE49-F238E27FC236}">
                  <a16:creationId xmlns:a16="http://schemas.microsoft.com/office/drawing/2014/main" id="{B04BCCC7-6148-5B49-B281-9BA4B7E90DD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0F0CAFBD-C94C-9D48-8626-E2A438B3A8DE}"/>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8" name="Platshållare för text 2">
            <a:extLst>
              <a:ext uri="{FF2B5EF4-FFF2-40B4-BE49-F238E27FC236}">
                <a16:creationId xmlns:a16="http://schemas.microsoft.com/office/drawing/2014/main" id="{C574831C-AC1A-BA45-BC5F-91DA4CC9D63F}"/>
              </a:ext>
            </a:extLst>
          </p:cNvPr>
          <p:cNvSpPr>
            <a:spLocks noGrp="1"/>
          </p:cNvSpPr>
          <p:nvPr>
            <p:ph type="body" sz="quarter" idx="22" hasCustomPrompt="1"/>
          </p:nvPr>
        </p:nvSpPr>
        <p:spPr>
          <a:xfrm>
            <a:off x="576000" y="2098800"/>
            <a:ext cx="3484823" cy="403066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Platshållare för datum 3">
            <a:extLst>
              <a:ext uri="{FF2B5EF4-FFF2-40B4-BE49-F238E27FC236}">
                <a16:creationId xmlns:a16="http://schemas.microsoft.com/office/drawing/2014/main" id="{40FE4A6B-BB8F-8044-A2CA-73AE60999574}"/>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5543885A-A6B1-43E1-9E69-E0B3BC196C46}" type="datetime1">
              <a:rPr lang="en-US" noProof="0" smtClean="0"/>
              <a:t>8/20/26</a:t>
            </a:fld>
            <a:endParaRPr lang="en-US" noProof="0"/>
          </a:p>
        </p:txBody>
      </p:sp>
      <p:sp>
        <p:nvSpPr>
          <p:cNvPr id="21" name="Platshållare för sidfot 4">
            <a:extLst>
              <a:ext uri="{FF2B5EF4-FFF2-40B4-BE49-F238E27FC236}">
                <a16:creationId xmlns:a16="http://schemas.microsoft.com/office/drawing/2014/main" id="{EEE175E7-97F8-F642-AD80-BD4B720251F4}"/>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noProof="0"/>
              <a:t>Skanska Norge Hovedpresentasjon - desember 2022</a:t>
            </a:r>
            <a:endParaRPr lang="en-US" noProof="0"/>
          </a:p>
        </p:txBody>
      </p:sp>
      <p:sp>
        <p:nvSpPr>
          <p:cNvPr id="24" name="Platshållare för bildnummer 5">
            <a:extLst>
              <a:ext uri="{FF2B5EF4-FFF2-40B4-BE49-F238E27FC236}">
                <a16:creationId xmlns:a16="http://schemas.microsoft.com/office/drawing/2014/main" id="{5E7D3B9D-5814-FD4A-AFF7-87FA1316A623}"/>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bg1"/>
                </a:solidFill>
              </a:defRPr>
            </a:lvl1pPr>
          </a:lstStyle>
          <a:p>
            <a:fld id="{EF8DBD5B-30F9-4F9C-AE39-E065C1AC514D}" type="slidenum">
              <a:rPr lang="en-US" smtClean="0"/>
              <a:pPr/>
              <a:t>‹#›</a:t>
            </a:fld>
            <a:endParaRPr lang="en-US"/>
          </a:p>
        </p:txBody>
      </p:sp>
      <p:sp>
        <p:nvSpPr>
          <p:cNvPr id="35" name="Text Placeholder 4">
            <a:extLst>
              <a:ext uri="{FF2B5EF4-FFF2-40B4-BE49-F238E27FC236}">
                <a16:creationId xmlns:a16="http://schemas.microsoft.com/office/drawing/2014/main" id="{9C805E04-BA5F-EB4F-95AF-95CA6B8E7B39}"/>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986595916"/>
      </p:ext>
    </p:extLst>
  </p:cSld>
  <p:clrMapOvr>
    <a:overrideClrMapping bg1="lt1" tx1="dk1" bg2="lt2" tx2="dk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4 Text Chart">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sp>
        <p:nvSpPr>
          <p:cNvPr id="22" name="Chart Placeholder 4">
            <a:extLst>
              <a:ext uri="{FF2B5EF4-FFF2-40B4-BE49-F238E27FC236}">
                <a16:creationId xmlns:a16="http://schemas.microsoft.com/office/drawing/2014/main" id="{C3D3CB84-4C51-4944-9D93-F993A25F730B}"/>
              </a:ext>
            </a:extLst>
          </p:cNvPr>
          <p:cNvSpPr>
            <a:spLocks noGrp="1"/>
          </p:cNvSpPr>
          <p:nvPr>
            <p:ph type="chart" sz="quarter" idx="20" hasCustomPrompt="1"/>
          </p:nvPr>
        </p:nvSpPr>
        <p:spPr>
          <a:xfrm>
            <a:off x="6249988" y="2098674"/>
            <a:ext cx="5354003" cy="4030663"/>
          </a:xfrm>
        </p:spPr>
        <p:txBody>
          <a:bodyPr/>
          <a:lstStyle>
            <a:lvl1pPr marL="12700" indent="0" algn="ctr">
              <a:buNone/>
              <a:defRPr sz="1300">
                <a:solidFill>
                  <a:schemeClr val="tx2"/>
                </a:solidFill>
              </a:defRPr>
            </a:lvl1pPr>
          </a:lstStyle>
          <a:p>
            <a:r>
              <a:rPr lang="en-US" noProof="0"/>
              <a:t>Click to add a chart</a:t>
            </a:r>
          </a:p>
        </p:txBody>
      </p:sp>
      <p:grpSp>
        <p:nvGrpSpPr>
          <p:cNvPr id="26" name="Grupp 32">
            <a:extLst>
              <a:ext uri="{FF2B5EF4-FFF2-40B4-BE49-F238E27FC236}">
                <a16:creationId xmlns:a16="http://schemas.microsoft.com/office/drawing/2014/main" id="{F4809FD5-BC37-DF45-B113-51A6E08D9DB3}"/>
              </a:ext>
            </a:extLst>
          </p:cNvPr>
          <p:cNvGrpSpPr/>
          <p:nvPr userDrawn="1"/>
        </p:nvGrpSpPr>
        <p:grpSpPr>
          <a:xfrm>
            <a:off x="576140" y="6451484"/>
            <a:ext cx="615478" cy="91194"/>
            <a:chOff x="576140" y="6451484"/>
            <a:chExt cx="615478" cy="91194"/>
          </a:xfrm>
          <a:solidFill>
            <a:schemeClr val="tx2"/>
          </a:solidFill>
        </p:grpSpPr>
        <p:sp>
          <p:nvSpPr>
            <p:cNvPr id="27" name="Bild 2">
              <a:extLst>
                <a:ext uri="{FF2B5EF4-FFF2-40B4-BE49-F238E27FC236}">
                  <a16:creationId xmlns:a16="http://schemas.microsoft.com/office/drawing/2014/main" id="{2CD505AA-3C70-3041-AE10-654DE95DCF0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9491251B-C224-5749-AF60-131665804638}"/>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F2FE2244-A4A9-2A4A-BF24-12B0B6B0D1B8}"/>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EC2EE902-1226-E94C-824B-6551750B12F3}"/>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5EF0DE2E-98D4-D640-B82D-505C1343D3B2}"/>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2" name="Bild 2">
              <a:extLst>
                <a:ext uri="{FF2B5EF4-FFF2-40B4-BE49-F238E27FC236}">
                  <a16:creationId xmlns:a16="http://schemas.microsoft.com/office/drawing/2014/main" id="{B04BCCC7-6148-5B49-B281-9BA4B7E90DD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0F0CAFBD-C94C-9D48-8626-E2A438B3A8DE}"/>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8" name="Platshållare för text 2">
            <a:extLst>
              <a:ext uri="{FF2B5EF4-FFF2-40B4-BE49-F238E27FC236}">
                <a16:creationId xmlns:a16="http://schemas.microsoft.com/office/drawing/2014/main" id="{C574831C-AC1A-BA45-BC5F-91DA4CC9D63F}"/>
              </a:ext>
            </a:extLst>
          </p:cNvPr>
          <p:cNvSpPr>
            <a:spLocks noGrp="1"/>
          </p:cNvSpPr>
          <p:nvPr>
            <p:ph type="body" sz="quarter" idx="22" hasCustomPrompt="1"/>
          </p:nvPr>
        </p:nvSpPr>
        <p:spPr>
          <a:xfrm>
            <a:off x="576000" y="2098800"/>
            <a:ext cx="5377125" cy="403066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Platshållare för datum 3">
            <a:extLst>
              <a:ext uri="{FF2B5EF4-FFF2-40B4-BE49-F238E27FC236}">
                <a16:creationId xmlns:a16="http://schemas.microsoft.com/office/drawing/2014/main" id="{40FE4A6B-BB8F-8044-A2CA-73AE60999574}"/>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F79D996E-9F83-47A4-AED5-C79AD9B1FD72}" type="datetime1">
              <a:rPr lang="en-US" noProof="0" smtClean="0"/>
              <a:t>8/20/26</a:t>
            </a:fld>
            <a:endParaRPr lang="en-US" noProof="0"/>
          </a:p>
        </p:txBody>
      </p:sp>
      <p:sp>
        <p:nvSpPr>
          <p:cNvPr id="21" name="Platshållare för sidfot 4">
            <a:extLst>
              <a:ext uri="{FF2B5EF4-FFF2-40B4-BE49-F238E27FC236}">
                <a16:creationId xmlns:a16="http://schemas.microsoft.com/office/drawing/2014/main" id="{EEE175E7-97F8-F642-AD80-BD4B720251F4}"/>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noProof="0"/>
              <a:t>Skanska Norge Hovedpresentasjon - desember 2022</a:t>
            </a:r>
            <a:endParaRPr lang="en-US" noProof="0"/>
          </a:p>
        </p:txBody>
      </p:sp>
      <p:sp>
        <p:nvSpPr>
          <p:cNvPr id="24" name="Platshållare för bildnummer 5">
            <a:extLst>
              <a:ext uri="{FF2B5EF4-FFF2-40B4-BE49-F238E27FC236}">
                <a16:creationId xmlns:a16="http://schemas.microsoft.com/office/drawing/2014/main" id="{5E7D3B9D-5814-FD4A-AFF7-87FA1316A623}"/>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1192814272"/>
      </p:ext>
    </p:extLst>
  </p:cSld>
  <p:clrMapOvr>
    <a:overrideClrMapping bg1="lt1" tx1="dk1" bg2="lt2" tx2="dk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 Three Columns Text Chart">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sp>
        <p:nvSpPr>
          <p:cNvPr id="25" name="Chart Placeholder 4">
            <a:extLst>
              <a:ext uri="{FF2B5EF4-FFF2-40B4-BE49-F238E27FC236}">
                <a16:creationId xmlns:a16="http://schemas.microsoft.com/office/drawing/2014/main" id="{6FF95646-AD27-8440-B493-6779ED154EB6}"/>
              </a:ext>
            </a:extLst>
          </p:cNvPr>
          <p:cNvSpPr>
            <a:spLocks noGrp="1"/>
          </p:cNvSpPr>
          <p:nvPr>
            <p:ph type="chart" sz="quarter" idx="21" hasCustomPrompt="1"/>
          </p:nvPr>
        </p:nvSpPr>
        <p:spPr>
          <a:xfrm>
            <a:off x="8145463" y="2098674"/>
            <a:ext cx="3470275" cy="1857091"/>
          </a:xfrm>
        </p:spPr>
        <p:txBody>
          <a:bodyPr/>
          <a:lstStyle>
            <a:lvl1pPr marL="12700" indent="0" algn="ctr">
              <a:buNone/>
              <a:defRPr sz="1300">
                <a:solidFill>
                  <a:schemeClr val="tx2"/>
                </a:solidFill>
              </a:defRPr>
            </a:lvl1pPr>
          </a:lstStyle>
          <a:p>
            <a:r>
              <a:rPr lang="en-US" noProof="0"/>
              <a:t>Click to add a chart</a:t>
            </a:r>
          </a:p>
        </p:txBody>
      </p:sp>
      <p:sp>
        <p:nvSpPr>
          <p:cNvPr id="26" name="Chart Placeholder 4">
            <a:extLst>
              <a:ext uri="{FF2B5EF4-FFF2-40B4-BE49-F238E27FC236}">
                <a16:creationId xmlns:a16="http://schemas.microsoft.com/office/drawing/2014/main" id="{4B757421-2FBC-E741-A174-86B2942AFE57}"/>
              </a:ext>
            </a:extLst>
          </p:cNvPr>
          <p:cNvSpPr>
            <a:spLocks noGrp="1"/>
          </p:cNvSpPr>
          <p:nvPr>
            <p:ph type="chart" sz="quarter" idx="22" hasCustomPrompt="1"/>
          </p:nvPr>
        </p:nvSpPr>
        <p:spPr>
          <a:xfrm>
            <a:off x="8145463" y="4272247"/>
            <a:ext cx="3470275" cy="1857091"/>
          </a:xfrm>
        </p:spPr>
        <p:txBody>
          <a:bodyPr/>
          <a:lstStyle>
            <a:lvl1pPr marL="12700" indent="0" algn="ctr">
              <a:buNone/>
              <a:defRPr sz="1300">
                <a:solidFill>
                  <a:schemeClr val="tx2"/>
                </a:solidFill>
              </a:defRPr>
            </a:lvl1pPr>
          </a:lstStyle>
          <a:p>
            <a:r>
              <a:rPr lang="en-US" noProof="0"/>
              <a:t>Click to add a chart</a:t>
            </a:r>
          </a:p>
        </p:txBody>
      </p:sp>
      <p:grpSp>
        <p:nvGrpSpPr>
          <p:cNvPr id="27" name="Grupp 32">
            <a:extLst>
              <a:ext uri="{FF2B5EF4-FFF2-40B4-BE49-F238E27FC236}">
                <a16:creationId xmlns:a16="http://schemas.microsoft.com/office/drawing/2014/main" id="{2299BFFD-8D76-2B49-B434-B9878C23FBAE}"/>
              </a:ext>
            </a:extLst>
          </p:cNvPr>
          <p:cNvGrpSpPr/>
          <p:nvPr userDrawn="1"/>
        </p:nvGrpSpPr>
        <p:grpSpPr>
          <a:xfrm>
            <a:off x="576140" y="6451484"/>
            <a:ext cx="615478" cy="91194"/>
            <a:chOff x="576140" y="6451484"/>
            <a:chExt cx="615478" cy="91194"/>
          </a:xfrm>
          <a:solidFill>
            <a:schemeClr val="tx2"/>
          </a:solidFill>
        </p:grpSpPr>
        <p:sp>
          <p:nvSpPr>
            <p:cNvPr id="28" name="Bild 2">
              <a:extLst>
                <a:ext uri="{FF2B5EF4-FFF2-40B4-BE49-F238E27FC236}">
                  <a16:creationId xmlns:a16="http://schemas.microsoft.com/office/drawing/2014/main" id="{CEBE1B54-B6FB-B740-8B56-3B8AAEC1EC85}"/>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EEA3F33C-E9E0-DD4C-BBEA-2C0B6114522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5B11D485-06F7-1548-89B6-C85BD0EC567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FE6DB499-8CE4-9741-9C94-C79478F18068}"/>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2" name="Bild 2">
              <a:extLst>
                <a:ext uri="{FF2B5EF4-FFF2-40B4-BE49-F238E27FC236}">
                  <a16:creationId xmlns:a16="http://schemas.microsoft.com/office/drawing/2014/main" id="{2EBABB22-6F1D-4643-9B74-FD71012EB63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1E29AA56-2A38-0144-924A-9E08CF1CF399}"/>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D3C5CA02-6820-9A46-994C-6A82C4DDA75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8" name="Text Placeholder 7">
            <a:extLst>
              <a:ext uri="{FF2B5EF4-FFF2-40B4-BE49-F238E27FC236}">
                <a16:creationId xmlns:a16="http://schemas.microsoft.com/office/drawing/2014/main" id="{CCF0A91F-C49F-E041-B82D-A6DDF705351D}"/>
              </a:ext>
            </a:extLst>
          </p:cNvPr>
          <p:cNvSpPr>
            <a:spLocks noGrp="1"/>
          </p:cNvSpPr>
          <p:nvPr>
            <p:ph type="body" sz="quarter" idx="19" hasCustomPrompt="1"/>
          </p:nvPr>
        </p:nvSpPr>
        <p:spPr>
          <a:xfrm>
            <a:off x="576001" y="2098800"/>
            <a:ext cx="3481650"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0" name="Platshållare för text 2">
            <a:extLst>
              <a:ext uri="{FF2B5EF4-FFF2-40B4-BE49-F238E27FC236}">
                <a16:creationId xmlns:a16="http://schemas.microsoft.com/office/drawing/2014/main" id="{C66EF980-A725-2949-B97A-749850FCDB51}"/>
              </a:ext>
            </a:extLst>
          </p:cNvPr>
          <p:cNvSpPr>
            <a:spLocks noGrp="1"/>
          </p:cNvSpPr>
          <p:nvPr>
            <p:ph type="body" sz="quarter" idx="23" hasCustomPrompt="1"/>
          </p:nvPr>
        </p:nvSpPr>
        <p:spPr>
          <a:xfrm>
            <a:off x="576001" y="2464310"/>
            <a:ext cx="3481650"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1" name="Text Placeholder 7">
            <a:extLst>
              <a:ext uri="{FF2B5EF4-FFF2-40B4-BE49-F238E27FC236}">
                <a16:creationId xmlns:a16="http://schemas.microsoft.com/office/drawing/2014/main" id="{C002EC38-A2CD-9441-A63D-21CB0A77532B}"/>
              </a:ext>
            </a:extLst>
          </p:cNvPr>
          <p:cNvSpPr>
            <a:spLocks noGrp="1"/>
          </p:cNvSpPr>
          <p:nvPr>
            <p:ph type="body" sz="quarter" idx="24" hasCustomPrompt="1"/>
          </p:nvPr>
        </p:nvSpPr>
        <p:spPr>
          <a:xfrm>
            <a:off x="4360822" y="2098800"/>
            <a:ext cx="3481650"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4" name="Platshållare för text 2">
            <a:extLst>
              <a:ext uri="{FF2B5EF4-FFF2-40B4-BE49-F238E27FC236}">
                <a16:creationId xmlns:a16="http://schemas.microsoft.com/office/drawing/2014/main" id="{68F64643-0934-E544-8EF3-DDF27D23990C}"/>
              </a:ext>
            </a:extLst>
          </p:cNvPr>
          <p:cNvSpPr>
            <a:spLocks noGrp="1"/>
          </p:cNvSpPr>
          <p:nvPr>
            <p:ph type="body" sz="quarter" idx="25" hasCustomPrompt="1"/>
          </p:nvPr>
        </p:nvSpPr>
        <p:spPr>
          <a:xfrm>
            <a:off x="4360822" y="2464310"/>
            <a:ext cx="3481650"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2" name="Platshållare för datum 3">
            <a:extLst>
              <a:ext uri="{FF2B5EF4-FFF2-40B4-BE49-F238E27FC236}">
                <a16:creationId xmlns:a16="http://schemas.microsoft.com/office/drawing/2014/main" id="{25B9466E-1561-3A43-B7CC-D96C48832D30}"/>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2AF9F65D-6A9A-4DE5-B67F-26C5E5271BBE}" type="datetime1">
              <a:rPr lang="en-US" noProof="0" smtClean="0"/>
              <a:t>8/20/26</a:t>
            </a:fld>
            <a:endParaRPr lang="en-US" noProof="0"/>
          </a:p>
        </p:txBody>
      </p:sp>
      <p:sp>
        <p:nvSpPr>
          <p:cNvPr id="23" name="Platshållare för sidfot 4">
            <a:extLst>
              <a:ext uri="{FF2B5EF4-FFF2-40B4-BE49-F238E27FC236}">
                <a16:creationId xmlns:a16="http://schemas.microsoft.com/office/drawing/2014/main" id="{2F9F85FB-38B2-B648-A272-CF8F228D6995}"/>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noProof="0"/>
              <a:t>Skanska Norge Hovedpresentasjon - desember 2022</a:t>
            </a:r>
            <a:endParaRPr lang="en-US" noProof="0"/>
          </a:p>
        </p:txBody>
      </p:sp>
      <p:sp>
        <p:nvSpPr>
          <p:cNvPr id="35" name="Platshållare för bildnummer 5">
            <a:extLst>
              <a:ext uri="{FF2B5EF4-FFF2-40B4-BE49-F238E27FC236}">
                <a16:creationId xmlns:a16="http://schemas.microsoft.com/office/drawing/2014/main" id="{E6C74B85-D904-6740-B752-391BA959E1A2}"/>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904696652"/>
      </p:ext>
    </p:extLst>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 Chart ">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sp>
        <p:nvSpPr>
          <p:cNvPr id="22" name="Chart Placeholder 4">
            <a:extLst>
              <a:ext uri="{FF2B5EF4-FFF2-40B4-BE49-F238E27FC236}">
                <a16:creationId xmlns:a16="http://schemas.microsoft.com/office/drawing/2014/main" id="{C3D3CB84-4C51-4944-9D93-F993A25F730B}"/>
              </a:ext>
            </a:extLst>
          </p:cNvPr>
          <p:cNvSpPr>
            <a:spLocks noGrp="1"/>
          </p:cNvSpPr>
          <p:nvPr>
            <p:ph type="chart" sz="quarter" idx="20" hasCustomPrompt="1"/>
          </p:nvPr>
        </p:nvSpPr>
        <p:spPr>
          <a:xfrm>
            <a:off x="576264" y="2098674"/>
            <a:ext cx="11039474" cy="4037487"/>
          </a:xfrm>
        </p:spPr>
        <p:txBody>
          <a:bodyPr/>
          <a:lstStyle>
            <a:lvl1pPr marL="12700" indent="0" algn="ctr">
              <a:buNone/>
              <a:defRPr sz="1300">
                <a:solidFill>
                  <a:schemeClr val="tx2"/>
                </a:solidFill>
              </a:defRPr>
            </a:lvl1pPr>
          </a:lstStyle>
          <a:p>
            <a:r>
              <a:rPr lang="en-US" noProof="0"/>
              <a:t>Click to add a chart</a:t>
            </a:r>
          </a:p>
        </p:txBody>
      </p:sp>
      <p:grpSp>
        <p:nvGrpSpPr>
          <p:cNvPr id="24" name="Grupp 32">
            <a:extLst>
              <a:ext uri="{FF2B5EF4-FFF2-40B4-BE49-F238E27FC236}">
                <a16:creationId xmlns:a16="http://schemas.microsoft.com/office/drawing/2014/main" id="{0166D808-3CB7-884E-95C7-EA74E9B4F048}"/>
              </a:ext>
            </a:extLst>
          </p:cNvPr>
          <p:cNvGrpSpPr/>
          <p:nvPr userDrawn="1"/>
        </p:nvGrpSpPr>
        <p:grpSpPr>
          <a:xfrm>
            <a:off x="576140" y="6451484"/>
            <a:ext cx="615478" cy="91194"/>
            <a:chOff x="576140" y="6451484"/>
            <a:chExt cx="615478" cy="91194"/>
          </a:xfrm>
          <a:solidFill>
            <a:schemeClr val="tx2"/>
          </a:solidFill>
        </p:grpSpPr>
        <p:sp>
          <p:nvSpPr>
            <p:cNvPr id="25" name="Bild 2">
              <a:extLst>
                <a:ext uri="{FF2B5EF4-FFF2-40B4-BE49-F238E27FC236}">
                  <a16:creationId xmlns:a16="http://schemas.microsoft.com/office/drawing/2014/main" id="{E6026D09-5D94-2047-81A1-BDED6F7CDCFD}"/>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09D15658-F29E-EE41-AE3A-1E438ADAB93C}"/>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9A3DDF5D-46F5-B344-8DAD-D5914874C3D5}"/>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3A509201-ECF6-B64B-A0A7-231FAA504AB9}"/>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A8421D0D-3339-7742-993A-EC5B51EBE59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D82288C4-6EC8-9547-AC38-3AE9F31FE90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2" name="Bild 2">
              <a:extLst>
                <a:ext uri="{FF2B5EF4-FFF2-40B4-BE49-F238E27FC236}">
                  <a16:creationId xmlns:a16="http://schemas.microsoft.com/office/drawing/2014/main" id="{66082E5D-4163-2F49-AA1C-B2405257920A}"/>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Platshållare för datum 3">
            <a:extLst>
              <a:ext uri="{FF2B5EF4-FFF2-40B4-BE49-F238E27FC236}">
                <a16:creationId xmlns:a16="http://schemas.microsoft.com/office/drawing/2014/main" id="{8ADFF0B7-3A32-2C4B-BDF1-ECD3EE00D215}"/>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4310E96F-9762-4F2E-BDC0-65E4EEB50FEA}" type="datetime1">
              <a:rPr lang="en-US" noProof="0" smtClean="0"/>
              <a:t>8/20/26</a:t>
            </a:fld>
            <a:endParaRPr lang="en-US" noProof="0"/>
          </a:p>
        </p:txBody>
      </p:sp>
      <p:sp>
        <p:nvSpPr>
          <p:cNvPr id="17" name="Platshållare för sidfot 4">
            <a:extLst>
              <a:ext uri="{FF2B5EF4-FFF2-40B4-BE49-F238E27FC236}">
                <a16:creationId xmlns:a16="http://schemas.microsoft.com/office/drawing/2014/main" id="{EEEE660B-80A1-2741-8402-38F2598A8CA3}"/>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noProof="0"/>
              <a:t>Skanska Norge Hovedpresentasjon - desember 2022</a:t>
            </a:r>
            <a:endParaRPr lang="en-US" noProof="0"/>
          </a:p>
        </p:txBody>
      </p:sp>
      <p:sp>
        <p:nvSpPr>
          <p:cNvPr id="18" name="Platshållare för bildnummer 5">
            <a:extLst>
              <a:ext uri="{FF2B5EF4-FFF2-40B4-BE49-F238E27FC236}">
                <a16:creationId xmlns:a16="http://schemas.microsoft.com/office/drawing/2014/main" id="{921A1170-AB66-574D-93A2-A29BD448CFD2}"/>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bg1"/>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2285851876"/>
      </p:ext>
    </p:extLst>
  </p:cSld>
  <p:clrMapOvr>
    <a:overrideClrMapping bg1="lt1" tx1="dk1" bg2="lt2" tx2="dk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Full Table">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5999" y="720001"/>
            <a:ext cx="11027991"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grpSp>
        <p:nvGrpSpPr>
          <p:cNvPr id="13" name="Grupp 32">
            <a:extLst>
              <a:ext uri="{FF2B5EF4-FFF2-40B4-BE49-F238E27FC236}">
                <a16:creationId xmlns:a16="http://schemas.microsoft.com/office/drawing/2014/main" id="{6052E143-9E4E-A74A-B270-30FD881BF636}"/>
              </a:ext>
            </a:extLst>
          </p:cNvPr>
          <p:cNvGrpSpPr/>
          <p:nvPr userDrawn="1"/>
        </p:nvGrpSpPr>
        <p:grpSpPr>
          <a:xfrm>
            <a:off x="576140" y="6451484"/>
            <a:ext cx="615478" cy="91194"/>
            <a:chOff x="576140" y="6451484"/>
            <a:chExt cx="615478" cy="91194"/>
          </a:xfrm>
          <a:solidFill>
            <a:schemeClr val="tx2"/>
          </a:solidFill>
        </p:grpSpPr>
        <p:sp>
          <p:nvSpPr>
            <p:cNvPr id="14" name="Bild 2">
              <a:extLst>
                <a:ext uri="{FF2B5EF4-FFF2-40B4-BE49-F238E27FC236}">
                  <a16:creationId xmlns:a16="http://schemas.microsoft.com/office/drawing/2014/main" id="{8EFB6FE1-71C4-C84E-8225-1ED321BF2576}"/>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5" name="Bild 2">
              <a:extLst>
                <a:ext uri="{FF2B5EF4-FFF2-40B4-BE49-F238E27FC236}">
                  <a16:creationId xmlns:a16="http://schemas.microsoft.com/office/drawing/2014/main" id="{C75C6BBC-8CE7-1447-9C1A-5CF2E31B8E86}"/>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6" name="Bild 2">
              <a:extLst>
                <a:ext uri="{FF2B5EF4-FFF2-40B4-BE49-F238E27FC236}">
                  <a16:creationId xmlns:a16="http://schemas.microsoft.com/office/drawing/2014/main" id="{C67E8788-BA40-7B4E-8CE0-D014697FF57F}"/>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17" name="Bild 2">
              <a:extLst>
                <a:ext uri="{FF2B5EF4-FFF2-40B4-BE49-F238E27FC236}">
                  <a16:creationId xmlns:a16="http://schemas.microsoft.com/office/drawing/2014/main" id="{95E3D91E-8773-7A4B-A13C-0E4FBDFC5FE3}"/>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8" name="Bild 2">
              <a:extLst>
                <a:ext uri="{FF2B5EF4-FFF2-40B4-BE49-F238E27FC236}">
                  <a16:creationId xmlns:a16="http://schemas.microsoft.com/office/drawing/2014/main" id="{93A47CE2-36F2-314E-B92A-3F8A641FD515}"/>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E1EEBA04-4683-4848-BB26-CA97EA2ECDBF}"/>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00FB335B-B11A-1A47-80E0-92010385FE92}"/>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6" name="Table Placeholder 5">
            <a:extLst>
              <a:ext uri="{FF2B5EF4-FFF2-40B4-BE49-F238E27FC236}">
                <a16:creationId xmlns:a16="http://schemas.microsoft.com/office/drawing/2014/main" id="{3BFD68C4-B563-2D4A-A4B9-CA7F194CE4D4}"/>
              </a:ext>
            </a:extLst>
          </p:cNvPr>
          <p:cNvSpPr>
            <a:spLocks noGrp="1"/>
          </p:cNvSpPr>
          <p:nvPr>
            <p:ph type="tbl" sz="quarter" idx="19" hasCustomPrompt="1"/>
          </p:nvPr>
        </p:nvSpPr>
        <p:spPr>
          <a:xfrm>
            <a:off x="576264" y="2098801"/>
            <a:ext cx="11039474" cy="4037362"/>
          </a:xfrm>
        </p:spPr>
        <p:txBody>
          <a:bodyPr/>
          <a:lstStyle>
            <a:lvl1pPr marL="12700" indent="0" algn="ctr">
              <a:buNone/>
              <a:defRPr sz="1300">
                <a:solidFill>
                  <a:schemeClr val="tx2"/>
                </a:solidFill>
              </a:defRPr>
            </a:lvl1pPr>
          </a:lstStyle>
          <a:p>
            <a:r>
              <a:rPr lang="en-US" noProof="0"/>
              <a:t>Click to add a table</a:t>
            </a:r>
          </a:p>
        </p:txBody>
      </p:sp>
      <p:sp>
        <p:nvSpPr>
          <p:cNvPr id="22" name="Platshållare för datum 3">
            <a:extLst>
              <a:ext uri="{FF2B5EF4-FFF2-40B4-BE49-F238E27FC236}">
                <a16:creationId xmlns:a16="http://schemas.microsoft.com/office/drawing/2014/main" id="{69FE7AF7-F6A3-C640-A514-17AD055415B6}"/>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9271D2D8-A244-4685-BD7E-0AAB22BE3402}" type="datetime1">
              <a:rPr lang="en-US" noProof="0" smtClean="0"/>
              <a:t>8/20/26</a:t>
            </a:fld>
            <a:endParaRPr lang="en-US" noProof="0"/>
          </a:p>
        </p:txBody>
      </p:sp>
      <p:sp>
        <p:nvSpPr>
          <p:cNvPr id="23" name="Platshållare för sidfot 4">
            <a:extLst>
              <a:ext uri="{FF2B5EF4-FFF2-40B4-BE49-F238E27FC236}">
                <a16:creationId xmlns:a16="http://schemas.microsoft.com/office/drawing/2014/main" id="{075A2326-1E29-9B4D-BAE6-F7E11ED89955}"/>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noProof="0"/>
              <a:t>Skanska Norge Hovedpresentasjon - desember 2022</a:t>
            </a:r>
            <a:endParaRPr lang="en-US" noProof="0"/>
          </a:p>
        </p:txBody>
      </p:sp>
      <p:sp>
        <p:nvSpPr>
          <p:cNvPr id="24" name="Platshållare för bildnummer 5">
            <a:extLst>
              <a:ext uri="{FF2B5EF4-FFF2-40B4-BE49-F238E27FC236}">
                <a16:creationId xmlns:a16="http://schemas.microsoft.com/office/drawing/2014/main" id="{C81EA6FF-C1A7-DD40-9726-BB59D2F3B26B}"/>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4206882800"/>
      </p:ext>
    </p:extLst>
  </p:cSld>
  <p:clrMapOvr>
    <a:overrideClrMapping bg1="lt1" tx1="dk1" bg2="lt2" tx2="dk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5 Text Two Columns Blue/Grey">
    <p:bg>
      <p:bgRef idx="1001">
        <a:schemeClr val="bg1"/>
      </p:bgRef>
    </p:bg>
    <p:spTree>
      <p:nvGrpSpPr>
        <p:cNvPr id="1" name=""/>
        <p:cNvGrpSpPr/>
        <p:nvPr/>
      </p:nvGrpSpPr>
      <p:grpSpPr>
        <a:xfrm>
          <a:off x="0" y="0"/>
          <a:ext cx="0" cy="0"/>
          <a:chOff x="0" y="0"/>
          <a:chExt cx="0" cy="0"/>
        </a:xfrm>
      </p:grpSpPr>
      <p:sp>
        <p:nvSpPr>
          <p:cNvPr id="24" name="Rektangel 44">
            <a:extLst>
              <a:ext uri="{FF2B5EF4-FFF2-40B4-BE49-F238E27FC236}">
                <a16:creationId xmlns:a16="http://schemas.microsoft.com/office/drawing/2014/main" id="{27844A3D-8243-2143-85B5-BB3E1585307B}"/>
              </a:ext>
            </a:extLst>
          </p:cNvPr>
          <p:cNvSpPr/>
          <p:nvPr userDrawn="1"/>
        </p:nvSpPr>
        <p:spPr>
          <a:xfrm>
            <a:off x="587718" y="1507524"/>
            <a:ext cx="5365407" cy="46234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solidFill>
                <a:schemeClr val="tx2"/>
              </a:solidFill>
            </a:endParaRPr>
          </a:p>
        </p:txBody>
      </p:sp>
      <p:sp>
        <p:nvSpPr>
          <p:cNvPr id="27" name="Rektangel 43">
            <a:extLst>
              <a:ext uri="{FF2B5EF4-FFF2-40B4-BE49-F238E27FC236}">
                <a16:creationId xmlns:a16="http://schemas.microsoft.com/office/drawing/2014/main" id="{D2047841-A38E-E04D-92A9-4F647F6B7944}"/>
              </a:ext>
            </a:extLst>
          </p:cNvPr>
          <p:cNvSpPr/>
          <p:nvPr userDrawn="1"/>
        </p:nvSpPr>
        <p:spPr>
          <a:xfrm>
            <a:off x="6238875" y="1507524"/>
            <a:ext cx="5382444" cy="4623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solidFill>
                <a:schemeClr val="tx1"/>
              </a:solidFill>
            </a:endParaRP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4212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one line</a:t>
            </a:r>
          </a:p>
          <a:p>
            <a:pPr lvl="0"/>
            <a:endParaRPr lang="en-US" noProof="0"/>
          </a:p>
        </p:txBody>
      </p:sp>
      <p:grpSp>
        <p:nvGrpSpPr>
          <p:cNvPr id="13" name="Grupp 32">
            <a:extLst>
              <a:ext uri="{FF2B5EF4-FFF2-40B4-BE49-F238E27FC236}">
                <a16:creationId xmlns:a16="http://schemas.microsoft.com/office/drawing/2014/main" id="{6052E143-9E4E-A74A-B270-30FD881BF636}"/>
              </a:ext>
            </a:extLst>
          </p:cNvPr>
          <p:cNvGrpSpPr/>
          <p:nvPr userDrawn="1"/>
        </p:nvGrpSpPr>
        <p:grpSpPr>
          <a:xfrm>
            <a:off x="576140" y="6451484"/>
            <a:ext cx="615478" cy="91194"/>
            <a:chOff x="576140" y="6451484"/>
            <a:chExt cx="615478" cy="91194"/>
          </a:xfrm>
          <a:solidFill>
            <a:schemeClr val="tx2"/>
          </a:solidFill>
        </p:grpSpPr>
        <p:sp>
          <p:nvSpPr>
            <p:cNvPr id="14" name="Bild 2">
              <a:extLst>
                <a:ext uri="{FF2B5EF4-FFF2-40B4-BE49-F238E27FC236}">
                  <a16:creationId xmlns:a16="http://schemas.microsoft.com/office/drawing/2014/main" id="{8EFB6FE1-71C4-C84E-8225-1ED321BF2576}"/>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5" name="Bild 2">
              <a:extLst>
                <a:ext uri="{FF2B5EF4-FFF2-40B4-BE49-F238E27FC236}">
                  <a16:creationId xmlns:a16="http://schemas.microsoft.com/office/drawing/2014/main" id="{C75C6BBC-8CE7-1447-9C1A-5CF2E31B8E86}"/>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6" name="Bild 2">
              <a:extLst>
                <a:ext uri="{FF2B5EF4-FFF2-40B4-BE49-F238E27FC236}">
                  <a16:creationId xmlns:a16="http://schemas.microsoft.com/office/drawing/2014/main" id="{C67E8788-BA40-7B4E-8CE0-D014697FF57F}"/>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17" name="Bild 2">
              <a:extLst>
                <a:ext uri="{FF2B5EF4-FFF2-40B4-BE49-F238E27FC236}">
                  <a16:creationId xmlns:a16="http://schemas.microsoft.com/office/drawing/2014/main" id="{95E3D91E-8773-7A4B-A13C-0E4FBDFC5FE3}"/>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8" name="Bild 2">
              <a:extLst>
                <a:ext uri="{FF2B5EF4-FFF2-40B4-BE49-F238E27FC236}">
                  <a16:creationId xmlns:a16="http://schemas.microsoft.com/office/drawing/2014/main" id="{93A47CE2-36F2-314E-B92A-3F8A641FD515}"/>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E1EEBA04-4683-4848-BB26-CA97EA2ECDBF}"/>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00FB335B-B11A-1A47-80E0-92010385FE92}"/>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2" name="Text Placeholder 7">
            <a:extLst>
              <a:ext uri="{FF2B5EF4-FFF2-40B4-BE49-F238E27FC236}">
                <a16:creationId xmlns:a16="http://schemas.microsoft.com/office/drawing/2014/main" id="{5B47F0ED-B34E-F740-BB96-31AB716AB214}"/>
              </a:ext>
            </a:extLst>
          </p:cNvPr>
          <p:cNvSpPr>
            <a:spLocks noGrp="1"/>
          </p:cNvSpPr>
          <p:nvPr>
            <p:ph type="body" sz="quarter" idx="21" hasCustomPrompt="1"/>
          </p:nvPr>
        </p:nvSpPr>
        <p:spPr>
          <a:xfrm>
            <a:off x="996819" y="1812559"/>
            <a:ext cx="4545239" cy="278640"/>
          </a:xfrm>
        </p:spPr>
        <p:txBody>
          <a:bodyPr numCol="1"/>
          <a:lstStyle>
            <a:lvl1pPr marL="0" indent="0">
              <a:lnSpc>
                <a:spcPct val="100000"/>
              </a:lnSpc>
              <a:spcBef>
                <a:spcPts val="0"/>
              </a:spcBef>
              <a:spcAft>
                <a:spcPts val="1000"/>
              </a:spcAft>
              <a:buNone/>
              <a:defRPr sz="1600" b="1" spc="40" baseline="0">
                <a:solidFill>
                  <a:schemeClr val="bg1"/>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3" name="Platshållare för text 2">
            <a:extLst>
              <a:ext uri="{FF2B5EF4-FFF2-40B4-BE49-F238E27FC236}">
                <a16:creationId xmlns:a16="http://schemas.microsoft.com/office/drawing/2014/main" id="{82839781-9E89-2E4B-BF5A-FCFE0FEEAF53}"/>
              </a:ext>
            </a:extLst>
          </p:cNvPr>
          <p:cNvSpPr>
            <a:spLocks noGrp="1"/>
          </p:cNvSpPr>
          <p:nvPr>
            <p:ph type="body" sz="quarter" idx="23" hasCustomPrompt="1"/>
          </p:nvPr>
        </p:nvSpPr>
        <p:spPr>
          <a:xfrm>
            <a:off x="996819" y="2178069"/>
            <a:ext cx="4545239" cy="3665028"/>
          </a:xfrm>
        </p:spPr>
        <p:txBody>
          <a:bodyPr numCol="1" spcCol="288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5" name="Text Placeholder 7">
            <a:extLst>
              <a:ext uri="{FF2B5EF4-FFF2-40B4-BE49-F238E27FC236}">
                <a16:creationId xmlns:a16="http://schemas.microsoft.com/office/drawing/2014/main" id="{A6ACECAA-6C52-1F44-BE0A-70D683814D99}"/>
              </a:ext>
            </a:extLst>
          </p:cNvPr>
          <p:cNvSpPr>
            <a:spLocks noGrp="1"/>
          </p:cNvSpPr>
          <p:nvPr>
            <p:ph type="body" sz="quarter" idx="24" hasCustomPrompt="1"/>
          </p:nvPr>
        </p:nvSpPr>
        <p:spPr>
          <a:xfrm>
            <a:off x="6657478" y="1812559"/>
            <a:ext cx="4545239"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6" name="Platshållare för text 2">
            <a:extLst>
              <a:ext uri="{FF2B5EF4-FFF2-40B4-BE49-F238E27FC236}">
                <a16:creationId xmlns:a16="http://schemas.microsoft.com/office/drawing/2014/main" id="{A69AB6DF-EAFF-2242-82F5-78B1D08532CF}"/>
              </a:ext>
            </a:extLst>
          </p:cNvPr>
          <p:cNvSpPr>
            <a:spLocks noGrp="1"/>
          </p:cNvSpPr>
          <p:nvPr>
            <p:ph type="body" sz="quarter" idx="25" hasCustomPrompt="1"/>
          </p:nvPr>
        </p:nvSpPr>
        <p:spPr>
          <a:xfrm>
            <a:off x="6657478" y="2178069"/>
            <a:ext cx="4545239"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8" name="Platshållare för datum 3">
            <a:extLst>
              <a:ext uri="{FF2B5EF4-FFF2-40B4-BE49-F238E27FC236}">
                <a16:creationId xmlns:a16="http://schemas.microsoft.com/office/drawing/2014/main" id="{6319712A-97E1-A445-BAC4-0F99CFE0DF82}"/>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EF25934E-E312-4FEB-8FEC-5846106CABE8}" type="datetime1">
              <a:rPr lang="en-US" noProof="0" smtClean="0"/>
              <a:t>8/20/26</a:t>
            </a:fld>
            <a:endParaRPr lang="en-US" noProof="0"/>
          </a:p>
        </p:txBody>
      </p:sp>
      <p:sp>
        <p:nvSpPr>
          <p:cNvPr id="29" name="Platshållare för sidfot 4">
            <a:extLst>
              <a:ext uri="{FF2B5EF4-FFF2-40B4-BE49-F238E27FC236}">
                <a16:creationId xmlns:a16="http://schemas.microsoft.com/office/drawing/2014/main" id="{F9676C8E-A386-A846-AF45-4B98FBCCACAE}"/>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noProof="0"/>
              <a:t>Skanska Norge Hovedpresentasjon - desember 2022</a:t>
            </a:r>
            <a:endParaRPr lang="en-US" noProof="0"/>
          </a:p>
        </p:txBody>
      </p:sp>
      <p:sp>
        <p:nvSpPr>
          <p:cNvPr id="30" name="Platshållare för bildnummer 5">
            <a:extLst>
              <a:ext uri="{FF2B5EF4-FFF2-40B4-BE49-F238E27FC236}">
                <a16:creationId xmlns:a16="http://schemas.microsoft.com/office/drawing/2014/main" id="{26558BBE-F21B-9B45-9244-B8FDB77F0650}"/>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44947498"/>
      </p:ext>
    </p:extLst>
  </p:cSld>
  <p:clrMapOvr>
    <a:overrideClrMapping bg1="lt1" tx1="dk1" bg2="lt2" tx2="dk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 Text Two Columns Green/Grey">
    <p:bg>
      <p:bgRef idx="1001">
        <a:schemeClr val="bg1"/>
      </p:bgRef>
    </p:bg>
    <p:spTree>
      <p:nvGrpSpPr>
        <p:cNvPr id="1" name=""/>
        <p:cNvGrpSpPr/>
        <p:nvPr/>
      </p:nvGrpSpPr>
      <p:grpSpPr>
        <a:xfrm>
          <a:off x="0" y="0"/>
          <a:ext cx="0" cy="0"/>
          <a:chOff x="0" y="0"/>
          <a:chExt cx="0" cy="0"/>
        </a:xfrm>
      </p:grpSpPr>
      <p:sp>
        <p:nvSpPr>
          <p:cNvPr id="24" name="Rektangel 44">
            <a:extLst>
              <a:ext uri="{FF2B5EF4-FFF2-40B4-BE49-F238E27FC236}">
                <a16:creationId xmlns:a16="http://schemas.microsoft.com/office/drawing/2014/main" id="{27844A3D-8243-2143-85B5-BB3E1585307B}"/>
              </a:ext>
            </a:extLst>
          </p:cNvPr>
          <p:cNvSpPr/>
          <p:nvPr userDrawn="1"/>
        </p:nvSpPr>
        <p:spPr>
          <a:xfrm>
            <a:off x="587718" y="1507524"/>
            <a:ext cx="5365407" cy="46234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solidFill>
                <a:schemeClr val="tx2"/>
              </a:solidFill>
            </a:endParaRPr>
          </a:p>
        </p:txBody>
      </p:sp>
      <p:sp>
        <p:nvSpPr>
          <p:cNvPr id="27" name="Rektangel 43">
            <a:extLst>
              <a:ext uri="{FF2B5EF4-FFF2-40B4-BE49-F238E27FC236}">
                <a16:creationId xmlns:a16="http://schemas.microsoft.com/office/drawing/2014/main" id="{D2047841-A38E-E04D-92A9-4F647F6B7944}"/>
              </a:ext>
            </a:extLst>
          </p:cNvPr>
          <p:cNvSpPr/>
          <p:nvPr userDrawn="1"/>
        </p:nvSpPr>
        <p:spPr>
          <a:xfrm>
            <a:off x="6238875" y="1507524"/>
            <a:ext cx="5382444" cy="4623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solidFill>
                <a:schemeClr val="tx1"/>
              </a:solidFill>
            </a:endParaRP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4212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one line</a:t>
            </a:r>
          </a:p>
          <a:p>
            <a:pPr lvl="0"/>
            <a:endParaRPr lang="en-US" noProof="0"/>
          </a:p>
        </p:txBody>
      </p:sp>
      <p:grpSp>
        <p:nvGrpSpPr>
          <p:cNvPr id="13" name="Grupp 32">
            <a:extLst>
              <a:ext uri="{FF2B5EF4-FFF2-40B4-BE49-F238E27FC236}">
                <a16:creationId xmlns:a16="http://schemas.microsoft.com/office/drawing/2014/main" id="{6052E143-9E4E-A74A-B270-30FD881BF636}"/>
              </a:ext>
            </a:extLst>
          </p:cNvPr>
          <p:cNvGrpSpPr/>
          <p:nvPr userDrawn="1"/>
        </p:nvGrpSpPr>
        <p:grpSpPr>
          <a:xfrm>
            <a:off x="576140" y="6451484"/>
            <a:ext cx="615478" cy="91194"/>
            <a:chOff x="576140" y="6451484"/>
            <a:chExt cx="615478" cy="91194"/>
          </a:xfrm>
          <a:solidFill>
            <a:schemeClr val="tx2"/>
          </a:solidFill>
        </p:grpSpPr>
        <p:sp>
          <p:nvSpPr>
            <p:cNvPr id="14" name="Bild 2">
              <a:extLst>
                <a:ext uri="{FF2B5EF4-FFF2-40B4-BE49-F238E27FC236}">
                  <a16:creationId xmlns:a16="http://schemas.microsoft.com/office/drawing/2014/main" id="{8EFB6FE1-71C4-C84E-8225-1ED321BF2576}"/>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5" name="Bild 2">
              <a:extLst>
                <a:ext uri="{FF2B5EF4-FFF2-40B4-BE49-F238E27FC236}">
                  <a16:creationId xmlns:a16="http://schemas.microsoft.com/office/drawing/2014/main" id="{C75C6BBC-8CE7-1447-9C1A-5CF2E31B8E86}"/>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6" name="Bild 2">
              <a:extLst>
                <a:ext uri="{FF2B5EF4-FFF2-40B4-BE49-F238E27FC236}">
                  <a16:creationId xmlns:a16="http://schemas.microsoft.com/office/drawing/2014/main" id="{C67E8788-BA40-7B4E-8CE0-D014697FF57F}"/>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17" name="Bild 2">
              <a:extLst>
                <a:ext uri="{FF2B5EF4-FFF2-40B4-BE49-F238E27FC236}">
                  <a16:creationId xmlns:a16="http://schemas.microsoft.com/office/drawing/2014/main" id="{95E3D91E-8773-7A4B-A13C-0E4FBDFC5FE3}"/>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8" name="Bild 2">
              <a:extLst>
                <a:ext uri="{FF2B5EF4-FFF2-40B4-BE49-F238E27FC236}">
                  <a16:creationId xmlns:a16="http://schemas.microsoft.com/office/drawing/2014/main" id="{93A47CE2-36F2-314E-B92A-3F8A641FD515}"/>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E1EEBA04-4683-4848-BB26-CA97EA2ECDBF}"/>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00FB335B-B11A-1A47-80E0-92010385FE92}"/>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2" name="Text Placeholder 7">
            <a:extLst>
              <a:ext uri="{FF2B5EF4-FFF2-40B4-BE49-F238E27FC236}">
                <a16:creationId xmlns:a16="http://schemas.microsoft.com/office/drawing/2014/main" id="{4B605BB7-B2F3-B84E-B03B-86DFCB3BA50D}"/>
              </a:ext>
            </a:extLst>
          </p:cNvPr>
          <p:cNvSpPr>
            <a:spLocks noGrp="1"/>
          </p:cNvSpPr>
          <p:nvPr>
            <p:ph type="body" sz="quarter" idx="21" hasCustomPrompt="1"/>
          </p:nvPr>
        </p:nvSpPr>
        <p:spPr>
          <a:xfrm>
            <a:off x="996819" y="1812559"/>
            <a:ext cx="4545239" cy="278640"/>
          </a:xfrm>
        </p:spPr>
        <p:txBody>
          <a:bodyPr numCol="1"/>
          <a:lstStyle>
            <a:lvl1pPr marL="0" indent="0">
              <a:lnSpc>
                <a:spcPct val="100000"/>
              </a:lnSpc>
              <a:spcBef>
                <a:spcPts val="0"/>
              </a:spcBef>
              <a:spcAft>
                <a:spcPts val="1000"/>
              </a:spcAft>
              <a:buNone/>
              <a:defRPr sz="1600" b="1" spc="40" baseline="0">
                <a:solidFill>
                  <a:schemeClr val="bg1"/>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3" name="Platshållare för text 2">
            <a:extLst>
              <a:ext uri="{FF2B5EF4-FFF2-40B4-BE49-F238E27FC236}">
                <a16:creationId xmlns:a16="http://schemas.microsoft.com/office/drawing/2014/main" id="{91A18B88-BC29-1545-A005-7757B0356CFF}"/>
              </a:ext>
            </a:extLst>
          </p:cNvPr>
          <p:cNvSpPr>
            <a:spLocks noGrp="1"/>
          </p:cNvSpPr>
          <p:nvPr>
            <p:ph type="body" sz="quarter" idx="23" hasCustomPrompt="1"/>
          </p:nvPr>
        </p:nvSpPr>
        <p:spPr>
          <a:xfrm>
            <a:off x="996819" y="2178069"/>
            <a:ext cx="4545239" cy="3665028"/>
          </a:xfrm>
        </p:spPr>
        <p:txBody>
          <a:bodyPr numCol="1" spcCol="288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 name="Text Placeholder 7">
            <a:extLst>
              <a:ext uri="{FF2B5EF4-FFF2-40B4-BE49-F238E27FC236}">
                <a16:creationId xmlns:a16="http://schemas.microsoft.com/office/drawing/2014/main" id="{23B7487A-37EB-5B4D-AD31-7D94C9D39783}"/>
              </a:ext>
            </a:extLst>
          </p:cNvPr>
          <p:cNvSpPr>
            <a:spLocks noGrp="1"/>
          </p:cNvSpPr>
          <p:nvPr>
            <p:ph type="body" sz="quarter" idx="24" hasCustomPrompt="1"/>
          </p:nvPr>
        </p:nvSpPr>
        <p:spPr>
          <a:xfrm>
            <a:off x="6657478" y="1812559"/>
            <a:ext cx="4545239"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9" name="Platshållare för text 2">
            <a:extLst>
              <a:ext uri="{FF2B5EF4-FFF2-40B4-BE49-F238E27FC236}">
                <a16:creationId xmlns:a16="http://schemas.microsoft.com/office/drawing/2014/main" id="{814F133D-F0F6-F94F-9E60-968BEDC32C44}"/>
              </a:ext>
            </a:extLst>
          </p:cNvPr>
          <p:cNvSpPr>
            <a:spLocks noGrp="1"/>
          </p:cNvSpPr>
          <p:nvPr>
            <p:ph type="body" sz="quarter" idx="25" hasCustomPrompt="1"/>
          </p:nvPr>
        </p:nvSpPr>
        <p:spPr>
          <a:xfrm>
            <a:off x="6657478" y="2178069"/>
            <a:ext cx="4545239"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5" name="Platshållare för datum 3">
            <a:extLst>
              <a:ext uri="{FF2B5EF4-FFF2-40B4-BE49-F238E27FC236}">
                <a16:creationId xmlns:a16="http://schemas.microsoft.com/office/drawing/2014/main" id="{7402BE31-CC27-E847-BDD9-D6C887964714}"/>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5A9718E2-E249-4D63-8A04-638337EC4851}" type="datetime1">
              <a:rPr lang="en-US" noProof="0" smtClean="0"/>
              <a:t>8/20/26</a:t>
            </a:fld>
            <a:endParaRPr lang="en-US" noProof="0"/>
          </a:p>
        </p:txBody>
      </p:sp>
      <p:sp>
        <p:nvSpPr>
          <p:cNvPr id="28" name="Platshållare för sidfot 4">
            <a:extLst>
              <a:ext uri="{FF2B5EF4-FFF2-40B4-BE49-F238E27FC236}">
                <a16:creationId xmlns:a16="http://schemas.microsoft.com/office/drawing/2014/main" id="{1265CF89-4A7C-0D44-A384-D4D812EA2CE5}"/>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noProof="0"/>
              <a:t>Skanska Norge Hovedpresentasjon - desember 2022</a:t>
            </a:r>
            <a:endParaRPr lang="en-US" noProof="0"/>
          </a:p>
        </p:txBody>
      </p:sp>
      <p:sp>
        <p:nvSpPr>
          <p:cNvPr id="30" name="Platshållare för bildnummer 5">
            <a:extLst>
              <a:ext uri="{FF2B5EF4-FFF2-40B4-BE49-F238E27FC236}">
                <a16:creationId xmlns:a16="http://schemas.microsoft.com/office/drawing/2014/main" id="{6B0EBF6B-CE1D-134E-8D4C-03EA3C2B194F}"/>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1212245555"/>
      </p:ext>
    </p:extLst>
  </p:cSld>
  <p:clrMapOvr>
    <a:overrideClrMapping bg1="lt1" tx1="dk1" bg2="lt2" tx2="dk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Empty">
    <p:bg>
      <p:bgRef idx="1001">
        <a:schemeClr val="bg1"/>
      </p:bgRef>
    </p:bg>
    <p:spTree>
      <p:nvGrpSpPr>
        <p:cNvPr id="1" name=""/>
        <p:cNvGrpSpPr/>
        <p:nvPr/>
      </p:nvGrpSpPr>
      <p:grpSpPr>
        <a:xfrm>
          <a:off x="0" y="0"/>
          <a:ext cx="0" cy="0"/>
          <a:chOff x="0" y="0"/>
          <a:chExt cx="0" cy="0"/>
        </a:xfrm>
      </p:grpSpPr>
      <p:sp>
        <p:nvSpPr>
          <p:cNvPr id="2" name="Platshållare för datum 3">
            <a:extLst>
              <a:ext uri="{FF2B5EF4-FFF2-40B4-BE49-F238E27FC236}">
                <a16:creationId xmlns:a16="http://schemas.microsoft.com/office/drawing/2014/main" id="{25CC405D-8498-714E-B2F7-E928AEECE0D3}"/>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0FECC141-FDFE-4A96-9B55-48D7837BC953}" type="datetime1">
              <a:rPr lang="en-US" noProof="0" smtClean="0"/>
              <a:t>8/20/26</a:t>
            </a:fld>
            <a:endParaRPr lang="en-US" noProof="0"/>
          </a:p>
        </p:txBody>
      </p:sp>
      <p:sp>
        <p:nvSpPr>
          <p:cNvPr id="3" name="Platshållare för sidfot 4">
            <a:extLst>
              <a:ext uri="{FF2B5EF4-FFF2-40B4-BE49-F238E27FC236}">
                <a16:creationId xmlns:a16="http://schemas.microsoft.com/office/drawing/2014/main" id="{B5435A3C-88FA-D846-9506-F253318AEBC7}"/>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nb-NO" noProof="0"/>
              <a:t>Skanska Norge Hovedpresentasjon - desember 2022</a:t>
            </a:r>
            <a:endParaRPr lang="en-US" noProof="0"/>
          </a:p>
        </p:txBody>
      </p:sp>
      <p:sp>
        <p:nvSpPr>
          <p:cNvPr id="4" name="Platshållare för bildnummer 5">
            <a:extLst>
              <a:ext uri="{FF2B5EF4-FFF2-40B4-BE49-F238E27FC236}">
                <a16:creationId xmlns:a16="http://schemas.microsoft.com/office/drawing/2014/main" id="{B7AF931E-E5C1-9944-83DE-D94C8A4F3F5D}"/>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3723952200"/>
      </p:ext>
    </p:extLst>
  </p:cSld>
  <p:clrMapOvr>
    <a:overrideClrMapping bg1="lt1" tx1="dk1" bg2="lt2" tx2="dk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6 Headline ">
    <p:spTree>
      <p:nvGrpSpPr>
        <p:cNvPr id="1" name=""/>
        <p:cNvGrpSpPr/>
        <p:nvPr/>
      </p:nvGrpSpPr>
      <p:grpSpPr>
        <a:xfrm>
          <a:off x="0" y="0"/>
          <a:ext cx="0" cy="0"/>
          <a:chOff x="0" y="0"/>
          <a:chExt cx="0" cy="0"/>
        </a:xfrm>
      </p:grpSpPr>
      <p:grpSp>
        <p:nvGrpSpPr>
          <p:cNvPr id="17" name="Grupp 32">
            <a:extLst>
              <a:ext uri="{FF2B5EF4-FFF2-40B4-BE49-F238E27FC236}">
                <a16:creationId xmlns:a16="http://schemas.microsoft.com/office/drawing/2014/main" id="{06A06E8E-9AC5-474F-9D8F-BE8A4B8DF25A}"/>
              </a:ext>
            </a:extLst>
          </p:cNvPr>
          <p:cNvGrpSpPr/>
          <p:nvPr userDrawn="1"/>
        </p:nvGrpSpPr>
        <p:grpSpPr>
          <a:xfrm>
            <a:off x="576140" y="6451484"/>
            <a:ext cx="615478" cy="91194"/>
            <a:chOff x="576140" y="6451484"/>
            <a:chExt cx="615478" cy="91194"/>
          </a:xfrm>
          <a:solidFill>
            <a:schemeClr val="tx2"/>
          </a:solidFill>
        </p:grpSpPr>
        <p:sp>
          <p:nvSpPr>
            <p:cNvPr id="18" name="Bild 2">
              <a:extLst>
                <a:ext uri="{FF2B5EF4-FFF2-40B4-BE49-F238E27FC236}">
                  <a16:creationId xmlns:a16="http://schemas.microsoft.com/office/drawing/2014/main" id="{75F62DFF-CE28-2847-9178-371361C4B37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56F4E682-4CA9-5346-8CD6-98F8EACD6CE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11510029-65DB-F040-9ED5-A182045EEF2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882E3E49-2F44-5445-B3D9-4FA93CE1837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E77E397B-C384-F949-9F60-67A86BD39DC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DBE8665D-1D7B-BC49-9416-388A79FA966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25BD59B-C1DD-BF4D-89DA-D56603C3E32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6" name="Text Placeholder 18">
            <a:extLst>
              <a:ext uri="{FF2B5EF4-FFF2-40B4-BE49-F238E27FC236}">
                <a16:creationId xmlns:a16="http://schemas.microsoft.com/office/drawing/2014/main" id="{A6ED295F-AFF0-3548-BAA8-8DAFA2BDE3F6}"/>
              </a:ext>
            </a:extLst>
          </p:cNvPr>
          <p:cNvSpPr>
            <a:spLocks noGrp="1"/>
          </p:cNvSpPr>
          <p:nvPr>
            <p:ph type="body" sz="quarter" idx="14" hasCustomPrompt="1"/>
          </p:nvPr>
        </p:nvSpPr>
        <p:spPr>
          <a:xfrm>
            <a:off x="576000" y="731027"/>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latin typeface="+mj-lt"/>
              </a:defRPr>
            </a:lvl1pPr>
          </a:lstStyle>
          <a:p>
            <a:pPr lvl="0"/>
            <a:r>
              <a:rPr lang="en-US" noProof="0"/>
              <a:t>Click to add a headline of maximum two lines</a:t>
            </a:r>
          </a:p>
        </p:txBody>
      </p:sp>
      <p:sp>
        <p:nvSpPr>
          <p:cNvPr id="14" name="Platshållare för datum 3">
            <a:extLst>
              <a:ext uri="{FF2B5EF4-FFF2-40B4-BE49-F238E27FC236}">
                <a16:creationId xmlns:a16="http://schemas.microsoft.com/office/drawing/2014/main" id="{9C1934A2-EB43-A541-ABF7-DFD6DAC1C1C4}"/>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C34A0337-E7D9-471E-B8CA-93B535CD742C}" type="datetime1">
              <a:rPr lang="en-US" noProof="0" smtClean="0"/>
              <a:t>8/20/26</a:t>
            </a:fld>
            <a:endParaRPr lang="en-US" noProof="0"/>
          </a:p>
        </p:txBody>
      </p:sp>
      <p:sp>
        <p:nvSpPr>
          <p:cNvPr id="15" name="Platshållare för sidfot 4">
            <a:extLst>
              <a:ext uri="{FF2B5EF4-FFF2-40B4-BE49-F238E27FC236}">
                <a16:creationId xmlns:a16="http://schemas.microsoft.com/office/drawing/2014/main" id="{807641CB-078D-B646-AE67-0C86E0D76448}"/>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Go to header/footer to change text </a:t>
            </a:r>
          </a:p>
        </p:txBody>
      </p:sp>
      <p:sp>
        <p:nvSpPr>
          <p:cNvPr id="16" name="Platshållare för bildnummer 5">
            <a:extLst>
              <a:ext uri="{FF2B5EF4-FFF2-40B4-BE49-F238E27FC236}">
                <a16:creationId xmlns:a16="http://schemas.microsoft.com/office/drawing/2014/main" id="{4CB4CD08-4408-2840-8AF0-58D2BC6B5352}"/>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614251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hapter Slide Blue">
    <p:bg>
      <p:bgRef idx="1001">
        <a:schemeClr val="bg2"/>
      </p:bgRef>
    </p:bg>
    <p:spTree>
      <p:nvGrpSpPr>
        <p:cNvPr id="1" name=""/>
        <p:cNvGrpSpPr/>
        <p:nvPr/>
      </p:nvGrpSpPr>
      <p:grpSpPr>
        <a:xfrm>
          <a:off x="0" y="0"/>
          <a:ext cx="0" cy="0"/>
          <a:chOff x="0" y="0"/>
          <a:chExt cx="0" cy="0"/>
        </a:xfrm>
      </p:grpSpPr>
      <p:sp>
        <p:nvSpPr>
          <p:cNvPr id="16" name="Text Placeholder 18">
            <a:extLst>
              <a:ext uri="{FF2B5EF4-FFF2-40B4-BE49-F238E27FC236}">
                <a16:creationId xmlns:a16="http://schemas.microsoft.com/office/drawing/2014/main" id="{F7778766-F776-2644-80BC-C322DB5143E5}"/>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tx1"/>
                </a:solidFill>
              </a:defRPr>
            </a:lvl1pPr>
          </a:lstStyle>
          <a:p>
            <a:pPr lvl="0"/>
            <a:r>
              <a:rPr lang="en-US" noProof="0"/>
              <a:t>Click to add a headline </a:t>
            </a:r>
            <a:br>
              <a:rPr lang="en-US" noProof="0"/>
            </a:br>
            <a:r>
              <a:rPr lang="en-US" noProof="0"/>
              <a:t>of maximum two lines</a:t>
            </a:r>
          </a:p>
        </p:txBody>
      </p:sp>
      <p:grpSp>
        <p:nvGrpSpPr>
          <p:cNvPr id="17" name="Grupp 32">
            <a:extLst>
              <a:ext uri="{FF2B5EF4-FFF2-40B4-BE49-F238E27FC236}">
                <a16:creationId xmlns:a16="http://schemas.microsoft.com/office/drawing/2014/main" id="{CCC1C461-9A79-5540-8EA5-15E5AD6E1CA7}"/>
              </a:ext>
            </a:extLst>
          </p:cNvPr>
          <p:cNvGrpSpPr/>
          <p:nvPr userDrawn="1"/>
        </p:nvGrpSpPr>
        <p:grpSpPr>
          <a:xfrm>
            <a:off x="576140" y="6451484"/>
            <a:ext cx="615478" cy="91194"/>
            <a:chOff x="576140" y="6451484"/>
            <a:chExt cx="615478" cy="91194"/>
          </a:xfrm>
          <a:solidFill>
            <a:schemeClr val="tx1"/>
          </a:solidFill>
        </p:grpSpPr>
        <p:sp>
          <p:nvSpPr>
            <p:cNvPr id="18" name="Bild 2">
              <a:extLst>
                <a:ext uri="{FF2B5EF4-FFF2-40B4-BE49-F238E27FC236}">
                  <a16:creationId xmlns:a16="http://schemas.microsoft.com/office/drawing/2014/main" id="{B7D99BA8-54ED-9945-B3A3-B69B3E549BA3}"/>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1"/>
                </a:solidFill>
              </a:endParaRPr>
            </a:p>
          </p:txBody>
        </p:sp>
        <p:sp>
          <p:nvSpPr>
            <p:cNvPr id="19" name="Bild 2">
              <a:extLst>
                <a:ext uri="{FF2B5EF4-FFF2-40B4-BE49-F238E27FC236}">
                  <a16:creationId xmlns:a16="http://schemas.microsoft.com/office/drawing/2014/main" id="{67860190-748E-D545-AF14-8F029A04EDF3}"/>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0" name="Bild 2">
              <a:extLst>
                <a:ext uri="{FF2B5EF4-FFF2-40B4-BE49-F238E27FC236}">
                  <a16:creationId xmlns:a16="http://schemas.microsoft.com/office/drawing/2014/main" id="{1FB3FDA7-54B9-074B-B62F-1B2C37A3F984}"/>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1" name="Bild 2">
              <a:extLst>
                <a:ext uri="{FF2B5EF4-FFF2-40B4-BE49-F238E27FC236}">
                  <a16:creationId xmlns:a16="http://schemas.microsoft.com/office/drawing/2014/main" id="{423BE486-7867-7E49-B208-7017D21BF759}"/>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sp>
          <p:nvSpPr>
            <p:cNvPr id="22" name="Bild 2">
              <a:extLst>
                <a:ext uri="{FF2B5EF4-FFF2-40B4-BE49-F238E27FC236}">
                  <a16:creationId xmlns:a16="http://schemas.microsoft.com/office/drawing/2014/main" id="{E7B5CB21-99E6-A940-BA46-9C57EC56E7F7}"/>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1"/>
                </a:solidFill>
              </a:endParaRPr>
            </a:p>
          </p:txBody>
        </p:sp>
        <p:sp>
          <p:nvSpPr>
            <p:cNvPr id="23" name="Bild 2">
              <a:extLst>
                <a:ext uri="{FF2B5EF4-FFF2-40B4-BE49-F238E27FC236}">
                  <a16:creationId xmlns:a16="http://schemas.microsoft.com/office/drawing/2014/main" id="{8E0A5CDE-6444-0846-AB95-49DCBEBF1B14}"/>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1"/>
                </a:solidFill>
              </a:endParaRPr>
            </a:p>
          </p:txBody>
        </p:sp>
        <p:sp>
          <p:nvSpPr>
            <p:cNvPr id="24" name="Bild 2">
              <a:extLst>
                <a:ext uri="{FF2B5EF4-FFF2-40B4-BE49-F238E27FC236}">
                  <a16:creationId xmlns:a16="http://schemas.microsoft.com/office/drawing/2014/main" id="{668977B8-0ED8-024D-82B5-F29636A29043}"/>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1"/>
                </a:solidFill>
              </a:endParaRPr>
            </a:p>
          </p:txBody>
        </p:sp>
      </p:grpSp>
      <p:sp>
        <p:nvSpPr>
          <p:cNvPr id="14" name="Platshållare för datum 3">
            <a:extLst>
              <a:ext uri="{FF2B5EF4-FFF2-40B4-BE49-F238E27FC236}">
                <a16:creationId xmlns:a16="http://schemas.microsoft.com/office/drawing/2014/main" id="{06F89A69-F67B-094F-AE41-2BE0278384AA}"/>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1"/>
                </a:solidFill>
              </a:defRPr>
            </a:lvl1pPr>
          </a:lstStyle>
          <a:p>
            <a:fld id="{EF63D07F-5684-4870-B950-F2749923E473}" type="datetime1">
              <a:rPr lang="en-US" smtClean="0"/>
              <a:t>8/20/26</a:t>
            </a:fld>
            <a:endParaRPr lang="en-US"/>
          </a:p>
        </p:txBody>
      </p:sp>
      <p:sp>
        <p:nvSpPr>
          <p:cNvPr id="15" name="Platshållare för sidfot 4">
            <a:extLst>
              <a:ext uri="{FF2B5EF4-FFF2-40B4-BE49-F238E27FC236}">
                <a16:creationId xmlns:a16="http://schemas.microsoft.com/office/drawing/2014/main" id="{0D86C592-6736-C940-B119-9570C8C9F6B3}"/>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1"/>
                </a:solidFill>
              </a:defRPr>
            </a:lvl1pPr>
          </a:lstStyle>
          <a:p>
            <a:r>
              <a:rPr lang="nb-NO"/>
              <a:t>Skanska Norge Hovedpresentasjon - desember 2022</a:t>
            </a:r>
            <a:endParaRPr lang="en-US"/>
          </a:p>
        </p:txBody>
      </p:sp>
      <p:sp>
        <p:nvSpPr>
          <p:cNvPr id="25" name="Platshållare för bildnummer 5">
            <a:extLst>
              <a:ext uri="{FF2B5EF4-FFF2-40B4-BE49-F238E27FC236}">
                <a16:creationId xmlns:a16="http://schemas.microsoft.com/office/drawing/2014/main" id="{7DCF2312-AA91-3248-90DB-C057CD0B6345}"/>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1"/>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4132097082"/>
      </p:ext>
    </p:extLst>
  </p:cSld>
  <p:clrMapOvr>
    <a:overrideClrMapping bg1="dk1" tx1="lt1" bg2="dk2" tx2="lt2" accent1="accent1" accent2="accent2" accent3="accent3" accent4="accent4" accent5="accent5" accent6="accent6" hlink="hlink" folHlink="folHlink"/>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 Start Image Right">
    <p:bg>
      <p:bgRef idx="1001">
        <a:schemeClr val="bg1"/>
      </p:bgRef>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3AC9EDD-8C27-D14A-8926-6F5BFEA987E1}"/>
              </a:ext>
            </a:extLst>
          </p:cNvPr>
          <p:cNvSpPr>
            <a:spLocks noGrp="1"/>
          </p:cNvSpPr>
          <p:nvPr>
            <p:ph type="pic" sz="quarter" idx="13" hasCustomPrompt="1"/>
          </p:nvPr>
        </p:nvSpPr>
        <p:spPr>
          <a:xfrm>
            <a:off x="6106443" y="5"/>
            <a:ext cx="6094408" cy="6857997"/>
          </a:xfrm>
          <a:custGeom>
            <a:avLst/>
            <a:gdLst>
              <a:gd name="connsiteX0" fmla="*/ 0 w 6094408"/>
              <a:gd name="connsiteY0" fmla="*/ 0 h 6857997"/>
              <a:gd name="connsiteX1" fmla="*/ 6094408 w 6094408"/>
              <a:gd name="connsiteY1" fmla="*/ 0 h 6857997"/>
              <a:gd name="connsiteX2" fmla="*/ 6094408 w 6094408"/>
              <a:gd name="connsiteY2" fmla="*/ 6857997 h 6857997"/>
              <a:gd name="connsiteX3" fmla="*/ 0 w 6094408"/>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6094408" h="6857997">
                <a:moveTo>
                  <a:pt x="0" y="0"/>
                </a:moveTo>
                <a:lnTo>
                  <a:pt x="6094408" y="0"/>
                </a:lnTo>
                <a:lnTo>
                  <a:pt x="6094408"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11" name="Text Placeholder 18">
            <a:extLst>
              <a:ext uri="{FF2B5EF4-FFF2-40B4-BE49-F238E27FC236}">
                <a16:creationId xmlns:a16="http://schemas.microsoft.com/office/drawing/2014/main" id="{F33AAA9B-2FD7-7742-8FFC-0853E10FF816}"/>
              </a:ext>
            </a:extLst>
          </p:cNvPr>
          <p:cNvSpPr>
            <a:spLocks noGrp="1"/>
          </p:cNvSpPr>
          <p:nvPr>
            <p:ph type="body" sz="quarter" idx="14" hasCustomPrompt="1"/>
          </p:nvPr>
        </p:nvSpPr>
        <p:spPr>
          <a:xfrm>
            <a:off x="586800" y="1022400"/>
            <a:ext cx="5367600" cy="1069200"/>
          </a:xfrm>
          <a:prstGeom prst="rect">
            <a:avLst/>
          </a:prstGeom>
        </p:spPr>
        <p:txBody>
          <a:bodyPr anchor="b">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two lines</a:t>
            </a:r>
          </a:p>
        </p:txBody>
      </p:sp>
      <p:sp>
        <p:nvSpPr>
          <p:cNvPr id="13" name="Text Placeholder 7">
            <a:extLst>
              <a:ext uri="{FF2B5EF4-FFF2-40B4-BE49-F238E27FC236}">
                <a16:creationId xmlns:a16="http://schemas.microsoft.com/office/drawing/2014/main" id="{82C1EA7A-B2DC-6047-B1F0-EB47347CB0FD}"/>
              </a:ext>
            </a:extLst>
          </p:cNvPr>
          <p:cNvSpPr>
            <a:spLocks noGrp="1"/>
          </p:cNvSpPr>
          <p:nvPr>
            <p:ph type="body" sz="quarter" idx="19" hasCustomPrompt="1"/>
          </p:nvPr>
        </p:nvSpPr>
        <p:spPr>
          <a:xfrm>
            <a:off x="586800" y="2228400"/>
            <a:ext cx="3758400" cy="766800"/>
          </a:xfrm>
        </p:spPr>
        <p:txBody>
          <a:bodyPr/>
          <a:lstStyle>
            <a:lvl1pPr marL="0" indent="0">
              <a:lnSpc>
                <a:spcPct val="100000"/>
              </a:lnSpc>
              <a:spcBef>
                <a:spcPts val="0"/>
              </a:spcBef>
              <a:spcAft>
                <a:spcPts val="0"/>
              </a:spcAft>
              <a:buNone/>
              <a:defRPr sz="1400" spc="70" baseline="0">
                <a:solidFill>
                  <a:schemeClr val="tx2"/>
                </a:solidFill>
              </a:defRPr>
            </a:lvl1pPr>
            <a:lvl2pPr>
              <a:lnSpc>
                <a:spcPct val="100000"/>
              </a:lnSpc>
              <a:spcBef>
                <a:spcPts val="0"/>
              </a:spcBef>
              <a:spcAft>
                <a:spcPts val="600"/>
              </a:spcAft>
              <a:defRPr spc="40" baseline="0"/>
            </a:lvl2pPr>
            <a:lvl3pPr>
              <a:defRPr spc="40" baseline="0"/>
            </a:lvl3pPr>
            <a:lvl4pPr>
              <a:defRPr spc="40" baseline="0"/>
            </a:lvl4pPr>
            <a:lvl5pPr>
              <a:defRPr spc="40" baseline="0"/>
            </a:lvl5pPr>
          </a:lstStyle>
          <a:p>
            <a:pPr lvl="0"/>
            <a:r>
              <a:rPr lang="en-US" noProof="0"/>
              <a:t>Click to add name </a:t>
            </a:r>
            <a:br>
              <a:rPr lang="en-US" noProof="0"/>
            </a:br>
            <a:r>
              <a:rPr lang="en-US" noProof="0"/>
              <a:t>Title, Business Unit</a:t>
            </a:r>
          </a:p>
          <a:p>
            <a:pPr lvl="0"/>
            <a:r>
              <a:rPr lang="en-US" noProof="0"/>
              <a:t>And Date</a:t>
            </a:r>
          </a:p>
          <a:p>
            <a:pPr lvl="0"/>
            <a:endParaRPr lang="en-US" noProof="0"/>
          </a:p>
        </p:txBody>
      </p:sp>
      <p:grpSp>
        <p:nvGrpSpPr>
          <p:cNvPr id="16" name="Grupp 12">
            <a:extLst>
              <a:ext uri="{FF2B5EF4-FFF2-40B4-BE49-F238E27FC236}">
                <a16:creationId xmlns:a16="http://schemas.microsoft.com/office/drawing/2014/main" id="{7B8EA33A-0DDA-7940-8113-BE73FD751EB8}"/>
              </a:ext>
            </a:extLst>
          </p:cNvPr>
          <p:cNvGrpSpPr/>
          <p:nvPr userDrawn="1"/>
        </p:nvGrpSpPr>
        <p:grpSpPr>
          <a:xfrm>
            <a:off x="576139" y="356679"/>
            <a:ext cx="1060123" cy="157076"/>
            <a:chOff x="576140" y="6451484"/>
            <a:chExt cx="615478" cy="91194"/>
          </a:xfrm>
          <a:solidFill>
            <a:schemeClr val="tx2"/>
          </a:solidFill>
        </p:grpSpPr>
        <p:sp>
          <p:nvSpPr>
            <p:cNvPr id="23" name="Bild 2">
              <a:extLst>
                <a:ext uri="{FF2B5EF4-FFF2-40B4-BE49-F238E27FC236}">
                  <a16:creationId xmlns:a16="http://schemas.microsoft.com/office/drawing/2014/main" id="{16C420B3-38E5-A24E-87DB-AEBB461037E8}"/>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F1EECABB-58E1-594D-BB46-4F637D1B815D}"/>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55844BB1-0477-5F42-8E26-AD07E3790CA2}"/>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2B38D3F9-8AB2-7041-BCFA-7A39AEC96D66}"/>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9FF5F733-ABFA-F74D-A51F-32D156E9697F}"/>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12399984-7D89-BA4B-8680-16A35DE6346A}"/>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3F7ACFCB-3C11-A944-85A1-813B3B296B31}"/>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pic>
        <p:nvPicPr>
          <p:cNvPr id="3" name="Picture 2">
            <a:extLst>
              <a:ext uri="{FF2B5EF4-FFF2-40B4-BE49-F238E27FC236}">
                <a16:creationId xmlns:a16="http://schemas.microsoft.com/office/drawing/2014/main" id="{3AEBADDD-1900-F249-8119-D21783D428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23856"/>
            <a:ext cx="6105144" cy="3434144"/>
          </a:xfrm>
          <a:prstGeom prst="rect">
            <a:avLst/>
          </a:prstGeom>
        </p:spPr>
      </p:pic>
      <p:sp>
        <p:nvSpPr>
          <p:cNvPr id="14" name="Text Placeholder 4">
            <a:extLst>
              <a:ext uri="{FF2B5EF4-FFF2-40B4-BE49-F238E27FC236}">
                <a16:creationId xmlns:a16="http://schemas.microsoft.com/office/drawing/2014/main" id="{CC3C7BB9-3F20-C241-BDD4-EFCDD224BE0F}"/>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3352315784"/>
      </p:ext>
    </p:extLst>
  </p:cSld>
  <p:clrMapOvr>
    <a:overrideClrMapping bg1="lt1" tx1="dk1" bg2="lt2" tx2="dk2" accent1="accent1" accent2="accent2" accent3="accent3" accent4="accent4" accent5="accent5" accent6="accent6" hlink="hlink" folHlink="folHlink"/>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 Start Image bottom ">
    <p:bg>
      <p:bgRef idx="1001">
        <a:schemeClr val="bg1"/>
      </p:bgRef>
    </p:bg>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EE6BDD26-0003-9E49-B5AA-0AFE38C202D5}"/>
              </a:ext>
            </a:extLst>
          </p:cNvPr>
          <p:cNvSpPr>
            <a:spLocks noGrp="1"/>
          </p:cNvSpPr>
          <p:nvPr>
            <p:ph type="pic" sz="quarter" idx="13"/>
          </p:nvPr>
        </p:nvSpPr>
        <p:spPr>
          <a:xfrm>
            <a:off x="5" y="3429000"/>
            <a:ext cx="12191997" cy="3429000"/>
          </a:xfrm>
          <a:custGeom>
            <a:avLst/>
            <a:gdLst>
              <a:gd name="connsiteX0" fmla="*/ 0 w 12191997"/>
              <a:gd name="connsiteY0" fmla="*/ 0 h 3429000"/>
              <a:gd name="connsiteX1" fmla="*/ 12191997 w 12191997"/>
              <a:gd name="connsiteY1" fmla="*/ 0 h 3429000"/>
              <a:gd name="connsiteX2" fmla="*/ 12191997 w 12191997"/>
              <a:gd name="connsiteY2" fmla="*/ 3429000 h 3429000"/>
              <a:gd name="connsiteX3" fmla="*/ 0 w 12191997"/>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1997" h="3429000">
                <a:moveTo>
                  <a:pt x="0" y="0"/>
                </a:moveTo>
                <a:lnTo>
                  <a:pt x="12191997" y="0"/>
                </a:lnTo>
                <a:lnTo>
                  <a:pt x="12191997" y="3429000"/>
                </a:lnTo>
                <a:lnTo>
                  <a:pt x="0" y="3429000"/>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endParaRPr lang="en-US" noProof="0"/>
          </a:p>
          <a:p>
            <a:r>
              <a:rPr lang="en-US" noProof="0"/>
              <a:t>Click on the icon to add an image</a:t>
            </a:r>
          </a:p>
        </p:txBody>
      </p:sp>
      <p:sp>
        <p:nvSpPr>
          <p:cNvPr id="23" name="Text Placeholder 18">
            <a:extLst>
              <a:ext uri="{FF2B5EF4-FFF2-40B4-BE49-F238E27FC236}">
                <a16:creationId xmlns:a16="http://schemas.microsoft.com/office/drawing/2014/main" id="{B90E63D6-B767-044F-B22B-DAE3A993B4EF}"/>
              </a:ext>
            </a:extLst>
          </p:cNvPr>
          <p:cNvSpPr>
            <a:spLocks noGrp="1"/>
          </p:cNvSpPr>
          <p:nvPr>
            <p:ph type="body" sz="quarter" idx="14" hasCustomPrompt="1"/>
          </p:nvPr>
        </p:nvSpPr>
        <p:spPr>
          <a:xfrm>
            <a:off x="586800" y="1022400"/>
            <a:ext cx="5367600" cy="1069200"/>
          </a:xfrm>
          <a:prstGeom prst="rect">
            <a:avLst/>
          </a:prstGeom>
        </p:spPr>
        <p:txBody>
          <a:bodyPr anchor="b">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a:t>
            </a:r>
            <a:br>
              <a:rPr lang="en-US" noProof="0"/>
            </a:br>
            <a:r>
              <a:rPr lang="en-US" noProof="0"/>
              <a:t>of maximum two lines</a:t>
            </a:r>
          </a:p>
        </p:txBody>
      </p:sp>
      <p:sp>
        <p:nvSpPr>
          <p:cNvPr id="25" name="Text Placeholder 7">
            <a:extLst>
              <a:ext uri="{FF2B5EF4-FFF2-40B4-BE49-F238E27FC236}">
                <a16:creationId xmlns:a16="http://schemas.microsoft.com/office/drawing/2014/main" id="{011EC948-22C4-664E-98D2-87FDF8C22E1F}"/>
              </a:ext>
            </a:extLst>
          </p:cNvPr>
          <p:cNvSpPr>
            <a:spLocks noGrp="1"/>
          </p:cNvSpPr>
          <p:nvPr>
            <p:ph type="body" sz="quarter" idx="19" hasCustomPrompt="1"/>
          </p:nvPr>
        </p:nvSpPr>
        <p:spPr>
          <a:xfrm>
            <a:off x="586800" y="2228400"/>
            <a:ext cx="3758400" cy="766800"/>
          </a:xfrm>
        </p:spPr>
        <p:txBody>
          <a:bodyPr/>
          <a:lstStyle>
            <a:lvl1pPr marL="0" indent="0">
              <a:lnSpc>
                <a:spcPct val="100000"/>
              </a:lnSpc>
              <a:spcBef>
                <a:spcPts val="0"/>
              </a:spcBef>
              <a:spcAft>
                <a:spcPts val="0"/>
              </a:spcAft>
              <a:buNone/>
              <a:defRPr sz="1400" spc="70" baseline="0">
                <a:solidFill>
                  <a:schemeClr val="tx2"/>
                </a:solidFill>
              </a:defRPr>
            </a:lvl1pPr>
            <a:lvl2pPr>
              <a:lnSpc>
                <a:spcPct val="100000"/>
              </a:lnSpc>
              <a:spcBef>
                <a:spcPts val="0"/>
              </a:spcBef>
              <a:spcAft>
                <a:spcPts val="600"/>
              </a:spcAft>
              <a:defRPr spc="40" baseline="0"/>
            </a:lvl2pPr>
            <a:lvl3pPr>
              <a:defRPr spc="40" baseline="0"/>
            </a:lvl3pPr>
            <a:lvl4pPr>
              <a:defRPr spc="40" baseline="0"/>
            </a:lvl4pPr>
            <a:lvl5pPr>
              <a:defRPr spc="40" baseline="0"/>
            </a:lvl5pPr>
          </a:lstStyle>
          <a:p>
            <a:pPr lvl="0"/>
            <a:r>
              <a:rPr lang="en-US" noProof="0"/>
              <a:t>Click to add name </a:t>
            </a:r>
            <a:br>
              <a:rPr lang="en-US" noProof="0"/>
            </a:br>
            <a:r>
              <a:rPr lang="en-US" noProof="0"/>
              <a:t>Title, Business Unit</a:t>
            </a:r>
          </a:p>
          <a:p>
            <a:pPr lvl="0"/>
            <a:r>
              <a:rPr lang="en-US" noProof="0"/>
              <a:t>And Date</a:t>
            </a:r>
          </a:p>
        </p:txBody>
      </p:sp>
      <p:grpSp>
        <p:nvGrpSpPr>
          <p:cNvPr id="26" name="Grupp 12">
            <a:extLst>
              <a:ext uri="{FF2B5EF4-FFF2-40B4-BE49-F238E27FC236}">
                <a16:creationId xmlns:a16="http://schemas.microsoft.com/office/drawing/2014/main" id="{89AD5AFE-2894-B941-A82D-0226C18F5E77}"/>
              </a:ext>
            </a:extLst>
          </p:cNvPr>
          <p:cNvGrpSpPr/>
          <p:nvPr userDrawn="1"/>
        </p:nvGrpSpPr>
        <p:grpSpPr>
          <a:xfrm>
            <a:off x="576139" y="356679"/>
            <a:ext cx="1060123" cy="157076"/>
            <a:chOff x="576140" y="6451484"/>
            <a:chExt cx="615478" cy="91194"/>
          </a:xfrm>
          <a:solidFill>
            <a:schemeClr val="tx2"/>
          </a:solidFill>
        </p:grpSpPr>
        <p:sp>
          <p:nvSpPr>
            <p:cNvPr id="27" name="Bild 2">
              <a:extLst>
                <a:ext uri="{FF2B5EF4-FFF2-40B4-BE49-F238E27FC236}">
                  <a16:creationId xmlns:a16="http://schemas.microsoft.com/office/drawing/2014/main" id="{FC7F3D29-B155-774D-B476-2FA09C5D848D}"/>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7F08FE4E-0EBE-0942-85A9-1A5D69F2754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D68821BB-D758-0E4D-B453-676C75C42D70}"/>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1D6B9307-E802-F84D-B75D-993CD3B0A72F}"/>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D4D9B826-FD0D-B24D-AEB1-74FC713BFEB5}"/>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2" name="Bild 2">
              <a:extLst>
                <a:ext uri="{FF2B5EF4-FFF2-40B4-BE49-F238E27FC236}">
                  <a16:creationId xmlns:a16="http://schemas.microsoft.com/office/drawing/2014/main" id="{AD7ECE03-2B58-C447-B430-8A321B3A296B}"/>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1DF42BDD-5C24-5E40-850D-18D70780214D}"/>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pic>
        <p:nvPicPr>
          <p:cNvPr id="14" name="Picture 13">
            <a:extLst>
              <a:ext uri="{FF2B5EF4-FFF2-40B4-BE49-F238E27FC236}">
                <a16:creationId xmlns:a16="http://schemas.microsoft.com/office/drawing/2014/main" id="{8B1C15A7-918F-AF40-BCEC-CCE1BABA9F7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6000" y="0"/>
            <a:ext cx="6096000" cy="3429000"/>
          </a:xfrm>
          <a:prstGeom prst="rect">
            <a:avLst/>
          </a:prstGeom>
        </p:spPr>
      </p:pic>
      <p:sp>
        <p:nvSpPr>
          <p:cNvPr id="16" name="Text Placeholder 4">
            <a:extLst>
              <a:ext uri="{FF2B5EF4-FFF2-40B4-BE49-F238E27FC236}">
                <a16:creationId xmlns:a16="http://schemas.microsoft.com/office/drawing/2014/main" id="{0D8979E1-21E0-C04D-9C4F-75E1638A4C46}"/>
              </a:ext>
            </a:extLst>
          </p:cNvPr>
          <p:cNvSpPr>
            <a:spLocks noGrp="1"/>
          </p:cNvSpPr>
          <p:nvPr>
            <p:ph type="body" sz="quarter" idx="16" hasCustomPrompt="1"/>
          </p:nvPr>
        </p:nvSpPr>
        <p:spPr>
          <a:xfrm rot="5400000">
            <a:off x="10901730" y="4232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004850050"/>
      </p:ext>
    </p:extLst>
  </p:cSld>
  <p:clrMapOvr>
    <a:overrideClrMapping bg1="lt1" tx1="dk1" bg2="lt2" tx2="dk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 Agenda Two Columns">
    <p:bg>
      <p:bgRef idx="1001">
        <a:schemeClr val="bg1"/>
      </p:bgRef>
    </p:bg>
    <p:spTree>
      <p:nvGrpSpPr>
        <p:cNvPr id="1" name=""/>
        <p:cNvGrpSpPr/>
        <p:nvPr/>
      </p:nvGrpSpPr>
      <p:grpSpPr>
        <a:xfrm>
          <a:off x="0" y="0"/>
          <a:ext cx="0" cy="0"/>
          <a:chOff x="0" y="0"/>
          <a:chExt cx="0" cy="0"/>
        </a:xfrm>
      </p:grpSpPr>
      <p:sp>
        <p:nvSpPr>
          <p:cNvPr id="12" name="Picture Placeholder 10">
            <a:extLst>
              <a:ext uri="{FF2B5EF4-FFF2-40B4-BE49-F238E27FC236}">
                <a16:creationId xmlns:a16="http://schemas.microsoft.com/office/drawing/2014/main" id="{F1C700C8-E7B5-C246-BF0A-50734999BFF2}"/>
              </a:ext>
            </a:extLst>
          </p:cNvPr>
          <p:cNvSpPr>
            <a:spLocks noGrp="1"/>
          </p:cNvSpPr>
          <p:nvPr>
            <p:ph type="pic" sz="quarter" idx="18" hasCustomPrompt="1"/>
          </p:nvPr>
        </p:nvSpPr>
        <p:spPr>
          <a:xfrm>
            <a:off x="8128000" y="0"/>
            <a:ext cx="406241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0"/>
            <a:ext cx="7253550" cy="4212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for a short headline </a:t>
            </a:r>
          </a:p>
        </p:txBody>
      </p:sp>
      <p:sp>
        <p:nvSpPr>
          <p:cNvPr id="9" name="Text Placeholder 8">
            <a:extLst>
              <a:ext uri="{FF2B5EF4-FFF2-40B4-BE49-F238E27FC236}">
                <a16:creationId xmlns:a16="http://schemas.microsoft.com/office/drawing/2014/main" id="{A02FE398-BCDE-144D-BB12-B6AB8C96E842}"/>
              </a:ext>
            </a:extLst>
          </p:cNvPr>
          <p:cNvSpPr>
            <a:spLocks noGrp="1"/>
          </p:cNvSpPr>
          <p:nvPr>
            <p:ph type="body" sz="quarter" idx="15" hasCustomPrompt="1"/>
          </p:nvPr>
        </p:nvSpPr>
        <p:spPr>
          <a:xfrm>
            <a:off x="576262" y="1746000"/>
            <a:ext cx="7253287" cy="4391999"/>
          </a:xfrm>
        </p:spPr>
        <p:txBody>
          <a:bodyPr numCol="2" spcCol="288000"/>
          <a:lstStyle>
            <a:lvl1pPr marL="342000" indent="-342000">
              <a:lnSpc>
                <a:spcPct val="100000"/>
              </a:lnSpc>
              <a:spcBef>
                <a:spcPts val="0"/>
              </a:spcBef>
              <a:spcAft>
                <a:spcPts val="1000"/>
              </a:spcAft>
              <a:buFont typeface="+mj-lt"/>
              <a:buAutoNum type="arabicPeriod"/>
              <a:defRPr sz="1800" spc="40" baseline="0">
                <a:solidFill>
                  <a:schemeClr val="tx2"/>
                </a:solidFill>
              </a:defRPr>
            </a:lvl1pPr>
            <a:lvl2pPr marL="342000" indent="-342000">
              <a:lnSpc>
                <a:spcPct val="100000"/>
              </a:lnSpc>
              <a:spcAft>
                <a:spcPts val="1000"/>
              </a:spcAft>
              <a:tabLst/>
              <a:defRPr sz="1800" spc="40" baseline="0">
                <a:solidFill>
                  <a:schemeClr val="tx1"/>
                </a:solidFill>
              </a:defRPr>
            </a:lvl2pPr>
            <a:lvl3pPr>
              <a:lnSpc>
                <a:spcPct val="100000"/>
              </a:lnSpc>
              <a:defRPr sz="1400" spc="40" baseline="0">
                <a:solidFill>
                  <a:schemeClr val="tx1"/>
                </a:solidFill>
              </a:defRPr>
            </a:lvl3pPr>
            <a:lvl4pPr>
              <a:lnSpc>
                <a:spcPct val="100000"/>
              </a:lnSpc>
              <a:defRPr sz="1200" spc="40" baseline="0">
                <a:solidFill>
                  <a:schemeClr val="tx1"/>
                </a:solidFill>
              </a:defRPr>
            </a:lvl4pPr>
            <a:lvl5pPr>
              <a:lnSpc>
                <a:spcPct val="100000"/>
              </a:lnSpc>
              <a:defRPr sz="1100" spc="40" baseline="0">
                <a:solidFill>
                  <a:schemeClr val="tx1"/>
                </a:solidFill>
              </a:defRPr>
            </a:lvl5pPr>
          </a:lstStyle>
          <a:p>
            <a:pPr lvl="0"/>
            <a:r>
              <a:rPr lang="en-US" noProof="0"/>
              <a:t>Click for agenda</a:t>
            </a:r>
          </a:p>
        </p:txBody>
      </p:sp>
      <p:grpSp>
        <p:nvGrpSpPr>
          <p:cNvPr id="22" name="Grupp 32">
            <a:extLst>
              <a:ext uri="{FF2B5EF4-FFF2-40B4-BE49-F238E27FC236}">
                <a16:creationId xmlns:a16="http://schemas.microsoft.com/office/drawing/2014/main" id="{C530D02F-41BB-2342-8817-E7BBC1EE526F}"/>
              </a:ext>
            </a:extLst>
          </p:cNvPr>
          <p:cNvGrpSpPr/>
          <p:nvPr userDrawn="1"/>
        </p:nvGrpSpPr>
        <p:grpSpPr>
          <a:xfrm>
            <a:off x="576140" y="6451484"/>
            <a:ext cx="615478" cy="91194"/>
            <a:chOff x="576140" y="6451484"/>
            <a:chExt cx="615478" cy="91194"/>
          </a:xfrm>
          <a:solidFill>
            <a:schemeClr val="tx2"/>
          </a:solidFill>
        </p:grpSpPr>
        <p:sp>
          <p:nvSpPr>
            <p:cNvPr id="23" name="Bild 2">
              <a:extLst>
                <a:ext uri="{FF2B5EF4-FFF2-40B4-BE49-F238E27FC236}">
                  <a16:creationId xmlns:a16="http://schemas.microsoft.com/office/drawing/2014/main" id="{85A084C9-2542-8848-9DB5-5D86D692D297}"/>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2BA0AFD0-9020-B146-9C91-DE2B2751DBBC}"/>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F99A1589-2BCF-A445-9FED-09E2BBBF016D}"/>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756FE558-AE20-A14D-A4E5-DE74496F9A25}"/>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EF190895-7218-EF44-85C0-DEA8162E54FE}"/>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75B0F7AD-B7A4-AD46-94AB-05D26F86F5B5}"/>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24162085-50AF-7D4F-B851-EB1B84146BC8}"/>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Platshållare för datum 3">
            <a:extLst>
              <a:ext uri="{FF2B5EF4-FFF2-40B4-BE49-F238E27FC236}">
                <a16:creationId xmlns:a16="http://schemas.microsoft.com/office/drawing/2014/main" id="{0A36DDC0-4DD5-0A44-B6D5-92B3B9F84962}"/>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328D7A6A-A0F5-4C59-BF4F-ACE7F38F5BC7}" type="datetime1">
              <a:rPr lang="nb-NO" noProof="0" smtClean="0"/>
              <a:t>20.08.2026</a:t>
            </a:fld>
            <a:endParaRPr lang="en-US" noProof="0"/>
          </a:p>
        </p:txBody>
      </p:sp>
      <p:sp>
        <p:nvSpPr>
          <p:cNvPr id="17" name="Platshållare för sidfot 4">
            <a:extLst>
              <a:ext uri="{FF2B5EF4-FFF2-40B4-BE49-F238E27FC236}">
                <a16:creationId xmlns:a16="http://schemas.microsoft.com/office/drawing/2014/main" id="{B98CC20A-8C0B-9A49-BFBE-8D1DF1DBCE33}"/>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noProof="0"/>
              <a:t>Go to header/footer to change text </a:t>
            </a:r>
          </a:p>
        </p:txBody>
      </p:sp>
      <p:sp>
        <p:nvSpPr>
          <p:cNvPr id="18" name="Platshållare för bildnummer 5">
            <a:extLst>
              <a:ext uri="{FF2B5EF4-FFF2-40B4-BE49-F238E27FC236}">
                <a16:creationId xmlns:a16="http://schemas.microsoft.com/office/drawing/2014/main" id="{5723D486-E6CF-2743-8E0E-97E3E34AA763}"/>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noProof="0" smtClean="0"/>
              <a:pPr/>
              <a:t>‹#›</a:t>
            </a:fld>
            <a:endParaRPr lang="en-US" noProof="0"/>
          </a:p>
        </p:txBody>
      </p:sp>
      <p:sp>
        <p:nvSpPr>
          <p:cNvPr id="21" name="Text Placeholder 4">
            <a:extLst>
              <a:ext uri="{FF2B5EF4-FFF2-40B4-BE49-F238E27FC236}">
                <a16:creationId xmlns:a16="http://schemas.microsoft.com/office/drawing/2014/main" id="{F5F647EA-519F-A64D-849A-BA46FEFF2C70}"/>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798528815"/>
      </p:ext>
    </p:extLst>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 Text One Column">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grpSp>
        <p:nvGrpSpPr>
          <p:cNvPr id="31" name="Grupp 32">
            <a:extLst>
              <a:ext uri="{FF2B5EF4-FFF2-40B4-BE49-F238E27FC236}">
                <a16:creationId xmlns:a16="http://schemas.microsoft.com/office/drawing/2014/main" id="{45823251-0A92-F943-96AC-12DF30AF4CA3}"/>
              </a:ext>
            </a:extLst>
          </p:cNvPr>
          <p:cNvGrpSpPr/>
          <p:nvPr userDrawn="1"/>
        </p:nvGrpSpPr>
        <p:grpSpPr>
          <a:xfrm>
            <a:off x="576140" y="6451484"/>
            <a:ext cx="615478" cy="91194"/>
            <a:chOff x="576140" y="6451484"/>
            <a:chExt cx="615478" cy="91194"/>
          </a:xfrm>
          <a:solidFill>
            <a:schemeClr val="tx2"/>
          </a:solidFill>
        </p:grpSpPr>
        <p:sp>
          <p:nvSpPr>
            <p:cNvPr id="32" name="Bild 2">
              <a:extLst>
                <a:ext uri="{FF2B5EF4-FFF2-40B4-BE49-F238E27FC236}">
                  <a16:creationId xmlns:a16="http://schemas.microsoft.com/office/drawing/2014/main" id="{74762D86-6151-C443-84B7-A8309855863A}"/>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4BB7FB38-2672-3848-87FA-36EC29BDA202}"/>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8CCCB167-B621-E246-BA5E-9D378AEC7010}"/>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5" name="Bild 2">
              <a:extLst>
                <a:ext uri="{FF2B5EF4-FFF2-40B4-BE49-F238E27FC236}">
                  <a16:creationId xmlns:a16="http://schemas.microsoft.com/office/drawing/2014/main" id="{148DCF08-5B2F-BD4B-B128-2CD85227BFA4}"/>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6" name="Bild 2">
              <a:extLst>
                <a:ext uri="{FF2B5EF4-FFF2-40B4-BE49-F238E27FC236}">
                  <a16:creationId xmlns:a16="http://schemas.microsoft.com/office/drawing/2014/main" id="{5239769A-D8A1-E94D-8088-5E6F344F6FF7}"/>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7" name="Bild 2">
              <a:extLst>
                <a:ext uri="{FF2B5EF4-FFF2-40B4-BE49-F238E27FC236}">
                  <a16:creationId xmlns:a16="http://schemas.microsoft.com/office/drawing/2014/main" id="{21F33749-C7D4-BB47-8F30-DE2A281D3A90}"/>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8" name="Bild 2">
              <a:extLst>
                <a:ext uri="{FF2B5EF4-FFF2-40B4-BE49-F238E27FC236}">
                  <a16:creationId xmlns:a16="http://schemas.microsoft.com/office/drawing/2014/main" id="{47D910AE-98DC-D74F-8049-5CAC6FA0AF92}"/>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3" name="Platshållare för text 2">
            <a:extLst>
              <a:ext uri="{FF2B5EF4-FFF2-40B4-BE49-F238E27FC236}">
                <a16:creationId xmlns:a16="http://schemas.microsoft.com/office/drawing/2014/main" id="{A1D46F6E-F6BB-EC4F-8188-19A644D6F0A1}"/>
              </a:ext>
            </a:extLst>
          </p:cNvPr>
          <p:cNvSpPr>
            <a:spLocks noGrp="1"/>
          </p:cNvSpPr>
          <p:nvPr>
            <p:ph type="body" sz="quarter" idx="20" hasCustomPrompt="1"/>
          </p:nvPr>
        </p:nvSpPr>
        <p:spPr>
          <a:xfrm>
            <a:off x="576000" y="2098800"/>
            <a:ext cx="11039738" cy="403066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Platshållare för datum 3">
            <a:extLst>
              <a:ext uri="{FF2B5EF4-FFF2-40B4-BE49-F238E27FC236}">
                <a16:creationId xmlns:a16="http://schemas.microsoft.com/office/drawing/2014/main" id="{A45FAC72-E06A-5541-AD19-EF81616DFFF7}"/>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1C079266-E352-4E65-ADB4-732C59AA20E3}" type="datetime1">
              <a:rPr lang="nb-NO" smtClean="0"/>
              <a:t>20.08.2026</a:t>
            </a:fld>
            <a:endParaRPr lang="en-US"/>
          </a:p>
        </p:txBody>
      </p:sp>
      <p:sp>
        <p:nvSpPr>
          <p:cNvPr id="16" name="Platshållare för sidfot 4">
            <a:extLst>
              <a:ext uri="{FF2B5EF4-FFF2-40B4-BE49-F238E27FC236}">
                <a16:creationId xmlns:a16="http://schemas.microsoft.com/office/drawing/2014/main" id="{C43616C8-90A0-E241-84F4-2A5626921525}"/>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a:t>Go to header/footer to change text </a:t>
            </a:r>
          </a:p>
        </p:txBody>
      </p:sp>
      <p:sp>
        <p:nvSpPr>
          <p:cNvPr id="17" name="Platshållare för bildnummer 5">
            <a:extLst>
              <a:ext uri="{FF2B5EF4-FFF2-40B4-BE49-F238E27FC236}">
                <a16:creationId xmlns:a16="http://schemas.microsoft.com/office/drawing/2014/main" id="{A4138EC0-2D04-8B4F-99CA-F996696CEF7F}"/>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2325793886"/>
      </p:ext>
    </p:extLst>
  </p:cSld>
  <p:clrMapOvr>
    <a:overrideClrMapping bg1="lt1" tx1="dk1" bg2="lt2" tx2="dk2" accent1="accent1" accent2="accent2" accent3="accent3" accent4="accent4" accent5="accent5" accent6="accent6" hlink="hlink" folHlink="folHlink"/>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 Text Two Flowing Columns">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grpSp>
        <p:nvGrpSpPr>
          <p:cNvPr id="23" name="Grupp 32">
            <a:extLst>
              <a:ext uri="{FF2B5EF4-FFF2-40B4-BE49-F238E27FC236}">
                <a16:creationId xmlns:a16="http://schemas.microsoft.com/office/drawing/2014/main" id="{8B03C48B-F907-BE43-A494-AFCA1EC37F3F}"/>
              </a:ext>
            </a:extLst>
          </p:cNvPr>
          <p:cNvGrpSpPr/>
          <p:nvPr userDrawn="1"/>
        </p:nvGrpSpPr>
        <p:grpSpPr>
          <a:xfrm>
            <a:off x="576140" y="6451484"/>
            <a:ext cx="615478" cy="91194"/>
            <a:chOff x="576140" y="6451484"/>
            <a:chExt cx="615478" cy="91194"/>
          </a:xfrm>
          <a:solidFill>
            <a:schemeClr val="tx2"/>
          </a:solidFill>
        </p:grpSpPr>
        <p:sp>
          <p:nvSpPr>
            <p:cNvPr id="24" name="Bild 2">
              <a:extLst>
                <a:ext uri="{FF2B5EF4-FFF2-40B4-BE49-F238E27FC236}">
                  <a16:creationId xmlns:a16="http://schemas.microsoft.com/office/drawing/2014/main" id="{539AD44F-4AF2-FF4F-9D06-17E1A4C28BBE}"/>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5BE09178-ECA8-844A-B048-00F09827D6AE}"/>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2869571E-38AE-8E44-A360-01C17E6F98BD}"/>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BA7F8BE0-BC77-6840-BE67-8B740867F3BD}"/>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244CF4A3-7B1A-3C41-94CF-1DA929D1D49B}"/>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9B4D778E-499D-4744-AC87-93ABFC8BAD1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15D52584-E231-3B47-A1E3-E875B68A82BF}"/>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5" name="Platshållare för text 2">
            <a:extLst>
              <a:ext uri="{FF2B5EF4-FFF2-40B4-BE49-F238E27FC236}">
                <a16:creationId xmlns:a16="http://schemas.microsoft.com/office/drawing/2014/main" id="{F71CA44B-A516-DE48-8E00-49E05D1465C6}"/>
              </a:ext>
            </a:extLst>
          </p:cNvPr>
          <p:cNvSpPr>
            <a:spLocks noGrp="1"/>
          </p:cNvSpPr>
          <p:nvPr>
            <p:ph type="body" sz="quarter" idx="20" hasCustomPrompt="1"/>
          </p:nvPr>
        </p:nvSpPr>
        <p:spPr>
          <a:xfrm>
            <a:off x="576000" y="2098800"/>
            <a:ext cx="11039738" cy="4030663"/>
          </a:xfrm>
        </p:spPr>
        <p:txBody>
          <a:bodyPr numCol="2"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 name="Platshållare för datum 3">
            <a:extLst>
              <a:ext uri="{FF2B5EF4-FFF2-40B4-BE49-F238E27FC236}">
                <a16:creationId xmlns:a16="http://schemas.microsoft.com/office/drawing/2014/main" id="{27DC427A-891F-B147-86E2-B23F6D534C91}"/>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AE5A57B9-0879-49CB-B07F-AF763A1BAFD8}" type="datetime1">
              <a:rPr lang="nb-NO" smtClean="0"/>
              <a:t>20.08.2026</a:t>
            </a:fld>
            <a:endParaRPr lang="en-US"/>
          </a:p>
        </p:txBody>
      </p:sp>
      <p:sp>
        <p:nvSpPr>
          <p:cNvPr id="17" name="Platshållare för sidfot 4">
            <a:extLst>
              <a:ext uri="{FF2B5EF4-FFF2-40B4-BE49-F238E27FC236}">
                <a16:creationId xmlns:a16="http://schemas.microsoft.com/office/drawing/2014/main" id="{BD08E183-7EEB-1A48-9454-562EA841C114}"/>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a:t>Go to header/footer to change text </a:t>
            </a:r>
          </a:p>
        </p:txBody>
      </p:sp>
      <p:sp>
        <p:nvSpPr>
          <p:cNvPr id="18" name="Platshållare för bildnummer 5">
            <a:extLst>
              <a:ext uri="{FF2B5EF4-FFF2-40B4-BE49-F238E27FC236}">
                <a16:creationId xmlns:a16="http://schemas.microsoft.com/office/drawing/2014/main" id="{56AED5FD-1C48-544B-95C1-198A224E374A}"/>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2677755959"/>
      </p:ext>
    </p:extLst>
  </p:cSld>
  <p:clrMapOvr>
    <a:overrideClrMapping bg1="lt1" tx1="dk1" bg2="lt2" tx2="dk2" accent1="accent1" accent2="accent2" accent3="accent3" accent4="accent4" accent5="accent5" accent6="accent6" hlink="hlink" folHlink="folHlink"/>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 Text Two Columns Headline">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sp>
        <p:nvSpPr>
          <p:cNvPr id="22" name="Text Placeholder 7">
            <a:extLst>
              <a:ext uri="{FF2B5EF4-FFF2-40B4-BE49-F238E27FC236}">
                <a16:creationId xmlns:a16="http://schemas.microsoft.com/office/drawing/2014/main" id="{C549C084-B31C-4141-B8C7-D02E39FDC08F}"/>
              </a:ext>
            </a:extLst>
          </p:cNvPr>
          <p:cNvSpPr>
            <a:spLocks noGrp="1"/>
          </p:cNvSpPr>
          <p:nvPr>
            <p:ph type="body" sz="quarter" idx="19" hasCustomPrompt="1"/>
          </p:nvPr>
        </p:nvSpPr>
        <p:spPr>
          <a:xfrm>
            <a:off x="576000" y="2098800"/>
            <a:ext cx="5377125"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grpSp>
        <p:nvGrpSpPr>
          <p:cNvPr id="24" name="Grupp 32">
            <a:extLst>
              <a:ext uri="{FF2B5EF4-FFF2-40B4-BE49-F238E27FC236}">
                <a16:creationId xmlns:a16="http://schemas.microsoft.com/office/drawing/2014/main" id="{E164E836-38EC-A94B-94D6-4538F8D3068F}"/>
              </a:ext>
            </a:extLst>
          </p:cNvPr>
          <p:cNvGrpSpPr/>
          <p:nvPr userDrawn="1"/>
        </p:nvGrpSpPr>
        <p:grpSpPr>
          <a:xfrm>
            <a:off x="576140" y="6451484"/>
            <a:ext cx="615478" cy="91194"/>
            <a:chOff x="576140" y="6451484"/>
            <a:chExt cx="615478" cy="91194"/>
          </a:xfrm>
          <a:solidFill>
            <a:schemeClr val="tx2"/>
          </a:solidFill>
        </p:grpSpPr>
        <p:sp>
          <p:nvSpPr>
            <p:cNvPr id="25" name="Bild 2">
              <a:extLst>
                <a:ext uri="{FF2B5EF4-FFF2-40B4-BE49-F238E27FC236}">
                  <a16:creationId xmlns:a16="http://schemas.microsoft.com/office/drawing/2014/main" id="{B55DD83B-497E-394E-9FB9-A2CB2BF48C78}"/>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3170AB03-1838-104A-95E4-72BAFAA58DD1}"/>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B952FC06-D82A-CF4A-8968-E6B1A3553A58}"/>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57715913-E5D9-6C44-B00A-89C6D73C4B77}"/>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6650016E-D5DD-D240-AF61-A7B094FFF0C7}"/>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315C4DD5-E3CD-3F4C-9343-87C793A284D7}"/>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016017F4-CF5B-3345-9010-EBD073B07768}"/>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Platshållare för text 2">
            <a:extLst>
              <a:ext uri="{FF2B5EF4-FFF2-40B4-BE49-F238E27FC236}">
                <a16:creationId xmlns:a16="http://schemas.microsoft.com/office/drawing/2014/main" id="{ECEA6B9D-FCD9-264F-B149-52BDAA51427B}"/>
              </a:ext>
            </a:extLst>
          </p:cNvPr>
          <p:cNvSpPr>
            <a:spLocks noGrp="1"/>
          </p:cNvSpPr>
          <p:nvPr>
            <p:ph type="body" sz="quarter" idx="21" hasCustomPrompt="1"/>
          </p:nvPr>
        </p:nvSpPr>
        <p:spPr>
          <a:xfrm>
            <a:off x="576000" y="2464310"/>
            <a:ext cx="5377125"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 name="Text Placeholder 7">
            <a:extLst>
              <a:ext uri="{FF2B5EF4-FFF2-40B4-BE49-F238E27FC236}">
                <a16:creationId xmlns:a16="http://schemas.microsoft.com/office/drawing/2014/main" id="{F6C12987-225B-0E47-8F8B-19D28C763DEE}"/>
              </a:ext>
            </a:extLst>
          </p:cNvPr>
          <p:cNvSpPr>
            <a:spLocks noGrp="1"/>
          </p:cNvSpPr>
          <p:nvPr>
            <p:ph type="body" sz="quarter" idx="22" hasCustomPrompt="1"/>
          </p:nvPr>
        </p:nvSpPr>
        <p:spPr>
          <a:xfrm>
            <a:off x="6253234" y="2098800"/>
            <a:ext cx="5377125"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0" name="Platshållare för text 2">
            <a:extLst>
              <a:ext uri="{FF2B5EF4-FFF2-40B4-BE49-F238E27FC236}">
                <a16:creationId xmlns:a16="http://schemas.microsoft.com/office/drawing/2014/main" id="{A18C74BD-CC5C-1E4F-BEFD-F00C703BC870}"/>
              </a:ext>
            </a:extLst>
          </p:cNvPr>
          <p:cNvSpPr>
            <a:spLocks noGrp="1"/>
          </p:cNvSpPr>
          <p:nvPr>
            <p:ph type="body" sz="quarter" idx="23" hasCustomPrompt="1"/>
          </p:nvPr>
        </p:nvSpPr>
        <p:spPr>
          <a:xfrm>
            <a:off x="6253234" y="2464310"/>
            <a:ext cx="5377125"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1" name="Platshållare för datum 3">
            <a:extLst>
              <a:ext uri="{FF2B5EF4-FFF2-40B4-BE49-F238E27FC236}">
                <a16:creationId xmlns:a16="http://schemas.microsoft.com/office/drawing/2014/main" id="{50634EA5-8E05-4B46-AB5B-54928CE760AD}"/>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21DB2727-807E-433C-BC49-8B6C2D806290}" type="datetime1">
              <a:rPr lang="nb-NO" smtClean="0"/>
              <a:t>20.08.2026</a:t>
            </a:fld>
            <a:endParaRPr lang="en-US"/>
          </a:p>
        </p:txBody>
      </p:sp>
      <p:sp>
        <p:nvSpPr>
          <p:cNvPr id="23" name="Platshållare för sidfot 4">
            <a:extLst>
              <a:ext uri="{FF2B5EF4-FFF2-40B4-BE49-F238E27FC236}">
                <a16:creationId xmlns:a16="http://schemas.microsoft.com/office/drawing/2014/main" id="{156F3733-30BA-004F-9BCE-87E0F6363AF7}"/>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a:t>Go to header/footer to change text </a:t>
            </a:r>
          </a:p>
        </p:txBody>
      </p:sp>
      <p:sp>
        <p:nvSpPr>
          <p:cNvPr id="32" name="Platshållare för bildnummer 5">
            <a:extLst>
              <a:ext uri="{FF2B5EF4-FFF2-40B4-BE49-F238E27FC236}">
                <a16:creationId xmlns:a16="http://schemas.microsoft.com/office/drawing/2014/main" id="{6318D18D-266E-B248-A64E-142432F65CFE}"/>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2121048252"/>
      </p:ext>
    </p:extLst>
  </p:cSld>
  <p:clrMapOvr>
    <a:overrideClrMapping bg1="lt1" tx1="dk1" bg2="lt2" tx2="dk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 Text Three Flowing Columns">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grpSp>
        <p:nvGrpSpPr>
          <p:cNvPr id="23" name="Grupp 32">
            <a:extLst>
              <a:ext uri="{FF2B5EF4-FFF2-40B4-BE49-F238E27FC236}">
                <a16:creationId xmlns:a16="http://schemas.microsoft.com/office/drawing/2014/main" id="{8B03C48B-F907-BE43-A494-AFCA1EC37F3F}"/>
              </a:ext>
            </a:extLst>
          </p:cNvPr>
          <p:cNvGrpSpPr/>
          <p:nvPr userDrawn="1"/>
        </p:nvGrpSpPr>
        <p:grpSpPr>
          <a:xfrm>
            <a:off x="576140" y="6451484"/>
            <a:ext cx="615478" cy="91194"/>
            <a:chOff x="576140" y="6451484"/>
            <a:chExt cx="615478" cy="91194"/>
          </a:xfrm>
          <a:solidFill>
            <a:schemeClr val="tx2"/>
          </a:solidFill>
        </p:grpSpPr>
        <p:sp>
          <p:nvSpPr>
            <p:cNvPr id="24" name="Bild 2">
              <a:extLst>
                <a:ext uri="{FF2B5EF4-FFF2-40B4-BE49-F238E27FC236}">
                  <a16:creationId xmlns:a16="http://schemas.microsoft.com/office/drawing/2014/main" id="{539AD44F-4AF2-FF4F-9D06-17E1A4C28BBE}"/>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5BE09178-ECA8-844A-B048-00F09827D6AE}"/>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2869571E-38AE-8E44-A360-01C17E6F98BD}"/>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BA7F8BE0-BC77-6840-BE67-8B740867F3BD}"/>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244CF4A3-7B1A-3C41-94CF-1DA929D1D49B}"/>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9B4D778E-499D-4744-AC87-93ABFC8BAD1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15D52584-E231-3B47-A1E3-E875B68A82BF}"/>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5" name="Platshållare för text 2">
            <a:extLst>
              <a:ext uri="{FF2B5EF4-FFF2-40B4-BE49-F238E27FC236}">
                <a16:creationId xmlns:a16="http://schemas.microsoft.com/office/drawing/2014/main" id="{F71CA44B-A516-DE48-8E00-49E05D1465C6}"/>
              </a:ext>
            </a:extLst>
          </p:cNvPr>
          <p:cNvSpPr>
            <a:spLocks noGrp="1"/>
          </p:cNvSpPr>
          <p:nvPr>
            <p:ph type="body" sz="quarter" idx="20" hasCustomPrompt="1"/>
          </p:nvPr>
        </p:nvSpPr>
        <p:spPr>
          <a:xfrm>
            <a:off x="576000" y="2098800"/>
            <a:ext cx="11039738" cy="4030663"/>
          </a:xfrm>
        </p:spPr>
        <p:txBody>
          <a:bodyPr numCol="3"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 name="Platshållare för datum 3">
            <a:extLst>
              <a:ext uri="{FF2B5EF4-FFF2-40B4-BE49-F238E27FC236}">
                <a16:creationId xmlns:a16="http://schemas.microsoft.com/office/drawing/2014/main" id="{40AB4C1F-C62F-D344-BB18-CBAD42AEB614}"/>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EF2EF468-385A-4A74-9112-43970FFEBACE}" type="datetime1">
              <a:rPr lang="nb-NO" smtClean="0"/>
              <a:t>20.08.2026</a:t>
            </a:fld>
            <a:endParaRPr lang="en-US"/>
          </a:p>
        </p:txBody>
      </p:sp>
      <p:sp>
        <p:nvSpPr>
          <p:cNvPr id="17" name="Platshållare för sidfot 4">
            <a:extLst>
              <a:ext uri="{FF2B5EF4-FFF2-40B4-BE49-F238E27FC236}">
                <a16:creationId xmlns:a16="http://schemas.microsoft.com/office/drawing/2014/main" id="{26C7CC11-AD44-1A47-A33A-8F1F09EB7CCB}"/>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a:t>Go to header/footer to change text </a:t>
            </a:r>
          </a:p>
        </p:txBody>
      </p:sp>
      <p:sp>
        <p:nvSpPr>
          <p:cNvPr id="18" name="Platshållare för bildnummer 5">
            <a:extLst>
              <a:ext uri="{FF2B5EF4-FFF2-40B4-BE49-F238E27FC236}">
                <a16:creationId xmlns:a16="http://schemas.microsoft.com/office/drawing/2014/main" id="{B3C84E5A-416A-9244-B02C-1271088F5D90}"/>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4217833870"/>
      </p:ext>
    </p:extLst>
  </p:cSld>
  <p:clrMapOvr>
    <a:overrideClrMapping bg1="lt1" tx1="dk1" bg2="lt2" tx2="dk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 Text Three Columns Headline">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grpSp>
        <p:nvGrpSpPr>
          <p:cNvPr id="25" name="Grupp 32">
            <a:extLst>
              <a:ext uri="{FF2B5EF4-FFF2-40B4-BE49-F238E27FC236}">
                <a16:creationId xmlns:a16="http://schemas.microsoft.com/office/drawing/2014/main" id="{2736D314-A690-3242-95CE-3FFEB5A57FE0}"/>
              </a:ext>
            </a:extLst>
          </p:cNvPr>
          <p:cNvGrpSpPr/>
          <p:nvPr userDrawn="1"/>
        </p:nvGrpSpPr>
        <p:grpSpPr>
          <a:xfrm>
            <a:off x="576140" y="6451484"/>
            <a:ext cx="615478" cy="91194"/>
            <a:chOff x="576140" y="6451484"/>
            <a:chExt cx="615478" cy="91194"/>
          </a:xfrm>
          <a:solidFill>
            <a:schemeClr val="tx2"/>
          </a:solidFill>
        </p:grpSpPr>
        <p:sp>
          <p:nvSpPr>
            <p:cNvPr id="26" name="Bild 2">
              <a:extLst>
                <a:ext uri="{FF2B5EF4-FFF2-40B4-BE49-F238E27FC236}">
                  <a16:creationId xmlns:a16="http://schemas.microsoft.com/office/drawing/2014/main" id="{E24ADC73-F5C8-0A45-BFE4-70AF439A80E8}"/>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BC1DE0D4-06B4-5E47-BEC8-1A2917F15F26}"/>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8370F551-DDA1-A844-8595-12C2C419AB0E}"/>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6C92C335-4855-474F-9E41-F65B6D1CFBAF}"/>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C04C9D88-37BA-B541-AAF6-5386D9A79F1B}"/>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76233B80-D521-4242-854A-F2400F55B69B}"/>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2" name="Bild 2">
              <a:extLst>
                <a:ext uri="{FF2B5EF4-FFF2-40B4-BE49-F238E27FC236}">
                  <a16:creationId xmlns:a16="http://schemas.microsoft.com/office/drawing/2014/main" id="{50F0DE68-8B37-FD44-AD6E-0209E57CE88B}"/>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0" name="Text Placeholder 7">
            <a:extLst>
              <a:ext uri="{FF2B5EF4-FFF2-40B4-BE49-F238E27FC236}">
                <a16:creationId xmlns:a16="http://schemas.microsoft.com/office/drawing/2014/main" id="{F0C69720-3BB4-CE48-9B9B-3853CE7792ED}"/>
              </a:ext>
            </a:extLst>
          </p:cNvPr>
          <p:cNvSpPr>
            <a:spLocks noGrp="1"/>
          </p:cNvSpPr>
          <p:nvPr>
            <p:ph type="body" sz="quarter" idx="19" hasCustomPrompt="1"/>
          </p:nvPr>
        </p:nvSpPr>
        <p:spPr>
          <a:xfrm>
            <a:off x="576001" y="2098800"/>
            <a:ext cx="3481650"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1" name="Platshållare för text 2">
            <a:extLst>
              <a:ext uri="{FF2B5EF4-FFF2-40B4-BE49-F238E27FC236}">
                <a16:creationId xmlns:a16="http://schemas.microsoft.com/office/drawing/2014/main" id="{A52DBF44-87DD-6141-8462-4830C4051BB0}"/>
              </a:ext>
            </a:extLst>
          </p:cNvPr>
          <p:cNvSpPr>
            <a:spLocks noGrp="1"/>
          </p:cNvSpPr>
          <p:nvPr>
            <p:ph type="body" sz="quarter" idx="21" hasCustomPrompt="1"/>
          </p:nvPr>
        </p:nvSpPr>
        <p:spPr>
          <a:xfrm>
            <a:off x="576001" y="2464310"/>
            <a:ext cx="3481650"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3" name="Text Placeholder 7">
            <a:extLst>
              <a:ext uri="{FF2B5EF4-FFF2-40B4-BE49-F238E27FC236}">
                <a16:creationId xmlns:a16="http://schemas.microsoft.com/office/drawing/2014/main" id="{F70341C1-0EEE-554E-9131-0B4D0A42CC19}"/>
              </a:ext>
            </a:extLst>
          </p:cNvPr>
          <p:cNvSpPr>
            <a:spLocks noGrp="1"/>
          </p:cNvSpPr>
          <p:nvPr>
            <p:ph type="body" sz="quarter" idx="22" hasCustomPrompt="1"/>
          </p:nvPr>
        </p:nvSpPr>
        <p:spPr>
          <a:xfrm>
            <a:off x="4360821" y="2098800"/>
            <a:ext cx="3481650"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34" name="Platshållare för text 2">
            <a:extLst>
              <a:ext uri="{FF2B5EF4-FFF2-40B4-BE49-F238E27FC236}">
                <a16:creationId xmlns:a16="http://schemas.microsoft.com/office/drawing/2014/main" id="{4C7842FC-98C2-8449-93BB-EBDC67C9F18E}"/>
              </a:ext>
            </a:extLst>
          </p:cNvPr>
          <p:cNvSpPr>
            <a:spLocks noGrp="1"/>
          </p:cNvSpPr>
          <p:nvPr>
            <p:ph type="body" sz="quarter" idx="23" hasCustomPrompt="1"/>
          </p:nvPr>
        </p:nvSpPr>
        <p:spPr>
          <a:xfrm>
            <a:off x="4360821" y="2464310"/>
            <a:ext cx="3481650"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5" name="Text Placeholder 7">
            <a:extLst>
              <a:ext uri="{FF2B5EF4-FFF2-40B4-BE49-F238E27FC236}">
                <a16:creationId xmlns:a16="http://schemas.microsoft.com/office/drawing/2014/main" id="{5DB97D42-38E5-9240-82E9-87CB672A060D}"/>
              </a:ext>
            </a:extLst>
          </p:cNvPr>
          <p:cNvSpPr>
            <a:spLocks noGrp="1"/>
          </p:cNvSpPr>
          <p:nvPr>
            <p:ph type="body" sz="quarter" idx="24" hasCustomPrompt="1"/>
          </p:nvPr>
        </p:nvSpPr>
        <p:spPr>
          <a:xfrm>
            <a:off x="8137688" y="2098800"/>
            <a:ext cx="3481650"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36" name="Platshållare för text 2">
            <a:extLst>
              <a:ext uri="{FF2B5EF4-FFF2-40B4-BE49-F238E27FC236}">
                <a16:creationId xmlns:a16="http://schemas.microsoft.com/office/drawing/2014/main" id="{CB9E4808-1FD3-9D40-9DD0-EC81CD7AF001}"/>
              </a:ext>
            </a:extLst>
          </p:cNvPr>
          <p:cNvSpPr>
            <a:spLocks noGrp="1"/>
          </p:cNvSpPr>
          <p:nvPr>
            <p:ph type="body" sz="quarter" idx="25" hasCustomPrompt="1"/>
          </p:nvPr>
        </p:nvSpPr>
        <p:spPr>
          <a:xfrm>
            <a:off x="8137688" y="2464310"/>
            <a:ext cx="3481650"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2" name="Platshållare för datum 3">
            <a:extLst>
              <a:ext uri="{FF2B5EF4-FFF2-40B4-BE49-F238E27FC236}">
                <a16:creationId xmlns:a16="http://schemas.microsoft.com/office/drawing/2014/main" id="{D7C27E1A-AEB2-1C4C-855D-F16F336969F0}"/>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CC16878F-DD03-4D46-A9E9-D5D9F77CB2C2}" type="datetime1">
              <a:rPr lang="nb-NO" smtClean="0"/>
              <a:t>20.08.2026</a:t>
            </a:fld>
            <a:endParaRPr lang="en-US"/>
          </a:p>
        </p:txBody>
      </p:sp>
      <p:sp>
        <p:nvSpPr>
          <p:cNvPr id="23" name="Platshållare för sidfot 4">
            <a:extLst>
              <a:ext uri="{FF2B5EF4-FFF2-40B4-BE49-F238E27FC236}">
                <a16:creationId xmlns:a16="http://schemas.microsoft.com/office/drawing/2014/main" id="{54BAEB81-CDBB-614C-B2D9-67118DB486C9}"/>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a:t>Go to header/footer to change text </a:t>
            </a:r>
          </a:p>
        </p:txBody>
      </p:sp>
      <p:sp>
        <p:nvSpPr>
          <p:cNvPr id="24" name="Platshållare för bildnummer 5">
            <a:extLst>
              <a:ext uri="{FF2B5EF4-FFF2-40B4-BE49-F238E27FC236}">
                <a16:creationId xmlns:a16="http://schemas.microsoft.com/office/drawing/2014/main" id="{85620CA1-EBD3-C54E-B86E-309B5DC4F4E8}"/>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3483607233"/>
      </p:ext>
    </p:extLst>
  </p:cSld>
  <p:clrMapOvr>
    <a:overrideClrMapping bg1="lt1" tx1="dk1" bg2="lt2" tx2="dk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 Text Two Columns Image">
    <p:bg>
      <p:bgRef idx="1001">
        <a:schemeClr val="bg1"/>
      </p:bgRef>
    </p:bg>
    <p:spTree>
      <p:nvGrpSpPr>
        <p:cNvPr id="1" name=""/>
        <p:cNvGrpSpPr/>
        <p:nvPr/>
      </p:nvGrpSpPr>
      <p:grpSpPr>
        <a:xfrm>
          <a:off x="0" y="0"/>
          <a:ext cx="0" cy="0"/>
          <a:chOff x="0" y="0"/>
          <a:chExt cx="0" cy="0"/>
        </a:xfrm>
      </p:grpSpPr>
      <p:sp>
        <p:nvSpPr>
          <p:cNvPr id="23" name="Picture Placeholder 10">
            <a:extLst>
              <a:ext uri="{FF2B5EF4-FFF2-40B4-BE49-F238E27FC236}">
                <a16:creationId xmlns:a16="http://schemas.microsoft.com/office/drawing/2014/main" id="{86E476F6-89CC-3C44-93CC-6B5D2DF6CACA}"/>
              </a:ext>
            </a:extLst>
          </p:cNvPr>
          <p:cNvSpPr>
            <a:spLocks noGrp="1"/>
          </p:cNvSpPr>
          <p:nvPr>
            <p:ph type="pic" sz="quarter" idx="18" hasCustomPrompt="1"/>
          </p:nvPr>
        </p:nvSpPr>
        <p:spPr>
          <a:xfrm>
            <a:off x="8128000" y="0"/>
            <a:ext cx="406241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solidFill>
        </p:spPr>
        <p:txBody>
          <a:bodyPr wrap="square" lIns="36000" tIns="36000" rIns="36000" bIns="36000">
            <a:noAutofit/>
          </a:bodyPr>
          <a:lstStyle>
            <a:lvl1pPr marL="0" indent="0" algn="ctr">
              <a:buNone/>
              <a:defRPr sz="1300">
                <a:solidFill>
                  <a:schemeClr val="bg1"/>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7253550"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grpSp>
        <p:nvGrpSpPr>
          <p:cNvPr id="24" name="Grupp 32">
            <a:extLst>
              <a:ext uri="{FF2B5EF4-FFF2-40B4-BE49-F238E27FC236}">
                <a16:creationId xmlns:a16="http://schemas.microsoft.com/office/drawing/2014/main" id="{FB010A54-7C48-EF4A-84C3-FAE5AA233226}"/>
              </a:ext>
            </a:extLst>
          </p:cNvPr>
          <p:cNvGrpSpPr/>
          <p:nvPr userDrawn="1"/>
        </p:nvGrpSpPr>
        <p:grpSpPr>
          <a:xfrm>
            <a:off x="576140" y="6451484"/>
            <a:ext cx="615478" cy="91194"/>
            <a:chOff x="576140" y="6451484"/>
            <a:chExt cx="615478" cy="91194"/>
          </a:xfrm>
          <a:solidFill>
            <a:schemeClr val="tx2"/>
          </a:solidFill>
        </p:grpSpPr>
        <p:sp>
          <p:nvSpPr>
            <p:cNvPr id="25" name="Bild 2">
              <a:extLst>
                <a:ext uri="{FF2B5EF4-FFF2-40B4-BE49-F238E27FC236}">
                  <a16:creationId xmlns:a16="http://schemas.microsoft.com/office/drawing/2014/main" id="{FDD108A7-FFF3-7442-ADE8-F67CC0DDDF6F}"/>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8B4FB10A-5C2B-5948-B590-9A84CE8E33A7}"/>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D112D6AC-58A9-7143-83B4-24902E33E131}"/>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B6A9EED0-34BF-E94A-A1FC-36FE9ABCFF8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ED3A1B06-D911-E144-A785-746BAEFB2B8B}"/>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2127C4C6-736B-6F44-A437-6BF2373D80E2}"/>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879F44AC-CA2A-664F-B1B5-1655176E5A0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Platshållare för text 2">
            <a:extLst>
              <a:ext uri="{FF2B5EF4-FFF2-40B4-BE49-F238E27FC236}">
                <a16:creationId xmlns:a16="http://schemas.microsoft.com/office/drawing/2014/main" id="{A6FCAC05-56E0-3641-AF25-73BF5DF0EE2E}"/>
              </a:ext>
            </a:extLst>
          </p:cNvPr>
          <p:cNvSpPr>
            <a:spLocks noGrp="1"/>
          </p:cNvSpPr>
          <p:nvPr>
            <p:ph type="body" sz="quarter" idx="20" hasCustomPrompt="1"/>
          </p:nvPr>
        </p:nvSpPr>
        <p:spPr>
          <a:xfrm>
            <a:off x="576000" y="2098800"/>
            <a:ext cx="7253550" cy="403066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Platshållare för datum 3">
            <a:extLst>
              <a:ext uri="{FF2B5EF4-FFF2-40B4-BE49-F238E27FC236}">
                <a16:creationId xmlns:a16="http://schemas.microsoft.com/office/drawing/2014/main" id="{F0F55998-3D74-8741-A2E4-6EE4C909491E}"/>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65B7E5B4-B7A8-41AD-8018-782D939C8A76}" type="datetime1">
              <a:rPr lang="nb-NO" noProof="0" smtClean="0"/>
              <a:t>20.08.2026</a:t>
            </a:fld>
            <a:endParaRPr lang="en-US" noProof="0"/>
          </a:p>
        </p:txBody>
      </p:sp>
      <p:sp>
        <p:nvSpPr>
          <p:cNvPr id="18" name="Platshållare för sidfot 4">
            <a:extLst>
              <a:ext uri="{FF2B5EF4-FFF2-40B4-BE49-F238E27FC236}">
                <a16:creationId xmlns:a16="http://schemas.microsoft.com/office/drawing/2014/main" id="{8D4ABA0C-6528-1E45-AF48-FAF192C7F5EA}"/>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noProof="0"/>
              <a:t>Go to header/footer to change text </a:t>
            </a:r>
          </a:p>
        </p:txBody>
      </p:sp>
      <p:sp>
        <p:nvSpPr>
          <p:cNvPr id="20" name="Platshållare för bildnummer 5">
            <a:extLst>
              <a:ext uri="{FF2B5EF4-FFF2-40B4-BE49-F238E27FC236}">
                <a16:creationId xmlns:a16="http://schemas.microsoft.com/office/drawing/2014/main" id="{078CB68B-435F-DC45-BF57-6C806435216E}"/>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bg1"/>
                </a:solidFill>
              </a:defRPr>
            </a:lvl1pPr>
          </a:lstStyle>
          <a:p>
            <a:fld id="{EF8DBD5B-30F9-4F9C-AE39-E065C1AC514D}" type="slidenum">
              <a:rPr lang="en-US" smtClean="0"/>
              <a:pPr/>
              <a:t>‹#›</a:t>
            </a:fld>
            <a:endParaRPr lang="en-US"/>
          </a:p>
        </p:txBody>
      </p:sp>
      <p:sp>
        <p:nvSpPr>
          <p:cNvPr id="22" name="Text Placeholder 4">
            <a:extLst>
              <a:ext uri="{FF2B5EF4-FFF2-40B4-BE49-F238E27FC236}">
                <a16:creationId xmlns:a16="http://schemas.microsoft.com/office/drawing/2014/main" id="{0F763C9D-544A-CE41-857C-BA3F78E072EA}"/>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821624976"/>
      </p:ext>
    </p:extLst>
  </p:cSld>
  <p:clrMapOvr>
    <a:overrideClrMapping bg1="lt1" tx1="dk1" bg2="lt2" tx2="dk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4 Table Image">
    <p:bg>
      <p:bgRef idx="1001">
        <a:schemeClr val="bg1"/>
      </p:bgRef>
    </p:bg>
    <p:spTree>
      <p:nvGrpSpPr>
        <p:cNvPr id="1" name=""/>
        <p:cNvGrpSpPr/>
        <p:nvPr/>
      </p:nvGrpSpPr>
      <p:grpSpPr>
        <a:xfrm>
          <a:off x="0" y="0"/>
          <a:ext cx="0" cy="0"/>
          <a:chOff x="0" y="0"/>
          <a:chExt cx="0" cy="0"/>
        </a:xfrm>
      </p:grpSpPr>
      <p:sp>
        <p:nvSpPr>
          <p:cNvPr id="23" name="Picture Placeholder 10">
            <a:extLst>
              <a:ext uri="{FF2B5EF4-FFF2-40B4-BE49-F238E27FC236}">
                <a16:creationId xmlns:a16="http://schemas.microsoft.com/office/drawing/2014/main" id="{86E476F6-89CC-3C44-93CC-6B5D2DF6CACA}"/>
              </a:ext>
            </a:extLst>
          </p:cNvPr>
          <p:cNvSpPr>
            <a:spLocks noGrp="1"/>
          </p:cNvSpPr>
          <p:nvPr>
            <p:ph type="pic" sz="quarter" idx="18" hasCustomPrompt="1"/>
          </p:nvPr>
        </p:nvSpPr>
        <p:spPr>
          <a:xfrm>
            <a:off x="8128000" y="0"/>
            <a:ext cx="406241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solidFill>
        </p:spPr>
        <p:txBody>
          <a:bodyPr wrap="square" lIns="36000" tIns="36000" rIns="36000" bIns="36000">
            <a:noAutofit/>
          </a:bodyPr>
          <a:lstStyle>
            <a:lvl1pPr marL="0" indent="0" algn="ctr">
              <a:buNone/>
              <a:defRPr sz="1300">
                <a:solidFill>
                  <a:schemeClr val="bg1"/>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7253550"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sp>
        <p:nvSpPr>
          <p:cNvPr id="26" name="Table Placeholder 5">
            <a:extLst>
              <a:ext uri="{FF2B5EF4-FFF2-40B4-BE49-F238E27FC236}">
                <a16:creationId xmlns:a16="http://schemas.microsoft.com/office/drawing/2014/main" id="{3BFD68C4-B563-2D4A-A4B9-CA7F194CE4D4}"/>
              </a:ext>
            </a:extLst>
          </p:cNvPr>
          <p:cNvSpPr>
            <a:spLocks noGrp="1"/>
          </p:cNvSpPr>
          <p:nvPr>
            <p:ph type="tbl" sz="quarter" idx="19" hasCustomPrompt="1"/>
          </p:nvPr>
        </p:nvSpPr>
        <p:spPr>
          <a:xfrm>
            <a:off x="576264" y="2098801"/>
            <a:ext cx="7261806" cy="4037362"/>
          </a:xfrm>
        </p:spPr>
        <p:txBody>
          <a:bodyPr/>
          <a:lstStyle>
            <a:lvl1pPr marL="12700" indent="0" algn="ctr">
              <a:buNone/>
              <a:defRPr sz="1300">
                <a:solidFill>
                  <a:schemeClr val="tx2"/>
                </a:solidFill>
              </a:defRPr>
            </a:lvl1pPr>
          </a:lstStyle>
          <a:p>
            <a:r>
              <a:rPr lang="en-US" noProof="0"/>
              <a:t>Click to add a table</a:t>
            </a:r>
          </a:p>
        </p:txBody>
      </p:sp>
      <p:grpSp>
        <p:nvGrpSpPr>
          <p:cNvPr id="27" name="Grupp 32">
            <a:extLst>
              <a:ext uri="{FF2B5EF4-FFF2-40B4-BE49-F238E27FC236}">
                <a16:creationId xmlns:a16="http://schemas.microsoft.com/office/drawing/2014/main" id="{CDF3AAB1-9B53-9142-B44F-6AFAA7DD1A49}"/>
              </a:ext>
            </a:extLst>
          </p:cNvPr>
          <p:cNvGrpSpPr/>
          <p:nvPr userDrawn="1"/>
        </p:nvGrpSpPr>
        <p:grpSpPr>
          <a:xfrm>
            <a:off x="576140" y="6451484"/>
            <a:ext cx="615478" cy="91194"/>
            <a:chOff x="576140" y="6451484"/>
            <a:chExt cx="615478" cy="91194"/>
          </a:xfrm>
          <a:solidFill>
            <a:schemeClr val="tx2"/>
          </a:solidFill>
        </p:grpSpPr>
        <p:sp>
          <p:nvSpPr>
            <p:cNvPr id="28" name="Bild 2">
              <a:extLst>
                <a:ext uri="{FF2B5EF4-FFF2-40B4-BE49-F238E27FC236}">
                  <a16:creationId xmlns:a16="http://schemas.microsoft.com/office/drawing/2014/main" id="{064C2612-9C8A-2E4D-896F-841A074FD97F}"/>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A6F81152-FC00-CC44-914D-BF003ADC226B}"/>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965AA447-8B48-C943-9B8F-852728B99677}"/>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934AFAF3-F792-D54A-A80B-6300A67845F9}"/>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2" name="Bild 2">
              <a:extLst>
                <a:ext uri="{FF2B5EF4-FFF2-40B4-BE49-F238E27FC236}">
                  <a16:creationId xmlns:a16="http://schemas.microsoft.com/office/drawing/2014/main" id="{632C7458-9491-174C-A2C2-97FA4F0CF56B}"/>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35BB9C56-848D-354C-82C4-33DB049EA1FE}"/>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A7B1DB06-ECDC-C34D-ADF0-DBB2AA1235E7}"/>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Platshållare för datum 3">
            <a:extLst>
              <a:ext uri="{FF2B5EF4-FFF2-40B4-BE49-F238E27FC236}">
                <a16:creationId xmlns:a16="http://schemas.microsoft.com/office/drawing/2014/main" id="{5320E7CA-8D70-E44F-8DFE-8C3981CAA84E}"/>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3906D9B2-E3F5-4286-A184-174750D0624D}" type="datetime1">
              <a:rPr lang="nb-NO" noProof="0" smtClean="0"/>
              <a:t>20.08.2026</a:t>
            </a:fld>
            <a:endParaRPr lang="en-US" noProof="0"/>
          </a:p>
        </p:txBody>
      </p:sp>
      <p:sp>
        <p:nvSpPr>
          <p:cNvPr id="17" name="Platshållare för sidfot 4">
            <a:extLst>
              <a:ext uri="{FF2B5EF4-FFF2-40B4-BE49-F238E27FC236}">
                <a16:creationId xmlns:a16="http://schemas.microsoft.com/office/drawing/2014/main" id="{8D2FF2F5-AC11-694F-A712-C42D5E30142A}"/>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noProof="0"/>
              <a:t>Go to header/footer to change text </a:t>
            </a:r>
          </a:p>
        </p:txBody>
      </p:sp>
      <p:sp>
        <p:nvSpPr>
          <p:cNvPr id="18" name="Platshållare för bildnummer 5">
            <a:extLst>
              <a:ext uri="{FF2B5EF4-FFF2-40B4-BE49-F238E27FC236}">
                <a16:creationId xmlns:a16="http://schemas.microsoft.com/office/drawing/2014/main" id="{90D11FAC-8BEF-B848-B09B-9581BA38EB7D}"/>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bg1"/>
                </a:solidFill>
              </a:defRPr>
            </a:lvl1pPr>
          </a:lstStyle>
          <a:p>
            <a:fld id="{EF8DBD5B-30F9-4F9C-AE39-E065C1AC514D}" type="slidenum">
              <a:rPr lang="en-US" smtClean="0"/>
              <a:pPr/>
              <a:t>‹#›</a:t>
            </a:fld>
            <a:endParaRPr lang="en-US"/>
          </a:p>
        </p:txBody>
      </p:sp>
      <p:sp>
        <p:nvSpPr>
          <p:cNvPr id="21" name="Text Placeholder 4">
            <a:extLst>
              <a:ext uri="{FF2B5EF4-FFF2-40B4-BE49-F238E27FC236}">
                <a16:creationId xmlns:a16="http://schemas.microsoft.com/office/drawing/2014/main" id="{D83B98AF-7DED-4046-B050-23BFAD35D3DE}"/>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3408546015"/>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Chapter Slide Gray">
    <p:spTree>
      <p:nvGrpSpPr>
        <p:cNvPr id="1" name=""/>
        <p:cNvGrpSpPr/>
        <p:nvPr/>
      </p:nvGrpSpPr>
      <p:grpSpPr>
        <a:xfrm>
          <a:off x="0" y="0"/>
          <a:ext cx="0" cy="0"/>
          <a:chOff x="0" y="0"/>
          <a:chExt cx="0" cy="0"/>
        </a:xfrm>
      </p:grpSpPr>
      <p:sp>
        <p:nvSpPr>
          <p:cNvPr id="18" name="Text Placeholder 18">
            <a:extLst>
              <a:ext uri="{FF2B5EF4-FFF2-40B4-BE49-F238E27FC236}">
                <a16:creationId xmlns:a16="http://schemas.microsoft.com/office/drawing/2014/main" id="{ED7479DB-E08A-074A-9190-F08269647CDA}"/>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accent1"/>
                </a:solidFill>
              </a:defRPr>
            </a:lvl1pPr>
          </a:lstStyle>
          <a:p>
            <a:pPr lvl="0"/>
            <a:r>
              <a:rPr lang="en-US" noProof="0"/>
              <a:t>Click to add a headline </a:t>
            </a:r>
            <a:br>
              <a:rPr lang="en-US" noProof="0"/>
            </a:br>
            <a:r>
              <a:rPr lang="en-US" noProof="0"/>
              <a:t>of maximum two lines</a:t>
            </a:r>
          </a:p>
        </p:txBody>
      </p:sp>
      <p:grpSp>
        <p:nvGrpSpPr>
          <p:cNvPr id="16" name="Grupp 32">
            <a:extLst>
              <a:ext uri="{FF2B5EF4-FFF2-40B4-BE49-F238E27FC236}">
                <a16:creationId xmlns:a16="http://schemas.microsoft.com/office/drawing/2014/main" id="{17401CF1-3F91-0F47-A923-9A1A2A3023B9}"/>
              </a:ext>
            </a:extLst>
          </p:cNvPr>
          <p:cNvGrpSpPr/>
          <p:nvPr userDrawn="1"/>
        </p:nvGrpSpPr>
        <p:grpSpPr>
          <a:xfrm>
            <a:off x="576140" y="6451484"/>
            <a:ext cx="615478" cy="91194"/>
            <a:chOff x="576140" y="6451484"/>
            <a:chExt cx="615478" cy="91194"/>
          </a:xfrm>
          <a:solidFill>
            <a:schemeClr val="tx2"/>
          </a:solidFill>
        </p:grpSpPr>
        <p:sp>
          <p:nvSpPr>
            <p:cNvPr id="17" name="Bild 2">
              <a:extLst>
                <a:ext uri="{FF2B5EF4-FFF2-40B4-BE49-F238E27FC236}">
                  <a16:creationId xmlns:a16="http://schemas.microsoft.com/office/drawing/2014/main" id="{6E1496DD-0A73-2C4B-A73D-9853A322E4A1}"/>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9" name="Bild 2">
              <a:extLst>
                <a:ext uri="{FF2B5EF4-FFF2-40B4-BE49-F238E27FC236}">
                  <a16:creationId xmlns:a16="http://schemas.microsoft.com/office/drawing/2014/main" id="{26EC65F1-F77C-C041-A72C-B8486ACEF795}"/>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BD9DE731-8F91-FA4B-933B-DD044D82DC05}"/>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98AC7FAE-AFF1-334E-B393-6CABABAF7EE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2" name="Bild 2">
              <a:extLst>
                <a:ext uri="{FF2B5EF4-FFF2-40B4-BE49-F238E27FC236}">
                  <a16:creationId xmlns:a16="http://schemas.microsoft.com/office/drawing/2014/main" id="{55E86661-61FC-8049-B7AF-BB48D69AC52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403B29A7-4A9C-1246-9825-8722C2E02A6C}"/>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498EB4C4-F4C0-FC43-9E36-A6C23E4D712A}"/>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4" name="Platshållare för datum 3">
            <a:extLst>
              <a:ext uri="{FF2B5EF4-FFF2-40B4-BE49-F238E27FC236}">
                <a16:creationId xmlns:a16="http://schemas.microsoft.com/office/drawing/2014/main" id="{05B7D8D8-FA56-7444-B9DF-B930B350D6AF}"/>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3EC80622-8BC1-4C27-9D12-B7493C7D77F0}" type="datetime1">
              <a:rPr lang="en-US" noProof="0" smtClean="0"/>
              <a:t>8/20/26</a:t>
            </a:fld>
            <a:endParaRPr lang="en-US" noProof="0"/>
          </a:p>
        </p:txBody>
      </p:sp>
      <p:sp>
        <p:nvSpPr>
          <p:cNvPr id="15" name="Platshållare för sidfot 4">
            <a:extLst>
              <a:ext uri="{FF2B5EF4-FFF2-40B4-BE49-F238E27FC236}">
                <a16:creationId xmlns:a16="http://schemas.microsoft.com/office/drawing/2014/main" id="{B12F39BA-DDC1-D847-AE0B-C964A9E60ED3}"/>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25" name="Platshållare för bildnummer 5">
            <a:extLst>
              <a:ext uri="{FF2B5EF4-FFF2-40B4-BE49-F238E27FC236}">
                <a16:creationId xmlns:a16="http://schemas.microsoft.com/office/drawing/2014/main" id="{BEA161A3-DC82-9B4C-9CC6-B04CF9A6D8E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308468851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 Chart Image">
    <p:bg>
      <p:bgRef idx="1001">
        <a:schemeClr val="bg1"/>
      </p:bgRef>
    </p:bg>
    <p:spTree>
      <p:nvGrpSpPr>
        <p:cNvPr id="1" name=""/>
        <p:cNvGrpSpPr/>
        <p:nvPr/>
      </p:nvGrpSpPr>
      <p:grpSpPr>
        <a:xfrm>
          <a:off x="0" y="0"/>
          <a:ext cx="0" cy="0"/>
          <a:chOff x="0" y="0"/>
          <a:chExt cx="0" cy="0"/>
        </a:xfrm>
      </p:grpSpPr>
      <p:sp>
        <p:nvSpPr>
          <p:cNvPr id="23" name="Picture Placeholder 10">
            <a:extLst>
              <a:ext uri="{FF2B5EF4-FFF2-40B4-BE49-F238E27FC236}">
                <a16:creationId xmlns:a16="http://schemas.microsoft.com/office/drawing/2014/main" id="{86E476F6-89CC-3C44-93CC-6B5D2DF6CACA}"/>
              </a:ext>
            </a:extLst>
          </p:cNvPr>
          <p:cNvSpPr>
            <a:spLocks noGrp="1"/>
          </p:cNvSpPr>
          <p:nvPr>
            <p:ph type="pic" sz="quarter" idx="18" hasCustomPrompt="1"/>
          </p:nvPr>
        </p:nvSpPr>
        <p:spPr>
          <a:xfrm>
            <a:off x="8128000" y="0"/>
            <a:ext cx="406241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solidFill>
        </p:spPr>
        <p:txBody>
          <a:bodyPr wrap="square" lIns="36000" tIns="36000" rIns="36000" bIns="36000">
            <a:noAutofit/>
          </a:bodyPr>
          <a:lstStyle>
            <a:lvl1pPr marL="0" indent="0" algn="ctr">
              <a:buNone/>
              <a:defRPr sz="1300">
                <a:solidFill>
                  <a:schemeClr val="bg1"/>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7253550"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sp>
        <p:nvSpPr>
          <p:cNvPr id="22" name="Chart Placeholder 4">
            <a:extLst>
              <a:ext uri="{FF2B5EF4-FFF2-40B4-BE49-F238E27FC236}">
                <a16:creationId xmlns:a16="http://schemas.microsoft.com/office/drawing/2014/main" id="{C3D3CB84-4C51-4944-9D93-F993A25F730B}"/>
              </a:ext>
            </a:extLst>
          </p:cNvPr>
          <p:cNvSpPr>
            <a:spLocks noGrp="1"/>
          </p:cNvSpPr>
          <p:nvPr>
            <p:ph type="chart" sz="quarter" idx="20" hasCustomPrompt="1"/>
          </p:nvPr>
        </p:nvSpPr>
        <p:spPr>
          <a:xfrm>
            <a:off x="576264" y="2098674"/>
            <a:ext cx="7253286" cy="4037487"/>
          </a:xfrm>
        </p:spPr>
        <p:txBody>
          <a:bodyPr/>
          <a:lstStyle>
            <a:lvl1pPr marL="12700" indent="0" algn="ctr">
              <a:buNone/>
              <a:defRPr sz="1300">
                <a:solidFill>
                  <a:schemeClr val="tx2"/>
                </a:solidFill>
              </a:defRPr>
            </a:lvl1pPr>
          </a:lstStyle>
          <a:p>
            <a:r>
              <a:rPr lang="en-US" noProof="0"/>
              <a:t>Click to add a chart</a:t>
            </a:r>
          </a:p>
        </p:txBody>
      </p:sp>
      <p:grpSp>
        <p:nvGrpSpPr>
          <p:cNvPr id="24" name="Grupp 32">
            <a:extLst>
              <a:ext uri="{FF2B5EF4-FFF2-40B4-BE49-F238E27FC236}">
                <a16:creationId xmlns:a16="http://schemas.microsoft.com/office/drawing/2014/main" id="{0166D808-3CB7-884E-95C7-EA74E9B4F048}"/>
              </a:ext>
            </a:extLst>
          </p:cNvPr>
          <p:cNvGrpSpPr/>
          <p:nvPr userDrawn="1"/>
        </p:nvGrpSpPr>
        <p:grpSpPr>
          <a:xfrm>
            <a:off x="576140" y="6451484"/>
            <a:ext cx="615478" cy="91194"/>
            <a:chOff x="576140" y="6451484"/>
            <a:chExt cx="615478" cy="91194"/>
          </a:xfrm>
          <a:solidFill>
            <a:schemeClr val="tx2"/>
          </a:solidFill>
        </p:grpSpPr>
        <p:sp>
          <p:nvSpPr>
            <p:cNvPr id="25" name="Bild 2">
              <a:extLst>
                <a:ext uri="{FF2B5EF4-FFF2-40B4-BE49-F238E27FC236}">
                  <a16:creationId xmlns:a16="http://schemas.microsoft.com/office/drawing/2014/main" id="{E6026D09-5D94-2047-81A1-BDED6F7CDCFD}"/>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09D15658-F29E-EE41-AE3A-1E438ADAB93C}"/>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9A3DDF5D-46F5-B344-8DAD-D5914874C3D5}"/>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3A509201-ECF6-B64B-A0A7-231FAA504AB9}"/>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A8421D0D-3339-7742-993A-EC5B51EBE59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D82288C4-6EC8-9547-AC38-3AE9F31FE90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2" name="Bild 2">
              <a:extLst>
                <a:ext uri="{FF2B5EF4-FFF2-40B4-BE49-F238E27FC236}">
                  <a16:creationId xmlns:a16="http://schemas.microsoft.com/office/drawing/2014/main" id="{66082E5D-4163-2F49-AA1C-B2405257920A}"/>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Platshållare för datum 3">
            <a:extLst>
              <a:ext uri="{FF2B5EF4-FFF2-40B4-BE49-F238E27FC236}">
                <a16:creationId xmlns:a16="http://schemas.microsoft.com/office/drawing/2014/main" id="{8ADFF0B7-3A32-2C4B-BDF1-ECD3EE00D215}"/>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9EC90CDC-139E-4A31-9779-A70D8496A7CA}" type="datetime1">
              <a:rPr lang="nb-NO" noProof="0" smtClean="0"/>
              <a:t>20.08.2026</a:t>
            </a:fld>
            <a:endParaRPr lang="en-US" noProof="0"/>
          </a:p>
        </p:txBody>
      </p:sp>
      <p:sp>
        <p:nvSpPr>
          <p:cNvPr id="17" name="Platshållare för sidfot 4">
            <a:extLst>
              <a:ext uri="{FF2B5EF4-FFF2-40B4-BE49-F238E27FC236}">
                <a16:creationId xmlns:a16="http://schemas.microsoft.com/office/drawing/2014/main" id="{EEEE660B-80A1-2741-8402-38F2598A8CA3}"/>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noProof="0"/>
              <a:t>Go to header/footer to change text </a:t>
            </a:r>
          </a:p>
        </p:txBody>
      </p:sp>
      <p:sp>
        <p:nvSpPr>
          <p:cNvPr id="18" name="Platshållare för bildnummer 5">
            <a:extLst>
              <a:ext uri="{FF2B5EF4-FFF2-40B4-BE49-F238E27FC236}">
                <a16:creationId xmlns:a16="http://schemas.microsoft.com/office/drawing/2014/main" id="{921A1170-AB66-574D-93A2-A29BD448CFD2}"/>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bg1"/>
                </a:solidFill>
              </a:defRPr>
            </a:lvl1pPr>
          </a:lstStyle>
          <a:p>
            <a:fld id="{EF8DBD5B-30F9-4F9C-AE39-E065C1AC514D}" type="slidenum">
              <a:rPr lang="en-US" smtClean="0"/>
              <a:pPr/>
              <a:t>‹#›</a:t>
            </a:fld>
            <a:endParaRPr lang="en-US"/>
          </a:p>
        </p:txBody>
      </p:sp>
      <p:sp>
        <p:nvSpPr>
          <p:cNvPr id="21" name="Text Placeholder 4">
            <a:extLst>
              <a:ext uri="{FF2B5EF4-FFF2-40B4-BE49-F238E27FC236}">
                <a16:creationId xmlns:a16="http://schemas.microsoft.com/office/drawing/2014/main" id="{1ADD6777-A5E1-8143-BB10-30B94A4DA550}"/>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3419732267"/>
      </p:ext>
    </p:extLst>
  </p:cSld>
  <p:clrMapOvr>
    <a:overrideClrMapping bg1="lt1" tx1="dk1" bg2="lt2" tx2="dk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4 Text Charts Image">
    <p:bg>
      <p:bgRef idx="1001">
        <a:schemeClr val="bg1"/>
      </p:bgRef>
    </p:bg>
    <p:spTree>
      <p:nvGrpSpPr>
        <p:cNvPr id="1" name=""/>
        <p:cNvGrpSpPr/>
        <p:nvPr/>
      </p:nvGrpSpPr>
      <p:grpSpPr>
        <a:xfrm>
          <a:off x="0" y="0"/>
          <a:ext cx="0" cy="0"/>
          <a:chOff x="0" y="0"/>
          <a:chExt cx="0" cy="0"/>
        </a:xfrm>
      </p:grpSpPr>
      <p:sp>
        <p:nvSpPr>
          <p:cNvPr id="23" name="Picture Placeholder 10">
            <a:extLst>
              <a:ext uri="{FF2B5EF4-FFF2-40B4-BE49-F238E27FC236}">
                <a16:creationId xmlns:a16="http://schemas.microsoft.com/office/drawing/2014/main" id="{86E476F6-89CC-3C44-93CC-6B5D2DF6CACA}"/>
              </a:ext>
            </a:extLst>
          </p:cNvPr>
          <p:cNvSpPr>
            <a:spLocks noGrp="1"/>
          </p:cNvSpPr>
          <p:nvPr>
            <p:ph type="pic" sz="quarter" idx="18" hasCustomPrompt="1"/>
          </p:nvPr>
        </p:nvSpPr>
        <p:spPr>
          <a:xfrm>
            <a:off x="8128000" y="0"/>
            <a:ext cx="4062410"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chemeClr val="accent6"/>
          </a:solidFill>
        </p:spPr>
        <p:txBody>
          <a:bodyPr wrap="square" lIns="36000" tIns="36000" rIns="36000" bIns="36000">
            <a:noAutofit/>
          </a:bodyPr>
          <a:lstStyle>
            <a:lvl1pPr marL="0" indent="0" algn="ctr">
              <a:buNone/>
              <a:defRPr sz="1300">
                <a:solidFill>
                  <a:schemeClr val="bg1"/>
                </a:solidFill>
              </a:defRPr>
            </a:lvl1pPr>
          </a:lstStyle>
          <a:p>
            <a:r>
              <a:rPr lang="en-US" noProof="0"/>
              <a:t>Click on the icon to add an image</a:t>
            </a: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7253550"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sp>
        <p:nvSpPr>
          <p:cNvPr id="22" name="Chart Placeholder 4">
            <a:extLst>
              <a:ext uri="{FF2B5EF4-FFF2-40B4-BE49-F238E27FC236}">
                <a16:creationId xmlns:a16="http://schemas.microsoft.com/office/drawing/2014/main" id="{C3D3CB84-4C51-4944-9D93-F993A25F730B}"/>
              </a:ext>
            </a:extLst>
          </p:cNvPr>
          <p:cNvSpPr>
            <a:spLocks noGrp="1"/>
          </p:cNvSpPr>
          <p:nvPr>
            <p:ph type="chart" sz="quarter" idx="20" hasCustomPrompt="1"/>
          </p:nvPr>
        </p:nvSpPr>
        <p:spPr>
          <a:xfrm>
            <a:off x="4359274" y="2098674"/>
            <a:ext cx="3470275" cy="1857091"/>
          </a:xfrm>
        </p:spPr>
        <p:txBody>
          <a:bodyPr/>
          <a:lstStyle>
            <a:lvl1pPr marL="12700" indent="0" algn="ctr">
              <a:buNone/>
              <a:defRPr sz="1300">
                <a:solidFill>
                  <a:schemeClr val="tx2"/>
                </a:solidFill>
              </a:defRPr>
            </a:lvl1pPr>
          </a:lstStyle>
          <a:p>
            <a:r>
              <a:rPr lang="en-US" noProof="0"/>
              <a:t>Click to add a chart</a:t>
            </a:r>
          </a:p>
        </p:txBody>
      </p:sp>
      <p:sp>
        <p:nvSpPr>
          <p:cNvPr id="25" name="Chart Placeholder 4">
            <a:extLst>
              <a:ext uri="{FF2B5EF4-FFF2-40B4-BE49-F238E27FC236}">
                <a16:creationId xmlns:a16="http://schemas.microsoft.com/office/drawing/2014/main" id="{DF83F763-96A7-2C49-9F33-C70E5E5252C4}"/>
              </a:ext>
            </a:extLst>
          </p:cNvPr>
          <p:cNvSpPr>
            <a:spLocks noGrp="1"/>
          </p:cNvSpPr>
          <p:nvPr>
            <p:ph type="chart" sz="quarter" idx="21" hasCustomPrompt="1"/>
          </p:nvPr>
        </p:nvSpPr>
        <p:spPr>
          <a:xfrm>
            <a:off x="4359274" y="4272247"/>
            <a:ext cx="3470275" cy="1857091"/>
          </a:xfrm>
        </p:spPr>
        <p:txBody>
          <a:bodyPr/>
          <a:lstStyle>
            <a:lvl1pPr marL="12700" indent="0" algn="ctr">
              <a:buNone/>
              <a:defRPr sz="1300">
                <a:solidFill>
                  <a:schemeClr val="tx2"/>
                </a:solidFill>
              </a:defRPr>
            </a:lvl1pPr>
          </a:lstStyle>
          <a:p>
            <a:r>
              <a:rPr lang="en-US" noProof="0"/>
              <a:t>Click to add a chart</a:t>
            </a:r>
          </a:p>
        </p:txBody>
      </p:sp>
      <p:grpSp>
        <p:nvGrpSpPr>
          <p:cNvPr id="26" name="Grupp 32">
            <a:extLst>
              <a:ext uri="{FF2B5EF4-FFF2-40B4-BE49-F238E27FC236}">
                <a16:creationId xmlns:a16="http://schemas.microsoft.com/office/drawing/2014/main" id="{F4809FD5-BC37-DF45-B113-51A6E08D9DB3}"/>
              </a:ext>
            </a:extLst>
          </p:cNvPr>
          <p:cNvGrpSpPr/>
          <p:nvPr userDrawn="1"/>
        </p:nvGrpSpPr>
        <p:grpSpPr>
          <a:xfrm>
            <a:off x="576140" y="6451484"/>
            <a:ext cx="615478" cy="91194"/>
            <a:chOff x="576140" y="6451484"/>
            <a:chExt cx="615478" cy="91194"/>
          </a:xfrm>
          <a:solidFill>
            <a:schemeClr val="tx2"/>
          </a:solidFill>
        </p:grpSpPr>
        <p:sp>
          <p:nvSpPr>
            <p:cNvPr id="27" name="Bild 2">
              <a:extLst>
                <a:ext uri="{FF2B5EF4-FFF2-40B4-BE49-F238E27FC236}">
                  <a16:creationId xmlns:a16="http://schemas.microsoft.com/office/drawing/2014/main" id="{2CD505AA-3C70-3041-AE10-654DE95DCF0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9491251B-C224-5749-AF60-131665804638}"/>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F2FE2244-A4A9-2A4A-BF24-12B0B6B0D1B8}"/>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EC2EE902-1226-E94C-824B-6551750B12F3}"/>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5EF0DE2E-98D4-D640-B82D-505C1343D3B2}"/>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2" name="Bild 2">
              <a:extLst>
                <a:ext uri="{FF2B5EF4-FFF2-40B4-BE49-F238E27FC236}">
                  <a16:creationId xmlns:a16="http://schemas.microsoft.com/office/drawing/2014/main" id="{B04BCCC7-6148-5B49-B281-9BA4B7E90DD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0F0CAFBD-C94C-9D48-8626-E2A438B3A8DE}"/>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8" name="Platshållare för text 2">
            <a:extLst>
              <a:ext uri="{FF2B5EF4-FFF2-40B4-BE49-F238E27FC236}">
                <a16:creationId xmlns:a16="http://schemas.microsoft.com/office/drawing/2014/main" id="{C574831C-AC1A-BA45-BC5F-91DA4CC9D63F}"/>
              </a:ext>
            </a:extLst>
          </p:cNvPr>
          <p:cNvSpPr>
            <a:spLocks noGrp="1"/>
          </p:cNvSpPr>
          <p:nvPr>
            <p:ph type="body" sz="quarter" idx="22" hasCustomPrompt="1"/>
          </p:nvPr>
        </p:nvSpPr>
        <p:spPr>
          <a:xfrm>
            <a:off x="576000" y="2098800"/>
            <a:ext cx="3484823" cy="403066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Platshållare för datum 3">
            <a:extLst>
              <a:ext uri="{FF2B5EF4-FFF2-40B4-BE49-F238E27FC236}">
                <a16:creationId xmlns:a16="http://schemas.microsoft.com/office/drawing/2014/main" id="{40FE4A6B-BB8F-8044-A2CA-73AE60999574}"/>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F939D206-FF0B-402A-89A6-3959A47B9A77}" type="datetime1">
              <a:rPr lang="nb-NO" noProof="0" smtClean="0"/>
              <a:t>20.08.2026</a:t>
            </a:fld>
            <a:endParaRPr lang="en-US" noProof="0"/>
          </a:p>
        </p:txBody>
      </p:sp>
      <p:sp>
        <p:nvSpPr>
          <p:cNvPr id="21" name="Platshållare för sidfot 4">
            <a:extLst>
              <a:ext uri="{FF2B5EF4-FFF2-40B4-BE49-F238E27FC236}">
                <a16:creationId xmlns:a16="http://schemas.microsoft.com/office/drawing/2014/main" id="{EEE175E7-97F8-F642-AD80-BD4B720251F4}"/>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noProof="0"/>
              <a:t>Go to header/footer to change text </a:t>
            </a:r>
          </a:p>
        </p:txBody>
      </p:sp>
      <p:sp>
        <p:nvSpPr>
          <p:cNvPr id="24" name="Platshållare för bildnummer 5">
            <a:extLst>
              <a:ext uri="{FF2B5EF4-FFF2-40B4-BE49-F238E27FC236}">
                <a16:creationId xmlns:a16="http://schemas.microsoft.com/office/drawing/2014/main" id="{5E7D3B9D-5814-FD4A-AFF7-87FA1316A623}"/>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bg1"/>
                </a:solidFill>
              </a:defRPr>
            </a:lvl1pPr>
          </a:lstStyle>
          <a:p>
            <a:fld id="{EF8DBD5B-30F9-4F9C-AE39-E065C1AC514D}" type="slidenum">
              <a:rPr lang="en-US" smtClean="0"/>
              <a:pPr/>
              <a:t>‹#›</a:t>
            </a:fld>
            <a:endParaRPr lang="en-US"/>
          </a:p>
        </p:txBody>
      </p:sp>
      <p:sp>
        <p:nvSpPr>
          <p:cNvPr id="35" name="Text Placeholder 4">
            <a:extLst>
              <a:ext uri="{FF2B5EF4-FFF2-40B4-BE49-F238E27FC236}">
                <a16:creationId xmlns:a16="http://schemas.microsoft.com/office/drawing/2014/main" id="{9C805E04-BA5F-EB4F-95AF-95CA6B8E7B39}"/>
              </a:ext>
            </a:extLst>
          </p:cNvPr>
          <p:cNvSpPr>
            <a:spLocks noGrp="1"/>
          </p:cNvSpPr>
          <p:nvPr>
            <p:ph type="body" sz="quarter" idx="16" hasCustomPrompt="1"/>
          </p:nvPr>
        </p:nvSpPr>
        <p:spPr>
          <a:xfrm rot="5400000">
            <a:off x="10901730" y="803644"/>
            <a:ext cx="2093913"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2596196574"/>
      </p:ext>
    </p:extLst>
  </p:cSld>
  <p:clrMapOvr>
    <a:overrideClrMapping bg1="lt1" tx1="dk1" bg2="lt2" tx2="dk2" accent1="accent1" accent2="accent2" accent3="accent3" accent4="accent4" accent5="accent5" accent6="accent6" hlink="hlink" folHlink="folHlink"/>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4 Text Chart">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sp>
        <p:nvSpPr>
          <p:cNvPr id="22" name="Chart Placeholder 4">
            <a:extLst>
              <a:ext uri="{FF2B5EF4-FFF2-40B4-BE49-F238E27FC236}">
                <a16:creationId xmlns:a16="http://schemas.microsoft.com/office/drawing/2014/main" id="{C3D3CB84-4C51-4944-9D93-F993A25F730B}"/>
              </a:ext>
            </a:extLst>
          </p:cNvPr>
          <p:cNvSpPr>
            <a:spLocks noGrp="1"/>
          </p:cNvSpPr>
          <p:nvPr>
            <p:ph type="chart" sz="quarter" idx="20" hasCustomPrompt="1"/>
          </p:nvPr>
        </p:nvSpPr>
        <p:spPr>
          <a:xfrm>
            <a:off x="6249988" y="2098674"/>
            <a:ext cx="5354003" cy="4030663"/>
          </a:xfrm>
        </p:spPr>
        <p:txBody>
          <a:bodyPr/>
          <a:lstStyle>
            <a:lvl1pPr marL="12700" indent="0" algn="ctr">
              <a:buNone/>
              <a:defRPr sz="1300">
                <a:solidFill>
                  <a:schemeClr val="tx2"/>
                </a:solidFill>
              </a:defRPr>
            </a:lvl1pPr>
          </a:lstStyle>
          <a:p>
            <a:r>
              <a:rPr lang="en-US" noProof="0"/>
              <a:t>Click to add a chart</a:t>
            </a:r>
          </a:p>
        </p:txBody>
      </p:sp>
      <p:grpSp>
        <p:nvGrpSpPr>
          <p:cNvPr id="26" name="Grupp 32">
            <a:extLst>
              <a:ext uri="{FF2B5EF4-FFF2-40B4-BE49-F238E27FC236}">
                <a16:creationId xmlns:a16="http://schemas.microsoft.com/office/drawing/2014/main" id="{F4809FD5-BC37-DF45-B113-51A6E08D9DB3}"/>
              </a:ext>
            </a:extLst>
          </p:cNvPr>
          <p:cNvGrpSpPr/>
          <p:nvPr userDrawn="1"/>
        </p:nvGrpSpPr>
        <p:grpSpPr>
          <a:xfrm>
            <a:off x="576140" y="6451484"/>
            <a:ext cx="615478" cy="91194"/>
            <a:chOff x="576140" y="6451484"/>
            <a:chExt cx="615478" cy="91194"/>
          </a:xfrm>
          <a:solidFill>
            <a:schemeClr val="tx2"/>
          </a:solidFill>
        </p:grpSpPr>
        <p:sp>
          <p:nvSpPr>
            <p:cNvPr id="27" name="Bild 2">
              <a:extLst>
                <a:ext uri="{FF2B5EF4-FFF2-40B4-BE49-F238E27FC236}">
                  <a16:creationId xmlns:a16="http://schemas.microsoft.com/office/drawing/2014/main" id="{2CD505AA-3C70-3041-AE10-654DE95DCF09}"/>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9491251B-C224-5749-AF60-131665804638}"/>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F2FE2244-A4A9-2A4A-BF24-12B0B6B0D1B8}"/>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EC2EE902-1226-E94C-824B-6551750B12F3}"/>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5EF0DE2E-98D4-D640-B82D-505C1343D3B2}"/>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2" name="Bild 2">
              <a:extLst>
                <a:ext uri="{FF2B5EF4-FFF2-40B4-BE49-F238E27FC236}">
                  <a16:creationId xmlns:a16="http://schemas.microsoft.com/office/drawing/2014/main" id="{B04BCCC7-6148-5B49-B281-9BA4B7E90DD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0F0CAFBD-C94C-9D48-8626-E2A438B3A8DE}"/>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8" name="Platshållare för text 2">
            <a:extLst>
              <a:ext uri="{FF2B5EF4-FFF2-40B4-BE49-F238E27FC236}">
                <a16:creationId xmlns:a16="http://schemas.microsoft.com/office/drawing/2014/main" id="{C574831C-AC1A-BA45-BC5F-91DA4CC9D63F}"/>
              </a:ext>
            </a:extLst>
          </p:cNvPr>
          <p:cNvSpPr>
            <a:spLocks noGrp="1"/>
          </p:cNvSpPr>
          <p:nvPr>
            <p:ph type="body" sz="quarter" idx="22" hasCustomPrompt="1"/>
          </p:nvPr>
        </p:nvSpPr>
        <p:spPr>
          <a:xfrm>
            <a:off x="576000" y="2098800"/>
            <a:ext cx="5377125" cy="403066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Platshållare för datum 3">
            <a:extLst>
              <a:ext uri="{FF2B5EF4-FFF2-40B4-BE49-F238E27FC236}">
                <a16:creationId xmlns:a16="http://schemas.microsoft.com/office/drawing/2014/main" id="{40FE4A6B-BB8F-8044-A2CA-73AE60999574}"/>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1A58CE49-D2D1-48CF-8BCF-F08CB95FDAD2}" type="datetime1">
              <a:rPr lang="nb-NO" noProof="0" smtClean="0"/>
              <a:t>20.08.2026</a:t>
            </a:fld>
            <a:endParaRPr lang="en-US" noProof="0"/>
          </a:p>
        </p:txBody>
      </p:sp>
      <p:sp>
        <p:nvSpPr>
          <p:cNvPr id="21" name="Platshållare för sidfot 4">
            <a:extLst>
              <a:ext uri="{FF2B5EF4-FFF2-40B4-BE49-F238E27FC236}">
                <a16:creationId xmlns:a16="http://schemas.microsoft.com/office/drawing/2014/main" id="{EEE175E7-97F8-F642-AD80-BD4B720251F4}"/>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noProof="0"/>
              <a:t>Go to header/footer to change text </a:t>
            </a:r>
          </a:p>
        </p:txBody>
      </p:sp>
      <p:sp>
        <p:nvSpPr>
          <p:cNvPr id="24" name="Platshållare för bildnummer 5">
            <a:extLst>
              <a:ext uri="{FF2B5EF4-FFF2-40B4-BE49-F238E27FC236}">
                <a16:creationId xmlns:a16="http://schemas.microsoft.com/office/drawing/2014/main" id="{5E7D3B9D-5814-FD4A-AFF7-87FA1316A623}"/>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4029524061"/>
      </p:ext>
    </p:extLst>
  </p:cSld>
  <p:clrMapOvr>
    <a:overrideClrMapping bg1="lt1" tx1="dk1" bg2="lt2" tx2="dk2" accent1="accent1" accent2="accent2" accent3="accent3" accent4="accent4" accent5="accent5" accent6="accent6" hlink="hlink" folHlink="folHlink"/>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4 Three Columns Text Chart">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sp>
        <p:nvSpPr>
          <p:cNvPr id="25" name="Chart Placeholder 4">
            <a:extLst>
              <a:ext uri="{FF2B5EF4-FFF2-40B4-BE49-F238E27FC236}">
                <a16:creationId xmlns:a16="http://schemas.microsoft.com/office/drawing/2014/main" id="{6FF95646-AD27-8440-B493-6779ED154EB6}"/>
              </a:ext>
            </a:extLst>
          </p:cNvPr>
          <p:cNvSpPr>
            <a:spLocks noGrp="1"/>
          </p:cNvSpPr>
          <p:nvPr>
            <p:ph type="chart" sz="quarter" idx="21" hasCustomPrompt="1"/>
          </p:nvPr>
        </p:nvSpPr>
        <p:spPr>
          <a:xfrm>
            <a:off x="8145463" y="2098674"/>
            <a:ext cx="3470275" cy="1857091"/>
          </a:xfrm>
        </p:spPr>
        <p:txBody>
          <a:bodyPr/>
          <a:lstStyle>
            <a:lvl1pPr marL="12700" indent="0" algn="ctr">
              <a:buNone/>
              <a:defRPr sz="1300">
                <a:solidFill>
                  <a:schemeClr val="tx2"/>
                </a:solidFill>
              </a:defRPr>
            </a:lvl1pPr>
          </a:lstStyle>
          <a:p>
            <a:r>
              <a:rPr lang="en-US" noProof="0"/>
              <a:t>Click to add a chart</a:t>
            </a:r>
          </a:p>
        </p:txBody>
      </p:sp>
      <p:sp>
        <p:nvSpPr>
          <p:cNvPr id="26" name="Chart Placeholder 4">
            <a:extLst>
              <a:ext uri="{FF2B5EF4-FFF2-40B4-BE49-F238E27FC236}">
                <a16:creationId xmlns:a16="http://schemas.microsoft.com/office/drawing/2014/main" id="{4B757421-2FBC-E741-A174-86B2942AFE57}"/>
              </a:ext>
            </a:extLst>
          </p:cNvPr>
          <p:cNvSpPr>
            <a:spLocks noGrp="1"/>
          </p:cNvSpPr>
          <p:nvPr>
            <p:ph type="chart" sz="quarter" idx="22" hasCustomPrompt="1"/>
          </p:nvPr>
        </p:nvSpPr>
        <p:spPr>
          <a:xfrm>
            <a:off x="8145463" y="4272247"/>
            <a:ext cx="3470275" cy="1857091"/>
          </a:xfrm>
        </p:spPr>
        <p:txBody>
          <a:bodyPr/>
          <a:lstStyle>
            <a:lvl1pPr marL="12700" indent="0" algn="ctr">
              <a:buNone/>
              <a:defRPr sz="1300">
                <a:solidFill>
                  <a:schemeClr val="tx2"/>
                </a:solidFill>
              </a:defRPr>
            </a:lvl1pPr>
          </a:lstStyle>
          <a:p>
            <a:r>
              <a:rPr lang="en-US" noProof="0"/>
              <a:t>Click to add a chart</a:t>
            </a:r>
          </a:p>
        </p:txBody>
      </p:sp>
      <p:grpSp>
        <p:nvGrpSpPr>
          <p:cNvPr id="27" name="Grupp 32">
            <a:extLst>
              <a:ext uri="{FF2B5EF4-FFF2-40B4-BE49-F238E27FC236}">
                <a16:creationId xmlns:a16="http://schemas.microsoft.com/office/drawing/2014/main" id="{2299BFFD-8D76-2B49-B434-B9878C23FBAE}"/>
              </a:ext>
            </a:extLst>
          </p:cNvPr>
          <p:cNvGrpSpPr/>
          <p:nvPr userDrawn="1"/>
        </p:nvGrpSpPr>
        <p:grpSpPr>
          <a:xfrm>
            <a:off x="576140" y="6451484"/>
            <a:ext cx="615478" cy="91194"/>
            <a:chOff x="576140" y="6451484"/>
            <a:chExt cx="615478" cy="91194"/>
          </a:xfrm>
          <a:solidFill>
            <a:schemeClr val="tx2"/>
          </a:solidFill>
        </p:grpSpPr>
        <p:sp>
          <p:nvSpPr>
            <p:cNvPr id="28" name="Bild 2">
              <a:extLst>
                <a:ext uri="{FF2B5EF4-FFF2-40B4-BE49-F238E27FC236}">
                  <a16:creationId xmlns:a16="http://schemas.microsoft.com/office/drawing/2014/main" id="{CEBE1B54-B6FB-B740-8B56-3B8AAEC1EC85}"/>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EEA3F33C-E9E0-DD4C-BBEA-2C0B61145220}"/>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5B11D485-06F7-1548-89B6-C85BD0EC567B}"/>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FE6DB499-8CE4-9741-9C94-C79478F18068}"/>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2" name="Bild 2">
              <a:extLst>
                <a:ext uri="{FF2B5EF4-FFF2-40B4-BE49-F238E27FC236}">
                  <a16:creationId xmlns:a16="http://schemas.microsoft.com/office/drawing/2014/main" id="{2EBABB22-6F1D-4643-9B74-FD71012EB63A}"/>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3" name="Bild 2">
              <a:extLst>
                <a:ext uri="{FF2B5EF4-FFF2-40B4-BE49-F238E27FC236}">
                  <a16:creationId xmlns:a16="http://schemas.microsoft.com/office/drawing/2014/main" id="{1E29AA56-2A38-0144-924A-9E08CF1CF399}"/>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4" name="Bild 2">
              <a:extLst>
                <a:ext uri="{FF2B5EF4-FFF2-40B4-BE49-F238E27FC236}">
                  <a16:creationId xmlns:a16="http://schemas.microsoft.com/office/drawing/2014/main" id="{D3C5CA02-6820-9A46-994C-6A82C4DDA759}"/>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8" name="Text Placeholder 7">
            <a:extLst>
              <a:ext uri="{FF2B5EF4-FFF2-40B4-BE49-F238E27FC236}">
                <a16:creationId xmlns:a16="http://schemas.microsoft.com/office/drawing/2014/main" id="{CCF0A91F-C49F-E041-B82D-A6DDF705351D}"/>
              </a:ext>
            </a:extLst>
          </p:cNvPr>
          <p:cNvSpPr>
            <a:spLocks noGrp="1"/>
          </p:cNvSpPr>
          <p:nvPr>
            <p:ph type="body" sz="quarter" idx="19" hasCustomPrompt="1"/>
          </p:nvPr>
        </p:nvSpPr>
        <p:spPr>
          <a:xfrm>
            <a:off x="576001" y="2098800"/>
            <a:ext cx="3481650"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0" name="Platshållare för text 2">
            <a:extLst>
              <a:ext uri="{FF2B5EF4-FFF2-40B4-BE49-F238E27FC236}">
                <a16:creationId xmlns:a16="http://schemas.microsoft.com/office/drawing/2014/main" id="{C66EF980-A725-2949-B97A-749850FCDB51}"/>
              </a:ext>
            </a:extLst>
          </p:cNvPr>
          <p:cNvSpPr>
            <a:spLocks noGrp="1"/>
          </p:cNvSpPr>
          <p:nvPr>
            <p:ph type="body" sz="quarter" idx="23" hasCustomPrompt="1"/>
          </p:nvPr>
        </p:nvSpPr>
        <p:spPr>
          <a:xfrm>
            <a:off x="576001" y="2464310"/>
            <a:ext cx="3481650"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1" name="Text Placeholder 7">
            <a:extLst>
              <a:ext uri="{FF2B5EF4-FFF2-40B4-BE49-F238E27FC236}">
                <a16:creationId xmlns:a16="http://schemas.microsoft.com/office/drawing/2014/main" id="{C002EC38-A2CD-9441-A63D-21CB0A77532B}"/>
              </a:ext>
            </a:extLst>
          </p:cNvPr>
          <p:cNvSpPr>
            <a:spLocks noGrp="1"/>
          </p:cNvSpPr>
          <p:nvPr>
            <p:ph type="body" sz="quarter" idx="24" hasCustomPrompt="1"/>
          </p:nvPr>
        </p:nvSpPr>
        <p:spPr>
          <a:xfrm>
            <a:off x="4360822" y="2098800"/>
            <a:ext cx="3481650"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4" name="Platshållare för text 2">
            <a:extLst>
              <a:ext uri="{FF2B5EF4-FFF2-40B4-BE49-F238E27FC236}">
                <a16:creationId xmlns:a16="http://schemas.microsoft.com/office/drawing/2014/main" id="{68F64643-0934-E544-8EF3-DDF27D23990C}"/>
              </a:ext>
            </a:extLst>
          </p:cNvPr>
          <p:cNvSpPr>
            <a:spLocks noGrp="1"/>
          </p:cNvSpPr>
          <p:nvPr>
            <p:ph type="body" sz="quarter" idx="25" hasCustomPrompt="1"/>
          </p:nvPr>
        </p:nvSpPr>
        <p:spPr>
          <a:xfrm>
            <a:off x="4360822" y="2464310"/>
            <a:ext cx="3481650"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2" name="Platshållare för datum 3">
            <a:extLst>
              <a:ext uri="{FF2B5EF4-FFF2-40B4-BE49-F238E27FC236}">
                <a16:creationId xmlns:a16="http://schemas.microsoft.com/office/drawing/2014/main" id="{25B9466E-1561-3A43-B7CC-D96C48832D30}"/>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D6858AB8-2728-45E8-B77E-75ACBEBC576D}" type="datetime1">
              <a:rPr lang="nb-NO" noProof="0" smtClean="0"/>
              <a:t>20.08.2026</a:t>
            </a:fld>
            <a:endParaRPr lang="en-US" noProof="0"/>
          </a:p>
        </p:txBody>
      </p:sp>
      <p:sp>
        <p:nvSpPr>
          <p:cNvPr id="23" name="Platshållare för sidfot 4">
            <a:extLst>
              <a:ext uri="{FF2B5EF4-FFF2-40B4-BE49-F238E27FC236}">
                <a16:creationId xmlns:a16="http://schemas.microsoft.com/office/drawing/2014/main" id="{2F9F85FB-38B2-B648-A272-CF8F228D6995}"/>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noProof="0"/>
              <a:t>Go to header/footer to change text </a:t>
            </a:r>
          </a:p>
        </p:txBody>
      </p:sp>
      <p:sp>
        <p:nvSpPr>
          <p:cNvPr id="35" name="Platshållare för bildnummer 5">
            <a:extLst>
              <a:ext uri="{FF2B5EF4-FFF2-40B4-BE49-F238E27FC236}">
                <a16:creationId xmlns:a16="http://schemas.microsoft.com/office/drawing/2014/main" id="{E6C74B85-D904-6740-B752-391BA959E1A2}"/>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3424416212"/>
      </p:ext>
    </p:extLst>
  </p:cSld>
  <p:clrMapOvr>
    <a:overrideClrMapping bg1="lt1" tx1="dk1" bg2="lt2" tx2="dk2" accent1="accent1" accent2="accent2" accent3="accent3" accent4="accent4" accent5="accent5" accent6="accent6" hlink="hlink" folHlink="folHlink"/>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4 Chart ">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sp>
        <p:nvSpPr>
          <p:cNvPr id="22" name="Chart Placeholder 4">
            <a:extLst>
              <a:ext uri="{FF2B5EF4-FFF2-40B4-BE49-F238E27FC236}">
                <a16:creationId xmlns:a16="http://schemas.microsoft.com/office/drawing/2014/main" id="{C3D3CB84-4C51-4944-9D93-F993A25F730B}"/>
              </a:ext>
            </a:extLst>
          </p:cNvPr>
          <p:cNvSpPr>
            <a:spLocks noGrp="1"/>
          </p:cNvSpPr>
          <p:nvPr>
            <p:ph type="chart" sz="quarter" idx="20" hasCustomPrompt="1"/>
          </p:nvPr>
        </p:nvSpPr>
        <p:spPr>
          <a:xfrm>
            <a:off x="576264" y="2098674"/>
            <a:ext cx="11039474" cy="4037487"/>
          </a:xfrm>
        </p:spPr>
        <p:txBody>
          <a:bodyPr/>
          <a:lstStyle>
            <a:lvl1pPr marL="12700" indent="0" algn="ctr">
              <a:buNone/>
              <a:defRPr sz="1300">
                <a:solidFill>
                  <a:schemeClr val="tx2"/>
                </a:solidFill>
              </a:defRPr>
            </a:lvl1pPr>
          </a:lstStyle>
          <a:p>
            <a:r>
              <a:rPr lang="en-US" noProof="0"/>
              <a:t>Click to add a chart</a:t>
            </a:r>
          </a:p>
        </p:txBody>
      </p:sp>
      <p:grpSp>
        <p:nvGrpSpPr>
          <p:cNvPr id="24" name="Grupp 32">
            <a:extLst>
              <a:ext uri="{FF2B5EF4-FFF2-40B4-BE49-F238E27FC236}">
                <a16:creationId xmlns:a16="http://schemas.microsoft.com/office/drawing/2014/main" id="{0166D808-3CB7-884E-95C7-EA74E9B4F048}"/>
              </a:ext>
            </a:extLst>
          </p:cNvPr>
          <p:cNvGrpSpPr/>
          <p:nvPr userDrawn="1"/>
        </p:nvGrpSpPr>
        <p:grpSpPr>
          <a:xfrm>
            <a:off x="576140" y="6451484"/>
            <a:ext cx="615478" cy="91194"/>
            <a:chOff x="576140" y="6451484"/>
            <a:chExt cx="615478" cy="91194"/>
          </a:xfrm>
          <a:solidFill>
            <a:schemeClr val="tx2"/>
          </a:solidFill>
        </p:grpSpPr>
        <p:sp>
          <p:nvSpPr>
            <p:cNvPr id="25" name="Bild 2">
              <a:extLst>
                <a:ext uri="{FF2B5EF4-FFF2-40B4-BE49-F238E27FC236}">
                  <a16:creationId xmlns:a16="http://schemas.microsoft.com/office/drawing/2014/main" id="{E6026D09-5D94-2047-81A1-BDED6F7CDCFD}"/>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09D15658-F29E-EE41-AE3A-1E438ADAB93C}"/>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9A3DDF5D-46F5-B344-8DAD-D5914874C3D5}"/>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9" name="Bild 2">
              <a:extLst>
                <a:ext uri="{FF2B5EF4-FFF2-40B4-BE49-F238E27FC236}">
                  <a16:creationId xmlns:a16="http://schemas.microsoft.com/office/drawing/2014/main" id="{3A509201-ECF6-B64B-A0A7-231FAA504AB9}"/>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30" name="Bild 2">
              <a:extLst>
                <a:ext uri="{FF2B5EF4-FFF2-40B4-BE49-F238E27FC236}">
                  <a16:creationId xmlns:a16="http://schemas.microsoft.com/office/drawing/2014/main" id="{A8421D0D-3339-7742-993A-EC5B51EBE591}"/>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31" name="Bild 2">
              <a:extLst>
                <a:ext uri="{FF2B5EF4-FFF2-40B4-BE49-F238E27FC236}">
                  <a16:creationId xmlns:a16="http://schemas.microsoft.com/office/drawing/2014/main" id="{D82288C4-6EC8-9547-AC38-3AE9F31FE90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32" name="Bild 2">
              <a:extLst>
                <a:ext uri="{FF2B5EF4-FFF2-40B4-BE49-F238E27FC236}">
                  <a16:creationId xmlns:a16="http://schemas.microsoft.com/office/drawing/2014/main" id="{66082E5D-4163-2F49-AA1C-B2405257920A}"/>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16" name="Platshållare för datum 3">
            <a:extLst>
              <a:ext uri="{FF2B5EF4-FFF2-40B4-BE49-F238E27FC236}">
                <a16:creationId xmlns:a16="http://schemas.microsoft.com/office/drawing/2014/main" id="{8ADFF0B7-3A32-2C4B-BDF1-ECD3EE00D215}"/>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A124FFF2-5198-488D-B7E0-A223D73E2613}" type="datetime1">
              <a:rPr lang="nb-NO" noProof="0" smtClean="0"/>
              <a:t>20.08.2026</a:t>
            </a:fld>
            <a:endParaRPr lang="en-US" noProof="0"/>
          </a:p>
        </p:txBody>
      </p:sp>
      <p:sp>
        <p:nvSpPr>
          <p:cNvPr id="17" name="Platshållare för sidfot 4">
            <a:extLst>
              <a:ext uri="{FF2B5EF4-FFF2-40B4-BE49-F238E27FC236}">
                <a16:creationId xmlns:a16="http://schemas.microsoft.com/office/drawing/2014/main" id="{EEEE660B-80A1-2741-8402-38F2598A8CA3}"/>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noProof="0"/>
              <a:t>Go to header/footer to change text </a:t>
            </a:r>
          </a:p>
        </p:txBody>
      </p:sp>
      <p:sp>
        <p:nvSpPr>
          <p:cNvPr id="18" name="Platshållare för bildnummer 5">
            <a:extLst>
              <a:ext uri="{FF2B5EF4-FFF2-40B4-BE49-F238E27FC236}">
                <a16:creationId xmlns:a16="http://schemas.microsoft.com/office/drawing/2014/main" id="{921A1170-AB66-574D-93A2-A29BD448CFD2}"/>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bg1"/>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867054486"/>
      </p:ext>
    </p:extLst>
  </p:cSld>
  <p:clrMapOvr>
    <a:overrideClrMapping bg1="lt1" tx1="dk1" bg2="lt2" tx2="dk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4 Full Table">
    <p:bg>
      <p:bgRef idx="1001">
        <a:schemeClr val="bg1"/>
      </p:bgRef>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5999" y="720001"/>
            <a:ext cx="11027991" cy="8604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two lines</a:t>
            </a:r>
          </a:p>
          <a:p>
            <a:pPr lvl="0"/>
            <a:endParaRPr lang="en-US" noProof="0"/>
          </a:p>
        </p:txBody>
      </p:sp>
      <p:grpSp>
        <p:nvGrpSpPr>
          <p:cNvPr id="13" name="Grupp 32">
            <a:extLst>
              <a:ext uri="{FF2B5EF4-FFF2-40B4-BE49-F238E27FC236}">
                <a16:creationId xmlns:a16="http://schemas.microsoft.com/office/drawing/2014/main" id="{6052E143-9E4E-A74A-B270-30FD881BF636}"/>
              </a:ext>
            </a:extLst>
          </p:cNvPr>
          <p:cNvGrpSpPr/>
          <p:nvPr userDrawn="1"/>
        </p:nvGrpSpPr>
        <p:grpSpPr>
          <a:xfrm>
            <a:off x="576140" y="6451484"/>
            <a:ext cx="615478" cy="91194"/>
            <a:chOff x="576140" y="6451484"/>
            <a:chExt cx="615478" cy="91194"/>
          </a:xfrm>
          <a:solidFill>
            <a:schemeClr val="tx2"/>
          </a:solidFill>
        </p:grpSpPr>
        <p:sp>
          <p:nvSpPr>
            <p:cNvPr id="14" name="Bild 2">
              <a:extLst>
                <a:ext uri="{FF2B5EF4-FFF2-40B4-BE49-F238E27FC236}">
                  <a16:creationId xmlns:a16="http://schemas.microsoft.com/office/drawing/2014/main" id="{8EFB6FE1-71C4-C84E-8225-1ED321BF2576}"/>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5" name="Bild 2">
              <a:extLst>
                <a:ext uri="{FF2B5EF4-FFF2-40B4-BE49-F238E27FC236}">
                  <a16:creationId xmlns:a16="http://schemas.microsoft.com/office/drawing/2014/main" id="{C75C6BBC-8CE7-1447-9C1A-5CF2E31B8E86}"/>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6" name="Bild 2">
              <a:extLst>
                <a:ext uri="{FF2B5EF4-FFF2-40B4-BE49-F238E27FC236}">
                  <a16:creationId xmlns:a16="http://schemas.microsoft.com/office/drawing/2014/main" id="{C67E8788-BA40-7B4E-8CE0-D014697FF57F}"/>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17" name="Bild 2">
              <a:extLst>
                <a:ext uri="{FF2B5EF4-FFF2-40B4-BE49-F238E27FC236}">
                  <a16:creationId xmlns:a16="http://schemas.microsoft.com/office/drawing/2014/main" id="{95E3D91E-8773-7A4B-A13C-0E4FBDFC5FE3}"/>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8" name="Bild 2">
              <a:extLst>
                <a:ext uri="{FF2B5EF4-FFF2-40B4-BE49-F238E27FC236}">
                  <a16:creationId xmlns:a16="http://schemas.microsoft.com/office/drawing/2014/main" id="{93A47CE2-36F2-314E-B92A-3F8A641FD515}"/>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E1EEBA04-4683-4848-BB26-CA97EA2ECDBF}"/>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00FB335B-B11A-1A47-80E0-92010385FE92}"/>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6" name="Table Placeholder 5">
            <a:extLst>
              <a:ext uri="{FF2B5EF4-FFF2-40B4-BE49-F238E27FC236}">
                <a16:creationId xmlns:a16="http://schemas.microsoft.com/office/drawing/2014/main" id="{3BFD68C4-B563-2D4A-A4B9-CA7F194CE4D4}"/>
              </a:ext>
            </a:extLst>
          </p:cNvPr>
          <p:cNvSpPr>
            <a:spLocks noGrp="1"/>
          </p:cNvSpPr>
          <p:nvPr>
            <p:ph type="tbl" sz="quarter" idx="19" hasCustomPrompt="1"/>
          </p:nvPr>
        </p:nvSpPr>
        <p:spPr>
          <a:xfrm>
            <a:off x="576264" y="2098801"/>
            <a:ext cx="11039474" cy="4037362"/>
          </a:xfrm>
        </p:spPr>
        <p:txBody>
          <a:bodyPr/>
          <a:lstStyle>
            <a:lvl1pPr marL="12700" indent="0" algn="ctr">
              <a:buNone/>
              <a:defRPr sz="1300">
                <a:solidFill>
                  <a:schemeClr val="tx2"/>
                </a:solidFill>
              </a:defRPr>
            </a:lvl1pPr>
          </a:lstStyle>
          <a:p>
            <a:r>
              <a:rPr lang="en-US" noProof="0"/>
              <a:t>Click to add a table</a:t>
            </a:r>
          </a:p>
        </p:txBody>
      </p:sp>
      <p:sp>
        <p:nvSpPr>
          <p:cNvPr id="22" name="Platshållare för datum 3">
            <a:extLst>
              <a:ext uri="{FF2B5EF4-FFF2-40B4-BE49-F238E27FC236}">
                <a16:creationId xmlns:a16="http://schemas.microsoft.com/office/drawing/2014/main" id="{69FE7AF7-F6A3-C640-A514-17AD055415B6}"/>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448C3E04-6051-4EDB-B021-8F0E7A0B01B5}" type="datetime1">
              <a:rPr lang="nb-NO" noProof="0" smtClean="0"/>
              <a:t>20.08.2026</a:t>
            </a:fld>
            <a:endParaRPr lang="en-US" noProof="0"/>
          </a:p>
        </p:txBody>
      </p:sp>
      <p:sp>
        <p:nvSpPr>
          <p:cNvPr id="23" name="Platshållare för sidfot 4">
            <a:extLst>
              <a:ext uri="{FF2B5EF4-FFF2-40B4-BE49-F238E27FC236}">
                <a16:creationId xmlns:a16="http://schemas.microsoft.com/office/drawing/2014/main" id="{075A2326-1E29-9B4D-BAE6-F7E11ED89955}"/>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noProof="0"/>
              <a:t>Go to header/footer to change text </a:t>
            </a:r>
          </a:p>
        </p:txBody>
      </p:sp>
      <p:sp>
        <p:nvSpPr>
          <p:cNvPr id="24" name="Platshållare för bildnummer 5">
            <a:extLst>
              <a:ext uri="{FF2B5EF4-FFF2-40B4-BE49-F238E27FC236}">
                <a16:creationId xmlns:a16="http://schemas.microsoft.com/office/drawing/2014/main" id="{C81EA6FF-C1A7-DD40-9726-BB59D2F3B26B}"/>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3173145794"/>
      </p:ext>
    </p:extLst>
  </p:cSld>
  <p:clrMapOvr>
    <a:overrideClrMapping bg1="lt1" tx1="dk1" bg2="lt2" tx2="dk2" accent1="accent1" accent2="accent2" accent3="accent3" accent4="accent4" accent5="accent5" accent6="accent6" hlink="hlink" folHlink="folHlink"/>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5 Text Two Columns Blue/Grey">
    <p:bg>
      <p:bgRef idx="1001">
        <a:schemeClr val="bg1"/>
      </p:bgRef>
    </p:bg>
    <p:spTree>
      <p:nvGrpSpPr>
        <p:cNvPr id="1" name=""/>
        <p:cNvGrpSpPr/>
        <p:nvPr/>
      </p:nvGrpSpPr>
      <p:grpSpPr>
        <a:xfrm>
          <a:off x="0" y="0"/>
          <a:ext cx="0" cy="0"/>
          <a:chOff x="0" y="0"/>
          <a:chExt cx="0" cy="0"/>
        </a:xfrm>
      </p:grpSpPr>
      <p:sp>
        <p:nvSpPr>
          <p:cNvPr id="24" name="Rektangel 44">
            <a:extLst>
              <a:ext uri="{FF2B5EF4-FFF2-40B4-BE49-F238E27FC236}">
                <a16:creationId xmlns:a16="http://schemas.microsoft.com/office/drawing/2014/main" id="{27844A3D-8243-2143-85B5-BB3E1585307B}"/>
              </a:ext>
            </a:extLst>
          </p:cNvPr>
          <p:cNvSpPr/>
          <p:nvPr userDrawn="1"/>
        </p:nvSpPr>
        <p:spPr>
          <a:xfrm>
            <a:off x="587718" y="1507524"/>
            <a:ext cx="5365407" cy="46234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solidFill>
                <a:schemeClr val="tx2"/>
              </a:solidFill>
            </a:endParaRPr>
          </a:p>
        </p:txBody>
      </p:sp>
      <p:sp>
        <p:nvSpPr>
          <p:cNvPr id="27" name="Rektangel 43">
            <a:extLst>
              <a:ext uri="{FF2B5EF4-FFF2-40B4-BE49-F238E27FC236}">
                <a16:creationId xmlns:a16="http://schemas.microsoft.com/office/drawing/2014/main" id="{D2047841-A38E-E04D-92A9-4F647F6B7944}"/>
              </a:ext>
            </a:extLst>
          </p:cNvPr>
          <p:cNvSpPr/>
          <p:nvPr userDrawn="1"/>
        </p:nvSpPr>
        <p:spPr>
          <a:xfrm>
            <a:off x="6238875" y="1507524"/>
            <a:ext cx="5382444" cy="4623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solidFill>
                <a:schemeClr val="tx1"/>
              </a:solidFill>
            </a:endParaRP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4212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one line</a:t>
            </a:r>
          </a:p>
          <a:p>
            <a:pPr lvl="0"/>
            <a:endParaRPr lang="en-US" noProof="0"/>
          </a:p>
        </p:txBody>
      </p:sp>
      <p:grpSp>
        <p:nvGrpSpPr>
          <p:cNvPr id="13" name="Grupp 32">
            <a:extLst>
              <a:ext uri="{FF2B5EF4-FFF2-40B4-BE49-F238E27FC236}">
                <a16:creationId xmlns:a16="http://schemas.microsoft.com/office/drawing/2014/main" id="{6052E143-9E4E-A74A-B270-30FD881BF636}"/>
              </a:ext>
            </a:extLst>
          </p:cNvPr>
          <p:cNvGrpSpPr/>
          <p:nvPr userDrawn="1"/>
        </p:nvGrpSpPr>
        <p:grpSpPr>
          <a:xfrm>
            <a:off x="576140" y="6451484"/>
            <a:ext cx="615478" cy="91194"/>
            <a:chOff x="576140" y="6451484"/>
            <a:chExt cx="615478" cy="91194"/>
          </a:xfrm>
          <a:solidFill>
            <a:schemeClr val="tx2"/>
          </a:solidFill>
        </p:grpSpPr>
        <p:sp>
          <p:nvSpPr>
            <p:cNvPr id="14" name="Bild 2">
              <a:extLst>
                <a:ext uri="{FF2B5EF4-FFF2-40B4-BE49-F238E27FC236}">
                  <a16:creationId xmlns:a16="http://schemas.microsoft.com/office/drawing/2014/main" id="{8EFB6FE1-71C4-C84E-8225-1ED321BF2576}"/>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5" name="Bild 2">
              <a:extLst>
                <a:ext uri="{FF2B5EF4-FFF2-40B4-BE49-F238E27FC236}">
                  <a16:creationId xmlns:a16="http://schemas.microsoft.com/office/drawing/2014/main" id="{C75C6BBC-8CE7-1447-9C1A-5CF2E31B8E86}"/>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6" name="Bild 2">
              <a:extLst>
                <a:ext uri="{FF2B5EF4-FFF2-40B4-BE49-F238E27FC236}">
                  <a16:creationId xmlns:a16="http://schemas.microsoft.com/office/drawing/2014/main" id="{C67E8788-BA40-7B4E-8CE0-D014697FF57F}"/>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17" name="Bild 2">
              <a:extLst>
                <a:ext uri="{FF2B5EF4-FFF2-40B4-BE49-F238E27FC236}">
                  <a16:creationId xmlns:a16="http://schemas.microsoft.com/office/drawing/2014/main" id="{95E3D91E-8773-7A4B-A13C-0E4FBDFC5FE3}"/>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8" name="Bild 2">
              <a:extLst>
                <a:ext uri="{FF2B5EF4-FFF2-40B4-BE49-F238E27FC236}">
                  <a16:creationId xmlns:a16="http://schemas.microsoft.com/office/drawing/2014/main" id="{93A47CE2-36F2-314E-B92A-3F8A641FD515}"/>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E1EEBA04-4683-4848-BB26-CA97EA2ECDBF}"/>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00FB335B-B11A-1A47-80E0-92010385FE92}"/>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2" name="Text Placeholder 7">
            <a:extLst>
              <a:ext uri="{FF2B5EF4-FFF2-40B4-BE49-F238E27FC236}">
                <a16:creationId xmlns:a16="http://schemas.microsoft.com/office/drawing/2014/main" id="{5B47F0ED-B34E-F740-BB96-31AB716AB214}"/>
              </a:ext>
            </a:extLst>
          </p:cNvPr>
          <p:cNvSpPr>
            <a:spLocks noGrp="1"/>
          </p:cNvSpPr>
          <p:nvPr>
            <p:ph type="body" sz="quarter" idx="21" hasCustomPrompt="1"/>
          </p:nvPr>
        </p:nvSpPr>
        <p:spPr>
          <a:xfrm>
            <a:off x="996819" y="1812559"/>
            <a:ext cx="4545239" cy="278640"/>
          </a:xfrm>
        </p:spPr>
        <p:txBody>
          <a:bodyPr numCol="1"/>
          <a:lstStyle>
            <a:lvl1pPr marL="0" indent="0">
              <a:lnSpc>
                <a:spcPct val="100000"/>
              </a:lnSpc>
              <a:spcBef>
                <a:spcPts val="0"/>
              </a:spcBef>
              <a:spcAft>
                <a:spcPts val="1000"/>
              </a:spcAft>
              <a:buNone/>
              <a:defRPr sz="1600" b="1" spc="40" baseline="0">
                <a:solidFill>
                  <a:schemeClr val="bg1"/>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3" name="Platshållare för text 2">
            <a:extLst>
              <a:ext uri="{FF2B5EF4-FFF2-40B4-BE49-F238E27FC236}">
                <a16:creationId xmlns:a16="http://schemas.microsoft.com/office/drawing/2014/main" id="{82839781-9E89-2E4B-BF5A-FCFE0FEEAF53}"/>
              </a:ext>
            </a:extLst>
          </p:cNvPr>
          <p:cNvSpPr>
            <a:spLocks noGrp="1"/>
          </p:cNvSpPr>
          <p:nvPr>
            <p:ph type="body" sz="quarter" idx="23" hasCustomPrompt="1"/>
          </p:nvPr>
        </p:nvSpPr>
        <p:spPr>
          <a:xfrm>
            <a:off x="996819" y="2178069"/>
            <a:ext cx="4545239" cy="3665028"/>
          </a:xfrm>
        </p:spPr>
        <p:txBody>
          <a:bodyPr numCol="1" spcCol="288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5" name="Text Placeholder 7">
            <a:extLst>
              <a:ext uri="{FF2B5EF4-FFF2-40B4-BE49-F238E27FC236}">
                <a16:creationId xmlns:a16="http://schemas.microsoft.com/office/drawing/2014/main" id="{A6ACECAA-6C52-1F44-BE0A-70D683814D99}"/>
              </a:ext>
            </a:extLst>
          </p:cNvPr>
          <p:cNvSpPr>
            <a:spLocks noGrp="1"/>
          </p:cNvSpPr>
          <p:nvPr>
            <p:ph type="body" sz="quarter" idx="24" hasCustomPrompt="1"/>
          </p:nvPr>
        </p:nvSpPr>
        <p:spPr>
          <a:xfrm>
            <a:off x="6657478" y="1812559"/>
            <a:ext cx="4545239"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6" name="Platshållare för text 2">
            <a:extLst>
              <a:ext uri="{FF2B5EF4-FFF2-40B4-BE49-F238E27FC236}">
                <a16:creationId xmlns:a16="http://schemas.microsoft.com/office/drawing/2014/main" id="{A69AB6DF-EAFF-2242-82F5-78B1D08532CF}"/>
              </a:ext>
            </a:extLst>
          </p:cNvPr>
          <p:cNvSpPr>
            <a:spLocks noGrp="1"/>
          </p:cNvSpPr>
          <p:nvPr>
            <p:ph type="body" sz="quarter" idx="25" hasCustomPrompt="1"/>
          </p:nvPr>
        </p:nvSpPr>
        <p:spPr>
          <a:xfrm>
            <a:off x="6657478" y="2178069"/>
            <a:ext cx="4545239"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8" name="Platshållare för datum 3">
            <a:extLst>
              <a:ext uri="{FF2B5EF4-FFF2-40B4-BE49-F238E27FC236}">
                <a16:creationId xmlns:a16="http://schemas.microsoft.com/office/drawing/2014/main" id="{6319712A-97E1-A445-BAC4-0F99CFE0DF82}"/>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AC0D3915-170C-48B6-AC3D-47519F9E943F}" type="datetime1">
              <a:rPr lang="nb-NO" noProof="0" smtClean="0"/>
              <a:t>20.08.2026</a:t>
            </a:fld>
            <a:endParaRPr lang="en-US" noProof="0"/>
          </a:p>
        </p:txBody>
      </p:sp>
      <p:sp>
        <p:nvSpPr>
          <p:cNvPr id="29" name="Platshållare för sidfot 4">
            <a:extLst>
              <a:ext uri="{FF2B5EF4-FFF2-40B4-BE49-F238E27FC236}">
                <a16:creationId xmlns:a16="http://schemas.microsoft.com/office/drawing/2014/main" id="{F9676C8E-A386-A846-AF45-4B98FBCCACAE}"/>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noProof="0"/>
              <a:t>Go to header/footer to change text </a:t>
            </a:r>
          </a:p>
        </p:txBody>
      </p:sp>
      <p:sp>
        <p:nvSpPr>
          <p:cNvPr id="30" name="Platshållare för bildnummer 5">
            <a:extLst>
              <a:ext uri="{FF2B5EF4-FFF2-40B4-BE49-F238E27FC236}">
                <a16:creationId xmlns:a16="http://schemas.microsoft.com/office/drawing/2014/main" id="{26558BBE-F21B-9B45-9244-B8FDB77F0650}"/>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3328790743"/>
      </p:ext>
    </p:extLst>
  </p:cSld>
  <p:clrMapOvr>
    <a:overrideClrMapping bg1="lt1" tx1="dk1" bg2="lt2" tx2="dk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5 Text Two Columns Green/Grey">
    <p:bg>
      <p:bgRef idx="1001">
        <a:schemeClr val="bg1"/>
      </p:bgRef>
    </p:bg>
    <p:spTree>
      <p:nvGrpSpPr>
        <p:cNvPr id="1" name=""/>
        <p:cNvGrpSpPr/>
        <p:nvPr/>
      </p:nvGrpSpPr>
      <p:grpSpPr>
        <a:xfrm>
          <a:off x="0" y="0"/>
          <a:ext cx="0" cy="0"/>
          <a:chOff x="0" y="0"/>
          <a:chExt cx="0" cy="0"/>
        </a:xfrm>
      </p:grpSpPr>
      <p:sp>
        <p:nvSpPr>
          <p:cNvPr id="24" name="Rektangel 44">
            <a:extLst>
              <a:ext uri="{FF2B5EF4-FFF2-40B4-BE49-F238E27FC236}">
                <a16:creationId xmlns:a16="http://schemas.microsoft.com/office/drawing/2014/main" id="{27844A3D-8243-2143-85B5-BB3E1585307B}"/>
              </a:ext>
            </a:extLst>
          </p:cNvPr>
          <p:cNvSpPr/>
          <p:nvPr userDrawn="1"/>
        </p:nvSpPr>
        <p:spPr>
          <a:xfrm>
            <a:off x="587718" y="1507524"/>
            <a:ext cx="5365407" cy="46234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solidFill>
                <a:schemeClr val="tx2"/>
              </a:solidFill>
            </a:endParaRPr>
          </a:p>
        </p:txBody>
      </p:sp>
      <p:sp>
        <p:nvSpPr>
          <p:cNvPr id="27" name="Rektangel 43">
            <a:extLst>
              <a:ext uri="{FF2B5EF4-FFF2-40B4-BE49-F238E27FC236}">
                <a16:creationId xmlns:a16="http://schemas.microsoft.com/office/drawing/2014/main" id="{D2047841-A38E-E04D-92A9-4F647F6B7944}"/>
              </a:ext>
            </a:extLst>
          </p:cNvPr>
          <p:cNvSpPr/>
          <p:nvPr userDrawn="1"/>
        </p:nvSpPr>
        <p:spPr>
          <a:xfrm>
            <a:off x="6238875" y="1507524"/>
            <a:ext cx="5382444" cy="4623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solidFill>
                <a:schemeClr val="tx1"/>
              </a:solidFill>
            </a:endParaRPr>
          </a:p>
        </p:txBody>
      </p:sp>
      <p:sp>
        <p:nvSpPr>
          <p:cNvPr id="19" name="Text Placeholder 18">
            <a:extLst>
              <a:ext uri="{FF2B5EF4-FFF2-40B4-BE49-F238E27FC236}">
                <a16:creationId xmlns:a16="http://schemas.microsoft.com/office/drawing/2014/main" id="{696CCD45-BBC3-4242-B2B8-F5604A1D97BB}"/>
              </a:ext>
            </a:extLst>
          </p:cNvPr>
          <p:cNvSpPr>
            <a:spLocks noGrp="1"/>
          </p:cNvSpPr>
          <p:nvPr>
            <p:ph type="body" sz="quarter" idx="14" hasCustomPrompt="1"/>
          </p:nvPr>
        </p:nvSpPr>
        <p:spPr>
          <a:xfrm>
            <a:off x="576000" y="720001"/>
            <a:ext cx="11039738" cy="421200"/>
          </a:xfrm>
          <a:prstGeom prst="rect">
            <a:avLst/>
          </a:prstGeom>
        </p:spPr>
        <p:txBody>
          <a:bodyPr anchor="t">
            <a:noAutofit/>
          </a:bodyPr>
          <a:lstStyle>
            <a:lvl1pPr marL="0" indent="0">
              <a:lnSpc>
                <a:spcPct val="85000"/>
              </a:lnSpc>
              <a:spcBef>
                <a:spcPts val="0"/>
              </a:spcBef>
              <a:buNone/>
              <a:defRPr sz="3600" spc="40" baseline="0">
                <a:solidFill>
                  <a:schemeClr val="tx2"/>
                </a:solidFill>
              </a:defRPr>
            </a:lvl1pPr>
          </a:lstStyle>
          <a:p>
            <a:pPr lvl="0"/>
            <a:r>
              <a:rPr lang="en-US" noProof="0"/>
              <a:t>Click to add a headline of maximum one line</a:t>
            </a:r>
          </a:p>
          <a:p>
            <a:pPr lvl="0"/>
            <a:endParaRPr lang="en-US" noProof="0"/>
          </a:p>
        </p:txBody>
      </p:sp>
      <p:grpSp>
        <p:nvGrpSpPr>
          <p:cNvPr id="13" name="Grupp 32">
            <a:extLst>
              <a:ext uri="{FF2B5EF4-FFF2-40B4-BE49-F238E27FC236}">
                <a16:creationId xmlns:a16="http://schemas.microsoft.com/office/drawing/2014/main" id="{6052E143-9E4E-A74A-B270-30FD881BF636}"/>
              </a:ext>
            </a:extLst>
          </p:cNvPr>
          <p:cNvGrpSpPr/>
          <p:nvPr userDrawn="1"/>
        </p:nvGrpSpPr>
        <p:grpSpPr>
          <a:xfrm>
            <a:off x="576140" y="6451484"/>
            <a:ext cx="615478" cy="91194"/>
            <a:chOff x="576140" y="6451484"/>
            <a:chExt cx="615478" cy="91194"/>
          </a:xfrm>
          <a:solidFill>
            <a:schemeClr val="tx2"/>
          </a:solidFill>
        </p:grpSpPr>
        <p:sp>
          <p:nvSpPr>
            <p:cNvPr id="14" name="Bild 2">
              <a:extLst>
                <a:ext uri="{FF2B5EF4-FFF2-40B4-BE49-F238E27FC236}">
                  <a16:creationId xmlns:a16="http://schemas.microsoft.com/office/drawing/2014/main" id="{8EFB6FE1-71C4-C84E-8225-1ED321BF2576}"/>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15" name="Bild 2">
              <a:extLst>
                <a:ext uri="{FF2B5EF4-FFF2-40B4-BE49-F238E27FC236}">
                  <a16:creationId xmlns:a16="http://schemas.microsoft.com/office/drawing/2014/main" id="{C75C6BBC-8CE7-1447-9C1A-5CF2E31B8E86}"/>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6" name="Bild 2">
              <a:extLst>
                <a:ext uri="{FF2B5EF4-FFF2-40B4-BE49-F238E27FC236}">
                  <a16:creationId xmlns:a16="http://schemas.microsoft.com/office/drawing/2014/main" id="{C67E8788-BA40-7B4E-8CE0-D014697FF57F}"/>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17" name="Bild 2">
              <a:extLst>
                <a:ext uri="{FF2B5EF4-FFF2-40B4-BE49-F238E27FC236}">
                  <a16:creationId xmlns:a16="http://schemas.microsoft.com/office/drawing/2014/main" id="{95E3D91E-8773-7A4B-A13C-0E4FBDFC5FE3}"/>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18" name="Bild 2">
              <a:extLst>
                <a:ext uri="{FF2B5EF4-FFF2-40B4-BE49-F238E27FC236}">
                  <a16:creationId xmlns:a16="http://schemas.microsoft.com/office/drawing/2014/main" id="{93A47CE2-36F2-314E-B92A-3F8A641FD515}"/>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0" name="Bild 2">
              <a:extLst>
                <a:ext uri="{FF2B5EF4-FFF2-40B4-BE49-F238E27FC236}">
                  <a16:creationId xmlns:a16="http://schemas.microsoft.com/office/drawing/2014/main" id="{E1EEBA04-4683-4848-BB26-CA97EA2ECDBF}"/>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1" name="Bild 2">
              <a:extLst>
                <a:ext uri="{FF2B5EF4-FFF2-40B4-BE49-F238E27FC236}">
                  <a16:creationId xmlns:a16="http://schemas.microsoft.com/office/drawing/2014/main" id="{00FB335B-B11A-1A47-80E0-92010385FE92}"/>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22" name="Text Placeholder 7">
            <a:extLst>
              <a:ext uri="{FF2B5EF4-FFF2-40B4-BE49-F238E27FC236}">
                <a16:creationId xmlns:a16="http://schemas.microsoft.com/office/drawing/2014/main" id="{4B605BB7-B2F3-B84E-B03B-86DFCB3BA50D}"/>
              </a:ext>
            </a:extLst>
          </p:cNvPr>
          <p:cNvSpPr>
            <a:spLocks noGrp="1"/>
          </p:cNvSpPr>
          <p:nvPr>
            <p:ph type="body" sz="quarter" idx="21" hasCustomPrompt="1"/>
          </p:nvPr>
        </p:nvSpPr>
        <p:spPr>
          <a:xfrm>
            <a:off x="996819" y="1812559"/>
            <a:ext cx="4545239" cy="278640"/>
          </a:xfrm>
        </p:spPr>
        <p:txBody>
          <a:bodyPr numCol="1"/>
          <a:lstStyle>
            <a:lvl1pPr marL="0" indent="0">
              <a:lnSpc>
                <a:spcPct val="100000"/>
              </a:lnSpc>
              <a:spcBef>
                <a:spcPts val="0"/>
              </a:spcBef>
              <a:spcAft>
                <a:spcPts val="1000"/>
              </a:spcAft>
              <a:buNone/>
              <a:defRPr sz="1600" b="1" spc="40" baseline="0">
                <a:solidFill>
                  <a:schemeClr val="bg1"/>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3" name="Platshållare för text 2">
            <a:extLst>
              <a:ext uri="{FF2B5EF4-FFF2-40B4-BE49-F238E27FC236}">
                <a16:creationId xmlns:a16="http://schemas.microsoft.com/office/drawing/2014/main" id="{91A18B88-BC29-1545-A005-7757B0356CFF}"/>
              </a:ext>
            </a:extLst>
          </p:cNvPr>
          <p:cNvSpPr>
            <a:spLocks noGrp="1"/>
          </p:cNvSpPr>
          <p:nvPr>
            <p:ph type="body" sz="quarter" idx="23" hasCustomPrompt="1"/>
          </p:nvPr>
        </p:nvSpPr>
        <p:spPr>
          <a:xfrm>
            <a:off x="996819" y="2178069"/>
            <a:ext cx="4545239" cy="3665028"/>
          </a:xfrm>
        </p:spPr>
        <p:txBody>
          <a:bodyPr numCol="1" spcCol="288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 name="Text Placeholder 7">
            <a:extLst>
              <a:ext uri="{FF2B5EF4-FFF2-40B4-BE49-F238E27FC236}">
                <a16:creationId xmlns:a16="http://schemas.microsoft.com/office/drawing/2014/main" id="{23B7487A-37EB-5B4D-AD31-7D94C9D39783}"/>
              </a:ext>
            </a:extLst>
          </p:cNvPr>
          <p:cNvSpPr>
            <a:spLocks noGrp="1"/>
          </p:cNvSpPr>
          <p:nvPr>
            <p:ph type="body" sz="quarter" idx="24" hasCustomPrompt="1"/>
          </p:nvPr>
        </p:nvSpPr>
        <p:spPr>
          <a:xfrm>
            <a:off x="6657478" y="1812559"/>
            <a:ext cx="4545239" cy="278640"/>
          </a:xfrm>
        </p:spPr>
        <p:txBody>
          <a:bodyPr numCol="1"/>
          <a:lstStyle>
            <a:lvl1pPr marL="0" indent="0">
              <a:lnSpc>
                <a:spcPct val="100000"/>
              </a:lnSpc>
              <a:spcBef>
                <a:spcPts val="0"/>
              </a:spcBef>
              <a:spcAft>
                <a:spcPts val="1000"/>
              </a:spcAft>
              <a:buNone/>
              <a:defRPr sz="1600" b="1" spc="40" baseline="0">
                <a:solidFill>
                  <a:schemeClr val="tx2"/>
                </a:solidFill>
              </a:defRPr>
            </a:lvl1pPr>
            <a:lvl2pPr marL="14288" indent="0">
              <a:lnSpc>
                <a:spcPct val="100000"/>
              </a:lnSpc>
              <a:spcBef>
                <a:spcPts val="0"/>
              </a:spcBef>
              <a:spcAft>
                <a:spcPts val="1000"/>
              </a:spcAft>
              <a:buNone/>
              <a:tabLst/>
              <a:defRPr sz="1600" spc="40" baseline="0">
                <a:solidFill>
                  <a:schemeClr val="tx1"/>
                </a:solidFill>
              </a:defRPr>
            </a:lvl2pPr>
            <a:lvl3pPr marL="223838" indent="-179388">
              <a:tabLst/>
              <a:defRPr sz="1600" spc="40" baseline="0">
                <a:solidFill>
                  <a:schemeClr val="tx1"/>
                </a:solidFill>
              </a:defRPr>
            </a:lvl3pPr>
            <a:lvl4pPr marL="357188" indent="-133350">
              <a:tabLst/>
              <a:defRPr sz="1400" spc="40" baseline="0">
                <a:solidFill>
                  <a:schemeClr val="tx1"/>
                </a:solidFill>
              </a:defRPr>
            </a:lvl4pPr>
            <a:lvl5pPr marL="627063" indent="-179388">
              <a:tabLst/>
              <a:defRPr sz="1200" spc="40" baseline="0">
                <a:solidFill>
                  <a:schemeClr val="tx1"/>
                </a:solidFill>
              </a:defRPr>
            </a:lvl5pPr>
          </a:lstStyle>
          <a:p>
            <a:pPr lvl="0"/>
            <a:r>
              <a:rPr lang="en-US" noProof="0"/>
              <a:t>Click to add a short headline</a:t>
            </a:r>
          </a:p>
        </p:txBody>
      </p:sp>
      <p:sp>
        <p:nvSpPr>
          <p:cNvPr id="29" name="Platshållare för text 2">
            <a:extLst>
              <a:ext uri="{FF2B5EF4-FFF2-40B4-BE49-F238E27FC236}">
                <a16:creationId xmlns:a16="http://schemas.microsoft.com/office/drawing/2014/main" id="{814F133D-F0F6-F94F-9E60-968BEDC32C44}"/>
              </a:ext>
            </a:extLst>
          </p:cNvPr>
          <p:cNvSpPr>
            <a:spLocks noGrp="1"/>
          </p:cNvSpPr>
          <p:nvPr>
            <p:ph type="body" sz="quarter" idx="25" hasCustomPrompt="1"/>
          </p:nvPr>
        </p:nvSpPr>
        <p:spPr>
          <a:xfrm>
            <a:off x="6657478" y="2178069"/>
            <a:ext cx="4545239" cy="3665028"/>
          </a:xfrm>
        </p:spPr>
        <p:txBody>
          <a:bodyPr numCol="1" spcCol="288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add 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5" name="Platshållare för datum 3">
            <a:extLst>
              <a:ext uri="{FF2B5EF4-FFF2-40B4-BE49-F238E27FC236}">
                <a16:creationId xmlns:a16="http://schemas.microsoft.com/office/drawing/2014/main" id="{7402BE31-CC27-E847-BDD9-D6C887964714}"/>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FC3DEF5F-5D40-4F18-989A-CE1CC36AAD9A}" type="datetime1">
              <a:rPr lang="nb-NO" noProof="0" smtClean="0"/>
              <a:t>20.08.2026</a:t>
            </a:fld>
            <a:endParaRPr lang="en-US" noProof="0"/>
          </a:p>
        </p:txBody>
      </p:sp>
      <p:sp>
        <p:nvSpPr>
          <p:cNvPr id="28" name="Platshållare för sidfot 4">
            <a:extLst>
              <a:ext uri="{FF2B5EF4-FFF2-40B4-BE49-F238E27FC236}">
                <a16:creationId xmlns:a16="http://schemas.microsoft.com/office/drawing/2014/main" id="{1265CF89-4A7C-0D44-A384-D4D812EA2CE5}"/>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noProof="0"/>
              <a:t>Go to header/footer to change text </a:t>
            </a:r>
          </a:p>
        </p:txBody>
      </p:sp>
      <p:sp>
        <p:nvSpPr>
          <p:cNvPr id="30" name="Platshållare för bildnummer 5">
            <a:extLst>
              <a:ext uri="{FF2B5EF4-FFF2-40B4-BE49-F238E27FC236}">
                <a16:creationId xmlns:a16="http://schemas.microsoft.com/office/drawing/2014/main" id="{6B0EBF6B-CE1D-134E-8D4C-03EA3C2B194F}"/>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2442466341"/>
      </p:ext>
    </p:extLst>
  </p:cSld>
  <p:clrMapOvr>
    <a:overrideClrMapping bg1="lt1" tx1="dk1" bg2="lt2" tx2="dk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Empty">
    <p:bg>
      <p:bgRef idx="1001">
        <a:schemeClr val="bg1"/>
      </p:bgRef>
    </p:bg>
    <p:spTree>
      <p:nvGrpSpPr>
        <p:cNvPr id="1" name=""/>
        <p:cNvGrpSpPr/>
        <p:nvPr/>
      </p:nvGrpSpPr>
      <p:grpSpPr>
        <a:xfrm>
          <a:off x="0" y="0"/>
          <a:ext cx="0" cy="0"/>
          <a:chOff x="0" y="0"/>
          <a:chExt cx="0" cy="0"/>
        </a:xfrm>
      </p:grpSpPr>
      <p:sp>
        <p:nvSpPr>
          <p:cNvPr id="2" name="Platshållare för datum 3">
            <a:extLst>
              <a:ext uri="{FF2B5EF4-FFF2-40B4-BE49-F238E27FC236}">
                <a16:creationId xmlns:a16="http://schemas.microsoft.com/office/drawing/2014/main" id="{25CC405D-8498-714E-B2F7-E928AEECE0D3}"/>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tx2"/>
                </a:solidFill>
              </a:defRPr>
            </a:lvl1pPr>
          </a:lstStyle>
          <a:p>
            <a:fld id="{9DE7F833-6A3B-420B-8FAD-20B2BDB4C670}" type="datetime1">
              <a:rPr lang="nb-NO" noProof="0" smtClean="0"/>
              <a:t>20.08.2026</a:t>
            </a:fld>
            <a:endParaRPr lang="en-US" noProof="0"/>
          </a:p>
        </p:txBody>
      </p:sp>
      <p:sp>
        <p:nvSpPr>
          <p:cNvPr id="3" name="Platshållare för sidfot 4">
            <a:extLst>
              <a:ext uri="{FF2B5EF4-FFF2-40B4-BE49-F238E27FC236}">
                <a16:creationId xmlns:a16="http://schemas.microsoft.com/office/drawing/2014/main" id="{B5435A3C-88FA-D846-9506-F253318AEBC7}"/>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tx2"/>
                </a:solidFill>
              </a:defRPr>
            </a:lvl1pPr>
          </a:lstStyle>
          <a:p>
            <a:r>
              <a:rPr lang="en-US" noProof="0"/>
              <a:t>Go to header/footer to change text </a:t>
            </a:r>
          </a:p>
        </p:txBody>
      </p:sp>
      <p:sp>
        <p:nvSpPr>
          <p:cNvPr id="4" name="Platshållare för bildnummer 5">
            <a:extLst>
              <a:ext uri="{FF2B5EF4-FFF2-40B4-BE49-F238E27FC236}">
                <a16:creationId xmlns:a16="http://schemas.microsoft.com/office/drawing/2014/main" id="{B7AF931E-E5C1-9944-83DE-D94C8A4F3F5D}"/>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634236989"/>
      </p:ext>
    </p:extLst>
  </p:cSld>
  <p:clrMapOvr>
    <a:overrideClrMapping bg1="lt1" tx1="dk1" bg2="lt2" tx2="dk2" accent1="accent1" accent2="accent2" accent3="accent3" accent4="accent4" accent5="accent5" accent6="accent6" hlink="hlink" folHlink="folHlink"/>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 Generisk startbilde">
    <p:bg>
      <p:bgPr>
        <a:solidFill>
          <a:schemeClr val="bg1"/>
        </a:solidFill>
        <a:effectLst/>
      </p:bgPr>
    </p:bg>
    <p:spTree>
      <p:nvGrpSpPr>
        <p:cNvPr id="1" name=""/>
        <p:cNvGrpSpPr/>
        <p:nvPr/>
      </p:nvGrpSpPr>
      <p:grpSpPr>
        <a:xfrm>
          <a:off x="0" y="0"/>
          <a:ext cx="0" cy="0"/>
          <a:chOff x="0" y="0"/>
          <a:chExt cx="0" cy="0"/>
        </a:xfrm>
      </p:grpSpPr>
      <p:sp>
        <p:nvSpPr>
          <p:cNvPr id="17" name="Picture Placeholder 1">
            <a:extLst>
              <a:ext uri="{FF2B5EF4-FFF2-40B4-BE49-F238E27FC236}">
                <a16:creationId xmlns:a16="http://schemas.microsoft.com/office/drawing/2014/main" id="{5F25FCAC-9D7B-3242-B85D-0E4AD5A08447}"/>
              </a:ext>
            </a:extLst>
          </p:cNvPr>
          <p:cNvSpPr>
            <a:spLocks noGrp="1"/>
          </p:cNvSpPr>
          <p:nvPr>
            <p:ph type="pic" sz="quarter" idx="13" hasCustomPrompt="1"/>
          </p:nvPr>
        </p:nvSpPr>
        <p:spPr>
          <a:xfrm>
            <a:off x="2" y="2"/>
            <a:ext cx="12191999" cy="6857999"/>
          </a:xfrm>
          <a:custGeom>
            <a:avLst/>
            <a:gdLst>
              <a:gd name="connsiteX0" fmla="*/ 4964326 w 12191999"/>
              <a:gd name="connsiteY0" fmla="*/ 3115140 h 6857999"/>
              <a:gd name="connsiteX1" fmla="*/ 5103655 w 12191999"/>
              <a:gd name="connsiteY1" fmla="*/ 3528679 h 6857999"/>
              <a:gd name="connsiteX2" fmla="*/ 4829444 w 12191999"/>
              <a:gd name="connsiteY2" fmla="*/ 3528679 h 6857999"/>
              <a:gd name="connsiteX3" fmla="*/ 9196063 w 12191999"/>
              <a:gd name="connsiteY3" fmla="*/ 3115140 h 6857999"/>
              <a:gd name="connsiteX4" fmla="*/ 9335392 w 12191999"/>
              <a:gd name="connsiteY4" fmla="*/ 3528679 h 6857999"/>
              <a:gd name="connsiteX5" fmla="*/ 9061181 w 12191999"/>
              <a:gd name="connsiteY5" fmla="*/ 3528679 h 6857999"/>
              <a:gd name="connsiteX6" fmla="*/ 5595751 w 12191999"/>
              <a:gd name="connsiteY6" fmla="*/ 2890584 h 6857999"/>
              <a:gd name="connsiteX7" fmla="*/ 5595751 w 12191999"/>
              <a:gd name="connsiteY7" fmla="*/ 3968157 h 6857999"/>
              <a:gd name="connsiteX8" fmla="*/ 5845505 w 12191999"/>
              <a:gd name="connsiteY8" fmla="*/ 3968157 h 6857999"/>
              <a:gd name="connsiteX9" fmla="*/ 5845505 w 12191999"/>
              <a:gd name="connsiteY9" fmla="*/ 3303382 h 6857999"/>
              <a:gd name="connsiteX10" fmla="*/ 6274608 w 12191999"/>
              <a:gd name="connsiteY10" fmla="*/ 3965934 h 6857999"/>
              <a:gd name="connsiteX11" fmla="*/ 6274608 w 12191999"/>
              <a:gd name="connsiteY11" fmla="*/ 3968157 h 6857999"/>
              <a:gd name="connsiteX12" fmla="*/ 6533255 w 12191999"/>
              <a:gd name="connsiteY12" fmla="*/ 3968157 h 6857999"/>
              <a:gd name="connsiteX13" fmla="*/ 6532514 w 12191999"/>
              <a:gd name="connsiteY13" fmla="*/ 3735449 h 6857999"/>
              <a:gd name="connsiteX14" fmla="*/ 6531032 w 12191999"/>
              <a:gd name="connsiteY14" fmla="*/ 2890584 h 6857999"/>
              <a:gd name="connsiteX15" fmla="*/ 6282760 w 12191999"/>
              <a:gd name="connsiteY15" fmla="*/ 2890584 h 6857999"/>
              <a:gd name="connsiteX16" fmla="*/ 6282760 w 12191999"/>
              <a:gd name="connsiteY16" fmla="*/ 3567958 h 6857999"/>
              <a:gd name="connsiteX17" fmla="*/ 5849952 w 12191999"/>
              <a:gd name="connsiteY17" fmla="*/ 2890584 h 6857999"/>
              <a:gd name="connsiteX18" fmla="*/ 4802022 w 12191999"/>
              <a:gd name="connsiteY18" fmla="*/ 2890584 h 6857999"/>
              <a:gd name="connsiteX19" fmla="*/ 4429245 w 12191999"/>
              <a:gd name="connsiteY19" fmla="*/ 3968157 h 6857999"/>
              <a:gd name="connsiteX20" fmla="*/ 4692339 w 12191999"/>
              <a:gd name="connsiteY20" fmla="*/ 3968157 h 6857999"/>
              <a:gd name="connsiteX21" fmla="*/ 4760520 w 12191999"/>
              <a:gd name="connsiteY21" fmla="*/ 3748048 h 6857999"/>
              <a:gd name="connsiteX22" fmla="*/ 5173319 w 12191999"/>
              <a:gd name="connsiteY22" fmla="*/ 3748048 h 6857999"/>
              <a:gd name="connsiteX23" fmla="*/ 5243725 w 12191999"/>
              <a:gd name="connsiteY23" fmla="*/ 3968157 h 6857999"/>
              <a:gd name="connsiteX24" fmla="*/ 5503113 w 12191999"/>
              <a:gd name="connsiteY24" fmla="*/ 3968157 h 6857999"/>
              <a:gd name="connsiteX25" fmla="*/ 5119218 w 12191999"/>
              <a:gd name="connsiteY25" fmla="*/ 2890584 h 6857999"/>
              <a:gd name="connsiteX26" fmla="*/ 2791392 w 12191999"/>
              <a:gd name="connsiteY26" fmla="*/ 2890584 h 6857999"/>
              <a:gd name="connsiteX27" fmla="*/ 2457151 w 12191999"/>
              <a:gd name="connsiteY27" fmla="*/ 3218154 h 6857999"/>
              <a:gd name="connsiteX28" fmla="*/ 2791392 w 12191999"/>
              <a:gd name="connsiteY28" fmla="*/ 3532385 h 6857999"/>
              <a:gd name="connsiteX29" fmla="*/ 3046334 w 12191999"/>
              <a:gd name="connsiteY29" fmla="*/ 3532385 h 6857999"/>
              <a:gd name="connsiteX30" fmla="*/ 3143419 w 12191999"/>
              <a:gd name="connsiteY30" fmla="*/ 3632434 h 6857999"/>
              <a:gd name="connsiteX31" fmla="*/ 3046334 w 12191999"/>
              <a:gd name="connsiteY31" fmla="*/ 3732484 h 6857999"/>
              <a:gd name="connsiteX32" fmla="*/ 2500136 w 12191999"/>
              <a:gd name="connsiteY32" fmla="*/ 3732484 h 6857999"/>
              <a:gd name="connsiteX33" fmla="*/ 2500136 w 12191999"/>
              <a:gd name="connsiteY33" fmla="*/ 3968157 h 6857999"/>
              <a:gd name="connsiteX34" fmla="*/ 3036699 w 12191999"/>
              <a:gd name="connsiteY34" fmla="*/ 3968157 h 6857999"/>
              <a:gd name="connsiteX35" fmla="*/ 3375386 w 12191999"/>
              <a:gd name="connsiteY35" fmla="*/ 3632434 h 6857999"/>
              <a:gd name="connsiteX36" fmla="*/ 3084871 w 12191999"/>
              <a:gd name="connsiteY36" fmla="*/ 3318204 h 6857999"/>
              <a:gd name="connsiteX37" fmla="*/ 2791392 w 12191999"/>
              <a:gd name="connsiteY37" fmla="*/ 3318204 h 6857999"/>
              <a:gd name="connsiteX38" fmla="*/ 2689860 w 12191999"/>
              <a:gd name="connsiteY38" fmla="*/ 3218154 h 6857999"/>
              <a:gd name="connsiteX39" fmla="*/ 2791392 w 12191999"/>
              <a:gd name="connsiteY39" fmla="*/ 3118105 h 6857999"/>
              <a:gd name="connsiteX40" fmla="*/ 3300534 w 12191999"/>
              <a:gd name="connsiteY40" fmla="*/ 3118105 h 6857999"/>
              <a:gd name="connsiteX41" fmla="*/ 3300534 w 12191999"/>
              <a:gd name="connsiteY41" fmla="*/ 2890584 h 6857999"/>
              <a:gd name="connsiteX42" fmla="*/ 9033760 w 12191999"/>
              <a:gd name="connsiteY42" fmla="*/ 2890583 h 6857999"/>
              <a:gd name="connsiteX43" fmla="*/ 8661723 w 12191999"/>
              <a:gd name="connsiteY43" fmla="*/ 3968157 h 6857999"/>
              <a:gd name="connsiteX44" fmla="*/ 8924817 w 12191999"/>
              <a:gd name="connsiteY44" fmla="*/ 3968157 h 6857999"/>
              <a:gd name="connsiteX45" fmla="*/ 8992999 w 12191999"/>
              <a:gd name="connsiteY45" fmla="*/ 3748048 h 6857999"/>
              <a:gd name="connsiteX46" fmla="*/ 9405797 w 12191999"/>
              <a:gd name="connsiteY46" fmla="*/ 3748048 h 6857999"/>
              <a:gd name="connsiteX47" fmla="*/ 9476203 w 12191999"/>
              <a:gd name="connsiteY47" fmla="*/ 3968157 h 6857999"/>
              <a:gd name="connsiteX48" fmla="*/ 9734850 w 12191999"/>
              <a:gd name="connsiteY48" fmla="*/ 3968157 h 6857999"/>
              <a:gd name="connsiteX49" fmla="*/ 9350955 w 12191999"/>
              <a:gd name="connsiteY49" fmla="*/ 2890583 h 6857999"/>
              <a:gd name="connsiteX50" fmla="*/ 7018682 w 12191999"/>
              <a:gd name="connsiteY50" fmla="*/ 2890583 h 6857999"/>
              <a:gd name="connsiteX51" fmla="*/ 6684441 w 12191999"/>
              <a:gd name="connsiteY51" fmla="*/ 3218154 h 6857999"/>
              <a:gd name="connsiteX52" fmla="*/ 7018682 w 12191999"/>
              <a:gd name="connsiteY52" fmla="*/ 3532385 h 6857999"/>
              <a:gd name="connsiteX53" fmla="*/ 7273623 w 12191999"/>
              <a:gd name="connsiteY53" fmla="*/ 3532385 h 6857999"/>
              <a:gd name="connsiteX54" fmla="*/ 7370709 w 12191999"/>
              <a:gd name="connsiteY54" fmla="*/ 3632434 h 6857999"/>
              <a:gd name="connsiteX55" fmla="*/ 7273623 w 12191999"/>
              <a:gd name="connsiteY55" fmla="*/ 3732484 h 6857999"/>
              <a:gd name="connsiteX56" fmla="*/ 6728167 w 12191999"/>
              <a:gd name="connsiteY56" fmla="*/ 3732484 h 6857999"/>
              <a:gd name="connsiteX57" fmla="*/ 6728167 w 12191999"/>
              <a:gd name="connsiteY57" fmla="*/ 3968157 h 6857999"/>
              <a:gd name="connsiteX58" fmla="*/ 7264730 w 12191999"/>
              <a:gd name="connsiteY58" fmla="*/ 3968157 h 6857999"/>
              <a:gd name="connsiteX59" fmla="*/ 7603417 w 12191999"/>
              <a:gd name="connsiteY59" fmla="*/ 3632434 h 6857999"/>
              <a:gd name="connsiteX60" fmla="*/ 7312161 w 12191999"/>
              <a:gd name="connsiteY60" fmla="*/ 3318204 h 6857999"/>
              <a:gd name="connsiteX61" fmla="*/ 7018682 w 12191999"/>
              <a:gd name="connsiteY61" fmla="*/ 3318204 h 6857999"/>
              <a:gd name="connsiteX62" fmla="*/ 6917150 w 12191999"/>
              <a:gd name="connsiteY62" fmla="*/ 3218154 h 6857999"/>
              <a:gd name="connsiteX63" fmla="*/ 7018682 w 12191999"/>
              <a:gd name="connsiteY63" fmla="*/ 3118104 h 6857999"/>
              <a:gd name="connsiteX64" fmla="*/ 7527824 w 12191999"/>
              <a:gd name="connsiteY64" fmla="*/ 3118104 h 6857999"/>
              <a:gd name="connsiteX65" fmla="*/ 7527824 w 12191999"/>
              <a:gd name="connsiteY65" fmla="*/ 2890583 h 6857999"/>
              <a:gd name="connsiteX66" fmla="*/ 3520644 w 12191999"/>
              <a:gd name="connsiteY66" fmla="*/ 2889843 h 6857999"/>
              <a:gd name="connsiteX67" fmla="*/ 3520644 w 12191999"/>
              <a:gd name="connsiteY67" fmla="*/ 3968157 h 6857999"/>
              <a:gd name="connsiteX68" fmla="*/ 3768916 w 12191999"/>
              <a:gd name="connsiteY68" fmla="*/ 3968157 h 6857999"/>
              <a:gd name="connsiteX69" fmla="*/ 3768916 w 12191999"/>
              <a:gd name="connsiteY69" fmla="*/ 3513116 h 6857999"/>
              <a:gd name="connsiteX70" fmla="*/ 4123167 w 12191999"/>
              <a:gd name="connsiteY70" fmla="*/ 3968157 h 6857999"/>
              <a:gd name="connsiteX71" fmla="*/ 4413681 w 12191999"/>
              <a:gd name="connsiteY71" fmla="*/ 3968157 h 6857999"/>
              <a:gd name="connsiteX72" fmla="*/ 4005330 w 12191999"/>
              <a:gd name="connsiteY72" fmla="*/ 3429370 h 6857999"/>
              <a:gd name="connsiteX73" fmla="*/ 4413681 w 12191999"/>
              <a:gd name="connsiteY73" fmla="*/ 2889843 h 6857999"/>
              <a:gd name="connsiteX74" fmla="*/ 4123167 w 12191999"/>
              <a:gd name="connsiteY74" fmla="*/ 2889843 h 6857999"/>
              <a:gd name="connsiteX75" fmla="*/ 3768916 w 12191999"/>
              <a:gd name="connsiteY75" fmla="*/ 3344884 h 6857999"/>
              <a:gd name="connsiteX76" fmla="*/ 3768916 w 12191999"/>
              <a:gd name="connsiteY76" fmla="*/ 2889843 h 6857999"/>
              <a:gd name="connsiteX77" fmla="*/ 7752381 w 12191999"/>
              <a:gd name="connsiteY77" fmla="*/ 2889842 h 6857999"/>
              <a:gd name="connsiteX78" fmla="*/ 7752381 w 12191999"/>
              <a:gd name="connsiteY78" fmla="*/ 3968157 h 6857999"/>
              <a:gd name="connsiteX79" fmla="*/ 8001394 w 12191999"/>
              <a:gd name="connsiteY79" fmla="*/ 3968157 h 6857999"/>
              <a:gd name="connsiteX80" fmla="*/ 8001394 w 12191999"/>
              <a:gd name="connsiteY80" fmla="*/ 3513116 h 6857999"/>
              <a:gd name="connsiteX81" fmla="*/ 8355645 w 12191999"/>
              <a:gd name="connsiteY81" fmla="*/ 3968157 h 6857999"/>
              <a:gd name="connsiteX82" fmla="*/ 8645419 w 12191999"/>
              <a:gd name="connsiteY82" fmla="*/ 3968157 h 6857999"/>
              <a:gd name="connsiteX83" fmla="*/ 8237809 w 12191999"/>
              <a:gd name="connsiteY83" fmla="*/ 3429370 h 6857999"/>
              <a:gd name="connsiteX84" fmla="*/ 8645419 w 12191999"/>
              <a:gd name="connsiteY84" fmla="*/ 2889842 h 6857999"/>
              <a:gd name="connsiteX85" fmla="*/ 8355645 w 12191999"/>
              <a:gd name="connsiteY85" fmla="*/ 2889842 h 6857999"/>
              <a:gd name="connsiteX86" fmla="*/ 8001394 w 12191999"/>
              <a:gd name="connsiteY86" fmla="*/ 3344884 h 6857999"/>
              <a:gd name="connsiteX87" fmla="*/ 8001394 w 12191999"/>
              <a:gd name="connsiteY87" fmla="*/ 2889842 h 6857999"/>
              <a:gd name="connsiteX88" fmla="*/ 0 w 12191999"/>
              <a:gd name="connsiteY88" fmla="*/ 0 h 6857999"/>
              <a:gd name="connsiteX89" fmla="*/ 12191999 w 12191999"/>
              <a:gd name="connsiteY89" fmla="*/ 0 h 6857999"/>
              <a:gd name="connsiteX90" fmla="*/ 12191999 w 12191999"/>
              <a:gd name="connsiteY90" fmla="*/ 6857999 h 6857999"/>
              <a:gd name="connsiteX91" fmla="*/ 0 w 12191999"/>
              <a:gd name="connsiteY9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9" h="6857999">
                <a:moveTo>
                  <a:pt x="4964326" y="3115140"/>
                </a:moveTo>
                <a:lnTo>
                  <a:pt x="5103655" y="3528679"/>
                </a:lnTo>
                <a:lnTo>
                  <a:pt x="4829444" y="3528679"/>
                </a:lnTo>
                <a:close/>
                <a:moveTo>
                  <a:pt x="9196063" y="3115140"/>
                </a:moveTo>
                <a:lnTo>
                  <a:pt x="9335392" y="3528679"/>
                </a:lnTo>
                <a:lnTo>
                  <a:pt x="9061181" y="3528679"/>
                </a:lnTo>
                <a:close/>
                <a:moveTo>
                  <a:pt x="5595751" y="2890584"/>
                </a:moveTo>
                <a:lnTo>
                  <a:pt x="5595751" y="3968157"/>
                </a:lnTo>
                <a:lnTo>
                  <a:pt x="5845505" y="3968157"/>
                </a:lnTo>
                <a:lnTo>
                  <a:pt x="5845505" y="3303382"/>
                </a:lnTo>
                <a:lnTo>
                  <a:pt x="6274608" y="3965934"/>
                </a:lnTo>
                <a:lnTo>
                  <a:pt x="6274608" y="3968157"/>
                </a:lnTo>
                <a:lnTo>
                  <a:pt x="6533255" y="3968157"/>
                </a:lnTo>
                <a:lnTo>
                  <a:pt x="6532514" y="3735449"/>
                </a:lnTo>
                <a:lnTo>
                  <a:pt x="6531032" y="2890584"/>
                </a:lnTo>
                <a:lnTo>
                  <a:pt x="6282760" y="2890584"/>
                </a:lnTo>
                <a:lnTo>
                  <a:pt x="6282760" y="3567958"/>
                </a:lnTo>
                <a:lnTo>
                  <a:pt x="5849952" y="2890584"/>
                </a:lnTo>
                <a:close/>
                <a:moveTo>
                  <a:pt x="4802022" y="2890584"/>
                </a:moveTo>
                <a:lnTo>
                  <a:pt x="4429245" y="3968157"/>
                </a:lnTo>
                <a:lnTo>
                  <a:pt x="4692339" y="3968157"/>
                </a:lnTo>
                <a:lnTo>
                  <a:pt x="4760520" y="3748048"/>
                </a:lnTo>
                <a:lnTo>
                  <a:pt x="5173319" y="3748048"/>
                </a:lnTo>
                <a:lnTo>
                  <a:pt x="5243725" y="3968157"/>
                </a:lnTo>
                <a:lnTo>
                  <a:pt x="5503113" y="3968157"/>
                </a:lnTo>
                <a:lnTo>
                  <a:pt x="5119218" y="2890584"/>
                </a:lnTo>
                <a:close/>
                <a:moveTo>
                  <a:pt x="2791392" y="2890584"/>
                </a:moveTo>
                <a:cubicBezTo>
                  <a:pt x="2583140" y="2890584"/>
                  <a:pt x="2457151" y="3012125"/>
                  <a:pt x="2457151" y="3218154"/>
                </a:cubicBezTo>
                <a:cubicBezTo>
                  <a:pt x="2457151" y="3424184"/>
                  <a:pt x="2603150" y="3532385"/>
                  <a:pt x="2791392" y="3532385"/>
                </a:cubicBezTo>
                <a:lnTo>
                  <a:pt x="3046334" y="3532385"/>
                </a:lnTo>
                <a:cubicBezTo>
                  <a:pt x="3110810" y="3532385"/>
                  <a:pt x="3143419" y="3581298"/>
                  <a:pt x="3143419" y="3632434"/>
                </a:cubicBezTo>
                <a:cubicBezTo>
                  <a:pt x="3143419" y="3685053"/>
                  <a:pt x="3110810" y="3732484"/>
                  <a:pt x="3046334" y="3732484"/>
                </a:cubicBezTo>
                <a:lnTo>
                  <a:pt x="2500136" y="3732484"/>
                </a:lnTo>
                <a:lnTo>
                  <a:pt x="2500136" y="3968157"/>
                </a:lnTo>
                <a:lnTo>
                  <a:pt x="3036699" y="3968157"/>
                </a:lnTo>
                <a:cubicBezTo>
                  <a:pt x="3249398" y="3968157"/>
                  <a:pt x="3375386" y="3851062"/>
                  <a:pt x="3375386" y="3632434"/>
                </a:cubicBezTo>
                <a:cubicBezTo>
                  <a:pt x="3375386" y="3435299"/>
                  <a:pt x="3249398" y="3318204"/>
                  <a:pt x="3084871" y="3318204"/>
                </a:cubicBezTo>
                <a:lnTo>
                  <a:pt x="2791392" y="3318204"/>
                </a:lnTo>
                <a:cubicBezTo>
                  <a:pt x="2722468" y="3318204"/>
                  <a:pt x="2689860" y="3270773"/>
                  <a:pt x="2689860" y="3218154"/>
                </a:cubicBezTo>
                <a:cubicBezTo>
                  <a:pt x="2689860" y="3165536"/>
                  <a:pt x="2722468" y="3118105"/>
                  <a:pt x="2791392" y="3118105"/>
                </a:cubicBezTo>
                <a:lnTo>
                  <a:pt x="3300534" y="3118105"/>
                </a:lnTo>
                <a:lnTo>
                  <a:pt x="3300534" y="2890584"/>
                </a:lnTo>
                <a:close/>
                <a:moveTo>
                  <a:pt x="9033760" y="2890583"/>
                </a:moveTo>
                <a:lnTo>
                  <a:pt x="8661723" y="3968157"/>
                </a:lnTo>
                <a:lnTo>
                  <a:pt x="8924817" y="3968157"/>
                </a:lnTo>
                <a:lnTo>
                  <a:pt x="8992999" y="3748048"/>
                </a:lnTo>
                <a:lnTo>
                  <a:pt x="9405797" y="3748048"/>
                </a:lnTo>
                <a:lnTo>
                  <a:pt x="9476203" y="3968157"/>
                </a:lnTo>
                <a:lnTo>
                  <a:pt x="9734850" y="3968157"/>
                </a:lnTo>
                <a:lnTo>
                  <a:pt x="9350955" y="2890583"/>
                </a:lnTo>
                <a:close/>
                <a:moveTo>
                  <a:pt x="7018682" y="2890583"/>
                </a:moveTo>
                <a:cubicBezTo>
                  <a:pt x="6811171" y="2890583"/>
                  <a:pt x="6684441" y="3012125"/>
                  <a:pt x="6684441" y="3218154"/>
                </a:cubicBezTo>
                <a:cubicBezTo>
                  <a:pt x="6684441" y="3424183"/>
                  <a:pt x="6830440" y="3532385"/>
                  <a:pt x="7018682" y="3532385"/>
                </a:cubicBezTo>
                <a:lnTo>
                  <a:pt x="7273623" y="3532385"/>
                </a:lnTo>
                <a:cubicBezTo>
                  <a:pt x="7338100" y="3532385"/>
                  <a:pt x="7370709" y="3581298"/>
                  <a:pt x="7370709" y="3632434"/>
                </a:cubicBezTo>
                <a:cubicBezTo>
                  <a:pt x="7370709" y="3685053"/>
                  <a:pt x="7338100" y="3732484"/>
                  <a:pt x="7273623" y="3732484"/>
                </a:cubicBezTo>
                <a:lnTo>
                  <a:pt x="6728167" y="3732484"/>
                </a:lnTo>
                <a:lnTo>
                  <a:pt x="6728167" y="3968157"/>
                </a:lnTo>
                <a:lnTo>
                  <a:pt x="7264730" y="3968157"/>
                </a:lnTo>
                <a:cubicBezTo>
                  <a:pt x="7477429" y="3968157"/>
                  <a:pt x="7603417" y="3851062"/>
                  <a:pt x="7603417" y="3632434"/>
                </a:cubicBezTo>
                <a:cubicBezTo>
                  <a:pt x="7603417" y="3435299"/>
                  <a:pt x="7476687" y="3318204"/>
                  <a:pt x="7312161" y="3318204"/>
                </a:cubicBezTo>
                <a:lnTo>
                  <a:pt x="7018682" y="3318204"/>
                </a:lnTo>
                <a:cubicBezTo>
                  <a:pt x="6949758" y="3318204"/>
                  <a:pt x="6917150" y="3270773"/>
                  <a:pt x="6917150" y="3218154"/>
                </a:cubicBezTo>
                <a:cubicBezTo>
                  <a:pt x="6917150" y="3165535"/>
                  <a:pt x="6949758" y="3118104"/>
                  <a:pt x="7018682" y="3118104"/>
                </a:cubicBezTo>
                <a:lnTo>
                  <a:pt x="7527824" y="3118104"/>
                </a:lnTo>
                <a:lnTo>
                  <a:pt x="7527824" y="2890583"/>
                </a:lnTo>
                <a:close/>
                <a:moveTo>
                  <a:pt x="3520644" y="2889843"/>
                </a:moveTo>
                <a:lnTo>
                  <a:pt x="3520644" y="3968157"/>
                </a:lnTo>
                <a:lnTo>
                  <a:pt x="3768916" y="3968157"/>
                </a:lnTo>
                <a:lnTo>
                  <a:pt x="3768916" y="3513116"/>
                </a:lnTo>
                <a:lnTo>
                  <a:pt x="4123167" y="3968157"/>
                </a:lnTo>
                <a:lnTo>
                  <a:pt x="4413681" y="3968157"/>
                </a:lnTo>
                <a:lnTo>
                  <a:pt x="4005330" y="3429370"/>
                </a:lnTo>
                <a:lnTo>
                  <a:pt x="4413681" y="2889843"/>
                </a:lnTo>
                <a:lnTo>
                  <a:pt x="4123167" y="2889843"/>
                </a:lnTo>
                <a:lnTo>
                  <a:pt x="3768916" y="3344884"/>
                </a:lnTo>
                <a:lnTo>
                  <a:pt x="3768916" y="2889843"/>
                </a:lnTo>
                <a:close/>
                <a:moveTo>
                  <a:pt x="7752381" y="2889842"/>
                </a:moveTo>
                <a:lnTo>
                  <a:pt x="7752381" y="3968157"/>
                </a:lnTo>
                <a:lnTo>
                  <a:pt x="8001394" y="3968157"/>
                </a:lnTo>
                <a:lnTo>
                  <a:pt x="8001394" y="3513116"/>
                </a:lnTo>
                <a:lnTo>
                  <a:pt x="8355645" y="3968157"/>
                </a:lnTo>
                <a:lnTo>
                  <a:pt x="8645419" y="3968157"/>
                </a:lnTo>
                <a:lnTo>
                  <a:pt x="8237809" y="3429370"/>
                </a:lnTo>
                <a:lnTo>
                  <a:pt x="8645419" y="2889842"/>
                </a:lnTo>
                <a:lnTo>
                  <a:pt x="8355645" y="2889842"/>
                </a:lnTo>
                <a:lnTo>
                  <a:pt x="8001394" y="3344884"/>
                </a:lnTo>
                <a:lnTo>
                  <a:pt x="8001394" y="2889842"/>
                </a:lnTo>
                <a:close/>
                <a:moveTo>
                  <a:pt x="0" y="0"/>
                </a:moveTo>
                <a:lnTo>
                  <a:pt x="12191999" y="0"/>
                </a:lnTo>
                <a:lnTo>
                  <a:pt x="12191999" y="6857999"/>
                </a:lnTo>
                <a:lnTo>
                  <a:pt x="0" y="6857999"/>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nb-NO" noProof="0"/>
              <a:t>Klikk på ikonet for å legge til et bilde</a:t>
            </a:r>
            <a:endParaRPr lang="en-US" noProof="0"/>
          </a:p>
        </p:txBody>
      </p:sp>
      <p:sp>
        <p:nvSpPr>
          <p:cNvPr id="5" name="Project Text Placeholder 5">
            <a:extLst>
              <a:ext uri="{FF2B5EF4-FFF2-40B4-BE49-F238E27FC236}">
                <a16:creationId xmlns:a16="http://schemas.microsoft.com/office/drawing/2014/main" id="{802D05FC-CE7D-3C4B-99E7-04400D2B953E}"/>
              </a:ext>
            </a:extLst>
          </p:cNvPr>
          <p:cNvSpPr>
            <a:spLocks noGrp="1"/>
          </p:cNvSpPr>
          <p:nvPr>
            <p:ph type="body" sz="quarter" idx="14" hasCustomPrompt="1"/>
          </p:nvPr>
        </p:nvSpPr>
        <p:spPr>
          <a:xfrm rot="5400000">
            <a:off x="9797999" y="1916687"/>
            <a:ext cx="4320000"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grpSp>
        <p:nvGrpSpPr>
          <p:cNvPr id="2" name="Instructions">
            <a:extLst>
              <a:ext uri="{FF2B5EF4-FFF2-40B4-BE49-F238E27FC236}">
                <a16:creationId xmlns:a16="http://schemas.microsoft.com/office/drawing/2014/main" id="{7F661B0E-4D76-4208-59B9-A6EE3A129801}"/>
              </a:ext>
            </a:extLst>
          </p:cNvPr>
          <p:cNvGrpSpPr/>
          <p:nvPr userDrawn="1"/>
        </p:nvGrpSpPr>
        <p:grpSpPr>
          <a:xfrm>
            <a:off x="12395260" y="-12189"/>
            <a:ext cx="1681523" cy="2112003"/>
            <a:chOff x="12395260" y="-12189"/>
            <a:chExt cx="1681523" cy="2112003"/>
          </a:xfrm>
        </p:grpSpPr>
        <p:sp>
          <p:nvSpPr>
            <p:cNvPr id="7" name="textruta 5">
              <a:extLst>
                <a:ext uri="{FF2B5EF4-FFF2-40B4-BE49-F238E27FC236}">
                  <a16:creationId xmlns:a16="http://schemas.microsoft.com/office/drawing/2014/main" id="{DD15DF14-DC97-0441-A680-C2968AEFA306}"/>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8" name="textruta 7">
              <a:extLst>
                <a:ext uri="{FF2B5EF4-FFF2-40B4-BE49-F238E27FC236}">
                  <a16:creationId xmlns:a16="http://schemas.microsoft.com/office/drawing/2014/main" id="{E0537F98-ABDA-2B41-84CF-74F9E5F3D4D6}"/>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9" name="Rektangel 8">
              <a:extLst>
                <a:ext uri="{FF2B5EF4-FFF2-40B4-BE49-F238E27FC236}">
                  <a16:creationId xmlns:a16="http://schemas.microsoft.com/office/drawing/2014/main" id="{2969CE8A-3B45-0F4A-88EC-7412D4614DB6}"/>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0" name="Rektangel 9">
              <a:extLst>
                <a:ext uri="{FF2B5EF4-FFF2-40B4-BE49-F238E27FC236}">
                  <a16:creationId xmlns:a16="http://schemas.microsoft.com/office/drawing/2014/main" id="{12D09706-7225-E047-9047-32D75A378EAF}"/>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grpSp>
    </p:spTree>
    <p:extLst>
      <p:ext uri="{BB962C8B-B14F-4D97-AF65-F5344CB8AC3E}">
        <p14:creationId xmlns:p14="http://schemas.microsoft.com/office/powerpoint/2010/main" val="7212361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Chapter Slide Blue with Image">
    <p:bg>
      <p:bgPr>
        <a:solidFill>
          <a:schemeClr val="tx2"/>
        </a:solidFill>
        <a:effectLst/>
      </p:bgPr>
    </p:bg>
    <p:spTree>
      <p:nvGrpSpPr>
        <p:cNvPr id="1" name=""/>
        <p:cNvGrpSpPr/>
        <p:nvPr/>
      </p:nvGrpSpPr>
      <p:grpSpPr>
        <a:xfrm>
          <a:off x="0" y="0"/>
          <a:ext cx="0" cy="0"/>
          <a:chOff x="0" y="0"/>
          <a:chExt cx="0" cy="0"/>
        </a:xfrm>
      </p:grpSpPr>
      <p:sp>
        <p:nvSpPr>
          <p:cNvPr id="18" name="Picture Placeholder 6">
            <a:extLst>
              <a:ext uri="{FF2B5EF4-FFF2-40B4-BE49-F238E27FC236}">
                <a16:creationId xmlns:a16="http://schemas.microsoft.com/office/drawing/2014/main" id="{106399E1-1DE8-EE44-81BD-42302CB5679F}"/>
              </a:ext>
            </a:extLst>
          </p:cNvPr>
          <p:cNvSpPr>
            <a:spLocks noGrp="1"/>
          </p:cNvSpPr>
          <p:nvPr>
            <p:ph type="pic" sz="quarter" idx="17" hasCustomPrompt="1"/>
          </p:nvPr>
        </p:nvSpPr>
        <p:spPr>
          <a:xfrm>
            <a:off x="8140700" y="0"/>
            <a:ext cx="4051300" cy="6871252"/>
          </a:xfrm>
          <a:solidFill>
            <a:schemeClr val="bg1">
              <a:lumMod val="85000"/>
            </a:schemeClr>
          </a:solidFill>
        </p:spPr>
        <p:txBody>
          <a:bodyPr lIns="36000" tIns="36000"/>
          <a:lstStyle>
            <a:lvl1pPr marL="1270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300">
                <a:solidFill>
                  <a:schemeClr val="tx2"/>
                </a:solidFill>
              </a:defRPr>
            </a:lvl1pPr>
          </a:lstStyle>
          <a:p>
            <a:pPr marL="127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noProof="0"/>
              <a:t>Click on the icon to add an image</a:t>
            </a:r>
          </a:p>
          <a:p>
            <a:endParaRPr lang="en-US" noProof="0"/>
          </a:p>
        </p:txBody>
      </p:sp>
      <p:sp>
        <p:nvSpPr>
          <p:cNvPr id="21" name="Text Placeholder 18">
            <a:extLst>
              <a:ext uri="{FF2B5EF4-FFF2-40B4-BE49-F238E27FC236}">
                <a16:creationId xmlns:a16="http://schemas.microsoft.com/office/drawing/2014/main" id="{50055E5E-7191-EB40-B5EB-0E791AADEDE6}"/>
              </a:ext>
            </a:extLst>
          </p:cNvPr>
          <p:cNvSpPr>
            <a:spLocks noGrp="1"/>
          </p:cNvSpPr>
          <p:nvPr>
            <p:ph type="body" sz="quarter" idx="14" hasCustomPrompt="1"/>
          </p:nvPr>
        </p:nvSpPr>
        <p:spPr>
          <a:xfrm>
            <a:off x="576000" y="2661138"/>
            <a:ext cx="5520000" cy="982858"/>
          </a:xfrm>
          <a:prstGeom prst="rect">
            <a:avLst/>
          </a:prstGeom>
        </p:spPr>
        <p:txBody>
          <a:bodyPr anchor="b">
            <a:noAutofit/>
          </a:bodyPr>
          <a:lstStyle>
            <a:lvl1pPr marL="0" indent="0">
              <a:lnSpc>
                <a:spcPct val="85000"/>
              </a:lnSpc>
              <a:spcBef>
                <a:spcPts val="0"/>
              </a:spcBef>
              <a:buNone/>
              <a:defRPr sz="3600" spc="40" baseline="0">
                <a:solidFill>
                  <a:schemeClr val="bg1"/>
                </a:solidFill>
              </a:defRPr>
            </a:lvl1pPr>
          </a:lstStyle>
          <a:p>
            <a:pPr lvl="0"/>
            <a:r>
              <a:rPr lang="en-US" noProof="0"/>
              <a:t>Click to add a headline </a:t>
            </a:r>
            <a:br>
              <a:rPr lang="en-US" noProof="0"/>
            </a:br>
            <a:r>
              <a:rPr lang="en-US" noProof="0"/>
              <a:t>of maximum two lines</a:t>
            </a:r>
          </a:p>
        </p:txBody>
      </p:sp>
      <p:sp>
        <p:nvSpPr>
          <p:cNvPr id="15" name="textruta 5">
            <a:extLst>
              <a:ext uri="{FF2B5EF4-FFF2-40B4-BE49-F238E27FC236}">
                <a16:creationId xmlns:a16="http://schemas.microsoft.com/office/drawing/2014/main" id="{5BB9A0DA-E9F3-704C-BDCF-FC259DAC129A}"/>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6" name="textruta 15">
            <a:extLst>
              <a:ext uri="{FF2B5EF4-FFF2-40B4-BE49-F238E27FC236}">
                <a16:creationId xmlns:a16="http://schemas.microsoft.com/office/drawing/2014/main" id="{DE5DD293-B27B-7A43-85D7-BD43BA586097}"/>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7" name="Rektangel 16">
            <a:extLst>
              <a:ext uri="{FF2B5EF4-FFF2-40B4-BE49-F238E27FC236}">
                <a16:creationId xmlns:a16="http://schemas.microsoft.com/office/drawing/2014/main" id="{A750B50A-9D17-1447-8213-B2935EA38090}"/>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9" name="Rektangel 18">
            <a:extLst>
              <a:ext uri="{FF2B5EF4-FFF2-40B4-BE49-F238E27FC236}">
                <a16:creationId xmlns:a16="http://schemas.microsoft.com/office/drawing/2014/main" id="{805FC0CB-297F-3541-A68A-BD42D3187508}"/>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latshållare för datum 3">
            <a:extLst>
              <a:ext uri="{FF2B5EF4-FFF2-40B4-BE49-F238E27FC236}">
                <a16:creationId xmlns:a16="http://schemas.microsoft.com/office/drawing/2014/main" id="{C1E656AC-D790-6747-BBCB-773F08CF7103}"/>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bg1"/>
                </a:solidFill>
              </a:defRPr>
            </a:lvl1pPr>
          </a:lstStyle>
          <a:p>
            <a:fld id="{099AA666-5C74-441C-8582-F28471F3BFEE}" type="datetime1">
              <a:rPr lang="en-US" smtClean="0"/>
              <a:t>8/20/26</a:t>
            </a:fld>
            <a:endParaRPr lang="en-US"/>
          </a:p>
        </p:txBody>
      </p:sp>
      <p:sp>
        <p:nvSpPr>
          <p:cNvPr id="13" name="Platshållare för sidfot 4">
            <a:extLst>
              <a:ext uri="{FF2B5EF4-FFF2-40B4-BE49-F238E27FC236}">
                <a16:creationId xmlns:a16="http://schemas.microsoft.com/office/drawing/2014/main" id="{40B4A8CA-2E45-A045-B4BB-84023FBA6237}"/>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bg1"/>
                </a:solidFill>
              </a:defRPr>
            </a:lvl1pPr>
          </a:lstStyle>
          <a:p>
            <a:r>
              <a:rPr lang="nb-NO"/>
              <a:t>Skanska Norge Hovedpresentasjon - desember 2022</a:t>
            </a:r>
            <a:endParaRPr lang="en-US"/>
          </a:p>
        </p:txBody>
      </p:sp>
      <p:sp>
        <p:nvSpPr>
          <p:cNvPr id="14" name="Platshållare för bildnummer 5">
            <a:extLst>
              <a:ext uri="{FF2B5EF4-FFF2-40B4-BE49-F238E27FC236}">
                <a16:creationId xmlns:a16="http://schemas.microsoft.com/office/drawing/2014/main" id="{C3BE8E53-4D78-2E41-90C4-8F359A150CF6}"/>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bg1"/>
                </a:solidFill>
              </a:defRPr>
            </a:lvl1pPr>
          </a:lstStyle>
          <a:p>
            <a:fld id="{EF8DBD5B-30F9-4F9C-AE39-E065C1AC514D}" type="slidenum">
              <a:rPr lang="en-US" smtClean="0"/>
              <a:pPr/>
              <a:t>‹#›</a:t>
            </a:fld>
            <a:endParaRPr lang="en-US"/>
          </a:p>
        </p:txBody>
      </p:sp>
      <p:grpSp>
        <p:nvGrpSpPr>
          <p:cNvPr id="20" name="Grupp 32">
            <a:extLst>
              <a:ext uri="{FF2B5EF4-FFF2-40B4-BE49-F238E27FC236}">
                <a16:creationId xmlns:a16="http://schemas.microsoft.com/office/drawing/2014/main" id="{AF3ED186-03E9-BF49-9B8A-A3A46C27486D}"/>
              </a:ext>
            </a:extLst>
          </p:cNvPr>
          <p:cNvGrpSpPr/>
          <p:nvPr userDrawn="1"/>
        </p:nvGrpSpPr>
        <p:grpSpPr>
          <a:xfrm>
            <a:off x="576140" y="6451484"/>
            <a:ext cx="615478" cy="91194"/>
            <a:chOff x="576140" y="6451484"/>
            <a:chExt cx="615478" cy="91194"/>
          </a:xfrm>
          <a:solidFill>
            <a:schemeClr val="bg1"/>
          </a:solidFill>
        </p:grpSpPr>
        <p:sp>
          <p:nvSpPr>
            <p:cNvPr id="22" name="Bild 2">
              <a:extLst>
                <a:ext uri="{FF2B5EF4-FFF2-40B4-BE49-F238E27FC236}">
                  <a16:creationId xmlns:a16="http://schemas.microsoft.com/office/drawing/2014/main" id="{5D042DC5-C8A9-A442-8F32-57CD5268BF38}"/>
                </a:ext>
              </a:extLst>
            </p:cNvPr>
            <p:cNvSpPr/>
            <p:nvPr/>
          </p:nvSpPr>
          <p:spPr>
            <a:xfrm>
              <a:off x="841573" y="6451547"/>
              <a:ext cx="79285" cy="91131"/>
            </a:xfrm>
            <a:custGeom>
              <a:avLst/>
              <a:gdLst>
                <a:gd name="connsiteX0" fmla="*/ 588645 w 803275"/>
                <a:gd name="connsiteY0" fmla="*/ 0 h 923289"/>
                <a:gd name="connsiteX1" fmla="*/ 588645 w 803275"/>
                <a:gd name="connsiteY1" fmla="*/ 580390 h 923289"/>
                <a:gd name="connsiteX2" fmla="*/ 217805 w 803275"/>
                <a:gd name="connsiteY2" fmla="*/ 0 h 923289"/>
                <a:gd name="connsiteX3" fmla="*/ 0 w 803275"/>
                <a:gd name="connsiteY3" fmla="*/ 0 h 923289"/>
                <a:gd name="connsiteX4" fmla="*/ 0 w 803275"/>
                <a:gd name="connsiteY4" fmla="*/ 923290 h 923289"/>
                <a:gd name="connsiteX5" fmla="*/ 213995 w 803275"/>
                <a:gd name="connsiteY5" fmla="*/ 923290 h 923289"/>
                <a:gd name="connsiteX6" fmla="*/ 213995 w 803275"/>
                <a:gd name="connsiteY6" fmla="*/ 353695 h 923289"/>
                <a:gd name="connsiteX7" fmla="*/ 581660 w 803275"/>
                <a:gd name="connsiteY7" fmla="*/ 921385 h 923289"/>
                <a:gd name="connsiteX8" fmla="*/ 581660 w 803275"/>
                <a:gd name="connsiteY8" fmla="*/ 923290 h 923289"/>
                <a:gd name="connsiteX9" fmla="*/ 803275 w 803275"/>
                <a:gd name="connsiteY9" fmla="*/ 923290 h 923289"/>
                <a:gd name="connsiteX10" fmla="*/ 802640 w 803275"/>
                <a:gd name="connsiteY10" fmla="*/ 723900 h 923289"/>
                <a:gd name="connsiteX11" fmla="*/ 801370 w 803275"/>
                <a:gd name="connsiteY11"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275" h="923289">
                  <a:moveTo>
                    <a:pt x="588645" y="0"/>
                  </a:moveTo>
                  <a:lnTo>
                    <a:pt x="588645" y="580390"/>
                  </a:lnTo>
                  <a:lnTo>
                    <a:pt x="217805" y="0"/>
                  </a:lnTo>
                  <a:lnTo>
                    <a:pt x="0" y="0"/>
                  </a:lnTo>
                  <a:lnTo>
                    <a:pt x="0" y="923290"/>
                  </a:lnTo>
                  <a:lnTo>
                    <a:pt x="213995" y="923290"/>
                  </a:lnTo>
                  <a:lnTo>
                    <a:pt x="213995" y="353695"/>
                  </a:lnTo>
                  <a:lnTo>
                    <a:pt x="581660" y="921385"/>
                  </a:lnTo>
                  <a:lnTo>
                    <a:pt x="581660" y="923290"/>
                  </a:lnTo>
                  <a:lnTo>
                    <a:pt x="803275" y="923290"/>
                  </a:lnTo>
                  <a:lnTo>
                    <a:pt x="802640" y="723900"/>
                  </a:lnTo>
                  <a:lnTo>
                    <a:pt x="801370" y="0"/>
                  </a:lnTo>
                  <a:close/>
                </a:path>
              </a:pathLst>
            </a:custGeom>
            <a:grpFill/>
            <a:ln w="6350" cap="flat">
              <a:noFill/>
              <a:prstDash val="solid"/>
              <a:miter/>
            </a:ln>
          </p:spPr>
          <p:txBody>
            <a:bodyPr rtlCol="0" anchor="ctr"/>
            <a:lstStyle/>
            <a:p>
              <a:endParaRPr lang="en-US" noProof="0">
                <a:solidFill>
                  <a:schemeClr val="tx2"/>
                </a:solidFill>
              </a:endParaRPr>
            </a:p>
          </p:txBody>
        </p:sp>
        <p:sp>
          <p:nvSpPr>
            <p:cNvPr id="23" name="Bild 2">
              <a:extLst>
                <a:ext uri="{FF2B5EF4-FFF2-40B4-BE49-F238E27FC236}">
                  <a16:creationId xmlns:a16="http://schemas.microsoft.com/office/drawing/2014/main" id="{49009F17-D779-5145-9AC9-A4741D09DA8A}"/>
                </a:ext>
              </a:extLst>
            </p:cNvPr>
            <p:cNvSpPr/>
            <p:nvPr/>
          </p:nvSpPr>
          <p:spPr>
            <a:xfrm>
              <a:off x="742921" y="6451547"/>
              <a:ext cx="90817" cy="91131"/>
            </a:xfrm>
            <a:custGeom>
              <a:avLst/>
              <a:gdLst>
                <a:gd name="connsiteX0" fmla="*/ 458470 w 920114"/>
                <a:gd name="connsiteY0" fmla="*/ 192405 h 923289"/>
                <a:gd name="connsiteX1" fmla="*/ 577850 w 920114"/>
                <a:gd name="connsiteY1" fmla="*/ 546735 h 923289"/>
                <a:gd name="connsiteX2" fmla="*/ 342900 w 920114"/>
                <a:gd name="connsiteY2" fmla="*/ 546735 h 923289"/>
                <a:gd name="connsiteX3" fmla="*/ 458470 w 920114"/>
                <a:gd name="connsiteY3" fmla="*/ 192405 h 923289"/>
                <a:gd name="connsiteX4" fmla="*/ 319405 w 920114"/>
                <a:gd name="connsiteY4" fmla="*/ 0 h 923289"/>
                <a:gd name="connsiteX5" fmla="*/ 0 w 920114"/>
                <a:gd name="connsiteY5" fmla="*/ 923290 h 923289"/>
                <a:gd name="connsiteX6" fmla="*/ 225425 w 920114"/>
                <a:gd name="connsiteY6" fmla="*/ 923290 h 923289"/>
                <a:gd name="connsiteX7" fmla="*/ 283845 w 920114"/>
                <a:gd name="connsiteY7" fmla="*/ 734695 h 923289"/>
                <a:gd name="connsiteX8" fmla="*/ 637540 w 920114"/>
                <a:gd name="connsiteY8" fmla="*/ 734695 h 923289"/>
                <a:gd name="connsiteX9" fmla="*/ 697865 w 920114"/>
                <a:gd name="connsiteY9" fmla="*/ 923290 h 923289"/>
                <a:gd name="connsiteX10" fmla="*/ 920115 w 920114"/>
                <a:gd name="connsiteY10" fmla="*/ 923290 h 923289"/>
                <a:gd name="connsiteX11" fmla="*/ 591185 w 920114"/>
                <a:gd name="connsiteY11" fmla="*/ 0 h 923289"/>
                <a:gd name="connsiteX12" fmla="*/ 319405 w 920114"/>
                <a:gd name="connsiteY12" fmla="*/ 0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114" h="923289">
                  <a:moveTo>
                    <a:pt x="458470" y="192405"/>
                  </a:moveTo>
                  <a:lnTo>
                    <a:pt x="577850" y="546735"/>
                  </a:lnTo>
                  <a:lnTo>
                    <a:pt x="342900" y="546735"/>
                  </a:lnTo>
                  <a:lnTo>
                    <a:pt x="458470" y="192405"/>
                  </a:lnTo>
                  <a:close/>
                  <a:moveTo>
                    <a:pt x="319405" y="0"/>
                  </a:moveTo>
                  <a:lnTo>
                    <a:pt x="0" y="923290"/>
                  </a:lnTo>
                  <a:lnTo>
                    <a:pt x="225425" y="923290"/>
                  </a:lnTo>
                  <a:lnTo>
                    <a:pt x="283845" y="734695"/>
                  </a:lnTo>
                  <a:lnTo>
                    <a:pt x="637540" y="734695"/>
                  </a:lnTo>
                  <a:lnTo>
                    <a:pt x="697865" y="923290"/>
                  </a:lnTo>
                  <a:lnTo>
                    <a:pt x="920115" y="923290"/>
                  </a:lnTo>
                  <a:lnTo>
                    <a:pt x="591185" y="0"/>
                  </a:lnTo>
                  <a:lnTo>
                    <a:pt x="31940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4" name="Bild 2">
              <a:extLst>
                <a:ext uri="{FF2B5EF4-FFF2-40B4-BE49-F238E27FC236}">
                  <a16:creationId xmlns:a16="http://schemas.microsoft.com/office/drawing/2014/main" id="{EAF2DB5F-29AA-F344-B820-7625411CFA14}"/>
                </a:ext>
              </a:extLst>
            </p:cNvPr>
            <p:cNvSpPr/>
            <p:nvPr/>
          </p:nvSpPr>
          <p:spPr>
            <a:xfrm>
              <a:off x="576140" y="6451547"/>
              <a:ext cx="77655" cy="91131"/>
            </a:xfrm>
            <a:custGeom>
              <a:avLst/>
              <a:gdLst>
                <a:gd name="connsiteX0" fmla="*/ 537845 w 786764"/>
                <a:gd name="connsiteY0" fmla="*/ 366395 h 923289"/>
                <a:gd name="connsiteX1" fmla="*/ 286385 w 786764"/>
                <a:gd name="connsiteY1" fmla="*/ 366395 h 923289"/>
                <a:gd name="connsiteX2" fmla="*/ 199390 w 786764"/>
                <a:gd name="connsiteY2" fmla="*/ 280670 h 923289"/>
                <a:gd name="connsiteX3" fmla="*/ 286385 w 786764"/>
                <a:gd name="connsiteY3" fmla="*/ 194945 h 923289"/>
                <a:gd name="connsiteX4" fmla="*/ 722630 w 786764"/>
                <a:gd name="connsiteY4" fmla="*/ 194945 h 923289"/>
                <a:gd name="connsiteX5" fmla="*/ 722630 w 786764"/>
                <a:gd name="connsiteY5" fmla="*/ 0 h 923289"/>
                <a:gd name="connsiteX6" fmla="*/ 286385 w 786764"/>
                <a:gd name="connsiteY6" fmla="*/ 0 h 923289"/>
                <a:gd name="connsiteX7" fmla="*/ 0 w 786764"/>
                <a:gd name="connsiteY7" fmla="*/ 280670 h 923289"/>
                <a:gd name="connsiteX8" fmla="*/ 286385 w 786764"/>
                <a:gd name="connsiteY8" fmla="*/ 549910 h 923289"/>
                <a:gd name="connsiteX9" fmla="*/ 504825 w 786764"/>
                <a:gd name="connsiteY9" fmla="*/ 549910 h 923289"/>
                <a:gd name="connsiteX10" fmla="*/ 588010 w 786764"/>
                <a:gd name="connsiteY10" fmla="*/ 635635 h 923289"/>
                <a:gd name="connsiteX11" fmla="*/ 504825 w 786764"/>
                <a:gd name="connsiteY11" fmla="*/ 721360 h 923289"/>
                <a:gd name="connsiteX12" fmla="*/ 36830 w 786764"/>
                <a:gd name="connsiteY12" fmla="*/ 721360 h 923289"/>
                <a:gd name="connsiteX13" fmla="*/ 36830 w 786764"/>
                <a:gd name="connsiteY13" fmla="*/ 923290 h 923289"/>
                <a:gd name="connsiteX14" fmla="*/ 496570 w 786764"/>
                <a:gd name="connsiteY14" fmla="*/ 923290 h 923289"/>
                <a:gd name="connsiteX15" fmla="*/ 786765 w 786764"/>
                <a:gd name="connsiteY15" fmla="*/ 635635 h 923289"/>
                <a:gd name="connsiteX16" fmla="*/ 537845 w 786764"/>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6764"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7950"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6830" y="721360"/>
                  </a:lnTo>
                  <a:lnTo>
                    <a:pt x="36830" y="923290"/>
                  </a:lnTo>
                  <a:lnTo>
                    <a:pt x="496570" y="923290"/>
                  </a:lnTo>
                  <a:cubicBezTo>
                    <a:pt x="678815" y="923290"/>
                    <a:pt x="786765" y="822960"/>
                    <a:pt x="786765" y="635635"/>
                  </a:cubicBezTo>
                  <a:cubicBezTo>
                    <a:pt x="786765"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5" name="Bild 2">
              <a:extLst>
                <a:ext uri="{FF2B5EF4-FFF2-40B4-BE49-F238E27FC236}">
                  <a16:creationId xmlns:a16="http://schemas.microsoft.com/office/drawing/2014/main" id="{3D982866-6026-7843-B715-D5599284755A}"/>
                </a:ext>
              </a:extLst>
            </p:cNvPr>
            <p:cNvSpPr/>
            <p:nvPr/>
          </p:nvSpPr>
          <p:spPr>
            <a:xfrm>
              <a:off x="666080" y="6451484"/>
              <a:ext cx="75525" cy="91194"/>
            </a:xfrm>
            <a:custGeom>
              <a:avLst/>
              <a:gdLst>
                <a:gd name="connsiteX0" fmla="*/ 516255 w 765175"/>
                <a:gd name="connsiteY0" fmla="*/ 0 h 923925"/>
                <a:gd name="connsiteX1" fmla="*/ 212725 w 765175"/>
                <a:gd name="connsiteY1" fmla="*/ 389890 h 923925"/>
                <a:gd name="connsiteX2" fmla="*/ 212725 w 765175"/>
                <a:gd name="connsiteY2" fmla="*/ 0 h 923925"/>
                <a:gd name="connsiteX3" fmla="*/ 0 w 765175"/>
                <a:gd name="connsiteY3" fmla="*/ 0 h 923925"/>
                <a:gd name="connsiteX4" fmla="*/ 0 w 765175"/>
                <a:gd name="connsiteY4" fmla="*/ 923925 h 923925"/>
                <a:gd name="connsiteX5" fmla="*/ 212725 w 765175"/>
                <a:gd name="connsiteY5" fmla="*/ 923925 h 923925"/>
                <a:gd name="connsiteX6" fmla="*/ 212725 w 765175"/>
                <a:gd name="connsiteY6" fmla="*/ 534035 h 923925"/>
                <a:gd name="connsiteX7" fmla="*/ 516255 w 765175"/>
                <a:gd name="connsiteY7" fmla="*/ 923925 h 923925"/>
                <a:gd name="connsiteX8" fmla="*/ 765175 w 765175"/>
                <a:gd name="connsiteY8" fmla="*/ 923925 h 923925"/>
                <a:gd name="connsiteX9" fmla="*/ 415290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255" y="0"/>
                  </a:moveTo>
                  <a:lnTo>
                    <a:pt x="212725" y="389890"/>
                  </a:lnTo>
                  <a:lnTo>
                    <a:pt x="212725" y="0"/>
                  </a:lnTo>
                  <a:lnTo>
                    <a:pt x="0" y="0"/>
                  </a:lnTo>
                  <a:lnTo>
                    <a:pt x="0" y="923925"/>
                  </a:lnTo>
                  <a:lnTo>
                    <a:pt x="212725" y="923925"/>
                  </a:lnTo>
                  <a:lnTo>
                    <a:pt x="212725" y="534035"/>
                  </a:lnTo>
                  <a:lnTo>
                    <a:pt x="516255" y="923925"/>
                  </a:lnTo>
                  <a:lnTo>
                    <a:pt x="765175" y="923925"/>
                  </a:lnTo>
                  <a:lnTo>
                    <a:pt x="415290"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sp>
          <p:nvSpPr>
            <p:cNvPr id="26" name="Bild 2">
              <a:extLst>
                <a:ext uri="{FF2B5EF4-FFF2-40B4-BE49-F238E27FC236}">
                  <a16:creationId xmlns:a16="http://schemas.microsoft.com/office/drawing/2014/main" id="{915BDE88-4874-DF43-B095-7EDD389D143D}"/>
                </a:ext>
              </a:extLst>
            </p:cNvPr>
            <p:cNvSpPr/>
            <p:nvPr/>
          </p:nvSpPr>
          <p:spPr>
            <a:xfrm>
              <a:off x="1100863" y="6451547"/>
              <a:ext cx="90755" cy="91131"/>
            </a:xfrm>
            <a:custGeom>
              <a:avLst/>
              <a:gdLst>
                <a:gd name="connsiteX0" fmla="*/ 590550 w 919479"/>
                <a:gd name="connsiteY0" fmla="*/ 0 h 923289"/>
                <a:gd name="connsiteX1" fmla="*/ 318770 w 919479"/>
                <a:gd name="connsiteY1" fmla="*/ 0 h 923289"/>
                <a:gd name="connsiteX2" fmla="*/ 0 w 919479"/>
                <a:gd name="connsiteY2" fmla="*/ 923290 h 923289"/>
                <a:gd name="connsiteX3" fmla="*/ 225425 w 919479"/>
                <a:gd name="connsiteY3" fmla="*/ 923290 h 923289"/>
                <a:gd name="connsiteX4" fmla="*/ 283845 w 919479"/>
                <a:gd name="connsiteY4" fmla="*/ 734695 h 923289"/>
                <a:gd name="connsiteX5" fmla="*/ 637540 w 919479"/>
                <a:gd name="connsiteY5" fmla="*/ 734695 h 923289"/>
                <a:gd name="connsiteX6" fmla="*/ 697865 w 919479"/>
                <a:gd name="connsiteY6" fmla="*/ 923290 h 923289"/>
                <a:gd name="connsiteX7" fmla="*/ 919480 w 919479"/>
                <a:gd name="connsiteY7" fmla="*/ 923290 h 923289"/>
                <a:gd name="connsiteX8" fmla="*/ 590550 w 919479"/>
                <a:gd name="connsiteY8" fmla="*/ 0 h 923289"/>
                <a:gd name="connsiteX9" fmla="*/ 342265 w 919479"/>
                <a:gd name="connsiteY9" fmla="*/ 546735 h 923289"/>
                <a:gd name="connsiteX10" fmla="*/ 457835 w 919479"/>
                <a:gd name="connsiteY10" fmla="*/ 192405 h 923289"/>
                <a:gd name="connsiteX11" fmla="*/ 577215 w 919479"/>
                <a:gd name="connsiteY11" fmla="*/ 546735 h 923289"/>
                <a:gd name="connsiteX12" fmla="*/ 342265 w 919479"/>
                <a:gd name="connsiteY12" fmla="*/ 54673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9479" h="923289">
                  <a:moveTo>
                    <a:pt x="590550" y="0"/>
                  </a:moveTo>
                  <a:lnTo>
                    <a:pt x="318770" y="0"/>
                  </a:lnTo>
                  <a:lnTo>
                    <a:pt x="0" y="923290"/>
                  </a:lnTo>
                  <a:lnTo>
                    <a:pt x="225425" y="923290"/>
                  </a:lnTo>
                  <a:lnTo>
                    <a:pt x="283845" y="734695"/>
                  </a:lnTo>
                  <a:lnTo>
                    <a:pt x="637540" y="734695"/>
                  </a:lnTo>
                  <a:lnTo>
                    <a:pt x="697865" y="923290"/>
                  </a:lnTo>
                  <a:lnTo>
                    <a:pt x="919480" y="923290"/>
                  </a:lnTo>
                  <a:lnTo>
                    <a:pt x="590550" y="0"/>
                  </a:lnTo>
                  <a:close/>
                  <a:moveTo>
                    <a:pt x="342265" y="546735"/>
                  </a:moveTo>
                  <a:lnTo>
                    <a:pt x="457835" y="192405"/>
                  </a:lnTo>
                  <a:lnTo>
                    <a:pt x="577215" y="546735"/>
                  </a:lnTo>
                  <a:lnTo>
                    <a:pt x="342265" y="546735"/>
                  </a:lnTo>
                  <a:close/>
                </a:path>
              </a:pathLst>
            </a:custGeom>
            <a:grpFill/>
            <a:ln w="6350" cap="flat">
              <a:noFill/>
              <a:prstDash val="solid"/>
              <a:miter/>
            </a:ln>
          </p:spPr>
          <p:txBody>
            <a:bodyPr rtlCol="0" anchor="ctr"/>
            <a:lstStyle/>
            <a:p>
              <a:endParaRPr lang="en-US" noProof="0">
                <a:solidFill>
                  <a:schemeClr val="tx2"/>
                </a:solidFill>
              </a:endParaRPr>
            </a:p>
          </p:txBody>
        </p:sp>
        <p:sp>
          <p:nvSpPr>
            <p:cNvPr id="27" name="Bild 2">
              <a:extLst>
                <a:ext uri="{FF2B5EF4-FFF2-40B4-BE49-F238E27FC236}">
                  <a16:creationId xmlns:a16="http://schemas.microsoft.com/office/drawing/2014/main" id="{E7B51E0D-BC49-D54F-9169-3AEFCD179A18}"/>
                </a:ext>
              </a:extLst>
            </p:cNvPr>
            <p:cNvSpPr/>
            <p:nvPr/>
          </p:nvSpPr>
          <p:spPr>
            <a:xfrm>
              <a:off x="933644" y="6451547"/>
              <a:ext cx="77718" cy="91131"/>
            </a:xfrm>
            <a:custGeom>
              <a:avLst/>
              <a:gdLst>
                <a:gd name="connsiteX0" fmla="*/ 537845 w 787400"/>
                <a:gd name="connsiteY0" fmla="*/ 366395 h 923289"/>
                <a:gd name="connsiteX1" fmla="*/ 286385 w 787400"/>
                <a:gd name="connsiteY1" fmla="*/ 366395 h 923289"/>
                <a:gd name="connsiteX2" fmla="*/ 199390 w 787400"/>
                <a:gd name="connsiteY2" fmla="*/ 280670 h 923289"/>
                <a:gd name="connsiteX3" fmla="*/ 286385 w 787400"/>
                <a:gd name="connsiteY3" fmla="*/ 194945 h 923289"/>
                <a:gd name="connsiteX4" fmla="*/ 722630 w 787400"/>
                <a:gd name="connsiteY4" fmla="*/ 194945 h 923289"/>
                <a:gd name="connsiteX5" fmla="*/ 722630 w 787400"/>
                <a:gd name="connsiteY5" fmla="*/ 0 h 923289"/>
                <a:gd name="connsiteX6" fmla="*/ 286385 w 787400"/>
                <a:gd name="connsiteY6" fmla="*/ 0 h 923289"/>
                <a:gd name="connsiteX7" fmla="*/ 0 w 787400"/>
                <a:gd name="connsiteY7" fmla="*/ 280670 h 923289"/>
                <a:gd name="connsiteX8" fmla="*/ 286385 w 787400"/>
                <a:gd name="connsiteY8" fmla="*/ 549910 h 923289"/>
                <a:gd name="connsiteX9" fmla="*/ 504825 w 787400"/>
                <a:gd name="connsiteY9" fmla="*/ 549910 h 923289"/>
                <a:gd name="connsiteX10" fmla="*/ 588010 w 787400"/>
                <a:gd name="connsiteY10" fmla="*/ 635635 h 923289"/>
                <a:gd name="connsiteX11" fmla="*/ 504825 w 787400"/>
                <a:gd name="connsiteY11" fmla="*/ 721360 h 923289"/>
                <a:gd name="connsiteX12" fmla="*/ 37465 w 787400"/>
                <a:gd name="connsiteY12" fmla="*/ 721360 h 923289"/>
                <a:gd name="connsiteX13" fmla="*/ 37465 w 787400"/>
                <a:gd name="connsiteY13" fmla="*/ 923290 h 923289"/>
                <a:gd name="connsiteX14" fmla="*/ 497205 w 787400"/>
                <a:gd name="connsiteY14" fmla="*/ 923290 h 923289"/>
                <a:gd name="connsiteX15" fmla="*/ 787400 w 787400"/>
                <a:gd name="connsiteY15" fmla="*/ 635635 h 923289"/>
                <a:gd name="connsiteX16" fmla="*/ 537845 w 787400"/>
                <a:gd name="connsiteY16" fmla="*/ 366395 h 9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7400" h="923289">
                  <a:moveTo>
                    <a:pt x="537845" y="366395"/>
                  </a:moveTo>
                  <a:lnTo>
                    <a:pt x="286385" y="366395"/>
                  </a:lnTo>
                  <a:cubicBezTo>
                    <a:pt x="227330" y="366395"/>
                    <a:pt x="199390" y="325755"/>
                    <a:pt x="199390" y="280670"/>
                  </a:cubicBezTo>
                  <a:cubicBezTo>
                    <a:pt x="199390" y="235585"/>
                    <a:pt x="227330" y="194945"/>
                    <a:pt x="286385" y="194945"/>
                  </a:cubicBezTo>
                  <a:lnTo>
                    <a:pt x="722630" y="194945"/>
                  </a:lnTo>
                  <a:lnTo>
                    <a:pt x="722630" y="0"/>
                  </a:lnTo>
                  <a:lnTo>
                    <a:pt x="286385" y="0"/>
                  </a:lnTo>
                  <a:cubicBezTo>
                    <a:pt x="108585" y="0"/>
                    <a:pt x="0" y="104140"/>
                    <a:pt x="0" y="280670"/>
                  </a:cubicBezTo>
                  <a:cubicBezTo>
                    <a:pt x="0" y="457200"/>
                    <a:pt x="125095" y="549910"/>
                    <a:pt x="286385" y="549910"/>
                  </a:cubicBezTo>
                  <a:lnTo>
                    <a:pt x="504825" y="549910"/>
                  </a:lnTo>
                  <a:cubicBezTo>
                    <a:pt x="560070" y="549910"/>
                    <a:pt x="588010" y="591820"/>
                    <a:pt x="588010" y="635635"/>
                  </a:cubicBezTo>
                  <a:cubicBezTo>
                    <a:pt x="588010" y="680720"/>
                    <a:pt x="560070" y="721360"/>
                    <a:pt x="504825" y="721360"/>
                  </a:cubicBezTo>
                  <a:lnTo>
                    <a:pt x="37465" y="721360"/>
                  </a:lnTo>
                  <a:lnTo>
                    <a:pt x="37465" y="923290"/>
                  </a:lnTo>
                  <a:lnTo>
                    <a:pt x="497205" y="923290"/>
                  </a:lnTo>
                  <a:cubicBezTo>
                    <a:pt x="679450" y="923290"/>
                    <a:pt x="787400" y="822960"/>
                    <a:pt x="787400" y="635635"/>
                  </a:cubicBezTo>
                  <a:cubicBezTo>
                    <a:pt x="787400" y="466725"/>
                    <a:pt x="678815" y="366395"/>
                    <a:pt x="537845" y="366395"/>
                  </a:cubicBezTo>
                </a:path>
              </a:pathLst>
            </a:custGeom>
            <a:grpFill/>
            <a:ln w="6350" cap="flat">
              <a:noFill/>
              <a:prstDash val="solid"/>
              <a:miter/>
            </a:ln>
          </p:spPr>
          <p:txBody>
            <a:bodyPr rtlCol="0" anchor="ctr"/>
            <a:lstStyle/>
            <a:p>
              <a:endParaRPr lang="en-US" noProof="0">
                <a:solidFill>
                  <a:schemeClr val="tx2"/>
                </a:solidFill>
              </a:endParaRPr>
            </a:p>
          </p:txBody>
        </p:sp>
        <p:sp>
          <p:nvSpPr>
            <p:cNvPr id="28" name="Bild 2">
              <a:extLst>
                <a:ext uri="{FF2B5EF4-FFF2-40B4-BE49-F238E27FC236}">
                  <a16:creationId xmlns:a16="http://schemas.microsoft.com/office/drawing/2014/main" id="{B673B569-AEC2-0F44-9550-4C24E96FE9F4}"/>
                </a:ext>
              </a:extLst>
            </p:cNvPr>
            <p:cNvSpPr/>
            <p:nvPr/>
          </p:nvSpPr>
          <p:spPr>
            <a:xfrm>
              <a:off x="1023960" y="6451484"/>
              <a:ext cx="75525" cy="91194"/>
            </a:xfrm>
            <a:custGeom>
              <a:avLst/>
              <a:gdLst>
                <a:gd name="connsiteX0" fmla="*/ 516890 w 765175"/>
                <a:gd name="connsiteY0" fmla="*/ 0 h 923925"/>
                <a:gd name="connsiteX1" fmla="*/ 213360 w 765175"/>
                <a:gd name="connsiteY1" fmla="*/ 389890 h 923925"/>
                <a:gd name="connsiteX2" fmla="*/ 213360 w 765175"/>
                <a:gd name="connsiteY2" fmla="*/ 0 h 923925"/>
                <a:gd name="connsiteX3" fmla="*/ 0 w 765175"/>
                <a:gd name="connsiteY3" fmla="*/ 0 h 923925"/>
                <a:gd name="connsiteX4" fmla="*/ 0 w 765175"/>
                <a:gd name="connsiteY4" fmla="*/ 923925 h 923925"/>
                <a:gd name="connsiteX5" fmla="*/ 213360 w 765175"/>
                <a:gd name="connsiteY5" fmla="*/ 923925 h 923925"/>
                <a:gd name="connsiteX6" fmla="*/ 213360 w 765175"/>
                <a:gd name="connsiteY6" fmla="*/ 534035 h 923925"/>
                <a:gd name="connsiteX7" fmla="*/ 516890 w 765175"/>
                <a:gd name="connsiteY7" fmla="*/ 923925 h 923925"/>
                <a:gd name="connsiteX8" fmla="*/ 765175 w 765175"/>
                <a:gd name="connsiteY8" fmla="*/ 923925 h 923925"/>
                <a:gd name="connsiteX9" fmla="*/ 415925 w 765175"/>
                <a:gd name="connsiteY9" fmla="*/ 462280 h 923925"/>
                <a:gd name="connsiteX10" fmla="*/ 765175 w 765175"/>
                <a:gd name="connsiteY10" fmla="*/ 0 h 9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5175" h="923925">
                  <a:moveTo>
                    <a:pt x="516890" y="0"/>
                  </a:moveTo>
                  <a:lnTo>
                    <a:pt x="213360" y="389890"/>
                  </a:lnTo>
                  <a:lnTo>
                    <a:pt x="213360" y="0"/>
                  </a:lnTo>
                  <a:lnTo>
                    <a:pt x="0" y="0"/>
                  </a:lnTo>
                  <a:lnTo>
                    <a:pt x="0" y="923925"/>
                  </a:lnTo>
                  <a:lnTo>
                    <a:pt x="213360" y="923925"/>
                  </a:lnTo>
                  <a:lnTo>
                    <a:pt x="213360" y="534035"/>
                  </a:lnTo>
                  <a:lnTo>
                    <a:pt x="516890" y="923925"/>
                  </a:lnTo>
                  <a:lnTo>
                    <a:pt x="765175" y="923925"/>
                  </a:lnTo>
                  <a:lnTo>
                    <a:pt x="415925" y="462280"/>
                  </a:lnTo>
                  <a:lnTo>
                    <a:pt x="765175" y="0"/>
                  </a:lnTo>
                  <a:close/>
                </a:path>
              </a:pathLst>
            </a:custGeom>
            <a:grpFill/>
            <a:ln w="6350" cap="flat">
              <a:noFill/>
              <a:prstDash val="solid"/>
              <a:miter/>
            </a:ln>
          </p:spPr>
          <p:txBody>
            <a:bodyPr rtlCol="0" anchor="ctr"/>
            <a:lstStyle/>
            <a:p>
              <a:endParaRPr lang="en-US" noProof="0">
                <a:solidFill>
                  <a:schemeClr val="tx2"/>
                </a:solidFill>
              </a:endParaRPr>
            </a:p>
          </p:txBody>
        </p:sp>
      </p:grpSp>
      <p:sp>
        <p:nvSpPr>
          <p:cNvPr id="30" name="Text Placeholder 4">
            <a:extLst>
              <a:ext uri="{FF2B5EF4-FFF2-40B4-BE49-F238E27FC236}">
                <a16:creationId xmlns:a16="http://schemas.microsoft.com/office/drawing/2014/main" id="{657B6F63-B2D3-B645-A8B9-059B9204452A}"/>
              </a:ext>
            </a:extLst>
          </p:cNvPr>
          <p:cNvSpPr>
            <a:spLocks noGrp="1"/>
          </p:cNvSpPr>
          <p:nvPr>
            <p:ph type="body" sz="quarter" idx="18" hasCustomPrompt="1"/>
          </p:nvPr>
        </p:nvSpPr>
        <p:spPr>
          <a:xfrm rot="5400000">
            <a:off x="10901730" y="803644"/>
            <a:ext cx="2093913"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a:t>Project City Country</a:t>
            </a:r>
          </a:p>
        </p:txBody>
      </p:sp>
    </p:spTree>
    <p:extLst>
      <p:ext uri="{BB962C8B-B14F-4D97-AF65-F5344CB8AC3E}">
        <p14:creationId xmlns:p14="http://schemas.microsoft.com/office/powerpoint/2010/main" val="137147781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 Tittel start Grå">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FB249709-F0C2-D4E5-B4E1-5CB461F38CC5}"/>
              </a:ext>
            </a:extLst>
          </p:cNvPr>
          <p:cNvSpPr>
            <a:spLocks noGrp="1"/>
          </p:cNvSpPr>
          <p:nvPr>
            <p:ph type="title" hasCustomPrompt="1"/>
          </p:nvPr>
        </p:nvSpPr>
        <p:spPr>
          <a:xfrm>
            <a:off x="575999" y="1845591"/>
            <a:ext cx="7178815" cy="1903912"/>
          </a:xfrm>
        </p:spPr>
        <p:txBody>
          <a:bodyPr anchor="b"/>
          <a:lstStyle>
            <a:lvl1pPr>
              <a:lnSpc>
                <a:spcPct val="85000"/>
              </a:lnSpc>
              <a:defRPr sz="4200" spc="40" baseline="0">
                <a:solidFill>
                  <a:schemeClr val="tx2"/>
                </a:solidFill>
              </a:defRPr>
            </a:lvl1pPr>
          </a:lstStyle>
          <a:p>
            <a:r>
              <a:rPr lang="nb-NO"/>
              <a:t>Klikk for å legge til en overskrift på maksimalt to linjer</a:t>
            </a:r>
            <a:endParaRPr lang="en-US"/>
          </a:p>
        </p:txBody>
      </p:sp>
      <p:sp>
        <p:nvSpPr>
          <p:cNvPr id="17" name="Text Placeholder 18">
            <a:extLst>
              <a:ext uri="{FF2B5EF4-FFF2-40B4-BE49-F238E27FC236}">
                <a16:creationId xmlns:a16="http://schemas.microsoft.com/office/drawing/2014/main" id="{13062C08-0B1B-AD44-AD72-AA0948D72B37}"/>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accent1"/>
                </a:solidFill>
              </a:defRPr>
            </a:lvl1pPr>
          </a:lstStyle>
          <a:p>
            <a:pPr lvl="0"/>
            <a:r>
              <a:rPr lang="nb-NO"/>
              <a:t>Klikk for å legge til navn, tittel, Forretningsenhet og dato</a:t>
            </a:r>
            <a:endParaRPr lang="en-GB"/>
          </a:p>
        </p:txBody>
      </p:sp>
      <p:sp>
        <p:nvSpPr>
          <p:cNvPr id="3" name="Logotype">
            <a:extLst>
              <a:ext uri="{FF2B5EF4-FFF2-40B4-BE49-F238E27FC236}">
                <a16:creationId xmlns:a16="http://schemas.microsoft.com/office/drawing/2014/main" id="{D0AF55FE-CF72-CFAE-0C18-AE86B321A904}"/>
              </a:ext>
            </a:extLst>
          </p:cNvPr>
          <p:cNvSpPr/>
          <p:nvPr/>
        </p:nvSpPr>
        <p:spPr>
          <a:xfrm>
            <a:off x="576139" y="356679"/>
            <a:ext cx="1060123" cy="157076"/>
          </a:xfrm>
          <a:custGeom>
            <a:avLst/>
            <a:gdLst>
              <a:gd name="connsiteX0" fmla="*/ 981639 w 1060123"/>
              <a:gd name="connsiteY0" fmla="*/ 32820 h 157076"/>
              <a:gd name="connsiteX1" fmla="*/ 961991 w 1060123"/>
              <a:gd name="connsiteY1" fmla="*/ 93059 h 157076"/>
              <a:gd name="connsiteX2" fmla="*/ 1001935 w 1060123"/>
              <a:gd name="connsiteY2" fmla="*/ 93059 h 157076"/>
              <a:gd name="connsiteX3" fmla="*/ 365214 w 1060123"/>
              <a:gd name="connsiteY3" fmla="*/ 32820 h 157076"/>
              <a:gd name="connsiteX4" fmla="*/ 345566 w 1060123"/>
              <a:gd name="connsiteY4" fmla="*/ 93059 h 157076"/>
              <a:gd name="connsiteX5" fmla="*/ 385509 w 1060123"/>
              <a:gd name="connsiteY5" fmla="*/ 93059 h 157076"/>
              <a:gd name="connsiteX6" fmla="*/ 957997 w 1060123"/>
              <a:gd name="connsiteY6" fmla="*/ 109 h 157076"/>
              <a:gd name="connsiteX7" fmla="*/ 1004202 w 1060123"/>
              <a:gd name="connsiteY7" fmla="*/ 109 h 157076"/>
              <a:gd name="connsiteX8" fmla="*/ 1060123 w 1060123"/>
              <a:gd name="connsiteY8" fmla="*/ 157076 h 157076"/>
              <a:gd name="connsiteX9" fmla="*/ 1022447 w 1060123"/>
              <a:gd name="connsiteY9" fmla="*/ 157076 h 157076"/>
              <a:gd name="connsiteX10" fmla="*/ 1012191 w 1060123"/>
              <a:gd name="connsiteY10" fmla="*/ 125013 h 157076"/>
              <a:gd name="connsiteX11" fmla="*/ 952059 w 1060123"/>
              <a:gd name="connsiteY11" fmla="*/ 125013 h 157076"/>
              <a:gd name="connsiteX12" fmla="*/ 942127 w 1060123"/>
              <a:gd name="connsiteY12" fmla="*/ 157076 h 157076"/>
              <a:gd name="connsiteX13" fmla="*/ 903803 w 1060123"/>
              <a:gd name="connsiteY13" fmla="*/ 157076 h 157076"/>
              <a:gd name="connsiteX14" fmla="*/ 664467 w 1060123"/>
              <a:gd name="connsiteY14" fmla="*/ 109 h 157076"/>
              <a:gd name="connsiteX15" fmla="*/ 738632 w 1060123"/>
              <a:gd name="connsiteY15" fmla="*/ 109 h 157076"/>
              <a:gd name="connsiteX16" fmla="*/ 738632 w 1060123"/>
              <a:gd name="connsiteY16" fmla="*/ 33251 h 157076"/>
              <a:gd name="connsiteX17" fmla="*/ 664467 w 1060123"/>
              <a:gd name="connsiteY17" fmla="*/ 33251 h 157076"/>
              <a:gd name="connsiteX18" fmla="*/ 649677 w 1060123"/>
              <a:gd name="connsiteY18" fmla="*/ 47825 h 157076"/>
              <a:gd name="connsiteX19" fmla="*/ 664467 w 1060123"/>
              <a:gd name="connsiteY19" fmla="*/ 62399 h 157076"/>
              <a:gd name="connsiteX20" fmla="*/ 707217 w 1060123"/>
              <a:gd name="connsiteY20" fmla="*/ 62399 h 157076"/>
              <a:gd name="connsiteX21" fmla="*/ 749643 w 1060123"/>
              <a:gd name="connsiteY21" fmla="*/ 108172 h 157076"/>
              <a:gd name="connsiteX22" fmla="*/ 700308 w 1060123"/>
              <a:gd name="connsiteY22" fmla="*/ 157076 h 157076"/>
              <a:gd name="connsiteX23" fmla="*/ 622148 w 1060123"/>
              <a:gd name="connsiteY23" fmla="*/ 157076 h 157076"/>
              <a:gd name="connsiteX24" fmla="*/ 622148 w 1060123"/>
              <a:gd name="connsiteY24" fmla="*/ 122746 h 157076"/>
              <a:gd name="connsiteX25" fmla="*/ 701603 w 1060123"/>
              <a:gd name="connsiteY25" fmla="*/ 122746 h 157076"/>
              <a:gd name="connsiteX26" fmla="*/ 715745 w 1060123"/>
              <a:gd name="connsiteY26" fmla="*/ 108172 h 157076"/>
              <a:gd name="connsiteX27" fmla="*/ 701603 w 1060123"/>
              <a:gd name="connsiteY27" fmla="*/ 93598 h 157076"/>
              <a:gd name="connsiteX28" fmla="*/ 664467 w 1060123"/>
              <a:gd name="connsiteY28" fmla="*/ 93598 h 157076"/>
              <a:gd name="connsiteX29" fmla="*/ 615779 w 1060123"/>
              <a:gd name="connsiteY29" fmla="*/ 47825 h 157076"/>
              <a:gd name="connsiteX30" fmla="*/ 664467 w 1060123"/>
              <a:gd name="connsiteY30" fmla="*/ 109 h 157076"/>
              <a:gd name="connsiteX31" fmla="*/ 457192 w 1060123"/>
              <a:gd name="connsiteY31" fmla="*/ 109 h 157076"/>
              <a:gd name="connsiteX32" fmla="*/ 494221 w 1060123"/>
              <a:gd name="connsiteY32" fmla="*/ 109 h 157076"/>
              <a:gd name="connsiteX33" fmla="*/ 557267 w 1060123"/>
              <a:gd name="connsiteY33" fmla="*/ 98780 h 157076"/>
              <a:gd name="connsiteX34" fmla="*/ 557267 w 1060123"/>
              <a:gd name="connsiteY34" fmla="*/ 109 h 157076"/>
              <a:gd name="connsiteX35" fmla="*/ 593432 w 1060123"/>
              <a:gd name="connsiteY35" fmla="*/ 109 h 157076"/>
              <a:gd name="connsiteX36" fmla="*/ 593648 w 1060123"/>
              <a:gd name="connsiteY36" fmla="*/ 123178 h 157076"/>
              <a:gd name="connsiteX37" fmla="*/ 593756 w 1060123"/>
              <a:gd name="connsiteY37" fmla="*/ 157076 h 157076"/>
              <a:gd name="connsiteX38" fmla="*/ 556079 w 1060123"/>
              <a:gd name="connsiteY38" fmla="*/ 157076 h 157076"/>
              <a:gd name="connsiteX39" fmla="*/ 556079 w 1060123"/>
              <a:gd name="connsiteY39" fmla="*/ 156752 h 157076"/>
              <a:gd name="connsiteX40" fmla="*/ 493573 w 1060123"/>
              <a:gd name="connsiteY40" fmla="*/ 60240 h 157076"/>
              <a:gd name="connsiteX41" fmla="*/ 493573 w 1060123"/>
              <a:gd name="connsiteY41" fmla="*/ 157076 h 157076"/>
              <a:gd name="connsiteX42" fmla="*/ 457192 w 1060123"/>
              <a:gd name="connsiteY42" fmla="*/ 157076 h 157076"/>
              <a:gd name="connsiteX43" fmla="*/ 341571 w 1060123"/>
              <a:gd name="connsiteY43" fmla="*/ 109 h 157076"/>
              <a:gd name="connsiteX44" fmla="*/ 387776 w 1060123"/>
              <a:gd name="connsiteY44" fmla="*/ 109 h 157076"/>
              <a:gd name="connsiteX45" fmla="*/ 443697 w 1060123"/>
              <a:gd name="connsiteY45" fmla="*/ 157076 h 157076"/>
              <a:gd name="connsiteX46" fmla="*/ 405913 w 1060123"/>
              <a:gd name="connsiteY46" fmla="*/ 157076 h 157076"/>
              <a:gd name="connsiteX47" fmla="*/ 395657 w 1060123"/>
              <a:gd name="connsiteY47" fmla="*/ 125013 h 157076"/>
              <a:gd name="connsiteX48" fmla="*/ 335526 w 1060123"/>
              <a:gd name="connsiteY48" fmla="*/ 125013 h 157076"/>
              <a:gd name="connsiteX49" fmla="*/ 325594 w 1060123"/>
              <a:gd name="connsiteY49" fmla="*/ 157076 h 157076"/>
              <a:gd name="connsiteX50" fmla="*/ 287270 w 1060123"/>
              <a:gd name="connsiteY50" fmla="*/ 157076 h 157076"/>
              <a:gd name="connsiteX51" fmla="*/ 48688 w 1060123"/>
              <a:gd name="connsiteY51" fmla="*/ 109 h 157076"/>
              <a:gd name="connsiteX52" fmla="*/ 122853 w 1060123"/>
              <a:gd name="connsiteY52" fmla="*/ 109 h 157076"/>
              <a:gd name="connsiteX53" fmla="*/ 122853 w 1060123"/>
              <a:gd name="connsiteY53" fmla="*/ 33251 h 157076"/>
              <a:gd name="connsiteX54" fmla="*/ 48688 w 1060123"/>
              <a:gd name="connsiteY54" fmla="*/ 33251 h 157076"/>
              <a:gd name="connsiteX55" fmla="*/ 33898 w 1060123"/>
              <a:gd name="connsiteY55" fmla="*/ 47825 h 157076"/>
              <a:gd name="connsiteX56" fmla="*/ 48688 w 1060123"/>
              <a:gd name="connsiteY56" fmla="*/ 62399 h 157076"/>
              <a:gd name="connsiteX57" fmla="*/ 91438 w 1060123"/>
              <a:gd name="connsiteY57" fmla="*/ 62399 h 157076"/>
              <a:gd name="connsiteX58" fmla="*/ 133756 w 1060123"/>
              <a:gd name="connsiteY58" fmla="*/ 108172 h 157076"/>
              <a:gd name="connsiteX59" fmla="*/ 84421 w 1060123"/>
              <a:gd name="connsiteY59" fmla="*/ 157076 h 157076"/>
              <a:gd name="connsiteX60" fmla="*/ 6261 w 1060123"/>
              <a:gd name="connsiteY60" fmla="*/ 157076 h 157076"/>
              <a:gd name="connsiteX61" fmla="*/ 6261 w 1060123"/>
              <a:gd name="connsiteY61" fmla="*/ 122746 h 157076"/>
              <a:gd name="connsiteX62" fmla="*/ 85824 w 1060123"/>
              <a:gd name="connsiteY62" fmla="*/ 122746 h 157076"/>
              <a:gd name="connsiteX63" fmla="*/ 99966 w 1060123"/>
              <a:gd name="connsiteY63" fmla="*/ 108172 h 157076"/>
              <a:gd name="connsiteX64" fmla="*/ 85824 w 1060123"/>
              <a:gd name="connsiteY64" fmla="*/ 93598 h 157076"/>
              <a:gd name="connsiteX65" fmla="*/ 48688 w 1060123"/>
              <a:gd name="connsiteY65" fmla="*/ 93598 h 157076"/>
              <a:gd name="connsiteX66" fmla="*/ 0 w 1060123"/>
              <a:gd name="connsiteY66" fmla="*/ 47825 h 157076"/>
              <a:gd name="connsiteX67" fmla="*/ 48688 w 1060123"/>
              <a:gd name="connsiteY67" fmla="*/ 109 h 157076"/>
              <a:gd name="connsiteX68" fmla="*/ 771342 w 1060123"/>
              <a:gd name="connsiteY68" fmla="*/ 0 h 157076"/>
              <a:gd name="connsiteX69" fmla="*/ 807615 w 1060123"/>
              <a:gd name="connsiteY69" fmla="*/ 0 h 157076"/>
              <a:gd name="connsiteX70" fmla="*/ 807615 w 1060123"/>
              <a:gd name="connsiteY70" fmla="*/ 66285 h 157076"/>
              <a:gd name="connsiteX71" fmla="*/ 859218 w 1060123"/>
              <a:gd name="connsiteY71" fmla="*/ 0 h 157076"/>
              <a:gd name="connsiteX72" fmla="*/ 901429 w 1060123"/>
              <a:gd name="connsiteY72" fmla="*/ 0 h 157076"/>
              <a:gd name="connsiteX73" fmla="*/ 842053 w 1060123"/>
              <a:gd name="connsiteY73" fmla="*/ 78592 h 157076"/>
              <a:gd name="connsiteX74" fmla="*/ 901429 w 1060123"/>
              <a:gd name="connsiteY74" fmla="*/ 157076 h 157076"/>
              <a:gd name="connsiteX75" fmla="*/ 859218 w 1060123"/>
              <a:gd name="connsiteY75" fmla="*/ 157076 h 157076"/>
              <a:gd name="connsiteX76" fmla="*/ 807615 w 1060123"/>
              <a:gd name="connsiteY76" fmla="*/ 90791 h 157076"/>
              <a:gd name="connsiteX77" fmla="*/ 807615 w 1060123"/>
              <a:gd name="connsiteY77" fmla="*/ 157076 h 157076"/>
              <a:gd name="connsiteX78" fmla="*/ 771342 w 1060123"/>
              <a:gd name="connsiteY78" fmla="*/ 157076 h 157076"/>
              <a:gd name="connsiteX79" fmla="*/ 154916 w 1060123"/>
              <a:gd name="connsiteY79" fmla="*/ 0 h 157076"/>
              <a:gd name="connsiteX80" fmla="*/ 191081 w 1060123"/>
              <a:gd name="connsiteY80" fmla="*/ 0 h 157076"/>
              <a:gd name="connsiteX81" fmla="*/ 191081 w 1060123"/>
              <a:gd name="connsiteY81" fmla="*/ 66285 h 157076"/>
              <a:gd name="connsiteX82" fmla="*/ 242684 w 1060123"/>
              <a:gd name="connsiteY82" fmla="*/ 0 h 157076"/>
              <a:gd name="connsiteX83" fmla="*/ 285003 w 1060123"/>
              <a:gd name="connsiteY83" fmla="*/ 0 h 157076"/>
              <a:gd name="connsiteX84" fmla="*/ 225519 w 1060123"/>
              <a:gd name="connsiteY84" fmla="*/ 78592 h 157076"/>
              <a:gd name="connsiteX85" fmla="*/ 285003 w 1060123"/>
              <a:gd name="connsiteY85" fmla="*/ 157076 h 157076"/>
              <a:gd name="connsiteX86" fmla="*/ 242684 w 1060123"/>
              <a:gd name="connsiteY86" fmla="*/ 157076 h 157076"/>
              <a:gd name="connsiteX87" fmla="*/ 191081 w 1060123"/>
              <a:gd name="connsiteY87" fmla="*/ 90791 h 157076"/>
              <a:gd name="connsiteX88" fmla="*/ 191081 w 1060123"/>
              <a:gd name="connsiteY88" fmla="*/ 157076 h 157076"/>
              <a:gd name="connsiteX89" fmla="*/ 154916 w 1060123"/>
              <a:gd name="connsiteY89" fmla="*/ 157076 h 157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060123" h="157076">
                <a:moveTo>
                  <a:pt x="981639" y="32820"/>
                </a:moveTo>
                <a:lnTo>
                  <a:pt x="961991" y="93059"/>
                </a:lnTo>
                <a:lnTo>
                  <a:pt x="1001935" y="93059"/>
                </a:lnTo>
                <a:close/>
                <a:moveTo>
                  <a:pt x="365214" y="32820"/>
                </a:moveTo>
                <a:lnTo>
                  <a:pt x="345566" y="93059"/>
                </a:lnTo>
                <a:lnTo>
                  <a:pt x="385509" y="93059"/>
                </a:lnTo>
                <a:close/>
                <a:moveTo>
                  <a:pt x="957997" y="109"/>
                </a:moveTo>
                <a:lnTo>
                  <a:pt x="1004202" y="109"/>
                </a:lnTo>
                <a:lnTo>
                  <a:pt x="1060123" y="157076"/>
                </a:lnTo>
                <a:lnTo>
                  <a:pt x="1022447" y="157076"/>
                </a:lnTo>
                <a:lnTo>
                  <a:pt x="1012191" y="125013"/>
                </a:lnTo>
                <a:lnTo>
                  <a:pt x="952059" y="125013"/>
                </a:lnTo>
                <a:lnTo>
                  <a:pt x="942127" y="157076"/>
                </a:lnTo>
                <a:lnTo>
                  <a:pt x="903803" y="157076"/>
                </a:lnTo>
                <a:close/>
                <a:moveTo>
                  <a:pt x="664467" y="109"/>
                </a:moveTo>
                <a:lnTo>
                  <a:pt x="738632" y="109"/>
                </a:lnTo>
                <a:lnTo>
                  <a:pt x="738632" y="33251"/>
                </a:lnTo>
                <a:lnTo>
                  <a:pt x="664467" y="33251"/>
                </a:lnTo>
                <a:cubicBezTo>
                  <a:pt x="654427" y="33251"/>
                  <a:pt x="649677" y="40160"/>
                  <a:pt x="649677" y="47825"/>
                </a:cubicBezTo>
                <a:cubicBezTo>
                  <a:pt x="649677" y="55490"/>
                  <a:pt x="654427" y="62399"/>
                  <a:pt x="664467" y="62399"/>
                </a:cubicBezTo>
                <a:lnTo>
                  <a:pt x="707217" y="62399"/>
                </a:lnTo>
                <a:cubicBezTo>
                  <a:pt x="731183" y="62399"/>
                  <a:pt x="749643" y="79456"/>
                  <a:pt x="749643" y="108172"/>
                </a:cubicBezTo>
                <a:cubicBezTo>
                  <a:pt x="749643" y="140019"/>
                  <a:pt x="731291" y="157076"/>
                  <a:pt x="700308" y="157076"/>
                </a:cubicBezTo>
                <a:lnTo>
                  <a:pt x="622148" y="157076"/>
                </a:lnTo>
                <a:lnTo>
                  <a:pt x="622148" y="122746"/>
                </a:lnTo>
                <a:lnTo>
                  <a:pt x="701603" y="122746"/>
                </a:lnTo>
                <a:cubicBezTo>
                  <a:pt x="710995" y="122746"/>
                  <a:pt x="715745" y="115837"/>
                  <a:pt x="715745" y="108172"/>
                </a:cubicBezTo>
                <a:cubicBezTo>
                  <a:pt x="715745" y="100723"/>
                  <a:pt x="710995" y="93598"/>
                  <a:pt x="701603" y="93598"/>
                </a:cubicBezTo>
                <a:lnTo>
                  <a:pt x="664467" y="93598"/>
                </a:lnTo>
                <a:cubicBezTo>
                  <a:pt x="637046" y="93598"/>
                  <a:pt x="615779" y="77837"/>
                  <a:pt x="615779" y="47825"/>
                </a:cubicBezTo>
                <a:cubicBezTo>
                  <a:pt x="615779" y="17814"/>
                  <a:pt x="634239" y="109"/>
                  <a:pt x="664467" y="109"/>
                </a:cubicBezTo>
                <a:close/>
                <a:moveTo>
                  <a:pt x="457192" y="109"/>
                </a:moveTo>
                <a:lnTo>
                  <a:pt x="494221" y="109"/>
                </a:lnTo>
                <a:lnTo>
                  <a:pt x="557267" y="98780"/>
                </a:lnTo>
                <a:lnTo>
                  <a:pt x="557267" y="109"/>
                </a:lnTo>
                <a:lnTo>
                  <a:pt x="593432" y="109"/>
                </a:lnTo>
                <a:lnTo>
                  <a:pt x="593648" y="123178"/>
                </a:lnTo>
                <a:lnTo>
                  <a:pt x="593756" y="157076"/>
                </a:lnTo>
                <a:lnTo>
                  <a:pt x="556079" y="157076"/>
                </a:lnTo>
                <a:lnTo>
                  <a:pt x="556079" y="156752"/>
                </a:lnTo>
                <a:lnTo>
                  <a:pt x="493573" y="60240"/>
                </a:lnTo>
                <a:lnTo>
                  <a:pt x="493573" y="157076"/>
                </a:lnTo>
                <a:lnTo>
                  <a:pt x="457192" y="157076"/>
                </a:lnTo>
                <a:close/>
                <a:moveTo>
                  <a:pt x="341571" y="109"/>
                </a:moveTo>
                <a:lnTo>
                  <a:pt x="387776" y="109"/>
                </a:lnTo>
                <a:lnTo>
                  <a:pt x="443697" y="157076"/>
                </a:lnTo>
                <a:lnTo>
                  <a:pt x="405913" y="157076"/>
                </a:lnTo>
                <a:lnTo>
                  <a:pt x="395657" y="125013"/>
                </a:lnTo>
                <a:lnTo>
                  <a:pt x="335526" y="125013"/>
                </a:lnTo>
                <a:lnTo>
                  <a:pt x="325594" y="157076"/>
                </a:lnTo>
                <a:lnTo>
                  <a:pt x="287270" y="157076"/>
                </a:lnTo>
                <a:close/>
                <a:moveTo>
                  <a:pt x="48688" y="109"/>
                </a:moveTo>
                <a:lnTo>
                  <a:pt x="122853" y="109"/>
                </a:lnTo>
                <a:lnTo>
                  <a:pt x="122853" y="33251"/>
                </a:lnTo>
                <a:lnTo>
                  <a:pt x="48688" y="33251"/>
                </a:lnTo>
                <a:cubicBezTo>
                  <a:pt x="38648" y="33251"/>
                  <a:pt x="33898" y="40160"/>
                  <a:pt x="33898" y="47825"/>
                </a:cubicBezTo>
                <a:cubicBezTo>
                  <a:pt x="33898" y="55490"/>
                  <a:pt x="38648" y="62399"/>
                  <a:pt x="48688" y="62399"/>
                </a:cubicBezTo>
                <a:lnTo>
                  <a:pt x="91438" y="62399"/>
                </a:lnTo>
                <a:cubicBezTo>
                  <a:pt x="115404" y="62399"/>
                  <a:pt x="133756" y="79456"/>
                  <a:pt x="133756" y="108172"/>
                </a:cubicBezTo>
                <a:cubicBezTo>
                  <a:pt x="133756" y="140019"/>
                  <a:pt x="115404" y="157076"/>
                  <a:pt x="84421" y="157076"/>
                </a:cubicBezTo>
                <a:lnTo>
                  <a:pt x="6261" y="157076"/>
                </a:lnTo>
                <a:lnTo>
                  <a:pt x="6261" y="122746"/>
                </a:lnTo>
                <a:lnTo>
                  <a:pt x="85824" y="122746"/>
                </a:lnTo>
                <a:cubicBezTo>
                  <a:pt x="95216" y="122746"/>
                  <a:pt x="99966" y="115837"/>
                  <a:pt x="99966" y="108172"/>
                </a:cubicBezTo>
                <a:cubicBezTo>
                  <a:pt x="99966" y="100723"/>
                  <a:pt x="95216" y="93598"/>
                  <a:pt x="85824" y="93598"/>
                </a:cubicBezTo>
                <a:lnTo>
                  <a:pt x="48688" y="93598"/>
                </a:lnTo>
                <a:cubicBezTo>
                  <a:pt x="21267" y="93598"/>
                  <a:pt x="0" y="77837"/>
                  <a:pt x="0" y="47825"/>
                </a:cubicBezTo>
                <a:cubicBezTo>
                  <a:pt x="0" y="17814"/>
                  <a:pt x="18352" y="109"/>
                  <a:pt x="48688" y="109"/>
                </a:cubicBezTo>
                <a:close/>
                <a:moveTo>
                  <a:pt x="771342" y="0"/>
                </a:moveTo>
                <a:lnTo>
                  <a:pt x="807615" y="0"/>
                </a:lnTo>
                <a:lnTo>
                  <a:pt x="807615" y="66285"/>
                </a:lnTo>
                <a:lnTo>
                  <a:pt x="859218" y="0"/>
                </a:lnTo>
                <a:lnTo>
                  <a:pt x="901429" y="0"/>
                </a:lnTo>
                <a:lnTo>
                  <a:pt x="842053" y="78592"/>
                </a:lnTo>
                <a:lnTo>
                  <a:pt x="901429" y="157076"/>
                </a:lnTo>
                <a:lnTo>
                  <a:pt x="859218" y="157076"/>
                </a:lnTo>
                <a:lnTo>
                  <a:pt x="807615" y="90791"/>
                </a:lnTo>
                <a:lnTo>
                  <a:pt x="807615" y="157076"/>
                </a:lnTo>
                <a:lnTo>
                  <a:pt x="771342" y="157076"/>
                </a:lnTo>
                <a:close/>
                <a:moveTo>
                  <a:pt x="154916" y="0"/>
                </a:moveTo>
                <a:lnTo>
                  <a:pt x="191081" y="0"/>
                </a:lnTo>
                <a:lnTo>
                  <a:pt x="191081" y="66285"/>
                </a:lnTo>
                <a:lnTo>
                  <a:pt x="242684" y="0"/>
                </a:lnTo>
                <a:lnTo>
                  <a:pt x="285003" y="0"/>
                </a:lnTo>
                <a:lnTo>
                  <a:pt x="225519" y="78592"/>
                </a:lnTo>
                <a:lnTo>
                  <a:pt x="285003" y="157076"/>
                </a:lnTo>
                <a:lnTo>
                  <a:pt x="242684" y="157076"/>
                </a:lnTo>
                <a:lnTo>
                  <a:pt x="191081" y="90791"/>
                </a:lnTo>
                <a:lnTo>
                  <a:pt x="191081" y="157076"/>
                </a:lnTo>
                <a:lnTo>
                  <a:pt x="154916" y="157076"/>
                </a:lnTo>
                <a:close/>
              </a:path>
            </a:pathLst>
          </a:custGeom>
          <a:solidFill>
            <a:schemeClr val="tx2"/>
          </a:solidFill>
          <a:ln w="6350" cap="flat">
            <a:noFill/>
            <a:prstDash val="solid"/>
            <a:miter/>
          </a:ln>
        </p:spPr>
        <p:txBody>
          <a:bodyPr wrap="square" rtlCol="0" anchor="ctr">
            <a:noAutofit/>
          </a:bodyPr>
          <a:lstStyle/>
          <a:p>
            <a:endParaRPr lang="en-US" noProof="0">
              <a:solidFill>
                <a:schemeClr val="tx2"/>
              </a:solidFill>
            </a:endParaRPr>
          </a:p>
        </p:txBody>
      </p:sp>
    </p:spTree>
    <p:extLst>
      <p:ext uri="{BB962C8B-B14F-4D97-AF65-F5344CB8AC3E}">
        <p14:creationId xmlns:p14="http://schemas.microsoft.com/office/powerpoint/2010/main" val="27119729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 Tittel start blå">
    <p:bg>
      <p:bgRef idx="1001">
        <a:schemeClr val="bg2"/>
      </p:bgRef>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EAC1F82-874A-A502-DE24-2EA03D36EA70}"/>
              </a:ext>
            </a:extLst>
          </p:cNvPr>
          <p:cNvSpPr>
            <a:spLocks noGrp="1"/>
          </p:cNvSpPr>
          <p:nvPr>
            <p:ph type="title" hasCustomPrompt="1"/>
          </p:nvPr>
        </p:nvSpPr>
        <p:spPr>
          <a:xfrm>
            <a:off x="575999" y="1845591"/>
            <a:ext cx="7413277" cy="1903912"/>
          </a:xfrm>
        </p:spPr>
        <p:txBody>
          <a:bodyPr anchor="b"/>
          <a:lstStyle>
            <a:lvl1pPr>
              <a:lnSpc>
                <a:spcPct val="85000"/>
              </a:lnSpc>
              <a:defRPr sz="4200" spc="40" baseline="0">
                <a:solidFill>
                  <a:schemeClr val="tx1"/>
                </a:solidFill>
              </a:defRPr>
            </a:lvl1pPr>
          </a:lstStyle>
          <a:p>
            <a:r>
              <a:rPr lang="nb-NO"/>
              <a:t>Klikk for å legge til en overskrift på maksimalt to linjer</a:t>
            </a:r>
            <a:endParaRPr lang="en-US"/>
          </a:p>
        </p:txBody>
      </p:sp>
      <p:sp>
        <p:nvSpPr>
          <p:cNvPr id="17" name="Text Placeholder 3">
            <a:extLst>
              <a:ext uri="{FF2B5EF4-FFF2-40B4-BE49-F238E27FC236}">
                <a16:creationId xmlns:a16="http://schemas.microsoft.com/office/drawing/2014/main" id="{5CE2C598-208E-6443-A5A6-FF5E07D00E14}"/>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tx1"/>
                </a:solidFill>
              </a:defRPr>
            </a:lvl1pPr>
          </a:lstStyle>
          <a:p>
            <a:pPr lvl="0"/>
            <a:r>
              <a:rPr lang="nb-NO"/>
              <a:t>Klikk for å legge til navn, tittel, Forretningsenhet og dato</a:t>
            </a:r>
            <a:endParaRPr lang="en-GB"/>
          </a:p>
        </p:txBody>
      </p:sp>
      <p:sp>
        <p:nvSpPr>
          <p:cNvPr id="2" name="Logotype">
            <a:extLst>
              <a:ext uri="{FF2B5EF4-FFF2-40B4-BE49-F238E27FC236}">
                <a16:creationId xmlns:a16="http://schemas.microsoft.com/office/drawing/2014/main" id="{2E5FF675-7C85-A85A-6FA4-04EAD412B491}"/>
              </a:ext>
            </a:extLst>
          </p:cNvPr>
          <p:cNvSpPr/>
          <p:nvPr/>
        </p:nvSpPr>
        <p:spPr>
          <a:xfrm>
            <a:off x="576139" y="356678"/>
            <a:ext cx="1060123" cy="157076"/>
          </a:xfrm>
          <a:custGeom>
            <a:avLst/>
            <a:gdLst>
              <a:gd name="connsiteX0" fmla="*/ 981639 w 1060123"/>
              <a:gd name="connsiteY0" fmla="*/ 32820 h 157076"/>
              <a:gd name="connsiteX1" fmla="*/ 961991 w 1060123"/>
              <a:gd name="connsiteY1" fmla="*/ 93059 h 157076"/>
              <a:gd name="connsiteX2" fmla="*/ 1001935 w 1060123"/>
              <a:gd name="connsiteY2" fmla="*/ 93059 h 157076"/>
              <a:gd name="connsiteX3" fmla="*/ 365214 w 1060123"/>
              <a:gd name="connsiteY3" fmla="*/ 32820 h 157076"/>
              <a:gd name="connsiteX4" fmla="*/ 345566 w 1060123"/>
              <a:gd name="connsiteY4" fmla="*/ 93059 h 157076"/>
              <a:gd name="connsiteX5" fmla="*/ 385509 w 1060123"/>
              <a:gd name="connsiteY5" fmla="*/ 93059 h 157076"/>
              <a:gd name="connsiteX6" fmla="*/ 957997 w 1060123"/>
              <a:gd name="connsiteY6" fmla="*/ 109 h 157076"/>
              <a:gd name="connsiteX7" fmla="*/ 1004202 w 1060123"/>
              <a:gd name="connsiteY7" fmla="*/ 109 h 157076"/>
              <a:gd name="connsiteX8" fmla="*/ 1060123 w 1060123"/>
              <a:gd name="connsiteY8" fmla="*/ 157076 h 157076"/>
              <a:gd name="connsiteX9" fmla="*/ 1022447 w 1060123"/>
              <a:gd name="connsiteY9" fmla="*/ 157076 h 157076"/>
              <a:gd name="connsiteX10" fmla="*/ 1012191 w 1060123"/>
              <a:gd name="connsiteY10" fmla="*/ 125013 h 157076"/>
              <a:gd name="connsiteX11" fmla="*/ 952059 w 1060123"/>
              <a:gd name="connsiteY11" fmla="*/ 125013 h 157076"/>
              <a:gd name="connsiteX12" fmla="*/ 942127 w 1060123"/>
              <a:gd name="connsiteY12" fmla="*/ 157076 h 157076"/>
              <a:gd name="connsiteX13" fmla="*/ 903803 w 1060123"/>
              <a:gd name="connsiteY13" fmla="*/ 157076 h 157076"/>
              <a:gd name="connsiteX14" fmla="*/ 664467 w 1060123"/>
              <a:gd name="connsiteY14" fmla="*/ 109 h 157076"/>
              <a:gd name="connsiteX15" fmla="*/ 738632 w 1060123"/>
              <a:gd name="connsiteY15" fmla="*/ 109 h 157076"/>
              <a:gd name="connsiteX16" fmla="*/ 738632 w 1060123"/>
              <a:gd name="connsiteY16" fmla="*/ 33251 h 157076"/>
              <a:gd name="connsiteX17" fmla="*/ 664467 w 1060123"/>
              <a:gd name="connsiteY17" fmla="*/ 33251 h 157076"/>
              <a:gd name="connsiteX18" fmla="*/ 649677 w 1060123"/>
              <a:gd name="connsiteY18" fmla="*/ 47825 h 157076"/>
              <a:gd name="connsiteX19" fmla="*/ 664467 w 1060123"/>
              <a:gd name="connsiteY19" fmla="*/ 62399 h 157076"/>
              <a:gd name="connsiteX20" fmla="*/ 707217 w 1060123"/>
              <a:gd name="connsiteY20" fmla="*/ 62399 h 157076"/>
              <a:gd name="connsiteX21" fmla="*/ 749643 w 1060123"/>
              <a:gd name="connsiteY21" fmla="*/ 108172 h 157076"/>
              <a:gd name="connsiteX22" fmla="*/ 700308 w 1060123"/>
              <a:gd name="connsiteY22" fmla="*/ 157076 h 157076"/>
              <a:gd name="connsiteX23" fmla="*/ 622148 w 1060123"/>
              <a:gd name="connsiteY23" fmla="*/ 157076 h 157076"/>
              <a:gd name="connsiteX24" fmla="*/ 622148 w 1060123"/>
              <a:gd name="connsiteY24" fmla="*/ 122746 h 157076"/>
              <a:gd name="connsiteX25" fmla="*/ 701603 w 1060123"/>
              <a:gd name="connsiteY25" fmla="*/ 122746 h 157076"/>
              <a:gd name="connsiteX26" fmla="*/ 715745 w 1060123"/>
              <a:gd name="connsiteY26" fmla="*/ 108172 h 157076"/>
              <a:gd name="connsiteX27" fmla="*/ 701603 w 1060123"/>
              <a:gd name="connsiteY27" fmla="*/ 93598 h 157076"/>
              <a:gd name="connsiteX28" fmla="*/ 664467 w 1060123"/>
              <a:gd name="connsiteY28" fmla="*/ 93598 h 157076"/>
              <a:gd name="connsiteX29" fmla="*/ 615779 w 1060123"/>
              <a:gd name="connsiteY29" fmla="*/ 47825 h 157076"/>
              <a:gd name="connsiteX30" fmla="*/ 664467 w 1060123"/>
              <a:gd name="connsiteY30" fmla="*/ 109 h 157076"/>
              <a:gd name="connsiteX31" fmla="*/ 457192 w 1060123"/>
              <a:gd name="connsiteY31" fmla="*/ 109 h 157076"/>
              <a:gd name="connsiteX32" fmla="*/ 494221 w 1060123"/>
              <a:gd name="connsiteY32" fmla="*/ 109 h 157076"/>
              <a:gd name="connsiteX33" fmla="*/ 557267 w 1060123"/>
              <a:gd name="connsiteY33" fmla="*/ 98780 h 157076"/>
              <a:gd name="connsiteX34" fmla="*/ 557267 w 1060123"/>
              <a:gd name="connsiteY34" fmla="*/ 109 h 157076"/>
              <a:gd name="connsiteX35" fmla="*/ 593432 w 1060123"/>
              <a:gd name="connsiteY35" fmla="*/ 109 h 157076"/>
              <a:gd name="connsiteX36" fmla="*/ 593648 w 1060123"/>
              <a:gd name="connsiteY36" fmla="*/ 123178 h 157076"/>
              <a:gd name="connsiteX37" fmla="*/ 593756 w 1060123"/>
              <a:gd name="connsiteY37" fmla="*/ 157076 h 157076"/>
              <a:gd name="connsiteX38" fmla="*/ 556080 w 1060123"/>
              <a:gd name="connsiteY38" fmla="*/ 157076 h 157076"/>
              <a:gd name="connsiteX39" fmla="*/ 556080 w 1060123"/>
              <a:gd name="connsiteY39" fmla="*/ 156752 h 157076"/>
              <a:gd name="connsiteX40" fmla="*/ 493573 w 1060123"/>
              <a:gd name="connsiteY40" fmla="*/ 60240 h 157076"/>
              <a:gd name="connsiteX41" fmla="*/ 493573 w 1060123"/>
              <a:gd name="connsiteY41" fmla="*/ 157076 h 157076"/>
              <a:gd name="connsiteX42" fmla="*/ 457192 w 1060123"/>
              <a:gd name="connsiteY42" fmla="*/ 157076 h 157076"/>
              <a:gd name="connsiteX43" fmla="*/ 341572 w 1060123"/>
              <a:gd name="connsiteY43" fmla="*/ 109 h 157076"/>
              <a:gd name="connsiteX44" fmla="*/ 387776 w 1060123"/>
              <a:gd name="connsiteY44" fmla="*/ 109 h 157076"/>
              <a:gd name="connsiteX45" fmla="*/ 443697 w 1060123"/>
              <a:gd name="connsiteY45" fmla="*/ 157076 h 157076"/>
              <a:gd name="connsiteX46" fmla="*/ 405913 w 1060123"/>
              <a:gd name="connsiteY46" fmla="*/ 157076 h 157076"/>
              <a:gd name="connsiteX47" fmla="*/ 395657 w 1060123"/>
              <a:gd name="connsiteY47" fmla="*/ 125013 h 157076"/>
              <a:gd name="connsiteX48" fmla="*/ 335526 w 1060123"/>
              <a:gd name="connsiteY48" fmla="*/ 125013 h 157076"/>
              <a:gd name="connsiteX49" fmla="*/ 325594 w 1060123"/>
              <a:gd name="connsiteY49" fmla="*/ 157076 h 157076"/>
              <a:gd name="connsiteX50" fmla="*/ 287270 w 1060123"/>
              <a:gd name="connsiteY50" fmla="*/ 157076 h 157076"/>
              <a:gd name="connsiteX51" fmla="*/ 48688 w 1060123"/>
              <a:gd name="connsiteY51" fmla="*/ 109 h 157076"/>
              <a:gd name="connsiteX52" fmla="*/ 122853 w 1060123"/>
              <a:gd name="connsiteY52" fmla="*/ 109 h 157076"/>
              <a:gd name="connsiteX53" fmla="*/ 122853 w 1060123"/>
              <a:gd name="connsiteY53" fmla="*/ 33251 h 157076"/>
              <a:gd name="connsiteX54" fmla="*/ 48688 w 1060123"/>
              <a:gd name="connsiteY54" fmla="*/ 33251 h 157076"/>
              <a:gd name="connsiteX55" fmla="*/ 33898 w 1060123"/>
              <a:gd name="connsiteY55" fmla="*/ 47825 h 157076"/>
              <a:gd name="connsiteX56" fmla="*/ 48688 w 1060123"/>
              <a:gd name="connsiteY56" fmla="*/ 62399 h 157076"/>
              <a:gd name="connsiteX57" fmla="*/ 91438 w 1060123"/>
              <a:gd name="connsiteY57" fmla="*/ 62399 h 157076"/>
              <a:gd name="connsiteX58" fmla="*/ 133756 w 1060123"/>
              <a:gd name="connsiteY58" fmla="*/ 108172 h 157076"/>
              <a:gd name="connsiteX59" fmla="*/ 84421 w 1060123"/>
              <a:gd name="connsiteY59" fmla="*/ 157076 h 157076"/>
              <a:gd name="connsiteX60" fmla="*/ 6261 w 1060123"/>
              <a:gd name="connsiteY60" fmla="*/ 157076 h 157076"/>
              <a:gd name="connsiteX61" fmla="*/ 6261 w 1060123"/>
              <a:gd name="connsiteY61" fmla="*/ 122746 h 157076"/>
              <a:gd name="connsiteX62" fmla="*/ 85824 w 1060123"/>
              <a:gd name="connsiteY62" fmla="*/ 122746 h 157076"/>
              <a:gd name="connsiteX63" fmla="*/ 99966 w 1060123"/>
              <a:gd name="connsiteY63" fmla="*/ 108172 h 157076"/>
              <a:gd name="connsiteX64" fmla="*/ 85824 w 1060123"/>
              <a:gd name="connsiteY64" fmla="*/ 93598 h 157076"/>
              <a:gd name="connsiteX65" fmla="*/ 48688 w 1060123"/>
              <a:gd name="connsiteY65" fmla="*/ 93598 h 157076"/>
              <a:gd name="connsiteX66" fmla="*/ 0 w 1060123"/>
              <a:gd name="connsiteY66" fmla="*/ 47825 h 157076"/>
              <a:gd name="connsiteX67" fmla="*/ 48688 w 1060123"/>
              <a:gd name="connsiteY67" fmla="*/ 109 h 157076"/>
              <a:gd name="connsiteX68" fmla="*/ 771342 w 1060123"/>
              <a:gd name="connsiteY68" fmla="*/ 0 h 157076"/>
              <a:gd name="connsiteX69" fmla="*/ 807615 w 1060123"/>
              <a:gd name="connsiteY69" fmla="*/ 0 h 157076"/>
              <a:gd name="connsiteX70" fmla="*/ 807615 w 1060123"/>
              <a:gd name="connsiteY70" fmla="*/ 66285 h 157076"/>
              <a:gd name="connsiteX71" fmla="*/ 859218 w 1060123"/>
              <a:gd name="connsiteY71" fmla="*/ 0 h 157076"/>
              <a:gd name="connsiteX72" fmla="*/ 901429 w 1060123"/>
              <a:gd name="connsiteY72" fmla="*/ 0 h 157076"/>
              <a:gd name="connsiteX73" fmla="*/ 842053 w 1060123"/>
              <a:gd name="connsiteY73" fmla="*/ 78592 h 157076"/>
              <a:gd name="connsiteX74" fmla="*/ 901429 w 1060123"/>
              <a:gd name="connsiteY74" fmla="*/ 157076 h 157076"/>
              <a:gd name="connsiteX75" fmla="*/ 859218 w 1060123"/>
              <a:gd name="connsiteY75" fmla="*/ 157076 h 157076"/>
              <a:gd name="connsiteX76" fmla="*/ 807615 w 1060123"/>
              <a:gd name="connsiteY76" fmla="*/ 90791 h 157076"/>
              <a:gd name="connsiteX77" fmla="*/ 807615 w 1060123"/>
              <a:gd name="connsiteY77" fmla="*/ 157076 h 157076"/>
              <a:gd name="connsiteX78" fmla="*/ 771342 w 1060123"/>
              <a:gd name="connsiteY78" fmla="*/ 157076 h 157076"/>
              <a:gd name="connsiteX79" fmla="*/ 154916 w 1060123"/>
              <a:gd name="connsiteY79" fmla="*/ 0 h 157076"/>
              <a:gd name="connsiteX80" fmla="*/ 191081 w 1060123"/>
              <a:gd name="connsiteY80" fmla="*/ 0 h 157076"/>
              <a:gd name="connsiteX81" fmla="*/ 191081 w 1060123"/>
              <a:gd name="connsiteY81" fmla="*/ 66285 h 157076"/>
              <a:gd name="connsiteX82" fmla="*/ 242684 w 1060123"/>
              <a:gd name="connsiteY82" fmla="*/ 0 h 157076"/>
              <a:gd name="connsiteX83" fmla="*/ 285003 w 1060123"/>
              <a:gd name="connsiteY83" fmla="*/ 0 h 157076"/>
              <a:gd name="connsiteX84" fmla="*/ 225519 w 1060123"/>
              <a:gd name="connsiteY84" fmla="*/ 78592 h 157076"/>
              <a:gd name="connsiteX85" fmla="*/ 285003 w 1060123"/>
              <a:gd name="connsiteY85" fmla="*/ 157076 h 157076"/>
              <a:gd name="connsiteX86" fmla="*/ 242684 w 1060123"/>
              <a:gd name="connsiteY86" fmla="*/ 157076 h 157076"/>
              <a:gd name="connsiteX87" fmla="*/ 191081 w 1060123"/>
              <a:gd name="connsiteY87" fmla="*/ 90791 h 157076"/>
              <a:gd name="connsiteX88" fmla="*/ 191081 w 1060123"/>
              <a:gd name="connsiteY88" fmla="*/ 157076 h 157076"/>
              <a:gd name="connsiteX89" fmla="*/ 154916 w 1060123"/>
              <a:gd name="connsiteY89" fmla="*/ 157076 h 157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060123" h="157076">
                <a:moveTo>
                  <a:pt x="981639" y="32820"/>
                </a:moveTo>
                <a:lnTo>
                  <a:pt x="961991" y="93059"/>
                </a:lnTo>
                <a:lnTo>
                  <a:pt x="1001935" y="93059"/>
                </a:lnTo>
                <a:close/>
                <a:moveTo>
                  <a:pt x="365214" y="32820"/>
                </a:moveTo>
                <a:lnTo>
                  <a:pt x="345566" y="93059"/>
                </a:lnTo>
                <a:lnTo>
                  <a:pt x="385509" y="93059"/>
                </a:lnTo>
                <a:close/>
                <a:moveTo>
                  <a:pt x="957997" y="109"/>
                </a:moveTo>
                <a:lnTo>
                  <a:pt x="1004202" y="109"/>
                </a:lnTo>
                <a:lnTo>
                  <a:pt x="1060123" y="157076"/>
                </a:lnTo>
                <a:lnTo>
                  <a:pt x="1022447" y="157076"/>
                </a:lnTo>
                <a:lnTo>
                  <a:pt x="1012191" y="125013"/>
                </a:lnTo>
                <a:lnTo>
                  <a:pt x="952059" y="125013"/>
                </a:lnTo>
                <a:lnTo>
                  <a:pt x="942127" y="157076"/>
                </a:lnTo>
                <a:lnTo>
                  <a:pt x="903803" y="157076"/>
                </a:lnTo>
                <a:close/>
                <a:moveTo>
                  <a:pt x="664467" y="109"/>
                </a:moveTo>
                <a:lnTo>
                  <a:pt x="738632" y="109"/>
                </a:lnTo>
                <a:lnTo>
                  <a:pt x="738632" y="33251"/>
                </a:lnTo>
                <a:lnTo>
                  <a:pt x="664467" y="33251"/>
                </a:lnTo>
                <a:cubicBezTo>
                  <a:pt x="654427" y="33251"/>
                  <a:pt x="649677" y="40160"/>
                  <a:pt x="649677" y="47825"/>
                </a:cubicBezTo>
                <a:cubicBezTo>
                  <a:pt x="649677" y="55490"/>
                  <a:pt x="654427" y="62399"/>
                  <a:pt x="664467" y="62399"/>
                </a:cubicBezTo>
                <a:lnTo>
                  <a:pt x="707217" y="62399"/>
                </a:lnTo>
                <a:cubicBezTo>
                  <a:pt x="731183" y="62399"/>
                  <a:pt x="749643" y="79456"/>
                  <a:pt x="749643" y="108172"/>
                </a:cubicBezTo>
                <a:cubicBezTo>
                  <a:pt x="749643" y="140019"/>
                  <a:pt x="731291" y="157076"/>
                  <a:pt x="700308" y="157076"/>
                </a:cubicBezTo>
                <a:lnTo>
                  <a:pt x="622148" y="157076"/>
                </a:lnTo>
                <a:lnTo>
                  <a:pt x="622148" y="122746"/>
                </a:lnTo>
                <a:lnTo>
                  <a:pt x="701603" y="122746"/>
                </a:lnTo>
                <a:cubicBezTo>
                  <a:pt x="710995" y="122746"/>
                  <a:pt x="715745" y="115837"/>
                  <a:pt x="715745" y="108172"/>
                </a:cubicBezTo>
                <a:cubicBezTo>
                  <a:pt x="715745" y="100723"/>
                  <a:pt x="710995" y="93598"/>
                  <a:pt x="701603" y="93598"/>
                </a:cubicBezTo>
                <a:lnTo>
                  <a:pt x="664467" y="93598"/>
                </a:lnTo>
                <a:cubicBezTo>
                  <a:pt x="637046" y="93598"/>
                  <a:pt x="615779" y="77837"/>
                  <a:pt x="615779" y="47825"/>
                </a:cubicBezTo>
                <a:cubicBezTo>
                  <a:pt x="615779" y="17814"/>
                  <a:pt x="634239" y="109"/>
                  <a:pt x="664467" y="109"/>
                </a:cubicBezTo>
                <a:close/>
                <a:moveTo>
                  <a:pt x="457192" y="109"/>
                </a:moveTo>
                <a:lnTo>
                  <a:pt x="494221" y="109"/>
                </a:lnTo>
                <a:lnTo>
                  <a:pt x="557267" y="98780"/>
                </a:lnTo>
                <a:lnTo>
                  <a:pt x="557267" y="109"/>
                </a:lnTo>
                <a:lnTo>
                  <a:pt x="593432" y="109"/>
                </a:lnTo>
                <a:lnTo>
                  <a:pt x="593648" y="123178"/>
                </a:lnTo>
                <a:lnTo>
                  <a:pt x="593756" y="157076"/>
                </a:lnTo>
                <a:lnTo>
                  <a:pt x="556080" y="157076"/>
                </a:lnTo>
                <a:lnTo>
                  <a:pt x="556080" y="156752"/>
                </a:lnTo>
                <a:lnTo>
                  <a:pt x="493573" y="60240"/>
                </a:lnTo>
                <a:lnTo>
                  <a:pt x="493573" y="157076"/>
                </a:lnTo>
                <a:lnTo>
                  <a:pt x="457192" y="157076"/>
                </a:lnTo>
                <a:close/>
                <a:moveTo>
                  <a:pt x="341572" y="109"/>
                </a:moveTo>
                <a:lnTo>
                  <a:pt x="387776" y="109"/>
                </a:lnTo>
                <a:lnTo>
                  <a:pt x="443697" y="157076"/>
                </a:lnTo>
                <a:lnTo>
                  <a:pt x="405913" y="157076"/>
                </a:lnTo>
                <a:lnTo>
                  <a:pt x="395657" y="125013"/>
                </a:lnTo>
                <a:lnTo>
                  <a:pt x="335526" y="125013"/>
                </a:lnTo>
                <a:lnTo>
                  <a:pt x="325594" y="157076"/>
                </a:lnTo>
                <a:lnTo>
                  <a:pt x="287270" y="157076"/>
                </a:lnTo>
                <a:close/>
                <a:moveTo>
                  <a:pt x="48688" y="109"/>
                </a:moveTo>
                <a:lnTo>
                  <a:pt x="122853" y="109"/>
                </a:lnTo>
                <a:lnTo>
                  <a:pt x="122853" y="33251"/>
                </a:lnTo>
                <a:lnTo>
                  <a:pt x="48688" y="33251"/>
                </a:lnTo>
                <a:cubicBezTo>
                  <a:pt x="38648" y="33251"/>
                  <a:pt x="33898" y="40160"/>
                  <a:pt x="33898" y="47825"/>
                </a:cubicBezTo>
                <a:cubicBezTo>
                  <a:pt x="33898" y="55490"/>
                  <a:pt x="38648" y="62399"/>
                  <a:pt x="48688" y="62399"/>
                </a:cubicBezTo>
                <a:lnTo>
                  <a:pt x="91438" y="62399"/>
                </a:lnTo>
                <a:cubicBezTo>
                  <a:pt x="115404" y="62399"/>
                  <a:pt x="133756" y="79456"/>
                  <a:pt x="133756" y="108172"/>
                </a:cubicBezTo>
                <a:cubicBezTo>
                  <a:pt x="133756" y="140019"/>
                  <a:pt x="115404" y="157076"/>
                  <a:pt x="84421" y="157076"/>
                </a:cubicBezTo>
                <a:lnTo>
                  <a:pt x="6261" y="157076"/>
                </a:lnTo>
                <a:lnTo>
                  <a:pt x="6261" y="122746"/>
                </a:lnTo>
                <a:lnTo>
                  <a:pt x="85824" y="122746"/>
                </a:lnTo>
                <a:cubicBezTo>
                  <a:pt x="95216" y="122746"/>
                  <a:pt x="99966" y="115837"/>
                  <a:pt x="99966" y="108172"/>
                </a:cubicBezTo>
                <a:cubicBezTo>
                  <a:pt x="99966" y="100723"/>
                  <a:pt x="95216" y="93598"/>
                  <a:pt x="85824" y="93598"/>
                </a:cubicBezTo>
                <a:lnTo>
                  <a:pt x="48688" y="93598"/>
                </a:lnTo>
                <a:cubicBezTo>
                  <a:pt x="21267" y="93598"/>
                  <a:pt x="0" y="77837"/>
                  <a:pt x="0" y="47825"/>
                </a:cubicBezTo>
                <a:cubicBezTo>
                  <a:pt x="0" y="17814"/>
                  <a:pt x="18352" y="109"/>
                  <a:pt x="48688" y="109"/>
                </a:cubicBezTo>
                <a:close/>
                <a:moveTo>
                  <a:pt x="771342" y="0"/>
                </a:moveTo>
                <a:lnTo>
                  <a:pt x="807615" y="0"/>
                </a:lnTo>
                <a:lnTo>
                  <a:pt x="807615" y="66285"/>
                </a:lnTo>
                <a:lnTo>
                  <a:pt x="859218" y="0"/>
                </a:lnTo>
                <a:lnTo>
                  <a:pt x="901429" y="0"/>
                </a:lnTo>
                <a:lnTo>
                  <a:pt x="842053" y="78592"/>
                </a:lnTo>
                <a:lnTo>
                  <a:pt x="901429" y="157076"/>
                </a:lnTo>
                <a:lnTo>
                  <a:pt x="859218" y="157076"/>
                </a:lnTo>
                <a:lnTo>
                  <a:pt x="807615" y="90791"/>
                </a:lnTo>
                <a:lnTo>
                  <a:pt x="807615" y="157076"/>
                </a:lnTo>
                <a:lnTo>
                  <a:pt x="771342" y="157076"/>
                </a:lnTo>
                <a:close/>
                <a:moveTo>
                  <a:pt x="154916" y="0"/>
                </a:moveTo>
                <a:lnTo>
                  <a:pt x="191081" y="0"/>
                </a:lnTo>
                <a:lnTo>
                  <a:pt x="191081" y="66285"/>
                </a:lnTo>
                <a:lnTo>
                  <a:pt x="242684" y="0"/>
                </a:lnTo>
                <a:lnTo>
                  <a:pt x="285003" y="0"/>
                </a:lnTo>
                <a:lnTo>
                  <a:pt x="225519" y="78592"/>
                </a:lnTo>
                <a:lnTo>
                  <a:pt x="285003" y="157076"/>
                </a:lnTo>
                <a:lnTo>
                  <a:pt x="242684" y="157076"/>
                </a:lnTo>
                <a:lnTo>
                  <a:pt x="191081" y="90791"/>
                </a:lnTo>
                <a:lnTo>
                  <a:pt x="191081" y="157076"/>
                </a:lnTo>
                <a:lnTo>
                  <a:pt x="154916" y="157076"/>
                </a:lnTo>
                <a:close/>
              </a:path>
            </a:pathLst>
          </a:custGeom>
          <a:solidFill>
            <a:schemeClr val="tx1"/>
          </a:solidFill>
          <a:ln w="6350" cap="flat">
            <a:noFill/>
            <a:prstDash val="solid"/>
            <a:miter/>
          </a:ln>
        </p:spPr>
        <p:txBody>
          <a:bodyPr wrap="square" rtlCol="0" anchor="ctr">
            <a:noAutofit/>
          </a:bodyPr>
          <a:lstStyle/>
          <a:p>
            <a:endParaRPr lang="en-US" noProof="0">
              <a:solidFill>
                <a:schemeClr val="tx1"/>
              </a:solidFill>
            </a:endParaRPr>
          </a:p>
        </p:txBody>
      </p:sp>
    </p:spTree>
    <p:extLst>
      <p:ext uri="{BB962C8B-B14F-4D97-AF65-F5344CB8AC3E}">
        <p14:creationId xmlns:p14="http://schemas.microsoft.com/office/powerpoint/2010/main" val="2830697184"/>
      </p:ext>
    </p:extLst>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 Tittel start bilde">
    <p:bg>
      <p:bgPr>
        <a:solidFill>
          <a:schemeClr val="bg1"/>
        </a:solidFill>
        <a:effectLst/>
      </p:bgPr>
    </p:bg>
    <p:spTree>
      <p:nvGrpSpPr>
        <p:cNvPr id="1" name=""/>
        <p:cNvGrpSpPr/>
        <p:nvPr/>
      </p:nvGrpSpPr>
      <p:grpSpPr>
        <a:xfrm>
          <a:off x="0" y="0"/>
          <a:ext cx="0" cy="0"/>
          <a:chOff x="0" y="0"/>
          <a:chExt cx="0" cy="0"/>
        </a:xfrm>
      </p:grpSpPr>
      <p:sp>
        <p:nvSpPr>
          <p:cNvPr id="16" name="Picture Placeholder 1">
            <a:extLst>
              <a:ext uri="{FF2B5EF4-FFF2-40B4-BE49-F238E27FC236}">
                <a16:creationId xmlns:a16="http://schemas.microsoft.com/office/drawing/2014/main" id="{65EEAE91-E57E-6747-89AA-18B1431204B2}"/>
              </a:ext>
            </a:extLst>
          </p:cNvPr>
          <p:cNvSpPr>
            <a:spLocks noGrp="1"/>
          </p:cNvSpPr>
          <p:nvPr>
            <p:ph type="pic" sz="quarter" idx="13" hasCustomPrompt="1"/>
          </p:nvPr>
        </p:nvSpPr>
        <p:spPr>
          <a:xfrm>
            <a:off x="3" y="3"/>
            <a:ext cx="12191998" cy="6857998"/>
          </a:xfrm>
          <a:custGeom>
            <a:avLst/>
            <a:gdLst>
              <a:gd name="connsiteX0" fmla="*/ 936965 w 12191998"/>
              <a:gd name="connsiteY0" fmla="*/ 389410 h 6857998"/>
              <a:gd name="connsiteX1" fmla="*/ 957275 w 12191998"/>
              <a:gd name="connsiteY1" fmla="*/ 449691 h 6857998"/>
              <a:gd name="connsiteX2" fmla="*/ 917304 w 12191998"/>
              <a:gd name="connsiteY2" fmla="*/ 449691 h 6857998"/>
              <a:gd name="connsiteX3" fmla="*/ 1553818 w 12191998"/>
              <a:gd name="connsiteY3" fmla="*/ 389410 h 6857998"/>
              <a:gd name="connsiteX4" fmla="*/ 1574127 w 12191998"/>
              <a:gd name="connsiteY4" fmla="*/ 449690 h 6857998"/>
              <a:gd name="connsiteX5" fmla="*/ 1534156 w 12191998"/>
              <a:gd name="connsiteY5" fmla="*/ 449690 h 6857998"/>
              <a:gd name="connsiteX6" fmla="*/ 1029007 w 12191998"/>
              <a:gd name="connsiteY6" fmla="*/ 356677 h 6857998"/>
              <a:gd name="connsiteX7" fmla="*/ 1029007 w 12191998"/>
              <a:gd name="connsiteY7" fmla="*/ 513753 h 6857998"/>
              <a:gd name="connsiteX8" fmla="*/ 1065413 w 12191998"/>
              <a:gd name="connsiteY8" fmla="*/ 513753 h 6857998"/>
              <a:gd name="connsiteX9" fmla="*/ 1065413 w 12191998"/>
              <a:gd name="connsiteY9" fmla="*/ 416850 h 6857998"/>
              <a:gd name="connsiteX10" fmla="*/ 1127963 w 12191998"/>
              <a:gd name="connsiteY10" fmla="*/ 513429 h 6857998"/>
              <a:gd name="connsiteX11" fmla="*/ 1127963 w 12191998"/>
              <a:gd name="connsiteY11" fmla="*/ 513753 h 6857998"/>
              <a:gd name="connsiteX12" fmla="*/ 1165665 w 12191998"/>
              <a:gd name="connsiteY12" fmla="*/ 513753 h 6857998"/>
              <a:gd name="connsiteX13" fmla="*/ 1165557 w 12191998"/>
              <a:gd name="connsiteY13" fmla="*/ 479831 h 6857998"/>
              <a:gd name="connsiteX14" fmla="*/ 1165341 w 12191998"/>
              <a:gd name="connsiteY14" fmla="*/ 356677 h 6857998"/>
              <a:gd name="connsiteX15" fmla="*/ 1129151 w 12191998"/>
              <a:gd name="connsiteY15" fmla="*/ 356677 h 6857998"/>
              <a:gd name="connsiteX16" fmla="*/ 1129151 w 12191998"/>
              <a:gd name="connsiteY16" fmla="*/ 455416 h 6857998"/>
              <a:gd name="connsiteX17" fmla="*/ 1066062 w 12191998"/>
              <a:gd name="connsiteY17" fmla="*/ 356677 h 6857998"/>
              <a:gd name="connsiteX18" fmla="*/ 913306 w 12191998"/>
              <a:gd name="connsiteY18" fmla="*/ 356677 h 6857998"/>
              <a:gd name="connsiteX19" fmla="*/ 858967 w 12191998"/>
              <a:gd name="connsiteY19" fmla="*/ 513753 h 6857998"/>
              <a:gd name="connsiteX20" fmla="*/ 897318 w 12191998"/>
              <a:gd name="connsiteY20" fmla="*/ 513753 h 6857998"/>
              <a:gd name="connsiteX21" fmla="*/ 907257 w 12191998"/>
              <a:gd name="connsiteY21" fmla="*/ 481668 h 6857998"/>
              <a:gd name="connsiteX22" fmla="*/ 967430 w 12191998"/>
              <a:gd name="connsiteY22" fmla="*/ 481668 h 6857998"/>
              <a:gd name="connsiteX23" fmla="*/ 977693 w 12191998"/>
              <a:gd name="connsiteY23" fmla="*/ 513753 h 6857998"/>
              <a:gd name="connsiteX24" fmla="*/ 1015503 w 12191998"/>
              <a:gd name="connsiteY24" fmla="*/ 513753 h 6857998"/>
              <a:gd name="connsiteX25" fmla="*/ 959543 w 12191998"/>
              <a:gd name="connsiteY25" fmla="*/ 356677 h 6857998"/>
              <a:gd name="connsiteX26" fmla="*/ 620219 w 12191998"/>
              <a:gd name="connsiteY26" fmla="*/ 356677 h 6857998"/>
              <a:gd name="connsiteX27" fmla="*/ 571498 w 12191998"/>
              <a:gd name="connsiteY27" fmla="*/ 404426 h 6857998"/>
              <a:gd name="connsiteX28" fmla="*/ 620219 w 12191998"/>
              <a:gd name="connsiteY28" fmla="*/ 450231 h 6857998"/>
              <a:gd name="connsiteX29" fmla="*/ 657382 w 12191998"/>
              <a:gd name="connsiteY29" fmla="*/ 450231 h 6857998"/>
              <a:gd name="connsiteX30" fmla="*/ 671534 w 12191998"/>
              <a:gd name="connsiteY30" fmla="*/ 464815 h 6857998"/>
              <a:gd name="connsiteX31" fmla="*/ 657382 w 12191998"/>
              <a:gd name="connsiteY31" fmla="*/ 479399 h 6857998"/>
              <a:gd name="connsiteX32" fmla="*/ 577764 w 12191998"/>
              <a:gd name="connsiteY32" fmla="*/ 479399 h 6857998"/>
              <a:gd name="connsiteX33" fmla="*/ 577764 w 12191998"/>
              <a:gd name="connsiteY33" fmla="*/ 513753 h 6857998"/>
              <a:gd name="connsiteX34" fmla="*/ 655977 w 12191998"/>
              <a:gd name="connsiteY34" fmla="*/ 513753 h 6857998"/>
              <a:gd name="connsiteX35" fmla="*/ 705347 w 12191998"/>
              <a:gd name="connsiteY35" fmla="*/ 464815 h 6857998"/>
              <a:gd name="connsiteX36" fmla="*/ 662999 w 12191998"/>
              <a:gd name="connsiteY36" fmla="*/ 419010 h 6857998"/>
              <a:gd name="connsiteX37" fmla="*/ 620219 w 12191998"/>
              <a:gd name="connsiteY37" fmla="*/ 419010 h 6857998"/>
              <a:gd name="connsiteX38" fmla="*/ 605419 w 12191998"/>
              <a:gd name="connsiteY38" fmla="*/ 404426 h 6857998"/>
              <a:gd name="connsiteX39" fmla="*/ 620219 w 12191998"/>
              <a:gd name="connsiteY39" fmla="*/ 389842 h 6857998"/>
              <a:gd name="connsiteX40" fmla="*/ 694436 w 12191998"/>
              <a:gd name="connsiteY40" fmla="*/ 389842 h 6857998"/>
              <a:gd name="connsiteX41" fmla="*/ 694436 w 12191998"/>
              <a:gd name="connsiteY41" fmla="*/ 356677 h 6857998"/>
              <a:gd name="connsiteX42" fmla="*/ 1530159 w 12191998"/>
              <a:gd name="connsiteY42" fmla="*/ 356676 h 6857998"/>
              <a:gd name="connsiteX43" fmla="*/ 1475928 w 12191998"/>
              <a:gd name="connsiteY43" fmla="*/ 513752 h 6857998"/>
              <a:gd name="connsiteX44" fmla="*/ 1514278 w 12191998"/>
              <a:gd name="connsiteY44" fmla="*/ 513752 h 6857998"/>
              <a:gd name="connsiteX45" fmla="*/ 1524217 w 12191998"/>
              <a:gd name="connsiteY45" fmla="*/ 481668 h 6857998"/>
              <a:gd name="connsiteX46" fmla="*/ 1584390 w 12191998"/>
              <a:gd name="connsiteY46" fmla="*/ 481668 h 6857998"/>
              <a:gd name="connsiteX47" fmla="*/ 1594653 w 12191998"/>
              <a:gd name="connsiteY47" fmla="*/ 513752 h 6857998"/>
              <a:gd name="connsiteX48" fmla="*/ 1632356 w 12191998"/>
              <a:gd name="connsiteY48" fmla="*/ 513752 h 6857998"/>
              <a:gd name="connsiteX49" fmla="*/ 1576396 w 12191998"/>
              <a:gd name="connsiteY49" fmla="*/ 356676 h 6857998"/>
              <a:gd name="connsiteX50" fmla="*/ 1236424 w 12191998"/>
              <a:gd name="connsiteY50" fmla="*/ 356676 h 6857998"/>
              <a:gd name="connsiteX51" fmla="*/ 1187702 w 12191998"/>
              <a:gd name="connsiteY51" fmla="*/ 404426 h 6857998"/>
              <a:gd name="connsiteX52" fmla="*/ 1236424 w 12191998"/>
              <a:gd name="connsiteY52" fmla="*/ 450231 h 6857998"/>
              <a:gd name="connsiteX53" fmla="*/ 1273587 w 12191998"/>
              <a:gd name="connsiteY53" fmla="*/ 450231 h 6857998"/>
              <a:gd name="connsiteX54" fmla="*/ 1287739 w 12191998"/>
              <a:gd name="connsiteY54" fmla="*/ 464815 h 6857998"/>
              <a:gd name="connsiteX55" fmla="*/ 1273587 w 12191998"/>
              <a:gd name="connsiteY55" fmla="*/ 479399 h 6857998"/>
              <a:gd name="connsiteX56" fmla="*/ 1194076 w 12191998"/>
              <a:gd name="connsiteY56" fmla="*/ 479399 h 6857998"/>
              <a:gd name="connsiteX57" fmla="*/ 1194076 w 12191998"/>
              <a:gd name="connsiteY57" fmla="*/ 513752 h 6857998"/>
              <a:gd name="connsiteX58" fmla="*/ 1272290 w 12191998"/>
              <a:gd name="connsiteY58" fmla="*/ 513752 h 6857998"/>
              <a:gd name="connsiteX59" fmla="*/ 1321660 w 12191998"/>
              <a:gd name="connsiteY59" fmla="*/ 464815 h 6857998"/>
              <a:gd name="connsiteX60" fmla="*/ 1279204 w 12191998"/>
              <a:gd name="connsiteY60" fmla="*/ 419010 h 6857998"/>
              <a:gd name="connsiteX61" fmla="*/ 1236424 w 12191998"/>
              <a:gd name="connsiteY61" fmla="*/ 419010 h 6857998"/>
              <a:gd name="connsiteX62" fmla="*/ 1221624 w 12191998"/>
              <a:gd name="connsiteY62" fmla="*/ 404426 h 6857998"/>
              <a:gd name="connsiteX63" fmla="*/ 1236424 w 12191998"/>
              <a:gd name="connsiteY63" fmla="*/ 389842 h 6857998"/>
              <a:gd name="connsiteX64" fmla="*/ 1310641 w 12191998"/>
              <a:gd name="connsiteY64" fmla="*/ 389842 h 6857998"/>
              <a:gd name="connsiteX65" fmla="*/ 1310641 w 12191998"/>
              <a:gd name="connsiteY65" fmla="*/ 356676 h 6857998"/>
              <a:gd name="connsiteX66" fmla="*/ 726522 w 12191998"/>
              <a:gd name="connsiteY66" fmla="*/ 356568 h 6857998"/>
              <a:gd name="connsiteX67" fmla="*/ 726522 w 12191998"/>
              <a:gd name="connsiteY67" fmla="*/ 513752 h 6857998"/>
              <a:gd name="connsiteX68" fmla="*/ 762712 w 12191998"/>
              <a:gd name="connsiteY68" fmla="*/ 513752 h 6857998"/>
              <a:gd name="connsiteX69" fmla="*/ 762712 w 12191998"/>
              <a:gd name="connsiteY69" fmla="*/ 447422 h 6857998"/>
              <a:gd name="connsiteX70" fmla="*/ 814351 w 12191998"/>
              <a:gd name="connsiteY70" fmla="*/ 513752 h 6857998"/>
              <a:gd name="connsiteX71" fmla="*/ 856699 w 12191998"/>
              <a:gd name="connsiteY71" fmla="*/ 513752 h 6857998"/>
              <a:gd name="connsiteX72" fmla="*/ 797174 w 12191998"/>
              <a:gd name="connsiteY72" fmla="*/ 435214 h 6857998"/>
              <a:gd name="connsiteX73" fmla="*/ 856699 w 12191998"/>
              <a:gd name="connsiteY73" fmla="*/ 356568 h 6857998"/>
              <a:gd name="connsiteX74" fmla="*/ 814351 w 12191998"/>
              <a:gd name="connsiteY74" fmla="*/ 356568 h 6857998"/>
              <a:gd name="connsiteX75" fmla="*/ 762712 w 12191998"/>
              <a:gd name="connsiteY75" fmla="*/ 422899 h 6857998"/>
              <a:gd name="connsiteX76" fmla="*/ 762712 w 12191998"/>
              <a:gd name="connsiteY76" fmla="*/ 356568 h 6857998"/>
              <a:gd name="connsiteX77" fmla="*/ 1343374 w 12191998"/>
              <a:gd name="connsiteY77" fmla="*/ 356568 h 6857998"/>
              <a:gd name="connsiteX78" fmla="*/ 1343374 w 12191998"/>
              <a:gd name="connsiteY78" fmla="*/ 513752 h 6857998"/>
              <a:gd name="connsiteX79" fmla="*/ 1379673 w 12191998"/>
              <a:gd name="connsiteY79" fmla="*/ 513752 h 6857998"/>
              <a:gd name="connsiteX80" fmla="*/ 1379673 w 12191998"/>
              <a:gd name="connsiteY80" fmla="*/ 447422 h 6857998"/>
              <a:gd name="connsiteX81" fmla="*/ 1431311 w 12191998"/>
              <a:gd name="connsiteY81" fmla="*/ 513752 h 6857998"/>
              <a:gd name="connsiteX82" fmla="*/ 1473551 w 12191998"/>
              <a:gd name="connsiteY82" fmla="*/ 513752 h 6857998"/>
              <a:gd name="connsiteX83" fmla="*/ 1414134 w 12191998"/>
              <a:gd name="connsiteY83" fmla="*/ 435214 h 6857998"/>
              <a:gd name="connsiteX84" fmla="*/ 1473551 w 12191998"/>
              <a:gd name="connsiteY84" fmla="*/ 356568 h 6857998"/>
              <a:gd name="connsiteX85" fmla="*/ 1431311 w 12191998"/>
              <a:gd name="connsiteY85" fmla="*/ 356568 h 6857998"/>
              <a:gd name="connsiteX86" fmla="*/ 1379673 w 12191998"/>
              <a:gd name="connsiteY86" fmla="*/ 422899 h 6857998"/>
              <a:gd name="connsiteX87" fmla="*/ 1379673 w 12191998"/>
              <a:gd name="connsiteY87" fmla="*/ 356568 h 6857998"/>
              <a:gd name="connsiteX88" fmla="*/ 0 w 12191998"/>
              <a:gd name="connsiteY88" fmla="*/ 0 h 6857998"/>
              <a:gd name="connsiteX89" fmla="*/ 12191998 w 12191998"/>
              <a:gd name="connsiteY89" fmla="*/ 0 h 6857998"/>
              <a:gd name="connsiteX90" fmla="*/ 12191998 w 12191998"/>
              <a:gd name="connsiteY90" fmla="*/ 6857998 h 6857998"/>
              <a:gd name="connsiteX91" fmla="*/ 0 w 12191998"/>
              <a:gd name="connsiteY91" fmla="*/ 6857998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8" h="6857998">
                <a:moveTo>
                  <a:pt x="936965" y="389410"/>
                </a:moveTo>
                <a:lnTo>
                  <a:pt x="957275" y="449691"/>
                </a:lnTo>
                <a:lnTo>
                  <a:pt x="917304" y="449691"/>
                </a:lnTo>
                <a:close/>
                <a:moveTo>
                  <a:pt x="1553818" y="389410"/>
                </a:moveTo>
                <a:lnTo>
                  <a:pt x="1574127" y="449690"/>
                </a:lnTo>
                <a:lnTo>
                  <a:pt x="1534156" y="449690"/>
                </a:lnTo>
                <a:close/>
                <a:moveTo>
                  <a:pt x="1029007" y="356677"/>
                </a:moveTo>
                <a:lnTo>
                  <a:pt x="1029007" y="513753"/>
                </a:lnTo>
                <a:lnTo>
                  <a:pt x="1065413" y="513753"/>
                </a:lnTo>
                <a:lnTo>
                  <a:pt x="1065413" y="416850"/>
                </a:lnTo>
                <a:lnTo>
                  <a:pt x="1127963" y="513429"/>
                </a:lnTo>
                <a:lnTo>
                  <a:pt x="1127963" y="513753"/>
                </a:lnTo>
                <a:lnTo>
                  <a:pt x="1165665" y="513753"/>
                </a:lnTo>
                <a:lnTo>
                  <a:pt x="1165557" y="479831"/>
                </a:lnTo>
                <a:lnTo>
                  <a:pt x="1165341" y="356677"/>
                </a:lnTo>
                <a:lnTo>
                  <a:pt x="1129151" y="356677"/>
                </a:lnTo>
                <a:lnTo>
                  <a:pt x="1129151" y="455416"/>
                </a:lnTo>
                <a:lnTo>
                  <a:pt x="1066062" y="356677"/>
                </a:lnTo>
                <a:close/>
                <a:moveTo>
                  <a:pt x="913306" y="356677"/>
                </a:moveTo>
                <a:lnTo>
                  <a:pt x="858967" y="513753"/>
                </a:lnTo>
                <a:lnTo>
                  <a:pt x="897318" y="513753"/>
                </a:lnTo>
                <a:lnTo>
                  <a:pt x="907257" y="481668"/>
                </a:lnTo>
                <a:lnTo>
                  <a:pt x="967430" y="481668"/>
                </a:lnTo>
                <a:lnTo>
                  <a:pt x="977693" y="513753"/>
                </a:lnTo>
                <a:lnTo>
                  <a:pt x="1015503" y="513753"/>
                </a:lnTo>
                <a:lnTo>
                  <a:pt x="959543" y="356677"/>
                </a:lnTo>
                <a:close/>
                <a:moveTo>
                  <a:pt x="620219" y="356677"/>
                </a:moveTo>
                <a:cubicBezTo>
                  <a:pt x="589863" y="356677"/>
                  <a:pt x="571498" y="374393"/>
                  <a:pt x="571498" y="404426"/>
                </a:cubicBezTo>
                <a:cubicBezTo>
                  <a:pt x="571498" y="434458"/>
                  <a:pt x="592780" y="450231"/>
                  <a:pt x="620219" y="450231"/>
                </a:cubicBezTo>
                <a:lnTo>
                  <a:pt x="657382" y="450231"/>
                </a:lnTo>
                <a:cubicBezTo>
                  <a:pt x="666780" y="450231"/>
                  <a:pt x="671534" y="457361"/>
                  <a:pt x="671534" y="464815"/>
                </a:cubicBezTo>
                <a:cubicBezTo>
                  <a:pt x="671534" y="472485"/>
                  <a:pt x="666780" y="479399"/>
                  <a:pt x="657382" y="479399"/>
                </a:cubicBezTo>
                <a:lnTo>
                  <a:pt x="577764" y="479399"/>
                </a:lnTo>
                <a:lnTo>
                  <a:pt x="577764" y="513753"/>
                </a:lnTo>
                <a:lnTo>
                  <a:pt x="655977" y="513753"/>
                </a:lnTo>
                <a:cubicBezTo>
                  <a:pt x="686982" y="513753"/>
                  <a:pt x="705347" y="496684"/>
                  <a:pt x="705347" y="464815"/>
                </a:cubicBezTo>
                <a:cubicBezTo>
                  <a:pt x="705347" y="436079"/>
                  <a:pt x="686982" y="419010"/>
                  <a:pt x="662999" y="419010"/>
                </a:cubicBezTo>
                <a:lnTo>
                  <a:pt x="620219" y="419010"/>
                </a:lnTo>
                <a:cubicBezTo>
                  <a:pt x="610173" y="419010"/>
                  <a:pt x="605419" y="412096"/>
                  <a:pt x="605419" y="404426"/>
                </a:cubicBezTo>
                <a:cubicBezTo>
                  <a:pt x="605419" y="396756"/>
                  <a:pt x="610173" y="389842"/>
                  <a:pt x="620219" y="389842"/>
                </a:cubicBezTo>
                <a:lnTo>
                  <a:pt x="694436" y="389842"/>
                </a:lnTo>
                <a:lnTo>
                  <a:pt x="694436" y="356677"/>
                </a:lnTo>
                <a:close/>
                <a:moveTo>
                  <a:pt x="1530159" y="356676"/>
                </a:moveTo>
                <a:lnTo>
                  <a:pt x="1475928" y="513752"/>
                </a:lnTo>
                <a:lnTo>
                  <a:pt x="1514278" y="513752"/>
                </a:lnTo>
                <a:lnTo>
                  <a:pt x="1524217" y="481668"/>
                </a:lnTo>
                <a:lnTo>
                  <a:pt x="1584390" y="481668"/>
                </a:lnTo>
                <a:lnTo>
                  <a:pt x="1594653" y="513752"/>
                </a:lnTo>
                <a:lnTo>
                  <a:pt x="1632356" y="513752"/>
                </a:lnTo>
                <a:lnTo>
                  <a:pt x="1576396" y="356676"/>
                </a:lnTo>
                <a:close/>
                <a:moveTo>
                  <a:pt x="1236424" y="356676"/>
                </a:moveTo>
                <a:cubicBezTo>
                  <a:pt x="1206176" y="356676"/>
                  <a:pt x="1187702" y="374393"/>
                  <a:pt x="1187702" y="404426"/>
                </a:cubicBezTo>
                <a:cubicBezTo>
                  <a:pt x="1187702" y="434458"/>
                  <a:pt x="1208984" y="450231"/>
                  <a:pt x="1236424" y="450231"/>
                </a:cubicBezTo>
                <a:lnTo>
                  <a:pt x="1273587" y="450231"/>
                </a:lnTo>
                <a:cubicBezTo>
                  <a:pt x="1282985" y="450231"/>
                  <a:pt x="1287739" y="457360"/>
                  <a:pt x="1287739" y="464815"/>
                </a:cubicBezTo>
                <a:cubicBezTo>
                  <a:pt x="1287739" y="472485"/>
                  <a:pt x="1282985" y="479399"/>
                  <a:pt x="1273587" y="479399"/>
                </a:cubicBezTo>
                <a:lnTo>
                  <a:pt x="1194076" y="479399"/>
                </a:lnTo>
                <a:lnTo>
                  <a:pt x="1194076" y="513752"/>
                </a:lnTo>
                <a:lnTo>
                  <a:pt x="1272290" y="513752"/>
                </a:lnTo>
                <a:cubicBezTo>
                  <a:pt x="1303295" y="513752"/>
                  <a:pt x="1321660" y="496684"/>
                  <a:pt x="1321660" y="464815"/>
                </a:cubicBezTo>
                <a:cubicBezTo>
                  <a:pt x="1321660" y="436079"/>
                  <a:pt x="1303187" y="419010"/>
                  <a:pt x="1279204" y="419010"/>
                </a:cubicBezTo>
                <a:lnTo>
                  <a:pt x="1236424" y="419010"/>
                </a:lnTo>
                <a:cubicBezTo>
                  <a:pt x="1226377" y="419010"/>
                  <a:pt x="1221624" y="412096"/>
                  <a:pt x="1221624" y="404426"/>
                </a:cubicBezTo>
                <a:cubicBezTo>
                  <a:pt x="1221624" y="396756"/>
                  <a:pt x="1226377" y="389842"/>
                  <a:pt x="1236424" y="389842"/>
                </a:cubicBezTo>
                <a:lnTo>
                  <a:pt x="1310641" y="389842"/>
                </a:lnTo>
                <a:lnTo>
                  <a:pt x="1310641" y="356676"/>
                </a:lnTo>
                <a:close/>
                <a:moveTo>
                  <a:pt x="726522" y="356568"/>
                </a:moveTo>
                <a:lnTo>
                  <a:pt x="726522" y="513752"/>
                </a:lnTo>
                <a:lnTo>
                  <a:pt x="762712" y="513752"/>
                </a:lnTo>
                <a:lnTo>
                  <a:pt x="762712" y="447422"/>
                </a:lnTo>
                <a:lnTo>
                  <a:pt x="814351" y="513752"/>
                </a:lnTo>
                <a:lnTo>
                  <a:pt x="856699" y="513752"/>
                </a:lnTo>
                <a:lnTo>
                  <a:pt x="797174" y="435214"/>
                </a:lnTo>
                <a:lnTo>
                  <a:pt x="856699" y="356568"/>
                </a:lnTo>
                <a:lnTo>
                  <a:pt x="814351" y="356568"/>
                </a:lnTo>
                <a:lnTo>
                  <a:pt x="762712" y="422899"/>
                </a:lnTo>
                <a:lnTo>
                  <a:pt x="762712" y="356568"/>
                </a:lnTo>
                <a:close/>
                <a:moveTo>
                  <a:pt x="1343374" y="356568"/>
                </a:moveTo>
                <a:lnTo>
                  <a:pt x="1343374" y="513752"/>
                </a:lnTo>
                <a:lnTo>
                  <a:pt x="1379673" y="513752"/>
                </a:lnTo>
                <a:lnTo>
                  <a:pt x="1379673" y="447422"/>
                </a:lnTo>
                <a:lnTo>
                  <a:pt x="1431311" y="513752"/>
                </a:lnTo>
                <a:lnTo>
                  <a:pt x="1473551" y="513752"/>
                </a:lnTo>
                <a:lnTo>
                  <a:pt x="1414134" y="435214"/>
                </a:lnTo>
                <a:lnTo>
                  <a:pt x="1473551" y="356568"/>
                </a:lnTo>
                <a:lnTo>
                  <a:pt x="1431311" y="356568"/>
                </a:lnTo>
                <a:lnTo>
                  <a:pt x="1379673" y="422899"/>
                </a:lnTo>
                <a:lnTo>
                  <a:pt x="1379673" y="356568"/>
                </a:lnTo>
                <a:close/>
                <a:moveTo>
                  <a:pt x="0" y="0"/>
                </a:moveTo>
                <a:lnTo>
                  <a:pt x="12191998" y="0"/>
                </a:lnTo>
                <a:lnTo>
                  <a:pt x="12191998" y="6857998"/>
                </a:lnTo>
                <a:lnTo>
                  <a:pt x="0" y="6857998"/>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nb-NO" noProof="0"/>
              <a:t>Hvis bildeplassholderikonet er under tekstboksen, velger du den grå plassholderboksen og går deretter til «sett inn» i toppmenyen og legger til bilde. IKKE flytt tekstboksen!</a:t>
            </a:r>
            <a:endParaRPr lang="en-US" noProof="0"/>
          </a:p>
        </p:txBody>
      </p:sp>
      <p:sp>
        <p:nvSpPr>
          <p:cNvPr id="3" name="Title 2">
            <a:extLst>
              <a:ext uri="{FF2B5EF4-FFF2-40B4-BE49-F238E27FC236}">
                <a16:creationId xmlns:a16="http://schemas.microsoft.com/office/drawing/2014/main" id="{C3500BE8-0CEC-4C01-7DFF-0DA88A40D470}"/>
              </a:ext>
            </a:extLst>
          </p:cNvPr>
          <p:cNvSpPr>
            <a:spLocks noGrp="1"/>
          </p:cNvSpPr>
          <p:nvPr>
            <p:ph type="title" hasCustomPrompt="1"/>
          </p:nvPr>
        </p:nvSpPr>
        <p:spPr>
          <a:xfrm>
            <a:off x="575999" y="1845591"/>
            <a:ext cx="7378109" cy="1903912"/>
          </a:xfrm>
        </p:spPr>
        <p:txBody>
          <a:bodyPr anchor="b"/>
          <a:lstStyle>
            <a:lvl1pPr>
              <a:lnSpc>
                <a:spcPct val="85000"/>
              </a:lnSpc>
              <a:defRPr sz="4200" spc="40" baseline="0">
                <a:solidFill>
                  <a:schemeClr val="bg1"/>
                </a:solidFill>
              </a:defRPr>
            </a:lvl1pPr>
          </a:lstStyle>
          <a:p>
            <a:r>
              <a:rPr lang="nb-NO"/>
              <a:t>Klikk for å legge til en overskrift på maksimalt to linjer</a:t>
            </a:r>
            <a:endParaRPr lang="en-US"/>
          </a:p>
        </p:txBody>
      </p:sp>
      <p:sp>
        <p:nvSpPr>
          <p:cNvPr id="15" name="Text Placeholder 3">
            <a:extLst>
              <a:ext uri="{FF2B5EF4-FFF2-40B4-BE49-F238E27FC236}">
                <a16:creationId xmlns:a16="http://schemas.microsoft.com/office/drawing/2014/main" id="{4ADADDBC-B851-244D-89BA-2589CA8A6CD4}"/>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bg1"/>
                </a:solidFill>
              </a:defRPr>
            </a:lvl1pPr>
          </a:lstStyle>
          <a:p>
            <a:pPr lvl="0"/>
            <a:r>
              <a:rPr lang="nb-NO"/>
              <a:t>Klikk for å legge til navn, tittel, Forretningsenhet og dato</a:t>
            </a:r>
            <a:endParaRPr lang="en-GB"/>
          </a:p>
        </p:txBody>
      </p:sp>
      <p:sp>
        <p:nvSpPr>
          <p:cNvPr id="19" name="Project Text Placeholder 7">
            <a:extLst>
              <a:ext uri="{FF2B5EF4-FFF2-40B4-BE49-F238E27FC236}">
                <a16:creationId xmlns:a16="http://schemas.microsoft.com/office/drawing/2014/main" id="{781C0485-B54D-504A-8E1C-DA7CC3C0FF1B}"/>
              </a:ext>
            </a:extLst>
          </p:cNvPr>
          <p:cNvSpPr>
            <a:spLocks noGrp="1"/>
          </p:cNvSpPr>
          <p:nvPr>
            <p:ph type="body" sz="quarter" idx="16" hasCustomPrompt="1"/>
          </p:nvPr>
        </p:nvSpPr>
        <p:spPr>
          <a:xfrm rot="5400000">
            <a:off x="9788686" y="1916687"/>
            <a:ext cx="4320000"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grpSp>
        <p:nvGrpSpPr>
          <p:cNvPr id="2" name="Instructions">
            <a:extLst>
              <a:ext uri="{FF2B5EF4-FFF2-40B4-BE49-F238E27FC236}">
                <a16:creationId xmlns:a16="http://schemas.microsoft.com/office/drawing/2014/main" id="{638BAAD7-33E8-98AE-D352-06CBA7AF7151}"/>
              </a:ext>
            </a:extLst>
          </p:cNvPr>
          <p:cNvGrpSpPr/>
          <p:nvPr userDrawn="1"/>
        </p:nvGrpSpPr>
        <p:grpSpPr>
          <a:xfrm>
            <a:off x="12395260" y="-12189"/>
            <a:ext cx="1681523" cy="2112003"/>
            <a:chOff x="12395260" y="-12189"/>
            <a:chExt cx="1681523" cy="2112003"/>
          </a:xfrm>
        </p:grpSpPr>
        <p:sp>
          <p:nvSpPr>
            <p:cNvPr id="8" name="textruta 5">
              <a:extLst>
                <a:ext uri="{FF2B5EF4-FFF2-40B4-BE49-F238E27FC236}">
                  <a16:creationId xmlns:a16="http://schemas.microsoft.com/office/drawing/2014/main" id="{51D675F3-1889-4447-B0F4-FBE407433188}"/>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018DEEF0-DD94-5249-9246-FD6718231BD2}"/>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0C1C4400-D3B5-244D-A4E9-12F13E258CD7}"/>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862FDDFE-BBE6-8844-9178-35DB0AD8FE9D}"/>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grpSp>
    </p:spTree>
    <p:extLst>
      <p:ext uri="{BB962C8B-B14F-4D97-AF65-F5344CB8AC3E}">
        <p14:creationId xmlns:p14="http://schemas.microsoft.com/office/powerpoint/2010/main" val="105041349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 Tittel start bilde blå">
    <p:bg>
      <p:bgPr>
        <a:solidFill>
          <a:schemeClr val="tx2"/>
        </a:solidFill>
        <a:effectLst/>
      </p:bgPr>
    </p:bg>
    <p:spTree>
      <p:nvGrpSpPr>
        <p:cNvPr id="1" name=""/>
        <p:cNvGrpSpPr/>
        <p:nvPr/>
      </p:nvGrpSpPr>
      <p:grpSpPr>
        <a:xfrm>
          <a:off x="0" y="0"/>
          <a:ext cx="0" cy="0"/>
          <a:chOff x="0" y="0"/>
          <a:chExt cx="0" cy="0"/>
        </a:xfrm>
      </p:grpSpPr>
      <p:sp>
        <p:nvSpPr>
          <p:cNvPr id="16" name="Picture Placeholder 1">
            <a:extLst>
              <a:ext uri="{FF2B5EF4-FFF2-40B4-BE49-F238E27FC236}">
                <a16:creationId xmlns:a16="http://schemas.microsoft.com/office/drawing/2014/main" id="{65EEAE91-E57E-6747-89AA-18B1431204B2}"/>
              </a:ext>
            </a:extLst>
          </p:cNvPr>
          <p:cNvSpPr>
            <a:spLocks noGrp="1"/>
          </p:cNvSpPr>
          <p:nvPr>
            <p:ph type="pic" sz="quarter" idx="13" hasCustomPrompt="1"/>
          </p:nvPr>
        </p:nvSpPr>
        <p:spPr>
          <a:xfrm>
            <a:off x="3" y="3"/>
            <a:ext cx="12191998" cy="6857998"/>
          </a:xfrm>
          <a:custGeom>
            <a:avLst/>
            <a:gdLst>
              <a:gd name="connsiteX0" fmla="*/ 936965 w 12191998"/>
              <a:gd name="connsiteY0" fmla="*/ 389410 h 6857998"/>
              <a:gd name="connsiteX1" fmla="*/ 957275 w 12191998"/>
              <a:gd name="connsiteY1" fmla="*/ 449691 h 6857998"/>
              <a:gd name="connsiteX2" fmla="*/ 917304 w 12191998"/>
              <a:gd name="connsiteY2" fmla="*/ 449691 h 6857998"/>
              <a:gd name="connsiteX3" fmla="*/ 1553818 w 12191998"/>
              <a:gd name="connsiteY3" fmla="*/ 389410 h 6857998"/>
              <a:gd name="connsiteX4" fmla="*/ 1574127 w 12191998"/>
              <a:gd name="connsiteY4" fmla="*/ 449690 h 6857998"/>
              <a:gd name="connsiteX5" fmla="*/ 1534156 w 12191998"/>
              <a:gd name="connsiteY5" fmla="*/ 449690 h 6857998"/>
              <a:gd name="connsiteX6" fmla="*/ 1029007 w 12191998"/>
              <a:gd name="connsiteY6" fmla="*/ 356677 h 6857998"/>
              <a:gd name="connsiteX7" fmla="*/ 1029007 w 12191998"/>
              <a:gd name="connsiteY7" fmla="*/ 513753 h 6857998"/>
              <a:gd name="connsiteX8" fmla="*/ 1065413 w 12191998"/>
              <a:gd name="connsiteY8" fmla="*/ 513753 h 6857998"/>
              <a:gd name="connsiteX9" fmla="*/ 1065413 w 12191998"/>
              <a:gd name="connsiteY9" fmla="*/ 416850 h 6857998"/>
              <a:gd name="connsiteX10" fmla="*/ 1127963 w 12191998"/>
              <a:gd name="connsiteY10" fmla="*/ 513429 h 6857998"/>
              <a:gd name="connsiteX11" fmla="*/ 1127963 w 12191998"/>
              <a:gd name="connsiteY11" fmla="*/ 513753 h 6857998"/>
              <a:gd name="connsiteX12" fmla="*/ 1165665 w 12191998"/>
              <a:gd name="connsiteY12" fmla="*/ 513753 h 6857998"/>
              <a:gd name="connsiteX13" fmla="*/ 1165557 w 12191998"/>
              <a:gd name="connsiteY13" fmla="*/ 479831 h 6857998"/>
              <a:gd name="connsiteX14" fmla="*/ 1165341 w 12191998"/>
              <a:gd name="connsiteY14" fmla="*/ 356677 h 6857998"/>
              <a:gd name="connsiteX15" fmla="*/ 1129151 w 12191998"/>
              <a:gd name="connsiteY15" fmla="*/ 356677 h 6857998"/>
              <a:gd name="connsiteX16" fmla="*/ 1129151 w 12191998"/>
              <a:gd name="connsiteY16" fmla="*/ 455416 h 6857998"/>
              <a:gd name="connsiteX17" fmla="*/ 1066062 w 12191998"/>
              <a:gd name="connsiteY17" fmla="*/ 356677 h 6857998"/>
              <a:gd name="connsiteX18" fmla="*/ 913306 w 12191998"/>
              <a:gd name="connsiteY18" fmla="*/ 356677 h 6857998"/>
              <a:gd name="connsiteX19" fmla="*/ 858967 w 12191998"/>
              <a:gd name="connsiteY19" fmla="*/ 513753 h 6857998"/>
              <a:gd name="connsiteX20" fmla="*/ 897318 w 12191998"/>
              <a:gd name="connsiteY20" fmla="*/ 513753 h 6857998"/>
              <a:gd name="connsiteX21" fmla="*/ 907257 w 12191998"/>
              <a:gd name="connsiteY21" fmla="*/ 481668 h 6857998"/>
              <a:gd name="connsiteX22" fmla="*/ 967430 w 12191998"/>
              <a:gd name="connsiteY22" fmla="*/ 481668 h 6857998"/>
              <a:gd name="connsiteX23" fmla="*/ 977693 w 12191998"/>
              <a:gd name="connsiteY23" fmla="*/ 513753 h 6857998"/>
              <a:gd name="connsiteX24" fmla="*/ 1015503 w 12191998"/>
              <a:gd name="connsiteY24" fmla="*/ 513753 h 6857998"/>
              <a:gd name="connsiteX25" fmla="*/ 959543 w 12191998"/>
              <a:gd name="connsiteY25" fmla="*/ 356677 h 6857998"/>
              <a:gd name="connsiteX26" fmla="*/ 620219 w 12191998"/>
              <a:gd name="connsiteY26" fmla="*/ 356677 h 6857998"/>
              <a:gd name="connsiteX27" fmla="*/ 571498 w 12191998"/>
              <a:gd name="connsiteY27" fmla="*/ 404426 h 6857998"/>
              <a:gd name="connsiteX28" fmla="*/ 620219 w 12191998"/>
              <a:gd name="connsiteY28" fmla="*/ 450231 h 6857998"/>
              <a:gd name="connsiteX29" fmla="*/ 657382 w 12191998"/>
              <a:gd name="connsiteY29" fmla="*/ 450231 h 6857998"/>
              <a:gd name="connsiteX30" fmla="*/ 671534 w 12191998"/>
              <a:gd name="connsiteY30" fmla="*/ 464815 h 6857998"/>
              <a:gd name="connsiteX31" fmla="*/ 657382 w 12191998"/>
              <a:gd name="connsiteY31" fmla="*/ 479399 h 6857998"/>
              <a:gd name="connsiteX32" fmla="*/ 577764 w 12191998"/>
              <a:gd name="connsiteY32" fmla="*/ 479399 h 6857998"/>
              <a:gd name="connsiteX33" fmla="*/ 577764 w 12191998"/>
              <a:gd name="connsiteY33" fmla="*/ 513753 h 6857998"/>
              <a:gd name="connsiteX34" fmla="*/ 655977 w 12191998"/>
              <a:gd name="connsiteY34" fmla="*/ 513753 h 6857998"/>
              <a:gd name="connsiteX35" fmla="*/ 705347 w 12191998"/>
              <a:gd name="connsiteY35" fmla="*/ 464815 h 6857998"/>
              <a:gd name="connsiteX36" fmla="*/ 662999 w 12191998"/>
              <a:gd name="connsiteY36" fmla="*/ 419010 h 6857998"/>
              <a:gd name="connsiteX37" fmla="*/ 620219 w 12191998"/>
              <a:gd name="connsiteY37" fmla="*/ 419010 h 6857998"/>
              <a:gd name="connsiteX38" fmla="*/ 605419 w 12191998"/>
              <a:gd name="connsiteY38" fmla="*/ 404426 h 6857998"/>
              <a:gd name="connsiteX39" fmla="*/ 620219 w 12191998"/>
              <a:gd name="connsiteY39" fmla="*/ 389842 h 6857998"/>
              <a:gd name="connsiteX40" fmla="*/ 694436 w 12191998"/>
              <a:gd name="connsiteY40" fmla="*/ 389842 h 6857998"/>
              <a:gd name="connsiteX41" fmla="*/ 694436 w 12191998"/>
              <a:gd name="connsiteY41" fmla="*/ 356677 h 6857998"/>
              <a:gd name="connsiteX42" fmla="*/ 1530159 w 12191998"/>
              <a:gd name="connsiteY42" fmla="*/ 356676 h 6857998"/>
              <a:gd name="connsiteX43" fmla="*/ 1475928 w 12191998"/>
              <a:gd name="connsiteY43" fmla="*/ 513752 h 6857998"/>
              <a:gd name="connsiteX44" fmla="*/ 1514278 w 12191998"/>
              <a:gd name="connsiteY44" fmla="*/ 513752 h 6857998"/>
              <a:gd name="connsiteX45" fmla="*/ 1524217 w 12191998"/>
              <a:gd name="connsiteY45" fmla="*/ 481668 h 6857998"/>
              <a:gd name="connsiteX46" fmla="*/ 1584390 w 12191998"/>
              <a:gd name="connsiteY46" fmla="*/ 481668 h 6857998"/>
              <a:gd name="connsiteX47" fmla="*/ 1594653 w 12191998"/>
              <a:gd name="connsiteY47" fmla="*/ 513752 h 6857998"/>
              <a:gd name="connsiteX48" fmla="*/ 1632356 w 12191998"/>
              <a:gd name="connsiteY48" fmla="*/ 513752 h 6857998"/>
              <a:gd name="connsiteX49" fmla="*/ 1576396 w 12191998"/>
              <a:gd name="connsiteY49" fmla="*/ 356676 h 6857998"/>
              <a:gd name="connsiteX50" fmla="*/ 1236424 w 12191998"/>
              <a:gd name="connsiteY50" fmla="*/ 356676 h 6857998"/>
              <a:gd name="connsiteX51" fmla="*/ 1187702 w 12191998"/>
              <a:gd name="connsiteY51" fmla="*/ 404426 h 6857998"/>
              <a:gd name="connsiteX52" fmla="*/ 1236424 w 12191998"/>
              <a:gd name="connsiteY52" fmla="*/ 450231 h 6857998"/>
              <a:gd name="connsiteX53" fmla="*/ 1273587 w 12191998"/>
              <a:gd name="connsiteY53" fmla="*/ 450231 h 6857998"/>
              <a:gd name="connsiteX54" fmla="*/ 1287739 w 12191998"/>
              <a:gd name="connsiteY54" fmla="*/ 464815 h 6857998"/>
              <a:gd name="connsiteX55" fmla="*/ 1273587 w 12191998"/>
              <a:gd name="connsiteY55" fmla="*/ 479399 h 6857998"/>
              <a:gd name="connsiteX56" fmla="*/ 1194076 w 12191998"/>
              <a:gd name="connsiteY56" fmla="*/ 479399 h 6857998"/>
              <a:gd name="connsiteX57" fmla="*/ 1194076 w 12191998"/>
              <a:gd name="connsiteY57" fmla="*/ 513752 h 6857998"/>
              <a:gd name="connsiteX58" fmla="*/ 1272290 w 12191998"/>
              <a:gd name="connsiteY58" fmla="*/ 513752 h 6857998"/>
              <a:gd name="connsiteX59" fmla="*/ 1321660 w 12191998"/>
              <a:gd name="connsiteY59" fmla="*/ 464815 h 6857998"/>
              <a:gd name="connsiteX60" fmla="*/ 1279204 w 12191998"/>
              <a:gd name="connsiteY60" fmla="*/ 419010 h 6857998"/>
              <a:gd name="connsiteX61" fmla="*/ 1236424 w 12191998"/>
              <a:gd name="connsiteY61" fmla="*/ 419010 h 6857998"/>
              <a:gd name="connsiteX62" fmla="*/ 1221624 w 12191998"/>
              <a:gd name="connsiteY62" fmla="*/ 404426 h 6857998"/>
              <a:gd name="connsiteX63" fmla="*/ 1236424 w 12191998"/>
              <a:gd name="connsiteY63" fmla="*/ 389842 h 6857998"/>
              <a:gd name="connsiteX64" fmla="*/ 1310641 w 12191998"/>
              <a:gd name="connsiteY64" fmla="*/ 389842 h 6857998"/>
              <a:gd name="connsiteX65" fmla="*/ 1310641 w 12191998"/>
              <a:gd name="connsiteY65" fmla="*/ 356676 h 6857998"/>
              <a:gd name="connsiteX66" fmla="*/ 726522 w 12191998"/>
              <a:gd name="connsiteY66" fmla="*/ 356568 h 6857998"/>
              <a:gd name="connsiteX67" fmla="*/ 726522 w 12191998"/>
              <a:gd name="connsiteY67" fmla="*/ 513752 h 6857998"/>
              <a:gd name="connsiteX68" fmla="*/ 762712 w 12191998"/>
              <a:gd name="connsiteY68" fmla="*/ 513752 h 6857998"/>
              <a:gd name="connsiteX69" fmla="*/ 762712 w 12191998"/>
              <a:gd name="connsiteY69" fmla="*/ 447422 h 6857998"/>
              <a:gd name="connsiteX70" fmla="*/ 814351 w 12191998"/>
              <a:gd name="connsiteY70" fmla="*/ 513752 h 6857998"/>
              <a:gd name="connsiteX71" fmla="*/ 856699 w 12191998"/>
              <a:gd name="connsiteY71" fmla="*/ 513752 h 6857998"/>
              <a:gd name="connsiteX72" fmla="*/ 797174 w 12191998"/>
              <a:gd name="connsiteY72" fmla="*/ 435214 h 6857998"/>
              <a:gd name="connsiteX73" fmla="*/ 856699 w 12191998"/>
              <a:gd name="connsiteY73" fmla="*/ 356568 h 6857998"/>
              <a:gd name="connsiteX74" fmla="*/ 814351 w 12191998"/>
              <a:gd name="connsiteY74" fmla="*/ 356568 h 6857998"/>
              <a:gd name="connsiteX75" fmla="*/ 762712 w 12191998"/>
              <a:gd name="connsiteY75" fmla="*/ 422899 h 6857998"/>
              <a:gd name="connsiteX76" fmla="*/ 762712 w 12191998"/>
              <a:gd name="connsiteY76" fmla="*/ 356568 h 6857998"/>
              <a:gd name="connsiteX77" fmla="*/ 1343374 w 12191998"/>
              <a:gd name="connsiteY77" fmla="*/ 356568 h 6857998"/>
              <a:gd name="connsiteX78" fmla="*/ 1343374 w 12191998"/>
              <a:gd name="connsiteY78" fmla="*/ 513752 h 6857998"/>
              <a:gd name="connsiteX79" fmla="*/ 1379673 w 12191998"/>
              <a:gd name="connsiteY79" fmla="*/ 513752 h 6857998"/>
              <a:gd name="connsiteX80" fmla="*/ 1379673 w 12191998"/>
              <a:gd name="connsiteY80" fmla="*/ 447422 h 6857998"/>
              <a:gd name="connsiteX81" fmla="*/ 1431311 w 12191998"/>
              <a:gd name="connsiteY81" fmla="*/ 513752 h 6857998"/>
              <a:gd name="connsiteX82" fmla="*/ 1473551 w 12191998"/>
              <a:gd name="connsiteY82" fmla="*/ 513752 h 6857998"/>
              <a:gd name="connsiteX83" fmla="*/ 1414134 w 12191998"/>
              <a:gd name="connsiteY83" fmla="*/ 435214 h 6857998"/>
              <a:gd name="connsiteX84" fmla="*/ 1473551 w 12191998"/>
              <a:gd name="connsiteY84" fmla="*/ 356568 h 6857998"/>
              <a:gd name="connsiteX85" fmla="*/ 1431311 w 12191998"/>
              <a:gd name="connsiteY85" fmla="*/ 356568 h 6857998"/>
              <a:gd name="connsiteX86" fmla="*/ 1379673 w 12191998"/>
              <a:gd name="connsiteY86" fmla="*/ 422899 h 6857998"/>
              <a:gd name="connsiteX87" fmla="*/ 1379673 w 12191998"/>
              <a:gd name="connsiteY87" fmla="*/ 356568 h 6857998"/>
              <a:gd name="connsiteX88" fmla="*/ 0 w 12191998"/>
              <a:gd name="connsiteY88" fmla="*/ 0 h 6857998"/>
              <a:gd name="connsiteX89" fmla="*/ 12191998 w 12191998"/>
              <a:gd name="connsiteY89" fmla="*/ 0 h 6857998"/>
              <a:gd name="connsiteX90" fmla="*/ 12191998 w 12191998"/>
              <a:gd name="connsiteY90" fmla="*/ 6857998 h 6857998"/>
              <a:gd name="connsiteX91" fmla="*/ 0 w 12191998"/>
              <a:gd name="connsiteY91" fmla="*/ 6857998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8" h="6857998">
                <a:moveTo>
                  <a:pt x="936965" y="389410"/>
                </a:moveTo>
                <a:lnTo>
                  <a:pt x="957275" y="449691"/>
                </a:lnTo>
                <a:lnTo>
                  <a:pt x="917304" y="449691"/>
                </a:lnTo>
                <a:close/>
                <a:moveTo>
                  <a:pt x="1553818" y="389410"/>
                </a:moveTo>
                <a:lnTo>
                  <a:pt x="1574127" y="449690"/>
                </a:lnTo>
                <a:lnTo>
                  <a:pt x="1534156" y="449690"/>
                </a:lnTo>
                <a:close/>
                <a:moveTo>
                  <a:pt x="1029007" y="356677"/>
                </a:moveTo>
                <a:lnTo>
                  <a:pt x="1029007" y="513753"/>
                </a:lnTo>
                <a:lnTo>
                  <a:pt x="1065413" y="513753"/>
                </a:lnTo>
                <a:lnTo>
                  <a:pt x="1065413" y="416850"/>
                </a:lnTo>
                <a:lnTo>
                  <a:pt x="1127963" y="513429"/>
                </a:lnTo>
                <a:lnTo>
                  <a:pt x="1127963" y="513753"/>
                </a:lnTo>
                <a:lnTo>
                  <a:pt x="1165665" y="513753"/>
                </a:lnTo>
                <a:lnTo>
                  <a:pt x="1165557" y="479831"/>
                </a:lnTo>
                <a:lnTo>
                  <a:pt x="1165341" y="356677"/>
                </a:lnTo>
                <a:lnTo>
                  <a:pt x="1129151" y="356677"/>
                </a:lnTo>
                <a:lnTo>
                  <a:pt x="1129151" y="455416"/>
                </a:lnTo>
                <a:lnTo>
                  <a:pt x="1066062" y="356677"/>
                </a:lnTo>
                <a:close/>
                <a:moveTo>
                  <a:pt x="913306" y="356677"/>
                </a:moveTo>
                <a:lnTo>
                  <a:pt x="858967" y="513753"/>
                </a:lnTo>
                <a:lnTo>
                  <a:pt x="897318" y="513753"/>
                </a:lnTo>
                <a:lnTo>
                  <a:pt x="907257" y="481668"/>
                </a:lnTo>
                <a:lnTo>
                  <a:pt x="967430" y="481668"/>
                </a:lnTo>
                <a:lnTo>
                  <a:pt x="977693" y="513753"/>
                </a:lnTo>
                <a:lnTo>
                  <a:pt x="1015503" y="513753"/>
                </a:lnTo>
                <a:lnTo>
                  <a:pt x="959543" y="356677"/>
                </a:lnTo>
                <a:close/>
                <a:moveTo>
                  <a:pt x="620219" y="356677"/>
                </a:moveTo>
                <a:cubicBezTo>
                  <a:pt x="589863" y="356677"/>
                  <a:pt x="571498" y="374393"/>
                  <a:pt x="571498" y="404426"/>
                </a:cubicBezTo>
                <a:cubicBezTo>
                  <a:pt x="571498" y="434458"/>
                  <a:pt x="592780" y="450231"/>
                  <a:pt x="620219" y="450231"/>
                </a:cubicBezTo>
                <a:lnTo>
                  <a:pt x="657382" y="450231"/>
                </a:lnTo>
                <a:cubicBezTo>
                  <a:pt x="666780" y="450231"/>
                  <a:pt x="671534" y="457361"/>
                  <a:pt x="671534" y="464815"/>
                </a:cubicBezTo>
                <a:cubicBezTo>
                  <a:pt x="671534" y="472485"/>
                  <a:pt x="666780" y="479399"/>
                  <a:pt x="657382" y="479399"/>
                </a:cubicBezTo>
                <a:lnTo>
                  <a:pt x="577764" y="479399"/>
                </a:lnTo>
                <a:lnTo>
                  <a:pt x="577764" y="513753"/>
                </a:lnTo>
                <a:lnTo>
                  <a:pt x="655977" y="513753"/>
                </a:lnTo>
                <a:cubicBezTo>
                  <a:pt x="686982" y="513753"/>
                  <a:pt x="705347" y="496684"/>
                  <a:pt x="705347" y="464815"/>
                </a:cubicBezTo>
                <a:cubicBezTo>
                  <a:pt x="705347" y="436079"/>
                  <a:pt x="686982" y="419010"/>
                  <a:pt x="662999" y="419010"/>
                </a:cubicBezTo>
                <a:lnTo>
                  <a:pt x="620219" y="419010"/>
                </a:lnTo>
                <a:cubicBezTo>
                  <a:pt x="610173" y="419010"/>
                  <a:pt x="605419" y="412096"/>
                  <a:pt x="605419" y="404426"/>
                </a:cubicBezTo>
                <a:cubicBezTo>
                  <a:pt x="605419" y="396756"/>
                  <a:pt x="610173" y="389842"/>
                  <a:pt x="620219" y="389842"/>
                </a:cubicBezTo>
                <a:lnTo>
                  <a:pt x="694436" y="389842"/>
                </a:lnTo>
                <a:lnTo>
                  <a:pt x="694436" y="356677"/>
                </a:lnTo>
                <a:close/>
                <a:moveTo>
                  <a:pt x="1530159" y="356676"/>
                </a:moveTo>
                <a:lnTo>
                  <a:pt x="1475928" y="513752"/>
                </a:lnTo>
                <a:lnTo>
                  <a:pt x="1514278" y="513752"/>
                </a:lnTo>
                <a:lnTo>
                  <a:pt x="1524217" y="481668"/>
                </a:lnTo>
                <a:lnTo>
                  <a:pt x="1584390" y="481668"/>
                </a:lnTo>
                <a:lnTo>
                  <a:pt x="1594653" y="513752"/>
                </a:lnTo>
                <a:lnTo>
                  <a:pt x="1632356" y="513752"/>
                </a:lnTo>
                <a:lnTo>
                  <a:pt x="1576396" y="356676"/>
                </a:lnTo>
                <a:close/>
                <a:moveTo>
                  <a:pt x="1236424" y="356676"/>
                </a:moveTo>
                <a:cubicBezTo>
                  <a:pt x="1206176" y="356676"/>
                  <a:pt x="1187702" y="374393"/>
                  <a:pt x="1187702" y="404426"/>
                </a:cubicBezTo>
                <a:cubicBezTo>
                  <a:pt x="1187702" y="434458"/>
                  <a:pt x="1208984" y="450231"/>
                  <a:pt x="1236424" y="450231"/>
                </a:cubicBezTo>
                <a:lnTo>
                  <a:pt x="1273587" y="450231"/>
                </a:lnTo>
                <a:cubicBezTo>
                  <a:pt x="1282985" y="450231"/>
                  <a:pt x="1287739" y="457360"/>
                  <a:pt x="1287739" y="464815"/>
                </a:cubicBezTo>
                <a:cubicBezTo>
                  <a:pt x="1287739" y="472485"/>
                  <a:pt x="1282985" y="479399"/>
                  <a:pt x="1273587" y="479399"/>
                </a:cubicBezTo>
                <a:lnTo>
                  <a:pt x="1194076" y="479399"/>
                </a:lnTo>
                <a:lnTo>
                  <a:pt x="1194076" y="513752"/>
                </a:lnTo>
                <a:lnTo>
                  <a:pt x="1272290" y="513752"/>
                </a:lnTo>
                <a:cubicBezTo>
                  <a:pt x="1303295" y="513752"/>
                  <a:pt x="1321660" y="496684"/>
                  <a:pt x="1321660" y="464815"/>
                </a:cubicBezTo>
                <a:cubicBezTo>
                  <a:pt x="1321660" y="436079"/>
                  <a:pt x="1303187" y="419010"/>
                  <a:pt x="1279204" y="419010"/>
                </a:cubicBezTo>
                <a:lnTo>
                  <a:pt x="1236424" y="419010"/>
                </a:lnTo>
                <a:cubicBezTo>
                  <a:pt x="1226377" y="419010"/>
                  <a:pt x="1221624" y="412096"/>
                  <a:pt x="1221624" y="404426"/>
                </a:cubicBezTo>
                <a:cubicBezTo>
                  <a:pt x="1221624" y="396756"/>
                  <a:pt x="1226377" y="389842"/>
                  <a:pt x="1236424" y="389842"/>
                </a:cubicBezTo>
                <a:lnTo>
                  <a:pt x="1310641" y="389842"/>
                </a:lnTo>
                <a:lnTo>
                  <a:pt x="1310641" y="356676"/>
                </a:lnTo>
                <a:close/>
                <a:moveTo>
                  <a:pt x="726522" y="356568"/>
                </a:moveTo>
                <a:lnTo>
                  <a:pt x="726522" y="513752"/>
                </a:lnTo>
                <a:lnTo>
                  <a:pt x="762712" y="513752"/>
                </a:lnTo>
                <a:lnTo>
                  <a:pt x="762712" y="447422"/>
                </a:lnTo>
                <a:lnTo>
                  <a:pt x="814351" y="513752"/>
                </a:lnTo>
                <a:lnTo>
                  <a:pt x="856699" y="513752"/>
                </a:lnTo>
                <a:lnTo>
                  <a:pt x="797174" y="435214"/>
                </a:lnTo>
                <a:lnTo>
                  <a:pt x="856699" y="356568"/>
                </a:lnTo>
                <a:lnTo>
                  <a:pt x="814351" y="356568"/>
                </a:lnTo>
                <a:lnTo>
                  <a:pt x="762712" y="422899"/>
                </a:lnTo>
                <a:lnTo>
                  <a:pt x="762712" y="356568"/>
                </a:lnTo>
                <a:close/>
                <a:moveTo>
                  <a:pt x="1343374" y="356568"/>
                </a:moveTo>
                <a:lnTo>
                  <a:pt x="1343374" y="513752"/>
                </a:lnTo>
                <a:lnTo>
                  <a:pt x="1379673" y="513752"/>
                </a:lnTo>
                <a:lnTo>
                  <a:pt x="1379673" y="447422"/>
                </a:lnTo>
                <a:lnTo>
                  <a:pt x="1431311" y="513752"/>
                </a:lnTo>
                <a:lnTo>
                  <a:pt x="1473551" y="513752"/>
                </a:lnTo>
                <a:lnTo>
                  <a:pt x="1414134" y="435214"/>
                </a:lnTo>
                <a:lnTo>
                  <a:pt x="1473551" y="356568"/>
                </a:lnTo>
                <a:lnTo>
                  <a:pt x="1431311" y="356568"/>
                </a:lnTo>
                <a:lnTo>
                  <a:pt x="1379673" y="422899"/>
                </a:lnTo>
                <a:lnTo>
                  <a:pt x="1379673" y="356568"/>
                </a:lnTo>
                <a:close/>
                <a:moveTo>
                  <a:pt x="0" y="0"/>
                </a:moveTo>
                <a:lnTo>
                  <a:pt x="12191998" y="0"/>
                </a:lnTo>
                <a:lnTo>
                  <a:pt x="12191998" y="6857998"/>
                </a:lnTo>
                <a:lnTo>
                  <a:pt x="0" y="6857998"/>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nb-NO" noProof="0"/>
              <a:t>Hvis bildeplassholderikonet er under tekstboksen, velger du den grå plassholderboksen og går deretter til «sett inn» i toppmenyen og legger til bilde. IKKE flytt tekstboksen!</a:t>
            </a:r>
            <a:endParaRPr lang="en-US" noProof="0"/>
          </a:p>
        </p:txBody>
      </p:sp>
      <p:sp>
        <p:nvSpPr>
          <p:cNvPr id="2" name="Title 2">
            <a:extLst>
              <a:ext uri="{FF2B5EF4-FFF2-40B4-BE49-F238E27FC236}">
                <a16:creationId xmlns:a16="http://schemas.microsoft.com/office/drawing/2014/main" id="{92B5FD61-E952-CCF3-3382-4A3B604094A1}"/>
              </a:ext>
            </a:extLst>
          </p:cNvPr>
          <p:cNvSpPr>
            <a:spLocks noGrp="1"/>
          </p:cNvSpPr>
          <p:nvPr>
            <p:ph type="title" hasCustomPrompt="1"/>
          </p:nvPr>
        </p:nvSpPr>
        <p:spPr>
          <a:xfrm>
            <a:off x="576000" y="1845591"/>
            <a:ext cx="7073308" cy="1903912"/>
          </a:xfrm>
        </p:spPr>
        <p:txBody>
          <a:bodyPr anchor="b"/>
          <a:lstStyle>
            <a:lvl1pPr>
              <a:lnSpc>
                <a:spcPct val="85000"/>
              </a:lnSpc>
              <a:defRPr sz="4200" spc="40" baseline="0">
                <a:solidFill>
                  <a:schemeClr val="tx2"/>
                </a:solidFill>
              </a:defRPr>
            </a:lvl1pPr>
          </a:lstStyle>
          <a:p>
            <a:r>
              <a:rPr lang="nb-NO"/>
              <a:t>Klikk for å legge til en overskrift på maksimalt to linjer</a:t>
            </a:r>
            <a:endParaRPr lang="en-US"/>
          </a:p>
        </p:txBody>
      </p:sp>
      <p:sp>
        <p:nvSpPr>
          <p:cNvPr id="3" name="Text Placeholder 3">
            <a:extLst>
              <a:ext uri="{FF2B5EF4-FFF2-40B4-BE49-F238E27FC236}">
                <a16:creationId xmlns:a16="http://schemas.microsoft.com/office/drawing/2014/main" id="{87B148F5-DCEB-ED5A-BE5C-2ADCC70967D8}"/>
              </a:ext>
            </a:extLst>
          </p:cNvPr>
          <p:cNvSpPr>
            <a:spLocks noGrp="1"/>
          </p:cNvSpPr>
          <p:nvPr>
            <p:ph type="body" sz="quarter" idx="15" hasCustomPrompt="1"/>
          </p:nvPr>
        </p:nvSpPr>
        <p:spPr>
          <a:xfrm>
            <a:off x="576000" y="3915585"/>
            <a:ext cx="3773171" cy="646331"/>
          </a:xfrm>
          <a:prstGeom prst="rect">
            <a:avLst/>
          </a:prstGeom>
        </p:spPr>
        <p:txBody>
          <a:bodyPr anchor="t">
            <a:noAutofit/>
          </a:bodyPr>
          <a:lstStyle>
            <a:lvl1pPr marL="0" indent="0">
              <a:lnSpc>
                <a:spcPct val="100000"/>
              </a:lnSpc>
              <a:spcBef>
                <a:spcPts val="0"/>
              </a:spcBef>
              <a:buNone/>
              <a:defRPr sz="1400" spc="70" baseline="0">
                <a:solidFill>
                  <a:schemeClr val="tx2"/>
                </a:solidFill>
              </a:defRPr>
            </a:lvl1pPr>
          </a:lstStyle>
          <a:p>
            <a:pPr lvl="0"/>
            <a:r>
              <a:rPr lang="nb-NO"/>
              <a:t>Klikk for å legge til navn, tittel, Forretningsenhet og dato</a:t>
            </a:r>
            <a:endParaRPr lang="en-GB"/>
          </a:p>
        </p:txBody>
      </p:sp>
      <p:sp>
        <p:nvSpPr>
          <p:cNvPr id="19" name="Project Text Placeholder 4">
            <a:extLst>
              <a:ext uri="{FF2B5EF4-FFF2-40B4-BE49-F238E27FC236}">
                <a16:creationId xmlns:a16="http://schemas.microsoft.com/office/drawing/2014/main" id="{28A0355F-8BDD-3A43-8AD2-176096A4C919}"/>
              </a:ext>
            </a:extLst>
          </p:cNvPr>
          <p:cNvSpPr>
            <a:spLocks noGrp="1"/>
          </p:cNvSpPr>
          <p:nvPr>
            <p:ph type="body" sz="quarter" idx="16" hasCustomPrompt="1"/>
          </p:nvPr>
        </p:nvSpPr>
        <p:spPr>
          <a:xfrm rot="5400000">
            <a:off x="9788686" y="1916687"/>
            <a:ext cx="4320000"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grpSp>
        <p:nvGrpSpPr>
          <p:cNvPr id="4" name="Instructions">
            <a:extLst>
              <a:ext uri="{FF2B5EF4-FFF2-40B4-BE49-F238E27FC236}">
                <a16:creationId xmlns:a16="http://schemas.microsoft.com/office/drawing/2014/main" id="{83243AC8-289A-FA11-0FEB-24883482BD98}"/>
              </a:ext>
            </a:extLst>
          </p:cNvPr>
          <p:cNvGrpSpPr/>
          <p:nvPr userDrawn="1"/>
        </p:nvGrpSpPr>
        <p:grpSpPr>
          <a:xfrm>
            <a:off x="12395260" y="-12189"/>
            <a:ext cx="1681523" cy="2112003"/>
            <a:chOff x="12395260" y="-12189"/>
            <a:chExt cx="1681523" cy="2112003"/>
          </a:xfrm>
        </p:grpSpPr>
        <p:sp>
          <p:nvSpPr>
            <p:cNvPr id="8" name="textruta 5">
              <a:extLst>
                <a:ext uri="{FF2B5EF4-FFF2-40B4-BE49-F238E27FC236}">
                  <a16:creationId xmlns:a16="http://schemas.microsoft.com/office/drawing/2014/main" id="{753B49A9-6373-BE4F-ABC3-64C5AB184A78}"/>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9" name="textruta 8">
              <a:extLst>
                <a:ext uri="{FF2B5EF4-FFF2-40B4-BE49-F238E27FC236}">
                  <a16:creationId xmlns:a16="http://schemas.microsoft.com/office/drawing/2014/main" id="{04E0EF0D-7851-6B40-A1EB-F8EEC09B316C}"/>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Rektangel 9">
              <a:extLst>
                <a:ext uri="{FF2B5EF4-FFF2-40B4-BE49-F238E27FC236}">
                  <a16:creationId xmlns:a16="http://schemas.microsoft.com/office/drawing/2014/main" id="{A0AE1B99-39ED-B84C-B91C-49AAA1356FB8}"/>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Rektangel 10">
              <a:extLst>
                <a:ext uri="{FF2B5EF4-FFF2-40B4-BE49-F238E27FC236}">
                  <a16:creationId xmlns:a16="http://schemas.microsoft.com/office/drawing/2014/main" id="{76FFDE6E-E3A0-B64F-B635-EC4F5335CBB1}"/>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grpSp>
    </p:spTree>
    <p:extLst>
      <p:ext uri="{BB962C8B-B14F-4D97-AF65-F5344CB8AC3E}">
        <p14:creationId xmlns:p14="http://schemas.microsoft.com/office/powerpoint/2010/main" val="394218240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 Startslide Grafisk/bilde">
    <p:spTree>
      <p:nvGrpSpPr>
        <p:cNvPr id="1" name=""/>
        <p:cNvGrpSpPr/>
        <p:nvPr/>
      </p:nvGrpSpPr>
      <p:grpSpPr>
        <a:xfrm>
          <a:off x="0" y="0"/>
          <a:ext cx="0" cy="0"/>
          <a:chOff x="0" y="0"/>
          <a:chExt cx="0" cy="0"/>
        </a:xfrm>
      </p:grpSpPr>
      <p:sp>
        <p:nvSpPr>
          <p:cNvPr id="11" name="Picture Placeholder 1">
            <a:extLst>
              <a:ext uri="{FF2B5EF4-FFF2-40B4-BE49-F238E27FC236}">
                <a16:creationId xmlns:a16="http://schemas.microsoft.com/office/drawing/2014/main" id="{83718FC5-379A-3343-904E-06A5A117D84C}"/>
              </a:ext>
            </a:extLst>
          </p:cNvPr>
          <p:cNvSpPr>
            <a:spLocks noGrp="1"/>
          </p:cNvSpPr>
          <p:nvPr>
            <p:ph type="pic" sz="quarter" idx="18" hasCustomPrompt="1"/>
          </p:nvPr>
        </p:nvSpPr>
        <p:spPr>
          <a:xfrm>
            <a:off x="6094413" y="0"/>
            <a:ext cx="6097587" cy="6857997"/>
          </a:xfrm>
          <a:custGeom>
            <a:avLst/>
            <a:gdLst>
              <a:gd name="connsiteX0" fmla="*/ 0 w 6095997"/>
              <a:gd name="connsiteY0" fmla="*/ 0 h 6857997"/>
              <a:gd name="connsiteX1" fmla="*/ 6095997 w 6095997"/>
              <a:gd name="connsiteY1" fmla="*/ 0 h 6857997"/>
              <a:gd name="connsiteX2" fmla="*/ 6095997 w 6095997"/>
              <a:gd name="connsiteY2" fmla="*/ 3157535 h 6857997"/>
              <a:gd name="connsiteX3" fmla="*/ 6095997 w 6095997"/>
              <a:gd name="connsiteY3" fmla="*/ 3428998 h 6857997"/>
              <a:gd name="connsiteX4" fmla="*/ 6095997 w 6095997"/>
              <a:gd name="connsiteY4" fmla="*/ 6857997 h 6857997"/>
              <a:gd name="connsiteX5" fmla="*/ 0 w 6095997"/>
              <a:gd name="connsiteY5" fmla="*/ 6857997 h 6857997"/>
              <a:gd name="connsiteX6" fmla="*/ 0 w 6095997"/>
              <a:gd name="connsiteY6" fmla="*/ 3428998 h 6857997"/>
              <a:gd name="connsiteX7" fmla="*/ 0 w 6095997"/>
              <a:gd name="connsiteY7" fmla="*/ 3157535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7" h="6857997">
                <a:moveTo>
                  <a:pt x="0" y="0"/>
                </a:moveTo>
                <a:lnTo>
                  <a:pt x="6095997" y="0"/>
                </a:lnTo>
                <a:lnTo>
                  <a:pt x="6095997" y="3157535"/>
                </a:lnTo>
                <a:lnTo>
                  <a:pt x="6095997" y="3428998"/>
                </a:lnTo>
                <a:lnTo>
                  <a:pt x="6095997" y="6857997"/>
                </a:lnTo>
                <a:lnTo>
                  <a:pt x="0" y="6857997"/>
                </a:lnTo>
                <a:lnTo>
                  <a:pt x="0" y="3428998"/>
                </a:lnTo>
                <a:lnTo>
                  <a:pt x="0" y="3157535"/>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nb-NO" noProof="0"/>
              <a:t>Klikk på ikonet for å legge til et bilde</a:t>
            </a:r>
            <a:endParaRPr lang="en-US" noProof="0"/>
          </a:p>
        </p:txBody>
      </p:sp>
      <p:sp>
        <p:nvSpPr>
          <p:cNvPr id="3" name="Rectangle 2">
            <a:extLst>
              <a:ext uri="{FF2B5EF4-FFF2-40B4-BE49-F238E27FC236}">
                <a16:creationId xmlns:a16="http://schemas.microsoft.com/office/drawing/2014/main" id="{7ABD8C07-48FE-CE42-BAC1-8E71230A09D6}"/>
              </a:ext>
            </a:extLst>
          </p:cNvPr>
          <p:cNvSpPr/>
          <p:nvPr userDrawn="1"/>
        </p:nvSpPr>
        <p:spPr>
          <a:xfrm>
            <a:off x="0" y="0"/>
            <a:ext cx="6096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3">
            <a:extLst>
              <a:ext uri="{FF2B5EF4-FFF2-40B4-BE49-F238E27FC236}">
                <a16:creationId xmlns:a16="http://schemas.microsoft.com/office/drawing/2014/main" id="{C00EA643-94BE-9825-451D-B46E4534A6E3}"/>
              </a:ext>
            </a:extLst>
          </p:cNvPr>
          <p:cNvSpPr>
            <a:spLocks noGrp="1"/>
          </p:cNvSpPr>
          <p:nvPr>
            <p:ph type="title" hasCustomPrompt="1"/>
          </p:nvPr>
        </p:nvSpPr>
        <p:spPr>
          <a:xfrm>
            <a:off x="576001" y="1022400"/>
            <a:ext cx="5088820" cy="1069200"/>
          </a:xfrm>
        </p:spPr>
        <p:txBody>
          <a:bodyPr anchor="b"/>
          <a:lstStyle>
            <a:lvl1pPr>
              <a:lnSpc>
                <a:spcPct val="85000"/>
              </a:lnSpc>
              <a:defRPr sz="2800" spc="40" baseline="0">
                <a:solidFill>
                  <a:schemeClr val="tx2"/>
                </a:solidFill>
              </a:defRPr>
            </a:lvl1pPr>
          </a:lstStyle>
          <a:p>
            <a:r>
              <a:rPr lang="nb-NO"/>
              <a:t>Klikk for å legge til en overskrift på maksimalt to linjer</a:t>
            </a:r>
            <a:endParaRPr lang="en-US"/>
          </a:p>
        </p:txBody>
      </p:sp>
      <p:sp>
        <p:nvSpPr>
          <p:cNvPr id="20" name="Text Placeholder 4">
            <a:extLst>
              <a:ext uri="{FF2B5EF4-FFF2-40B4-BE49-F238E27FC236}">
                <a16:creationId xmlns:a16="http://schemas.microsoft.com/office/drawing/2014/main" id="{01A6A6FB-6FA2-F143-90DF-C849DA3D5701}"/>
              </a:ext>
            </a:extLst>
          </p:cNvPr>
          <p:cNvSpPr>
            <a:spLocks noGrp="1"/>
          </p:cNvSpPr>
          <p:nvPr>
            <p:ph type="body" sz="quarter" idx="15" hasCustomPrompt="1"/>
          </p:nvPr>
        </p:nvSpPr>
        <p:spPr>
          <a:xfrm>
            <a:off x="588222" y="2228854"/>
            <a:ext cx="3755854" cy="771519"/>
          </a:xfrm>
          <a:prstGeom prst="rect">
            <a:avLst/>
          </a:prstGeom>
        </p:spPr>
        <p:txBody>
          <a:bodyPr anchor="t">
            <a:noAutofit/>
          </a:bodyPr>
          <a:lstStyle>
            <a:lvl1pPr marL="0" indent="0">
              <a:lnSpc>
                <a:spcPct val="100000"/>
              </a:lnSpc>
              <a:spcBef>
                <a:spcPts val="0"/>
              </a:spcBef>
              <a:buNone/>
              <a:defRPr sz="1400" spc="70" baseline="0">
                <a:solidFill>
                  <a:schemeClr val="tx2"/>
                </a:solidFill>
              </a:defRPr>
            </a:lvl1pPr>
          </a:lstStyle>
          <a:p>
            <a:pPr lvl="0"/>
            <a:r>
              <a:rPr lang="nb-NO"/>
              <a:t>Klikk for å legge til navn, tittel, Forretningsenhet og dato</a:t>
            </a:r>
            <a:endParaRPr lang="en-GB"/>
          </a:p>
        </p:txBody>
      </p:sp>
      <p:sp>
        <p:nvSpPr>
          <p:cNvPr id="16" name="Project Text Placeholder 5">
            <a:extLst>
              <a:ext uri="{FF2B5EF4-FFF2-40B4-BE49-F238E27FC236}">
                <a16:creationId xmlns:a16="http://schemas.microsoft.com/office/drawing/2014/main" id="{2E3C9CEE-5237-A84E-AB7E-0657C69C9212}"/>
              </a:ext>
            </a:extLst>
          </p:cNvPr>
          <p:cNvSpPr>
            <a:spLocks noGrp="1"/>
          </p:cNvSpPr>
          <p:nvPr>
            <p:ph type="body" sz="quarter" idx="19" hasCustomPrompt="1"/>
          </p:nvPr>
        </p:nvSpPr>
        <p:spPr>
          <a:xfrm rot="5400000">
            <a:off x="9788686" y="1916687"/>
            <a:ext cx="4320000"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pic>
        <p:nvPicPr>
          <p:cNvPr id="4" name="Outcut ">
            <a:extLst>
              <a:ext uri="{FF2B5EF4-FFF2-40B4-BE49-F238E27FC236}">
                <a16:creationId xmlns:a16="http://schemas.microsoft.com/office/drawing/2014/main" id="{5C1AE774-2D36-A94D-AAEE-5D6B6412685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29892"/>
            <a:ext cx="6094413" cy="3428107"/>
          </a:xfrm>
          <a:prstGeom prst="rect">
            <a:avLst/>
          </a:prstGeom>
        </p:spPr>
      </p:pic>
      <p:sp>
        <p:nvSpPr>
          <p:cNvPr id="2" name="Logotype">
            <a:extLst>
              <a:ext uri="{FF2B5EF4-FFF2-40B4-BE49-F238E27FC236}">
                <a16:creationId xmlns:a16="http://schemas.microsoft.com/office/drawing/2014/main" id="{CD627662-B06A-CC7F-35DE-69FEA422B3F6}"/>
              </a:ext>
            </a:extLst>
          </p:cNvPr>
          <p:cNvSpPr/>
          <p:nvPr/>
        </p:nvSpPr>
        <p:spPr>
          <a:xfrm>
            <a:off x="576139" y="356679"/>
            <a:ext cx="1060123" cy="157076"/>
          </a:xfrm>
          <a:custGeom>
            <a:avLst/>
            <a:gdLst>
              <a:gd name="connsiteX0" fmla="*/ 981639 w 1060123"/>
              <a:gd name="connsiteY0" fmla="*/ 32820 h 157076"/>
              <a:gd name="connsiteX1" fmla="*/ 961991 w 1060123"/>
              <a:gd name="connsiteY1" fmla="*/ 93059 h 157076"/>
              <a:gd name="connsiteX2" fmla="*/ 1001935 w 1060123"/>
              <a:gd name="connsiteY2" fmla="*/ 93059 h 157076"/>
              <a:gd name="connsiteX3" fmla="*/ 365214 w 1060123"/>
              <a:gd name="connsiteY3" fmla="*/ 32820 h 157076"/>
              <a:gd name="connsiteX4" fmla="*/ 345566 w 1060123"/>
              <a:gd name="connsiteY4" fmla="*/ 93059 h 157076"/>
              <a:gd name="connsiteX5" fmla="*/ 385509 w 1060123"/>
              <a:gd name="connsiteY5" fmla="*/ 93059 h 157076"/>
              <a:gd name="connsiteX6" fmla="*/ 957997 w 1060123"/>
              <a:gd name="connsiteY6" fmla="*/ 109 h 157076"/>
              <a:gd name="connsiteX7" fmla="*/ 1004202 w 1060123"/>
              <a:gd name="connsiteY7" fmla="*/ 109 h 157076"/>
              <a:gd name="connsiteX8" fmla="*/ 1060123 w 1060123"/>
              <a:gd name="connsiteY8" fmla="*/ 157076 h 157076"/>
              <a:gd name="connsiteX9" fmla="*/ 1022447 w 1060123"/>
              <a:gd name="connsiteY9" fmla="*/ 157076 h 157076"/>
              <a:gd name="connsiteX10" fmla="*/ 1012191 w 1060123"/>
              <a:gd name="connsiteY10" fmla="*/ 125013 h 157076"/>
              <a:gd name="connsiteX11" fmla="*/ 952059 w 1060123"/>
              <a:gd name="connsiteY11" fmla="*/ 125013 h 157076"/>
              <a:gd name="connsiteX12" fmla="*/ 942127 w 1060123"/>
              <a:gd name="connsiteY12" fmla="*/ 157076 h 157076"/>
              <a:gd name="connsiteX13" fmla="*/ 903803 w 1060123"/>
              <a:gd name="connsiteY13" fmla="*/ 157076 h 157076"/>
              <a:gd name="connsiteX14" fmla="*/ 664467 w 1060123"/>
              <a:gd name="connsiteY14" fmla="*/ 109 h 157076"/>
              <a:gd name="connsiteX15" fmla="*/ 738632 w 1060123"/>
              <a:gd name="connsiteY15" fmla="*/ 109 h 157076"/>
              <a:gd name="connsiteX16" fmla="*/ 738632 w 1060123"/>
              <a:gd name="connsiteY16" fmla="*/ 33251 h 157076"/>
              <a:gd name="connsiteX17" fmla="*/ 664467 w 1060123"/>
              <a:gd name="connsiteY17" fmla="*/ 33251 h 157076"/>
              <a:gd name="connsiteX18" fmla="*/ 649677 w 1060123"/>
              <a:gd name="connsiteY18" fmla="*/ 47825 h 157076"/>
              <a:gd name="connsiteX19" fmla="*/ 664467 w 1060123"/>
              <a:gd name="connsiteY19" fmla="*/ 62399 h 157076"/>
              <a:gd name="connsiteX20" fmla="*/ 707217 w 1060123"/>
              <a:gd name="connsiteY20" fmla="*/ 62399 h 157076"/>
              <a:gd name="connsiteX21" fmla="*/ 749643 w 1060123"/>
              <a:gd name="connsiteY21" fmla="*/ 108172 h 157076"/>
              <a:gd name="connsiteX22" fmla="*/ 700308 w 1060123"/>
              <a:gd name="connsiteY22" fmla="*/ 157076 h 157076"/>
              <a:gd name="connsiteX23" fmla="*/ 622148 w 1060123"/>
              <a:gd name="connsiteY23" fmla="*/ 157076 h 157076"/>
              <a:gd name="connsiteX24" fmla="*/ 622148 w 1060123"/>
              <a:gd name="connsiteY24" fmla="*/ 122746 h 157076"/>
              <a:gd name="connsiteX25" fmla="*/ 701603 w 1060123"/>
              <a:gd name="connsiteY25" fmla="*/ 122746 h 157076"/>
              <a:gd name="connsiteX26" fmla="*/ 715745 w 1060123"/>
              <a:gd name="connsiteY26" fmla="*/ 108172 h 157076"/>
              <a:gd name="connsiteX27" fmla="*/ 701603 w 1060123"/>
              <a:gd name="connsiteY27" fmla="*/ 93598 h 157076"/>
              <a:gd name="connsiteX28" fmla="*/ 664467 w 1060123"/>
              <a:gd name="connsiteY28" fmla="*/ 93598 h 157076"/>
              <a:gd name="connsiteX29" fmla="*/ 615779 w 1060123"/>
              <a:gd name="connsiteY29" fmla="*/ 47825 h 157076"/>
              <a:gd name="connsiteX30" fmla="*/ 664467 w 1060123"/>
              <a:gd name="connsiteY30" fmla="*/ 109 h 157076"/>
              <a:gd name="connsiteX31" fmla="*/ 457192 w 1060123"/>
              <a:gd name="connsiteY31" fmla="*/ 109 h 157076"/>
              <a:gd name="connsiteX32" fmla="*/ 494221 w 1060123"/>
              <a:gd name="connsiteY32" fmla="*/ 109 h 157076"/>
              <a:gd name="connsiteX33" fmla="*/ 557267 w 1060123"/>
              <a:gd name="connsiteY33" fmla="*/ 98780 h 157076"/>
              <a:gd name="connsiteX34" fmla="*/ 557267 w 1060123"/>
              <a:gd name="connsiteY34" fmla="*/ 109 h 157076"/>
              <a:gd name="connsiteX35" fmla="*/ 593432 w 1060123"/>
              <a:gd name="connsiteY35" fmla="*/ 109 h 157076"/>
              <a:gd name="connsiteX36" fmla="*/ 593648 w 1060123"/>
              <a:gd name="connsiteY36" fmla="*/ 123178 h 157076"/>
              <a:gd name="connsiteX37" fmla="*/ 593756 w 1060123"/>
              <a:gd name="connsiteY37" fmla="*/ 157076 h 157076"/>
              <a:gd name="connsiteX38" fmla="*/ 556079 w 1060123"/>
              <a:gd name="connsiteY38" fmla="*/ 157076 h 157076"/>
              <a:gd name="connsiteX39" fmla="*/ 556079 w 1060123"/>
              <a:gd name="connsiteY39" fmla="*/ 156752 h 157076"/>
              <a:gd name="connsiteX40" fmla="*/ 493573 w 1060123"/>
              <a:gd name="connsiteY40" fmla="*/ 60240 h 157076"/>
              <a:gd name="connsiteX41" fmla="*/ 493573 w 1060123"/>
              <a:gd name="connsiteY41" fmla="*/ 157076 h 157076"/>
              <a:gd name="connsiteX42" fmla="*/ 457192 w 1060123"/>
              <a:gd name="connsiteY42" fmla="*/ 157076 h 157076"/>
              <a:gd name="connsiteX43" fmla="*/ 341571 w 1060123"/>
              <a:gd name="connsiteY43" fmla="*/ 109 h 157076"/>
              <a:gd name="connsiteX44" fmla="*/ 387776 w 1060123"/>
              <a:gd name="connsiteY44" fmla="*/ 109 h 157076"/>
              <a:gd name="connsiteX45" fmla="*/ 443697 w 1060123"/>
              <a:gd name="connsiteY45" fmla="*/ 157076 h 157076"/>
              <a:gd name="connsiteX46" fmla="*/ 405913 w 1060123"/>
              <a:gd name="connsiteY46" fmla="*/ 157076 h 157076"/>
              <a:gd name="connsiteX47" fmla="*/ 395657 w 1060123"/>
              <a:gd name="connsiteY47" fmla="*/ 125013 h 157076"/>
              <a:gd name="connsiteX48" fmla="*/ 335526 w 1060123"/>
              <a:gd name="connsiteY48" fmla="*/ 125013 h 157076"/>
              <a:gd name="connsiteX49" fmla="*/ 325594 w 1060123"/>
              <a:gd name="connsiteY49" fmla="*/ 157076 h 157076"/>
              <a:gd name="connsiteX50" fmla="*/ 287270 w 1060123"/>
              <a:gd name="connsiteY50" fmla="*/ 157076 h 157076"/>
              <a:gd name="connsiteX51" fmla="*/ 48688 w 1060123"/>
              <a:gd name="connsiteY51" fmla="*/ 109 h 157076"/>
              <a:gd name="connsiteX52" fmla="*/ 122853 w 1060123"/>
              <a:gd name="connsiteY52" fmla="*/ 109 h 157076"/>
              <a:gd name="connsiteX53" fmla="*/ 122853 w 1060123"/>
              <a:gd name="connsiteY53" fmla="*/ 33251 h 157076"/>
              <a:gd name="connsiteX54" fmla="*/ 48688 w 1060123"/>
              <a:gd name="connsiteY54" fmla="*/ 33251 h 157076"/>
              <a:gd name="connsiteX55" fmla="*/ 33898 w 1060123"/>
              <a:gd name="connsiteY55" fmla="*/ 47825 h 157076"/>
              <a:gd name="connsiteX56" fmla="*/ 48688 w 1060123"/>
              <a:gd name="connsiteY56" fmla="*/ 62399 h 157076"/>
              <a:gd name="connsiteX57" fmla="*/ 91438 w 1060123"/>
              <a:gd name="connsiteY57" fmla="*/ 62399 h 157076"/>
              <a:gd name="connsiteX58" fmla="*/ 133756 w 1060123"/>
              <a:gd name="connsiteY58" fmla="*/ 108172 h 157076"/>
              <a:gd name="connsiteX59" fmla="*/ 84421 w 1060123"/>
              <a:gd name="connsiteY59" fmla="*/ 157076 h 157076"/>
              <a:gd name="connsiteX60" fmla="*/ 6261 w 1060123"/>
              <a:gd name="connsiteY60" fmla="*/ 157076 h 157076"/>
              <a:gd name="connsiteX61" fmla="*/ 6261 w 1060123"/>
              <a:gd name="connsiteY61" fmla="*/ 122746 h 157076"/>
              <a:gd name="connsiteX62" fmla="*/ 85824 w 1060123"/>
              <a:gd name="connsiteY62" fmla="*/ 122746 h 157076"/>
              <a:gd name="connsiteX63" fmla="*/ 99966 w 1060123"/>
              <a:gd name="connsiteY63" fmla="*/ 108172 h 157076"/>
              <a:gd name="connsiteX64" fmla="*/ 85824 w 1060123"/>
              <a:gd name="connsiteY64" fmla="*/ 93598 h 157076"/>
              <a:gd name="connsiteX65" fmla="*/ 48688 w 1060123"/>
              <a:gd name="connsiteY65" fmla="*/ 93598 h 157076"/>
              <a:gd name="connsiteX66" fmla="*/ 0 w 1060123"/>
              <a:gd name="connsiteY66" fmla="*/ 47825 h 157076"/>
              <a:gd name="connsiteX67" fmla="*/ 48688 w 1060123"/>
              <a:gd name="connsiteY67" fmla="*/ 109 h 157076"/>
              <a:gd name="connsiteX68" fmla="*/ 771342 w 1060123"/>
              <a:gd name="connsiteY68" fmla="*/ 0 h 157076"/>
              <a:gd name="connsiteX69" fmla="*/ 807615 w 1060123"/>
              <a:gd name="connsiteY69" fmla="*/ 0 h 157076"/>
              <a:gd name="connsiteX70" fmla="*/ 807615 w 1060123"/>
              <a:gd name="connsiteY70" fmla="*/ 66285 h 157076"/>
              <a:gd name="connsiteX71" fmla="*/ 859218 w 1060123"/>
              <a:gd name="connsiteY71" fmla="*/ 0 h 157076"/>
              <a:gd name="connsiteX72" fmla="*/ 901429 w 1060123"/>
              <a:gd name="connsiteY72" fmla="*/ 0 h 157076"/>
              <a:gd name="connsiteX73" fmla="*/ 842053 w 1060123"/>
              <a:gd name="connsiteY73" fmla="*/ 78592 h 157076"/>
              <a:gd name="connsiteX74" fmla="*/ 901429 w 1060123"/>
              <a:gd name="connsiteY74" fmla="*/ 157076 h 157076"/>
              <a:gd name="connsiteX75" fmla="*/ 859218 w 1060123"/>
              <a:gd name="connsiteY75" fmla="*/ 157076 h 157076"/>
              <a:gd name="connsiteX76" fmla="*/ 807615 w 1060123"/>
              <a:gd name="connsiteY76" fmla="*/ 90791 h 157076"/>
              <a:gd name="connsiteX77" fmla="*/ 807615 w 1060123"/>
              <a:gd name="connsiteY77" fmla="*/ 157076 h 157076"/>
              <a:gd name="connsiteX78" fmla="*/ 771342 w 1060123"/>
              <a:gd name="connsiteY78" fmla="*/ 157076 h 157076"/>
              <a:gd name="connsiteX79" fmla="*/ 154916 w 1060123"/>
              <a:gd name="connsiteY79" fmla="*/ 0 h 157076"/>
              <a:gd name="connsiteX80" fmla="*/ 191081 w 1060123"/>
              <a:gd name="connsiteY80" fmla="*/ 0 h 157076"/>
              <a:gd name="connsiteX81" fmla="*/ 191081 w 1060123"/>
              <a:gd name="connsiteY81" fmla="*/ 66285 h 157076"/>
              <a:gd name="connsiteX82" fmla="*/ 242684 w 1060123"/>
              <a:gd name="connsiteY82" fmla="*/ 0 h 157076"/>
              <a:gd name="connsiteX83" fmla="*/ 285003 w 1060123"/>
              <a:gd name="connsiteY83" fmla="*/ 0 h 157076"/>
              <a:gd name="connsiteX84" fmla="*/ 225519 w 1060123"/>
              <a:gd name="connsiteY84" fmla="*/ 78592 h 157076"/>
              <a:gd name="connsiteX85" fmla="*/ 285003 w 1060123"/>
              <a:gd name="connsiteY85" fmla="*/ 157076 h 157076"/>
              <a:gd name="connsiteX86" fmla="*/ 242684 w 1060123"/>
              <a:gd name="connsiteY86" fmla="*/ 157076 h 157076"/>
              <a:gd name="connsiteX87" fmla="*/ 191081 w 1060123"/>
              <a:gd name="connsiteY87" fmla="*/ 90791 h 157076"/>
              <a:gd name="connsiteX88" fmla="*/ 191081 w 1060123"/>
              <a:gd name="connsiteY88" fmla="*/ 157076 h 157076"/>
              <a:gd name="connsiteX89" fmla="*/ 154916 w 1060123"/>
              <a:gd name="connsiteY89" fmla="*/ 157076 h 157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060123" h="157076">
                <a:moveTo>
                  <a:pt x="981639" y="32820"/>
                </a:moveTo>
                <a:lnTo>
                  <a:pt x="961991" y="93059"/>
                </a:lnTo>
                <a:lnTo>
                  <a:pt x="1001935" y="93059"/>
                </a:lnTo>
                <a:close/>
                <a:moveTo>
                  <a:pt x="365214" y="32820"/>
                </a:moveTo>
                <a:lnTo>
                  <a:pt x="345566" y="93059"/>
                </a:lnTo>
                <a:lnTo>
                  <a:pt x="385509" y="93059"/>
                </a:lnTo>
                <a:close/>
                <a:moveTo>
                  <a:pt x="957997" y="109"/>
                </a:moveTo>
                <a:lnTo>
                  <a:pt x="1004202" y="109"/>
                </a:lnTo>
                <a:lnTo>
                  <a:pt x="1060123" y="157076"/>
                </a:lnTo>
                <a:lnTo>
                  <a:pt x="1022447" y="157076"/>
                </a:lnTo>
                <a:lnTo>
                  <a:pt x="1012191" y="125013"/>
                </a:lnTo>
                <a:lnTo>
                  <a:pt x="952059" y="125013"/>
                </a:lnTo>
                <a:lnTo>
                  <a:pt x="942127" y="157076"/>
                </a:lnTo>
                <a:lnTo>
                  <a:pt x="903803" y="157076"/>
                </a:lnTo>
                <a:close/>
                <a:moveTo>
                  <a:pt x="664467" y="109"/>
                </a:moveTo>
                <a:lnTo>
                  <a:pt x="738632" y="109"/>
                </a:lnTo>
                <a:lnTo>
                  <a:pt x="738632" y="33251"/>
                </a:lnTo>
                <a:lnTo>
                  <a:pt x="664467" y="33251"/>
                </a:lnTo>
                <a:cubicBezTo>
                  <a:pt x="654427" y="33251"/>
                  <a:pt x="649677" y="40160"/>
                  <a:pt x="649677" y="47825"/>
                </a:cubicBezTo>
                <a:cubicBezTo>
                  <a:pt x="649677" y="55490"/>
                  <a:pt x="654427" y="62399"/>
                  <a:pt x="664467" y="62399"/>
                </a:cubicBezTo>
                <a:lnTo>
                  <a:pt x="707217" y="62399"/>
                </a:lnTo>
                <a:cubicBezTo>
                  <a:pt x="731183" y="62399"/>
                  <a:pt x="749643" y="79456"/>
                  <a:pt x="749643" y="108172"/>
                </a:cubicBezTo>
                <a:cubicBezTo>
                  <a:pt x="749643" y="140019"/>
                  <a:pt x="731291" y="157076"/>
                  <a:pt x="700308" y="157076"/>
                </a:cubicBezTo>
                <a:lnTo>
                  <a:pt x="622148" y="157076"/>
                </a:lnTo>
                <a:lnTo>
                  <a:pt x="622148" y="122746"/>
                </a:lnTo>
                <a:lnTo>
                  <a:pt x="701603" y="122746"/>
                </a:lnTo>
                <a:cubicBezTo>
                  <a:pt x="710995" y="122746"/>
                  <a:pt x="715745" y="115837"/>
                  <a:pt x="715745" y="108172"/>
                </a:cubicBezTo>
                <a:cubicBezTo>
                  <a:pt x="715745" y="100723"/>
                  <a:pt x="710995" y="93598"/>
                  <a:pt x="701603" y="93598"/>
                </a:cubicBezTo>
                <a:lnTo>
                  <a:pt x="664467" y="93598"/>
                </a:lnTo>
                <a:cubicBezTo>
                  <a:pt x="637046" y="93598"/>
                  <a:pt x="615779" y="77837"/>
                  <a:pt x="615779" y="47825"/>
                </a:cubicBezTo>
                <a:cubicBezTo>
                  <a:pt x="615779" y="17814"/>
                  <a:pt x="634239" y="109"/>
                  <a:pt x="664467" y="109"/>
                </a:cubicBezTo>
                <a:close/>
                <a:moveTo>
                  <a:pt x="457192" y="109"/>
                </a:moveTo>
                <a:lnTo>
                  <a:pt x="494221" y="109"/>
                </a:lnTo>
                <a:lnTo>
                  <a:pt x="557267" y="98780"/>
                </a:lnTo>
                <a:lnTo>
                  <a:pt x="557267" y="109"/>
                </a:lnTo>
                <a:lnTo>
                  <a:pt x="593432" y="109"/>
                </a:lnTo>
                <a:lnTo>
                  <a:pt x="593648" y="123178"/>
                </a:lnTo>
                <a:lnTo>
                  <a:pt x="593756" y="157076"/>
                </a:lnTo>
                <a:lnTo>
                  <a:pt x="556079" y="157076"/>
                </a:lnTo>
                <a:lnTo>
                  <a:pt x="556079" y="156752"/>
                </a:lnTo>
                <a:lnTo>
                  <a:pt x="493573" y="60240"/>
                </a:lnTo>
                <a:lnTo>
                  <a:pt x="493573" y="157076"/>
                </a:lnTo>
                <a:lnTo>
                  <a:pt x="457192" y="157076"/>
                </a:lnTo>
                <a:close/>
                <a:moveTo>
                  <a:pt x="341571" y="109"/>
                </a:moveTo>
                <a:lnTo>
                  <a:pt x="387776" y="109"/>
                </a:lnTo>
                <a:lnTo>
                  <a:pt x="443697" y="157076"/>
                </a:lnTo>
                <a:lnTo>
                  <a:pt x="405913" y="157076"/>
                </a:lnTo>
                <a:lnTo>
                  <a:pt x="395657" y="125013"/>
                </a:lnTo>
                <a:lnTo>
                  <a:pt x="335526" y="125013"/>
                </a:lnTo>
                <a:lnTo>
                  <a:pt x="325594" y="157076"/>
                </a:lnTo>
                <a:lnTo>
                  <a:pt x="287270" y="157076"/>
                </a:lnTo>
                <a:close/>
                <a:moveTo>
                  <a:pt x="48688" y="109"/>
                </a:moveTo>
                <a:lnTo>
                  <a:pt x="122853" y="109"/>
                </a:lnTo>
                <a:lnTo>
                  <a:pt x="122853" y="33251"/>
                </a:lnTo>
                <a:lnTo>
                  <a:pt x="48688" y="33251"/>
                </a:lnTo>
                <a:cubicBezTo>
                  <a:pt x="38648" y="33251"/>
                  <a:pt x="33898" y="40160"/>
                  <a:pt x="33898" y="47825"/>
                </a:cubicBezTo>
                <a:cubicBezTo>
                  <a:pt x="33898" y="55490"/>
                  <a:pt x="38648" y="62399"/>
                  <a:pt x="48688" y="62399"/>
                </a:cubicBezTo>
                <a:lnTo>
                  <a:pt x="91438" y="62399"/>
                </a:lnTo>
                <a:cubicBezTo>
                  <a:pt x="115404" y="62399"/>
                  <a:pt x="133756" y="79456"/>
                  <a:pt x="133756" y="108172"/>
                </a:cubicBezTo>
                <a:cubicBezTo>
                  <a:pt x="133756" y="140019"/>
                  <a:pt x="115404" y="157076"/>
                  <a:pt x="84421" y="157076"/>
                </a:cubicBezTo>
                <a:lnTo>
                  <a:pt x="6261" y="157076"/>
                </a:lnTo>
                <a:lnTo>
                  <a:pt x="6261" y="122746"/>
                </a:lnTo>
                <a:lnTo>
                  <a:pt x="85824" y="122746"/>
                </a:lnTo>
                <a:cubicBezTo>
                  <a:pt x="95216" y="122746"/>
                  <a:pt x="99966" y="115837"/>
                  <a:pt x="99966" y="108172"/>
                </a:cubicBezTo>
                <a:cubicBezTo>
                  <a:pt x="99966" y="100723"/>
                  <a:pt x="95216" y="93598"/>
                  <a:pt x="85824" y="93598"/>
                </a:cubicBezTo>
                <a:lnTo>
                  <a:pt x="48688" y="93598"/>
                </a:lnTo>
                <a:cubicBezTo>
                  <a:pt x="21267" y="93598"/>
                  <a:pt x="0" y="77837"/>
                  <a:pt x="0" y="47825"/>
                </a:cubicBezTo>
                <a:cubicBezTo>
                  <a:pt x="0" y="17814"/>
                  <a:pt x="18352" y="109"/>
                  <a:pt x="48688" y="109"/>
                </a:cubicBezTo>
                <a:close/>
                <a:moveTo>
                  <a:pt x="771342" y="0"/>
                </a:moveTo>
                <a:lnTo>
                  <a:pt x="807615" y="0"/>
                </a:lnTo>
                <a:lnTo>
                  <a:pt x="807615" y="66285"/>
                </a:lnTo>
                <a:lnTo>
                  <a:pt x="859218" y="0"/>
                </a:lnTo>
                <a:lnTo>
                  <a:pt x="901429" y="0"/>
                </a:lnTo>
                <a:lnTo>
                  <a:pt x="842053" y="78592"/>
                </a:lnTo>
                <a:lnTo>
                  <a:pt x="901429" y="157076"/>
                </a:lnTo>
                <a:lnTo>
                  <a:pt x="859218" y="157076"/>
                </a:lnTo>
                <a:lnTo>
                  <a:pt x="807615" y="90791"/>
                </a:lnTo>
                <a:lnTo>
                  <a:pt x="807615" y="157076"/>
                </a:lnTo>
                <a:lnTo>
                  <a:pt x="771342" y="157076"/>
                </a:lnTo>
                <a:close/>
                <a:moveTo>
                  <a:pt x="154916" y="0"/>
                </a:moveTo>
                <a:lnTo>
                  <a:pt x="191081" y="0"/>
                </a:lnTo>
                <a:lnTo>
                  <a:pt x="191081" y="66285"/>
                </a:lnTo>
                <a:lnTo>
                  <a:pt x="242684" y="0"/>
                </a:lnTo>
                <a:lnTo>
                  <a:pt x="285003" y="0"/>
                </a:lnTo>
                <a:lnTo>
                  <a:pt x="225519" y="78592"/>
                </a:lnTo>
                <a:lnTo>
                  <a:pt x="285003" y="157076"/>
                </a:lnTo>
                <a:lnTo>
                  <a:pt x="242684" y="157076"/>
                </a:lnTo>
                <a:lnTo>
                  <a:pt x="191081" y="90791"/>
                </a:lnTo>
                <a:lnTo>
                  <a:pt x="191081" y="157076"/>
                </a:lnTo>
                <a:lnTo>
                  <a:pt x="154916" y="157076"/>
                </a:lnTo>
                <a:close/>
              </a:path>
            </a:pathLst>
          </a:custGeom>
          <a:solidFill>
            <a:schemeClr val="tx2"/>
          </a:solidFill>
          <a:ln w="6350" cap="flat">
            <a:noFill/>
            <a:prstDash val="solid"/>
            <a:miter/>
          </a:ln>
        </p:spPr>
        <p:txBody>
          <a:bodyPr wrap="square" rtlCol="0" anchor="ctr">
            <a:noAutofit/>
          </a:bodyPr>
          <a:lstStyle/>
          <a:p>
            <a:endParaRPr lang="sv-SE">
              <a:solidFill>
                <a:schemeClr val="tx2"/>
              </a:solidFill>
            </a:endParaRPr>
          </a:p>
        </p:txBody>
      </p:sp>
    </p:spTree>
    <p:extLst>
      <p:ext uri="{BB962C8B-B14F-4D97-AF65-F5344CB8AC3E}">
        <p14:creationId xmlns:p14="http://schemas.microsoft.com/office/powerpoint/2010/main" val="310319818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 Kapittelslide blå">
    <p:bg>
      <p:bgRef idx="1001">
        <a:schemeClr val="bg2"/>
      </p:bgRef>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C8947C0-B446-3666-F95B-5D72E6EE1C95}"/>
              </a:ext>
            </a:extLst>
          </p:cNvPr>
          <p:cNvSpPr>
            <a:spLocks noGrp="1"/>
          </p:cNvSpPr>
          <p:nvPr>
            <p:ph type="title" hasCustomPrompt="1"/>
          </p:nvPr>
        </p:nvSpPr>
        <p:spPr>
          <a:xfrm>
            <a:off x="576000" y="2635861"/>
            <a:ext cx="5520000" cy="1008135"/>
          </a:xfrm>
        </p:spPr>
        <p:txBody>
          <a:bodyPr anchor="b"/>
          <a:lstStyle>
            <a:lvl1pPr>
              <a:lnSpc>
                <a:spcPct val="85000"/>
              </a:lnSpc>
              <a:defRPr sz="3200" spc="40" baseline="0"/>
            </a:lvl1pPr>
          </a:lstStyle>
          <a:p>
            <a:r>
              <a:rPr lang="nb-NO"/>
              <a:t>Klikk for å legge til en overskrift på maksimalt to linjer</a:t>
            </a:r>
            <a:endParaRPr lang="en-US"/>
          </a:p>
        </p:txBody>
      </p:sp>
      <p:sp>
        <p:nvSpPr>
          <p:cNvPr id="7" name="Text Placeholder 3">
            <a:extLst>
              <a:ext uri="{FF2B5EF4-FFF2-40B4-BE49-F238E27FC236}">
                <a16:creationId xmlns:a16="http://schemas.microsoft.com/office/drawing/2014/main" id="{B3E48E8E-AA00-0557-BFB1-276B591238E6}"/>
              </a:ext>
            </a:extLst>
          </p:cNvPr>
          <p:cNvSpPr>
            <a:spLocks noGrp="1"/>
          </p:cNvSpPr>
          <p:nvPr>
            <p:ph type="body" sz="quarter" idx="15" hasCustomPrompt="1"/>
          </p:nvPr>
        </p:nvSpPr>
        <p:spPr>
          <a:xfrm>
            <a:off x="576000" y="3801285"/>
            <a:ext cx="3772163" cy="646331"/>
          </a:xfrm>
          <a:prstGeom prst="rect">
            <a:avLst/>
          </a:prstGeom>
        </p:spPr>
        <p:txBody>
          <a:bodyPr anchor="t">
            <a:noAutofit/>
          </a:bodyPr>
          <a:lstStyle>
            <a:lvl1pPr marL="0" indent="0">
              <a:lnSpc>
                <a:spcPct val="100000"/>
              </a:lnSpc>
              <a:spcBef>
                <a:spcPts val="0"/>
              </a:spcBef>
              <a:buNone/>
              <a:defRPr sz="1400" spc="70" baseline="0">
                <a:solidFill>
                  <a:schemeClr val="tx2"/>
                </a:solidFill>
              </a:defRPr>
            </a:lvl1pPr>
          </a:lstStyle>
          <a:p>
            <a:pPr lvl="0"/>
            <a:r>
              <a:rPr lang="nb-NO" noProof="0"/>
              <a:t>Klikk for å legge til navn eller kort informasjon</a:t>
            </a:r>
            <a:endParaRPr lang="en-US" noProof="0"/>
          </a:p>
        </p:txBody>
      </p:sp>
      <p:sp>
        <p:nvSpPr>
          <p:cNvPr id="2" name="Logotype">
            <a:extLst>
              <a:ext uri="{FF2B5EF4-FFF2-40B4-BE49-F238E27FC236}">
                <a16:creationId xmlns:a16="http://schemas.microsoft.com/office/drawing/2014/main" id="{7401ABD0-D741-7BB1-F56F-11EC903F5A62}"/>
              </a:ext>
            </a:extLst>
          </p:cNvPr>
          <p:cNvSpPr/>
          <p:nvPr/>
        </p:nvSpPr>
        <p:spPr>
          <a:xfrm>
            <a:off x="576139" y="6451484"/>
            <a:ext cx="615478" cy="91194"/>
          </a:xfrm>
          <a:custGeom>
            <a:avLst/>
            <a:gdLst>
              <a:gd name="connsiteX0" fmla="*/ 569913 w 615478"/>
              <a:gd name="connsiteY0" fmla="*/ 19054 h 91194"/>
              <a:gd name="connsiteX1" fmla="*/ 558506 w 615478"/>
              <a:gd name="connsiteY1" fmla="*/ 54027 h 91194"/>
              <a:gd name="connsiteX2" fmla="*/ 581696 w 615478"/>
              <a:gd name="connsiteY2" fmla="*/ 54027 h 91194"/>
              <a:gd name="connsiteX3" fmla="*/ 212033 w 615478"/>
              <a:gd name="connsiteY3" fmla="*/ 19054 h 91194"/>
              <a:gd name="connsiteX4" fmla="*/ 200626 w 615478"/>
              <a:gd name="connsiteY4" fmla="*/ 54027 h 91194"/>
              <a:gd name="connsiteX5" fmla="*/ 223816 w 615478"/>
              <a:gd name="connsiteY5" fmla="*/ 54027 h 91194"/>
              <a:gd name="connsiteX6" fmla="*/ 556187 w 615478"/>
              <a:gd name="connsiteY6" fmla="*/ 63 h 91194"/>
              <a:gd name="connsiteX7" fmla="*/ 583012 w 615478"/>
              <a:gd name="connsiteY7" fmla="*/ 63 h 91194"/>
              <a:gd name="connsiteX8" fmla="*/ 615478 w 615478"/>
              <a:gd name="connsiteY8" fmla="*/ 91194 h 91194"/>
              <a:gd name="connsiteX9" fmla="*/ 593604 w 615478"/>
              <a:gd name="connsiteY9" fmla="*/ 91194 h 91194"/>
              <a:gd name="connsiteX10" fmla="*/ 587650 w 615478"/>
              <a:gd name="connsiteY10" fmla="*/ 72580 h 91194"/>
              <a:gd name="connsiteX11" fmla="*/ 552739 w 615478"/>
              <a:gd name="connsiteY11" fmla="*/ 72580 h 91194"/>
              <a:gd name="connsiteX12" fmla="*/ 546973 w 615478"/>
              <a:gd name="connsiteY12" fmla="*/ 91194 h 91194"/>
              <a:gd name="connsiteX13" fmla="*/ 524723 w 615478"/>
              <a:gd name="connsiteY13" fmla="*/ 91194 h 91194"/>
              <a:gd name="connsiteX14" fmla="*/ 385771 w 615478"/>
              <a:gd name="connsiteY14" fmla="*/ 63 h 91194"/>
              <a:gd name="connsiteX15" fmla="*/ 428829 w 615478"/>
              <a:gd name="connsiteY15" fmla="*/ 63 h 91194"/>
              <a:gd name="connsiteX16" fmla="*/ 428829 w 615478"/>
              <a:gd name="connsiteY16" fmla="*/ 19305 h 91194"/>
              <a:gd name="connsiteX17" fmla="*/ 385771 w 615478"/>
              <a:gd name="connsiteY17" fmla="*/ 19305 h 91194"/>
              <a:gd name="connsiteX18" fmla="*/ 377184 w 615478"/>
              <a:gd name="connsiteY18" fmla="*/ 27766 h 91194"/>
              <a:gd name="connsiteX19" fmla="*/ 385771 w 615478"/>
              <a:gd name="connsiteY19" fmla="*/ 36227 h 91194"/>
              <a:gd name="connsiteX20" fmla="*/ 410590 w 615478"/>
              <a:gd name="connsiteY20" fmla="*/ 36227 h 91194"/>
              <a:gd name="connsiteX21" fmla="*/ 435222 w 615478"/>
              <a:gd name="connsiteY21" fmla="*/ 62802 h 91194"/>
              <a:gd name="connsiteX22" fmla="*/ 406579 w 615478"/>
              <a:gd name="connsiteY22" fmla="*/ 91194 h 91194"/>
              <a:gd name="connsiteX23" fmla="*/ 361202 w 615478"/>
              <a:gd name="connsiteY23" fmla="*/ 91194 h 91194"/>
              <a:gd name="connsiteX24" fmla="*/ 361202 w 615478"/>
              <a:gd name="connsiteY24" fmla="*/ 71263 h 91194"/>
              <a:gd name="connsiteX25" fmla="*/ 407331 w 615478"/>
              <a:gd name="connsiteY25" fmla="*/ 71263 h 91194"/>
              <a:gd name="connsiteX26" fmla="*/ 415542 w 615478"/>
              <a:gd name="connsiteY26" fmla="*/ 62802 h 91194"/>
              <a:gd name="connsiteX27" fmla="*/ 407331 w 615478"/>
              <a:gd name="connsiteY27" fmla="*/ 54341 h 91194"/>
              <a:gd name="connsiteX28" fmla="*/ 385771 w 615478"/>
              <a:gd name="connsiteY28" fmla="*/ 54341 h 91194"/>
              <a:gd name="connsiteX29" fmla="*/ 357504 w 615478"/>
              <a:gd name="connsiteY29" fmla="*/ 27766 h 91194"/>
              <a:gd name="connsiteX30" fmla="*/ 385771 w 615478"/>
              <a:gd name="connsiteY30" fmla="*/ 63 h 91194"/>
              <a:gd name="connsiteX31" fmla="*/ 265433 w 615478"/>
              <a:gd name="connsiteY31" fmla="*/ 63 h 91194"/>
              <a:gd name="connsiteX32" fmla="*/ 286931 w 615478"/>
              <a:gd name="connsiteY32" fmla="*/ 63 h 91194"/>
              <a:gd name="connsiteX33" fmla="*/ 323534 w 615478"/>
              <a:gd name="connsiteY33" fmla="*/ 57349 h 91194"/>
              <a:gd name="connsiteX34" fmla="*/ 323534 w 615478"/>
              <a:gd name="connsiteY34" fmla="*/ 63 h 91194"/>
              <a:gd name="connsiteX35" fmla="*/ 344530 w 615478"/>
              <a:gd name="connsiteY35" fmla="*/ 63 h 91194"/>
              <a:gd name="connsiteX36" fmla="*/ 344655 w 615478"/>
              <a:gd name="connsiteY36" fmla="*/ 71514 h 91194"/>
              <a:gd name="connsiteX37" fmla="*/ 344718 w 615478"/>
              <a:gd name="connsiteY37" fmla="*/ 91194 h 91194"/>
              <a:gd name="connsiteX38" fmla="*/ 322844 w 615478"/>
              <a:gd name="connsiteY38" fmla="*/ 91194 h 91194"/>
              <a:gd name="connsiteX39" fmla="*/ 322844 w 615478"/>
              <a:gd name="connsiteY39" fmla="*/ 91006 h 91194"/>
              <a:gd name="connsiteX40" fmla="*/ 286555 w 615478"/>
              <a:gd name="connsiteY40" fmla="*/ 34974 h 91194"/>
              <a:gd name="connsiteX41" fmla="*/ 286555 w 615478"/>
              <a:gd name="connsiteY41" fmla="*/ 91194 h 91194"/>
              <a:gd name="connsiteX42" fmla="*/ 265433 w 615478"/>
              <a:gd name="connsiteY42" fmla="*/ 91194 h 91194"/>
              <a:gd name="connsiteX43" fmla="*/ 198307 w 615478"/>
              <a:gd name="connsiteY43" fmla="*/ 63 h 91194"/>
              <a:gd name="connsiteX44" fmla="*/ 225132 w 615478"/>
              <a:gd name="connsiteY44" fmla="*/ 63 h 91194"/>
              <a:gd name="connsiteX45" fmla="*/ 257598 w 615478"/>
              <a:gd name="connsiteY45" fmla="*/ 91194 h 91194"/>
              <a:gd name="connsiteX46" fmla="*/ 235662 w 615478"/>
              <a:gd name="connsiteY46" fmla="*/ 91194 h 91194"/>
              <a:gd name="connsiteX47" fmla="*/ 229707 w 615478"/>
              <a:gd name="connsiteY47" fmla="*/ 72580 h 91194"/>
              <a:gd name="connsiteX48" fmla="*/ 194797 w 615478"/>
              <a:gd name="connsiteY48" fmla="*/ 72580 h 91194"/>
              <a:gd name="connsiteX49" fmla="*/ 189031 w 615478"/>
              <a:gd name="connsiteY49" fmla="*/ 91194 h 91194"/>
              <a:gd name="connsiteX50" fmla="*/ 166781 w 615478"/>
              <a:gd name="connsiteY50" fmla="*/ 91194 h 91194"/>
              <a:gd name="connsiteX51" fmla="*/ 28267 w 615478"/>
              <a:gd name="connsiteY51" fmla="*/ 63 h 91194"/>
              <a:gd name="connsiteX52" fmla="*/ 71325 w 615478"/>
              <a:gd name="connsiteY52" fmla="*/ 63 h 91194"/>
              <a:gd name="connsiteX53" fmla="*/ 71325 w 615478"/>
              <a:gd name="connsiteY53" fmla="*/ 19305 h 91194"/>
              <a:gd name="connsiteX54" fmla="*/ 28267 w 615478"/>
              <a:gd name="connsiteY54" fmla="*/ 19305 h 91194"/>
              <a:gd name="connsiteX55" fmla="*/ 19680 w 615478"/>
              <a:gd name="connsiteY55" fmla="*/ 27766 h 91194"/>
              <a:gd name="connsiteX56" fmla="*/ 28267 w 615478"/>
              <a:gd name="connsiteY56" fmla="*/ 36227 h 91194"/>
              <a:gd name="connsiteX57" fmla="*/ 53086 w 615478"/>
              <a:gd name="connsiteY57" fmla="*/ 36227 h 91194"/>
              <a:gd name="connsiteX58" fmla="*/ 77655 w 615478"/>
              <a:gd name="connsiteY58" fmla="*/ 62802 h 91194"/>
              <a:gd name="connsiteX59" fmla="*/ 49012 w 615478"/>
              <a:gd name="connsiteY59" fmla="*/ 91194 h 91194"/>
              <a:gd name="connsiteX60" fmla="*/ 3635 w 615478"/>
              <a:gd name="connsiteY60" fmla="*/ 91194 h 91194"/>
              <a:gd name="connsiteX61" fmla="*/ 3635 w 615478"/>
              <a:gd name="connsiteY61" fmla="*/ 71263 h 91194"/>
              <a:gd name="connsiteX62" fmla="*/ 49827 w 615478"/>
              <a:gd name="connsiteY62" fmla="*/ 71263 h 91194"/>
              <a:gd name="connsiteX63" fmla="*/ 58038 w 615478"/>
              <a:gd name="connsiteY63" fmla="*/ 62802 h 91194"/>
              <a:gd name="connsiteX64" fmla="*/ 49827 w 615478"/>
              <a:gd name="connsiteY64" fmla="*/ 54341 h 91194"/>
              <a:gd name="connsiteX65" fmla="*/ 28267 w 615478"/>
              <a:gd name="connsiteY65" fmla="*/ 54341 h 91194"/>
              <a:gd name="connsiteX66" fmla="*/ 0 w 615478"/>
              <a:gd name="connsiteY66" fmla="*/ 27766 h 91194"/>
              <a:gd name="connsiteX67" fmla="*/ 28267 w 615478"/>
              <a:gd name="connsiteY67" fmla="*/ 63 h 91194"/>
              <a:gd name="connsiteX68" fmla="*/ 447820 w 615478"/>
              <a:gd name="connsiteY68" fmla="*/ 0 h 91194"/>
              <a:gd name="connsiteX69" fmla="*/ 468879 w 615478"/>
              <a:gd name="connsiteY69" fmla="*/ 0 h 91194"/>
              <a:gd name="connsiteX70" fmla="*/ 468879 w 615478"/>
              <a:gd name="connsiteY70" fmla="*/ 38483 h 91194"/>
              <a:gd name="connsiteX71" fmla="*/ 498839 w 615478"/>
              <a:gd name="connsiteY71" fmla="*/ 0 h 91194"/>
              <a:gd name="connsiteX72" fmla="*/ 523345 w 615478"/>
              <a:gd name="connsiteY72" fmla="*/ 0 h 91194"/>
              <a:gd name="connsiteX73" fmla="*/ 488873 w 615478"/>
              <a:gd name="connsiteY73" fmla="*/ 45629 h 91194"/>
              <a:gd name="connsiteX74" fmla="*/ 523345 w 615478"/>
              <a:gd name="connsiteY74" fmla="*/ 91194 h 91194"/>
              <a:gd name="connsiteX75" fmla="*/ 498839 w 615478"/>
              <a:gd name="connsiteY75" fmla="*/ 91194 h 91194"/>
              <a:gd name="connsiteX76" fmla="*/ 468879 w 615478"/>
              <a:gd name="connsiteY76" fmla="*/ 52711 h 91194"/>
              <a:gd name="connsiteX77" fmla="*/ 468879 w 615478"/>
              <a:gd name="connsiteY77" fmla="*/ 91194 h 91194"/>
              <a:gd name="connsiteX78" fmla="*/ 447820 w 615478"/>
              <a:gd name="connsiteY78" fmla="*/ 91194 h 91194"/>
              <a:gd name="connsiteX79" fmla="*/ 89940 w 615478"/>
              <a:gd name="connsiteY79" fmla="*/ 0 h 91194"/>
              <a:gd name="connsiteX80" fmla="*/ 110937 w 615478"/>
              <a:gd name="connsiteY80" fmla="*/ 0 h 91194"/>
              <a:gd name="connsiteX81" fmla="*/ 110937 w 615478"/>
              <a:gd name="connsiteY81" fmla="*/ 38483 h 91194"/>
              <a:gd name="connsiteX82" fmla="*/ 140896 w 615478"/>
              <a:gd name="connsiteY82" fmla="*/ 0 h 91194"/>
              <a:gd name="connsiteX83" fmla="*/ 165465 w 615478"/>
              <a:gd name="connsiteY83" fmla="*/ 0 h 91194"/>
              <a:gd name="connsiteX84" fmla="*/ 130930 w 615478"/>
              <a:gd name="connsiteY84" fmla="*/ 45629 h 91194"/>
              <a:gd name="connsiteX85" fmla="*/ 165465 w 615478"/>
              <a:gd name="connsiteY85" fmla="*/ 91194 h 91194"/>
              <a:gd name="connsiteX86" fmla="*/ 140896 w 615478"/>
              <a:gd name="connsiteY86" fmla="*/ 91194 h 91194"/>
              <a:gd name="connsiteX87" fmla="*/ 110937 w 615478"/>
              <a:gd name="connsiteY87" fmla="*/ 52711 h 91194"/>
              <a:gd name="connsiteX88" fmla="*/ 110937 w 615478"/>
              <a:gd name="connsiteY88" fmla="*/ 91194 h 91194"/>
              <a:gd name="connsiteX89" fmla="*/ 89940 w 615478"/>
              <a:gd name="connsiteY89" fmla="*/ 91194 h 9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15478" h="91194">
                <a:moveTo>
                  <a:pt x="569913" y="19054"/>
                </a:moveTo>
                <a:lnTo>
                  <a:pt x="558506" y="54027"/>
                </a:lnTo>
                <a:lnTo>
                  <a:pt x="581696" y="54027"/>
                </a:lnTo>
                <a:close/>
                <a:moveTo>
                  <a:pt x="212033" y="19054"/>
                </a:moveTo>
                <a:lnTo>
                  <a:pt x="200626" y="54027"/>
                </a:lnTo>
                <a:lnTo>
                  <a:pt x="223816" y="54027"/>
                </a:lnTo>
                <a:close/>
                <a:moveTo>
                  <a:pt x="556187" y="63"/>
                </a:moveTo>
                <a:lnTo>
                  <a:pt x="583012" y="63"/>
                </a:lnTo>
                <a:lnTo>
                  <a:pt x="615478" y="91194"/>
                </a:lnTo>
                <a:lnTo>
                  <a:pt x="593604" y="91194"/>
                </a:lnTo>
                <a:lnTo>
                  <a:pt x="587650" y="72580"/>
                </a:lnTo>
                <a:lnTo>
                  <a:pt x="552739" y="72580"/>
                </a:lnTo>
                <a:lnTo>
                  <a:pt x="546973" y="91194"/>
                </a:lnTo>
                <a:lnTo>
                  <a:pt x="524723" y="91194"/>
                </a:lnTo>
                <a:close/>
                <a:moveTo>
                  <a:pt x="385771" y="63"/>
                </a:moveTo>
                <a:lnTo>
                  <a:pt x="428829" y="63"/>
                </a:lnTo>
                <a:lnTo>
                  <a:pt x="428829" y="19305"/>
                </a:lnTo>
                <a:lnTo>
                  <a:pt x="385771" y="19305"/>
                </a:lnTo>
                <a:cubicBezTo>
                  <a:pt x="379942" y="19305"/>
                  <a:pt x="377184" y="23316"/>
                  <a:pt x="377184" y="27766"/>
                </a:cubicBezTo>
                <a:cubicBezTo>
                  <a:pt x="377184" y="32216"/>
                  <a:pt x="379942" y="36227"/>
                  <a:pt x="385771" y="36227"/>
                </a:cubicBezTo>
                <a:lnTo>
                  <a:pt x="410590" y="36227"/>
                </a:lnTo>
                <a:cubicBezTo>
                  <a:pt x="424504" y="36227"/>
                  <a:pt x="435222" y="46130"/>
                  <a:pt x="435222" y="62802"/>
                </a:cubicBezTo>
                <a:cubicBezTo>
                  <a:pt x="435222" y="81292"/>
                  <a:pt x="424567" y="91194"/>
                  <a:pt x="406579" y="91194"/>
                </a:cubicBezTo>
                <a:lnTo>
                  <a:pt x="361202" y="91194"/>
                </a:lnTo>
                <a:lnTo>
                  <a:pt x="361202" y="71263"/>
                </a:lnTo>
                <a:lnTo>
                  <a:pt x="407331" y="71263"/>
                </a:lnTo>
                <a:cubicBezTo>
                  <a:pt x="412784" y="71263"/>
                  <a:pt x="415542" y="67252"/>
                  <a:pt x="415542" y="62802"/>
                </a:cubicBezTo>
                <a:cubicBezTo>
                  <a:pt x="415542" y="58477"/>
                  <a:pt x="412784" y="54341"/>
                  <a:pt x="407331" y="54341"/>
                </a:cubicBezTo>
                <a:lnTo>
                  <a:pt x="385771" y="54341"/>
                </a:lnTo>
                <a:cubicBezTo>
                  <a:pt x="369851" y="54341"/>
                  <a:pt x="357504" y="45190"/>
                  <a:pt x="357504" y="27766"/>
                </a:cubicBezTo>
                <a:cubicBezTo>
                  <a:pt x="357504" y="10342"/>
                  <a:pt x="368222" y="63"/>
                  <a:pt x="385771" y="63"/>
                </a:cubicBezTo>
                <a:close/>
                <a:moveTo>
                  <a:pt x="265433" y="63"/>
                </a:moveTo>
                <a:lnTo>
                  <a:pt x="286931" y="63"/>
                </a:lnTo>
                <a:lnTo>
                  <a:pt x="323534" y="57349"/>
                </a:lnTo>
                <a:lnTo>
                  <a:pt x="323534" y="63"/>
                </a:lnTo>
                <a:lnTo>
                  <a:pt x="344530" y="63"/>
                </a:lnTo>
                <a:lnTo>
                  <a:pt x="344655" y="71514"/>
                </a:lnTo>
                <a:lnTo>
                  <a:pt x="344718" y="91194"/>
                </a:lnTo>
                <a:lnTo>
                  <a:pt x="322844" y="91194"/>
                </a:lnTo>
                <a:lnTo>
                  <a:pt x="322844" y="91006"/>
                </a:lnTo>
                <a:lnTo>
                  <a:pt x="286555" y="34974"/>
                </a:lnTo>
                <a:lnTo>
                  <a:pt x="286555" y="91194"/>
                </a:lnTo>
                <a:lnTo>
                  <a:pt x="265433" y="91194"/>
                </a:lnTo>
                <a:close/>
                <a:moveTo>
                  <a:pt x="198307" y="63"/>
                </a:moveTo>
                <a:lnTo>
                  <a:pt x="225132" y="63"/>
                </a:lnTo>
                <a:lnTo>
                  <a:pt x="257598" y="91194"/>
                </a:lnTo>
                <a:lnTo>
                  <a:pt x="235662" y="91194"/>
                </a:lnTo>
                <a:lnTo>
                  <a:pt x="229707" y="72580"/>
                </a:lnTo>
                <a:lnTo>
                  <a:pt x="194797" y="72580"/>
                </a:lnTo>
                <a:lnTo>
                  <a:pt x="189031" y="91194"/>
                </a:lnTo>
                <a:lnTo>
                  <a:pt x="166781" y="91194"/>
                </a:lnTo>
                <a:close/>
                <a:moveTo>
                  <a:pt x="28267" y="63"/>
                </a:moveTo>
                <a:lnTo>
                  <a:pt x="71325" y="63"/>
                </a:lnTo>
                <a:lnTo>
                  <a:pt x="71325" y="19305"/>
                </a:lnTo>
                <a:lnTo>
                  <a:pt x="28267" y="19305"/>
                </a:lnTo>
                <a:cubicBezTo>
                  <a:pt x="22438" y="19305"/>
                  <a:pt x="19680" y="23316"/>
                  <a:pt x="19680" y="27766"/>
                </a:cubicBezTo>
                <a:cubicBezTo>
                  <a:pt x="19680" y="32216"/>
                  <a:pt x="22438" y="36227"/>
                  <a:pt x="28267" y="36227"/>
                </a:cubicBezTo>
                <a:lnTo>
                  <a:pt x="53086" y="36227"/>
                </a:lnTo>
                <a:cubicBezTo>
                  <a:pt x="67000" y="36227"/>
                  <a:pt x="77655" y="46130"/>
                  <a:pt x="77655" y="62802"/>
                </a:cubicBezTo>
                <a:cubicBezTo>
                  <a:pt x="77655" y="81292"/>
                  <a:pt x="67000" y="91194"/>
                  <a:pt x="49012" y="91194"/>
                </a:cubicBezTo>
                <a:lnTo>
                  <a:pt x="3635" y="91194"/>
                </a:lnTo>
                <a:lnTo>
                  <a:pt x="3635" y="71263"/>
                </a:lnTo>
                <a:lnTo>
                  <a:pt x="49827" y="71263"/>
                </a:lnTo>
                <a:cubicBezTo>
                  <a:pt x="55280" y="71263"/>
                  <a:pt x="58038" y="67252"/>
                  <a:pt x="58038" y="62802"/>
                </a:cubicBezTo>
                <a:cubicBezTo>
                  <a:pt x="58038" y="58477"/>
                  <a:pt x="55280" y="54341"/>
                  <a:pt x="49827" y="54341"/>
                </a:cubicBezTo>
                <a:lnTo>
                  <a:pt x="28267" y="54341"/>
                </a:lnTo>
                <a:cubicBezTo>
                  <a:pt x="12347" y="54341"/>
                  <a:pt x="0" y="45190"/>
                  <a:pt x="0" y="27766"/>
                </a:cubicBezTo>
                <a:cubicBezTo>
                  <a:pt x="0" y="10342"/>
                  <a:pt x="10655" y="63"/>
                  <a:pt x="28267" y="63"/>
                </a:cubicBezTo>
                <a:close/>
                <a:moveTo>
                  <a:pt x="447820" y="0"/>
                </a:moveTo>
                <a:lnTo>
                  <a:pt x="468879" y="0"/>
                </a:lnTo>
                <a:lnTo>
                  <a:pt x="468879" y="38483"/>
                </a:lnTo>
                <a:lnTo>
                  <a:pt x="498839" y="0"/>
                </a:lnTo>
                <a:lnTo>
                  <a:pt x="523345" y="0"/>
                </a:lnTo>
                <a:lnTo>
                  <a:pt x="488873" y="45629"/>
                </a:lnTo>
                <a:lnTo>
                  <a:pt x="523345" y="91194"/>
                </a:lnTo>
                <a:lnTo>
                  <a:pt x="498839" y="91194"/>
                </a:lnTo>
                <a:lnTo>
                  <a:pt x="468879" y="52711"/>
                </a:lnTo>
                <a:lnTo>
                  <a:pt x="468879" y="91194"/>
                </a:lnTo>
                <a:lnTo>
                  <a:pt x="447820" y="91194"/>
                </a:lnTo>
                <a:close/>
                <a:moveTo>
                  <a:pt x="89940" y="0"/>
                </a:moveTo>
                <a:lnTo>
                  <a:pt x="110937" y="0"/>
                </a:lnTo>
                <a:lnTo>
                  <a:pt x="110937" y="38483"/>
                </a:lnTo>
                <a:lnTo>
                  <a:pt x="140896" y="0"/>
                </a:lnTo>
                <a:lnTo>
                  <a:pt x="165465" y="0"/>
                </a:lnTo>
                <a:lnTo>
                  <a:pt x="130930" y="45629"/>
                </a:lnTo>
                <a:lnTo>
                  <a:pt x="165465" y="91194"/>
                </a:lnTo>
                <a:lnTo>
                  <a:pt x="140896" y="91194"/>
                </a:lnTo>
                <a:lnTo>
                  <a:pt x="110937" y="52711"/>
                </a:lnTo>
                <a:lnTo>
                  <a:pt x="110937" y="91194"/>
                </a:lnTo>
                <a:lnTo>
                  <a:pt x="89940" y="91194"/>
                </a:lnTo>
                <a:close/>
              </a:path>
            </a:pathLst>
          </a:custGeom>
          <a:solidFill>
            <a:schemeClr val="tx1"/>
          </a:solidFill>
          <a:ln w="6350" cap="flat">
            <a:noFill/>
            <a:prstDash val="solid"/>
            <a:miter/>
          </a:ln>
        </p:spPr>
        <p:txBody>
          <a:bodyPr wrap="square" rtlCol="0" anchor="ctr">
            <a:noAutofit/>
          </a:bodyPr>
          <a:lstStyle/>
          <a:p>
            <a:endParaRPr lang="en-US" noProof="0">
              <a:solidFill>
                <a:schemeClr val="tx1"/>
              </a:solidFill>
            </a:endParaRPr>
          </a:p>
        </p:txBody>
      </p:sp>
    </p:spTree>
    <p:extLst>
      <p:ext uri="{BB962C8B-B14F-4D97-AF65-F5344CB8AC3E}">
        <p14:creationId xmlns:p14="http://schemas.microsoft.com/office/powerpoint/2010/main" val="382159605"/>
      </p:ext>
    </p:extLst>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Kapittelslid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5F6181F-9423-DA71-7F6D-07FD72A2314E}"/>
              </a:ext>
            </a:extLst>
          </p:cNvPr>
          <p:cNvSpPr>
            <a:spLocks noGrp="1"/>
          </p:cNvSpPr>
          <p:nvPr>
            <p:ph type="title" hasCustomPrompt="1"/>
          </p:nvPr>
        </p:nvSpPr>
        <p:spPr>
          <a:xfrm>
            <a:off x="576000" y="2635861"/>
            <a:ext cx="5520000" cy="1008135"/>
          </a:xfrm>
        </p:spPr>
        <p:txBody>
          <a:bodyPr anchor="b"/>
          <a:lstStyle>
            <a:lvl1pPr>
              <a:lnSpc>
                <a:spcPct val="85000"/>
              </a:lnSpc>
              <a:defRPr sz="3200" spc="40" baseline="0"/>
            </a:lvl1pPr>
          </a:lstStyle>
          <a:p>
            <a:r>
              <a:rPr lang="nb-NO"/>
              <a:t>Klikk for å legge til en overskrift på maksimalt to linjer</a:t>
            </a:r>
            <a:endParaRPr lang="en-US"/>
          </a:p>
        </p:txBody>
      </p:sp>
      <p:sp>
        <p:nvSpPr>
          <p:cNvPr id="4" name="Text Placeholder 3">
            <a:extLst>
              <a:ext uri="{FF2B5EF4-FFF2-40B4-BE49-F238E27FC236}">
                <a16:creationId xmlns:a16="http://schemas.microsoft.com/office/drawing/2014/main" id="{1FAC84D2-1CBD-ED3B-F849-6F545885F431}"/>
              </a:ext>
            </a:extLst>
          </p:cNvPr>
          <p:cNvSpPr>
            <a:spLocks noGrp="1"/>
          </p:cNvSpPr>
          <p:nvPr>
            <p:ph type="body" sz="quarter" idx="15" hasCustomPrompt="1"/>
          </p:nvPr>
        </p:nvSpPr>
        <p:spPr>
          <a:xfrm>
            <a:off x="576000" y="3801285"/>
            <a:ext cx="3776400" cy="646331"/>
          </a:xfrm>
          <a:prstGeom prst="rect">
            <a:avLst/>
          </a:prstGeom>
        </p:spPr>
        <p:txBody>
          <a:bodyPr anchor="t">
            <a:noAutofit/>
          </a:bodyPr>
          <a:lstStyle>
            <a:lvl1pPr marL="0" indent="0">
              <a:lnSpc>
                <a:spcPct val="100000"/>
              </a:lnSpc>
              <a:spcBef>
                <a:spcPts val="0"/>
              </a:spcBef>
              <a:buNone/>
              <a:defRPr sz="1400" spc="70" baseline="0">
                <a:solidFill>
                  <a:schemeClr val="tx2"/>
                </a:solidFill>
              </a:defRPr>
            </a:lvl1pPr>
          </a:lstStyle>
          <a:p>
            <a:pPr lvl="0"/>
            <a:r>
              <a:rPr lang="nb-NO" noProof="0"/>
              <a:t>Klikk for å legge til navn eller kort informasjon</a:t>
            </a:r>
            <a:endParaRPr lang="en-US" noProof="0"/>
          </a:p>
        </p:txBody>
      </p:sp>
      <p:sp>
        <p:nvSpPr>
          <p:cNvPr id="2" name="Logotype">
            <a:extLst>
              <a:ext uri="{FF2B5EF4-FFF2-40B4-BE49-F238E27FC236}">
                <a16:creationId xmlns:a16="http://schemas.microsoft.com/office/drawing/2014/main" id="{05F476B1-E718-4712-D549-35A352A20796}"/>
              </a:ext>
            </a:extLst>
          </p:cNvPr>
          <p:cNvSpPr/>
          <p:nvPr userDrawn="1"/>
        </p:nvSpPr>
        <p:spPr>
          <a:xfrm>
            <a:off x="576139" y="6451484"/>
            <a:ext cx="615478" cy="91194"/>
          </a:xfrm>
          <a:custGeom>
            <a:avLst/>
            <a:gdLst>
              <a:gd name="connsiteX0" fmla="*/ 569913 w 615478"/>
              <a:gd name="connsiteY0" fmla="*/ 19054 h 91194"/>
              <a:gd name="connsiteX1" fmla="*/ 558506 w 615478"/>
              <a:gd name="connsiteY1" fmla="*/ 54027 h 91194"/>
              <a:gd name="connsiteX2" fmla="*/ 581696 w 615478"/>
              <a:gd name="connsiteY2" fmla="*/ 54027 h 91194"/>
              <a:gd name="connsiteX3" fmla="*/ 212033 w 615478"/>
              <a:gd name="connsiteY3" fmla="*/ 19054 h 91194"/>
              <a:gd name="connsiteX4" fmla="*/ 200626 w 615478"/>
              <a:gd name="connsiteY4" fmla="*/ 54027 h 91194"/>
              <a:gd name="connsiteX5" fmla="*/ 223816 w 615478"/>
              <a:gd name="connsiteY5" fmla="*/ 54027 h 91194"/>
              <a:gd name="connsiteX6" fmla="*/ 556187 w 615478"/>
              <a:gd name="connsiteY6" fmla="*/ 63 h 91194"/>
              <a:gd name="connsiteX7" fmla="*/ 583012 w 615478"/>
              <a:gd name="connsiteY7" fmla="*/ 63 h 91194"/>
              <a:gd name="connsiteX8" fmla="*/ 615478 w 615478"/>
              <a:gd name="connsiteY8" fmla="*/ 91194 h 91194"/>
              <a:gd name="connsiteX9" fmla="*/ 593604 w 615478"/>
              <a:gd name="connsiteY9" fmla="*/ 91194 h 91194"/>
              <a:gd name="connsiteX10" fmla="*/ 587650 w 615478"/>
              <a:gd name="connsiteY10" fmla="*/ 72580 h 91194"/>
              <a:gd name="connsiteX11" fmla="*/ 552739 w 615478"/>
              <a:gd name="connsiteY11" fmla="*/ 72580 h 91194"/>
              <a:gd name="connsiteX12" fmla="*/ 546973 w 615478"/>
              <a:gd name="connsiteY12" fmla="*/ 91194 h 91194"/>
              <a:gd name="connsiteX13" fmla="*/ 524723 w 615478"/>
              <a:gd name="connsiteY13" fmla="*/ 91194 h 91194"/>
              <a:gd name="connsiteX14" fmla="*/ 385771 w 615478"/>
              <a:gd name="connsiteY14" fmla="*/ 63 h 91194"/>
              <a:gd name="connsiteX15" fmla="*/ 428829 w 615478"/>
              <a:gd name="connsiteY15" fmla="*/ 63 h 91194"/>
              <a:gd name="connsiteX16" fmla="*/ 428829 w 615478"/>
              <a:gd name="connsiteY16" fmla="*/ 19305 h 91194"/>
              <a:gd name="connsiteX17" fmla="*/ 385771 w 615478"/>
              <a:gd name="connsiteY17" fmla="*/ 19305 h 91194"/>
              <a:gd name="connsiteX18" fmla="*/ 377184 w 615478"/>
              <a:gd name="connsiteY18" fmla="*/ 27766 h 91194"/>
              <a:gd name="connsiteX19" fmla="*/ 385771 w 615478"/>
              <a:gd name="connsiteY19" fmla="*/ 36227 h 91194"/>
              <a:gd name="connsiteX20" fmla="*/ 410590 w 615478"/>
              <a:gd name="connsiteY20" fmla="*/ 36227 h 91194"/>
              <a:gd name="connsiteX21" fmla="*/ 435222 w 615478"/>
              <a:gd name="connsiteY21" fmla="*/ 62802 h 91194"/>
              <a:gd name="connsiteX22" fmla="*/ 406579 w 615478"/>
              <a:gd name="connsiteY22" fmla="*/ 91194 h 91194"/>
              <a:gd name="connsiteX23" fmla="*/ 361202 w 615478"/>
              <a:gd name="connsiteY23" fmla="*/ 91194 h 91194"/>
              <a:gd name="connsiteX24" fmla="*/ 361202 w 615478"/>
              <a:gd name="connsiteY24" fmla="*/ 71263 h 91194"/>
              <a:gd name="connsiteX25" fmla="*/ 407331 w 615478"/>
              <a:gd name="connsiteY25" fmla="*/ 71263 h 91194"/>
              <a:gd name="connsiteX26" fmla="*/ 415542 w 615478"/>
              <a:gd name="connsiteY26" fmla="*/ 62802 h 91194"/>
              <a:gd name="connsiteX27" fmla="*/ 407331 w 615478"/>
              <a:gd name="connsiteY27" fmla="*/ 54341 h 91194"/>
              <a:gd name="connsiteX28" fmla="*/ 385771 w 615478"/>
              <a:gd name="connsiteY28" fmla="*/ 54341 h 91194"/>
              <a:gd name="connsiteX29" fmla="*/ 357504 w 615478"/>
              <a:gd name="connsiteY29" fmla="*/ 27766 h 91194"/>
              <a:gd name="connsiteX30" fmla="*/ 385771 w 615478"/>
              <a:gd name="connsiteY30" fmla="*/ 63 h 91194"/>
              <a:gd name="connsiteX31" fmla="*/ 265433 w 615478"/>
              <a:gd name="connsiteY31" fmla="*/ 63 h 91194"/>
              <a:gd name="connsiteX32" fmla="*/ 286931 w 615478"/>
              <a:gd name="connsiteY32" fmla="*/ 63 h 91194"/>
              <a:gd name="connsiteX33" fmla="*/ 323534 w 615478"/>
              <a:gd name="connsiteY33" fmla="*/ 57349 h 91194"/>
              <a:gd name="connsiteX34" fmla="*/ 323534 w 615478"/>
              <a:gd name="connsiteY34" fmla="*/ 63 h 91194"/>
              <a:gd name="connsiteX35" fmla="*/ 344530 w 615478"/>
              <a:gd name="connsiteY35" fmla="*/ 63 h 91194"/>
              <a:gd name="connsiteX36" fmla="*/ 344655 w 615478"/>
              <a:gd name="connsiteY36" fmla="*/ 71514 h 91194"/>
              <a:gd name="connsiteX37" fmla="*/ 344718 w 615478"/>
              <a:gd name="connsiteY37" fmla="*/ 91194 h 91194"/>
              <a:gd name="connsiteX38" fmla="*/ 322844 w 615478"/>
              <a:gd name="connsiteY38" fmla="*/ 91194 h 91194"/>
              <a:gd name="connsiteX39" fmla="*/ 322844 w 615478"/>
              <a:gd name="connsiteY39" fmla="*/ 91006 h 91194"/>
              <a:gd name="connsiteX40" fmla="*/ 286555 w 615478"/>
              <a:gd name="connsiteY40" fmla="*/ 34974 h 91194"/>
              <a:gd name="connsiteX41" fmla="*/ 286555 w 615478"/>
              <a:gd name="connsiteY41" fmla="*/ 91194 h 91194"/>
              <a:gd name="connsiteX42" fmla="*/ 265433 w 615478"/>
              <a:gd name="connsiteY42" fmla="*/ 91194 h 91194"/>
              <a:gd name="connsiteX43" fmla="*/ 198307 w 615478"/>
              <a:gd name="connsiteY43" fmla="*/ 63 h 91194"/>
              <a:gd name="connsiteX44" fmla="*/ 225132 w 615478"/>
              <a:gd name="connsiteY44" fmla="*/ 63 h 91194"/>
              <a:gd name="connsiteX45" fmla="*/ 257598 w 615478"/>
              <a:gd name="connsiteY45" fmla="*/ 91194 h 91194"/>
              <a:gd name="connsiteX46" fmla="*/ 235662 w 615478"/>
              <a:gd name="connsiteY46" fmla="*/ 91194 h 91194"/>
              <a:gd name="connsiteX47" fmla="*/ 229707 w 615478"/>
              <a:gd name="connsiteY47" fmla="*/ 72580 h 91194"/>
              <a:gd name="connsiteX48" fmla="*/ 194797 w 615478"/>
              <a:gd name="connsiteY48" fmla="*/ 72580 h 91194"/>
              <a:gd name="connsiteX49" fmla="*/ 189031 w 615478"/>
              <a:gd name="connsiteY49" fmla="*/ 91194 h 91194"/>
              <a:gd name="connsiteX50" fmla="*/ 166781 w 615478"/>
              <a:gd name="connsiteY50" fmla="*/ 91194 h 91194"/>
              <a:gd name="connsiteX51" fmla="*/ 28267 w 615478"/>
              <a:gd name="connsiteY51" fmla="*/ 63 h 91194"/>
              <a:gd name="connsiteX52" fmla="*/ 71325 w 615478"/>
              <a:gd name="connsiteY52" fmla="*/ 63 h 91194"/>
              <a:gd name="connsiteX53" fmla="*/ 71325 w 615478"/>
              <a:gd name="connsiteY53" fmla="*/ 19305 h 91194"/>
              <a:gd name="connsiteX54" fmla="*/ 28267 w 615478"/>
              <a:gd name="connsiteY54" fmla="*/ 19305 h 91194"/>
              <a:gd name="connsiteX55" fmla="*/ 19680 w 615478"/>
              <a:gd name="connsiteY55" fmla="*/ 27766 h 91194"/>
              <a:gd name="connsiteX56" fmla="*/ 28267 w 615478"/>
              <a:gd name="connsiteY56" fmla="*/ 36227 h 91194"/>
              <a:gd name="connsiteX57" fmla="*/ 53086 w 615478"/>
              <a:gd name="connsiteY57" fmla="*/ 36227 h 91194"/>
              <a:gd name="connsiteX58" fmla="*/ 77655 w 615478"/>
              <a:gd name="connsiteY58" fmla="*/ 62802 h 91194"/>
              <a:gd name="connsiteX59" fmla="*/ 49012 w 615478"/>
              <a:gd name="connsiteY59" fmla="*/ 91194 h 91194"/>
              <a:gd name="connsiteX60" fmla="*/ 3635 w 615478"/>
              <a:gd name="connsiteY60" fmla="*/ 91194 h 91194"/>
              <a:gd name="connsiteX61" fmla="*/ 3635 w 615478"/>
              <a:gd name="connsiteY61" fmla="*/ 71263 h 91194"/>
              <a:gd name="connsiteX62" fmla="*/ 49827 w 615478"/>
              <a:gd name="connsiteY62" fmla="*/ 71263 h 91194"/>
              <a:gd name="connsiteX63" fmla="*/ 58038 w 615478"/>
              <a:gd name="connsiteY63" fmla="*/ 62802 h 91194"/>
              <a:gd name="connsiteX64" fmla="*/ 49827 w 615478"/>
              <a:gd name="connsiteY64" fmla="*/ 54341 h 91194"/>
              <a:gd name="connsiteX65" fmla="*/ 28267 w 615478"/>
              <a:gd name="connsiteY65" fmla="*/ 54341 h 91194"/>
              <a:gd name="connsiteX66" fmla="*/ 0 w 615478"/>
              <a:gd name="connsiteY66" fmla="*/ 27766 h 91194"/>
              <a:gd name="connsiteX67" fmla="*/ 28267 w 615478"/>
              <a:gd name="connsiteY67" fmla="*/ 63 h 91194"/>
              <a:gd name="connsiteX68" fmla="*/ 447820 w 615478"/>
              <a:gd name="connsiteY68" fmla="*/ 0 h 91194"/>
              <a:gd name="connsiteX69" fmla="*/ 468879 w 615478"/>
              <a:gd name="connsiteY69" fmla="*/ 0 h 91194"/>
              <a:gd name="connsiteX70" fmla="*/ 468879 w 615478"/>
              <a:gd name="connsiteY70" fmla="*/ 38483 h 91194"/>
              <a:gd name="connsiteX71" fmla="*/ 498839 w 615478"/>
              <a:gd name="connsiteY71" fmla="*/ 0 h 91194"/>
              <a:gd name="connsiteX72" fmla="*/ 523345 w 615478"/>
              <a:gd name="connsiteY72" fmla="*/ 0 h 91194"/>
              <a:gd name="connsiteX73" fmla="*/ 488873 w 615478"/>
              <a:gd name="connsiteY73" fmla="*/ 45629 h 91194"/>
              <a:gd name="connsiteX74" fmla="*/ 523345 w 615478"/>
              <a:gd name="connsiteY74" fmla="*/ 91194 h 91194"/>
              <a:gd name="connsiteX75" fmla="*/ 498839 w 615478"/>
              <a:gd name="connsiteY75" fmla="*/ 91194 h 91194"/>
              <a:gd name="connsiteX76" fmla="*/ 468879 w 615478"/>
              <a:gd name="connsiteY76" fmla="*/ 52711 h 91194"/>
              <a:gd name="connsiteX77" fmla="*/ 468879 w 615478"/>
              <a:gd name="connsiteY77" fmla="*/ 91194 h 91194"/>
              <a:gd name="connsiteX78" fmla="*/ 447820 w 615478"/>
              <a:gd name="connsiteY78" fmla="*/ 91194 h 91194"/>
              <a:gd name="connsiteX79" fmla="*/ 89940 w 615478"/>
              <a:gd name="connsiteY79" fmla="*/ 0 h 91194"/>
              <a:gd name="connsiteX80" fmla="*/ 110937 w 615478"/>
              <a:gd name="connsiteY80" fmla="*/ 0 h 91194"/>
              <a:gd name="connsiteX81" fmla="*/ 110937 w 615478"/>
              <a:gd name="connsiteY81" fmla="*/ 38483 h 91194"/>
              <a:gd name="connsiteX82" fmla="*/ 140896 w 615478"/>
              <a:gd name="connsiteY82" fmla="*/ 0 h 91194"/>
              <a:gd name="connsiteX83" fmla="*/ 165465 w 615478"/>
              <a:gd name="connsiteY83" fmla="*/ 0 h 91194"/>
              <a:gd name="connsiteX84" fmla="*/ 130930 w 615478"/>
              <a:gd name="connsiteY84" fmla="*/ 45629 h 91194"/>
              <a:gd name="connsiteX85" fmla="*/ 165465 w 615478"/>
              <a:gd name="connsiteY85" fmla="*/ 91194 h 91194"/>
              <a:gd name="connsiteX86" fmla="*/ 140896 w 615478"/>
              <a:gd name="connsiteY86" fmla="*/ 91194 h 91194"/>
              <a:gd name="connsiteX87" fmla="*/ 110937 w 615478"/>
              <a:gd name="connsiteY87" fmla="*/ 52711 h 91194"/>
              <a:gd name="connsiteX88" fmla="*/ 110937 w 615478"/>
              <a:gd name="connsiteY88" fmla="*/ 91194 h 91194"/>
              <a:gd name="connsiteX89" fmla="*/ 89940 w 615478"/>
              <a:gd name="connsiteY89" fmla="*/ 91194 h 9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15478" h="91194">
                <a:moveTo>
                  <a:pt x="569913" y="19054"/>
                </a:moveTo>
                <a:lnTo>
                  <a:pt x="558506" y="54027"/>
                </a:lnTo>
                <a:lnTo>
                  <a:pt x="581696" y="54027"/>
                </a:lnTo>
                <a:close/>
                <a:moveTo>
                  <a:pt x="212033" y="19054"/>
                </a:moveTo>
                <a:lnTo>
                  <a:pt x="200626" y="54027"/>
                </a:lnTo>
                <a:lnTo>
                  <a:pt x="223816" y="54027"/>
                </a:lnTo>
                <a:close/>
                <a:moveTo>
                  <a:pt x="556187" y="63"/>
                </a:moveTo>
                <a:lnTo>
                  <a:pt x="583012" y="63"/>
                </a:lnTo>
                <a:lnTo>
                  <a:pt x="615478" y="91194"/>
                </a:lnTo>
                <a:lnTo>
                  <a:pt x="593604" y="91194"/>
                </a:lnTo>
                <a:lnTo>
                  <a:pt x="587650" y="72580"/>
                </a:lnTo>
                <a:lnTo>
                  <a:pt x="552739" y="72580"/>
                </a:lnTo>
                <a:lnTo>
                  <a:pt x="546973" y="91194"/>
                </a:lnTo>
                <a:lnTo>
                  <a:pt x="524723" y="91194"/>
                </a:lnTo>
                <a:close/>
                <a:moveTo>
                  <a:pt x="385771" y="63"/>
                </a:moveTo>
                <a:lnTo>
                  <a:pt x="428829" y="63"/>
                </a:lnTo>
                <a:lnTo>
                  <a:pt x="428829" y="19305"/>
                </a:lnTo>
                <a:lnTo>
                  <a:pt x="385771" y="19305"/>
                </a:lnTo>
                <a:cubicBezTo>
                  <a:pt x="379942" y="19305"/>
                  <a:pt x="377184" y="23316"/>
                  <a:pt x="377184" y="27766"/>
                </a:cubicBezTo>
                <a:cubicBezTo>
                  <a:pt x="377184" y="32216"/>
                  <a:pt x="379942" y="36227"/>
                  <a:pt x="385771" y="36227"/>
                </a:cubicBezTo>
                <a:lnTo>
                  <a:pt x="410590" y="36227"/>
                </a:lnTo>
                <a:cubicBezTo>
                  <a:pt x="424504" y="36227"/>
                  <a:pt x="435222" y="46130"/>
                  <a:pt x="435222" y="62802"/>
                </a:cubicBezTo>
                <a:cubicBezTo>
                  <a:pt x="435222" y="81292"/>
                  <a:pt x="424567" y="91194"/>
                  <a:pt x="406579" y="91194"/>
                </a:cubicBezTo>
                <a:lnTo>
                  <a:pt x="361202" y="91194"/>
                </a:lnTo>
                <a:lnTo>
                  <a:pt x="361202" y="71263"/>
                </a:lnTo>
                <a:lnTo>
                  <a:pt x="407331" y="71263"/>
                </a:lnTo>
                <a:cubicBezTo>
                  <a:pt x="412784" y="71263"/>
                  <a:pt x="415542" y="67252"/>
                  <a:pt x="415542" y="62802"/>
                </a:cubicBezTo>
                <a:cubicBezTo>
                  <a:pt x="415542" y="58477"/>
                  <a:pt x="412784" y="54341"/>
                  <a:pt x="407331" y="54341"/>
                </a:cubicBezTo>
                <a:lnTo>
                  <a:pt x="385771" y="54341"/>
                </a:lnTo>
                <a:cubicBezTo>
                  <a:pt x="369851" y="54341"/>
                  <a:pt x="357504" y="45190"/>
                  <a:pt x="357504" y="27766"/>
                </a:cubicBezTo>
                <a:cubicBezTo>
                  <a:pt x="357504" y="10342"/>
                  <a:pt x="368222" y="63"/>
                  <a:pt x="385771" y="63"/>
                </a:cubicBezTo>
                <a:close/>
                <a:moveTo>
                  <a:pt x="265433" y="63"/>
                </a:moveTo>
                <a:lnTo>
                  <a:pt x="286931" y="63"/>
                </a:lnTo>
                <a:lnTo>
                  <a:pt x="323534" y="57349"/>
                </a:lnTo>
                <a:lnTo>
                  <a:pt x="323534" y="63"/>
                </a:lnTo>
                <a:lnTo>
                  <a:pt x="344530" y="63"/>
                </a:lnTo>
                <a:lnTo>
                  <a:pt x="344655" y="71514"/>
                </a:lnTo>
                <a:lnTo>
                  <a:pt x="344718" y="91194"/>
                </a:lnTo>
                <a:lnTo>
                  <a:pt x="322844" y="91194"/>
                </a:lnTo>
                <a:lnTo>
                  <a:pt x="322844" y="91006"/>
                </a:lnTo>
                <a:lnTo>
                  <a:pt x="286555" y="34974"/>
                </a:lnTo>
                <a:lnTo>
                  <a:pt x="286555" y="91194"/>
                </a:lnTo>
                <a:lnTo>
                  <a:pt x="265433" y="91194"/>
                </a:lnTo>
                <a:close/>
                <a:moveTo>
                  <a:pt x="198307" y="63"/>
                </a:moveTo>
                <a:lnTo>
                  <a:pt x="225132" y="63"/>
                </a:lnTo>
                <a:lnTo>
                  <a:pt x="257598" y="91194"/>
                </a:lnTo>
                <a:lnTo>
                  <a:pt x="235662" y="91194"/>
                </a:lnTo>
                <a:lnTo>
                  <a:pt x="229707" y="72580"/>
                </a:lnTo>
                <a:lnTo>
                  <a:pt x="194797" y="72580"/>
                </a:lnTo>
                <a:lnTo>
                  <a:pt x="189031" y="91194"/>
                </a:lnTo>
                <a:lnTo>
                  <a:pt x="166781" y="91194"/>
                </a:lnTo>
                <a:close/>
                <a:moveTo>
                  <a:pt x="28267" y="63"/>
                </a:moveTo>
                <a:lnTo>
                  <a:pt x="71325" y="63"/>
                </a:lnTo>
                <a:lnTo>
                  <a:pt x="71325" y="19305"/>
                </a:lnTo>
                <a:lnTo>
                  <a:pt x="28267" y="19305"/>
                </a:lnTo>
                <a:cubicBezTo>
                  <a:pt x="22438" y="19305"/>
                  <a:pt x="19680" y="23316"/>
                  <a:pt x="19680" y="27766"/>
                </a:cubicBezTo>
                <a:cubicBezTo>
                  <a:pt x="19680" y="32216"/>
                  <a:pt x="22438" y="36227"/>
                  <a:pt x="28267" y="36227"/>
                </a:cubicBezTo>
                <a:lnTo>
                  <a:pt x="53086" y="36227"/>
                </a:lnTo>
                <a:cubicBezTo>
                  <a:pt x="67000" y="36227"/>
                  <a:pt x="77655" y="46130"/>
                  <a:pt x="77655" y="62802"/>
                </a:cubicBezTo>
                <a:cubicBezTo>
                  <a:pt x="77655" y="81292"/>
                  <a:pt x="67000" y="91194"/>
                  <a:pt x="49012" y="91194"/>
                </a:cubicBezTo>
                <a:lnTo>
                  <a:pt x="3635" y="91194"/>
                </a:lnTo>
                <a:lnTo>
                  <a:pt x="3635" y="71263"/>
                </a:lnTo>
                <a:lnTo>
                  <a:pt x="49827" y="71263"/>
                </a:lnTo>
                <a:cubicBezTo>
                  <a:pt x="55280" y="71263"/>
                  <a:pt x="58038" y="67252"/>
                  <a:pt x="58038" y="62802"/>
                </a:cubicBezTo>
                <a:cubicBezTo>
                  <a:pt x="58038" y="58477"/>
                  <a:pt x="55280" y="54341"/>
                  <a:pt x="49827" y="54341"/>
                </a:cubicBezTo>
                <a:lnTo>
                  <a:pt x="28267" y="54341"/>
                </a:lnTo>
                <a:cubicBezTo>
                  <a:pt x="12347" y="54341"/>
                  <a:pt x="0" y="45190"/>
                  <a:pt x="0" y="27766"/>
                </a:cubicBezTo>
                <a:cubicBezTo>
                  <a:pt x="0" y="10342"/>
                  <a:pt x="10655" y="63"/>
                  <a:pt x="28267" y="63"/>
                </a:cubicBezTo>
                <a:close/>
                <a:moveTo>
                  <a:pt x="447820" y="0"/>
                </a:moveTo>
                <a:lnTo>
                  <a:pt x="468879" y="0"/>
                </a:lnTo>
                <a:lnTo>
                  <a:pt x="468879" y="38483"/>
                </a:lnTo>
                <a:lnTo>
                  <a:pt x="498839" y="0"/>
                </a:lnTo>
                <a:lnTo>
                  <a:pt x="523345" y="0"/>
                </a:lnTo>
                <a:lnTo>
                  <a:pt x="488873" y="45629"/>
                </a:lnTo>
                <a:lnTo>
                  <a:pt x="523345" y="91194"/>
                </a:lnTo>
                <a:lnTo>
                  <a:pt x="498839" y="91194"/>
                </a:lnTo>
                <a:lnTo>
                  <a:pt x="468879" y="52711"/>
                </a:lnTo>
                <a:lnTo>
                  <a:pt x="468879" y="91194"/>
                </a:lnTo>
                <a:lnTo>
                  <a:pt x="447820" y="91194"/>
                </a:lnTo>
                <a:close/>
                <a:moveTo>
                  <a:pt x="89940" y="0"/>
                </a:moveTo>
                <a:lnTo>
                  <a:pt x="110937" y="0"/>
                </a:lnTo>
                <a:lnTo>
                  <a:pt x="110937" y="38483"/>
                </a:lnTo>
                <a:lnTo>
                  <a:pt x="140896" y="0"/>
                </a:lnTo>
                <a:lnTo>
                  <a:pt x="165465" y="0"/>
                </a:lnTo>
                <a:lnTo>
                  <a:pt x="130930" y="45629"/>
                </a:lnTo>
                <a:lnTo>
                  <a:pt x="165465" y="91194"/>
                </a:lnTo>
                <a:lnTo>
                  <a:pt x="140896" y="91194"/>
                </a:lnTo>
                <a:lnTo>
                  <a:pt x="110937" y="52711"/>
                </a:lnTo>
                <a:lnTo>
                  <a:pt x="110937" y="91194"/>
                </a:lnTo>
                <a:lnTo>
                  <a:pt x="89940" y="91194"/>
                </a:lnTo>
                <a:close/>
              </a:path>
            </a:pathLst>
          </a:custGeom>
          <a:solidFill>
            <a:schemeClr val="tx2"/>
          </a:solidFill>
          <a:ln w="6350" cap="flat">
            <a:noFill/>
            <a:prstDash val="solid"/>
            <a:miter/>
          </a:ln>
        </p:spPr>
        <p:txBody>
          <a:bodyPr wrap="square" rtlCol="0" anchor="ctr">
            <a:noAutofit/>
          </a:bodyPr>
          <a:lstStyle/>
          <a:p>
            <a:endParaRPr lang="en-US" noProof="0">
              <a:solidFill>
                <a:schemeClr val="tx2"/>
              </a:solidFill>
            </a:endParaRPr>
          </a:p>
        </p:txBody>
      </p:sp>
    </p:spTree>
    <p:extLst>
      <p:ext uri="{BB962C8B-B14F-4D97-AF65-F5344CB8AC3E}">
        <p14:creationId xmlns:p14="http://schemas.microsoft.com/office/powerpoint/2010/main" val="53212298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 Kapittelslide blå - med bilde">
    <p:bg>
      <p:bgPr>
        <a:solidFill>
          <a:schemeClr val="tx2"/>
        </a:solidFill>
        <a:effectLst/>
      </p:bgPr>
    </p:bg>
    <p:spTree>
      <p:nvGrpSpPr>
        <p:cNvPr id="1" name=""/>
        <p:cNvGrpSpPr/>
        <p:nvPr/>
      </p:nvGrpSpPr>
      <p:grpSpPr>
        <a:xfrm>
          <a:off x="0" y="0"/>
          <a:ext cx="0" cy="0"/>
          <a:chOff x="0" y="0"/>
          <a:chExt cx="0" cy="0"/>
        </a:xfrm>
      </p:grpSpPr>
      <p:sp>
        <p:nvSpPr>
          <p:cNvPr id="18" name="Picture Placeholder 1">
            <a:extLst>
              <a:ext uri="{FF2B5EF4-FFF2-40B4-BE49-F238E27FC236}">
                <a16:creationId xmlns:a16="http://schemas.microsoft.com/office/drawing/2014/main" id="{106399E1-1DE8-EE44-81BD-42302CB5679F}"/>
              </a:ext>
            </a:extLst>
          </p:cNvPr>
          <p:cNvSpPr>
            <a:spLocks noGrp="1"/>
          </p:cNvSpPr>
          <p:nvPr>
            <p:ph type="pic" sz="quarter" idx="17" hasCustomPrompt="1"/>
          </p:nvPr>
        </p:nvSpPr>
        <p:spPr>
          <a:xfrm>
            <a:off x="8140700" y="0"/>
            <a:ext cx="4051300" cy="6871252"/>
          </a:xfrm>
          <a:solidFill>
            <a:schemeClr val="bg1">
              <a:lumMod val="85000"/>
            </a:schemeClr>
          </a:solidFill>
        </p:spPr>
        <p:txBody>
          <a:bodyPr lIns="36000" tIns="36000"/>
          <a:lstStyle>
            <a:lvl1pPr marL="1270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300">
                <a:solidFill>
                  <a:schemeClr val="tx2"/>
                </a:solidFill>
              </a:defRPr>
            </a:lvl1pPr>
          </a:lstStyle>
          <a:p>
            <a:r>
              <a:rPr lang="nb-NO" noProof="0"/>
              <a:t>Klikk på ikonet for å legge til et bilde</a:t>
            </a:r>
            <a:endParaRPr lang="en-US" noProof="0"/>
          </a:p>
        </p:txBody>
      </p:sp>
      <p:sp>
        <p:nvSpPr>
          <p:cNvPr id="3" name="Title 2">
            <a:extLst>
              <a:ext uri="{FF2B5EF4-FFF2-40B4-BE49-F238E27FC236}">
                <a16:creationId xmlns:a16="http://schemas.microsoft.com/office/drawing/2014/main" id="{6943CE6D-C6F7-ABD7-3152-AAF2A1E28732}"/>
              </a:ext>
            </a:extLst>
          </p:cNvPr>
          <p:cNvSpPr>
            <a:spLocks noGrp="1"/>
          </p:cNvSpPr>
          <p:nvPr>
            <p:ph type="title" hasCustomPrompt="1"/>
          </p:nvPr>
        </p:nvSpPr>
        <p:spPr>
          <a:xfrm>
            <a:off x="576000" y="2635861"/>
            <a:ext cx="5520000" cy="1008135"/>
          </a:xfrm>
        </p:spPr>
        <p:txBody>
          <a:bodyPr anchor="b"/>
          <a:lstStyle>
            <a:lvl1pPr>
              <a:lnSpc>
                <a:spcPct val="85000"/>
              </a:lnSpc>
              <a:defRPr sz="3200" spc="40" baseline="0">
                <a:solidFill>
                  <a:schemeClr val="bg1"/>
                </a:solidFill>
              </a:defRPr>
            </a:lvl1pPr>
          </a:lstStyle>
          <a:p>
            <a:r>
              <a:rPr lang="nb-NO"/>
              <a:t>Klikk for å legge til en overskrift på maksimalt to linjer</a:t>
            </a:r>
            <a:endParaRPr lang="en-US"/>
          </a:p>
        </p:txBody>
      </p:sp>
      <p:sp>
        <p:nvSpPr>
          <p:cNvPr id="8" name="Text Placeholder 3">
            <a:extLst>
              <a:ext uri="{FF2B5EF4-FFF2-40B4-BE49-F238E27FC236}">
                <a16:creationId xmlns:a16="http://schemas.microsoft.com/office/drawing/2014/main" id="{C1F23FDE-4578-353C-1C75-A0E7F1FDFE9F}"/>
              </a:ext>
            </a:extLst>
          </p:cNvPr>
          <p:cNvSpPr>
            <a:spLocks noGrp="1"/>
          </p:cNvSpPr>
          <p:nvPr>
            <p:ph type="body" sz="quarter" idx="15" hasCustomPrompt="1"/>
          </p:nvPr>
        </p:nvSpPr>
        <p:spPr>
          <a:xfrm>
            <a:off x="576000" y="3801285"/>
            <a:ext cx="3776400" cy="646331"/>
          </a:xfrm>
          <a:prstGeom prst="rect">
            <a:avLst/>
          </a:prstGeom>
        </p:spPr>
        <p:txBody>
          <a:bodyPr anchor="t">
            <a:noAutofit/>
          </a:bodyPr>
          <a:lstStyle>
            <a:lvl1pPr marL="0" indent="0">
              <a:lnSpc>
                <a:spcPct val="100000"/>
              </a:lnSpc>
              <a:spcBef>
                <a:spcPts val="0"/>
              </a:spcBef>
              <a:buNone/>
              <a:defRPr sz="1400" spc="70" baseline="0">
                <a:solidFill>
                  <a:schemeClr val="bg1"/>
                </a:solidFill>
              </a:defRPr>
            </a:lvl1pPr>
          </a:lstStyle>
          <a:p>
            <a:pPr lvl="0"/>
            <a:r>
              <a:rPr lang="nb-NO" noProof="0"/>
              <a:t>Klikk for å legge til navn eller kort informasjon</a:t>
            </a:r>
            <a:endParaRPr lang="en-US" noProof="0"/>
          </a:p>
        </p:txBody>
      </p:sp>
      <p:sp>
        <p:nvSpPr>
          <p:cNvPr id="30" name="Project Text Placeholder 3">
            <a:extLst>
              <a:ext uri="{FF2B5EF4-FFF2-40B4-BE49-F238E27FC236}">
                <a16:creationId xmlns:a16="http://schemas.microsoft.com/office/drawing/2014/main" id="{657B6F63-B2D3-B645-A8B9-059B9204452A}"/>
              </a:ext>
            </a:extLst>
          </p:cNvPr>
          <p:cNvSpPr>
            <a:spLocks noGrp="1"/>
          </p:cNvSpPr>
          <p:nvPr>
            <p:ph type="body" sz="quarter" idx="18" hasCustomPrompt="1"/>
          </p:nvPr>
        </p:nvSpPr>
        <p:spPr>
          <a:xfrm rot="5400000">
            <a:off x="9788686" y="1916687"/>
            <a:ext cx="4320000"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sp>
        <p:nvSpPr>
          <p:cNvPr id="2" name="Logotype">
            <a:extLst>
              <a:ext uri="{FF2B5EF4-FFF2-40B4-BE49-F238E27FC236}">
                <a16:creationId xmlns:a16="http://schemas.microsoft.com/office/drawing/2014/main" id="{23304C8B-C1B2-972E-1D2A-110DAB529025}"/>
              </a:ext>
            </a:extLst>
          </p:cNvPr>
          <p:cNvSpPr/>
          <p:nvPr userDrawn="1"/>
        </p:nvSpPr>
        <p:spPr>
          <a:xfrm>
            <a:off x="576139" y="6451484"/>
            <a:ext cx="615478" cy="91194"/>
          </a:xfrm>
          <a:custGeom>
            <a:avLst/>
            <a:gdLst>
              <a:gd name="connsiteX0" fmla="*/ 569913 w 615478"/>
              <a:gd name="connsiteY0" fmla="*/ 19054 h 91194"/>
              <a:gd name="connsiteX1" fmla="*/ 558506 w 615478"/>
              <a:gd name="connsiteY1" fmla="*/ 54027 h 91194"/>
              <a:gd name="connsiteX2" fmla="*/ 581696 w 615478"/>
              <a:gd name="connsiteY2" fmla="*/ 54027 h 91194"/>
              <a:gd name="connsiteX3" fmla="*/ 212033 w 615478"/>
              <a:gd name="connsiteY3" fmla="*/ 19054 h 91194"/>
              <a:gd name="connsiteX4" fmla="*/ 200626 w 615478"/>
              <a:gd name="connsiteY4" fmla="*/ 54027 h 91194"/>
              <a:gd name="connsiteX5" fmla="*/ 223816 w 615478"/>
              <a:gd name="connsiteY5" fmla="*/ 54027 h 91194"/>
              <a:gd name="connsiteX6" fmla="*/ 556187 w 615478"/>
              <a:gd name="connsiteY6" fmla="*/ 63 h 91194"/>
              <a:gd name="connsiteX7" fmla="*/ 583012 w 615478"/>
              <a:gd name="connsiteY7" fmla="*/ 63 h 91194"/>
              <a:gd name="connsiteX8" fmla="*/ 615478 w 615478"/>
              <a:gd name="connsiteY8" fmla="*/ 91194 h 91194"/>
              <a:gd name="connsiteX9" fmla="*/ 593604 w 615478"/>
              <a:gd name="connsiteY9" fmla="*/ 91194 h 91194"/>
              <a:gd name="connsiteX10" fmla="*/ 587650 w 615478"/>
              <a:gd name="connsiteY10" fmla="*/ 72580 h 91194"/>
              <a:gd name="connsiteX11" fmla="*/ 552739 w 615478"/>
              <a:gd name="connsiteY11" fmla="*/ 72580 h 91194"/>
              <a:gd name="connsiteX12" fmla="*/ 546973 w 615478"/>
              <a:gd name="connsiteY12" fmla="*/ 91194 h 91194"/>
              <a:gd name="connsiteX13" fmla="*/ 524723 w 615478"/>
              <a:gd name="connsiteY13" fmla="*/ 91194 h 91194"/>
              <a:gd name="connsiteX14" fmla="*/ 385771 w 615478"/>
              <a:gd name="connsiteY14" fmla="*/ 63 h 91194"/>
              <a:gd name="connsiteX15" fmla="*/ 428829 w 615478"/>
              <a:gd name="connsiteY15" fmla="*/ 63 h 91194"/>
              <a:gd name="connsiteX16" fmla="*/ 428829 w 615478"/>
              <a:gd name="connsiteY16" fmla="*/ 19305 h 91194"/>
              <a:gd name="connsiteX17" fmla="*/ 385771 w 615478"/>
              <a:gd name="connsiteY17" fmla="*/ 19305 h 91194"/>
              <a:gd name="connsiteX18" fmla="*/ 377184 w 615478"/>
              <a:gd name="connsiteY18" fmla="*/ 27766 h 91194"/>
              <a:gd name="connsiteX19" fmla="*/ 385771 w 615478"/>
              <a:gd name="connsiteY19" fmla="*/ 36227 h 91194"/>
              <a:gd name="connsiteX20" fmla="*/ 410590 w 615478"/>
              <a:gd name="connsiteY20" fmla="*/ 36227 h 91194"/>
              <a:gd name="connsiteX21" fmla="*/ 435222 w 615478"/>
              <a:gd name="connsiteY21" fmla="*/ 62802 h 91194"/>
              <a:gd name="connsiteX22" fmla="*/ 406579 w 615478"/>
              <a:gd name="connsiteY22" fmla="*/ 91194 h 91194"/>
              <a:gd name="connsiteX23" fmla="*/ 361202 w 615478"/>
              <a:gd name="connsiteY23" fmla="*/ 91194 h 91194"/>
              <a:gd name="connsiteX24" fmla="*/ 361202 w 615478"/>
              <a:gd name="connsiteY24" fmla="*/ 71263 h 91194"/>
              <a:gd name="connsiteX25" fmla="*/ 407331 w 615478"/>
              <a:gd name="connsiteY25" fmla="*/ 71263 h 91194"/>
              <a:gd name="connsiteX26" fmla="*/ 415542 w 615478"/>
              <a:gd name="connsiteY26" fmla="*/ 62802 h 91194"/>
              <a:gd name="connsiteX27" fmla="*/ 407331 w 615478"/>
              <a:gd name="connsiteY27" fmla="*/ 54341 h 91194"/>
              <a:gd name="connsiteX28" fmla="*/ 385771 w 615478"/>
              <a:gd name="connsiteY28" fmla="*/ 54341 h 91194"/>
              <a:gd name="connsiteX29" fmla="*/ 357504 w 615478"/>
              <a:gd name="connsiteY29" fmla="*/ 27766 h 91194"/>
              <a:gd name="connsiteX30" fmla="*/ 385771 w 615478"/>
              <a:gd name="connsiteY30" fmla="*/ 63 h 91194"/>
              <a:gd name="connsiteX31" fmla="*/ 265433 w 615478"/>
              <a:gd name="connsiteY31" fmla="*/ 63 h 91194"/>
              <a:gd name="connsiteX32" fmla="*/ 286931 w 615478"/>
              <a:gd name="connsiteY32" fmla="*/ 63 h 91194"/>
              <a:gd name="connsiteX33" fmla="*/ 323534 w 615478"/>
              <a:gd name="connsiteY33" fmla="*/ 57349 h 91194"/>
              <a:gd name="connsiteX34" fmla="*/ 323534 w 615478"/>
              <a:gd name="connsiteY34" fmla="*/ 63 h 91194"/>
              <a:gd name="connsiteX35" fmla="*/ 344530 w 615478"/>
              <a:gd name="connsiteY35" fmla="*/ 63 h 91194"/>
              <a:gd name="connsiteX36" fmla="*/ 344655 w 615478"/>
              <a:gd name="connsiteY36" fmla="*/ 71514 h 91194"/>
              <a:gd name="connsiteX37" fmla="*/ 344718 w 615478"/>
              <a:gd name="connsiteY37" fmla="*/ 91194 h 91194"/>
              <a:gd name="connsiteX38" fmla="*/ 322844 w 615478"/>
              <a:gd name="connsiteY38" fmla="*/ 91194 h 91194"/>
              <a:gd name="connsiteX39" fmla="*/ 322844 w 615478"/>
              <a:gd name="connsiteY39" fmla="*/ 91006 h 91194"/>
              <a:gd name="connsiteX40" fmla="*/ 286555 w 615478"/>
              <a:gd name="connsiteY40" fmla="*/ 34974 h 91194"/>
              <a:gd name="connsiteX41" fmla="*/ 286555 w 615478"/>
              <a:gd name="connsiteY41" fmla="*/ 91194 h 91194"/>
              <a:gd name="connsiteX42" fmla="*/ 265433 w 615478"/>
              <a:gd name="connsiteY42" fmla="*/ 91194 h 91194"/>
              <a:gd name="connsiteX43" fmla="*/ 198307 w 615478"/>
              <a:gd name="connsiteY43" fmla="*/ 63 h 91194"/>
              <a:gd name="connsiteX44" fmla="*/ 225132 w 615478"/>
              <a:gd name="connsiteY44" fmla="*/ 63 h 91194"/>
              <a:gd name="connsiteX45" fmla="*/ 257598 w 615478"/>
              <a:gd name="connsiteY45" fmla="*/ 91194 h 91194"/>
              <a:gd name="connsiteX46" fmla="*/ 235662 w 615478"/>
              <a:gd name="connsiteY46" fmla="*/ 91194 h 91194"/>
              <a:gd name="connsiteX47" fmla="*/ 229707 w 615478"/>
              <a:gd name="connsiteY47" fmla="*/ 72580 h 91194"/>
              <a:gd name="connsiteX48" fmla="*/ 194797 w 615478"/>
              <a:gd name="connsiteY48" fmla="*/ 72580 h 91194"/>
              <a:gd name="connsiteX49" fmla="*/ 189031 w 615478"/>
              <a:gd name="connsiteY49" fmla="*/ 91194 h 91194"/>
              <a:gd name="connsiteX50" fmla="*/ 166781 w 615478"/>
              <a:gd name="connsiteY50" fmla="*/ 91194 h 91194"/>
              <a:gd name="connsiteX51" fmla="*/ 28267 w 615478"/>
              <a:gd name="connsiteY51" fmla="*/ 63 h 91194"/>
              <a:gd name="connsiteX52" fmla="*/ 71325 w 615478"/>
              <a:gd name="connsiteY52" fmla="*/ 63 h 91194"/>
              <a:gd name="connsiteX53" fmla="*/ 71325 w 615478"/>
              <a:gd name="connsiteY53" fmla="*/ 19305 h 91194"/>
              <a:gd name="connsiteX54" fmla="*/ 28267 w 615478"/>
              <a:gd name="connsiteY54" fmla="*/ 19305 h 91194"/>
              <a:gd name="connsiteX55" fmla="*/ 19680 w 615478"/>
              <a:gd name="connsiteY55" fmla="*/ 27766 h 91194"/>
              <a:gd name="connsiteX56" fmla="*/ 28267 w 615478"/>
              <a:gd name="connsiteY56" fmla="*/ 36227 h 91194"/>
              <a:gd name="connsiteX57" fmla="*/ 53086 w 615478"/>
              <a:gd name="connsiteY57" fmla="*/ 36227 h 91194"/>
              <a:gd name="connsiteX58" fmla="*/ 77655 w 615478"/>
              <a:gd name="connsiteY58" fmla="*/ 62802 h 91194"/>
              <a:gd name="connsiteX59" fmla="*/ 49012 w 615478"/>
              <a:gd name="connsiteY59" fmla="*/ 91194 h 91194"/>
              <a:gd name="connsiteX60" fmla="*/ 3635 w 615478"/>
              <a:gd name="connsiteY60" fmla="*/ 91194 h 91194"/>
              <a:gd name="connsiteX61" fmla="*/ 3635 w 615478"/>
              <a:gd name="connsiteY61" fmla="*/ 71263 h 91194"/>
              <a:gd name="connsiteX62" fmla="*/ 49827 w 615478"/>
              <a:gd name="connsiteY62" fmla="*/ 71263 h 91194"/>
              <a:gd name="connsiteX63" fmla="*/ 58038 w 615478"/>
              <a:gd name="connsiteY63" fmla="*/ 62802 h 91194"/>
              <a:gd name="connsiteX64" fmla="*/ 49827 w 615478"/>
              <a:gd name="connsiteY64" fmla="*/ 54341 h 91194"/>
              <a:gd name="connsiteX65" fmla="*/ 28267 w 615478"/>
              <a:gd name="connsiteY65" fmla="*/ 54341 h 91194"/>
              <a:gd name="connsiteX66" fmla="*/ 0 w 615478"/>
              <a:gd name="connsiteY66" fmla="*/ 27766 h 91194"/>
              <a:gd name="connsiteX67" fmla="*/ 28267 w 615478"/>
              <a:gd name="connsiteY67" fmla="*/ 63 h 91194"/>
              <a:gd name="connsiteX68" fmla="*/ 447820 w 615478"/>
              <a:gd name="connsiteY68" fmla="*/ 0 h 91194"/>
              <a:gd name="connsiteX69" fmla="*/ 468879 w 615478"/>
              <a:gd name="connsiteY69" fmla="*/ 0 h 91194"/>
              <a:gd name="connsiteX70" fmla="*/ 468879 w 615478"/>
              <a:gd name="connsiteY70" fmla="*/ 38483 h 91194"/>
              <a:gd name="connsiteX71" fmla="*/ 498839 w 615478"/>
              <a:gd name="connsiteY71" fmla="*/ 0 h 91194"/>
              <a:gd name="connsiteX72" fmla="*/ 523345 w 615478"/>
              <a:gd name="connsiteY72" fmla="*/ 0 h 91194"/>
              <a:gd name="connsiteX73" fmla="*/ 488873 w 615478"/>
              <a:gd name="connsiteY73" fmla="*/ 45629 h 91194"/>
              <a:gd name="connsiteX74" fmla="*/ 523345 w 615478"/>
              <a:gd name="connsiteY74" fmla="*/ 91194 h 91194"/>
              <a:gd name="connsiteX75" fmla="*/ 498839 w 615478"/>
              <a:gd name="connsiteY75" fmla="*/ 91194 h 91194"/>
              <a:gd name="connsiteX76" fmla="*/ 468879 w 615478"/>
              <a:gd name="connsiteY76" fmla="*/ 52711 h 91194"/>
              <a:gd name="connsiteX77" fmla="*/ 468879 w 615478"/>
              <a:gd name="connsiteY77" fmla="*/ 91194 h 91194"/>
              <a:gd name="connsiteX78" fmla="*/ 447820 w 615478"/>
              <a:gd name="connsiteY78" fmla="*/ 91194 h 91194"/>
              <a:gd name="connsiteX79" fmla="*/ 89940 w 615478"/>
              <a:gd name="connsiteY79" fmla="*/ 0 h 91194"/>
              <a:gd name="connsiteX80" fmla="*/ 110937 w 615478"/>
              <a:gd name="connsiteY80" fmla="*/ 0 h 91194"/>
              <a:gd name="connsiteX81" fmla="*/ 110937 w 615478"/>
              <a:gd name="connsiteY81" fmla="*/ 38483 h 91194"/>
              <a:gd name="connsiteX82" fmla="*/ 140896 w 615478"/>
              <a:gd name="connsiteY82" fmla="*/ 0 h 91194"/>
              <a:gd name="connsiteX83" fmla="*/ 165465 w 615478"/>
              <a:gd name="connsiteY83" fmla="*/ 0 h 91194"/>
              <a:gd name="connsiteX84" fmla="*/ 130930 w 615478"/>
              <a:gd name="connsiteY84" fmla="*/ 45629 h 91194"/>
              <a:gd name="connsiteX85" fmla="*/ 165465 w 615478"/>
              <a:gd name="connsiteY85" fmla="*/ 91194 h 91194"/>
              <a:gd name="connsiteX86" fmla="*/ 140896 w 615478"/>
              <a:gd name="connsiteY86" fmla="*/ 91194 h 91194"/>
              <a:gd name="connsiteX87" fmla="*/ 110937 w 615478"/>
              <a:gd name="connsiteY87" fmla="*/ 52711 h 91194"/>
              <a:gd name="connsiteX88" fmla="*/ 110937 w 615478"/>
              <a:gd name="connsiteY88" fmla="*/ 91194 h 91194"/>
              <a:gd name="connsiteX89" fmla="*/ 89940 w 615478"/>
              <a:gd name="connsiteY89" fmla="*/ 91194 h 9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15478" h="91194">
                <a:moveTo>
                  <a:pt x="569913" y="19054"/>
                </a:moveTo>
                <a:lnTo>
                  <a:pt x="558506" y="54027"/>
                </a:lnTo>
                <a:lnTo>
                  <a:pt x="581696" y="54027"/>
                </a:lnTo>
                <a:close/>
                <a:moveTo>
                  <a:pt x="212033" y="19054"/>
                </a:moveTo>
                <a:lnTo>
                  <a:pt x="200626" y="54027"/>
                </a:lnTo>
                <a:lnTo>
                  <a:pt x="223816" y="54027"/>
                </a:lnTo>
                <a:close/>
                <a:moveTo>
                  <a:pt x="556187" y="63"/>
                </a:moveTo>
                <a:lnTo>
                  <a:pt x="583012" y="63"/>
                </a:lnTo>
                <a:lnTo>
                  <a:pt x="615478" y="91194"/>
                </a:lnTo>
                <a:lnTo>
                  <a:pt x="593604" y="91194"/>
                </a:lnTo>
                <a:lnTo>
                  <a:pt x="587650" y="72580"/>
                </a:lnTo>
                <a:lnTo>
                  <a:pt x="552739" y="72580"/>
                </a:lnTo>
                <a:lnTo>
                  <a:pt x="546973" y="91194"/>
                </a:lnTo>
                <a:lnTo>
                  <a:pt x="524723" y="91194"/>
                </a:lnTo>
                <a:close/>
                <a:moveTo>
                  <a:pt x="385771" y="63"/>
                </a:moveTo>
                <a:lnTo>
                  <a:pt x="428829" y="63"/>
                </a:lnTo>
                <a:lnTo>
                  <a:pt x="428829" y="19305"/>
                </a:lnTo>
                <a:lnTo>
                  <a:pt x="385771" y="19305"/>
                </a:lnTo>
                <a:cubicBezTo>
                  <a:pt x="379942" y="19305"/>
                  <a:pt x="377184" y="23316"/>
                  <a:pt x="377184" y="27766"/>
                </a:cubicBezTo>
                <a:cubicBezTo>
                  <a:pt x="377184" y="32216"/>
                  <a:pt x="379942" y="36227"/>
                  <a:pt x="385771" y="36227"/>
                </a:cubicBezTo>
                <a:lnTo>
                  <a:pt x="410590" y="36227"/>
                </a:lnTo>
                <a:cubicBezTo>
                  <a:pt x="424504" y="36227"/>
                  <a:pt x="435222" y="46130"/>
                  <a:pt x="435222" y="62802"/>
                </a:cubicBezTo>
                <a:cubicBezTo>
                  <a:pt x="435222" y="81292"/>
                  <a:pt x="424567" y="91194"/>
                  <a:pt x="406579" y="91194"/>
                </a:cubicBezTo>
                <a:lnTo>
                  <a:pt x="361202" y="91194"/>
                </a:lnTo>
                <a:lnTo>
                  <a:pt x="361202" y="71263"/>
                </a:lnTo>
                <a:lnTo>
                  <a:pt x="407331" y="71263"/>
                </a:lnTo>
                <a:cubicBezTo>
                  <a:pt x="412784" y="71263"/>
                  <a:pt x="415542" y="67252"/>
                  <a:pt x="415542" y="62802"/>
                </a:cubicBezTo>
                <a:cubicBezTo>
                  <a:pt x="415542" y="58477"/>
                  <a:pt x="412784" y="54341"/>
                  <a:pt x="407331" y="54341"/>
                </a:cubicBezTo>
                <a:lnTo>
                  <a:pt x="385771" y="54341"/>
                </a:lnTo>
                <a:cubicBezTo>
                  <a:pt x="369851" y="54341"/>
                  <a:pt x="357504" y="45190"/>
                  <a:pt x="357504" y="27766"/>
                </a:cubicBezTo>
                <a:cubicBezTo>
                  <a:pt x="357504" y="10342"/>
                  <a:pt x="368222" y="63"/>
                  <a:pt x="385771" y="63"/>
                </a:cubicBezTo>
                <a:close/>
                <a:moveTo>
                  <a:pt x="265433" y="63"/>
                </a:moveTo>
                <a:lnTo>
                  <a:pt x="286931" y="63"/>
                </a:lnTo>
                <a:lnTo>
                  <a:pt x="323534" y="57349"/>
                </a:lnTo>
                <a:lnTo>
                  <a:pt x="323534" y="63"/>
                </a:lnTo>
                <a:lnTo>
                  <a:pt x="344530" y="63"/>
                </a:lnTo>
                <a:lnTo>
                  <a:pt x="344655" y="71514"/>
                </a:lnTo>
                <a:lnTo>
                  <a:pt x="344718" y="91194"/>
                </a:lnTo>
                <a:lnTo>
                  <a:pt x="322844" y="91194"/>
                </a:lnTo>
                <a:lnTo>
                  <a:pt x="322844" y="91006"/>
                </a:lnTo>
                <a:lnTo>
                  <a:pt x="286555" y="34974"/>
                </a:lnTo>
                <a:lnTo>
                  <a:pt x="286555" y="91194"/>
                </a:lnTo>
                <a:lnTo>
                  <a:pt x="265433" y="91194"/>
                </a:lnTo>
                <a:close/>
                <a:moveTo>
                  <a:pt x="198307" y="63"/>
                </a:moveTo>
                <a:lnTo>
                  <a:pt x="225132" y="63"/>
                </a:lnTo>
                <a:lnTo>
                  <a:pt x="257598" y="91194"/>
                </a:lnTo>
                <a:lnTo>
                  <a:pt x="235662" y="91194"/>
                </a:lnTo>
                <a:lnTo>
                  <a:pt x="229707" y="72580"/>
                </a:lnTo>
                <a:lnTo>
                  <a:pt x="194797" y="72580"/>
                </a:lnTo>
                <a:lnTo>
                  <a:pt x="189031" y="91194"/>
                </a:lnTo>
                <a:lnTo>
                  <a:pt x="166781" y="91194"/>
                </a:lnTo>
                <a:close/>
                <a:moveTo>
                  <a:pt x="28267" y="63"/>
                </a:moveTo>
                <a:lnTo>
                  <a:pt x="71325" y="63"/>
                </a:lnTo>
                <a:lnTo>
                  <a:pt x="71325" y="19305"/>
                </a:lnTo>
                <a:lnTo>
                  <a:pt x="28267" y="19305"/>
                </a:lnTo>
                <a:cubicBezTo>
                  <a:pt x="22438" y="19305"/>
                  <a:pt x="19680" y="23316"/>
                  <a:pt x="19680" y="27766"/>
                </a:cubicBezTo>
                <a:cubicBezTo>
                  <a:pt x="19680" y="32216"/>
                  <a:pt x="22438" y="36227"/>
                  <a:pt x="28267" y="36227"/>
                </a:cubicBezTo>
                <a:lnTo>
                  <a:pt x="53086" y="36227"/>
                </a:lnTo>
                <a:cubicBezTo>
                  <a:pt x="67000" y="36227"/>
                  <a:pt x="77655" y="46130"/>
                  <a:pt x="77655" y="62802"/>
                </a:cubicBezTo>
                <a:cubicBezTo>
                  <a:pt x="77655" y="81292"/>
                  <a:pt x="67000" y="91194"/>
                  <a:pt x="49012" y="91194"/>
                </a:cubicBezTo>
                <a:lnTo>
                  <a:pt x="3635" y="91194"/>
                </a:lnTo>
                <a:lnTo>
                  <a:pt x="3635" y="71263"/>
                </a:lnTo>
                <a:lnTo>
                  <a:pt x="49827" y="71263"/>
                </a:lnTo>
                <a:cubicBezTo>
                  <a:pt x="55280" y="71263"/>
                  <a:pt x="58038" y="67252"/>
                  <a:pt x="58038" y="62802"/>
                </a:cubicBezTo>
                <a:cubicBezTo>
                  <a:pt x="58038" y="58477"/>
                  <a:pt x="55280" y="54341"/>
                  <a:pt x="49827" y="54341"/>
                </a:cubicBezTo>
                <a:lnTo>
                  <a:pt x="28267" y="54341"/>
                </a:lnTo>
                <a:cubicBezTo>
                  <a:pt x="12347" y="54341"/>
                  <a:pt x="0" y="45190"/>
                  <a:pt x="0" y="27766"/>
                </a:cubicBezTo>
                <a:cubicBezTo>
                  <a:pt x="0" y="10342"/>
                  <a:pt x="10655" y="63"/>
                  <a:pt x="28267" y="63"/>
                </a:cubicBezTo>
                <a:close/>
                <a:moveTo>
                  <a:pt x="447820" y="0"/>
                </a:moveTo>
                <a:lnTo>
                  <a:pt x="468879" y="0"/>
                </a:lnTo>
                <a:lnTo>
                  <a:pt x="468879" y="38483"/>
                </a:lnTo>
                <a:lnTo>
                  <a:pt x="498839" y="0"/>
                </a:lnTo>
                <a:lnTo>
                  <a:pt x="523345" y="0"/>
                </a:lnTo>
                <a:lnTo>
                  <a:pt x="488873" y="45629"/>
                </a:lnTo>
                <a:lnTo>
                  <a:pt x="523345" y="91194"/>
                </a:lnTo>
                <a:lnTo>
                  <a:pt x="498839" y="91194"/>
                </a:lnTo>
                <a:lnTo>
                  <a:pt x="468879" y="52711"/>
                </a:lnTo>
                <a:lnTo>
                  <a:pt x="468879" y="91194"/>
                </a:lnTo>
                <a:lnTo>
                  <a:pt x="447820" y="91194"/>
                </a:lnTo>
                <a:close/>
                <a:moveTo>
                  <a:pt x="89940" y="0"/>
                </a:moveTo>
                <a:lnTo>
                  <a:pt x="110937" y="0"/>
                </a:lnTo>
                <a:lnTo>
                  <a:pt x="110937" y="38483"/>
                </a:lnTo>
                <a:lnTo>
                  <a:pt x="140896" y="0"/>
                </a:lnTo>
                <a:lnTo>
                  <a:pt x="165465" y="0"/>
                </a:lnTo>
                <a:lnTo>
                  <a:pt x="130930" y="45629"/>
                </a:lnTo>
                <a:lnTo>
                  <a:pt x="165465" y="91194"/>
                </a:lnTo>
                <a:lnTo>
                  <a:pt x="140896" y="91194"/>
                </a:lnTo>
                <a:lnTo>
                  <a:pt x="110937" y="52711"/>
                </a:lnTo>
                <a:lnTo>
                  <a:pt x="110937" y="91194"/>
                </a:lnTo>
                <a:lnTo>
                  <a:pt x="89940" y="91194"/>
                </a:lnTo>
                <a:close/>
              </a:path>
            </a:pathLst>
          </a:custGeom>
          <a:solidFill>
            <a:schemeClr val="bg1"/>
          </a:solidFill>
          <a:ln w="6350" cap="flat">
            <a:noFill/>
            <a:prstDash val="solid"/>
            <a:miter/>
          </a:ln>
        </p:spPr>
        <p:txBody>
          <a:bodyPr wrap="square" rtlCol="0" anchor="ctr">
            <a:noAutofit/>
          </a:bodyPr>
          <a:lstStyle/>
          <a:p>
            <a:endParaRPr lang="en-US" noProof="0">
              <a:solidFill>
                <a:schemeClr val="tx2"/>
              </a:solidFill>
            </a:endParaRPr>
          </a:p>
        </p:txBody>
      </p:sp>
      <p:grpSp>
        <p:nvGrpSpPr>
          <p:cNvPr id="4" name="Instructions">
            <a:extLst>
              <a:ext uri="{FF2B5EF4-FFF2-40B4-BE49-F238E27FC236}">
                <a16:creationId xmlns:a16="http://schemas.microsoft.com/office/drawing/2014/main" id="{5D8CD54A-7589-AE97-4BC4-B7EF06481C22}"/>
              </a:ext>
            </a:extLst>
          </p:cNvPr>
          <p:cNvGrpSpPr/>
          <p:nvPr userDrawn="1"/>
        </p:nvGrpSpPr>
        <p:grpSpPr>
          <a:xfrm>
            <a:off x="12395260" y="-12189"/>
            <a:ext cx="1681523" cy="2112003"/>
            <a:chOff x="12395260" y="-12189"/>
            <a:chExt cx="1681523" cy="2112003"/>
          </a:xfrm>
        </p:grpSpPr>
        <p:sp>
          <p:nvSpPr>
            <p:cNvPr id="15" name="textruta 5">
              <a:extLst>
                <a:ext uri="{FF2B5EF4-FFF2-40B4-BE49-F238E27FC236}">
                  <a16:creationId xmlns:a16="http://schemas.microsoft.com/office/drawing/2014/main" id="{5BB9A0DA-E9F3-704C-BDCF-FC259DAC129A}"/>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6" name="textruta 15">
              <a:extLst>
                <a:ext uri="{FF2B5EF4-FFF2-40B4-BE49-F238E27FC236}">
                  <a16:creationId xmlns:a16="http://schemas.microsoft.com/office/drawing/2014/main" id="{DE5DD293-B27B-7A43-85D7-BD43BA586097}"/>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7" name="Rektangel 16">
              <a:extLst>
                <a:ext uri="{FF2B5EF4-FFF2-40B4-BE49-F238E27FC236}">
                  <a16:creationId xmlns:a16="http://schemas.microsoft.com/office/drawing/2014/main" id="{A750B50A-9D17-1447-8213-B2935EA38090}"/>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9" name="Rektangel 18">
              <a:extLst>
                <a:ext uri="{FF2B5EF4-FFF2-40B4-BE49-F238E27FC236}">
                  <a16:creationId xmlns:a16="http://schemas.microsoft.com/office/drawing/2014/main" id="{805FC0CB-297F-3541-A68A-BD42D3187508}"/>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grpSp>
    </p:spTree>
    <p:extLst>
      <p:ext uri="{BB962C8B-B14F-4D97-AF65-F5344CB8AC3E}">
        <p14:creationId xmlns:p14="http://schemas.microsoft.com/office/powerpoint/2010/main" val="136583811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 Kapittelslide grå - med bilde ">
    <p:bg>
      <p:bgRef idx="1001">
        <a:schemeClr val="bg2"/>
      </p:bgRef>
    </p:bg>
    <p:spTree>
      <p:nvGrpSpPr>
        <p:cNvPr id="1" name=""/>
        <p:cNvGrpSpPr/>
        <p:nvPr/>
      </p:nvGrpSpPr>
      <p:grpSpPr>
        <a:xfrm>
          <a:off x="0" y="0"/>
          <a:ext cx="0" cy="0"/>
          <a:chOff x="0" y="0"/>
          <a:chExt cx="0" cy="0"/>
        </a:xfrm>
      </p:grpSpPr>
      <p:sp>
        <p:nvSpPr>
          <p:cNvPr id="18" name="Picture Placeholder 1">
            <a:extLst>
              <a:ext uri="{FF2B5EF4-FFF2-40B4-BE49-F238E27FC236}">
                <a16:creationId xmlns:a16="http://schemas.microsoft.com/office/drawing/2014/main" id="{106399E1-1DE8-EE44-81BD-42302CB5679F}"/>
              </a:ext>
            </a:extLst>
          </p:cNvPr>
          <p:cNvSpPr>
            <a:spLocks noGrp="1"/>
          </p:cNvSpPr>
          <p:nvPr>
            <p:ph type="pic" sz="quarter" idx="17" hasCustomPrompt="1"/>
          </p:nvPr>
        </p:nvSpPr>
        <p:spPr>
          <a:xfrm>
            <a:off x="8140700" y="0"/>
            <a:ext cx="4051300" cy="6871252"/>
          </a:xfrm>
          <a:solidFill>
            <a:schemeClr val="bg1">
              <a:lumMod val="85000"/>
            </a:schemeClr>
          </a:solidFill>
        </p:spPr>
        <p:txBody>
          <a:bodyPr lIns="36000" tIns="36000"/>
          <a:lstStyle>
            <a:lvl1pPr marL="1270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300">
                <a:solidFill>
                  <a:schemeClr val="tx2"/>
                </a:solidFill>
              </a:defRPr>
            </a:lvl1pPr>
          </a:lstStyle>
          <a:p>
            <a:r>
              <a:rPr lang="nb-NO" noProof="0"/>
              <a:t>Klikk på ikonet for å legge til et bilde</a:t>
            </a:r>
            <a:endParaRPr lang="en-US" noProof="0"/>
          </a:p>
        </p:txBody>
      </p:sp>
      <p:sp>
        <p:nvSpPr>
          <p:cNvPr id="3" name="Title 2">
            <a:extLst>
              <a:ext uri="{FF2B5EF4-FFF2-40B4-BE49-F238E27FC236}">
                <a16:creationId xmlns:a16="http://schemas.microsoft.com/office/drawing/2014/main" id="{AEE1A60C-DD08-E675-150E-BD70E94F9DD5}"/>
              </a:ext>
            </a:extLst>
          </p:cNvPr>
          <p:cNvSpPr>
            <a:spLocks noGrp="1"/>
          </p:cNvSpPr>
          <p:nvPr>
            <p:ph type="title" hasCustomPrompt="1"/>
          </p:nvPr>
        </p:nvSpPr>
        <p:spPr>
          <a:xfrm>
            <a:off x="576000" y="2635861"/>
            <a:ext cx="5520000" cy="1008135"/>
          </a:xfrm>
        </p:spPr>
        <p:txBody>
          <a:bodyPr anchor="b"/>
          <a:lstStyle>
            <a:lvl1pPr>
              <a:lnSpc>
                <a:spcPct val="85000"/>
              </a:lnSpc>
              <a:defRPr sz="3200" spc="40" baseline="0">
                <a:solidFill>
                  <a:schemeClr val="tx2"/>
                </a:solidFill>
              </a:defRPr>
            </a:lvl1pPr>
          </a:lstStyle>
          <a:p>
            <a:r>
              <a:rPr lang="nb-NO"/>
              <a:t>Klikk for å legge til en overskrift på maksimalt to linjer</a:t>
            </a:r>
            <a:endParaRPr lang="en-US"/>
          </a:p>
        </p:txBody>
      </p:sp>
      <p:sp>
        <p:nvSpPr>
          <p:cNvPr id="8" name="Text Placeholder 3">
            <a:extLst>
              <a:ext uri="{FF2B5EF4-FFF2-40B4-BE49-F238E27FC236}">
                <a16:creationId xmlns:a16="http://schemas.microsoft.com/office/drawing/2014/main" id="{41FD098F-B094-6B07-1FB1-96654A536ACA}"/>
              </a:ext>
            </a:extLst>
          </p:cNvPr>
          <p:cNvSpPr>
            <a:spLocks noGrp="1"/>
          </p:cNvSpPr>
          <p:nvPr>
            <p:ph type="body" sz="quarter" idx="15" hasCustomPrompt="1"/>
          </p:nvPr>
        </p:nvSpPr>
        <p:spPr>
          <a:xfrm>
            <a:off x="576000" y="3801285"/>
            <a:ext cx="3776400" cy="646331"/>
          </a:xfrm>
          <a:prstGeom prst="rect">
            <a:avLst/>
          </a:prstGeom>
        </p:spPr>
        <p:txBody>
          <a:bodyPr anchor="t">
            <a:noAutofit/>
          </a:bodyPr>
          <a:lstStyle>
            <a:lvl1pPr marL="0" indent="0">
              <a:lnSpc>
                <a:spcPct val="100000"/>
              </a:lnSpc>
              <a:spcBef>
                <a:spcPts val="0"/>
              </a:spcBef>
              <a:buNone/>
              <a:defRPr sz="1400" spc="70" baseline="0">
                <a:solidFill>
                  <a:schemeClr val="tx2"/>
                </a:solidFill>
              </a:defRPr>
            </a:lvl1pPr>
          </a:lstStyle>
          <a:p>
            <a:pPr lvl="0"/>
            <a:r>
              <a:rPr lang="nb-NO" noProof="0"/>
              <a:t>Klikk for å legge til navn eller kort informasjon</a:t>
            </a:r>
            <a:endParaRPr lang="en-US" noProof="0"/>
          </a:p>
        </p:txBody>
      </p:sp>
      <p:sp>
        <p:nvSpPr>
          <p:cNvPr id="30" name="Project Text Placeholder 3">
            <a:extLst>
              <a:ext uri="{FF2B5EF4-FFF2-40B4-BE49-F238E27FC236}">
                <a16:creationId xmlns:a16="http://schemas.microsoft.com/office/drawing/2014/main" id="{378DBF66-B159-FE4E-AD15-AFE89C32D5EE}"/>
              </a:ext>
            </a:extLst>
          </p:cNvPr>
          <p:cNvSpPr>
            <a:spLocks noGrp="1"/>
          </p:cNvSpPr>
          <p:nvPr>
            <p:ph type="body" sz="quarter" idx="18" hasCustomPrompt="1"/>
          </p:nvPr>
        </p:nvSpPr>
        <p:spPr>
          <a:xfrm rot="5400000">
            <a:off x="9788686" y="1916687"/>
            <a:ext cx="4320000" cy="486626"/>
          </a:xfrm>
        </p:spPr>
        <p:txBody>
          <a:bodyPr lIns="180000" tIns="180000" rIns="0" bIns="180000" anchor="ctr">
            <a:spAutoFit/>
          </a:bodyPr>
          <a:lstStyle>
            <a:lvl1pPr marL="6350" indent="0" algn="l">
              <a:buNone/>
              <a:defRPr sz="800"/>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grpSp>
        <p:nvGrpSpPr>
          <p:cNvPr id="4" name="Instructions">
            <a:extLst>
              <a:ext uri="{FF2B5EF4-FFF2-40B4-BE49-F238E27FC236}">
                <a16:creationId xmlns:a16="http://schemas.microsoft.com/office/drawing/2014/main" id="{A97A4207-52A9-EB19-81A7-3A26DC39F772}"/>
              </a:ext>
            </a:extLst>
          </p:cNvPr>
          <p:cNvGrpSpPr/>
          <p:nvPr userDrawn="1"/>
        </p:nvGrpSpPr>
        <p:grpSpPr>
          <a:xfrm>
            <a:off x="12395260" y="-12189"/>
            <a:ext cx="1681523" cy="2112003"/>
            <a:chOff x="12395260" y="-12189"/>
            <a:chExt cx="1681523" cy="2112003"/>
          </a:xfrm>
        </p:grpSpPr>
        <p:sp>
          <p:nvSpPr>
            <p:cNvPr id="15" name="textruta 5">
              <a:extLst>
                <a:ext uri="{FF2B5EF4-FFF2-40B4-BE49-F238E27FC236}">
                  <a16:creationId xmlns:a16="http://schemas.microsoft.com/office/drawing/2014/main" id="{5BB9A0DA-E9F3-704C-BDCF-FC259DAC129A}"/>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6" name="textruta 15">
              <a:extLst>
                <a:ext uri="{FF2B5EF4-FFF2-40B4-BE49-F238E27FC236}">
                  <a16:creationId xmlns:a16="http://schemas.microsoft.com/office/drawing/2014/main" id="{DE5DD293-B27B-7A43-85D7-BD43BA586097}"/>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7" name="Rektangel 16">
              <a:extLst>
                <a:ext uri="{FF2B5EF4-FFF2-40B4-BE49-F238E27FC236}">
                  <a16:creationId xmlns:a16="http://schemas.microsoft.com/office/drawing/2014/main" id="{A750B50A-9D17-1447-8213-B2935EA38090}"/>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9" name="Rektangel 18">
              <a:extLst>
                <a:ext uri="{FF2B5EF4-FFF2-40B4-BE49-F238E27FC236}">
                  <a16:creationId xmlns:a16="http://schemas.microsoft.com/office/drawing/2014/main" id="{805FC0CB-297F-3541-A68A-BD42D3187508}"/>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grpSp>
      <p:sp>
        <p:nvSpPr>
          <p:cNvPr id="2" name="Logotype">
            <a:extLst>
              <a:ext uri="{FF2B5EF4-FFF2-40B4-BE49-F238E27FC236}">
                <a16:creationId xmlns:a16="http://schemas.microsoft.com/office/drawing/2014/main" id="{83BF4980-ADD5-DAD0-745A-E6C159DFA200}"/>
              </a:ext>
            </a:extLst>
          </p:cNvPr>
          <p:cNvSpPr/>
          <p:nvPr userDrawn="1"/>
        </p:nvSpPr>
        <p:spPr>
          <a:xfrm>
            <a:off x="576139" y="6451484"/>
            <a:ext cx="615478" cy="91194"/>
          </a:xfrm>
          <a:custGeom>
            <a:avLst/>
            <a:gdLst>
              <a:gd name="connsiteX0" fmla="*/ 569913 w 615478"/>
              <a:gd name="connsiteY0" fmla="*/ 19054 h 91194"/>
              <a:gd name="connsiteX1" fmla="*/ 558506 w 615478"/>
              <a:gd name="connsiteY1" fmla="*/ 54027 h 91194"/>
              <a:gd name="connsiteX2" fmla="*/ 581696 w 615478"/>
              <a:gd name="connsiteY2" fmla="*/ 54027 h 91194"/>
              <a:gd name="connsiteX3" fmla="*/ 212033 w 615478"/>
              <a:gd name="connsiteY3" fmla="*/ 19054 h 91194"/>
              <a:gd name="connsiteX4" fmla="*/ 200626 w 615478"/>
              <a:gd name="connsiteY4" fmla="*/ 54027 h 91194"/>
              <a:gd name="connsiteX5" fmla="*/ 223816 w 615478"/>
              <a:gd name="connsiteY5" fmla="*/ 54027 h 91194"/>
              <a:gd name="connsiteX6" fmla="*/ 556187 w 615478"/>
              <a:gd name="connsiteY6" fmla="*/ 63 h 91194"/>
              <a:gd name="connsiteX7" fmla="*/ 583012 w 615478"/>
              <a:gd name="connsiteY7" fmla="*/ 63 h 91194"/>
              <a:gd name="connsiteX8" fmla="*/ 615478 w 615478"/>
              <a:gd name="connsiteY8" fmla="*/ 91194 h 91194"/>
              <a:gd name="connsiteX9" fmla="*/ 593604 w 615478"/>
              <a:gd name="connsiteY9" fmla="*/ 91194 h 91194"/>
              <a:gd name="connsiteX10" fmla="*/ 587650 w 615478"/>
              <a:gd name="connsiteY10" fmla="*/ 72580 h 91194"/>
              <a:gd name="connsiteX11" fmla="*/ 552739 w 615478"/>
              <a:gd name="connsiteY11" fmla="*/ 72580 h 91194"/>
              <a:gd name="connsiteX12" fmla="*/ 546973 w 615478"/>
              <a:gd name="connsiteY12" fmla="*/ 91194 h 91194"/>
              <a:gd name="connsiteX13" fmla="*/ 524723 w 615478"/>
              <a:gd name="connsiteY13" fmla="*/ 91194 h 91194"/>
              <a:gd name="connsiteX14" fmla="*/ 385771 w 615478"/>
              <a:gd name="connsiteY14" fmla="*/ 63 h 91194"/>
              <a:gd name="connsiteX15" fmla="*/ 428829 w 615478"/>
              <a:gd name="connsiteY15" fmla="*/ 63 h 91194"/>
              <a:gd name="connsiteX16" fmla="*/ 428829 w 615478"/>
              <a:gd name="connsiteY16" fmla="*/ 19305 h 91194"/>
              <a:gd name="connsiteX17" fmla="*/ 385771 w 615478"/>
              <a:gd name="connsiteY17" fmla="*/ 19305 h 91194"/>
              <a:gd name="connsiteX18" fmla="*/ 377184 w 615478"/>
              <a:gd name="connsiteY18" fmla="*/ 27766 h 91194"/>
              <a:gd name="connsiteX19" fmla="*/ 385771 w 615478"/>
              <a:gd name="connsiteY19" fmla="*/ 36227 h 91194"/>
              <a:gd name="connsiteX20" fmla="*/ 410590 w 615478"/>
              <a:gd name="connsiteY20" fmla="*/ 36227 h 91194"/>
              <a:gd name="connsiteX21" fmla="*/ 435222 w 615478"/>
              <a:gd name="connsiteY21" fmla="*/ 62802 h 91194"/>
              <a:gd name="connsiteX22" fmla="*/ 406579 w 615478"/>
              <a:gd name="connsiteY22" fmla="*/ 91194 h 91194"/>
              <a:gd name="connsiteX23" fmla="*/ 361202 w 615478"/>
              <a:gd name="connsiteY23" fmla="*/ 91194 h 91194"/>
              <a:gd name="connsiteX24" fmla="*/ 361202 w 615478"/>
              <a:gd name="connsiteY24" fmla="*/ 71263 h 91194"/>
              <a:gd name="connsiteX25" fmla="*/ 407331 w 615478"/>
              <a:gd name="connsiteY25" fmla="*/ 71263 h 91194"/>
              <a:gd name="connsiteX26" fmla="*/ 415542 w 615478"/>
              <a:gd name="connsiteY26" fmla="*/ 62802 h 91194"/>
              <a:gd name="connsiteX27" fmla="*/ 407331 w 615478"/>
              <a:gd name="connsiteY27" fmla="*/ 54341 h 91194"/>
              <a:gd name="connsiteX28" fmla="*/ 385771 w 615478"/>
              <a:gd name="connsiteY28" fmla="*/ 54341 h 91194"/>
              <a:gd name="connsiteX29" fmla="*/ 357504 w 615478"/>
              <a:gd name="connsiteY29" fmla="*/ 27766 h 91194"/>
              <a:gd name="connsiteX30" fmla="*/ 385771 w 615478"/>
              <a:gd name="connsiteY30" fmla="*/ 63 h 91194"/>
              <a:gd name="connsiteX31" fmla="*/ 265433 w 615478"/>
              <a:gd name="connsiteY31" fmla="*/ 63 h 91194"/>
              <a:gd name="connsiteX32" fmla="*/ 286931 w 615478"/>
              <a:gd name="connsiteY32" fmla="*/ 63 h 91194"/>
              <a:gd name="connsiteX33" fmla="*/ 323534 w 615478"/>
              <a:gd name="connsiteY33" fmla="*/ 57349 h 91194"/>
              <a:gd name="connsiteX34" fmla="*/ 323534 w 615478"/>
              <a:gd name="connsiteY34" fmla="*/ 63 h 91194"/>
              <a:gd name="connsiteX35" fmla="*/ 344530 w 615478"/>
              <a:gd name="connsiteY35" fmla="*/ 63 h 91194"/>
              <a:gd name="connsiteX36" fmla="*/ 344655 w 615478"/>
              <a:gd name="connsiteY36" fmla="*/ 71514 h 91194"/>
              <a:gd name="connsiteX37" fmla="*/ 344718 w 615478"/>
              <a:gd name="connsiteY37" fmla="*/ 91194 h 91194"/>
              <a:gd name="connsiteX38" fmla="*/ 322844 w 615478"/>
              <a:gd name="connsiteY38" fmla="*/ 91194 h 91194"/>
              <a:gd name="connsiteX39" fmla="*/ 322844 w 615478"/>
              <a:gd name="connsiteY39" fmla="*/ 91006 h 91194"/>
              <a:gd name="connsiteX40" fmla="*/ 286555 w 615478"/>
              <a:gd name="connsiteY40" fmla="*/ 34974 h 91194"/>
              <a:gd name="connsiteX41" fmla="*/ 286555 w 615478"/>
              <a:gd name="connsiteY41" fmla="*/ 91194 h 91194"/>
              <a:gd name="connsiteX42" fmla="*/ 265433 w 615478"/>
              <a:gd name="connsiteY42" fmla="*/ 91194 h 91194"/>
              <a:gd name="connsiteX43" fmla="*/ 198307 w 615478"/>
              <a:gd name="connsiteY43" fmla="*/ 63 h 91194"/>
              <a:gd name="connsiteX44" fmla="*/ 225132 w 615478"/>
              <a:gd name="connsiteY44" fmla="*/ 63 h 91194"/>
              <a:gd name="connsiteX45" fmla="*/ 257598 w 615478"/>
              <a:gd name="connsiteY45" fmla="*/ 91194 h 91194"/>
              <a:gd name="connsiteX46" fmla="*/ 235662 w 615478"/>
              <a:gd name="connsiteY46" fmla="*/ 91194 h 91194"/>
              <a:gd name="connsiteX47" fmla="*/ 229707 w 615478"/>
              <a:gd name="connsiteY47" fmla="*/ 72580 h 91194"/>
              <a:gd name="connsiteX48" fmla="*/ 194797 w 615478"/>
              <a:gd name="connsiteY48" fmla="*/ 72580 h 91194"/>
              <a:gd name="connsiteX49" fmla="*/ 189031 w 615478"/>
              <a:gd name="connsiteY49" fmla="*/ 91194 h 91194"/>
              <a:gd name="connsiteX50" fmla="*/ 166781 w 615478"/>
              <a:gd name="connsiteY50" fmla="*/ 91194 h 91194"/>
              <a:gd name="connsiteX51" fmla="*/ 28267 w 615478"/>
              <a:gd name="connsiteY51" fmla="*/ 63 h 91194"/>
              <a:gd name="connsiteX52" fmla="*/ 71325 w 615478"/>
              <a:gd name="connsiteY52" fmla="*/ 63 h 91194"/>
              <a:gd name="connsiteX53" fmla="*/ 71325 w 615478"/>
              <a:gd name="connsiteY53" fmla="*/ 19305 h 91194"/>
              <a:gd name="connsiteX54" fmla="*/ 28267 w 615478"/>
              <a:gd name="connsiteY54" fmla="*/ 19305 h 91194"/>
              <a:gd name="connsiteX55" fmla="*/ 19680 w 615478"/>
              <a:gd name="connsiteY55" fmla="*/ 27766 h 91194"/>
              <a:gd name="connsiteX56" fmla="*/ 28267 w 615478"/>
              <a:gd name="connsiteY56" fmla="*/ 36227 h 91194"/>
              <a:gd name="connsiteX57" fmla="*/ 53086 w 615478"/>
              <a:gd name="connsiteY57" fmla="*/ 36227 h 91194"/>
              <a:gd name="connsiteX58" fmla="*/ 77655 w 615478"/>
              <a:gd name="connsiteY58" fmla="*/ 62802 h 91194"/>
              <a:gd name="connsiteX59" fmla="*/ 49012 w 615478"/>
              <a:gd name="connsiteY59" fmla="*/ 91194 h 91194"/>
              <a:gd name="connsiteX60" fmla="*/ 3635 w 615478"/>
              <a:gd name="connsiteY60" fmla="*/ 91194 h 91194"/>
              <a:gd name="connsiteX61" fmla="*/ 3635 w 615478"/>
              <a:gd name="connsiteY61" fmla="*/ 71263 h 91194"/>
              <a:gd name="connsiteX62" fmla="*/ 49827 w 615478"/>
              <a:gd name="connsiteY62" fmla="*/ 71263 h 91194"/>
              <a:gd name="connsiteX63" fmla="*/ 58038 w 615478"/>
              <a:gd name="connsiteY63" fmla="*/ 62802 h 91194"/>
              <a:gd name="connsiteX64" fmla="*/ 49827 w 615478"/>
              <a:gd name="connsiteY64" fmla="*/ 54341 h 91194"/>
              <a:gd name="connsiteX65" fmla="*/ 28267 w 615478"/>
              <a:gd name="connsiteY65" fmla="*/ 54341 h 91194"/>
              <a:gd name="connsiteX66" fmla="*/ 0 w 615478"/>
              <a:gd name="connsiteY66" fmla="*/ 27766 h 91194"/>
              <a:gd name="connsiteX67" fmla="*/ 28267 w 615478"/>
              <a:gd name="connsiteY67" fmla="*/ 63 h 91194"/>
              <a:gd name="connsiteX68" fmla="*/ 447820 w 615478"/>
              <a:gd name="connsiteY68" fmla="*/ 0 h 91194"/>
              <a:gd name="connsiteX69" fmla="*/ 468879 w 615478"/>
              <a:gd name="connsiteY69" fmla="*/ 0 h 91194"/>
              <a:gd name="connsiteX70" fmla="*/ 468879 w 615478"/>
              <a:gd name="connsiteY70" fmla="*/ 38483 h 91194"/>
              <a:gd name="connsiteX71" fmla="*/ 498839 w 615478"/>
              <a:gd name="connsiteY71" fmla="*/ 0 h 91194"/>
              <a:gd name="connsiteX72" fmla="*/ 523345 w 615478"/>
              <a:gd name="connsiteY72" fmla="*/ 0 h 91194"/>
              <a:gd name="connsiteX73" fmla="*/ 488873 w 615478"/>
              <a:gd name="connsiteY73" fmla="*/ 45629 h 91194"/>
              <a:gd name="connsiteX74" fmla="*/ 523345 w 615478"/>
              <a:gd name="connsiteY74" fmla="*/ 91194 h 91194"/>
              <a:gd name="connsiteX75" fmla="*/ 498839 w 615478"/>
              <a:gd name="connsiteY75" fmla="*/ 91194 h 91194"/>
              <a:gd name="connsiteX76" fmla="*/ 468879 w 615478"/>
              <a:gd name="connsiteY76" fmla="*/ 52711 h 91194"/>
              <a:gd name="connsiteX77" fmla="*/ 468879 w 615478"/>
              <a:gd name="connsiteY77" fmla="*/ 91194 h 91194"/>
              <a:gd name="connsiteX78" fmla="*/ 447820 w 615478"/>
              <a:gd name="connsiteY78" fmla="*/ 91194 h 91194"/>
              <a:gd name="connsiteX79" fmla="*/ 89940 w 615478"/>
              <a:gd name="connsiteY79" fmla="*/ 0 h 91194"/>
              <a:gd name="connsiteX80" fmla="*/ 110937 w 615478"/>
              <a:gd name="connsiteY80" fmla="*/ 0 h 91194"/>
              <a:gd name="connsiteX81" fmla="*/ 110937 w 615478"/>
              <a:gd name="connsiteY81" fmla="*/ 38483 h 91194"/>
              <a:gd name="connsiteX82" fmla="*/ 140896 w 615478"/>
              <a:gd name="connsiteY82" fmla="*/ 0 h 91194"/>
              <a:gd name="connsiteX83" fmla="*/ 165465 w 615478"/>
              <a:gd name="connsiteY83" fmla="*/ 0 h 91194"/>
              <a:gd name="connsiteX84" fmla="*/ 130930 w 615478"/>
              <a:gd name="connsiteY84" fmla="*/ 45629 h 91194"/>
              <a:gd name="connsiteX85" fmla="*/ 165465 w 615478"/>
              <a:gd name="connsiteY85" fmla="*/ 91194 h 91194"/>
              <a:gd name="connsiteX86" fmla="*/ 140896 w 615478"/>
              <a:gd name="connsiteY86" fmla="*/ 91194 h 91194"/>
              <a:gd name="connsiteX87" fmla="*/ 110937 w 615478"/>
              <a:gd name="connsiteY87" fmla="*/ 52711 h 91194"/>
              <a:gd name="connsiteX88" fmla="*/ 110937 w 615478"/>
              <a:gd name="connsiteY88" fmla="*/ 91194 h 91194"/>
              <a:gd name="connsiteX89" fmla="*/ 89940 w 615478"/>
              <a:gd name="connsiteY89" fmla="*/ 91194 h 9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15478" h="91194">
                <a:moveTo>
                  <a:pt x="569913" y="19054"/>
                </a:moveTo>
                <a:lnTo>
                  <a:pt x="558506" y="54027"/>
                </a:lnTo>
                <a:lnTo>
                  <a:pt x="581696" y="54027"/>
                </a:lnTo>
                <a:close/>
                <a:moveTo>
                  <a:pt x="212033" y="19054"/>
                </a:moveTo>
                <a:lnTo>
                  <a:pt x="200626" y="54027"/>
                </a:lnTo>
                <a:lnTo>
                  <a:pt x="223816" y="54027"/>
                </a:lnTo>
                <a:close/>
                <a:moveTo>
                  <a:pt x="556187" y="63"/>
                </a:moveTo>
                <a:lnTo>
                  <a:pt x="583012" y="63"/>
                </a:lnTo>
                <a:lnTo>
                  <a:pt x="615478" y="91194"/>
                </a:lnTo>
                <a:lnTo>
                  <a:pt x="593604" y="91194"/>
                </a:lnTo>
                <a:lnTo>
                  <a:pt x="587650" y="72580"/>
                </a:lnTo>
                <a:lnTo>
                  <a:pt x="552739" y="72580"/>
                </a:lnTo>
                <a:lnTo>
                  <a:pt x="546973" y="91194"/>
                </a:lnTo>
                <a:lnTo>
                  <a:pt x="524723" y="91194"/>
                </a:lnTo>
                <a:close/>
                <a:moveTo>
                  <a:pt x="385771" y="63"/>
                </a:moveTo>
                <a:lnTo>
                  <a:pt x="428829" y="63"/>
                </a:lnTo>
                <a:lnTo>
                  <a:pt x="428829" y="19305"/>
                </a:lnTo>
                <a:lnTo>
                  <a:pt x="385771" y="19305"/>
                </a:lnTo>
                <a:cubicBezTo>
                  <a:pt x="379942" y="19305"/>
                  <a:pt x="377184" y="23316"/>
                  <a:pt x="377184" y="27766"/>
                </a:cubicBezTo>
                <a:cubicBezTo>
                  <a:pt x="377184" y="32216"/>
                  <a:pt x="379942" y="36227"/>
                  <a:pt x="385771" y="36227"/>
                </a:cubicBezTo>
                <a:lnTo>
                  <a:pt x="410590" y="36227"/>
                </a:lnTo>
                <a:cubicBezTo>
                  <a:pt x="424504" y="36227"/>
                  <a:pt x="435222" y="46130"/>
                  <a:pt x="435222" y="62802"/>
                </a:cubicBezTo>
                <a:cubicBezTo>
                  <a:pt x="435222" y="81292"/>
                  <a:pt x="424567" y="91194"/>
                  <a:pt x="406579" y="91194"/>
                </a:cubicBezTo>
                <a:lnTo>
                  <a:pt x="361202" y="91194"/>
                </a:lnTo>
                <a:lnTo>
                  <a:pt x="361202" y="71263"/>
                </a:lnTo>
                <a:lnTo>
                  <a:pt x="407331" y="71263"/>
                </a:lnTo>
                <a:cubicBezTo>
                  <a:pt x="412784" y="71263"/>
                  <a:pt x="415542" y="67252"/>
                  <a:pt x="415542" y="62802"/>
                </a:cubicBezTo>
                <a:cubicBezTo>
                  <a:pt x="415542" y="58477"/>
                  <a:pt x="412784" y="54341"/>
                  <a:pt x="407331" y="54341"/>
                </a:cubicBezTo>
                <a:lnTo>
                  <a:pt x="385771" y="54341"/>
                </a:lnTo>
                <a:cubicBezTo>
                  <a:pt x="369851" y="54341"/>
                  <a:pt x="357504" y="45190"/>
                  <a:pt x="357504" y="27766"/>
                </a:cubicBezTo>
                <a:cubicBezTo>
                  <a:pt x="357504" y="10342"/>
                  <a:pt x="368222" y="63"/>
                  <a:pt x="385771" y="63"/>
                </a:cubicBezTo>
                <a:close/>
                <a:moveTo>
                  <a:pt x="265433" y="63"/>
                </a:moveTo>
                <a:lnTo>
                  <a:pt x="286931" y="63"/>
                </a:lnTo>
                <a:lnTo>
                  <a:pt x="323534" y="57349"/>
                </a:lnTo>
                <a:lnTo>
                  <a:pt x="323534" y="63"/>
                </a:lnTo>
                <a:lnTo>
                  <a:pt x="344530" y="63"/>
                </a:lnTo>
                <a:lnTo>
                  <a:pt x="344655" y="71514"/>
                </a:lnTo>
                <a:lnTo>
                  <a:pt x="344718" y="91194"/>
                </a:lnTo>
                <a:lnTo>
                  <a:pt x="322844" y="91194"/>
                </a:lnTo>
                <a:lnTo>
                  <a:pt x="322844" y="91006"/>
                </a:lnTo>
                <a:lnTo>
                  <a:pt x="286555" y="34974"/>
                </a:lnTo>
                <a:lnTo>
                  <a:pt x="286555" y="91194"/>
                </a:lnTo>
                <a:lnTo>
                  <a:pt x="265433" y="91194"/>
                </a:lnTo>
                <a:close/>
                <a:moveTo>
                  <a:pt x="198307" y="63"/>
                </a:moveTo>
                <a:lnTo>
                  <a:pt x="225132" y="63"/>
                </a:lnTo>
                <a:lnTo>
                  <a:pt x="257598" y="91194"/>
                </a:lnTo>
                <a:lnTo>
                  <a:pt x="235662" y="91194"/>
                </a:lnTo>
                <a:lnTo>
                  <a:pt x="229707" y="72580"/>
                </a:lnTo>
                <a:lnTo>
                  <a:pt x="194797" y="72580"/>
                </a:lnTo>
                <a:lnTo>
                  <a:pt x="189031" y="91194"/>
                </a:lnTo>
                <a:lnTo>
                  <a:pt x="166781" y="91194"/>
                </a:lnTo>
                <a:close/>
                <a:moveTo>
                  <a:pt x="28267" y="63"/>
                </a:moveTo>
                <a:lnTo>
                  <a:pt x="71325" y="63"/>
                </a:lnTo>
                <a:lnTo>
                  <a:pt x="71325" y="19305"/>
                </a:lnTo>
                <a:lnTo>
                  <a:pt x="28267" y="19305"/>
                </a:lnTo>
                <a:cubicBezTo>
                  <a:pt x="22438" y="19305"/>
                  <a:pt x="19680" y="23316"/>
                  <a:pt x="19680" y="27766"/>
                </a:cubicBezTo>
                <a:cubicBezTo>
                  <a:pt x="19680" y="32216"/>
                  <a:pt x="22438" y="36227"/>
                  <a:pt x="28267" y="36227"/>
                </a:cubicBezTo>
                <a:lnTo>
                  <a:pt x="53086" y="36227"/>
                </a:lnTo>
                <a:cubicBezTo>
                  <a:pt x="67000" y="36227"/>
                  <a:pt x="77655" y="46130"/>
                  <a:pt x="77655" y="62802"/>
                </a:cubicBezTo>
                <a:cubicBezTo>
                  <a:pt x="77655" y="81292"/>
                  <a:pt x="67000" y="91194"/>
                  <a:pt x="49012" y="91194"/>
                </a:cubicBezTo>
                <a:lnTo>
                  <a:pt x="3635" y="91194"/>
                </a:lnTo>
                <a:lnTo>
                  <a:pt x="3635" y="71263"/>
                </a:lnTo>
                <a:lnTo>
                  <a:pt x="49827" y="71263"/>
                </a:lnTo>
                <a:cubicBezTo>
                  <a:pt x="55280" y="71263"/>
                  <a:pt x="58038" y="67252"/>
                  <a:pt x="58038" y="62802"/>
                </a:cubicBezTo>
                <a:cubicBezTo>
                  <a:pt x="58038" y="58477"/>
                  <a:pt x="55280" y="54341"/>
                  <a:pt x="49827" y="54341"/>
                </a:cubicBezTo>
                <a:lnTo>
                  <a:pt x="28267" y="54341"/>
                </a:lnTo>
                <a:cubicBezTo>
                  <a:pt x="12347" y="54341"/>
                  <a:pt x="0" y="45190"/>
                  <a:pt x="0" y="27766"/>
                </a:cubicBezTo>
                <a:cubicBezTo>
                  <a:pt x="0" y="10342"/>
                  <a:pt x="10655" y="63"/>
                  <a:pt x="28267" y="63"/>
                </a:cubicBezTo>
                <a:close/>
                <a:moveTo>
                  <a:pt x="447820" y="0"/>
                </a:moveTo>
                <a:lnTo>
                  <a:pt x="468879" y="0"/>
                </a:lnTo>
                <a:lnTo>
                  <a:pt x="468879" y="38483"/>
                </a:lnTo>
                <a:lnTo>
                  <a:pt x="498839" y="0"/>
                </a:lnTo>
                <a:lnTo>
                  <a:pt x="523345" y="0"/>
                </a:lnTo>
                <a:lnTo>
                  <a:pt x="488873" y="45629"/>
                </a:lnTo>
                <a:lnTo>
                  <a:pt x="523345" y="91194"/>
                </a:lnTo>
                <a:lnTo>
                  <a:pt x="498839" y="91194"/>
                </a:lnTo>
                <a:lnTo>
                  <a:pt x="468879" y="52711"/>
                </a:lnTo>
                <a:lnTo>
                  <a:pt x="468879" y="91194"/>
                </a:lnTo>
                <a:lnTo>
                  <a:pt x="447820" y="91194"/>
                </a:lnTo>
                <a:close/>
                <a:moveTo>
                  <a:pt x="89940" y="0"/>
                </a:moveTo>
                <a:lnTo>
                  <a:pt x="110937" y="0"/>
                </a:lnTo>
                <a:lnTo>
                  <a:pt x="110937" y="38483"/>
                </a:lnTo>
                <a:lnTo>
                  <a:pt x="140896" y="0"/>
                </a:lnTo>
                <a:lnTo>
                  <a:pt x="165465" y="0"/>
                </a:lnTo>
                <a:lnTo>
                  <a:pt x="130930" y="45629"/>
                </a:lnTo>
                <a:lnTo>
                  <a:pt x="165465" y="91194"/>
                </a:lnTo>
                <a:lnTo>
                  <a:pt x="140896" y="91194"/>
                </a:lnTo>
                <a:lnTo>
                  <a:pt x="110937" y="52711"/>
                </a:lnTo>
                <a:lnTo>
                  <a:pt x="110937" y="91194"/>
                </a:lnTo>
                <a:lnTo>
                  <a:pt x="89940" y="91194"/>
                </a:lnTo>
                <a:close/>
              </a:path>
            </a:pathLst>
          </a:custGeom>
          <a:solidFill>
            <a:schemeClr val="tx2"/>
          </a:solidFill>
          <a:ln w="6350" cap="flat">
            <a:noFill/>
            <a:prstDash val="solid"/>
            <a:miter/>
          </a:ln>
        </p:spPr>
        <p:txBody>
          <a:bodyPr wrap="square" rtlCol="0" anchor="ctr">
            <a:noAutofit/>
          </a:bodyPr>
          <a:lstStyle/>
          <a:p>
            <a:endParaRPr lang="en-US" noProof="0">
              <a:solidFill>
                <a:schemeClr val="tx2"/>
              </a:solidFill>
            </a:endParaRPr>
          </a:p>
        </p:txBody>
      </p:sp>
    </p:spTree>
    <p:extLst>
      <p:ext uri="{BB962C8B-B14F-4D97-AF65-F5344CB8AC3E}">
        <p14:creationId xmlns:p14="http://schemas.microsoft.com/office/powerpoint/2010/main" val="1885304972"/>
      </p:ext>
    </p:extLst>
  </p:cSld>
  <p:clrMapOvr>
    <a:overrideClrMapping bg1="lt1" tx1="dk1" bg2="lt2" tx2="dk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 Kapittelslide - Bilde">
    <p:bg>
      <p:bgPr>
        <a:solidFill>
          <a:schemeClr val="bg1"/>
        </a:solidFill>
        <a:effectLst/>
      </p:bgPr>
    </p:bg>
    <p:spTree>
      <p:nvGrpSpPr>
        <p:cNvPr id="1" name=""/>
        <p:cNvGrpSpPr/>
        <p:nvPr/>
      </p:nvGrpSpPr>
      <p:grpSpPr>
        <a:xfrm>
          <a:off x="0" y="0"/>
          <a:ext cx="0" cy="0"/>
          <a:chOff x="0" y="0"/>
          <a:chExt cx="0" cy="0"/>
        </a:xfrm>
      </p:grpSpPr>
      <p:sp>
        <p:nvSpPr>
          <p:cNvPr id="8" name="Picture Placeholder 1">
            <a:extLst>
              <a:ext uri="{FF2B5EF4-FFF2-40B4-BE49-F238E27FC236}">
                <a16:creationId xmlns:a16="http://schemas.microsoft.com/office/drawing/2014/main" id="{3CBA7EE4-EB8C-8F45-95DB-49CBDE2D978D}"/>
              </a:ext>
            </a:extLst>
          </p:cNvPr>
          <p:cNvSpPr>
            <a:spLocks noGrp="1"/>
          </p:cNvSpPr>
          <p:nvPr>
            <p:ph type="pic" sz="quarter" idx="13" hasCustomPrompt="1"/>
          </p:nvPr>
        </p:nvSpPr>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rgbClr val="ECECEC"/>
          </a:solidFill>
        </p:spPr>
        <p:txBody>
          <a:bodyPr wrap="square" lIns="36000" tIns="36000" rIns="36000" bIns="36000">
            <a:noAutofit/>
          </a:bodyPr>
          <a:lstStyle>
            <a:lvl1pPr marL="0" indent="0" algn="ctr">
              <a:buNone/>
              <a:defRPr sz="1300">
                <a:solidFill>
                  <a:schemeClr val="tx2"/>
                </a:solidFill>
              </a:defRPr>
            </a:lvl1pPr>
          </a:lstStyle>
          <a:p>
            <a:r>
              <a:rPr lang="nb-NO" noProof="0"/>
              <a:t>Hvis bildeplassholderikonet er under tekstboksen, velger du den grå plassholderboksen og går deretter til «sett inn» i toppmenyen og legger til bilde. IKKE flytt tekstboksen!</a:t>
            </a:r>
            <a:endParaRPr lang="en-US" noProof="0"/>
          </a:p>
        </p:txBody>
      </p:sp>
      <p:sp>
        <p:nvSpPr>
          <p:cNvPr id="6" name="Title 2">
            <a:extLst>
              <a:ext uri="{FF2B5EF4-FFF2-40B4-BE49-F238E27FC236}">
                <a16:creationId xmlns:a16="http://schemas.microsoft.com/office/drawing/2014/main" id="{9D67CEA7-BD95-96B5-29B3-49D63BB8257A}"/>
              </a:ext>
            </a:extLst>
          </p:cNvPr>
          <p:cNvSpPr>
            <a:spLocks noGrp="1"/>
          </p:cNvSpPr>
          <p:nvPr>
            <p:ph type="title" hasCustomPrompt="1"/>
          </p:nvPr>
        </p:nvSpPr>
        <p:spPr>
          <a:xfrm>
            <a:off x="576000" y="2635861"/>
            <a:ext cx="5520000" cy="1008135"/>
          </a:xfrm>
        </p:spPr>
        <p:txBody>
          <a:bodyPr anchor="b"/>
          <a:lstStyle>
            <a:lvl1pPr>
              <a:lnSpc>
                <a:spcPct val="85000"/>
              </a:lnSpc>
              <a:defRPr sz="3200" spc="40" baseline="0">
                <a:solidFill>
                  <a:schemeClr val="bg1"/>
                </a:solidFill>
              </a:defRPr>
            </a:lvl1pPr>
          </a:lstStyle>
          <a:p>
            <a:r>
              <a:rPr lang="nb-NO"/>
              <a:t>Klikk for å legge til en overskrift på maksimalt to linjer</a:t>
            </a:r>
            <a:endParaRPr lang="en-US"/>
          </a:p>
        </p:txBody>
      </p:sp>
      <p:sp>
        <p:nvSpPr>
          <p:cNvPr id="5" name="Text Placeholder 3">
            <a:extLst>
              <a:ext uri="{FF2B5EF4-FFF2-40B4-BE49-F238E27FC236}">
                <a16:creationId xmlns:a16="http://schemas.microsoft.com/office/drawing/2014/main" id="{0B6D2844-5849-4E01-0289-BB70BC1EDBB3}"/>
              </a:ext>
            </a:extLst>
          </p:cNvPr>
          <p:cNvSpPr>
            <a:spLocks noGrp="1"/>
          </p:cNvSpPr>
          <p:nvPr>
            <p:ph type="body" sz="quarter" idx="19" hasCustomPrompt="1"/>
          </p:nvPr>
        </p:nvSpPr>
        <p:spPr>
          <a:xfrm>
            <a:off x="576000" y="3801285"/>
            <a:ext cx="3772163" cy="646331"/>
          </a:xfrm>
          <a:prstGeom prst="rect">
            <a:avLst/>
          </a:prstGeom>
        </p:spPr>
        <p:txBody>
          <a:bodyPr anchor="t">
            <a:noAutofit/>
          </a:bodyPr>
          <a:lstStyle>
            <a:lvl1pPr marL="0" indent="0">
              <a:lnSpc>
                <a:spcPct val="100000"/>
              </a:lnSpc>
              <a:spcBef>
                <a:spcPts val="0"/>
              </a:spcBef>
              <a:buNone/>
              <a:defRPr sz="1400" spc="70" baseline="0">
                <a:solidFill>
                  <a:schemeClr val="bg1"/>
                </a:solidFill>
              </a:defRPr>
            </a:lvl1pPr>
          </a:lstStyle>
          <a:p>
            <a:pPr lvl="0"/>
            <a:r>
              <a:rPr lang="nb-NO" noProof="0"/>
              <a:t>Klikk for å legge til navn eller kort informasjon</a:t>
            </a:r>
            <a:endParaRPr lang="en-US" noProof="0"/>
          </a:p>
        </p:txBody>
      </p:sp>
      <p:sp>
        <p:nvSpPr>
          <p:cNvPr id="18" name="Project Text Placeholder 3">
            <a:extLst>
              <a:ext uri="{FF2B5EF4-FFF2-40B4-BE49-F238E27FC236}">
                <a16:creationId xmlns:a16="http://schemas.microsoft.com/office/drawing/2014/main" id="{A821A6FF-8152-7648-AA0D-49C723505D2B}"/>
              </a:ext>
            </a:extLst>
          </p:cNvPr>
          <p:cNvSpPr>
            <a:spLocks noGrp="1"/>
          </p:cNvSpPr>
          <p:nvPr>
            <p:ph type="body" sz="quarter" idx="15" hasCustomPrompt="1"/>
          </p:nvPr>
        </p:nvSpPr>
        <p:spPr>
          <a:xfrm rot="5400000">
            <a:off x="9788686" y="1916687"/>
            <a:ext cx="4320000" cy="486626"/>
          </a:xfrm>
        </p:spPr>
        <p:txBody>
          <a:bodyPr lIns="180000" tIns="180000" rIns="0" bIns="180000" anchor="ctr">
            <a:spAutoFit/>
          </a:bodyPr>
          <a:lstStyle>
            <a:lvl1pPr marL="6350" indent="0" algn="l">
              <a:buNone/>
              <a:defRPr sz="800">
                <a:solidFill>
                  <a:schemeClr val="bg1"/>
                </a:solidFill>
              </a:defRPr>
            </a:lvl1pPr>
            <a:lvl2pPr marL="180975" indent="0">
              <a:buNone/>
              <a:defRPr sz="800"/>
            </a:lvl2pPr>
            <a:lvl3pPr marL="357188" indent="0">
              <a:buNone/>
              <a:defRPr sz="800"/>
            </a:lvl3pPr>
            <a:lvl4pPr marL="539563" indent="0">
              <a:buNone/>
              <a:defRPr sz="800"/>
            </a:lvl4pPr>
            <a:lvl5pPr marL="715962" indent="0">
              <a:buNone/>
              <a:defRPr sz="800"/>
            </a:lvl5pPr>
          </a:lstStyle>
          <a:p>
            <a:pPr lvl="0"/>
            <a:r>
              <a:rPr lang="en-US" err="1"/>
              <a:t>Prosjekt</a:t>
            </a:r>
            <a:r>
              <a:rPr lang="en-US"/>
              <a:t> By Land</a:t>
            </a:r>
          </a:p>
        </p:txBody>
      </p:sp>
      <p:grpSp>
        <p:nvGrpSpPr>
          <p:cNvPr id="7" name="Instructions">
            <a:extLst>
              <a:ext uri="{FF2B5EF4-FFF2-40B4-BE49-F238E27FC236}">
                <a16:creationId xmlns:a16="http://schemas.microsoft.com/office/drawing/2014/main" id="{C058BDA4-8085-9A89-325F-F1BCC4D99158}"/>
              </a:ext>
            </a:extLst>
          </p:cNvPr>
          <p:cNvGrpSpPr/>
          <p:nvPr userDrawn="1"/>
        </p:nvGrpSpPr>
        <p:grpSpPr>
          <a:xfrm>
            <a:off x="12395260" y="-12189"/>
            <a:ext cx="1681523" cy="2112003"/>
            <a:chOff x="12395260" y="-12189"/>
            <a:chExt cx="1681523" cy="2112003"/>
          </a:xfrm>
        </p:grpSpPr>
        <p:sp>
          <p:nvSpPr>
            <p:cNvPr id="9" name="textruta 5">
              <a:extLst>
                <a:ext uri="{FF2B5EF4-FFF2-40B4-BE49-F238E27FC236}">
                  <a16:creationId xmlns:a16="http://schemas.microsoft.com/office/drawing/2014/main" id="{FC83AE35-878B-F54A-AFFF-15CF59CCA970}"/>
                </a:ext>
              </a:extLst>
            </p:cNvPr>
            <p:cNvSpPr txBox="1"/>
            <p:nvPr userDrawn="1"/>
          </p:nvSpPr>
          <p:spPr>
            <a:xfrm>
              <a:off x="12395260" y="1453483"/>
              <a:ext cx="1681523" cy="646331"/>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the textboxes disappears after adding or changing an image,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right click the image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and use – </a:t>
              </a:r>
              <a:r>
                <a:rPr lang="en-US" sz="900" b="1" noProof="0">
                  <a:solidFill>
                    <a:schemeClr val="tx1">
                      <a:lumMod val="65000"/>
                      <a:lumOff val="35000"/>
                    </a:schemeClr>
                  </a:solidFill>
                  <a:latin typeface="Arial" panose="020B0604020202020204" pitchFamily="34" charset="0"/>
                  <a:cs typeface="Arial" panose="020B0604020202020204" pitchFamily="34" charset="0"/>
                </a:rPr>
                <a:t>S</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end to back</a:t>
              </a:r>
            </a:p>
          </p:txBody>
        </p:sp>
        <p:sp>
          <p:nvSpPr>
            <p:cNvPr id="10" name="textruta 9">
              <a:extLst>
                <a:ext uri="{FF2B5EF4-FFF2-40B4-BE49-F238E27FC236}">
                  <a16:creationId xmlns:a16="http://schemas.microsoft.com/office/drawing/2014/main" id="{8847623D-7CF8-354F-90BA-8A886C948F9B}"/>
                </a:ext>
              </a:extLst>
            </p:cNvPr>
            <p:cNvSpPr txBox="1"/>
            <p:nvPr userDrawn="1"/>
          </p:nvSpPr>
          <p:spPr>
            <a:xfrm>
              <a:off x="12395260" y="-12189"/>
              <a:ext cx="1681523" cy="1338828"/>
            </a:xfrm>
            <a:prstGeom prst="rect">
              <a:avLst/>
            </a:prstGeom>
            <a:solidFill>
              <a:schemeClr val="bg1"/>
            </a:solidFill>
            <a:effectLst/>
          </p:spPr>
          <p:txBody>
            <a:bodyPr wrap="square" rtlCol="0" anchor="ctr" anchorCtr="0">
              <a:spAutoFit/>
            </a:bodyPr>
            <a:lstStyle/>
            <a:p>
              <a:pPr algn="ctr"/>
              <a:r>
                <a:rPr lang="en-US" sz="900" baseline="0" noProof="0">
                  <a:solidFill>
                    <a:schemeClr val="tx1">
                      <a:lumMod val="65000"/>
                      <a:lumOff val="35000"/>
                    </a:schemeClr>
                  </a:solidFill>
                  <a:latin typeface="Arial" panose="020B0604020202020204" pitchFamily="34" charset="0"/>
                  <a:cs typeface="Arial" panose="020B0604020202020204" pitchFamily="34" charset="0"/>
                </a:rPr>
                <a:t>If you need to change the color of the logo, right click outside work area,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Format Background </a:t>
              </a:r>
              <a:r>
                <a:rPr lang="en-US" sz="900" baseline="0" noProof="0">
                  <a:solidFill>
                    <a:schemeClr val="tx1">
                      <a:lumMod val="65000"/>
                      <a:lumOff val="35000"/>
                    </a:schemeClr>
                  </a:solidFill>
                  <a:latin typeface="Arial" panose="020B0604020202020204" pitchFamily="34" charset="0"/>
                  <a:cs typeface="Arial" panose="020B0604020202020204" pitchFamily="34" charset="0"/>
                </a:rPr>
                <a:t>from context menu and choose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Solid fill</a:t>
              </a:r>
              <a:r>
                <a:rPr lang="en-US" sz="900" baseline="0" noProof="0">
                  <a:solidFill>
                    <a:schemeClr val="tx1">
                      <a:lumMod val="65000"/>
                      <a:lumOff val="35000"/>
                    </a:schemeClr>
                  </a:solidFill>
                  <a:latin typeface="Arial" panose="020B0604020202020204" pitchFamily="34" charset="0"/>
                  <a:cs typeface="Arial" panose="020B0604020202020204" pitchFamily="34" charset="0"/>
                </a:rPr>
                <a:t> – </a:t>
              </a:r>
              <a:r>
                <a:rPr lang="en-US" sz="900" b="1" baseline="0" noProof="0">
                  <a:solidFill>
                    <a:schemeClr val="tx1">
                      <a:lumMod val="65000"/>
                      <a:lumOff val="35000"/>
                    </a:schemeClr>
                  </a:solidFill>
                  <a:latin typeface="Arial" panose="020B0604020202020204" pitchFamily="34" charset="0"/>
                  <a:cs typeface="Arial" panose="020B0604020202020204" pitchFamily="34" charset="0"/>
                </a:rPr>
                <a:t>White or Blue</a:t>
              </a: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900" baseline="0" noProof="0">
                <a:solidFill>
                  <a:schemeClr val="tx1">
                    <a:lumMod val="65000"/>
                    <a:lumOff val="35000"/>
                  </a:schemeClr>
                </a:solidFill>
                <a:latin typeface="Arial" panose="020B0604020202020204" pitchFamily="34" charset="0"/>
                <a:cs typeface="Arial" panose="020B0604020202020204" pitchFamily="34" charset="0"/>
              </a:endParaRPr>
            </a:p>
          </p:txBody>
        </p:sp>
        <p:sp>
          <p:nvSpPr>
            <p:cNvPr id="12" name="Rektangel 11">
              <a:extLst>
                <a:ext uri="{FF2B5EF4-FFF2-40B4-BE49-F238E27FC236}">
                  <a16:creationId xmlns:a16="http://schemas.microsoft.com/office/drawing/2014/main" id="{3B9D092F-3826-0D44-BE12-8BDC39E229EF}"/>
                </a:ext>
              </a:extLst>
            </p:cNvPr>
            <p:cNvSpPr/>
            <p:nvPr userDrawn="1"/>
          </p:nvSpPr>
          <p:spPr>
            <a:xfrm>
              <a:off x="13255337" y="926211"/>
              <a:ext cx="341194" cy="3059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3" name="Rektangel 12">
              <a:extLst>
                <a:ext uri="{FF2B5EF4-FFF2-40B4-BE49-F238E27FC236}">
                  <a16:creationId xmlns:a16="http://schemas.microsoft.com/office/drawing/2014/main" id="{EAF63052-34D6-4B45-BFD9-6062FD759EA4}"/>
                </a:ext>
              </a:extLst>
            </p:cNvPr>
            <p:cNvSpPr/>
            <p:nvPr userDrawn="1"/>
          </p:nvSpPr>
          <p:spPr>
            <a:xfrm>
              <a:off x="12833410" y="926211"/>
              <a:ext cx="341194" cy="305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grpSp>
    </p:spTree>
    <p:extLst>
      <p:ext uri="{BB962C8B-B14F-4D97-AF65-F5344CB8AC3E}">
        <p14:creationId xmlns:p14="http://schemas.microsoft.com/office/powerpoint/2010/main" val="310453847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3" Type="http://schemas.openxmlformats.org/officeDocument/2006/relationships/slideLayout" Target="../slideLayouts/slideLayout52.xml"/><Relationship Id="rId21" Type="http://schemas.openxmlformats.org/officeDocument/2006/relationships/theme" Target="../theme/theme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slideLayout" Target="../slideLayouts/slideLayout69.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slideLayout" Target="../slideLayouts/slideLayout68.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theme" Target="../theme/theme3.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theme" Target="../theme/theme4.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slideLayout" Target="../slideLayouts/slideLayout117.xml"/><Relationship Id="rId18" Type="http://schemas.openxmlformats.org/officeDocument/2006/relationships/slideLayout" Target="../slideLayouts/slideLayout122.xml"/><Relationship Id="rId3" Type="http://schemas.openxmlformats.org/officeDocument/2006/relationships/slideLayout" Target="../slideLayouts/slideLayout107.xml"/><Relationship Id="rId21" Type="http://schemas.openxmlformats.org/officeDocument/2006/relationships/slideLayout" Target="../slideLayouts/slideLayout125.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17" Type="http://schemas.openxmlformats.org/officeDocument/2006/relationships/slideLayout" Target="../slideLayouts/slideLayout121.xml"/><Relationship Id="rId2" Type="http://schemas.openxmlformats.org/officeDocument/2006/relationships/slideLayout" Target="../slideLayouts/slideLayout106.xml"/><Relationship Id="rId16" Type="http://schemas.openxmlformats.org/officeDocument/2006/relationships/slideLayout" Target="../slideLayouts/slideLayout120.xml"/><Relationship Id="rId20" Type="http://schemas.openxmlformats.org/officeDocument/2006/relationships/slideLayout" Target="../slideLayouts/slideLayout124.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5" Type="http://schemas.openxmlformats.org/officeDocument/2006/relationships/slideLayout" Target="../slideLayouts/slideLayout119.xml"/><Relationship Id="rId10" Type="http://schemas.openxmlformats.org/officeDocument/2006/relationships/slideLayout" Target="../slideLayouts/slideLayout114.xml"/><Relationship Id="rId19" Type="http://schemas.openxmlformats.org/officeDocument/2006/relationships/slideLayout" Target="../slideLayouts/slideLayout123.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slideLayout" Target="../slideLayouts/slideLayout118.xml"/><Relationship Id="rId22"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38.xml"/><Relationship Id="rId18" Type="http://schemas.openxmlformats.org/officeDocument/2006/relationships/slideLayout" Target="../slideLayouts/slideLayout143.xml"/><Relationship Id="rId26" Type="http://schemas.openxmlformats.org/officeDocument/2006/relationships/slideLayout" Target="../slideLayouts/slideLayout151.xml"/><Relationship Id="rId39" Type="http://schemas.openxmlformats.org/officeDocument/2006/relationships/slideLayout" Target="../slideLayouts/slideLayout164.xml"/><Relationship Id="rId21" Type="http://schemas.openxmlformats.org/officeDocument/2006/relationships/slideLayout" Target="../slideLayouts/slideLayout146.xml"/><Relationship Id="rId34" Type="http://schemas.openxmlformats.org/officeDocument/2006/relationships/slideLayout" Target="../slideLayouts/slideLayout159.xml"/><Relationship Id="rId42" Type="http://schemas.openxmlformats.org/officeDocument/2006/relationships/slideLayout" Target="../slideLayouts/slideLayout167.xml"/><Relationship Id="rId47" Type="http://schemas.openxmlformats.org/officeDocument/2006/relationships/theme" Target="../theme/theme6.xml"/><Relationship Id="rId7" Type="http://schemas.openxmlformats.org/officeDocument/2006/relationships/slideLayout" Target="../slideLayouts/slideLayout132.xml"/><Relationship Id="rId2" Type="http://schemas.openxmlformats.org/officeDocument/2006/relationships/slideLayout" Target="../slideLayouts/slideLayout127.xml"/><Relationship Id="rId16" Type="http://schemas.openxmlformats.org/officeDocument/2006/relationships/slideLayout" Target="../slideLayouts/slideLayout141.xml"/><Relationship Id="rId29" Type="http://schemas.openxmlformats.org/officeDocument/2006/relationships/slideLayout" Target="../slideLayouts/slideLayout154.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24" Type="http://schemas.openxmlformats.org/officeDocument/2006/relationships/slideLayout" Target="../slideLayouts/slideLayout149.xml"/><Relationship Id="rId32" Type="http://schemas.openxmlformats.org/officeDocument/2006/relationships/slideLayout" Target="../slideLayouts/slideLayout157.xml"/><Relationship Id="rId37" Type="http://schemas.openxmlformats.org/officeDocument/2006/relationships/slideLayout" Target="../slideLayouts/slideLayout162.xml"/><Relationship Id="rId40" Type="http://schemas.openxmlformats.org/officeDocument/2006/relationships/slideLayout" Target="../slideLayouts/slideLayout165.xml"/><Relationship Id="rId45" Type="http://schemas.openxmlformats.org/officeDocument/2006/relationships/slideLayout" Target="../slideLayouts/slideLayout170.xml"/><Relationship Id="rId5" Type="http://schemas.openxmlformats.org/officeDocument/2006/relationships/slideLayout" Target="../slideLayouts/slideLayout130.xml"/><Relationship Id="rId15" Type="http://schemas.openxmlformats.org/officeDocument/2006/relationships/slideLayout" Target="../slideLayouts/slideLayout140.xml"/><Relationship Id="rId23" Type="http://schemas.openxmlformats.org/officeDocument/2006/relationships/slideLayout" Target="../slideLayouts/slideLayout148.xml"/><Relationship Id="rId28" Type="http://schemas.openxmlformats.org/officeDocument/2006/relationships/slideLayout" Target="../slideLayouts/slideLayout153.xml"/><Relationship Id="rId36" Type="http://schemas.openxmlformats.org/officeDocument/2006/relationships/slideLayout" Target="../slideLayouts/slideLayout161.xml"/><Relationship Id="rId10" Type="http://schemas.openxmlformats.org/officeDocument/2006/relationships/slideLayout" Target="../slideLayouts/slideLayout135.xml"/><Relationship Id="rId19" Type="http://schemas.openxmlformats.org/officeDocument/2006/relationships/slideLayout" Target="../slideLayouts/slideLayout144.xml"/><Relationship Id="rId31" Type="http://schemas.openxmlformats.org/officeDocument/2006/relationships/slideLayout" Target="../slideLayouts/slideLayout156.xml"/><Relationship Id="rId44" Type="http://schemas.openxmlformats.org/officeDocument/2006/relationships/slideLayout" Target="../slideLayouts/slideLayout169.xml"/><Relationship Id="rId4" Type="http://schemas.openxmlformats.org/officeDocument/2006/relationships/slideLayout" Target="../slideLayouts/slideLayout129.xml"/><Relationship Id="rId9" Type="http://schemas.openxmlformats.org/officeDocument/2006/relationships/slideLayout" Target="../slideLayouts/slideLayout134.xml"/><Relationship Id="rId14" Type="http://schemas.openxmlformats.org/officeDocument/2006/relationships/slideLayout" Target="../slideLayouts/slideLayout139.xml"/><Relationship Id="rId22" Type="http://schemas.openxmlformats.org/officeDocument/2006/relationships/slideLayout" Target="../slideLayouts/slideLayout147.xml"/><Relationship Id="rId27" Type="http://schemas.openxmlformats.org/officeDocument/2006/relationships/slideLayout" Target="../slideLayouts/slideLayout152.xml"/><Relationship Id="rId30" Type="http://schemas.openxmlformats.org/officeDocument/2006/relationships/slideLayout" Target="../slideLayouts/slideLayout155.xml"/><Relationship Id="rId35" Type="http://schemas.openxmlformats.org/officeDocument/2006/relationships/slideLayout" Target="../slideLayouts/slideLayout160.xml"/><Relationship Id="rId43" Type="http://schemas.openxmlformats.org/officeDocument/2006/relationships/slideLayout" Target="../slideLayouts/slideLayout168.xml"/><Relationship Id="rId8" Type="http://schemas.openxmlformats.org/officeDocument/2006/relationships/slideLayout" Target="../slideLayouts/slideLayout133.xml"/><Relationship Id="rId3" Type="http://schemas.openxmlformats.org/officeDocument/2006/relationships/slideLayout" Target="../slideLayouts/slideLayout128.xml"/><Relationship Id="rId12" Type="http://schemas.openxmlformats.org/officeDocument/2006/relationships/slideLayout" Target="../slideLayouts/slideLayout137.xml"/><Relationship Id="rId17" Type="http://schemas.openxmlformats.org/officeDocument/2006/relationships/slideLayout" Target="../slideLayouts/slideLayout142.xml"/><Relationship Id="rId25" Type="http://schemas.openxmlformats.org/officeDocument/2006/relationships/slideLayout" Target="../slideLayouts/slideLayout150.xml"/><Relationship Id="rId33" Type="http://schemas.openxmlformats.org/officeDocument/2006/relationships/slideLayout" Target="../slideLayouts/slideLayout158.xml"/><Relationship Id="rId38" Type="http://schemas.openxmlformats.org/officeDocument/2006/relationships/slideLayout" Target="../slideLayouts/slideLayout163.xml"/><Relationship Id="rId46" Type="http://schemas.openxmlformats.org/officeDocument/2006/relationships/slideLayout" Target="../slideLayouts/slideLayout171.xml"/><Relationship Id="rId20" Type="http://schemas.openxmlformats.org/officeDocument/2006/relationships/slideLayout" Target="../slideLayouts/slideLayout145.xml"/><Relationship Id="rId41" Type="http://schemas.openxmlformats.org/officeDocument/2006/relationships/slideLayout" Target="../slideLayouts/slideLayout1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79.xml"/><Relationship Id="rId13" Type="http://schemas.openxmlformats.org/officeDocument/2006/relationships/slideLayout" Target="../slideLayouts/slideLayout184.xml"/><Relationship Id="rId18" Type="http://schemas.openxmlformats.org/officeDocument/2006/relationships/theme" Target="../theme/theme7.xml"/><Relationship Id="rId3" Type="http://schemas.openxmlformats.org/officeDocument/2006/relationships/slideLayout" Target="../slideLayouts/slideLayout174.xml"/><Relationship Id="rId7" Type="http://schemas.openxmlformats.org/officeDocument/2006/relationships/slideLayout" Target="../slideLayouts/slideLayout178.xml"/><Relationship Id="rId12" Type="http://schemas.openxmlformats.org/officeDocument/2006/relationships/slideLayout" Target="../slideLayouts/slideLayout183.xml"/><Relationship Id="rId17" Type="http://schemas.openxmlformats.org/officeDocument/2006/relationships/slideLayout" Target="../slideLayouts/slideLayout188.xml"/><Relationship Id="rId2" Type="http://schemas.openxmlformats.org/officeDocument/2006/relationships/slideLayout" Target="../slideLayouts/slideLayout173.xml"/><Relationship Id="rId16" Type="http://schemas.openxmlformats.org/officeDocument/2006/relationships/slideLayout" Target="../slideLayouts/slideLayout187.xml"/><Relationship Id="rId1" Type="http://schemas.openxmlformats.org/officeDocument/2006/relationships/slideLayout" Target="../slideLayouts/slideLayout172.xml"/><Relationship Id="rId6" Type="http://schemas.openxmlformats.org/officeDocument/2006/relationships/slideLayout" Target="../slideLayouts/slideLayout177.xml"/><Relationship Id="rId11" Type="http://schemas.openxmlformats.org/officeDocument/2006/relationships/slideLayout" Target="../slideLayouts/slideLayout182.xml"/><Relationship Id="rId5" Type="http://schemas.openxmlformats.org/officeDocument/2006/relationships/slideLayout" Target="../slideLayouts/slideLayout176.xml"/><Relationship Id="rId15" Type="http://schemas.openxmlformats.org/officeDocument/2006/relationships/slideLayout" Target="../slideLayouts/slideLayout186.xml"/><Relationship Id="rId10" Type="http://schemas.openxmlformats.org/officeDocument/2006/relationships/slideLayout" Target="../slideLayouts/slideLayout181.xml"/><Relationship Id="rId4" Type="http://schemas.openxmlformats.org/officeDocument/2006/relationships/slideLayout" Target="../slideLayouts/slideLayout175.xml"/><Relationship Id="rId9" Type="http://schemas.openxmlformats.org/officeDocument/2006/relationships/slideLayout" Target="../slideLayouts/slideLayout180.xml"/><Relationship Id="rId14" Type="http://schemas.openxmlformats.org/officeDocument/2006/relationships/slideLayout" Target="../slideLayouts/slideLayout18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825B2822-A321-45B7-9957-B7E679D34C1E}"/>
              </a:ext>
            </a:extLst>
          </p:cNvPr>
          <p:cNvSpPr>
            <a:spLocks noGrp="1"/>
          </p:cNvSpPr>
          <p:nvPr>
            <p:ph type="title"/>
          </p:nvPr>
        </p:nvSpPr>
        <p:spPr>
          <a:xfrm>
            <a:off x="576000" y="723600"/>
            <a:ext cx="11021062" cy="576000"/>
          </a:xfrm>
          <a:prstGeom prst="rect">
            <a:avLst/>
          </a:prstGeom>
        </p:spPr>
        <p:txBody>
          <a:bodyPr vert="horz" lIns="0" tIns="0" rIns="0" bIns="0" rtlCol="0" anchor="ctr">
            <a:noAutofit/>
          </a:bodyPr>
          <a:lstStyle/>
          <a:p>
            <a:r>
              <a:rPr lang="en-US" noProof="0"/>
              <a:t>Click to edit Master title slide</a:t>
            </a:r>
          </a:p>
        </p:txBody>
      </p:sp>
      <p:grpSp>
        <p:nvGrpSpPr>
          <p:cNvPr id="34" name="Grid" hidden="1">
            <a:extLst>
              <a:ext uri="{FF2B5EF4-FFF2-40B4-BE49-F238E27FC236}">
                <a16:creationId xmlns:a16="http://schemas.microsoft.com/office/drawing/2014/main" id="{8B59028C-0DAB-C346-BDE4-CCBFEC3EE037}"/>
              </a:ext>
            </a:extLst>
          </p:cNvPr>
          <p:cNvGrpSpPr/>
          <p:nvPr userDrawn="1"/>
        </p:nvGrpSpPr>
        <p:grpSpPr>
          <a:xfrm>
            <a:off x="-1" y="-8036"/>
            <a:ext cx="12192001" cy="6866036"/>
            <a:chOff x="-1" y="-8036"/>
            <a:chExt cx="12192001" cy="6866036"/>
          </a:xfrm>
        </p:grpSpPr>
        <p:cxnSp>
          <p:nvCxnSpPr>
            <p:cNvPr id="7" name="Rak 5">
              <a:extLst>
                <a:ext uri="{FF2B5EF4-FFF2-40B4-BE49-F238E27FC236}">
                  <a16:creationId xmlns:a16="http://schemas.microsoft.com/office/drawing/2014/main" id="{1EFE181E-871B-AD44-8AAE-DFD0DE08A355}"/>
                </a:ext>
              </a:extLst>
            </p:cNvPr>
            <p:cNvCxnSpPr/>
            <p:nvPr userDrawn="1"/>
          </p:nvCxnSpPr>
          <p:spPr>
            <a:xfrm>
              <a:off x="57467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Rak 6">
              <a:extLst>
                <a:ext uri="{FF2B5EF4-FFF2-40B4-BE49-F238E27FC236}">
                  <a16:creationId xmlns:a16="http://schemas.microsoft.com/office/drawing/2014/main" id="{9D5972F3-574F-DC4A-BCF8-2DA1913F0186}"/>
                </a:ext>
              </a:extLst>
            </p:cNvPr>
            <p:cNvCxnSpPr/>
            <p:nvPr userDrawn="1"/>
          </p:nvCxnSpPr>
          <p:spPr>
            <a:xfrm>
              <a:off x="216852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Rak 7">
              <a:extLst>
                <a:ext uri="{FF2B5EF4-FFF2-40B4-BE49-F238E27FC236}">
                  <a16:creationId xmlns:a16="http://schemas.microsoft.com/office/drawing/2014/main" id="{3D14882A-7F22-A449-A1E4-7EDAE587983B}"/>
                </a:ext>
              </a:extLst>
            </p:cNvPr>
            <p:cNvCxnSpPr/>
            <p:nvPr userDrawn="1"/>
          </p:nvCxnSpPr>
          <p:spPr>
            <a:xfrm>
              <a:off x="24644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Rak 8">
              <a:extLst>
                <a:ext uri="{FF2B5EF4-FFF2-40B4-BE49-F238E27FC236}">
                  <a16:creationId xmlns:a16="http://schemas.microsoft.com/office/drawing/2014/main" id="{BA03D361-78D9-0948-8E3E-E8FE9D3CCCC2}"/>
                </a:ext>
              </a:extLst>
            </p:cNvPr>
            <p:cNvCxnSpPr/>
            <p:nvPr userDrawn="1"/>
          </p:nvCxnSpPr>
          <p:spPr>
            <a:xfrm>
              <a:off x="405955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Rak 9">
              <a:extLst>
                <a:ext uri="{FF2B5EF4-FFF2-40B4-BE49-F238E27FC236}">
                  <a16:creationId xmlns:a16="http://schemas.microsoft.com/office/drawing/2014/main" id="{2CB47529-BFFA-F74E-B22E-BCAF91672C8B}"/>
                </a:ext>
              </a:extLst>
            </p:cNvPr>
            <p:cNvCxnSpPr/>
            <p:nvPr userDrawn="1"/>
          </p:nvCxnSpPr>
          <p:spPr>
            <a:xfrm>
              <a:off x="43440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Rak 10">
              <a:extLst>
                <a:ext uri="{FF2B5EF4-FFF2-40B4-BE49-F238E27FC236}">
                  <a16:creationId xmlns:a16="http://schemas.microsoft.com/office/drawing/2014/main" id="{63C34ABE-C959-624C-A3DB-9708278B37BB}"/>
                </a:ext>
              </a:extLst>
            </p:cNvPr>
            <p:cNvCxnSpPr/>
            <p:nvPr userDrawn="1"/>
          </p:nvCxnSpPr>
          <p:spPr>
            <a:xfrm>
              <a:off x="594931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Rak 11">
              <a:extLst>
                <a:ext uri="{FF2B5EF4-FFF2-40B4-BE49-F238E27FC236}">
                  <a16:creationId xmlns:a16="http://schemas.microsoft.com/office/drawing/2014/main" id="{E769680E-F889-8D4E-AC68-94BE9052D33E}"/>
                </a:ext>
              </a:extLst>
            </p:cNvPr>
            <p:cNvCxnSpPr/>
            <p:nvPr userDrawn="1"/>
          </p:nvCxnSpPr>
          <p:spPr>
            <a:xfrm>
              <a:off x="623379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Rak 12">
              <a:extLst>
                <a:ext uri="{FF2B5EF4-FFF2-40B4-BE49-F238E27FC236}">
                  <a16:creationId xmlns:a16="http://schemas.microsoft.com/office/drawing/2014/main" id="{EDD4A6A7-499C-5A4A-840D-AF0BB5CEE2C0}"/>
                </a:ext>
              </a:extLst>
            </p:cNvPr>
            <p:cNvCxnSpPr/>
            <p:nvPr userDrawn="1"/>
          </p:nvCxnSpPr>
          <p:spPr>
            <a:xfrm>
              <a:off x="783907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Rak 13">
              <a:extLst>
                <a:ext uri="{FF2B5EF4-FFF2-40B4-BE49-F238E27FC236}">
                  <a16:creationId xmlns:a16="http://schemas.microsoft.com/office/drawing/2014/main" id="{FA59B691-FE8F-6E40-A047-331F4B6F58EC}"/>
                </a:ext>
              </a:extLst>
            </p:cNvPr>
            <p:cNvCxnSpPr/>
            <p:nvPr userDrawn="1"/>
          </p:nvCxnSpPr>
          <p:spPr>
            <a:xfrm>
              <a:off x="812355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Rak 14">
              <a:extLst>
                <a:ext uri="{FF2B5EF4-FFF2-40B4-BE49-F238E27FC236}">
                  <a16:creationId xmlns:a16="http://schemas.microsoft.com/office/drawing/2014/main" id="{9FD80A21-7531-914A-AF87-16C5ECA9E2FD}"/>
                </a:ext>
              </a:extLst>
            </p:cNvPr>
            <p:cNvCxnSpPr/>
            <p:nvPr userDrawn="1"/>
          </p:nvCxnSpPr>
          <p:spPr>
            <a:xfrm>
              <a:off x="97288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Rak 15">
              <a:extLst>
                <a:ext uri="{FF2B5EF4-FFF2-40B4-BE49-F238E27FC236}">
                  <a16:creationId xmlns:a16="http://schemas.microsoft.com/office/drawing/2014/main" id="{1571C2E8-E1D1-F04A-8325-BC47DE02B6E1}"/>
                </a:ext>
              </a:extLst>
            </p:cNvPr>
            <p:cNvCxnSpPr/>
            <p:nvPr userDrawn="1"/>
          </p:nvCxnSpPr>
          <p:spPr>
            <a:xfrm>
              <a:off x="1001331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Rak 16">
              <a:extLst>
                <a:ext uri="{FF2B5EF4-FFF2-40B4-BE49-F238E27FC236}">
                  <a16:creationId xmlns:a16="http://schemas.microsoft.com/office/drawing/2014/main" id="{EE96282C-29E0-324D-A57B-8DA5899B130F}"/>
                </a:ext>
              </a:extLst>
            </p:cNvPr>
            <p:cNvCxnSpPr/>
            <p:nvPr userDrawn="1"/>
          </p:nvCxnSpPr>
          <p:spPr>
            <a:xfrm>
              <a:off x="116084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Rak 18">
              <a:extLst>
                <a:ext uri="{FF2B5EF4-FFF2-40B4-BE49-F238E27FC236}">
                  <a16:creationId xmlns:a16="http://schemas.microsoft.com/office/drawing/2014/main" id="{536C4DC2-C1BD-BF40-822F-968A882DC849}"/>
                </a:ext>
              </a:extLst>
            </p:cNvPr>
            <p:cNvCxnSpPr/>
            <p:nvPr userDrawn="1"/>
          </p:nvCxnSpPr>
          <p:spPr>
            <a:xfrm>
              <a:off x="0" y="342900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Rak 19">
              <a:extLst>
                <a:ext uri="{FF2B5EF4-FFF2-40B4-BE49-F238E27FC236}">
                  <a16:creationId xmlns:a16="http://schemas.microsoft.com/office/drawing/2014/main" id="{1C19E2E0-0F88-D940-B79A-4F48A4E16DBF}"/>
                </a:ext>
              </a:extLst>
            </p:cNvPr>
            <p:cNvCxnSpPr/>
            <p:nvPr userDrawn="1"/>
          </p:nvCxnSpPr>
          <p:spPr>
            <a:xfrm>
              <a:off x="0" y="71628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Rak 20">
              <a:extLst>
                <a:ext uri="{FF2B5EF4-FFF2-40B4-BE49-F238E27FC236}">
                  <a16:creationId xmlns:a16="http://schemas.microsoft.com/office/drawing/2014/main" id="{DF47D7D8-1177-5440-9D30-384D0310254F}"/>
                </a:ext>
              </a:extLst>
            </p:cNvPr>
            <p:cNvCxnSpPr/>
            <p:nvPr userDrawn="1"/>
          </p:nvCxnSpPr>
          <p:spPr>
            <a:xfrm>
              <a:off x="0" y="613156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Grupp 36">
              <a:extLst>
                <a:ext uri="{FF2B5EF4-FFF2-40B4-BE49-F238E27FC236}">
                  <a16:creationId xmlns:a16="http://schemas.microsoft.com/office/drawing/2014/main" id="{4073CAF2-D231-AA4E-B64C-4F29C3524743}"/>
                </a:ext>
              </a:extLst>
            </p:cNvPr>
            <p:cNvGrpSpPr/>
            <p:nvPr userDrawn="1"/>
          </p:nvGrpSpPr>
          <p:grpSpPr>
            <a:xfrm>
              <a:off x="-1" y="-8036"/>
              <a:ext cx="2513041" cy="1609752"/>
              <a:chOff x="-1" y="-8036"/>
              <a:chExt cx="2513041" cy="1609752"/>
            </a:xfrm>
          </p:grpSpPr>
          <p:sp>
            <p:nvSpPr>
              <p:cNvPr id="23" name="textruta 27">
                <a:extLst>
                  <a:ext uri="{FF2B5EF4-FFF2-40B4-BE49-F238E27FC236}">
                    <a16:creationId xmlns:a16="http://schemas.microsoft.com/office/drawing/2014/main" id="{408EBDF5-7E15-7E46-9D84-3C9DAC73CFEA}"/>
                  </a:ext>
                </a:extLst>
              </p:cNvPr>
              <p:cNvSpPr txBox="1"/>
              <p:nvPr/>
            </p:nvSpPr>
            <p:spPr>
              <a:xfrm>
                <a:off x="2128926" y="257555"/>
                <a:ext cx="384114"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8 mm</a:t>
                </a:r>
              </a:p>
            </p:txBody>
          </p:sp>
          <p:sp>
            <p:nvSpPr>
              <p:cNvPr id="24" name="textruta 28">
                <a:extLst>
                  <a:ext uri="{FF2B5EF4-FFF2-40B4-BE49-F238E27FC236}">
                    <a16:creationId xmlns:a16="http://schemas.microsoft.com/office/drawing/2014/main" id="{59DAB34A-4CCD-084F-8415-4B0E6D9C875C}"/>
                  </a:ext>
                </a:extLst>
              </p:cNvPr>
              <p:cNvSpPr txBox="1"/>
              <p:nvPr/>
            </p:nvSpPr>
            <p:spPr>
              <a:xfrm>
                <a:off x="583563" y="259993"/>
                <a:ext cx="470490"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20 mm</a:t>
                </a:r>
              </a:p>
            </p:txBody>
          </p:sp>
          <p:sp>
            <p:nvSpPr>
              <p:cNvPr id="25" name="textruta 29">
                <a:extLst>
                  <a:ext uri="{FF2B5EF4-FFF2-40B4-BE49-F238E27FC236}">
                    <a16:creationId xmlns:a16="http://schemas.microsoft.com/office/drawing/2014/main" id="{B0319B5D-5C11-CC4E-A42F-45B4A1495C3A}"/>
                  </a:ext>
                </a:extLst>
              </p:cNvPr>
              <p:cNvSpPr txBox="1"/>
              <p:nvPr/>
            </p:nvSpPr>
            <p:spPr>
              <a:xfrm>
                <a:off x="-1" y="1313356"/>
                <a:ext cx="574675"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16 mm</a:t>
                </a:r>
              </a:p>
            </p:txBody>
          </p:sp>
          <p:cxnSp>
            <p:nvCxnSpPr>
              <p:cNvPr id="26" name="Rak 30">
                <a:extLst>
                  <a:ext uri="{FF2B5EF4-FFF2-40B4-BE49-F238E27FC236}">
                    <a16:creationId xmlns:a16="http://schemas.microsoft.com/office/drawing/2014/main" id="{7254C707-F54B-3341-9421-3BCE67F2FDE4}"/>
                  </a:ext>
                </a:extLst>
              </p:cNvPr>
              <p:cNvCxnSpPr/>
              <p:nvPr/>
            </p:nvCxnSpPr>
            <p:spPr>
              <a:xfrm>
                <a:off x="1217245" y="-8036"/>
                <a:ext cx="0" cy="7207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Rak 31">
                <a:extLst>
                  <a:ext uri="{FF2B5EF4-FFF2-40B4-BE49-F238E27FC236}">
                    <a16:creationId xmlns:a16="http://schemas.microsoft.com/office/drawing/2014/main" id="{5CFF8254-561E-4946-85FF-5C226AFFC785}"/>
                  </a:ext>
                </a:extLst>
              </p:cNvPr>
              <p:cNvCxnSpPr>
                <a:cxnSpLocks/>
              </p:cNvCxnSpPr>
              <p:nvPr/>
            </p:nvCxnSpPr>
            <p:spPr>
              <a:xfrm>
                <a:off x="1128180" y="348224"/>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Rak 32">
                <a:extLst>
                  <a:ext uri="{FF2B5EF4-FFF2-40B4-BE49-F238E27FC236}">
                    <a16:creationId xmlns:a16="http://schemas.microsoft.com/office/drawing/2014/main" id="{0699D758-408B-E845-8449-FDF2F4CFE99E}"/>
                  </a:ext>
                </a:extLst>
              </p:cNvPr>
              <p:cNvCxnSpPr>
                <a:cxnSpLocks/>
              </p:cNvCxnSpPr>
              <p:nvPr/>
            </p:nvCxnSpPr>
            <p:spPr>
              <a:xfrm flipH="1">
                <a:off x="1" y="1601715"/>
                <a:ext cx="574675"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Rak 33">
                <a:extLst>
                  <a:ext uri="{FF2B5EF4-FFF2-40B4-BE49-F238E27FC236}">
                    <a16:creationId xmlns:a16="http://schemas.microsoft.com/office/drawing/2014/main" id="{D2C3CFE2-C214-F544-8C2B-B78316799C23}"/>
                  </a:ext>
                </a:extLst>
              </p:cNvPr>
              <p:cNvCxnSpPr>
                <a:cxnSpLocks/>
              </p:cNvCxnSpPr>
              <p:nvPr/>
            </p:nvCxnSpPr>
            <p:spPr>
              <a:xfrm rot="5400000">
                <a:off x="242806" y="1557183"/>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Rak 34">
                <a:extLst>
                  <a:ext uri="{FF2B5EF4-FFF2-40B4-BE49-F238E27FC236}">
                    <a16:creationId xmlns:a16="http://schemas.microsoft.com/office/drawing/2014/main" id="{66360723-ED83-5E43-99F0-C30D4860EB97}"/>
                  </a:ext>
                </a:extLst>
              </p:cNvPr>
              <p:cNvCxnSpPr>
                <a:cxnSpLocks/>
              </p:cNvCxnSpPr>
              <p:nvPr/>
            </p:nvCxnSpPr>
            <p:spPr>
              <a:xfrm flipH="1">
                <a:off x="2173859" y="545915"/>
                <a:ext cx="2899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Rak 35">
                <a:extLst>
                  <a:ext uri="{FF2B5EF4-FFF2-40B4-BE49-F238E27FC236}">
                    <a16:creationId xmlns:a16="http://schemas.microsoft.com/office/drawing/2014/main" id="{BBBC5458-E333-CF4F-B0CB-264B70DE25C4}"/>
                  </a:ext>
                </a:extLst>
              </p:cNvPr>
              <p:cNvCxnSpPr>
                <a:cxnSpLocks/>
              </p:cNvCxnSpPr>
              <p:nvPr/>
            </p:nvCxnSpPr>
            <p:spPr>
              <a:xfrm rot="5400000">
                <a:off x="2274297" y="501382"/>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5" name="Text Placeholder 2">
            <a:extLst>
              <a:ext uri="{FF2B5EF4-FFF2-40B4-BE49-F238E27FC236}">
                <a16:creationId xmlns:a16="http://schemas.microsoft.com/office/drawing/2014/main" id="{B36444E1-9481-3246-8530-C77C48B222A1}"/>
              </a:ext>
            </a:extLst>
          </p:cNvPr>
          <p:cNvSpPr>
            <a:spLocks noGrp="1"/>
          </p:cNvSpPr>
          <p:nvPr>
            <p:ph type="body" idx="1"/>
          </p:nvPr>
        </p:nvSpPr>
        <p:spPr>
          <a:xfrm>
            <a:off x="576000" y="1825625"/>
            <a:ext cx="11028679" cy="4303713"/>
          </a:xfrm>
          <a:prstGeom prst="rect">
            <a:avLst/>
          </a:prstGeom>
        </p:spPr>
        <p:txBody>
          <a:bodyPr vert="horz" lIns="0" tIns="0" rIns="0" bIns="0" rtlCol="0">
            <a:noAutofit/>
          </a:bodyPr>
          <a:lstStyle/>
          <a:p>
            <a:pPr lvl="0"/>
            <a:r>
              <a:rPr lang="nb-NO" noProof="0"/>
              <a:t>Klikk for å redigere tekststiler i malen</a:t>
            </a:r>
          </a:p>
          <a:p>
            <a:pPr lvl="1"/>
            <a:r>
              <a:rPr lang="nb-NO" noProof="0"/>
              <a:t>Andre nivå</a:t>
            </a:r>
          </a:p>
          <a:p>
            <a:pPr lvl="2"/>
            <a:r>
              <a:rPr lang="nb-NO" noProof="0"/>
              <a:t>Tredje nivå</a:t>
            </a:r>
          </a:p>
          <a:p>
            <a:pPr lvl="3"/>
            <a:r>
              <a:rPr lang="nb-NO" noProof="0"/>
              <a:t>Fjerde nivå</a:t>
            </a:r>
          </a:p>
          <a:p>
            <a:pPr lvl="4"/>
            <a:r>
              <a:rPr lang="nb-NO" noProof="0"/>
              <a:t>Femte nivå</a:t>
            </a:r>
            <a:endParaRPr lang="en-US" noProof="0"/>
          </a:p>
        </p:txBody>
      </p:sp>
      <p:sp>
        <p:nvSpPr>
          <p:cNvPr id="33" name="Platshållare för datum 3">
            <a:extLst>
              <a:ext uri="{FF2B5EF4-FFF2-40B4-BE49-F238E27FC236}">
                <a16:creationId xmlns:a16="http://schemas.microsoft.com/office/drawing/2014/main" id="{C6A775F4-EF67-3D43-BE5D-3F7DA56F3FA1}"/>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0BFABF97-643D-4B49-A48F-8CEAF6D7CD00}" type="datetime1">
              <a:rPr lang="en-US" noProof="0" smtClean="0"/>
              <a:t>8/20/26</a:t>
            </a:fld>
            <a:endParaRPr lang="en-US" noProof="0"/>
          </a:p>
        </p:txBody>
      </p:sp>
      <p:sp>
        <p:nvSpPr>
          <p:cNvPr id="36" name="Platshållare för sidfot 4">
            <a:extLst>
              <a:ext uri="{FF2B5EF4-FFF2-40B4-BE49-F238E27FC236}">
                <a16:creationId xmlns:a16="http://schemas.microsoft.com/office/drawing/2014/main" id="{DB93A96B-59FE-6D4B-856F-0028CF27BD8E}"/>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Norge Hovedpresentasjon - desember 2022</a:t>
            </a:r>
            <a:endParaRPr lang="en-US" noProof="0"/>
          </a:p>
        </p:txBody>
      </p:sp>
      <p:sp>
        <p:nvSpPr>
          <p:cNvPr id="37" name="Platshållare för bildnummer 5">
            <a:extLst>
              <a:ext uri="{FF2B5EF4-FFF2-40B4-BE49-F238E27FC236}">
                <a16:creationId xmlns:a16="http://schemas.microsoft.com/office/drawing/2014/main" id="{18F7DC29-539A-474B-8BEC-B86F9CFC1AEC}"/>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2733114217"/>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717" r:id="rId4"/>
    <p:sldLayoutId id="2147483652" r:id="rId5"/>
    <p:sldLayoutId id="2147483655" r:id="rId6"/>
    <p:sldLayoutId id="2147483718" r:id="rId7"/>
    <p:sldLayoutId id="2147483719" r:id="rId8"/>
    <p:sldLayoutId id="2147483658" r:id="rId9"/>
    <p:sldLayoutId id="2147483807" r:id="rId10"/>
    <p:sldLayoutId id="2147483659" r:id="rId11"/>
    <p:sldLayoutId id="2147483656" r:id="rId12"/>
    <p:sldLayoutId id="2147483657" r:id="rId13"/>
    <p:sldLayoutId id="2147483663" r:id="rId14"/>
    <p:sldLayoutId id="2147483798" r:id="rId15"/>
    <p:sldLayoutId id="2147483755" r:id="rId16"/>
    <p:sldLayoutId id="2147483716" r:id="rId17"/>
    <p:sldLayoutId id="2147483722" r:id="rId18"/>
    <p:sldLayoutId id="2147483665" r:id="rId19"/>
    <p:sldLayoutId id="2147483666" r:id="rId20"/>
    <p:sldLayoutId id="2147483664" r:id="rId21"/>
    <p:sldLayoutId id="2147483654" r:id="rId22"/>
    <p:sldLayoutId id="2147483667" r:id="rId23"/>
    <p:sldLayoutId id="2147483668" r:id="rId24"/>
    <p:sldLayoutId id="2147483669" r:id="rId25"/>
    <p:sldLayoutId id="2147483670" r:id="rId26"/>
    <p:sldLayoutId id="2147483671" r:id="rId27"/>
    <p:sldLayoutId id="2147483672" r:id="rId28"/>
    <p:sldLayoutId id="2147483685" r:id="rId29"/>
    <p:sldLayoutId id="2147483686" r:id="rId30"/>
    <p:sldLayoutId id="2147483674" r:id="rId31"/>
    <p:sldLayoutId id="2147483675" r:id="rId32"/>
    <p:sldLayoutId id="2147483676" r:id="rId33"/>
    <p:sldLayoutId id="2147483720" r:id="rId34"/>
    <p:sldLayoutId id="2147483681" r:id="rId35"/>
    <p:sldLayoutId id="2147483680" r:id="rId36"/>
    <p:sldLayoutId id="2147483679" r:id="rId37"/>
    <p:sldLayoutId id="2147483684" r:id="rId38"/>
    <p:sldLayoutId id="2147483683" r:id="rId39"/>
    <p:sldLayoutId id="2147483688" r:id="rId40"/>
    <p:sldLayoutId id="2147483687" r:id="rId41"/>
    <p:sldLayoutId id="2147483797" r:id="rId42"/>
    <p:sldLayoutId id="2147483806" r:id="rId43"/>
    <p:sldLayoutId id="2147483803" r:id="rId44"/>
    <p:sldLayoutId id="2147483756" r:id="rId45"/>
    <p:sldLayoutId id="2147483757" r:id="rId46"/>
    <p:sldLayoutId id="2147483758" r:id="rId47"/>
    <p:sldLayoutId id="2147483936" r:id="rId48"/>
    <p:sldLayoutId id="2147483937" r:id="rId49"/>
  </p:sldLayoutIdLst>
  <p:hf hdr="0" ftr="0" dt="0"/>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182563" indent="-176213" algn="l" defTabSz="914400" rtl="0" eaLnBrk="1" latinLnBrk="0" hangingPunct="1">
        <a:lnSpc>
          <a:spcPct val="100000"/>
        </a:lnSpc>
        <a:spcBef>
          <a:spcPts val="1000"/>
        </a:spcBef>
        <a:spcAft>
          <a:spcPts val="0"/>
        </a:spcAft>
        <a:buFont typeface="Arial" panose="020B0604020202020204" pitchFamily="34" charset="0"/>
        <a:buChar char="•"/>
        <a:tabLst/>
        <a:defRPr sz="1800" kern="1200" spc="40" baseline="0">
          <a:solidFill>
            <a:schemeClr val="tx2"/>
          </a:solidFill>
          <a:latin typeface="+mn-lt"/>
          <a:ea typeface="+mn-ea"/>
          <a:cs typeface="+mn-cs"/>
        </a:defRPr>
      </a:lvl1pPr>
      <a:lvl2pPr marL="357188" indent="-176213" algn="l" defTabSz="914400" rtl="0" eaLnBrk="1" latinLnBrk="0" hangingPunct="1">
        <a:lnSpc>
          <a:spcPct val="100000"/>
        </a:lnSpc>
        <a:spcBef>
          <a:spcPts val="500"/>
        </a:spcBef>
        <a:spcAft>
          <a:spcPts val="0"/>
        </a:spcAft>
        <a:buFont typeface="Arial" panose="020B0604020202020204" pitchFamily="34" charset="0"/>
        <a:buChar char="•"/>
        <a:tabLst/>
        <a:defRPr sz="1800" kern="1200" spc="40" baseline="0">
          <a:solidFill>
            <a:schemeClr val="tx2"/>
          </a:solidFill>
          <a:latin typeface="+mn-lt"/>
          <a:ea typeface="+mn-ea"/>
          <a:cs typeface="+mn-cs"/>
        </a:defRPr>
      </a:lvl2pPr>
      <a:lvl3pPr marL="534988" indent="-177800" algn="l" defTabSz="914400" rtl="0" eaLnBrk="1" latinLnBrk="0" hangingPunct="1">
        <a:lnSpc>
          <a:spcPct val="100000"/>
        </a:lnSpc>
        <a:spcBef>
          <a:spcPts val="500"/>
        </a:spcBef>
        <a:spcAft>
          <a:spcPts val="0"/>
        </a:spcAft>
        <a:buFont typeface="Arial" panose="020B0604020202020204" pitchFamily="34" charset="0"/>
        <a:buChar char="•"/>
        <a:tabLst/>
        <a:defRPr sz="1600" kern="1200" spc="40" baseline="0">
          <a:solidFill>
            <a:schemeClr val="tx2"/>
          </a:solidFill>
          <a:latin typeface="+mn-lt"/>
          <a:ea typeface="+mn-ea"/>
          <a:cs typeface="+mn-cs"/>
        </a:defRPr>
      </a:lvl3pPr>
      <a:lvl4pPr marL="715963" indent="-176400" algn="l" defTabSz="914400" rtl="0" eaLnBrk="1" latinLnBrk="0" hangingPunct="1">
        <a:lnSpc>
          <a:spcPct val="100000"/>
        </a:lnSpc>
        <a:spcBef>
          <a:spcPts val="500"/>
        </a:spcBef>
        <a:spcAft>
          <a:spcPts val="0"/>
        </a:spcAft>
        <a:buFont typeface="Arial" panose="020B0604020202020204" pitchFamily="34" charset="0"/>
        <a:buChar char="•"/>
        <a:tabLst/>
        <a:defRPr sz="1400" kern="1200" spc="40" baseline="0">
          <a:solidFill>
            <a:schemeClr val="tx2"/>
          </a:solidFill>
          <a:latin typeface="+mn-lt"/>
          <a:ea typeface="+mn-ea"/>
          <a:cs typeface="+mn-cs"/>
        </a:defRPr>
      </a:lvl4pPr>
      <a:lvl5pPr marL="892175" indent="-176213" algn="l" defTabSz="914400" rtl="0" eaLnBrk="1" latinLnBrk="0" hangingPunct="1">
        <a:lnSpc>
          <a:spcPct val="100000"/>
        </a:lnSpc>
        <a:spcBef>
          <a:spcPts val="500"/>
        </a:spcBef>
        <a:spcAft>
          <a:spcPts val="0"/>
        </a:spcAft>
        <a:buFont typeface="Arial" panose="020B0604020202020204" pitchFamily="34" charset="0"/>
        <a:buChar char="•"/>
        <a:tabLst/>
        <a:defRPr sz="1200" kern="1200" spc="4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BAE40"/>
          </p15:clr>
        </p15:guide>
        <p15:guide id="2" pos="3840" userDrawn="1">
          <p15:clr>
            <a:srgbClr val="FBAE40"/>
          </p15:clr>
        </p15:guide>
        <p15:guide id="3" pos="363" userDrawn="1">
          <p15:clr>
            <a:srgbClr val="000000"/>
          </p15:clr>
        </p15:guide>
        <p15:guide id="4" pos="7317" userDrawn="1">
          <p15:clr>
            <a:srgbClr val="000000"/>
          </p15:clr>
        </p15:guide>
        <p15:guide id="5" orient="horz" pos="454" userDrawn="1">
          <p15:clr>
            <a:srgbClr val="000000"/>
          </p15:clr>
        </p15:guide>
        <p15:guide id="6" pos="2739" userDrawn="1">
          <p15:clr>
            <a:srgbClr val="A4A3A4"/>
          </p15:clr>
        </p15:guide>
        <p15:guide id="7" pos="1553" userDrawn="1">
          <p15:clr>
            <a:srgbClr val="A4A3A4"/>
          </p15:clr>
        </p15:guide>
        <p15:guide id="9" pos="3750" userDrawn="1">
          <p15:clr>
            <a:srgbClr val="A4A3A4"/>
          </p15:clr>
        </p15:guide>
        <p15:guide id="10" pos="3930" userDrawn="1">
          <p15:clr>
            <a:srgbClr val="A4A3A4"/>
          </p15:clr>
        </p15:guide>
        <p15:guide id="11" pos="4932" userDrawn="1">
          <p15:clr>
            <a:srgbClr val="A4A3A4"/>
          </p15:clr>
        </p15:guide>
        <p15:guide id="12" pos="5120" userDrawn="1">
          <p15:clr>
            <a:srgbClr val="A4A3A4"/>
          </p15:clr>
        </p15:guide>
        <p15:guide id="13" pos="6123" userDrawn="1">
          <p15:clr>
            <a:srgbClr val="A4A3A4"/>
          </p15:clr>
        </p15:guide>
        <p15:guide id="15" orient="horz" pos="3861" userDrawn="1">
          <p15:clr>
            <a:srgbClr val="000000"/>
          </p15:clr>
        </p15:guide>
        <p15:guide id="17" pos="1370" userDrawn="1">
          <p15:clr>
            <a:srgbClr val="A4A3A4"/>
          </p15:clr>
        </p15:guide>
        <p15:guide id="18" orient="horz" pos="4122" userDrawn="1">
          <p15:clr>
            <a:srgbClr val="A4A3A4"/>
          </p15:clr>
        </p15:guide>
        <p15:guide id="19" orient="horz" pos="2092" userDrawn="1">
          <p15:clr>
            <a:srgbClr val="A4A3A4"/>
          </p15:clr>
        </p15:guide>
        <p15:guide id="20" orient="horz" pos="2228" userDrawn="1">
          <p15:clr>
            <a:srgbClr val="A4A3A4"/>
          </p15:clr>
        </p15:guide>
        <p15:guide id="21" pos="6306" userDrawn="1">
          <p15:clr>
            <a:srgbClr val="A4A3A4"/>
          </p15:clr>
        </p15:guide>
        <p15:guide id="22" pos="255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825B2822-A321-45B7-9957-B7E679D34C1E}"/>
              </a:ext>
            </a:extLst>
          </p:cNvPr>
          <p:cNvSpPr>
            <a:spLocks noGrp="1"/>
          </p:cNvSpPr>
          <p:nvPr>
            <p:ph type="title"/>
          </p:nvPr>
        </p:nvSpPr>
        <p:spPr>
          <a:xfrm>
            <a:off x="576000" y="723600"/>
            <a:ext cx="11021062" cy="576000"/>
          </a:xfrm>
          <a:prstGeom prst="rect">
            <a:avLst/>
          </a:prstGeom>
        </p:spPr>
        <p:txBody>
          <a:bodyPr vert="horz" lIns="0" tIns="0" rIns="0" bIns="0" rtlCol="0" anchor="ctr">
            <a:noAutofit/>
          </a:bodyPr>
          <a:lstStyle/>
          <a:p>
            <a:r>
              <a:rPr lang="en-US" noProof="0"/>
              <a:t>Click to edit Master title slide</a:t>
            </a:r>
          </a:p>
        </p:txBody>
      </p:sp>
      <p:grpSp>
        <p:nvGrpSpPr>
          <p:cNvPr id="34" name="Grid" hidden="1">
            <a:extLst>
              <a:ext uri="{FF2B5EF4-FFF2-40B4-BE49-F238E27FC236}">
                <a16:creationId xmlns:a16="http://schemas.microsoft.com/office/drawing/2014/main" id="{8B59028C-0DAB-C346-BDE4-CCBFEC3EE037}"/>
              </a:ext>
            </a:extLst>
          </p:cNvPr>
          <p:cNvGrpSpPr/>
          <p:nvPr userDrawn="1"/>
        </p:nvGrpSpPr>
        <p:grpSpPr>
          <a:xfrm>
            <a:off x="-1" y="-8036"/>
            <a:ext cx="12192001" cy="6866036"/>
            <a:chOff x="-1" y="-8036"/>
            <a:chExt cx="12192001" cy="6866036"/>
          </a:xfrm>
        </p:grpSpPr>
        <p:cxnSp>
          <p:nvCxnSpPr>
            <p:cNvPr id="7" name="Rak 5">
              <a:extLst>
                <a:ext uri="{FF2B5EF4-FFF2-40B4-BE49-F238E27FC236}">
                  <a16:creationId xmlns:a16="http://schemas.microsoft.com/office/drawing/2014/main" id="{1EFE181E-871B-AD44-8AAE-DFD0DE08A355}"/>
                </a:ext>
              </a:extLst>
            </p:cNvPr>
            <p:cNvCxnSpPr/>
            <p:nvPr userDrawn="1"/>
          </p:nvCxnSpPr>
          <p:spPr>
            <a:xfrm>
              <a:off x="57467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Rak 6">
              <a:extLst>
                <a:ext uri="{FF2B5EF4-FFF2-40B4-BE49-F238E27FC236}">
                  <a16:creationId xmlns:a16="http://schemas.microsoft.com/office/drawing/2014/main" id="{9D5972F3-574F-DC4A-BCF8-2DA1913F0186}"/>
                </a:ext>
              </a:extLst>
            </p:cNvPr>
            <p:cNvCxnSpPr/>
            <p:nvPr userDrawn="1"/>
          </p:nvCxnSpPr>
          <p:spPr>
            <a:xfrm>
              <a:off x="216852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Rak 7">
              <a:extLst>
                <a:ext uri="{FF2B5EF4-FFF2-40B4-BE49-F238E27FC236}">
                  <a16:creationId xmlns:a16="http://schemas.microsoft.com/office/drawing/2014/main" id="{3D14882A-7F22-A449-A1E4-7EDAE587983B}"/>
                </a:ext>
              </a:extLst>
            </p:cNvPr>
            <p:cNvCxnSpPr/>
            <p:nvPr userDrawn="1"/>
          </p:nvCxnSpPr>
          <p:spPr>
            <a:xfrm>
              <a:off x="24644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Rak 8">
              <a:extLst>
                <a:ext uri="{FF2B5EF4-FFF2-40B4-BE49-F238E27FC236}">
                  <a16:creationId xmlns:a16="http://schemas.microsoft.com/office/drawing/2014/main" id="{BA03D361-78D9-0948-8E3E-E8FE9D3CCCC2}"/>
                </a:ext>
              </a:extLst>
            </p:cNvPr>
            <p:cNvCxnSpPr/>
            <p:nvPr userDrawn="1"/>
          </p:nvCxnSpPr>
          <p:spPr>
            <a:xfrm>
              <a:off x="405955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Rak 9">
              <a:extLst>
                <a:ext uri="{FF2B5EF4-FFF2-40B4-BE49-F238E27FC236}">
                  <a16:creationId xmlns:a16="http://schemas.microsoft.com/office/drawing/2014/main" id="{2CB47529-BFFA-F74E-B22E-BCAF91672C8B}"/>
                </a:ext>
              </a:extLst>
            </p:cNvPr>
            <p:cNvCxnSpPr/>
            <p:nvPr userDrawn="1"/>
          </p:nvCxnSpPr>
          <p:spPr>
            <a:xfrm>
              <a:off x="43440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Rak 10">
              <a:extLst>
                <a:ext uri="{FF2B5EF4-FFF2-40B4-BE49-F238E27FC236}">
                  <a16:creationId xmlns:a16="http://schemas.microsoft.com/office/drawing/2014/main" id="{63C34ABE-C959-624C-A3DB-9708278B37BB}"/>
                </a:ext>
              </a:extLst>
            </p:cNvPr>
            <p:cNvCxnSpPr/>
            <p:nvPr userDrawn="1"/>
          </p:nvCxnSpPr>
          <p:spPr>
            <a:xfrm>
              <a:off x="594931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Rak 11">
              <a:extLst>
                <a:ext uri="{FF2B5EF4-FFF2-40B4-BE49-F238E27FC236}">
                  <a16:creationId xmlns:a16="http://schemas.microsoft.com/office/drawing/2014/main" id="{E769680E-F889-8D4E-AC68-94BE9052D33E}"/>
                </a:ext>
              </a:extLst>
            </p:cNvPr>
            <p:cNvCxnSpPr/>
            <p:nvPr userDrawn="1"/>
          </p:nvCxnSpPr>
          <p:spPr>
            <a:xfrm>
              <a:off x="623379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Rak 12">
              <a:extLst>
                <a:ext uri="{FF2B5EF4-FFF2-40B4-BE49-F238E27FC236}">
                  <a16:creationId xmlns:a16="http://schemas.microsoft.com/office/drawing/2014/main" id="{EDD4A6A7-499C-5A4A-840D-AF0BB5CEE2C0}"/>
                </a:ext>
              </a:extLst>
            </p:cNvPr>
            <p:cNvCxnSpPr/>
            <p:nvPr userDrawn="1"/>
          </p:nvCxnSpPr>
          <p:spPr>
            <a:xfrm>
              <a:off x="783907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Rak 13">
              <a:extLst>
                <a:ext uri="{FF2B5EF4-FFF2-40B4-BE49-F238E27FC236}">
                  <a16:creationId xmlns:a16="http://schemas.microsoft.com/office/drawing/2014/main" id="{FA59B691-FE8F-6E40-A047-331F4B6F58EC}"/>
                </a:ext>
              </a:extLst>
            </p:cNvPr>
            <p:cNvCxnSpPr/>
            <p:nvPr userDrawn="1"/>
          </p:nvCxnSpPr>
          <p:spPr>
            <a:xfrm>
              <a:off x="812355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Rak 14">
              <a:extLst>
                <a:ext uri="{FF2B5EF4-FFF2-40B4-BE49-F238E27FC236}">
                  <a16:creationId xmlns:a16="http://schemas.microsoft.com/office/drawing/2014/main" id="{9FD80A21-7531-914A-AF87-16C5ECA9E2FD}"/>
                </a:ext>
              </a:extLst>
            </p:cNvPr>
            <p:cNvCxnSpPr/>
            <p:nvPr userDrawn="1"/>
          </p:nvCxnSpPr>
          <p:spPr>
            <a:xfrm>
              <a:off x="97288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Rak 15">
              <a:extLst>
                <a:ext uri="{FF2B5EF4-FFF2-40B4-BE49-F238E27FC236}">
                  <a16:creationId xmlns:a16="http://schemas.microsoft.com/office/drawing/2014/main" id="{1571C2E8-E1D1-F04A-8325-BC47DE02B6E1}"/>
                </a:ext>
              </a:extLst>
            </p:cNvPr>
            <p:cNvCxnSpPr/>
            <p:nvPr userDrawn="1"/>
          </p:nvCxnSpPr>
          <p:spPr>
            <a:xfrm>
              <a:off x="1001331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Rak 16">
              <a:extLst>
                <a:ext uri="{FF2B5EF4-FFF2-40B4-BE49-F238E27FC236}">
                  <a16:creationId xmlns:a16="http://schemas.microsoft.com/office/drawing/2014/main" id="{EE96282C-29E0-324D-A57B-8DA5899B130F}"/>
                </a:ext>
              </a:extLst>
            </p:cNvPr>
            <p:cNvCxnSpPr/>
            <p:nvPr userDrawn="1"/>
          </p:nvCxnSpPr>
          <p:spPr>
            <a:xfrm>
              <a:off x="116084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Rak 18">
              <a:extLst>
                <a:ext uri="{FF2B5EF4-FFF2-40B4-BE49-F238E27FC236}">
                  <a16:creationId xmlns:a16="http://schemas.microsoft.com/office/drawing/2014/main" id="{536C4DC2-C1BD-BF40-822F-968A882DC849}"/>
                </a:ext>
              </a:extLst>
            </p:cNvPr>
            <p:cNvCxnSpPr/>
            <p:nvPr userDrawn="1"/>
          </p:nvCxnSpPr>
          <p:spPr>
            <a:xfrm>
              <a:off x="0" y="342900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Rak 19">
              <a:extLst>
                <a:ext uri="{FF2B5EF4-FFF2-40B4-BE49-F238E27FC236}">
                  <a16:creationId xmlns:a16="http://schemas.microsoft.com/office/drawing/2014/main" id="{1C19E2E0-0F88-D940-B79A-4F48A4E16DBF}"/>
                </a:ext>
              </a:extLst>
            </p:cNvPr>
            <p:cNvCxnSpPr/>
            <p:nvPr userDrawn="1"/>
          </p:nvCxnSpPr>
          <p:spPr>
            <a:xfrm>
              <a:off x="0" y="71628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Rak 20">
              <a:extLst>
                <a:ext uri="{FF2B5EF4-FFF2-40B4-BE49-F238E27FC236}">
                  <a16:creationId xmlns:a16="http://schemas.microsoft.com/office/drawing/2014/main" id="{DF47D7D8-1177-5440-9D30-384D0310254F}"/>
                </a:ext>
              </a:extLst>
            </p:cNvPr>
            <p:cNvCxnSpPr/>
            <p:nvPr userDrawn="1"/>
          </p:nvCxnSpPr>
          <p:spPr>
            <a:xfrm>
              <a:off x="0" y="613156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Grupp 36">
              <a:extLst>
                <a:ext uri="{FF2B5EF4-FFF2-40B4-BE49-F238E27FC236}">
                  <a16:creationId xmlns:a16="http://schemas.microsoft.com/office/drawing/2014/main" id="{4073CAF2-D231-AA4E-B64C-4F29C3524743}"/>
                </a:ext>
              </a:extLst>
            </p:cNvPr>
            <p:cNvGrpSpPr/>
            <p:nvPr userDrawn="1"/>
          </p:nvGrpSpPr>
          <p:grpSpPr>
            <a:xfrm>
              <a:off x="-1" y="-8036"/>
              <a:ext cx="2513041" cy="1609752"/>
              <a:chOff x="-1" y="-8036"/>
              <a:chExt cx="2513041" cy="1609752"/>
            </a:xfrm>
          </p:grpSpPr>
          <p:sp>
            <p:nvSpPr>
              <p:cNvPr id="23" name="textruta 27">
                <a:extLst>
                  <a:ext uri="{FF2B5EF4-FFF2-40B4-BE49-F238E27FC236}">
                    <a16:creationId xmlns:a16="http://schemas.microsoft.com/office/drawing/2014/main" id="{408EBDF5-7E15-7E46-9D84-3C9DAC73CFEA}"/>
                  </a:ext>
                </a:extLst>
              </p:cNvPr>
              <p:cNvSpPr txBox="1"/>
              <p:nvPr/>
            </p:nvSpPr>
            <p:spPr>
              <a:xfrm>
                <a:off x="2128926" y="257555"/>
                <a:ext cx="384114"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8 mm</a:t>
                </a:r>
              </a:p>
            </p:txBody>
          </p:sp>
          <p:sp>
            <p:nvSpPr>
              <p:cNvPr id="24" name="textruta 28">
                <a:extLst>
                  <a:ext uri="{FF2B5EF4-FFF2-40B4-BE49-F238E27FC236}">
                    <a16:creationId xmlns:a16="http://schemas.microsoft.com/office/drawing/2014/main" id="{59DAB34A-4CCD-084F-8415-4B0E6D9C875C}"/>
                  </a:ext>
                </a:extLst>
              </p:cNvPr>
              <p:cNvSpPr txBox="1"/>
              <p:nvPr/>
            </p:nvSpPr>
            <p:spPr>
              <a:xfrm>
                <a:off x="583563" y="259993"/>
                <a:ext cx="470490"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20 mm</a:t>
                </a:r>
              </a:p>
            </p:txBody>
          </p:sp>
          <p:sp>
            <p:nvSpPr>
              <p:cNvPr id="25" name="textruta 29">
                <a:extLst>
                  <a:ext uri="{FF2B5EF4-FFF2-40B4-BE49-F238E27FC236}">
                    <a16:creationId xmlns:a16="http://schemas.microsoft.com/office/drawing/2014/main" id="{B0319B5D-5C11-CC4E-A42F-45B4A1495C3A}"/>
                  </a:ext>
                </a:extLst>
              </p:cNvPr>
              <p:cNvSpPr txBox="1"/>
              <p:nvPr/>
            </p:nvSpPr>
            <p:spPr>
              <a:xfrm>
                <a:off x="-1" y="1313356"/>
                <a:ext cx="574675"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16 mm</a:t>
                </a:r>
              </a:p>
            </p:txBody>
          </p:sp>
          <p:cxnSp>
            <p:nvCxnSpPr>
              <p:cNvPr id="26" name="Rak 30">
                <a:extLst>
                  <a:ext uri="{FF2B5EF4-FFF2-40B4-BE49-F238E27FC236}">
                    <a16:creationId xmlns:a16="http://schemas.microsoft.com/office/drawing/2014/main" id="{7254C707-F54B-3341-9421-3BCE67F2FDE4}"/>
                  </a:ext>
                </a:extLst>
              </p:cNvPr>
              <p:cNvCxnSpPr/>
              <p:nvPr/>
            </p:nvCxnSpPr>
            <p:spPr>
              <a:xfrm>
                <a:off x="1217245" y="-8036"/>
                <a:ext cx="0" cy="7207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Rak 31">
                <a:extLst>
                  <a:ext uri="{FF2B5EF4-FFF2-40B4-BE49-F238E27FC236}">
                    <a16:creationId xmlns:a16="http://schemas.microsoft.com/office/drawing/2014/main" id="{5CFF8254-561E-4946-85FF-5C226AFFC785}"/>
                  </a:ext>
                </a:extLst>
              </p:cNvPr>
              <p:cNvCxnSpPr>
                <a:cxnSpLocks/>
              </p:cNvCxnSpPr>
              <p:nvPr/>
            </p:nvCxnSpPr>
            <p:spPr>
              <a:xfrm>
                <a:off x="1128180" y="348224"/>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Rak 32">
                <a:extLst>
                  <a:ext uri="{FF2B5EF4-FFF2-40B4-BE49-F238E27FC236}">
                    <a16:creationId xmlns:a16="http://schemas.microsoft.com/office/drawing/2014/main" id="{0699D758-408B-E845-8449-FDF2F4CFE99E}"/>
                  </a:ext>
                </a:extLst>
              </p:cNvPr>
              <p:cNvCxnSpPr>
                <a:cxnSpLocks/>
              </p:cNvCxnSpPr>
              <p:nvPr/>
            </p:nvCxnSpPr>
            <p:spPr>
              <a:xfrm flipH="1">
                <a:off x="1" y="1601715"/>
                <a:ext cx="574675"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Rak 33">
                <a:extLst>
                  <a:ext uri="{FF2B5EF4-FFF2-40B4-BE49-F238E27FC236}">
                    <a16:creationId xmlns:a16="http://schemas.microsoft.com/office/drawing/2014/main" id="{D2C3CFE2-C214-F544-8C2B-B78316799C23}"/>
                  </a:ext>
                </a:extLst>
              </p:cNvPr>
              <p:cNvCxnSpPr>
                <a:cxnSpLocks/>
              </p:cNvCxnSpPr>
              <p:nvPr/>
            </p:nvCxnSpPr>
            <p:spPr>
              <a:xfrm rot="5400000">
                <a:off x="242806" y="1557183"/>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Rak 34">
                <a:extLst>
                  <a:ext uri="{FF2B5EF4-FFF2-40B4-BE49-F238E27FC236}">
                    <a16:creationId xmlns:a16="http://schemas.microsoft.com/office/drawing/2014/main" id="{66360723-ED83-5E43-99F0-C30D4860EB97}"/>
                  </a:ext>
                </a:extLst>
              </p:cNvPr>
              <p:cNvCxnSpPr>
                <a:cxnSpLocks/>
              </p:cNvCxnSpPr>
              <p:nvPr/>
            </p:nvCxnSpPr>
            <p:spPr>
              <a:xfrm flipH="1">
                <a:off x="2173859" y="545915"/>
                <a:ext cx="2899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Rak 35">
                <a:extLst>
                  <a:ext uri="{FF2B5EF4-FFF2-40B4-BE49-F238E27FC236}">
                    <a16:creationId xmlns:a16="http://schemas.microsoft.com/office/drawing/2014/main" id="{BBBC5458-E333-CF4F-B0CB-264B70DE25C4}"/>
                  </a:ext>
                </a:extLst>
              </p:cNvPr>
              <p:cNvCxnSpPr>
                <a:cxnSpLocks/>
              </p:cNvCxnSpPr>
              <p:nvPr/>
            </p:nvCxnSpPr>
            <p:spPr>
              <a:xfrm rot="5400000">
                <a:off x="2274297" y="501382"/>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5" name="Text Placeholder 2">
            <a:extLst>
              <a:ext uri="{FF2B5EF4-FFF2-40B4-BE49-F238E27FC236}">
                <a16:creationId xmlns:a16="http://schemas.microsoft.com/office/drawing/2014/main" id="{B36444E1-9481-3246-8530-C77C48B222A1}"/>
              </a:ext>
            </a:extLst>
          </p:cNvPr>
          <p:cNvSpPr>
            <a:spLocks noGrp="1"/>
          </p:cNvSpPr>
          <p:nvPr>
            <p:ph type="body" idx="1"/>
          </p:nvPr>
        </p:nvSpPr>
        <p:spPr>
          <a:xfrm>
            <a:off x="576000" y="1825625"/>
            <a:ext cx="11028679" cy="430371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 name="Platshållare för datum 3">
            <a:extLst>
              <a:ext uri="{FF2B5EF4-FFF2-40B4-BE49-F238E27FC236}">
                <a16:creationId xmlns:a16="http://schemas.microsoft.com/office/drawing/2014/main" id="{4242F37A-724B-BB45-810B-98F9E5801999}"/>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bg2"/>
                </a:solidFill>
              </a:defRPr>
            </a:lvl1pPr>
          </a:lstStyle>
          <a:p>
            <a:fld id="{BF6A5988-F73E-4929-B37B-9CD398E0EBBC}" type="datetime1">
              <a:rPr lang="en-US" smtClean="0"/>
              <a:t>8/20/26</a:t>
            </a:fld>
            <a:endParaRPr lang="en-US"/>
          </a:p>
        </p:txBody>
      </p:sp>
      <p:sp>
        <p:nvSpPr>
          <p:cNvPr id="39" name="Platshållare för sidfot 4">
            <a:extLst>
              <a:ext uri="{FF2B5EF4-FFF2-40B4-BE49-F238E27FC236}">
                <a16:creationId xmlns:a16="http://schemas.microsoft.com/office/drawing/2014/main" id="{E70541BD-5E93-944A-AF9C-57328432E7E0}"/>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bg2"/>
                </a:solidFill>
              </a:defRPr>
            </a:lvl1pPr>
          </a:lstStyle>
          <a:p>
            <a:r>
              <a:rPr lang="nb-NO"/>
              <a:t>Skanska Norge Hovedpresentasjon - desember 2022</a:t>
            </a:r>
            <a:endParaRPr lang="en-US"/>
          </a:p>
        </p:txBody>
      </p:sp>
      <p:sp>
        <p:nvSpPr>
          <p:cNvPr id="40" name="Platshållare för bildnummer 5">
            <a:extLst>
              <a:ext uri="{FF2B5EF4-FFF2-40B4-BE49-F238E27FC236}">
                <a16:creationId xmlns:a16="http://schemas.microsoft.com/office/drawing/2014/main" id="{DA69EF2E-7865-3E4D-A63C-41C17B87DF45}"/>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bg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1647070999"/>
      </p:ext>
    </p:extLst>
  </p:cSld>
  <p:clrMap bg1="dk1" tx1="lt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23" r:id="rId7"/>
    <p:sldLayoutId id="2147483708" r:id="rId8"/>
    <p:sldLayoutId id="2147483709" r:id="rId9"/>
    <p:sldLayoutId id="2147483710" r:id="rId10"/>
    <p:sldLayoutId id="2147483711" r:id="rId11"/>
    <p:sldLayoutId id="2147483712" r:id="rId12"/>
    <p:sldLayoutId id="2147483808" r:id="rId13"/>
    <p:sldLayoutId id="2147483713" r:id="rId14"/>
    <p:sldLayoutId id="2147483809" r:id="rId15"/>
    <p:sldLayoutId id="2147483721" r:id="rId16"/>
    <p:sldLayoutId id="2147483714" r:id="rId17"/>
    <p:sldLayoutId id="2147483715" r:id="rId18"/>
    <p:sldLayoutId id="2147483724" r:id="rId19"/>
    <p:sldLayoutId id="2147483761" r:id="rId20"/>
  </p:sldLayoutIdLst>
  <p:hf hdr="0" ftr="0" dt="0"/>
  <p:txStyles>
    <p:titleStyle>
      <a:lvl1pPr algn="l" defTabSz="914400" rtl="0" eaLnBrk="1" latinLnBrk="0" hangingPunct="1">
        <a:lnSpc>
          <a:spcPct val="90000"/>
        </a:lnSpc>
        <a:spcBef>
          <a:spcPct val="0"/>
        </a:spcBef>
        <a:buNone/>
        <a:defRPr sz="3600" kern="1200">
          <a:solidFill>
            <a:schemeClr val="bg2"/>
          </a:solidFill>
          <a:latin typeface="+mj-lt"/>
          <a:ea typeface="+mj-ea"/>
          <a:cs typeface="+mj-cs"/>
        </a:defRPr>
      </a:lvl1pPr>
    </p:titleStyle>
    <p:bodyStyle>
      <a:lvl1pPr marL="182563" indent="-176400" algn="l" defTabSz="914400" rtl="0" eaLnBrk="1" latinLnBrk="0" hangingPunct="1">
        <a:lnSpc>
          <a:spcPct val="100000"/>
        </a:lnSpc>
        <a:spcBef>
          <a:spcPts val="1000"/>
        </a:spcBef>
        <a:buFont typeface="Arial" panose="020B0604020202020204" pitchFamily="34" charset="0"/>
        <a:buChar char="•"/>
        <a:tabLst/>
        <a:defRPr sz="1600" kern="1200" spc="40" baseline="0">
          <a:solidFill>
            <a:schemeClr val="bg2"/>
          </a:solidFill>
          <a:latin typeface="+mn-lt"/>
          <a:ea typeface="+mn-ea"/>
          <a:cs typeface="+mn-cs"/>
        </a:defRPr>
      </a:lvl1pPr>
      <a:lvl2pPr marL="361950" indent="-180975" algn="l" defTabSz="914400" rtl="0" eaLnBrk="1" latinLnBrk="0" hangingPunct="1">
        <a:lnSpc>
          <a:spcPct val="100000"/>
        </a:lnSpc>
        <a:spcBef>
          <a:spcPts val="500"/>
        </a:spcBef>
        <a:buFont typeface="Arial" panose="020B0604020202020204" pitchFamily="34" charset="0"/>
        <a:buChar char="•"/>
        <a:tabLst/>
        <a:defRPr sz="1600" kern="1200" spc="40" baseline="0">
          <a:solidFill>
            <a:schemeClr val="bg2"/>
          </a:solidFill>
          <a:latin typeface="+mn-lt"/>
          <a:ea typeface="+mn-ea"/>
          <a:cs typeface="+mn-cs"/>
        </a:defRPr>
      </a:lvl2pPr>
      <a:lvl3pPr marL="534988" indent="-168275" algn="l" defTabSz="914400" rtl="0" eaLnBrk="1" latinLnBrk="0" hangingPunct="1">
        <a:lnSpc>
          <a:spcPct val="100000"/>
        </a:lnSpc>
        <a:spcBef>
          <a:spcPts val="500"/>
        </a:spcBef>
        <a:buFont typeface="Arial" panose="020B0604020202020204" pitchFamily="34" charset="0"/>
        <a:buChar char="•"/>
        <a:tabLst/>
        <a:defRPr sz="1400" kern="1200" spc="40" baseline="0">
          <a:solidFill>
            <a:schemeClr val="bg2"/>
          </a:solidFill>
          <a:latin typeface="+mn-lt"/>
          <a:ea typeface="+mn-ea"/>
          <a:cs typeface="+mn-cs"/>
        </a:defRPr>
      </a:lvl3pPr>
      <a:lvl4pPr marL="717550" indent="-182563" algn="l" defTabSz="914400" rtl="0" eaLnBrk="1" latinLnBrk="0" hangingPunct="1">
        <a:lnSpc>
          <a:spcPct val="100000"/>
        </a:lnSpc>
        <a:spcBef>
          <a:spcPts val="500"/>
        </a:spcBef>
        <a:buFont typeface="Arial" panose="020B0604020202020204" pitchFamily="34" charset="0"/>
        <a:buChar char="•"/>
        <a:tabLst/>
        <a:defRPr sz="1400" kern="1200" spc="40" baseline="0">
          <a:solidFill>
            <a:schemeClr val="bg2"/>
          </a:solidFill>
          <a:latin typeface="+mn-lt"/>
          <a:ea typeface="+mn-ea"/>
          <a:cs typeface="+mn-cs"/>
        </a:defRPr>
      </a:lvl4pPr>
      <a:lvl5pPr marL="890588" indent="-173038" algn="l" defTabSz="914400" rtl="0" eaLnBrk="1" latinLnBrk="0" hangingPunct="1">
        <a:lnSpc>
          <a:spcPct val="100000"/>
        </a:lnSpc>
        <a:spcBef>
          <a:spcPts val="500"/>
        </a:spcBef>
        <a:buFont typeface="Arial" panose="020B0604020202020204" pitchFamily="34" charset="0"/>
        <a:buChar char="•"/>
        <a:tabLst/>
        <a:defRPr sz="1200" kern="1200" spc="40" baseline="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BAE40"/>
          </p15:clr>
        </p15:guide>
        <p15:guide id="2" pos="3840">
          <p15:clr>
            <a:srgbClr val="FBAE40"/>
          </p15:clr>
        </p15:guide>
        <p15:guide id="3" pos="363">
          <p15:clr>
            <a:srgbClr val="000000"/>
          </p15:clr>
        </p15:guide>
        <p15:guide id="4" pos="7317">
          <p15:clr>
            <a:srgbClr val="000000"/>
          </p15:clr>
        </p15:guide>
        <p15:guide id="5" orient="horz" pos="454">
          <p15:clr>
            <a:srgbClr val="000000"/>
          </p15:clr>
        </p15:guide>
        <p15:guide id="6" pos="2739">
          <p15:clr>
            <a:srgbClr val="A4A3A4"/>
          </p15:clr>
        </p15:guide>
        <p15:guide id="7" pos="1553">
          <p15:clr>
            <a:srgbClr val="A4A3A4"/>
          </p15:clr>
        </p15:guide>
        <p15:guide id="9" pos="3750">
          <p15:clr>
            <a:srgbClr val="A4A3A4"/>
          </p15:clr>
        </p15:guide>
        <p15:guide id="10" pos="3930">
          <p15:clr>
            <a:srgbClr val="A4A3A4"/>
          </p15:clr>
        </p15:guide>
        <p15:guide id="11" pos="4932">
          <p15:clr>
            <a:srgbClr val="A4A3A4"/>
          </p15:clr>
        </p15:guide>
        <p15:guide id="12" pos="5120">
          <p15:clr>
            <a:srgbClr val="A4A3A4"/>
          </p15:clr>
        </p15:guide>
        <p15:guide id="13" pos="6123">
          <p15:clr>
            <a:srgbClr val="A4A3A4"/>
          </p15:clr>
        </p15:guide>
        <p15:guide id="15" orient="horz" pos="3861">
          <p15:clr>
            <a:srgbClr val="000000"/>
          </p15:clr>
        </p15:guide>
        <p15:guide id="17" pos="1370">
          <p15:clr>
            <a:srgbClr val="A4A3A4"/>
          </p15:clr>
        </p15:guide>
        <p15:guide id="18" orient="horz" pos="4120" userDrawn="1">
          <p15:clr>
            <a:srgbClr val="A4A3A4"/>
          </p15:clr>
        </p15:guide>
        <p15:guide id="19" orient="horz" pos="2092">
          <p15:clr>
            <a:srgbClr val="A4A3A4"/>
          </p15:clr>
        </p15:guide>
        <p15:guide id="20" orient="horz" pos="2228">
          <p15:clr>
            <a:srgbClr val="A4A3A4"/>
          </p15:clr>
        </p15:guide>
        <p15:guide id="21" pos="6306">
          <p15:clr>
            <a:srgbClr val="A4A3A4"/>
          </p15:clr>
        </p15:guide>
        <p15:guide id="22" pos="2556">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825B2822-A321-45B7-9957-B7E679D34C1E}"/>
              </a:ext>
            </a:extLst>
          </p:cNvPr>
          <p:cNvSpPr>
            <a:spLocks noGrp="1"/>
          </p:cNvSpPr>
          <p:nvPr>
            <p:ph type="title"/>
          </p:nvPr>
        </p:nvSpPr>
        <p:spPr>
          <a:xfrm>
            <a:off x="576000" y="723600"/>
            <a:ext cx="11021062" cy="576000"/>
          </a:xfrm>
          <a:prstGeom prst="rect">
            <a:avLst/>
          </a:prstGeom>
        </p:spPr>
        <p:txBody>
          <a:bodyPr vert="horz" lIns="0" tIns="0" rIns="0" bIns="0" rtlCol="0" anchor="ctr">
            <a:noAutofit/>
          </a:bodyPr>
          <a:lstStyle/>
          <a:p>
            <a:r>
              <a:rPr lang="en-US" noProof="0"/>
              <a:t>Click to edit Master title slide</a:t>
            </a:r>
          </a:p>
        </p:txBody>
      </p:sp>
      <p:grpSp>
        <p:nvGrpSpPr>
          <p:cNvPr id="34" name="Grid" hidden="1">
            <a:extLst>
              <a:ext uri="{FF2B5EF4-FFF2-40B4-BE49-F238E27FC236}">
                <a16:creationId xmlns:a16="http://schemas.microsoft.com/office/drawing/2014/main" id="{8B59028C-0DAB-C346-BDE4-CCBFEC3EE037}"/>
              </a:ext>
            </a:extLst>
          </p:cNvPr>
          <p:cNvGrpSpPr/>
          <p:nvPr userDrawn="1"/>
        </p:nvGrpSpPr>
        <p:grpSpPr>
          <a:xfrm>
            <a:off x="-1" y="-8036"/>
            <a:ext cx="12192001" cy="6866036"/>
            <a:chOff x="-1" y="-8036"/>
            <a:chExt cx="12192001" cy="6866036"/>
          </a:xfrm>
        </p:grpSpPr>
        <p:cxnSp>
          <p:nvCxnSpPr>
            <p:cNvPr id="7" name="Rak 5">
              <a:extLst>
                <a:ext uri="{FF2B5EF4-FFF2-40B4-BE49-F238E27FC236}">
                  <a16:creationId xmlns:a16="http://schemas.microsoft.com/office/drawing/2014/main" id="{1EFE181E-871B-AD44-8AAE-DFD0DE08A355}"/>
                </a:ext>
              </a:extLst>
            </p:cNvPr>
            <p:cNvCxnSpPr/>
            <p:nvPr userDrawn="1"/>
          </p:nvCxnSpPr>
          <p:spPr>
            <a:xfrm>
              <a:off x="57467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Rak 6">
              <a:extLst>
                <a:ext uri="{FF2B5EF4-FFF2-40B4-BE49-F238E27FC236}">
                  <a16:creationId xmlns:a16="http://schemas.microsoft.com/office/drawing/2014/main" id="{9D5972F3-574F-DC4A-BCF8-2DA1913F0186}"/>
                </a:ext>
              </a:extLst>
            </p:cNvPr>
            <p:cNvCxnSpPr/>
            <p:nvPr userDrawn="1"/>
          </p:nvCxnSpPr>
          <p:spPr>
            <a:xfrm>
              <a:off x="216852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Rak 7">
              <a:extLst>
                <a:ext uri="{FF2B5EF4-FFF2-40B4-BE49-F238E27FC236}">
                  <a16:creationId xmlns:a16="http://schemas.microsoft.com/office/drawing/2014/main" id="{3D14882A-7F22-A449-A1E4-7EDAE587983B}"/>
                </a:ext>
              </a:extLst>
            </p:cNvPr>
            <p:cNvCxnSpPr/>
            <p:nvPr userDrawn="1"/>
          </p:nvCxnSpPr>
          <p:spPr>
            <a:xfrm>
              <a:off x="24644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Rak 8">
              <a:extLst>
                <a:ext uri="{FF2B5EF4-FFF2-40B4-BE49-F238E27FC236}">
                  <a16:creationId xmlns:a16="http://schemas.microsoft.com/office/drawing/2014/main" id="{BA03D361-78D9-0948-8E3E-E8FE9D3CCCC2}"/>
                </a:ext>
              </a:extLst>
            </p:cNvPr>
            <p:cNvCxnSpPr/>
            <p:nvPr userDrawn="1"/>
          </p:nvCxnSpPr>
          <p:spPr>
            <a:xfrm>
              <a:off x="405955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Rak 9">
              <a:extLst>
                <a:ext uri="{FF2B5EF4-FFF2-40B4-BE49-F238E27FC236}">
                  <a16:creationId xmlns:a16="http://schemas.microsoft.com/office/drawing/2014/main" id="{2CB47529-BFFA-F74E-B22E-BCAF91672C8B}"/>
                </a:ext>
              </a:extLst>
            </p:cNvPr>
            <p:cNvCxnSpPr/>
            <p:nvPr userDrawn="1"/>
          </p:nvCxnSpPr>
          <p:spPr>
            <a:xfrm>
              <a:off x="43440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Rak 10">
              <a:extLst>
                <a:ext uri="{FF2B5EF4-FFF2-40B4-BE49-F238E27FC236}">
                  <a16:creationId xmlns:a16="http://schemas.microsoft.com/office/drawing/2014/main" id="{63C34ABE-C959-624C-A3DB-9708278B37BB}"/>
                </a:ext>
              </a:extLst>
            </p:cNvPr>
            <p:cNvCxnSpPr/>
            <p:nvPr userDrawn="1"/>
          </p:nvCxnSpPr>
          <p:spPr>
            <a:xfrm>
              <a:off x="594931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Rak 11">
              <a:extLst>
                <a:ext uri="{FF2B5EF4-FFF2-40B4-BE49-F238E27FC236}">
                  <a16:creationId xmlns:a16="http://schemas.microsoft.com/office/drawing/2014/main" id="{E769680E-F889-8D4E-AC68-94BE9052D33E}"/>
                </a:ext>
              </a:extLst>
            </p:cNvPr>
            <p:cNvCxnSpPr/>
            <p:nvPr userDrawn="1"/>
          </p:nvCxnSpPr>
          <p:spPr>
            <a:xfrm>
              <a:off x="623379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Rak 12">
              <a:extLst>
                <a:ext uri="{FF2B5EF4-FFF2-40B4-BE49-F238E27FC236}">
                  <a16:creationId xmlns:a16="http://schemas.microsoft.com/office/drawing/2014/main" id="{EDD4A6A7-499C-5A4A-840D-AF0BB5CEE2C0}"/>
                </a:ext>
              </a:extLst>
            </p:cNvPr>
            <p:cNvCxnSpPr/>
            <p:nvPr userDrawn="1"/>
          </p:nvCxnSpPr>
          <p:spPr>
            <a:xfrm>
              <a:off x="783907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Rak 13">
              <a:extLst>
                <a:ext uri="{FF2B5EF4-FFF2-40B4-BE49-F238E27FC236}">
                  <a16:creationId xmlns:a16="http://schemas.microsoft.com/office/drawing/2014/main" id="{FA59B691-FE8F-6E40-A047-331F4B6F58EC}"/>
                </a:ext>
              </a:extLst>
            </p:cNvPr>
            <p:cNvCxnSpPr/>
            <p:nvPr userDrawn="1"/>
          </p:nvCxnSpPr>
          <p:spPr>
            <a:xfrm>
              <a:off x="812355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Rak 14">
              <a:extLst>
                <a:ext uri="{FF2B5EF4-FFF2-40B4-BE49-F238E27FC236}">
                  <a16:creationId xmlns:a16="http://schemas.microsoft.com/office/drawing/2014/main" id="{9FD80A21-7531-914A-AF87-16C5ECA9E2FD}"/>
                </a:ext>
              </a:extLst>
            </p:cNvPr>
            <p:cNvCxnSpPr/>
            <p:nvPr userDrawn="1"/>
          </p:nvCxnSpPr>
          <p:spPr>
            <a:xfrm>
              <a:off x="97288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Rak 15">
              <a:extLst>
                <a:ext uri="{FF2B5EF4-FFF2-40B4-BE49-F238E27FC236}">
                  <a16:creationId xmlns:a16="http://schemas.microsoft.com/office/drawing/2014/main" id="{1571C2E8-E1D1-F04A-8325-BC47DE02B6E1}"/>
                </a:ext>
              </a:extLst>
            </p:cNvPr>
            <p:cNvCxnSpPr/>
            <p:nvPr userDrawn="1"/>
          </p:nvCxnSpPr>
          <p:spPr>
            <a:xfrm>
              <a:off x="1001331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Rak 16">
              <a:extLst>
                <a:ext uri="{FF2B5EF4-FFF2-40B4-BE49-F238E27FC236}">
                  <a16:creationId xmlns:a16="http://schemas.microsoft.com/office/drawing/2014/main" id="{EE96282C-29E0-324D-A57B-8DA5899B130F}"/>
                </a:ext>
              </a:extLst>
            </p:cNvPr>
            <p:cNvCxnSpPr/>
            <p:nvPr userDrawn="1"/>
          </p:nvCxnSpPr>
          <p:spPr>
            <a:xfrm>
              <a:off x="116084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Rak 18">
              <a:extLst>
                <a:ext uri="{FF2B5EF4-FFF2-40B4-BE49-F238E27FC236}">
                  <a16:creationId xmlns:a16="http://schemas.microsoft.com/office/drawing/2014/main" id="{536C4DC2-C1BD-BF40-822F-968A882DC849}"/>
                </a:ext>
              </a:extLst>
            </p:cNvPr>
            <p:cNvCxnSpPr/>
            <p:nvPr userDrawn="1"/>
          </p:nvCxnSpPr>
          <p:spPr>
            <a:xfrm>
              <a:off x="0" y="342900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Rak 19">
              <a:extLst>
                <a:ext uri="{FF2B5EF4-FFF2-40B4-BE49-F238E27FC236}">
                  <a16:creationId xmlns:a16="http://schemas.microsoft.com/office/drawing/2014/main" id="{1C19E2E0-0F88-D940-B79A-4F48A4E16DBF}"/>
                </a:ext>
              </a:extLst>
            </p:cNvPr>
            <p:cNvCxnSpPr/>
            <p:nvPr userDrawn="1"/>
          </p:nvCxnSpPr>
          <p:spPr>
            <a:xfrm>
              <a:off x="0" y="71628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Rak 20">
              <a:extLst>
                <a:ext uri="{FF2B5EF4-FFF2-40B4-BE49-F238E27FC236}">
                  <a16:creationId xmlns:a16="http://schemas.microsoft.com/office/drawing/2014/main" id="{DF47D7D8-1177-5440-9D30-384D0310254F}"/>
                </a:ext>
              </a:extLst>
            </p:cNvPr>
            <p:cNvCxnSpPr/>
            <p:nvPr userDrawn="1"/>
          </p:nvCxnSpPr>
          <p:spPr>
            <a:xfrm>
              <a:off x="0" y="613156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Grupp 36">
              <a:extLst>
                <a:ext uri="{FF2B5EF4-FFF2-40B4-BE49-F238E27FC236}">
                  <a16:creationId xmlns:a16="http://schemas.microsoft.com/office/drawing/2014/main" id="{4073CAF2-D231-AA4E-B64C-4F29C3524743}"/>
                </a:ext>
              </a:extLst>
            </p:cNvPr>
            <p:cNvGrpSpPr/>
            <p:nvPr userDrawn="1"/>
          </p:nvGrpSpPr>
          <p:grpSpPr>
            <a:xfrm>
              <a:off x="-1" y="-8036"/>
              <a:ext cx="2513041" cy="1609752"/>
              <a:chOff x="-1" y="-8036"/>
              <a:chExt cx="2513041" cy="1609752"/>
            </a:xfrm>
          </p:grpSpPr>
          <p:sp>
            <p:nvSpPr>
              <p:cNvPr id="23" name="textruta 27">
                <a:extLst>
                  <a:ext uri="{FF2B5EF4-FFF2-40B4-BE49-F238E27FC236}">
                    <a16:creationId xmlns:a16="http://schemas.microsoft.com/office/drawing/2014/main" id="{408EBDF5-7E15-7E46-9D84-3C9DAC73CFEA}"/>
                  </a:ext>
                </a:extLst>
              </p:cNvPr>
              <p:cNvSpPr txBox="1"/>
              <p:nvPr/>
            </p:nvSpPr>
            <p:spPr>
              <a:xfrm>
                <a:off x="2128926" y="257555"/>
                <a:ext cx="384114"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8 mm</a:t>
                </a:r>
              </a:p>
            </p:txBody>
          </p:sp>
          <p:sp>
            <p:nvSpPr>
              <p:cNvPr id="24" name="textruta 28">
                <a:extLst>
                  <a:ext uri="{FF2B5EF4-FFF2-40B4-BE49-F238E27FC236}">
                    <a16:creationId xmlns:a16="http://schemas.microsoft.com/office/drawing/2014/main" id="{59DAB34A-4CCD-084F-8415-4B0E6D9C875C}"/>
                  </a:ext>
                </a:extLst>
              </p:cNvPr>
              <p:cNvSpPr txBox="1"/>
              <p:nvPr/>
            </p:nvSpPr>
            <p:spPr>
              <a:xfrm>
                <a:off x="583563" y="259993"/>
                <a:ext cx="470490"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20 mm</a:t>
                </a:r>
              </a:p>
            </p:txBody>
          </p:sp>
          <p:sp>
            <p:nvSpPr>
              <p:cNvPr id="25" name="textruta 29">
                <a:extLst>
                  <a:ext uri="{FF2B5EF4-FFF2-40B4-BE49-F238E27FC236}">
                    <a16:creationId xmlns:a16="http://schemas.microsoft.com/office/drawing/2014/main" id="{B0319B5D-5C11-CC4E-A42F-45B4A1495C3A}"/>
                  </a:ext>
                </a:extLst>
              </p:cNvPr>
              <p:cNvSpPr txBox="1"/>
              <p:nvPr/>
            </p:nvSpPr>
            <p:spPr>
              <a:xfrm>
                <a:off x="-1" y="1313356"/>
                <a:ext cx="574675"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16 mm</a:t>
                </a:r>
              </a:p>
            </p:txBody>
          </p:sp>
          <p:cxnSp>
            <p:nvCxnSpPr>
              <p:cNvPr id="26" name="Rak 30">
                <a:extLst>
                  <a:ext uri="{FF2B5EF4-FFF2-40B4-BE49-F238E27FC236}">
                    <a16:creationId xmlns:a16="http://schemas.microsoft.com/office/drawing/2014/main" id="{7254C707-F54B-3341-9421-3BCE67F2FDE4}"/>
                  </a:ext>
                </a:extLst>
              </p:cNvPr>
              <p:cNvCxnSpPr/>
              <p:nvPr/>
            </p:nvCxnSpPr>
            <p:spPr>
              <a:xfrm>
                <a:off x="1217245" y="-8036"/>
                <a:ext cx="0" cy="7207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Rak 31">
                <a:extLst>
                  <a:ext uri="{FF2B5EF4-FFF2-40B4-BE49-F238E27FC236}">
                    <a16:creationId xmlns:a16="http://schemas.microsoft.com/office/drawing/2014/main" id="{5CFF8254-561E-4946-85FF-5C226AFFC785}"/>
                  </a:ext>
                </a:extLst>
              </p:cNvPr>
              <p:cNvCxnSpPr>
                <a:cxnSpLocks/>
              </p:cNvCxnSpPr>
              <p:nvPr/>
            </p:nvCxnSpPr>
            <p:spPr>
              <a:xfrm>
                <a:off x="1128180" y="348224"/>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Rak 32">
                <a:extLst>
                  <a:ext uri="{FF2B5EF4-FFF2-40B4-BE49-F238E27FC236}">
                    <a16:creationId xmlns:a16="http://schemas.microsoft.com/office/drawing/2014/main" id="{0699D758-408B-E845-8449-FDF2F4CFE99E}"/>
                  </a:ext>
                </a:extLst>
              </p:cNvPr>
              <p:cNvCxnSpPr>
                <a:cxnSpLocks/>
              </p:cNvCxnSpPr>
              <p:nvPr/>
            </p:nvCxnSpPr>
            <p:spPr>
              <a:xfrm flipH="1">
                <a:off x="1" y="1601715"/>
                <a:ext cx="574675"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Rak 33">
                <a:extLst>
                  <a:ext uri="{FF2B5EF4-FFF2-40B4-BE49-F238E27FC236}">
                    <a16:creationId xmlns:a16="http://schemas.microsoft.com/office/drawing/2014/main" id="{D2C3CFE2-C214-F544-8C2B-B78316799C23}"/>
                  </a:ext>
                </a:extLst>
              </p:cNvPr>
              <p:cNvCxnSpPr>
                <a:cxnSpLocks/>
              </p:cNvCxnSpPr>
              <p:nvPr/>
            </p:nvCxnSpPr>
            <p:spPr>
              <a:xfrm rot="5400000">
                <a:off x="242806" y="1557183"/>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Rak 34">
                <a:extLst>
                  <a:ext uri="{FF2B5EF4-FFF2-40B4-BE49-F238E27FC236}">
                    <a16:creationId xmlns:a16="http://schemas.microsoft.com/office/drawing/2014/main" id="{66360723-ED83-5E43-99F0-C30D4860EB97}"/>
                  </a:ext>
                </a:extLst>
              </p:cNvPr>
              <p:cNvCxnSpPr>
                <a:cxnSpLocks/>
              </p:cNvCxnSpPr>
              <p:nvPr/>
            </p:nvCxnSpPr>
            <p:spPr>
              <a:xfrm flipH="1">
                <a:off x="2173859" y="545915"/>
                <a:ext cx="2899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Rak 35">
                <a:extLst>
                  <a:ext uri="{FF2B5EF4-FFF2-40B4-BE49-F238E27FC236}">
                    <a16:creationId xmlns:a16="http://schemas.microsoft.com/office/drawing/2014/main" id="{BBBC5458-E333-CF4F-B0CB-264B70DE25C4}"/>
                  </a:ext>
                </a:extLst>
              </p:cNvPr>
              <p:cNvCxnSpPr>
                <a:cxnSpLocks/>
              </p:cNvCxnSpPr>
              <p:nvPr/>
            </p:nvCxnSpPr>
            <p:spPr>
              <a:xfrm rot="5400000">
                <a:off x="2274297" y="501382"/>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5" name="Text Placeholder 2">
            <a:extLst>
              <a:ext uri="{FF2B5EF4-FFF2-40B4-BE49-F238E27FC236}">
                <a16:creationId xmlns:a16="http://schemas.microsoft.com/office/drawing/2014/main" id="{B36444E1-9481-3246-8530-C77C48B222A1}"/>
              </a:ext>
            </a:extLst>
          </p:cNvPr>
          <p:cNvSpPr>
            <a:spLocks noGrp="1"/>
          </p:cNvSpPr>
          <p:nvPr>
            <p:ph type="body" idx="1"/>
          </p:nvPr>
        </p:nvSpPr>
        <p:spPr>
          <a:xfrm>
            <a:off x="576000" y="1825625"/>
            <a:ext cx="11028679" cy="430371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 name="Platshållare för datum 3">
            <a:extLst>
              <a:ext uri="{FF2B5EF4-FFF2-40B4-BE49-F238E27FC236}">
                <a16:creationId xmlns:a16="http://schemas.microsoft.com/office/drawing/2014/main" id="{4242F37A-724B-BB45-810B-98F9E5801999}"/>
              </a:ext>
            </a:extLst>
          </p:cNvPr>
          <p:cNvSpPr>
            <a:spLocks noGrp="1"/>
          </p:cNvSpPr>
          <p:nvPr>
            <p:ph type="dt" sz="half" idx="2"/>
          </p:nvPr>
        </p:nvSpPr>
        <p:spPr>
          <a:xfrm>
            <a:off x="2185246" y="6454800"/>
            <a:ext cx="1878120" cy="112593"/>
          </a:xfrm>
          <a:prstGeom prst="rect">
            <a:avLst/>
          </a:prstGeom>
        </p:spPr>
        <p:txBody>
          <a:bodyPr vert="horz" lIns="0" tIns="0" rIns="0" bIns="0" rtlCol="0" anchor="ctr"/>
          <a:lstStyle>
            <a:lvl1pPr algn="l">
              <a:defRPr sz="800">
                <a:solidFill>
                  <a:schemeClr val="bg2"/>
                </a:solidFill>
              </a:defRPr>
            </a:lvl1pPr>
          </a:lstStyle>
          <a:p>
            <a:fld id="{6C329AA2-8928-4A4A-8E1A-A6C8F706CA9E}" type="datetime1">
              <a:rPr lang="nb-NO" smtClean="0"/>
              <a:t>20.08.2026</a:t>
            </a:fld>
            <a:endParaRPr lang="en-US"/>
          </a:p>
        </p:txBody>
      </p:sp>
      <p:sp>
        <p:nvSpPr>
          <p:cNvPr id="39" name="Platshållare för sidfot 4">
            <a:extLst>
              <a:ext uri="{FF2B5EF4-FFF2-40B4-BE49-F238E27FC236}">
                <a16:creationId xmlns:a16="http://schemas.microsoft.com/office/drawing/2014/main" id="{E70541BD-5E93-944A-AF9C-57328432E7E0}"/>
              </a:ext>
            </a:extLst>
          </p:cNvPr>
          <p:cNvSpPr>
            <a:spLocks noGrp="1"/>
          </p:cNvSpPr>
          <p:nvPr>
            <p:ph type="ftr" sz="quarter" idx="3"/>
          </p:nvPr>
        </p:nvSpPr>
        <p:spPr>
          <a:xfrm>
            <a:off x="4359276" y="6454800"/>
            <a:ext cx="3470274" cy="112593"/>
          </a:xfrm>
          <a:prstGeom prst="rect">
            <a:avLst/>
          </a:prstGeom>
        </p:spPr>
        <p:txBody>
          <a:bodyPr vert="horz" lIns="0" tIns="0" rIns="0" bIns="0" rtlCol="0" anchor="ctr"/>
          <a:lstStyle>
            <a:lvl1pPr algn="l">
              <a:defRPr sz="800">
                <a:solidFill>
                  <a:schemeClr val="bg2"/>
                </a:solidFill>
              </a:defRPr>
            </a:lvl1pPr>
          </a:lstStyle>
          <a:p>
            <a:r>
              <a:rPr lang="en-US"/>
              <a:t>Go to header/footer to change text </a:t>
            </a:r>
          </a:p>
        </p:txBody>
      </p:sp>
      <p:sp>
        <p:nvSpPr>
          <p:cNvPr id="40" name="Platshållare för bildnummer 5">
            <a:extLst>
              <a:ext uri="{FF2B5EF4-FFF2-40B4-BE49-F238E27FC236}">
                <a16:creationId xmlns:a16="http://schemas.microsoft.com/office/drawing/2014/main" id="{DA69EF2E-7865-3E4D-A63C-41C17B87DF45}"/>
              </a:ext>
            </a:extLst>
          </p:cNvPr>
          <p:cNvSpPr>
            <a:spLocks noGrp="1"/>
          </p:cNvSpPr>
          <p:nvPr>
            <p:ph type="sldNum" sz="quarter" idx="4"/>
          </p:nvPr>
        </p:nvSpPr>
        <p:spPr>
          <a:xfrm>
            <a:off x="10013315" y="6454800"/>
            <a:ext cx="1590676" cy="112593"/>
          </a:xfrm>
          <a:prstGeom prst="rect">
            <a:avLst/>
          </a:prstGeom>
        </p:spPr>
        <p:txBody>
          <a:bodyPr vert="horz" lIns="0" tIns="0" rIns="0" bIns="0" rtlCol="0" anchor="ctr"/>
          <a:lstStyle>
            <a:lvl1pPr algn="r">
              <a:defRPr sz="800">
                <a:solidFill>
                  <a:schemeClr val="bg2"/>
                </a:solidFill>
              </a:defRPr>
            </a:lvl1pPr>
          </a:lstStyle>
          <a:p>
            <a:fld id="{EF8DBD5B-30F9-4F9C-AE39-E065C1AC514D}" type="slidenum">
              <a:rPr lang="en-US" smtClean="0"/>
              <a:pPr/>
              <a:t>‹#›</a:t>
            </a:fld>
            <a:endParaRPr lang="en-US"/>
          </a:p>
        </p:txBody>
      </p:sp>
    </p:spTree>
    <p:extLst>
      <p:ext uri="{BB962C8B-B14F-4D97-AF65-F5344CB8AC3E}">
        <p14:creationId xmlns:p14="http://schemas.microsoft.com/office/powerpoint/2010/main" val="2720874923"/>
      </p:ext>
    </p:extLst>
  </p:cSld>
  <p:clrMap bg1="dk1" tx1="lt1" bg2="dk2" tx2="lt2" accent1="accent1" accent2="accent2" accent3="accent3" accent4="accent4" accent5="accent5" accent6="accent6" hlink="hlink" folHlink="folHlink"/>
  <p:sldLayoutIdLst>
    <p:sldLayoutId id="2147483778" r:id="rId1"/>
    <p:sldLayoutId id="2147483811" r:id="rId2"/>
    <p:sldLayoutId id="2147483810" r:id="rId3"/>
    <p:sldLayoutId id="2147483729" r:id="rId4"/>
    <p:sldLayoutId id="2147483783" r:id="rId5"/>
    <p:sldLayoutId id="2147483882" r:id="rId6"/>
    <p:sldLayoutId id="2147483880" r:id="rId7"/>
    <p:sldLayoutId id="2147483784" r:id="rId8"/>
    <p:sldLayoutId id="2147483865" r:id="rId9"/>
    <p:sldLayoutId id="2147483866" r:id="rId10"/>
    <p:sldLayoutId id="2147483813" r:id="rId11"/>
    <p:sldLayoutId id="2147483814" r:id="rId12"/>
    <p:sldLayoutId id="2147483815" r:id="rId13"/>
    <p:sldLayoutId id="2147483739" r:id="rId14"/>
    <p:sldLayoutId id="2147483816" r:id="rId15"/>
    <p:sldLayoutId id="2147483817" r:id="rId16"/>
    <p:sldLayoutId id="2147483796" r:id="rId17"/>
    <p:sldLayoutId id="2147483799" r:id="rId18"/>
    <p:sldLayoutId id="2147483800" r:id="rId19"/>
  </p:sldLayoutIdLst>
  <p:hf hdr="0"/>
  <p:txStyles>
    <p:titleStyle>
      <a:lvl1pPr algn="l" defTabSz="914400" rtl="0" eaLnBrk="1" latinLnBrk="0" hangingPunct="1">
        <a:lnSpc>
          <a:spcPct val="90000"/>
        </a:lnSpc>
        <a:spcBef>
          <a:spcPct val="0"/>
        </a:spcBef>
        <a:buNone/>
        <a:defRPr sz="3600" kern="1200">
          <a:solidFill>
            <a:schemeClr val="bg2"/>
          </a:solidFill>
          <a:latin typeface="+mj-lt"/>
          <a:ea typeface="+mj-ea"/>
          <a:cs typeface="+mj-cs"/>
        </a:defRPr>
      </a:lvl1pPr>
    </p:titleStyle>
    <p:bodyStyle>
      <a:lvl1pPr marL="182563" indent="-176400" algn="l" defTabSz="914400" rtl="0" eaLnBrk="1" latinLnBrk="0" hangingPunct="1">
        <a:lnSpc>
          <a:spcPct val="100000"/>
        </a:lnSpc>
        <a:spcBef>
          <a:spcPts val="1000"/>
        </a:spcBef>
        <a:buFont typeface="Arial" panose="020B0604020202020204" pitchFamily="34" charset="0"/>
        <a:buChar char="•"/>
        <a:tabLst/>
        <a:defRPr sz="1600" kern="1200" spc="40" baseline="0">
          <a:solidFill>
            <a:schemeClr val="bg2"/>
          </a:solidFill>
          <a:latin typeface="+mn-lt"/>
          <a:ea typeface="+mn-ea"/>
          <a:cs typeface="+mn-cs"/>
        </a:defRPr>
      </a:lvl1pPr>
      <a:lvl2pPr marL="361950" indent="-180975" algn="l" defTabSz="914400" rtl="0" eaLnBrk="1" latinLnBrk="0" hangingPunct="1">
        <a:lnSpc>
          <a:spcPct val="100000"/>
        </a:lnSpc>
        <a:spcBef>
          <a:spcPts val="500"/>
        </a:spcBef>
        <a:buFont typeface="Arial" panose="020B0604020202020204" pitchFamily="34" charset="0"/>
        <a:buChar char="•"/>
        <a:tabLst/>
        <a:defRPr sz="1600" kern="1200" spc="40" baseline="0">
          <a:solidFill>
            <a:schemeClr val="bg2"/>
          </a:solidFill>
          <a:latin typeface="+mn-lt"/>
          <a:ea typeface="+mn-ea"/>
          <a:cs typeface="+mn-cs"/>
        </a:defRPr>
      </a:lvl2pPr>
      <a:lvl3pPr marL="534988" indent="-168275" algn="l" defTabSz="914400" rtl="0" eaLnBrk="1" latinLnBrk="0" hangingPunct="1">
        <a:lnSpc>
          <a:spcPct val="100000"/>
        </a:lnSpc>
        <a:spcBef>
          <a:spcPts val="500"/>
        </a:spcBef>
        <a:buFont typeface="Arial" panose="020B0604020202020204" pitchFamily="34" charset="0"/>
        <a:buChar char="•"/>
        <a:tabLst/>
        <a:defRPr sz="1400" kern="1200" spc="40" baseline="0">
          <a:solidFill>
            <a:schemeClr val="bg2"/>
          </a:solidFill>
          <a:latin typeface="+mn-lt"/>
          <a:ea typeface="+mn-ea"/>
          <a:cs typeface="+mn-cs"/>
        </a:defRPr>
      </a:lvl3pPr>
      <a:lvl4pPr marL="717550" indent="-182563" algn="l" defTabSz="914400" rtl="0" eaLnBrk="1" latinLnBrk="0" hangingPunct="1">
        <a:lnSpc>
          <a:spcPct val="100000"/>
        </a:lnSpc>
        <a:spcBef>
          <a:spcPts val="500"/>
        </a:spcBef>
        <a:buFont typeface="Arial" panose="020B0604020202020204" pitchFamily="34" charset="0"/>
        <a:buChar char="•"/>
        <a:tabLst/>
        <a:defRPr sz="1400" kern="1200" spc="40" baseline="0">
          <a:solidFill>
            <a:schemeClr val="bg2"/>
          </a:solidFill>
          <a:latin typeface="+mn-lt"/>
          <a:ea typeface="+mn-ea"/>
          <a:cs typeface="+mn-cs"/>
        </a:defRPr>
      </a:lvl4pPr>
      <a:lvl5pPr marL="890588" indent="-173038" algn="l" defTabSz="914400" rtl="0" eaLnBrk="1" latinLnBrk="0" hangingPunct="1">
        <a:lnSpc>
          <a:spcPct val="100000"/>
        </a:lnSpc>
        <a:spcBef>
          <a:spcPts val="500"/>
        </a:spcBef>
        <a:buFont typeface="Arial" panose="020B0604020202020204" pitchFamily="34" charset="0"/>
        <a:buChar char="•"/>
        <a:tabLst/>
        <a:defRPr sz="1200" kern="1200" spc="40" baseline="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BAE40"/>
          </p15:clr>
        </p15:guide>
        <p15:guide id="2" pos="3840">
          <p15:clr>
            <a:srgbClr val="FBAE40"/>
          </p15:clr>
        </p15:guide>
        <p15:guide id="3" pos="363">
          <p15:clr>
            <a:srgbClr val="000000"/>
          </p15:clr>
        </p15:guide>
        <p15:guide id="4" pos="7317">
          <p15:clr>
            <a:srgbClr val="000000"/>
          </p15:clr>
        </p15:guide>
        <p15:guide id="5" orient="horz" pos="454">
          <p15:clr>
            <a:srgbClr val="000000"/>
          </p15:clr>
        </p15:guide>
        <p15:guide id="6" pos="2739">
          <p15:clr>
            <a:srgbClr val="A4A3A4"/>
          </p15:clr>
        </p15:guide>
        <p15:guide id="7" pos="1553">
          <p15:clr>
            <a:srgbClr val="A4A3A4"/>
          </p15:clr>
        </p15:guide>
        <p15:guide id="9" pos="3750">
          <p15:clr>
            <a:srgbClr val="A4A3A4"/>
          </p15:clr>
        </p15:guide>
        <p15:guide id="10" pos="3930">
          <p15:clr>
            <a:srgbClr val="A4A3A4"/>
          </p15:clr>
        </p15:guide>
        <p15:guide id="11" pos="4932">
          <p15:clr>
            <a:srgbClr val="A4A3A4"/>
          </p15:clr>
        </p15:guide>
        <p15:guide id="12" pos="5120">
          <p15:clr>
            <a:srgbClr val="A4A3A4"/>
          </p15:clr>
        </p15:guide>
        <p15:guide id="13" pos="6123">
          <p15:clr>
            <a:srgbClr val="A4A3A4"/>
          </p15:clr>
        </p15:guide>
        <p15:guide id="15" orient="horz" pos="3861">
          <p15:clr>
            <a:srgbClr val="000000"/>
          </p15:clr>
        </p15:guide>
        <p15:guide id="17" pos="1370">
          <p15:clr>
            <a:srgbClr val="A4A3A4"/>
          </p15:clr>
        </p15:guide>
        <p15:guide id="18" orient="horz" pos="4120">
          <p15:clr>
            <a:srgbClr val="A4A3A4"/>
          </p15:clr>
        </p15:guide>
        <p15:guide id="19" orient="horz" pos="2092">
          <p15:clr>
            <a:srgbClr val="A4A3A4"/>
          </p15:clr>
        </p15:guide>
        <p15:guide id="20" orient="horz" pos="2228">
          <p15:clr>
            <a:srgbClr val="A4A3A4"/>
          </p15:clr>
        </p15:guide>
        <p15:guide id="21" pos="6306">
          <p15:clr>
            <a:srgbClr val="A4A3A4"/>
          </p15:clr>
        </p15:guide>
        <p15:guide id="22" pos="2556">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B2822-A321-45B7-9957-B7E679D34C1E}"/>
              </a:ext>
            </a:extLst>
          </p:cNvPr>
          <p:cNvSpPr>
            <a:spLocks noGrp="1"/>
          </p:cNvSpPr>
          <p:nvPr>
            <p:ph type="title"/>
          </p:nvPr>
        </p:nvSpPr>
        <p:spPr>
          <a:xfrm>
            <a:off x="576000" y="730800"/>
            <a:ext cx="11021062" cy="576000"/>
          </a:xfrm>
          <a:prstGeom prst="rect">
            <a:avLst/>
          </a:prstGeom>
        </p:spPr>
        <p:txBody>
          <a:bodyPr vert="horz" lIns="0" tIns="0" rIns="0" bIns="0" rtlCol="0" anchor="t">
            <a:noAutofit/>
          </a:bodyPr>
          <a:lstStyle/>
          <a:p>
            <a:r>
              <a:rPr lang="nb-NO" noProof="0"/>
              <a:t>Klikk for å redigere </a:t>
            </a:r>
            <a:r>
              <a:rPr lang="nb-NO" noProof="0" err="1"/>
              <a:t>maltittellysbildet</a:t>
            </a:r>
            <a:endParaRPr lang="en-US" noProof="0"/>
          </a:p>
        </p:txBody>
      </p:sp>
      <p:sp>
        <p:nvSpPr>
          <p:cNvPr id="35" name="Text Placeholder 2">
            <a:extLst>
              <a:ext uri="{FF2B5EF4-FFF2-40B4-BE49-F238E27FC236}">
                <a16:creationId xmlns:a16="http://schemas.microsoft.com/office/drawing/2014/main" id="{B36444E1-9481-3246-8530-C77C48B222A1}"/>
              </a:ext>
            </a:extLst>
          </p:cNvPr>
          <p:cNvSpPr>
            <a:spLocks noGrp="1"/>
          </p:cNvSpPr>
          <p:nvPr>
            <p:ph type="body" idx="1"/>
          </p:nvPr>
        </p:nvSpPr>
        <p:spPr>
          <a:xfrm>
            <a:off x="576000" y="1825625"/>
            <a:ext cx="11028679" cy="4303713"/>
          </a:xfrm>
          <a:prstGeom prst="rect">
            <a:avLst/>
          </a:prstGeom>
        </p:spPr>
        <p:txBody>
          <a:bodyPr vert="horz" lIns="0" tIns="0" rIns="0" bIns="0" rtlCol="0">
            <a:noAutofit/>
          </a:bodyPr>
          <a:lstStyle/>
          <a:p>
            <a:pPr lvl="0"/>
            <a:r>
              <a:rPr lang="en-US" noProof="0" err="1"/>
              <a:t>Klikk</a:t>
            </a:r>
            <a:r>
              <a:rPr lang="en-US" noProof="0"/>
              <a:t> for å </a:t>
            </a:r>
            <a:r>
              <a:rPr lang="en-US" noProof="0" err="1"/>
              <a:t>legge</a:t>
            </a:r>
            <a:r>
              <a:rPr lang="en-US" noProof="0"/>
              <a:t> </a:t>
            </a:r>
            <a:r>
              <a:rPr lang="en-US" noProof="0" err="1"/>
              <a:t>til</a:t>
            </a:r>
            <a:r>
              <a:rPr lang="en-US" noProof="0"/>
              <a:t> </a:t>
            </a:r>
            <a:r>
              <a:rPr lang="en-US" noProof="0" err="1"/>
              <a:t>en</a:t>
            </a:r>
            <a:r>
              <a:rPr lang="en-US" noProof="0"/>
              <a:t> </a:t>
            </a:r>
            <a:r>
              <a:rPr lang="en-US" noProof="0" err="1"/>
              <a:t>tittel</a:t>
            </a:r>
            <a:endParaRPr lang="en-US" noProof="0"/>
          </a:p>
          <a:p>
            <a:pPr lvl="1"/>
            <a:r>
              <a:rPr lang="en-US" noProof="0"/>
              <a:t>Andre </a:t>
            </a:r>
            <a:r>
              <a:rPr lang="en-US" noProof="0" err="1"/>
              <a:t>nivå</a:t>
            </a:r>
            <a:endParaRPr lang="en-US" noProof="0"/>
          </a:p>
          <a:p>
            <a:pPr lvl="2"/>
            <a:r>
              <a:rPr lang="en-US" noProof="0" err="1"/>
              <a:t>Tredje</a:t>
            </a:r>
            <a:r>
              <a:rPr lang="en-US" noProof="0"/>
              <a:t> </a:t>
            </a:r>
            <a:r>
              <a:rPr lang="en-US" noProof="0" err="1"/>
              <a:t>nivå</a:t>
            </a:r>
            <a:endParaRPr lang="en-US" noProof="0"/>
          </a:p>
          <a:p>
            <a:pPr lvl="3"/>
            <a:r>
              <a:rPr lang="en-US" noProof="0" err="1"/>
              <a:t>Fjerde</a:t>
            </a:r>
            <a:r>
              <a:rPr lang="en-US" noProof="0"/>
              <a:t> </a:t>
            </a:r>
            <a:r>
              <a:rPr lang="en-US" noProof="0" err="1"/>
              <a:t>nivå</a:t>
            </a:r>
            <a:endParaRPr lang="en-US" noProof="0"/>
          </a:p>
          <a:p>
            <a:pPr lvl="4"/>
            <a:r>
              <a:rPr lang="en-US" noProof="0" err="1"/>
              <a:t>Femte</a:t>
            </a:r>
            <a:r>
              <a:rPr lang="en-US" noProof="0"/>
              <a:t> </a:t>
            </a:r>
            <a:r>
              <a:rPr lang="en-US" noProof="0" err="1"/>
              <a:t>nivå</a:t>
            </a:r>
            <a:endParaRPr lang="en-US" noProof="0"/>
          </a:p>
        </p:txBody>
      </p:sp>
    </p:spTree>
    <p:extLst>
      <p:ext uri="{BB962C8B-B14F-4D97-AF65-F5344CB8AC3E}">
        <p14:creationId xmlns:p14="http://schemas.microsoft.com/office/powerpoint/2010/main" val="530694515"/>
      </p:ext>
    </p:extLst>
  </p:cSld>
  <p:clrMap bg1="lt1" tx1="dk1" bg2="lt2" tx2="dk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3" r:id="rId5"/>
    <p:sldLayoutId id="2147483944" r:id="rId6"/>
    <p:sldLayoutId id="2147483945" r:id="rId7"/>
    <p:sldLayoutId id="2147483946" r:id="rId8"/>
    <p:sldLayoutId id="2147483947" r:id="rId9"/>
    <p:sldLayoutId id="2147483948" r:id="rId10"/>
    <p:sldLayoutId id="2147483949" r:id="rId11"/>
    <p:sldLayoutId id="2147483950" r:id="rId12"/>
    <p:sldLayoutId id="2147483951" r:id="rId13"/>
    <p:sldLayoutId id="2147483952" r:id="rId14"/>
    <p:sldLayoutId id="2147483953" r:id="rId15"/>
    <p:sldLayoutId id="2147483996" r:id="rId16"/>
  </p:sldLayoutIdLst>
  <p:hf sldNum="0" hdr="0" ftr="0" dt="0"/>
  <p:txStyles>
    <p:titleStyle>
      <a:lvl1pPr algn="l" defTabSz="914400" rtl="0" eaLnBrk="1" latinLnBrk="0" hangingPunct="1">
        <a:lnSpc>
          <a:spcPct val="85000"/>
        </a:lnSpc>
        <a:spcBef>
          <a:spcPct val="0"/>
        </a:spcBef>
        <a:buNone/>
        <a:defRPr sz="3600" kern="1200" spc="40" baseline="0">
          <a:solidFill>
            <a:schemeClr val="tx2"/>
          </a:solidFill>
          <a:latin typeface="+mj-lt"/>
          <a:ea typeface="+mj-ea"/>
          <a:cs typeface="+mj-cs"/>
        </a:defRPr>
      </a:lvl1pPr>
    </p:titleStyle>
    <p:bodyStyle>
      <a:lvl1pPr marL="180000" indent="-180000" algn="l" defTabSz="914400" rtl="0" eaLnBrk="1" latinLnBrk="0" hangingPunct="1">
        <a:lnSpc>
          <a:spcPct val="100000"/>
        </a:lnSpc>
        <a:spcBef>
          <a:spcPts val="1500"/>
        </a:spcBef>
        <a:spcAft>
          <a:spcPts val="300"/>
        </a:spcAft>
        <a:buFont typeface="Arial" panose="020B0604020202020204" pitchFamily="34" charset="0"/>
        <a:buChar char="•"/>
        <a:tabLst/>
        <a:defRPr sz="1800" kern="1200" spc="40" baseline="0">
          <a:solidFill>
            <a:schemeClr val="tx2"/>
          </a:solidFill>
          <a:latin typeface="+mn-lt"/>
          <a:ea typeface="+mn-ea"/>
          <a:cs typeface="+mn-cs"/>
        </a:defRPr>
      </a:lvl1pPr>
      <a:lvl2pPr marL="360000" indent="-180000" algn="l" defTabSz="914400" rtl="0" eaLnBrk="1" latinLnBrk="0" hangingPunct="1">
        <a:lnSpc>
          <a:spcPct val="100000"/>
        </a:lnSpc>
        <a:spcBef>
          <a:spcPts val="500"/>
        </a:spcBef>
        <a:spcAft>
          <a:spcPts val="0"/>
        </a:spcAft>
        <a:buFont typeface="System Font Regular"/>
        <a:buChar char="–"/>
        <a:tabLst/>
        <a:defRPr sz="1600" kern="1200" spc="40" baseline="0">
          <a:solidFill>
            <a:schemeClr val="tx2"/>
          </a:solidFill>
          <a:latin typeface="+mn-lt"/>
          <a:ea typeface="+mn-ea"/>
          <a:cs typeface="+mn-cs"/>
        </a:defRPr>
      </a:lvl2pPr>
      <a:lvl3pPr marL="540000" indent="-180000" algn="l" defTabSz="914400" rtl="0" eaLnBrk="1" latinLnBrk="0" hangingPunct="1">
        <a:lnSpc>
          <a:spcPct val="100000"/>
        </a:lnSpc>
        <a:spcBef>
          <a:spcPts val="500"/>
        </a:spcBef>
        <a:spcAft>
          <a:spcPts val="0"/>
        </a:spcAft>
        <a:buFont typeface="Arial" panose="020B0604020202020204" pitchFamily="34" charset="0"/>
        <a:buChar char="•"/>
        <a:tabLst/>
        <a:defRPr sz="1400" kern="1200" spc="40" baseline="0">
          <a:solidFill>
            <a:schemeClr val="tx2"/>
          </a:solidFill>
          <a:latin typeface="+mn-lt"/>
          <a:ea typeface="+mn-ea"/>
          <a:cs typeface="+mn-cs"/>
        </a:defRPr>
      </a:lvl3pPr>
      <a:lvl4pPr marL="720000" indent="-180000" algn="l" defTabSz="914400" rtl="0" eaLnBrk="1" latinLnBrk="0" hangingPunct="1">
        <a:lnSpc>
          <a:spcPct val="100000"/>
        </a:lnSpc>
        <a:spcBef>
          <a:spcPts val="500"/>
        </a:spcBef>
        <a:spcAft>
          <a:spcPts val="0"/>
        </a:spcAft>
        <a:buFont typeface="Arial" panose="020B0604020202020204" pitchFamily="34" charset="0"/>
        <a:buChar char="•"/>
        <a:tabLst/>
        <a:defRPr sz="1200" kern="1200" spc="40" baseline="0">
          <a:solidFill>
            <a:schemeClr val="tx2"/>
          </a:solidFill>
          <a:latin typeface="+mn-lt"/>
          <a:ea typeface="+mn-ea"/>
          <a:cs typeface="+mn-cs"/>
        </a:defRPr>
      </a:lvl4pPr>
      <a:lvl5pPr marL="900000" indent="-180000" algn="l" defTabSz="914400" rtl="0" eaLnBrk="1" latinLnBrk="0" hangingPunct="1">
        <a:lnSpc>
          <a:spcPct val="100000"/>
        </a:lnSpc>
        <a:spcBef>
          <a:spcPts val="500"/>
        </a:spcBef>
        <a:spcAft>
          <a:spcPts val="0"/>
        </a:spcAft>
        <a:buFont typeface="Arial" panose="020B0604020202020204" pitchFamily="34" charset="0"/>
        <a:buChar char="•"/>
        <a:tabLst/>
        <a:defRPr sz="1100" kern="1200" spc="4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BAE40"/>
          </p15:clr>
        </p15:guide>
        <p15:guide id="2" pos="3840">
          <p15:clr>
            <a:srgbClr val="FBAE40"/>
          </p15:clr>
        </p15:guide>
        <p15:guide id="3" pos="363">
          <p15:clr>
            <a:srgbClr val="000000"/>
          </p15:clr>
        </p15:guide>
        <p15:guide id="4" pos="7317">
          <p15:clr>
            <a:srgbClr val="000000"/>
          </p15:clr>
        </p15:guide>
        <p15:guide id="5" orient="horz" pos="454">
          <p15:clr>
            <a:srgbClr val="000000"/>
          </p15:clr>
        </p15:guide>
        <p15:guide id="6" pos="2739">
          <p15:clr>
            <a:srgbClr val="A4A3A4"/>
          </p15:clr>
        </p15:guide>
        <p15:guide id="7" pos="1553">
          <p15:clr>
            <a:srgbClr val="A4A3A4"/>
          </p15:clr>
        </p15:guide>
        <p15:guide id="9" pos="3750">
          <p15:clr>
            <a:srgbClr val="A4A3A4"/>
          </p15:clr>
        </p15:guide>
        <p15:guide id="10" pos="3930">
          <p15:clr>
            <a:srgbClr val="A4A3A4"/>
          </p15:clr>
        </p15:guide>
        <p15:guide id="11" pos="4932">
          <p15:clr>
            <a:srgbClr val="A4A3A4"/>
          </p15:clr>
        </p15:guide>
        <p15:guide id="12" pos="5120">
          <p15:clr>
            <a:srgbClr val="A4A3A4"/>
          </p15:clr>
        </p15:guide>
        <p15:guide id="13" pos="6123">
          <p15:clr>
            <a:srgbClr val="A4A3A4"/>
          </p15:clr>
        </p15:guide>
        <p15:guide id="15" orient="horz" pos="3861">
          <p15:clr>
            <a:srgbClr val="000000"/>
          </p15:clr>
        </p15:guide>
        <p15:guide id="17" pos="1370">
          <p15:clr>
            <a:srgbClr val="A4A3A4"/>
          </p15:clr>
        </p15:guide>
        <p15:guide id="18" orient="horz" pos="4122">
          <p15:clr>
            <a:srgbClr val="A4A3A4"/>
          </p15:clr>
        </p15:guide>
        <p15:guide id="19" orient="horz" pos="2092">
          <p15:clr>
            <a:srgbClr val="A4A3A4"/>
          </p15:clr>
        </p15:guide>
        <p15:guide id="20" orient="horz" pos="2228">
          <p15:clr>
            <a:srgbClr val="A4A3A4"/>
          </p15:clr>
        </p15:guide>
        <p15:guide id="21" pos="6306">
          <p15:clr>
            <a:srgbClr val="A4A3A4"/>
          </p15:clr>
        </p15:guide>
        <p15:guide id="22" pos="2556">
          <p15:clr>
            <a:srgbClr val="A4A3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825B2822-A321-45B7-9957-B7E679D34C1E}"/>
              </a:ext>
            </a:extLst>
          </p:cNvPr>
          <p:cNvSpPr>
            <a:spLocks noGrp="1"/>
          </p:cNvSpPr>
          <p:nvPr>
            <p:ph type="title"/>
          </p:nvPr>
        </p:nvSpPr>
        <p:spPr>
          <a:xfrm>
            <a:off x="576000" y="723600"/>
            <a:ext cx="11021062" cy="576000"/>
          </a:xfrm>
          <a:prstGeom prst="rect">
            <a:avLst/>
          </a:prstGeom>
        </p:spPr>
        <p:txBody>
          <a:bodyPr vert="horz" lIns="0" tIns="0" rIns="0" bIns="0" rtlCol="0" anchor="ctr">
            <a:noAutofit/>
          </a:bodyPr>
          <a:lstStyle/>
          <a:p>
            <a:r>
              <a:rPr lang="en-US" noProof="0" err="1"/>
              <a:t>Hovedtittel</a:t>
            </a:r>
            <a:endParaRPr lang="en-US" noProof="0"/>
          </a:p>
        </p:txBody>
      </p:sp>
      <p:grpSp>
        <p:nvGrpSpPr>
          <p:cNvPr id="34" name="Grid" hidden="1">
            <a:extLst>
              <a:ext uri="{FF2B5EF4-FFF2-40B4-BE49-F238E27FC236}">
                <a16:creationId xmlns:a16="http://schemas.microsoft.com/office/drawing/2014/main" id="{8B59028C-0DAB-C346-BDE4-CCBFEC3EE037}"/>
              </a:ext>
            </a:extLst>
          </p:cNvPr>
          <p:cNvGrpSpPr/>
          <p:nvPr userDrawn="1"/>
        </p:nvGrpSpPr>
        <p:grpSpPr>
          <a:xfrm>
            <a:off x="-1" y="-8036"/>
            <a:ext cx="12192001" cy="6866036"/>
            <a:chOff x="-1" y="-8036"/>
            <a:chExt cx="12192001" cy="6866036"/>
          </a:xfrm>
        </p:grpSpPr>
        <p:cxnSp>
          <p:nvCxnSpPr>
            <p:cNvPr id="7" name="Rak 5">
              <a:extLst>
                <a:ext uri="{FF2B5EF4-FFF2-40B4-BE49-F238E27FC236}">
                  <a16:creationId xmlns:a16="http://schemas.microsoft.com/office/drawing/2014/main" id="{1EFE181E-871B-AD44-8AAE-DFD0DE08A355}"/>
                </a:ext>
              </a:extLst>
            </p:cNvPr>
            <p:cNvCxnSpPr/>
            <p:nvPr userDrawn="1"/>
          </p:nvCxnSpPr>
          <p:spPr>
            <a:xfrm>
              <a:off x="57467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Rak 6">
              <a:extLst>
                <a:ext uri="{FF2B5EF4-FFF2-40B4-BE49-F238E27FC236}">
                  <a16:creationId xmlns:a16="http://schemas.microsoft.com/office/drawing/2014/main" id="{9D5972F3-574F-DC4A-BCF8-2DA1913F0186}"/>
                </a:ext>
              </a:extLst>
            </p:cNvPr>
            <p:cNvCxnSpPr/>
            <p:nvPr userDrawn="1"/>
          </p:nvCxnSpPr>
          <p:spPr>
            <a:xfrm>
              <a:off x="216852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Rak 7">
              <a:extLst>
                <a:ext uri="{FF2B5EF4-FFF2-40B4-BE49-F238E27FC236}">
                  <a16:creationId xmlns:a16="http://schemas.microsoft.com/office/drawing/2014/main" id="{3D14882A-7F22-A449-A1E4-7EDAE587983B}"/>
                </a:ext>
              </a:extLst>
            </p:cNvPr>
            <p:cNvCxnSpPr/>
            <p:nvPr userDrawn="1"/>
          </p:nvCxnSpPr>
          <p:spPr>
            <a:xfrm>
              <a:off x="24644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Rak 8">
              <a:extLst>
                <a:ext uri="{FF2B5EF4-FFF2-40B4-BE49-F238E27FC236}">
                  <a16:creationId xmlns:a16="http://schemas.microsoft.com/office/drawing/2014/main" id="{BA03D361-78D9-0948-8E3E-E8FE9D3CCCC2}"/>
                </a:ext>
              </a:extLst>
            </p:cNvPr>
            <p:cNvCxnSpPr/>
            <p:nvPr userDrawn="1"/>
          </p:nvCxnSpPr>
          <p:spPr>
            <a:xfrm>
              <a:off x="405955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Rak 9">
              <a:extLst>
                <a:ext uri="{FF2B5EF4-FFF2-40B4-BE49-F238E27FC236}">
                  <a16:creationId xmlns:a16="http://schemas.microsoft.com/office/drawing/2014/main" id="{2CB47529-BFFA-F74E-B22E-BCAF91672C8B}"/>
                </a:ext>
              </a:extLst>
            </p:cNvPr>
            <p:cNvCxnSpPr/>
            <p:nvPr userDrawn="1"/>
          </p:nvCxnSpPr>
          <p:spPr>
            <a:xfrm>
              <a:off x="43440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Rak 10">
              <a:extLst>
                <a:ext uri="{FF2B5EF4-FFF2-40B4-BE49-F238E27FC236}">
                  <a16:creationId xmlns:a16="http://schemas.microsoft.com/office/drawing/2014/main" id="{63C34ABE-C959-624C-A3DB-9708278B37BB}"/>
                </a:ext>
              </a:extLst>
            </p:cNvPr>
            <p:cNvCxnSpPr/>
            <p:nvPr userDrawn="1"/>
          </p:nvCxnSpPr>
          <p:spPr>
            <a:xfrm>
              <a:off x="594931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Rak 11">
              <a:extLst>
                <a:ext uri="{FF2B5EF4-FFF2-40B4-BE49-F238E27FC236}">
                  <a16:creationId xmlns:a16="http://schemas.microsoft.com/office/drawing/2014/main" id="{E769680E-F889-8D4E-AC68-94BE9052D33E}"/>
                </a:ext>
              </a:extLst>
            </p:cNvPr>
            <p:cNvCxnSpPr/>
            <p:nvPr userDrawn="1"/>
          </p:nvCxnSpPr>
          <p:spPr>
            <a:xfrm>
              <a:off x="623379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Rak 12">
              <a:extLst>
                <a:ext uri="{FF2B5EF4-FFF2-40B4-BE49-F238E27FC236}">
                  <a16:creationId xmlns:a16="http://schemas.microsoft.com/office/drawing/2014/main" id="{EDD4A6A7-499C-5A4A-840D-AF0BB5CEE2C0}"/>
                </a:ext>
              </a:extLst>
            </p:cNvPr>
            <p:cNvCxnSpPr/>
            <p:nvPr userDrawn="1"/>
          </p:nvCxnSpPr>
          <p:spPr>
            <a:xfrm>
              <a:off x="783907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Rak 13">
              <a:extLst>
                <a:ext uri="{FF2B5EF4-FFF2-40B4-BE49-F238E27FC236}">
                  <a16:creationId xmlns:a16="http://schemas.microsoft.com/office/drawing/2014/main" id="{FA59B691-FE8F-6E40-A047-331F4B6F58EC}"/>
                </a:ext>
              </a:extLst>
            </p:cNvPr>
            <p:cNvCxnSpPr/>
            <p:nvPr userDrawn="1"/>
          </p:nvCxnSpPr>
          <p:spPr>
            <a:xfrm>
              <a:off x="812355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Rak 14">
              <a:extLst>
                <a:ext uri="{FF2B5EF4-FFF2-40B4-BE49-F238E27FC236}">
                  <a16:creationId xmlns:a16="http://schemas.microsoft.com/office/drawing/2014/main" id="{9FD80A21-7531-914A-AF87-16C5ECA9E2FD}"/>
                </a:ext>
              </a:extLst>
            </p:cNvPr>
            <p:cNvCxnSpPr/>
            <p:nvPr userDrawn="1"/>
          </p:nvCxnSpPr>
          <p:spPr>
            <a:xfrm>
              <a:off x="97288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Rak 15">
              <a:extLst>
                <a:ext uri="{FF2B5EF4-FFF2-40B4-BE49-F238E27FC236}">
                  <a16:creationId xmlns:a16="http://schemas.microsoft.com/office/drawing/2014/main" id="{1571C2E8-E1D1-F04A-8325-BC47DE02B6E1}"/>
                </a:ext>
              </a:extLst>
            </p:cNvPr>
            <p:cNvCxnSpPr/>
            <p:nvPr userDrawn="1"/>
          </p:nvCxnSpPr>
          <p:spPr>
            <a:xfrm>
              <a:off x="1001331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Rak 16">
              <a:extLst>
                <a:ext uri="{FF2B5EF4-FFF2-40B4-BE49-F238E27FC236}">
                  <a16:creationId xmlns:a16="http://schemas.microsoft.com/office/drawing/2014/main" id="{EE96282C-29E0-324D-A57B-8DA5899B130F}"/>
                </a:ext>
              </a:extLst>
            </p:cNvPr>
            <p:cNvCxnSpPr/>
            <p:nvPr userDrawn="1"/>
          </p:nvCxnSpPr>
          <p:spPr>
            <a:xfrm>
              <a:off x="116084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Rak 18">
              <a:extLst>
                <a:ext uri="{FF2B5EF4-FFF2-40B4-BE49-F238E27FC236}">
                  <a16:creationId xmlns:a16="http://schemas.microsoft.com/office/drawing/2014/main" id="{536C4DC2-C1BD-BF40-822F-968A882DC849}"/>
                </a:ext>
              </a:extLst>
            </p:cNvPr>
            <p:cNvCxnSpPr/>
            <p:nvPr userDrawn="1"/>
          </p:nvCxnSpPr>
          <p:spPr>
            <a:xfrm>
              <a:off x="0" y="342900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Rak 19">
              <a:extLst>
                <a:ext uri="{FF2B5EF4-FFF2-40B4-BE49-F238E27FC236}">
                  <a16:creationId xmlns:a16="http://schemas.microsoft.com/office/drawing/2014/main" id="{1C19E2E0-0F88-D940-B79A-4F48A4E16DBF}"/>
                </a:ext>
              </a:extLst>
            </p:cNvPr>
            <p:cNvCxnSpPr/>
            <p:nvPr userDrawn="1"/>
          </p:nvCxnSpPr>
          <p:spPr>
            <a:xfrm>
              <a:off x="0" y="71628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Rak 20">
              <a:extLst>
                <a:ext uri="{FF2B5EF4-FFF2-40B4-BE49-F238E27FC236}">
                  <a16:creationId xmlns:a16="http://schemas.microsoft.com/office/drawing/2014/main" id="{DF47D7D8-1177-5440-9D30-384D0310254F}"/>
                </a:ext>
              </a:extLst>
            </p:cNvPr>
            <p:cNvCxnSpPr/>
            <p:nvPr userDrawn="1"/>
          </p:nvCxnSpPr>
          <p:spPr>
            <a:xfrm>
              <a:off x="0" y="613156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Grupp 36">
              <a:extLst>
                <a:ext uri="{FF2B5EF4-FFF2-40B4-BE49-F238E27FC236}">
                  <a16:creationId xmlns:a16="http://schemas.microsoft.com/office/drawing/2014/main" id="{4073CAF2-D231-AA4E-B64C-4F29C3524743}"/>
                </a:ext>
              </a:extLst>
            </p:cNvPr>
            <p:cNvGrpSpPr/>
            <p:nvPr userDrawn="1"/>
          </p:nvGrpSpPr>
          <p:grpSpPr>
            <a:xfrm>
              <a:off x="-1" y="-8036"/>
              <a:ext cx="2513041" cy="1609752"/>
              <a:chOff x="-1" y="-8036"/>
              <a:chExt cx="2513041" cy="1609752"/>
            </a:xfrm>
          </p:grpSpPr>
          <p:sp>
            <p:nvSpPr>
              <p:cNvPr id="23" name="textruta 27">
                <a:extLst>
                  <a:ext uri="{FF2B5EF4-FFF2-40B4-BE49-F238E27FC236}">
                    <a16:creationId xmlns:a16="http://schemas.microsoft.com/office/drawing/2014/main" id="{408EBDF5-7E15-7E46-9D84-3C9DAC73CFEA}"/>
                  </a:ext>
                </a:extLst>
              </p:cNvPr>
              <p:cNvSpPr txBox="1"/>
              <p:nvPr/>
            </p:nvSpPr>
            <p:spPr>
              <a:xfrm>
                <a:off x="2128926" y="257555"/>
                <a:ext cx="384114"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8 mm</a:t>
                </a:r>
              </a:p>
            </p:txBody>
          </p:sp>
          <p:sp>
            <p:nvSpPr>
              <p:cNvPr id="24" name="textruta 28">
                <a:extLst>
                  <a:ext uri="{FF2B5EF4-FFF2-40B4-BE49-F238E27FC236}">
                    <a16:creationId xmlns:a16="http://schemas.microsoft.com/office/drawing/2014/main" id="{59DAB34A-4CCD-084F-8415-4B0E6D9C875C}"/>
                  </a:ext>
                </a:extLst>
              </p:cNvPr>
              <p:cNvSpPr txBox="1"/>
              <p:nvPr/>
            </p:nvSpPr>
            <p:spPr>
              <a:xfrm>
                <a:off x="583563" y="259993"/>
                <a:ext cx="470490"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20 mm</a:t>
                </a:r>
              </a:p>
            </p:txBody>
          </p:sp>
          <p:sp>
            <p:nvSpPr>
              <p:cNvPr id="25" name="textruta 29">
                <a:extLst>
                  <a:ext uri="{FF2B5EF4-FFF2-40B4-BE49-F238E27FC236}">
                    <a16:creationId xmlns:a16="http://schemas.microsoft.com/office/drawing/2014/main" id="{B0319B5D-5C11-CC4E-A42F-45B4A1495C3A}"/>
                  </a:ext>
                </a:extLst>
              </p:cNvPr>
              <p:cNvSpPr txBox="1"/>
              <p:nvPr/>
            </p:nvSpPr>
            <p:spPr>
              <a:xfrm>
                <a:off x="-1" y="1313356"/>
                <a:ext cx="574675"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16 mm</a:t>
                </a:r>
              </a:p>
            </p:txBody>
          </p:sp>
          <p:cxnSp>
            <p:nvCxnSpPr>
              <p:cNvPr id="26" name="Rak 30">
                <a:extLst>
                  <a:ext uri="{FF2B5EF4-FFF2-40B4-BE49-F238E27FC236}">
                    <a16:creationId xmlns:a16="http://schemas.microsoft.com/office/drawing/2014/main" id="{7254C707-F54B-3341-9421-3BCE67F2FDE4}"/>
                  </a:ext>
                </a:extLst>
              </p:cNvPr>
              <p:cNvCxnSpPr/>
              <p:nvPr/>
            </p:nvCxnSpPr>
            <p:spPr>
              <a:xfrm>
                <a:off x="1217245" y="-8036"/>
                <a:ext cx="0" cy="7207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Rak 31">
                <a:extLst>
                  <a:ext uri="{FF2B5EF4-FFF2-40B4-BE49-F238E27FC236}">
                    <a16:creationId xmlns:a16="http://schemas.microsoft.com/office/drawing/2014/main" id="{5CFF8254-561E-4946-85FF-5C226AFFC785}"/>
                  </a:ext>
                </a:extLst>
              </p:cNvPr>
              <p:cNvCxnSpPr>
                <a:cxnSpLocks/>
              </p:cNvCxnSpPr>
              <p:nvPr/>
            </p:nvCxnSpPr>
            <p:spPr>
              <a:xfrm>
                <a:off x="1128180" y="348224"/>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Rak 32">
                <a:extLst>
                  <a:ext uri="{FF2B5EF4-FFF2-40B4-BE49-F238E27FC236}">
                    <a16:creationId xmlns:a16="http://schemas.microsoft.com/office/drawing/2014/main" id="{0699D758-408B-E845-8449-FDF2F4CFE99E}"/>
                  </a:ext>
                </a:extLst>
              </p:cNvPr>
              <p:cNvCxnSpPr>
                <a:cxnSpLocks/>
              </p:cNvCxnSpPr>
              <p:nvPr/>
            </p:nvCxnSpPr>
            <p:spPr>
              <a:xfrm flipH="1">
                <a:off x="1" y="1601715"/>
                <a:ext cx="574675"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Rak 33">
                <a:extLst>
                  <a:ext uri="{FF2B5EF4-FFF2-40B4-BE49-F238E27FC236}">
                    <a16:creationId xmlns:a16="http://schemas.microsoft.com/office/drawing/2014/main" id="{D2C3CFE2-C214-F544-8C2B-B78316799C23}"/>
                  </a:ext>
                </a:extLst>
              </p:cNvPr>
              <p:cNvCxnSpPr>
                <a:cxnSpLocks/>
              </p:cNvCxnSpPr>
              <p:nvPr/>
            </p:nvCxnSpPr>
            <p:spPr>
              <a:xfrm rot="5400000">
                <a:off x="242806" y="1557183"/>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Rak 34">
                <a:extLst>
                  <a:ext uri="{FF2B5EF4-FFF2-40B4-BE49-F238E27FC236}">
                    <a16:creationId xmlns:a16="http://schemas.microsoft.com/office/drawing/2014/main" id="{66360723-ED83-5E43-99F0-C30D4860EB97}"/>
                  </a:ext>
                </a:extLst>
              </p:cNvPr>
              <p:cNvCxnSpPr>
                <a:cxnSpLocks/>
              </p:cNvCxnSpPr>
              <p:nvPr/>
            </p:nvCxnSpPr>
            <p:spPr>
              <a:xfrm flipH="1">
                <a:off x="2173859" y="545915"/>
                <a:ext cx="2899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Rak 35">
                <a:extLst>
                  <a:ext uri="{FF2B5EF4-FFF2-40B4-BE49-F238E27FC236}">
                    <a16:creationId xmlns:a16="http://schemas.microsoft.com/office/drawing/2014/main" id="{BBBC5458-E333-CF4F-B0CB-264B70DE25C4}"/>
                  </a:ext>
                </a:extLst>
              </p:cNvPr>
              <p:cNvCxnSpPr>
                <a:cxnSpLocks/>
              </p:cNvCxnSpPr>
              <p:nvPr/>
            </p:nvCxnSpPr>
            <p:spPr>
              <a:xfrm rot="5400000">
                <a:off x="2274297" y="501382"/>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5" name="Text Placeholder 2">
            <a:extLst>
              <a:ext uri="{FF2B5EF4-FFF2-40B4-BE49-F238E27FC236}">
                <a16:creationId xmlns:a16="http://schemas.microsoft.com/office/drawing/2014/main" id="{B36444E1-9481-3246-8530-C77C48B222A1}"/>
              </a:ext>
            </a:extLst>
          </p:cNvPr>
          <p:cNvSpPr>
            <a:spLocks noGrp="1"/>
          </p:cNvSpPr>
          <p:nvPr>
            <p:ph type="body" idx="1"/>
          </p:nvPr>
        </p:nvSpPr>
        <p:spPr>
          <a:xfrm>
            <a:off x="576000" y="1825625"/>
            <a:ext cx="11028679" cy="4303713"/>
          </a:xfrm>
          <a:prstGeom prst="rect">
            <a:avLst/>
          </a:prstGeom>
        </p:spPr>
        <p:txBody>
          <a:bodyPr vert="horz" lIns="0" tIns="0" rIns="0" bIns="0" rtlCol="0">
            <a:noAutofit/>
          </a:bodyPr>
          <a:lstStyle/>
          <a:p>
            <a:pPr lvl="0"/>
            <a:r>
              <a:rPr lang="en-US" noProof="0" err="1"/>
              <a:t>Klikk</a:t>
            </a:r>
            <a:r>
              <a:rPr lang="en-US" noProof="0"/>
              <a:t> for å </a:t>
            </a:r>
            <a:r>
              <a:rPr lang="en-US" noProof="0" err="1"/>
              <a:t>legge</a:t>
            </a:r>
            <a:r>
              <a:rPr lang="en-US" noProof="0"/>
              <a:t> </a:t>
            </a:r>
            <a:r>
              <a:rPr lang="en-US" noProof="0" err="1"/>
              <a:t>til</a:t>
            </a:r>
            <a:r>
              <a:rPr lang="en-US" noProof="0"/>
              <a:t> </a:t>
            </a:r>
            <a:r>
              <a:rPr lang="en-US" noProof="0" err="1"/>
              <a:t>tekst</a:t>
            </a:r>
            <a:r>
              <a:rPr lang="en-US" noProof="0"/>
              <a:t> </a:t>
            </a:r>
            <a:r>
              <a:rPr lang="en-US" noProof="0" err="1"/>
              <a:t>i</a:t>
            </a:r>
            <a:r>
              <a:rPr lang="en-US" noProof="0"/>
              <a:t> </a:t>
            </a:r>
            <a:r>
              <a:rPr lang="en-US" noProof="0" err="1"/>
              <a:t>malen</a:t>
            </a:r>
            <a:r>
              <a:rPr lang="en-US" noProof="0"/>
              <a:t>
Second level</a:t>
            </a:r>
          </a:p>
          <a:p>
            <a:pPr lvl="2"/>
            <a:r>
              <a:rPr lang="en-US" noProof="0"/>
              <a:t>Third level</a:t>
            </a:r>
          </a:p>
          <a:p>
            <a:pPr lvl="3"/>
            <a:r>
              <a:rPr lang="en-US" noProof="0"/>
              <a:t>Fourth level</a:t>
            </a:r>
          </a:p>
          <a:p>
            <a:pPr lvl="4"/>
            <a:r>
              <a:rPr lang="en-US" noProof="0"/>
              <a:t>Fifth level</a:t>
            </a:r>
          </a:p>
        </p:txBody>
      </p:sp>
      <p:sp>
        <p:nvSpPr>
          <p:cNvPr id="33" name="Platshållare för datum 3">
            <a:extLst>
              <a:ext uri="{FF2B5EF4-FFF2-40B4-BE49-F238E27FC236}">
                <a16:creationId xmlns:a16="http://schemas.microsoft.com/office/drawing/2014/main" id="{C6A775F4-EF67-3D43-BE5D-3F7DA56F3FA1}"/>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EE728C66-C9B8-4008-BA59-DB6BE58A494D}" type="datetime1">
              <a:rPr lang="nb-NO" noProof="0" smtClean="0"/>
              <a:t>20.08.2026</a:t>
            </a:fld>
            <a:endParaRPr lang="en-US" noProof="0"/>
          </a:p>
        </p:txBody>
      </p:sp>
      <p:sp>
        <p:nvSpPr>
          <p:cNvPr id="36" name="Platshållare för sidfot 4">
            <a:extLst>
              <a:ext uri="{FF2B5EF4-FFF2-40B4-BE49-F238E27FC236}">
                <a16:creationId xmlns:a16="http://schemas.microsoft.com/office/drawing/2014/main" id="{DB93A96B-59FE-6D4B-856F-0028CF27BD8E}"/>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ctr">
              <a:defRPr sz="800" spc="50" baseline="0">
                <a:solidFill>
                  <a:schemeClr val="tx2"/>
                </a:solidFill>
              </a:defRPr>
            </a:lvl1pPr>
          </a:lstStyle>
          <a:p>
            <a:r>
              <a:rPr lang="en-US"/>
              <a:t>Skanska Norway</a:t>
            </a:r>
          </a:p>
        </p:txBody>
      </p:sp>
      <p:sp>
        <p:nvSpPr>
          <p:cNvPr id="37" name="Platshållare för bildnummer 5">
            <a:extLst>
              <a:ext uri="{FF2B5EF4-FFF2-40B4-BE49-F238E27FC236}">
                <a16:creationId xmlns:a16="http://schemas.microsoft.com/office/drawing/2014/main" id="{18F7DC29-539A-474B-8BEC-B86F9CFC1AEC}"/>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1061504564"/>
      </p:ext>
    </p:extLst>
  </p:cSld>
  <p:clrMap bg1="lt1" tx1="dk1" bg2="lt2" tx2="dk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 id="2147484012" r:id="rId12"/>
    <p:sldLayoutId id="2147484013" r:id="rId13"/>
    <p:sldLayoutId id="2147484014" r:id="rId14"/>
    <p:sldLayoutId id="2147484015" r:id="rId15"/>
    <p:sldLayoutId id="2147484021" r:id="rId16"/>
    <p:sldLayoutId id="2147484045" r:id="rId17"/>
    <p:sldLayoutId id="2147484047" r:id="rId18"/>
    <p:sldLayoutId id="2147484048" r:id="rId19"/>
    <p:sldLayoutId id="2147484051" r:id="rId20"/>
    <p:sldLayoutId id="2147484054" r:id="rId21"/>
  </p:sldLayoutIdLst>
  <p:hf sldNum="0" hdr="0" ftr="0" dt="0"/>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182563" indent="-176213" algn="l" defTabSz="914400" rtl="0" eaLnBrk="1" latinLnBrk="0" hangingPunct="1">
        <a:lnSpc>
          <a:spcPct val="100000"/>
        </a:lnSpc>
        <a:spcBef>
          <a:spcPts val="1000"/>
        </a:spcBef>
        <a:spcAft>
          <a:spcPts val="0"/>
        </a:spcAft>
        <a:buFont typeface="Arial" panose="020B0604020202020204" pitchFamily="34" charset="0"/>
        <a:buChar char="•"/>
        <a:tabLst/>
        <a:defRPr sz="1800" kern="1200" spc="40" baseline="0">
          <a:solidFill>
            <a:schemeClr val="tx2"/>
          </a:solidFill>
          <a:latin typeface="+mn-lt"/>
          <a:ea typeface="+mn-ea"/>
          <a:cs typeface="+mn-cs"/>
        </a:defRPr>
      </a:lvl1pPr>
      <a:lvl2pPr marL="357188" indent="-176213" algn="l" defTabSz="914400" rtl="0" eaLnBrk="1" latinLnBrk="0" hangingPunct="1">
        <a:lnSpc>
          <a:spcPct val="100000"/>
        </a:lnSpc>
        <a:spcBef>
          <a:spcPts val="500"/>
        </a:spcBef>
        <a:spcAft>
          <a:spcPts val="0"/>
        </a:spcAft>
        <a:buFont typeface="Arial" panose="020B0604020202020204" pitchFamily="34" charset="0"/>
        <a:buChar char="•"/>
        <a:tabLst/>
        <a:defRPr sz="1800" kern="1200" spc="40" baseline="0">
          <a:solidFill>
            <a:schemeClr val="tx2"/>
          </a:solidFill>
          <a:latin typeface="+mn-lt"/>
          <a:ea typeface="+mn-ea"/>
          <a:cs typeface="+mn-cs"/>
        </a:defRPr>
      </a:lvl2pPr>
      <a:lvl3pPr marL="534988" indent="-177800" algn="l" defTabSz="914400" rtl="0" eaLnBrk="1" latinLnBrk="0" hangingPunct="1">
        <a:lnSpc>
          <a:spcPct val="100000"/>
        </a:lnSpc>
        <a:spcBef>
          <a:spcPts val="500"/>
        </a:spcBef>
        <a:spcAft>
          <a:spcPts val="0"/>
        </a:spcAft>
        <a:buFont typeface="Arial" panose="020B0604020202020204" pitchFamily="34" charset="0"/>
        <a:buChar char="•"/>
        <a:tabLst/>
        <a:defRPr sz="1600" kern="1200" spc="40" baseline="0">
          <a:solidFill>
            <a:schemeClr val="tx2"/>
          </a:solidFill>
          <a:latin typeface="+mn-lt"/>
          <a:ea typeface="+mn-ea"/>
          <a:cs typeface="+mn-cs"/>
        </a:defRPr>
      </a:lvl3pPr>
      <a:lvl4pPr marL="715963" indent="-176400" algn="l" defTabSz="914400" rtl="0" eaLnBrk="1" latinLnBrk="0" hangingPunct="1">
        <a:lnSpc>
          <a:spcPct val="100000"/>
        </a:lnSpc>
        <a:spcBef>
          <a:spcPts val="500"/>
        </a:spcBef>
        <a:spcAft>
          <a:spcPts val="0"/>
        </a:spcAft>
        <a:buFont typeface="Arial" panose="020B0604020202020204" pitchFamily="34" charset="0"/>
        <a:buChar char="•"/>
        <a:tabLst/>
        <a:defRPr sz="1400" kern="1200" spc="40" baseline="0">
          <a:solidFill>
            <a:schemeClr val="tx2"/>
          </a:solidFill>
          <a:latin typeface="+mn-lt"/>
          <a:ea typeface="+mn-ea"/>
          <a:cs typeface="+mn-cs"/>
        </a:defRPr>
      </a:lvl4pPr>
      <a:lvl5pPr marL="892175" indent="-176213" algn="l" defTabSz="914400" rtl="0" eaLnBrk="1" latinLnBrk="0" hangingPunct="1">
        <a:lnSpc>
          <a:spcPct val="100000"/>
        </a:lnSpc>
        <a:spcBef>
          <a:spcPts val="500"/>
        </a:spcBef>
        <a:spcAft>
          <a:spcPts val="0"/>
        </a:spcAft>
        <a:buFont typeface="Arial" panose="020B0604020202020204" pitchFamily="34" charset="0"/>
        <a:buChar char="•"/>
        <a:tabLst/>
        <a:defRPr sz="1200" kern="1200" spc="4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BAE40"/>
          </p15:clr>
        </p15:guide>
        <p15:guide id="2" pos="3840">
          <p15:clr>
            <a:srgbClr val="FBAE40"/>
          </p15:clr>
        </p15:guide>
        <p15:guide id="3" pos="363">
          <p15:clr>
            <a:srgbClr val="000000"/>
          </p15:clr>
        </p15:guide>
        <p15:guide id="4" pos="7317">
          <p15:clr>
            <a:srgbClr val="000000"/>
          </p15:clr>
        </p15:guide>
        <p15:guide id="5" orient="horz" pos="454">
          <p15:clr>
            <a:srgbClr val="000000"/>
          </p15:clr>
        </p15:guide>
        <p15:guide id="6" pos="2739">
          <p15:clr>
            <a:srgbClr val="A4A3A4"/>
          </p15:clr>
        </p15:guide>
        <p15:guide id="7" pos="1553">
          <p15:clr>
            <a:srgbClr val="A4A3A4"/>
          </p15:clr>
        </p15:guide>
        <p15:guide id="9" pos="3750">
          <p15:clr>
            <a:srgbClr val="A4A3A4"/>
          </p15:clr>
        </p15:guide>
        <p15:guide id="10" pos="3930">
          <p15:clr>
            <a:srgbClr val="A4A3A4"/>
          </p15:clr>
        </p15:guide>
        <p15:guide id="11" pos="4932">
          <p15:clr>
            <a:srgbClr val="A4A3A4"/>
          </p15:clr>
        </p15:guide>
        <p15:guide id="12" pos="5120">
          <p15:clr>
            <a:srgbClr val="A4A3A4"/>
          </p15:clr>
        </p15:guide>
        <p15:guide id="13" pos="6123">
          <p15:clr>
            <a:srgbClr val="A4A3A4"/>
          </p15:clr>
        </p15:guide>
        <p15:guide id="15" orient="horz" pos="3861">
          <p15:clr>
            <a:srgbClr val="000000"/>
          </p15:clr>
        </p15:guide>
        <p15:guide id="17" pos="1370">
          <p15:clr>
            <a:srgbClr val="A4A3A4"/>
          </p15:clr>
        </p15:guide>
        <p15:guide id="18" orient="horz" pos="4122">
          <p15:clr>
            <a:srgbClr val="A4A3A4"/>
          </p15:clr>
        </p15:guide>
        <p15:guide id="19" orient="horz" pos="2092">
          <p15:clr>
            <a:srgbClr val="A4A3A4"/>
          </p15:clr>
        </p15:guide>
        <p15:guide id="20" orient="horz" pos="2228">
          <p15:clr>
            <a:srgbClr val="A4A3A4"/>
          </p15:clr>
        </p15:guide>
        <p15:guide id="21" pos="6306">
          <p15:clr>
            <a:srgbClr val="A4A3A4"/>
          </p15:clr>
        </p15:guide>
        <p15:guide id="22" pos="2556">
          <p15:clr>
            <a:srgbClr val="A4A3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825B2822-A321-45B7-9957-B7E679D34C1E}"/>
              </a:ext>
            </a:extLst>
          </p:cNvPr>
          <p:cNvSpPr>
            <a:spLocks noGrp="1"/>
          </p:cNvSpPr>
          <p:nvPr>
            <p:ph type="title"/>
          </p:nvPr>
        </p:nvSpPr>
        <p:spPr>
          <a:xfrm>
            <a:off x="576000" y="723600"/>
            <a:ext cx="11021062" cy="576000"/>
          </a:xfrm>
          <a:prstGeom prst="rect">
            <a:avLst/>
          </a:prstGeom>
        </p:spPr>
        <p:txBody>
          <a:bodyPr vert="horz" lIns="0" tIns="0" rIns="0" bIns="0" rtlCol="0" anchor="ctr">
            <a:noAutofit/>
          </a:bodyPr>
          <a:lstStyle/>
          <a:p>
            <a:r>
              <a:rPr lang="en-US" noProof="0"/>
              <a:t>Click to edit Master title slide</a:t>
            </a:r>
          </a:p>
        </p:txBody>
      </p:sp>
      <p:grpSp>
        <p:nvGrpSpPr>
          <p:cNvPr id="34" name="Grid" hidden="1">
            <a:extLst>
              <a:ext uri="{FF2B5EF4-FFF2-40B4-BE49-F238E27FC236}">
                <a16:creationId xmlns:a16="http://schemas.microsoft.com/office/drawing/2014/main" id="{8B59028C-0DAB-C346-BDE4-CCBFEC3EE037}"/>
              </a:ext>
            </a:extLst>
          </p:cNvPr>
          <p:cNvGrpSpPr/>
          <p:nvPr userDrawn="1"/>
        </p:nvGrpSpPr>
        <p:grpSpPr>
          <a:xfrm>
            <a:off x="-1" y="-8036"/>
            <a:ext cx="12192001" cy="6866036"/>
            <a:chOff x="-1" y="-8036"/>
            <a:chExt cx="12192001" cy="6866036"/>
          </a:xfrm>
        </p:grpSpPr>
        <p:cxnSp>
          <p:nvCxnSpPr>
            <p:cNvPr id="7" name="Rak 5">
              <a:extLst>
                <a:ext uri="{FF2B5EF4-FFF2-40B4-BE49-F238E27FC236}">
                  <a16:creationId xmlns:a16="http://schemas.microsoft.com/office/drawing/2014/main" id="{1EFE181E-871B-AD44-8AAE-DFD0DE08A355}"/>
                </a:ext>
              </a:extLst>
            </p:cNvPr>
            <p:cNvCxnSpPr/>
            <p:nvPr userDrawn="1"/>
          </p:nvCxnSpPr>
          <p:spPr>
            <a:xfrm>
              <a:off x="57467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Rak 6">
              <a:extLst>
                <a:ext uri="{FF2B5EF4-FFF2-40B4-BE49-F238E27FC236}">
                  <a16:creationId xmlns:a16="http://schemas.microsoft.com/office/drawing/2014/main" id="{9D5972F3-574F-DC4A-BCF8-2DA1913F0186}"/>
                </a:ext>
              </a:extLst>
            </p:cNvPr>
            <p:cNvCxnSpPr/>
            <p:nvPr userDrawn="1"/>
          </p:nvCxnSpPr>
          <p:spPr>
            <a:xfrm>
              <a:off x="216852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Rak 7">
              <a:extLst>
                <a:ext uri="{FF2B5EF4-FFF2-40B4-BE49-F238E27FC236}">
                  <a16:creationId xmlns:a16="http://schemas.microsoft.com/office/drawing/2014/main" id="{3D14882A-7F22-A449-A1E4-7EDAE587983B}"/>
                </a:ext>
              </a:extLst>
            </p:cNvPr>
            <p:cNvCxnSpPr/>
            <p:nvPr userDrawn="1"/>
          </p:nvCxnSpPr>
          <p:spPr>
            <a:xfrm>
              <a:off x="24644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Rak 8">
              <a:extLst>
                <a:ext uri="{FF2B5EF4-FFF2-40B4-BE49-F238E27FC236}">
                  <a16:creationId xmlns:a16="http://schemas.microsoft.com/office/drawing/2014/main" id="{BA03D361-78D9-0948-8E3E-E8FE9D3CCCC2}"/>
                </a:ext>
              </a:extLst>
            </p:cNvPr>
            <p:cNvCxnSpPr/>
            <p:nvPr userDrawn="1"/>
          </p:nvCxnSpPr>
          <p:spPr>
            <a:xfrm>
              <a:off x="405955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Rak 9">
              <a:extLst>
                <a:ext uri="{FF2B5EF4-FFF2-40B4-BE49-F238E27FC236}">
                  <a16:creationId xmlns:a16="http://schemas.microsoft.com/office/drawing/2014/main" id="{2CB47529-BFFA-F74E-B22E-BCAF91672C8B}"/>
                </a:ext>
              </a:extLst>
            </p:cNvPr>
            <p:cNvCxnSpPr/>
            <p:nvPr userDrawn="1"/>
          </p:nvCxnSpPr>
          <p:spPr>
            <a:xfrm>
              <a:off x="43440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Rak 10">
              <a:extLst>
                <a:ext uri="{FF2B5EF4-FFF2-40B4-BE49-F238E27FC236}">
                  <a16:creationId xmlns:a16="http://schemas.microsoft.com/office/drawing/2014/main" id="{63C34ABE-C959-624C-A3DB-9708278B37BB}"/>
                </a:ext>
              </a:extLst>
            </p:cNvPr>
            <p:cNvCxnSpPr/>
            <p:nvPr userDrawn="1"/>
          </p:nvCxnSpPr>
          <p:spPr>
            <a:xfrm>
              <a:off x="594931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Rak 11">
              <a:extLst>
                <a:ext uri="{FF2B5EF4-FFF2-40B4-BE49-F238E27FC236}">
                  <a16:creationId xmlns:a16="http://schemas.microsoft.com/office/drawing/2014/main" id="{E769680E-F889-8D4E-AC68-94BE9052D33E}"/>
                </a:ext>
              </a:extLst>
            </p:cNvPr>
            <p:cNvCxnSpPr/>
            <p:nvPr userDrawn="1"/>
          </p:nvCxnSpPr>
          <p:spPr>
            <a:xfrm>
              <a:off x="623379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Rak 12">
              <a:extLst>
                <a:ext uri="{FF2B5EF4-FFF2-40B4-BE49-F238E27FC236}">
                  <a16:creationId xmlns:a16="http://schemas.microsoft.com/office/drawing/2014/main" id="{EDD4A6A7-499C-5A4A-840D-AF0BB5CEE2C0}"/>
                </a:ext>
              </a:extLst>
            </p:cNvPr>
            <p:cNvCxnSpPr/>
            <p:nvPr userDrawn="1"/>
          </p:nvCxnSpPr>
          <p:spPr>
            <a:xfrm>
              <a:off x="783907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Rak 13">
              <a:extLst>
                <a:ext uri="{FF2B5EF4-FFF2-40B4-BE49-F238E27FC236}">
                  <a16:creationId xmlns:a16="http://schemas.microsoft.com/office/drawing/2014/main" id="{FA59B691-FE8F-6E40-A047-331F4B6F58EC}"/>
                </a:ext>
              </a:extLst>
            </p:cNvPr>
            <p:cNvCxnSpPr/>
            <p:nvPr userDrawn="1"/>
          </p:nvCxnSpPr>
          <p:spPr>
            <a:xfrm>
              <a:off x="812355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Rak 14">
              <a:extLst>
                <a:ext uri="{FF2B5EF4-FFF2-40B4-BE49-F238E27FC236}">
                  <a16:creationId xmlns:a16="http://schemas.microsoft.com/office/drawing/2014/main" id="{9FD80A21-7531-914A-AF87-16C5ECA9E2FD}"/>
                </a:ext>
              </a:extLst>
            </p:cNvPr>
            <p:cNvCxnSpPr/>
            <p:nvPr userDrawn="1"/>
          </p:nvCxnSpPr>
          <p:spPr>
            <a:xfrm>
              <a:off x="97288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Rak 15">
              <a:extLst>
                <a:ext uri="{FF2B5EF4-FFF2-40B4-BE49-F238E27FC236}">
                  <a16:creationId xmlns:a16="http://schemas.microsoft.com/office/drawing/2014/main" id="{1571C2E8-E1D1-F04A-8325-BC47DE02B6E1}"/>
                </a:ext>
              </a:extLst>
            </p:cNvPr>
            <p:cNvCxnSpPr/>
            <p:nvPr userDrawn="1"/>
          </p:nvCxnSpPr>
          <p:spPr>
            <a:xfrm>
              <a:off x="1001331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Rak 16">
              <a:extLst>
                <a:ext uri="{FF2B5EF4-FFF2-40B4-BE49-F238E27FC236}">
                  <a16:creationId xmlns:a16="http://schemas.microsoft.com/office/drawing/2014/main" id="{EE96282C-29E0-324D-A57B-8DA5899B130F}"/>
                </a:ext>
              </a:extLst>
            </p:cNvPr>
            <p:cNvCxnSpPr/>
            <p:nvPr userDrawn="1"/>
          </p:nvCxnSpPr>
          <p:spPr>
            <a:xfrm>
              <a:off x="116084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Rak 18">
              <a:extLst>
                <a:ext uri="{FF2B5EF4-FFF2-40B4-BE49-F238E27FC236}">
                  <a16:creationId xmlns:a16="http://schemas.microsoft.com/office/drawing/2014/main" id="{536C4DC2-C1BD-BF40-822F-968A882DC849}"/>
                </a:ext>
              </a:extLst>
            </p:cNvPr>
            <p:cNvCxnSpPr/>
            <p:nvPr userDrawn="1"/>
          </p:nvCxnSpPr>
          <p:spPr>
            <a:xfrm>
              <a:off x="0" y="342900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Rak 19">
              <a:extLst>
                <a:ext uri="{FF2B5EF4-FFF2-40B4-BE49-F238E27FC236}">
                  <a16:creationId xmlns:a16="http://schemas.microsoft.com/office/drawing/2014/main" id="{1C19E2E0-0F88-D940-B79A-4F48A4E16DBF}"/>
                </a:ext>
              </a:extLst>
            </p:cNvPr>
            <p:cNvCxnSpPr/>
            <p:nvPr userDrawn="1"/>
          </p:nvCxnSpPr>
          <p:spPr>
            <a:xfrm>
              <a:off x="0" y="71628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Rak 20">
              <a:extLst>
                <a:ext uri="{FF2B5EF4-FFF2-40B4-BE49-F238E27FC236}">
                  <a16:creationId xmlns:a16="http://schemas.microsoft.com/office/drawing/2014/main" id="{DF47D7D8-1177-5440-9D30-384D0310254F}"/>
                </a:ext>
              </a:extLst>
            </p:cNvPr>
            <p:cNvCxnSpPr/>
            <p:nvPr userDrawn="1"/>
          </p:nvCxnSpPr>
          <p:spPr>
            <a:xfrm>
              <a:off x="0" y="613156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Grupp 36">
              <a:extLst>
                <a:ext uri="{FF2B5EF4-FFF2-40B4-BE49-F238E27FC236}">
                  <a16:creationId xmlns:a16="http://schemas.microsoft.com/office/drawing/2014/main" id="{4073CAF2-D231-AA4E-B64C-4F29C3524743}"/>
                </a:ext>
              </a:extLst>
            </p:cNvPr>
            <p:cNvGrpSpPr/>
            <p:nvPr userDrawn="1"/>
          </p:nvGrpSpPr>
          <p:grpSpPr>
            <a:xfrm>
              <a:off x="-1" y="-8036"/>
              <a:ext cx="2513041" cy="1609752"/>
              <a:chOff x="-1" y="-8036"/>
              <a:chExt cx="2513041" cy="1609752"/>
            </a:xfrm>
          </p:grpSpPr>
          <p:sp>
            <p:nvSpPr>
              <p:cNvPr id="23" name="textruta 27">
                <a:extLst>
                  <a:ext uri="{FF2B5EF4-FFF2-40B4-BE49-F238E27FC236}">
                    <a16:creationId xmlns:a16="http://schemas.microsoft.com/office/drawing/2014/main" id="{408EBDF5-7E15-7E46-9D84-3C9DAC73CFEA}"/>
                  </a:ext>
                </a:extLst>
              </p:cNvPr>
              <p:cNvSpPr txBox="1"/>
              <p:nvPr/>
            </p:nvSpPr>
            <p:spPr>
              <a:xfrm>
                <a:off x="2128926" y="257555"/>
                <a:ext cx="384114"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8 mm</a:t>
                </a:r>
              </a:p>
            </p:txBody>
          </p:sp>
          <p:sp>
            <p:nvSpPr>
              <p:cNvPr id="24" name="textruta 28">
                <a:extLst>
                  <a:ext uri="{FF2B5EF4-FFF2-40B4-BE49-F238E27FC236}">
                    <a16:creationId xmlns:a16="http://schemas.microsoft.com/office/drawing/2014/main" id="{59DAB34A-4CCD-084F-8415-4B0E6D9C875C}"/>
                  </a:ext>
                </a:extLst>
              </p:cNvPr>
              <p:cNvSpPr txBox="1"/>
              <p:nvPr/>
            </p:nvSpPr>
            <p:spPr>
              <a:xfrm>
                <a:off x="583563" y="259993"/>
                <a:ext cx="470490"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20 mm</a:t>
                </a:r>
              </a:p>
            </p:txBody>
          </p:sp>
          <p:sp>
            <p:nvSpPr>
              <p:cNvPr id="25" name="textruta 29">
                <a:extLst>
                  <a:ext uri="{FF2B5EF4-FFF2-40B4-BE49-F238E27FC236}">
                    <a16:creationId xmlns:a16="http://schemas.microsoft.com/office/drawing/2014/main" id="{B0319B5D-5C11-CC4E-A42F-45B4A1495C3A}"/>
                  </a:ext>
                </a:extLst>
              </p:cNvPr>
              <p:cNvSpPr txBox="1"/>
              <p:nvPr/>
            </p:nvSpPr>
            <p:spPr>
              <a:xfrm>
                <a:off x="-1" y="1313356"/>
                <a:ext cx="574675"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16 mm</a:t>
                </a:r>
              </a:p>
            </p:txBody>
          </p:sp>
          <p:cxnSp>
            <p:nvCxnSpPr>
              <p:cNvPr id="26" name="Rak 30">
                <a:extLst>
                  <a:ext uri="{FF2B5EF4-FFF2-40B4-BE49-F238E27FC236}">
                    <a16:creationId xmlns:a16="http://schemas.microsoft.com/office/drawing/2014/main" id="{7254C707-F54B-3341-9421-3BCE67F2FDE4}"/>
                  </a:ext>
                </a:extLst>
              </p:cNvPr>
              <p:cNvCxnSpPr/>
              <p:nvPr/>
            </p:nvCxnSpPr>
            <p:spPr>
              <a:xfrm>
                <a:off x="1217245" y="-8036"/>
                <a:ext cx="0" cy="7207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Rak 31">
                <a:extLst>
                  <a:ext uri="{FF2B5EF4-FFF2-40B4-BE49-F238E27FC236}">
                    <a16:creationId xmlns:a16="http://schemas.microsoft.com/office/drawing/2014/main" id="{5CFF8254-561E-4946-85FF-5C226AFFC785}"/>
                  </a:ext>
                </a:extLst>
              </p:cNvPr>
              <p:cNvCxnSpPr>
                <a:cxnSpLocks/>
              </p:cNvCxnSpPr>
              <p:nvPr/>
            </p:nvCxnSpPr>
            <p:spPr>
              <a:xfrm>
                <a:off x="1128180" y="348224"/>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Rak 32">
                <a:extLst>
                  <a:ext uri="{FF2B5EF4-FFF2-40B4-BE49-F238E27FC236}">
                    <a16:creationId xmlns:a16="http://schemas.microsoft.com/office/drawing/2014/main" id="{0699D758-408B-E845-8449-FDF2F4CFE99E}"/>
                  </a:ext>
                </a:extLst>
              </p:cNvPr>
              <p:cNvCxnSpPr>
                <a:cxnSpLocks/>
              </p:cNvCxnSpPr>
              <p:nvPr/>
            </p:nvCxnSpPr>
            <p:spPr>
              <a:xfrm flipH="1">
                <a:off x="1" y="1601715"/>
                <a:ext cx="574675"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Rak 33">
                <a:extLst>
                  <a:ext uri="{FF2B5EF4-FFF2-40B4-BE49-F238E27FC236}">
                    <a16:creationId xmlns:a16="http://schemas.microsoft.com/office/drawing/2014/main" id="{D2C3CFE2-C214-F544-8C2B-B78316799C23}"/>
                  </a:ext>
                </a:extLst>
              </p:cNvPr>
              <p:cNvCxnSpPr>
                <a:cxnSpLocks/>
              </p:cNvCxnSpPr>
              <p:nvPr/>
            </p:nvCxnSpPr>
            <p:spPr>
              <a:xfrm rot="5400000">
                <a:off x="242806" y="1557183"/>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Rak 34">
                <a:extLst>
                  <a:ext uri="{FF2B5EF4-FFF2-40B4-BE49-F238E27FC236}">
                    <a16:creationId xmlns:a16="http://schemas.microsoft.com/office/drawing/2014/main" id="{66360723-ED83-5E43-99F0-C30D4860EB97}"/>
                  </a:ext>
                </a:extLst>
              </p:cNvPr>
              <p:cNvCxnSpPr>
                <a:cxnSpLocks/>
              </p:cNvCxnSpPr>
              <p:nvPr/>
            </p:nvCxnSpPr>
            <p:spPr>
              <a:xfrm flipH="1">
                <a:off x="2173859" y="545915"/>
                <a:ext cx="2899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Rak 35">
                <a:extLst>
                  <a:ext uri="{FF2B5EF4-FFF2-40B4-BE49-F238E27FC236}">
                    <a16:creationId xmlns:a16="http://schemas.microsoft.com/office/drawing/2014/main" id="{BBBC5458-E333-CF4F-B0CB-264B70DE25C4}"/>
                  </a:ext>
                </a:extLst>
              </p:cNvPr>
              <p:cNvCxnSpPr>
                <a:cxnSpLocks/>
              </p:cNvCxnSpPr>
              <p:nvPr/>
            </p:nvCxnSpPr>
            <p:spPr>
              <a:xfrm rot="5400000">
                <a:off x="2274297" y="501382"/>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5" name="Text Placeholder 2">
            <a:extLst>
              <a:ext uri="{FF2B5EF4-FFF2-40B4-BE49-F238E27FC236}">
                <a16:creationId xmlns:a16="http://schemas.microsoft.com/office/drawing/2014/main" id="{B36444E1-9481-3246-8530-C77C48B222A1}"/>
              </a:ext>
            </a:extLst>
          </p:cNvPr>
          <p:cNvSpPr>
            <a:spLocks noGrp="1"/>
          </p:cNvSpPr>
          <p:nvPr>
            <p:ph type="body" idx="1"/>
          </p:nvPr>
        </p:nvSpPr>
        <p:spPr>
          <a:xfrm>
            <a:off x="576000" y="1825625"/>
            <a:ext cx="11028679" cy="430371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3" name="Platshållare för datum 3">
            <a:extLst>
              <a:ext uri="{FF2B5EF4-FFF2-40B4-BE49-F238E27FC236}">
                <a16:creationId xmlns:a16="http://schemas.microsoft.com/office/drawing/2014/main" id="{C6A775F4-EF67-3D43-BE5D-3F7DA56F3FA1}"/>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361CCA81-54C7-4D38-8242-51718634EDC2}" type="datetime1">
              <a:rPr lang="nb-NO" noProof="0" smtClean="0"/>
              <a:t>20.08.2026</a:t>
            </a:fld>
            <a:endParaRPr lang="en-US" noProof="0"/>
          </a:p>
        </p:txBody>
      </p:sp>
      <p:sp>
        <p:nvSpPr>
          <p:cNvPr id="36" name="Platshållare för sidfot 4">
            <a:extLst>
              <a:ext uri="{FF2B5EF4-FFF2-40B4-BE49-F238E27FC236}">
                <a16:creationId xmlns:a16="http://schemas.microsoft.com/office/drawing/2014/main" id="{DB93A96B-59FE-6D4B-856F-0028CF27BD8E}"/>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en-US" noProof="0"/>
              <a:t>Skanska Norway</a:t>
            </a:r>
          </a:p>
        </p:txBody>
      </p:sp>
      <p:sp>
        <p:nvSpPr>
          <p:cNvPr id="37" name="Platshållare för bildnummer 5">
            <a:extLst>
              <a:ext uri="{FF2B5EF4-FFF2-40B4-BE49-F238E27FC236}">
                <a16:creationId xmlns:a16="http://schemas.microsoft.com/office/drawing/2014/main" id="{18F7DC29-539A-474B-8BEC-B86F9CFC1AEC}"/>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2869868988"/>
      </p:ext>
    </p:extLst>
  </p:cSld>
  <p:clrMap bg1="lt1" tx1="dk1" bg2="lt2" tx2="dk2" accent1="accent1" accent2="accent2" accent3="accent3" accent4="accent4" accent5="accent5" accent6="accent6" hlink="hlink" folHlink="folHlink"/>
  <p:sldLayoutIdLst>
    <p:sldLayoutId id="2147484056" r:id="rId1"/>
    <p:sldLayoutId id="2147484057" r:id="rId2"/>
    <p:sldLayoutId id="2147484058" r:id="rId3"/>
    <p:sldLayoutId id="2147484059" r:id="rId4"/>
    <p:sldLayoutId id="2147484060" r:id="rId5"/>
    <p:sldLayoutId id="2147484061" r:id="rId6"/>
    <p:sldLayoutId id="2147484062" r:id="rId7"/>
    <p:sldLayoutId id="2147484063" r:id="rId8"/>
    <p:sldLayoutId id="2147484064" r:id="rId9"/>
    <p:sldLayoutId id="2147484065" r:id="rId10"/>
    <p:sldLayoutId id="2147484066" r:id="rId11"/>
    <p:sldLayoutId id="2147484067" r:id="rId12"/>
    <p:sldLayoutId id="2147484068" r:id="rId13"/>
    <p:sldLayoutId id="2147484069" r:id="rId14"/>
    <p:sldLayoutId id="2147484070" r:id="rId15"/>
    <p:sldLayoutId id="2147484071" r:id="rId16"/>
    <p:sldLayoutId id="2147484072" r:id="rId17"/>
    <p:sldLayoutId id="2147484073" r:id="rId18"/>
    <p:sldLayoutId id="2147484074" r:id="rId19"/>
    <p:sldLayoutId id="2147484075" r:id="rId20"/>
    <p:sldLayoutId id="2147484076" r:id="rId21"/>
    <p:sldLayoutId id="2147484077" r:id="rId22"/>
    <p:sldLayoutId id="2147484078" r:id="rId23"/>
    <p:sldLayoutId id="2147484079" r:id="rId24"/>
    <p:sldLayoutId id="2147484080" r:id="rId25"/>
    <p:sldLayoutId id="2147484081" r:id="rId26"/>
    <p:sldLayoutId id="2147484082" r:id="rId27"/>
    <p:sldLayoutId id="2147484083" r:id="rId28"/>
    <p:sldLayoutId id="2147484084" r:id="rId29"/>
    <p:sldLayoutId id="2147484085" r:id="rId30"/>
    <p:sldLayoutId id="2147484086" r:id="rId31"/>
    <p:sldLayoutId id="2147484087" r:id="rId32"/>
    <p:sldLayoutId id="2147484088" r:id="rId33"/>
    <p:sldLayoutId id="2147484089" r:id="rId34"/>
    <p:sldLayoutId id="2147484090" r:id="rId35"/>
    <p:sldLayoutId id="2147484091" r:id="rId36"/>
    <p:sldLayoutId id="2147484092" r:id="rId37"/>
    <p:sldLayoutId id="2147484093" r:id="rId38"/>
    <p:sldLayoutId id="2147484094" r:id="rId39"/>
    <p:sldLayoutId id="2147484095" r:id="rId40"/>
    <p:sldLayoutId id="2147484096" r:id="rId41"/>
    <p:sldLayoutId id="2147484097" r:id="rId42"/>
    <p:sldLayoutId id="2147484098" r:id="rId43"/>
    <p:sldLayoutId id="2147484099" r:id="rId44"/>
    <p:sldLayoutId id="2147484100" r:id="rId45"/>
    <p:sldLayoutId id="2147484101" r:id="rId46"/>
  </p:sldLayoutIdLst>
  <p:hf sldNum="0" hdr="0" ftr="0" dt="0"/>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182563" indent="-176213" algn="l" defTabSz="914400" rtl="0" eaLnBrk="1" latinLnBrk="0" hangingPunct="1">
        <a:lnSpc>
          <a:spcPct val="100000"/>
        </a:lnSpc>
        <a:spcBef>
          <a:spcPts val="1000"/>
        </a:spcBef>
        <a:spcAft>
          <a:spcPts val="0"/>
        </a:spcAft>
        <a:buFont typeface="Arial" panose="020B0604020202020204" pitchFamily="34" charset="0"/>
        <a:buChar char="•"/>
        <a:tabLst/>
        <a:defRPr sz="1800" kern="1200" spc="40" baseline="0">
          <a:solidFill>
            <a:schemeClr val="tx2"/>
          </a:solidFill>
          <a:latin typeface="+mn-lt"/>
          <a:ea typeface="+mn-ea"/>
          <a:cs typeface="+mn-cs"/>
        </a:defRPr>
      </a:lvl1pPr>
      <a:lvl2pPr marL="357188" indent="-176213" algn="l" defTabSz="914400" rtl="0" eaLnBrk="1" latinLnBrk="0" hangingPunct="1">
        <a:lnSpc>
          <a:spcPct val="100000"/>
        </a:lnSpc>
        <a:spcBef>
          <a:spcPts val="500"/>
        </a:spcBef>
        <a:spcAft>
          <a:spcPts val="0"/>
        </a:spcAft>
        <a:buFont typeface="Arial" panose="020B0604020202020204" pitchFamily="34" charset="0"/>
        <a:buChar char="•"/>
        <a:tabLst/>
        <a:defRPr sz="1800" kern="1200" spc="40" baseline="0">
          <a:solidFill>
            <a:schemeClr val="tx2"/>
          </a:solidFill>
          <a:latin typeface="+mn-lt"/>
          <a:ea typeface="+mn-ea"/>
          <a:cs typeface="+mn-cs"/>
        </a:defRPr>
      </a:lvl2pPr>
      <a:lvl3pPr marL="534988" indent="-177800" algn="l" defTabSz="914400" rtl="0" eaLnBrk="1" latinLnBrk="0" hangingPunct="1">
        <a:lnSpc>
          <a:spcPct val="100000"/>
        </a:lnSpc>
        <a:spcBef>
          <a:spcPts val="500"/>
        </a:spcBef>
        <a:spcAft>
          <a:spcPts val="0"/>
        </a:spcAft>
        <a:buFont typeface="Arial" panose="020B0604020202020204" pitchFamily="34" charset="0"/>
        <a:buChar char="•"/>
        <a:tabLst/>
        <a:defRPr sz="1600" kern="1200" spc="40" baseline="0">
          <a:solidFill>
            <a:schemeClr val="tx2"/>
          </a:solidFill>
          <a:latin typeface="+mn-lt"/>
          <a:ea typeface="+mn-ea"/>
          <a:cs typeface="+mn-cs"/>
        </a:defRPr>
      </a:lvl3pPr>
      <a:lvl4pPr marL="715963" indent="-176400" algn="l" defTabSz="914400" rtl="0" eaLnBrk="1" latinLnBrk="0" hangingPunct="1">
        <a:lnSpc>
          <a:spcPct val="100000"/>
        </a:lnSpc>
        <a:spcBef>
          <a:spcPts val="500"/>
        </a:spcBef>
        <a:spcAft>
          <a:spcPts val="0"/>
        </a:spcAft>
        <a:buFont typeface="Arial" panose="020B0604020202020204" pitchFamily="34" charset="0"/>
        <a:buChar char="•"/>
        <a:tabLst/>
        <a:defRPr sz="1400" kern="1200" spc="40" baseline="0">
          <a:solidFill>
            <a:schemeClr val="tx2"/>
          </a:solidFill>
          <a:latin typeface="+mn-lt"/>
          <a:ea typeface="+mn-ea"/>
          <a:cs typeface="+mn-cs"/>
        </a:defRPr>
      </a:lvl4pPr>
      <a:lvl5pPr marL="892175" indent="-176213" algn="l" defTabSz="914400" rtl="0" eaLnBrk="1" latinLnBrk="0" hangingPunct="1">
        <a:lnSpc>
          <a:spcPct val="100000"/>
        </a:lnSpc>
        <a:spcBef>
          <a:spcPts val="500"/>
        </a:spcBef>
        <a:spcAft>
          <a:spcPts val="0"/>
        </a:spcAft>
        <a:buFont typeface="Arial" panose="020B0604020202020204" pitchFamily="34" charset="0"/>
        <a:buChar char="•"/>
        <a:tabLst/>
        <a:defRPr sz="1200" kern="1200" spc="4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BAE40"/>
          </p15:clr>
        </p15:guide>
        <p15:guide id="2" pos="3840">
          <p15:clr>
            <a:srgbClr val="FBAE40"/>
          </p15:clr>
        </p15:guide>
        <p15:guide id="3" pos="363">
          <p15:clr>
            <a:srgbClr val="000000"/>
          </p15:clr>
        </p15:guide>
        <p15:guide id="4" pos="7317">
          <p15:clr>
            <a:srgbClr val="000000"/>
          </p15:clr>
        </p15:guide>
        <p15:guide id="5" orient="horz" pos="454">
          <p15:clr>
            <a:srgbClr val="000000"/>
          </p15:clr>
        </p15:guide>
        <p15:guide id="6" pos="2739">
          <p15:clr>
            <a:srgbClr val="A4A3A4"/>
          </p15:clr>
        </p15:guide>
        <p15:guide id="7" pos="1553">
          <p15:clr>
            <a:srgbClr val="A4A3A4"/>
          </p15:clr>
        </p15:guide>
        <p15:guide id="9" pos="3750">
          <p15:clr>
            <a:srgbClr val="A4A3A4"/>
          </p15:clr>
        </p15:guide>
        <p15:guide id="10" pos="3930">
          <p15:clr>
            <a:srgbClr val="A4A3A4"/>
          </p15:clr>
        </p15:guide>
        <p15:guide id="11" pos="4932">
          <p15:clr>
            <a:srgbClr val="A4A3A4"/>
          </p15:clr>
        </p15:guide>
        <p15:guide id="12" pos="5120">
          <p15:clr>
            <a:srgbClr val="A4A3A4"/>
          </p15:clr>
        </p15:guide>
        <p15:guide id="13" pos="6123">
          <p15:clr>
            <a:srgbClr val="A4A3A4"/>
          </p15:clr>
        </p15:guide>
        <p15:guide id="15" orient="horz" pos="3861">
          <p15:clr>
            <a:srgbClr val="000000"/>
          </p15:clr>
        </p15:guide>
        <p15:guide id="17" pos="1370">
          <p15:clr>
            <a:srgbClr val="A4A3A4"/>
          </p15:clr>
        </p15:guide>
        <p15:guide id="18" orient="horz" pos="4122">
          <p15:clr>
            <a:srgbClr val="A4A3A4"/>
          </p15:clr>
        </p15:guide>
        <p15:guide id="19" orient="horz" pos="2092">
          <p15:clr>
            <a:srgbClr val="A4A3A4"/>
          </p15:clr>
        </p15:guide>
        <p15:guide id="20" orient="horz" pos="2228">
          <p15:clr>
            <a:srgbClr val="A4A3A4"/>
          </p15:clr>
        </p15:guide>
        <p15:guide id="21" pos="6306">
          <p15:clr>
            <a:srgbClr val="A4A3A4"/>
          </p15:clr>
        </p15:guide>
        <p15:guide id="22" pos="2556">
          <p15:clr>
            <a:srgbClr val="A4A3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825B2822-A321-45B7-9957-B7E679D34C1E}"/>
              </a:ext>
            </a:extLst>
          </p:cNvPr>
          <p:cNvSpPr>
            <a:spLocks noGrp="1"/>
          </p:cNvSpPr>
          <p:nvPr>
            <p:ph type="title"/>
          </p:nvPr>
        </p:nvSpPr>
        <p:spPr>
          <a:xfrm>
            <a:off x="576000" y="723600"/>
            <a:ext cx="11021062" cy="576000"/>
          </a:xfrm>
          <a:prstGeom prst="rect">
            <a:avLst/>
          </a:prstGeom>
        </p:spPr>
        <p:txBody>
          <a:bodyPr vert="horz" lIns="0" tIns="0" rIns="0" bIns="0" rtlCol="0" anchor="ctr">
            <a:noAutofit/>
          </a:bodyPr>
          <a:lstStyle/>
          <a:p>
            <a:r>
              <a:rPr lang="en-US" noProof="0"/>
              <a:t>Click to edit Master title slide</a:t>
            </a:r>
          </a:p>
        </p:txBody>
      </p:sp>
      <p:grpSp>
        <p:nvGrpSpPr>
          <p:cNvPr id="34" name="Grid" hidden="1">
            <a:extLst>
              <a:ext uri="{FF2B5EF4-FFF2-40B4-BE49-F238E27FC236}">
                <a16:creationId xmlns:a16="http://schemas.microsoft.com/office/drawing/2014/main" id="{8B59028C-0DAB-C346-BDE4-CCBFEC3EE037}"/>
              </a:ext>
            </a:extLst>
          </p:cNvPr>
          <p:cNvGrpSpPr/>
          <p:nvPr userDrawn="1"/>
        </p:nvGrpSpPr>
        <p:grpSpPr>
          <a:xfrm>
            <a:off x="-1" y="-8036"/>
            <a:ext cx="12192001" cy="6866036"/>
            <a:chOff x="-1" y="-8036"/>
            <a:chExt cx="12192001" cy="6866036"/>
          </a:xfrm>
        </p:grpSpPr>
        <p:cxnSp>
          <p:nvCxnSpPr>
            <p:cNvPr id="7" name="Rak 5">
              <a:extLst>
                <a:ext uri="{FF2B5EF4-FFF2-40B4-BE49-F238E27FC236}">
                  <a16:creationId xmlns:a16="http://schemas.microsoft.com/office/drawing/2014/main" id="{1EFE181E-871B-AD44-8AAE-DFD0DE08A355}"/>
                </a:ext>
              </a:extLst>
            </p:cNvPr>
            <p:cNvCxnSpPr/>
            <p:nvPr userDrawn="1"/>
          </p:nvCxnSpPr>
          <p:spPr>
            <a:xfrm>
              <a:off x="57467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Rak 6">
              <a:extLst>
                <a:ext uri="{FF2B5EF4-FFF2-40B4-BE49-F238E27FC236}">
                  <a16:creationId xmlns:a16="http://schemas.microsoft.com/office/drawing/2014/main" id="{9D5972F3-574F-DC4A-BCF8-2DA1913F0186}"/>
                </a:ext>
              </a:extLst>
            </p:cNvPr>
            <p:cNvCxnSpPr/>
            <p:nvPr userDrawn="1"/>
          </p:nvCxnSpPr>
          <p:spPr>
            <a:xfrm>
              <a:off x="216852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Rak 7">
              <a:extLst>
                <a:ext uri="{FF2B5EF4-FFF2-40B4-BE49-F238E27FC236}">
                  <a16:creationId xmlns:a16="http://schemas.microsoft.com/office/drawing/2014/main" id="{3D14882A-7F22-A449-A1E4-7EDAE587983B}"/>
                </a:ext>
              </a:extLst>
            </p:cNvPr>
            <p:cNvCxnSpPr/>
            <p:nvPr userDrawn="1"/>
          </p:nvCxnSpPr>
          <p:spPr>
            <a:xfrm>
              <a:off x="24644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Rak 8">
              <a:extLst>
                <a:ext uri="{FF2B5EF4-FFF2-40B4-BE49-F238E27FC236}">
                  <a16:creationId xmlns:a16="http://schemas.microsoft.com/office/drawing/2014/main" id="{BA03D361-78D9-0948-8E3E-E8FE9D3CCCC2}"/>
                </a:ext>
              </a:extLst>
            </p:cNvPr>
            <p:cNvCxnSpPr/>
            <p:nvPr userDrawn="1"/>
          </p:nvCxnSpPr>
          <p:spPr>
            <a:xfrm>
              <a:off x="405955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Rak 9">
              <a:extLst>
                <a:ext uri="{FF2B5EF4-FFF2-40B4-BE49-F238E27FC236}">
                  <a16:creationId xmlns:a16="http://schemas.microsoft.com/office/drawing/2014/main" id="{2CB47529-BFFA-F74E-B22E-BCAF91672C8B}"/>
                </a:ext>
              </a:extLst>
            </p:cNvPr>
            <p:cNvCxnSpPr/>
            <p:nvPr userDrawn="1"/>
          </p:nvCxnSpPr>
          <p:spPr>
            <a:xfrm>
              <a:off x="43440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Rak 10">
              <a:extLst>
                <a:ext uri="{FF2B5EF4-FFF2-40B4-BE49-F238E27FC236}">
                  <a16:creationId xmlns:a16="http://schemas.microsoft.com/office/drawing/2014/main" id="{63C34ABE-C959-624C-A3DB-9708278B37BB}"/>
                </a:ext>
              </a:extLst>
            </p:cNvPr>
            <p:cNvCxnSpPr/>
            <p:nvPr userDrawn="1"/>
          </p:nvCxnSpPr>
          <p:spPr>
            <a:xfrm>
              <a:off x="594931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Rak 11">
              <a:extLst>
                <a:ext uri="{FF2B5EF4-FFF2-40B4-BE49-F238E27FC236}">
                  <a16:creationId xmlns:a16="http://schemas.microsoft.com/office/drawing/2014/main" id="{E769680E-F889-8D4E-AC68-94BE9052D33E}"/>
                </a:ext>
              </a:extLst>
            </p:cNvPr>
            <p:cNvCxnSpPr/>
            <p:nvPr userDrawn="1"/>
          </p:nvCxnSpPr>
          <p:spPr>
            <a:xfrm>
              <a:off x="623379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Rak 12">
              <a:extLst>
                <a:ext uri="{FF2B5EF4-FFF2-40B4-BE49-F238E27FC236}">
                  <a16:creationId xmlns:a16="http://schemas.microsoft.com/office/drawing/2014/main" id="{EDD4A6A7-499C-5A4A-840D-AF0BB5CEE2C0}"/>
                </a:ext>
              </a:extLst>
            </p:cNvPr>
            <p:cNvCxnSpPr/>
            <p:nvPr userDrawn="1"/>
          </p:nvCxnSpPr>
          <p:spPr>
            <a:xfrm>
              <a:off x="783907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Rak 13">
              <a:extLst>
                <a:ext uri="{FF2B5EF4-FFF2-40B4-BE49-F238E27FC236}">
                  <a16:creationId xmlns:a16="http://schemas.microsoft.com/office/drawing/2014/main" id="{FA59B691-FE8F-6E40-A047-331F4B6F58EC}"/>
                </a:ext>
              </a:extLst>
            </p:cNvPr>
            <p:cNvCxnSpPr/>
            <p:nvPr userDrawn="1"/>
          </p:nvCxnSpPr>
          <p:spPr>
            <a:xfrm>
              <a:off x="812355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Rak 14">
              <a:extLst>
                <a:ext uri="{FF2B5EF4-FFF2-40B4-BE49-F238E27FC236}">
                  <a16:creationId xmlns:a16="http://schemas.microsoft.com/office/drawing/2014/main" id="{9FD80A21-7531-914A-AF87-16C5ECA9E2FD}"/>
                </a:ext>
              </a:extLst>
            </p:cNvPr>
            <p:cNvCxnSpPr/>
            <p:nvPr userDrawn="1"/>
          </p:nvCxnSpPr>
          <p:spPr>
            <a:xfrm>
              <a:off x="97288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Rak 15">
              <a:extLst>
                <a:ext uri="{FF2B5EF4-FFF2-40B4-BE49-F238E27FC236}">
                  <a16:creationId xmlns:a16="http://schemas.microsoft.com/office/drawing/2014/main" id="{1571C2E8-E1D1-F04A-8325-BC47DE02B6E1}"/>
                </a:ext>
              </a:extLst>
            </p:cNvPr>
            <p:cNvCxnSpPr/>
            <p:nvPr userDrawn="1"/>
          </p:nvCxnSpPr>
          <p:spPr>
            <a:xfrm>
              <a:off x="1001331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Rak 16">
              <a:extLst>
                <a:ext uri="{FF2B5EF4-FFF2-40B4-BE49-F238E27FC236}">
                  <a16:creationId xmlns:a16="http://schemas.microsoft.com/office/drawing/2014/main" id="{EE96282C-29E0-324D-A57B-8DA5899B130F}"/>
                </a:ext>
              </a:extLst>
            </p:cNvPr>
            <p:cNvCxnSpPr/>
            <p:nvPr userDrawn="1"/>
          </p:nvCxnSpPr>
          <p:spPr>
            <a:xfrm>
              <a:off x="1160843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Rak 18">
              <a:extLst>
                <a:ext uri="{FF2B5EF4-FFF2-40B4-BE49-F238E27FC236}">
                  <a16:creationId xmlns:a16="http://schemas.microsoft.com/office/drawing/2014/main" id="{536C4DC2-C1BD-BF40-822F-968A882DC849}"/>
                </a:ext>
              </a:extLst>
            </p:cNvPr>
            <p:cNvCxnSpPr/>
            <p:nvPr userDrawn="1"/>
          </p:nvCxnSpPr>
          <p:spPr>
            <a:xfrm>
              <a:off x="0" y="342900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Rak 19">
              <a:extLst>
                <a:ext uri="{FF2B5EF4-FFF2-40B4-BE49-F238E27FC236}">
                  <a16:creationId xmlns:a16="http://schemas.microsoft.com/office/drawing/2014/main" id="{1C19E2E0-0F88-D940-B79A-4F48A4E16DBF}"/>
                </a:ext>
              </a:extLst>
            </p:cNvPr>
            <p:cNvCxnSpPr/>
            <p:nvPr userDrawn="1"/>
          </p:nvCxnSpPr>
          <p:spPr>
            <a:xfrm>
              <a:off x="0" y="71628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Rak 20">
              <a:extLst>
                <a:ext uri="{FF2B5EF4-FFF2-40B4-BE49-F238E27FC236}">
                  <a16:creationId xmlns:a16="http://schemas.microsoft.com/office/drawing/2014/main" id="{DF47D7D8-1177-5440-9D30-384D0310254F}"/>
                </a:ext>
              </a:extLst>
            </p:cNvPr>
            <p:cNvCxnSpPr/>
            <p:nvPr userDrawn="1"/>
          </p:nvCxnSpPr>
          <p:spPr>
            <a:xfrm>
              <a:off x="0" y="6131560"/>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Grupp 36">
              <a:extLst>
                <a:ext uri="{FF2B5EF4-FFF2-40B4-BE49-F238E27FC236}">
                  <a16:creationId xmlns:a16="http://schemas.microsoft.com/office/drawing/2014/main" id="{4073CAF2-D231-AA4E-B64C-4F29C3524743}"/>
                </a:ext>
              </a:extLst>
            </p:cNvPr>
            <p:cNvGrpSpPr/>
            <p:nvPr userDrawn="1"/>
          </p:nvGrpSpPr>
          <p:grpSpPr>
            <a:xfrm>
              <a:off x="-1" y="-8036"/>
              <a:ext cx="2513041" cy="1609752"/>
              <a:chOff x="-1" y="-8036"/>
              <a:chExt cx="2513041" cy="1609752"/>
            </a:xfrm>
          </p:grpSpPr>
          <p:sp>
            <p:nvSpPr>
              <p:cNvPr id="23" name="textruta 27">
                <a:extLst>
                  <a:ext uri="{FF2B5EF4-FFF2-40B4-BE49-F238E27FC236}">
                    <a16:creationId xmlns:a16="http://schemas.microsoft.com/office/drawing/2014/main" id="{408EBDF5-7E15-7E46-9D84-3C9DAC73CFEA}"/>
                  </a:ext>
                </a:extLst>
              </p:cNvPr>
              <p:cNvSpPr txBox="1"/>
              <p:nvPr/>
            </p:nvSpPr>
            <p:spPr>
              <a:xfrm>
                <a:off x="2128926" y="257555"/>
                <a:ext cx="384114"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8 mm</a:t>
                </a:r>
              </a:p>
            </p:txBody>
          </p:sp>
          <p:sp>
            <p:nvSpPr>
              <p:cNvPr id="24" name="textruta 28">
                <a:extLst>
                  <a:ext uri="{FF2B5EF4-FFF2-40B4-BE49-F238E27FC236}">
                    <a16:creationId xmlns:a16="http://schemas.microsoft.com/office/drawing/2014/main" id="{59DAB34A-4CCD-084F-8415-4B0E6D9C875C}"/>
                  </a:ext>
                </a:extLst>
              </p:cNvPr>
              <p:cNvSpPr txBox="1"/>
              <p:nvPr/>
            </p:nvSpPr>
            <p:spPr>
              <a:xfrm>
                <a:off x="583563" y="259993"/>
                <a:ext cx="470490"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20 mm</a:t>
                </a:r>
              </a:p>
            </p:txBody>
          </p:sp>
          <p:sp>
            <p:nvSpPr>
              <p:cNvPr id="25" name="textruta 29">
                <a:extLst>
                  <a:ext uri="{FF2B5EF4-FFF2-40B4-BE49-F238E27FC236}">
                    <a16:creationId xmlns:a16="http://schemas.microsoft.com/office/drawing/2014/main" id="{B0319B5D-5C11-CC4E-A42F-45B4A1495C3A}"/>
                  </a:ext>
                </a:extLst>
              </p:cNvPr>
              <p:cNvSpPr txBox="1"/>
              <p:nvPr/>
            </p:nvSpPr>
            <p:spPr>
              <a:xfrm>
                <a:off x="-1" y="1313356"/>
                <a:ext cx="574675"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a:ea typeface="+mn-ea"/>
                    <a:cs typeface="+mn-cs"/>
                  </a:rPr>
                  <a:t>16 mm</a:t>
                </a:r>
              </a:p>
            </p:txBody>
          </p:sp>
          <p:cxnSp>
            <p:nvCxnSpPr>
              <p:cNvPr id="26" name="Rak 30">
                <a:extLst>
                  <a:ext uri="{FF2B5EF4-FFF2-40B4-BE49-F238E27FC236}">
                    <a16:creationId xmlns:a16="http://schemas.microsoft.com/office/drawing/2014/main" id="{7254C707-F54B-3341-9421-3BCE67F2FDE4}"/>
                  </a:ext>
                </a:extLst>
              </p:cNvPr>
              <p:cNvCxnSpPr/>
              <p:nvPr/>
            </p:nvCxnSpPr>
            <p:spPr>
              <a:xfrm>
                <a:off x="1217245" y="-8036"/>
                <a:ext cx="0" cy="7207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Rak 31">
                <a:extLst>
                  <a:ext uri="{FF2B5EF4-FFF2-40B4-BE49-F238E27FC236}">
                    <a16:creationId xmlns:a16="http://schemas.microsoft.com/office/drawing/2014/main" id="{5CFF8254-561E-4946-85FF-5C226AFFC785}"/>
                  </a:ext>
                </a:extLst>
              </p:cNvPr>
              <p:cNvCxnSpPr>
                <a:cxnSpLocks/>
              </p:cNvCxnSpPr>
              <p:nvPr/>
            </p:nvCxnSpPr>
            <p:spPr>
              <a:xfrm>
                <a:off x="1128180" y="348224"/>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Rak 32">
                <a:extLst>
                  <a:ext uri="{FF2B5EF4-FFF2-40B4-BE49-F238E27FC236}">
                    <a16:creationId xmlns:a16="http://schemas.microsoft.com/office/drawing/2014/main" id="{0699D758-408B-E845-8449-FDF2F4CFE99E}"/>
                  </a:ext>
                </a:extLst>
              </p:cNvPr>
              <p:cNvCxnSpPr>
                <a:cxnSpLocks/>
              </p:cNvCxnSpPr>
              <p:nvPr/>
            </p:nvCxnSpPr>
            <p:spPr>
              <a:xfrm flipH="1">
                <a:off x="1" y="1601715"/>
                <a:ext cx="574675"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Rak 33">
                <a:extLst>
                  <a:ext uri="{FF2B5EF4-FFF2-40B4-BE49-F238E27FC236}">
                    <a16:creationId xmlns:a16="http://schemas.microsoft.com/office/drawing/2014/main" id="{D2C3CFE2-C214-F544-8C2B-B78316799C23}"/>
                  </a:ext>
                </a:extLst>
              </p:cNvPr>
              <p:cNvCxnSpPr>
                <a:cxnSpLocks/>
              </p:cNvCxnSpPr>
              <p:nvPr/>
            </p:nvCxnSpPr>
            <p:spPr>
              <a:xfrm rot="5400000">
                <a:off x="242806" y="1557183"/>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Rak 34">
                <a:extLst>
                  <a:ext uri="{FF2B5EF4-FFF2-40B4-BE49-F238E27FC236}">
                    <a16:creationId xmlns:a16="http://schemas.microsoft.com/office/drawing/2014/main" id="{66360723-ED83-5E43-99F0-C30D4860EB97}"/>
                  </a:ext>
                </a:extLst>
              </p:cNvPr>
              <p:cNvCxnSpPr>
                <a:cxnSpLocks/>
              </p:cNvCxnSpPr>
              <p:nvPr/>
            </p:nvCxnSpPr>
            <p:spPr>
              <a:xfrm flipH="1">
                <a:off x="2173859" y="545915"/>
                <a:ext cx="2899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Rak 35">
                <a:extLst>
                  <a:ext uri="{FF2B5EF4-FFF2-40B4-BE49-F238E27FC236}">
                    <a16:creationId xmlns:a16="http://schemas.microsoft.com/office/drawing/2014/main" id="{BBBC5458-E333-CF4F-B0CB-264B70DE25C4}"/>
                  </a:ext>
                </a:extLst>
              </p:cNvPr>
              <p:cNvCxnSpPr>
                <a:cxnSpLocks/>
              </p:cNvCxnSpPr>
              <p:nvPr/>
            </p:nvCxnSpPr>
            <p:spPr>
              <a:xfrm rot="5400000">
                <a:off x="2274297" y="501382"/>
                <a:ext cx="89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5" name="Text Placeholder 2">
            <a:extLst>
              <a:ext uri="{FF2B5EF4-FFF2-40B4-BE49-F238E27FC236}">
                <a16:creationId xmlns:a16="http://schemas.microsoft.com/office/drawing/2014/main" id="{B36444E1-9481-3246-8530-C77C48B222A1}"/>
              </a:ext>
            </a:extLst>
          </p:cNvPr>
          <p:cNvSpPr>
            <a:spLocks noGrp="1"/>
          </p:cNvSpPr>
          <p:nvPr>
            <p:ph type="body" idx="1"/>
          </p:nvPr>
        </p:nvSpPr>
        <p:spPr>
          <a:xfrm>
            <a:off x="576000" y="1825625"/>
            <a:ext cx="11028679" cy="4303713"/>
          </a:xfrm>
          <a:prstGeom prst="rect">
            <a:avLst/>
          </a:prstGeom>
        </p:spPr>
        <p:txBody>
          <a:bodyPr vert="horz" lIns="0" tIns="0" rIns="0" bIns="0" rtlCol="0">
            <a:noAutofit/>
          </a:bodyPr>
          <a:lstStyle/>
          <a:p>
            <a:pPr lvl="0"/>
            <a:r>
              <a:rPr lang="nb-NO" noProof="0"/>
              <a:t>Klikk for å redigere tekststiler i malen</a:t>
            </a:r>
          </a:p>
          <a:p>
            <a:pPr lvl="1"/>
            <a:r>
              <a:rPr lang="nb-NO" noProof="0"/>
              <a:t>Andre nivå</a:t>
            </a:r>
          </a:p>
          <a:p>
            <a:pPr lvl="2"/>
            <a:r>
              <a:rPr lang="nb-NO" noProof="0"/>
              <a:t>Tredje nivå</a:t>
            </a:r>
          </a:p>
          <a:p>
            <a:pPr lvl="3"/>
            <a:r>
              <a:rPr lang="nb-NO" noProof="0"/>
              <a:t>Fjerde nivå</a:t>
            </a:r>
          </a:p>
          <a:p>
            <a:pPr lvl="4"/>
            <a:r>
              <a:rPr lang="nb-NO" noProof="0"/>
              <a:t>Femte nivå</a:t>
            </a:r>
            <a:endParaRPr lang="en-US" noProof="0"/>
          </a:p>
        </p:txBody>
      </p:sp>
      <p:sp>
        <p:nvSpPr>
          <p:cNvPr id="33" name="Platshållare för datum 3">
            <a:extLst>
              <a:ext uri="{FF2B5EF4-FFF2-40B4-BE49-F238E27FC236}">
                <a16:creationId xmlns:a16="http://schemas.microsoft.com/office/drawing/2014/main" id="{C6A775F4-EF67-3D43-BE5D-3F7DA56F3FA1}"/>
              </a:ext>
            </a:extLst>
          </p:cNvPr>
          <p:cNvSpPr>
            <a:spLocks noGrp="1"/>
          </p:cNvSpPr>
          <p:nvPr>
            <p:ph type="dt" sz="half" idx="2"/>
          </p:nvPr>
        </p:nvSpPr>
        <p:spPr>
          <a:xfrm>
            <a:off x="2185246" y="6453942"/>
            <a:ext cx="1878120" cy="112593"/>
          </a:xfrm>
          <a:prstGeom prst="rect">
            <a:avLst/>
          </a:prstGeom>
        </p:spPr>
        <p:txBody>
          <a:bodyPr vert="horz" lIns="0" tIns="0" rIns="0" bIns="0" rtlCol="0" anchor="b"/>
          <a:lstStyle>
            <a:lvl1pPr algn="l">
              <a:defRPr sz="800" spc="50" baseline="0">
                <a:solidFill>
                  <a:schemeClr val="tx2"/>
                </a:solidFill>
              </a:defRPr>
            </a:lvl1pPr>
          </a:lstStyle>
          <a:p>
            <a:fld id="{0892865F-9F72-4AA0-ABEC-F145B32B3410}" type="datetime1">
              <a:rPr lang="nb-NO" noProof="0" smtClean="0"/>
              <a:t>20.08.2026</a:t>
            </a:fld>
            <a:endParaRPr lang="en-US" noProof="0"/>
          </a:p>
        </p:txBody>
      </p:sp>
      <p:sp>
        <p:nvSpPr>
          <p:cNvPr id="36" name="Platshållare för sidfot 4">
            <a:extLst>
              <a:ext uri="{FF2B5EF4-FFF2-40B4-BE49-F238E27FC236}">
                <a16:creationId xmlns:a16="http://schemas.microsoft.com/office/drawing/2014/main" id="{DB93A96B-59FE-6D4B-856F-0028CF27BD8E}"/>
              </a:ext>
            </a:extLst>
          </p:cNvPr>
          <p:cNvSpPr>
            <a:spLocks noGrp="1"/>
          </p:cNvSpPr>
          <p:nvPr>
            <p:ph type="ftr" sz="quarter" idx="3"/>
          </p:nvPr>
        </p:nvSpPr>
        <p:spPr>
          <a:xfrm>
            <a:off x="4359276" y="6453942"/>
            <a:ext cx="3470274" cy="112593"/>
          </a:xfrm>
          <a:prstGeom prst="rect">
            <a:avLst/>
          </a:prstGeom>
        </p:spPr>
        <p:txBody>
          <a:bodyPr vert="horz" lIns="0" tIns="0" rIns="0" bIns="0" rtlCol="0" anchor="b"/>
          <a:lstStyle>
            <a:lvl1pPr algn="l">
              <a:defRPr sz="800" spc="50" baseline="0">
                <a:solidFill>
                  <a:schemeClr val="tx2"/>
                </a:solidFill>
              </a:defRPr>
            </a:lvl1pPr>
          </a:lstStyle>
          <a:p>
            <a:r>
              <a:rPr lang="nb-NO" noProof="0"/>
              <a:t>Skanska Norway</a:t>
            </a:r>
            <a:endParaRPr lang="en-US" noProof="0"/>
          </a:p>
        </p:txBody>
      </p:sp>
      <p:sp>
        <p:nvSpPr>
          <p:cNvPr id="37" name="Platshållare för bildnummer 5">
            <a:extLst>
              <a:ext uri="{FF2B5EF4-FFF2-40B4-BE49-F238E27FC236}">
                <a16:creationId xmlns:a16="http://schemas.microsoft.com/office/drawing/2014/main" id="{18F7DC29-539A-474B-8BEC-B86F9CFC1AEC}"/>
              </a:ext>
            </a:extLst>
          </p:cNvPr>
          <p:cNvSpPr>
            <a:spLocks noGrp="1"/>
          </p:cNvSpPr>
          <p:nvPr>
            <p:ph type="sldNum" sz="quarter" idx="4"/>
          </p:nvPr>
        </p:nvSpPr>
        <p:spPr>
          <a:xfrm>
            <a:off x="10013315" y="6453942"/>
            <a:ext cx="1590676" cy="112593"/>
          </a:xfrm>
          <a:prstGeom prst="rect">
            <a:avLst/>
          </a:prstGeom>
        </p:spPr>
        <p:txBody>
          <a:bodyPr vert="horz" lIns="0" tIns="0" rIns="0" bIns="0" rtlCol="0" anchor="b"/>
          <a:lstStyle>
            <a:lvl1pPr algn="r">
              <a:defRPr sz="800" spc="50" baseline="0">
                <a:solidFill>
                  <a:schemeClr val="tx2"/>
                </a:solidFill>
              </a:defRPr>
            </a:lvl1pPr>
          </a:lstStyle>
          <a:p>
            <a:fld id="{EF8DBD5B-30F9-4F9C-AE39-E065C1AC514D}" type="slidenum">
              <a:rPr lang="en-US" noProof="0" smtClean="0"/>
              <a:pPr/>
              <a:t>‹#›</a:t>
            </a:fld>
            <a:endParaRPr lang="en-US" noProof="0"/>
          </a:p>
        </p:txBody>
      </p:sp>
    </p:spTree>
    <p:extLst>
      <p:ext uri="{BB962C8B-B14F-4D97-AF65-F5344CB8AC3E}">
        <p14:creationId xmlns:p14="http://schemas.microsoft.com/office/powerpoint/2010/main" val="3063111222"/>
      </p:ext>
    </p:extLst>
  </p:cSld>
  <p:clrMap bg1="lt1" tx1="dk1" bg2="lt2" tx2="dk2" accent1="accent1" accent2="accent2" accent3="accent3" accent4="accent4" accent5="accent5" accent6="accent6" hlink="hlink" folHlink="folHlink"/>
  <p:sldLayoutIdLst>
    <p:sldLayoutId id="2147484103" r:id="rId1"/>
    <p:sldLayoutId id="2147484104" r:id="rId2"/>
    <p:sldLayoutId id="2147484105" r:id="rId3"/>
    <p:sldLayoutId id="2147484106" r:id="rId4"/>
    <p:sldLayoutId id="2147484107" r:id="rId5"/>
    <p:sldLayoutId id="2147484108" r:id="rId6"/>
    <p:sldLayoutId id="2147484109" r:id="rId7"/>
    <p:sldLayoutId id="2147484110" r:id="rId8"/>
    <p:sldLayoutId id="2147484111" r:id="rId9"/>
    <p:sldLayoutId id="2147484112" r:id="rId10"/>
    <p:sldLayoutId id="2147484113" r:id="rId11"/>
    <p:sldLayoutId id="2147484114" r:id="rId12"/>
    <p:sldLayoutId id="2147484115" r:id="rId13"/>
    <p:sldLayoutId id="2147484116" r:id="rId14"/>
    <p:sldLayoutId id="2147484117" r:id="rId15"/>
    <p:sldLayoutId id="2147484118" r:id="rId16"/>
    <p:sldLayoutId id="2147484119" r:id="rId17"/>
  </p:sldLayoutIdLst>
  <p:hf sldNum="0" hdr="0" ftr="0" dt="0"/>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182563" indent="-176213" algn="l" defTabSz="914400" rtl="0" eaLnBrk="1" latinLnBrk="0" hangingPunct="1">
        <a:lnSpc>
          <a:spcPct val="100000"/>
        </a:lnSpc>
        <a:spcBef>
          <a:spcPts val="1000"/>
        </a:spcBef>
        <a:spcAft>
          <a:spcPts val="0"/>
        </a:spcAft>
        <a:buFont typeface="Arial" panose="020B0604020202020204" pitchFamily="34" charset="0"/>
        <a:buChar char="•"/>
        <a:tabLst/>
        <a:defRPr sz="1800" kern="1200" spc="40" baseline="0">
          <a:solidFill>
            <a:schemeClr val="tx2"/>
          </a:solidFill>
          <a:latin typeface="+mn-lt"/>
          <a:ea typeface="+mn-ea"/>
          <a:cs typeface="+mn-cs"/>
        </a:defRPr>
      </a:lvl1pPr>
      <a:lvl2pPr marL="357188" indent="-176213" algn="l" defTabSz="914400" rtl="0" eaLnBrk="1" latinLnBrk="0" hangingPunct="1">
        <a:lnSpc>
          <a:spcPct val="100000"/>
        </a:lnSpc>
        <a:spcBef>
          <a:spcPts val="500"/>
        </a:spcBef>
        <a:spcAft>
          <a:spcPts val="0"/>
        </a:spcAft>
        <a:buFont typeface="Arial" panose="020B0604020202020204" pitchFamily="34" charset="0"/>
        <a:buChar char="•"/>
        <a:tabLst/>
        <a:defRPr sz="1800" kern="1200" spc="40" baseline="0">
          <a:solidFill>
            <a:schemeClr val="tx2"/>
          </a:solidFill>
          <a:latin typeface="+mn-lt"/>
          <a:ea typeface="+mn-ea"/>
          <a:cs typeface="+mn-cs"/>
        </a:defRPr>
      </a:lvl2pPr>
      <a:lvl3pPr marL="534988" indent="-177800" algn="l" defTabSz="914400" rtl="0" eaLnBrk="1" latinLnBrk="0" hangingPunct="1">
        <a:lnSpc>
          <a:spcPct val="100000"/>
        </a:lnSpc>
        <a:spcBef>
          <a:spcPts val="500"/>
        </a:spcBef>
        <a:spcAft>
          <a:spcPts val="0"/>
        </a:spcAft>
        <a:buFont typeface="Arial" panose="020B0604020202020204" pitchFamily="34" charset="0"/>
        <a:buChar char="•"/>
        <a:tabLst/>
        <a:defRPr sz="1600" kern="1200" spc="40" baseline="0">
          <a:solidFill>
            <a:schemeClr val="tx2"/>
          </a:solidFill>
          <a:latin typeface="+mn-lt"/>
          <a:ea typeface="+mn-ea"/>
          <a:cs typeface="+mn-cs"/>
        </a:defRPr>
      </a:lvl3pPr>
      <a:lvl4pPr marL="715963" indent="-176400" algn="l" defTabSz="914400" rtl="0" eaLnBrk="1" latinLnBrk="0" hangingPunct="1">
        <a:lnSpc>
          <a:spcPct val="100000"/>
        </a:lnSpc>
        <a:spcBef>
          <a:spcPts val="500"/>
        </a:spcBef>
        <a:spcAft>
          <a:spcPts val="0"/>
        </a:spcAft>
        <a:buFont typeface="Arial" panose="020B0604020202020204" pitchFamily="34" charset="0"/>
        <a:buChar char="•"/>
        <a:tabLst/>
        <a:defRPr sz="1400" kern="1200" spc="40" baseline="0">
          <a:solidFill>
            <a:schemeClr val="tx2"/>
          </a:solidFill>
          <a:latin typeface="+mn-lt"/>
          <a:ea typeface="+mn-ea"/>
          <a:cs typeface="+mn-cs"/>
        </a:defRPr>
      </a:lvl4pPr>
      <a:lvl5pPr marL="892175" indent="-176213" algn="l" defTabSz="914400" rtl="0" eaLnBrk="1" latinLnBrk="0" hangingPunct="1">
        <a:lnSpc>
          <a:spcPct val="100000"/>
        </a:lnSpc>
        <a:spcBef>
          <a:spcPts val="500"/>
        </a:spcBef>
        <a:spcAft>
          <a:spcPts val="0"/>
        </a:spcAft>
        <a:buFont typeface="Arial" panose="020B0604020202020204" pitchFamily="34" charset="0"/>
        <a:buChar char="•"/>
        <a:tabLst/>
        <a:defRPr sz="1200" kern="1200" spc="4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BAE40"/>
          </p15:clr>
        </p15:guide>
        <p15:guide id="2" pos="3840">
          <p15:clr>
            <a:srgbClr val="FBAE40"/>
          </p15:clr>
        </p15:guide>
        <p15:guide id="3" pos="363">
          <p15:clr>
            <a:srgbClr val="000000"/>
          </p15:clr>
        </p15:guide>
        <p15:guide id="4" pos="7317">
          <p15:clr>
            <a:srgbClr val="000000"/>
          </p15:clr>
        </p15:guide>
        <p15:guide id="5" orient="horz" pos="454">
          <p15:clr>
            <a:srgbClr val="000000"/>
          </p15:clr>
        </p15:guide>
        <p15:guide id="6" pos="2739">
          <p15:clr>
            <a:srgbClr val="A4A3A4"/>
          </p15:clr>
        </p15:guide>
        <p15:guide id="7" pos="1553">
          <p15:clr>
            <a:srgbClr val="A4A3A4"/>
          </p15:clr>
        </p15:guide>
        <p15:guide id="9" pos="3750">
          <p15:clr>
            <a:srgbClr val="A4A3A4"/>
          </p15:clr>
        </p15:guide>
        <p15:guide id="10" pos="3930">
          <p15:clr>
            <a:srgbClr val="A4A3A4"/>
          </p15:clr>
        </p15:guide>
        <p15:guide id="11" pos="4932">
          <p15:clr>
            <a:srgbClr val="A4A3A4"/>
          </p15:clr>
        </p15:guide>
        <p15:guide id="12" pos="5120">
          <p15:clr>
            <a:srgbClr val="A4A3A4"/>
          </p15:clr>
        </p15:guide>
        <p15:guide id="13" pos="6123">
          <p15:clr>
            <a:srgbClr val="A4A3A4"/>
          </p15:clr>
        </p15:guide>
        <p15:guide id="15" orient="horz" pos="3861">
          <p15:clr>
            <a:srgbClr val="000000"/>
          </p15:clr>
        </p15:guide>
        <p15:guide id="17" pos="1370">
          <p15:clr>
            <a:srgbClr val="A4A3A4"/>
          </p15:clr>
        </p15:guide>
        <p15:guide id="18" orient="horz" pos="4122">
          <p15:clr>
            <a:srgbClr val="A4A3A4"/>
          </p15:clr>
        </p15:guide>
        <p15:guide id="19" orient="horz" pos="2092">
          <p15:clr>
            <a:srgbClr val="A4A3A4"/>
          </p15:clr>
        </p15:guide>
        <p15:guide id="20" orient="horz" pos="2228">
          <p15:clr>
            <a:srgbClr val="A4A3A4"/>
          </p15:clr>
        </p15:guide>
        <p15:guide id="21" pos="6306">
          <p15:clr>
            <a:srgbClr val="A4A3A4"/>
          </p15:clr>
        </p15:guide>
        <p15:guide id="22" pos="2556">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120.xml"/><Relationship Id="rId5" Type="http://schemas.openxmlformats.org/officeDocument/2006/relationships/image" Target="../media/image28.jpeg"/><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120.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120.xml"/><Relationship Id="rId5" Type="http://schemas.openxmlformats.org/officeDocument/2006/relationships/image" Target="../media/image35.jpeg"/><Relationship Id="rId4" Type="http://schemas.openxmlformats.org/officeDocument/2006/relationships/image" Target="../media/image34.jpe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123.xml"/></Relationships>
</file>

<file path=ppt/slides/_rels/slide14.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124.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170.xml"/></Relationships>
</file>

<file path=ppt/slides/_rels/slide1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3.xml"/><Relationship Id="rId1" Type="http://schemas.openxmlformats.org/officeDocument/2006/relationships/slideLayout" Target="../slideLayouts/slideLayout171.xml"/></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4.xml"/><Relationship Id="rId1" Type="http://schemas.openxmlformats.org/officeDocument/2006/relationships/slideLayout" Target="../slideLayouts/slideLayout111.xml"/></Relationships>
</file>

<file path=ppt/slides/_rels/slide1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5.xml"/><Relationship Id="rId1" Type="http://schemas.openxmlformats.org/officeDocument/2006/relationships/slideLayout" Target="../slideLayouts/slideLayout125.xml"/></Relationships>
</file>

<file path=ppt/slides/_rels/slide1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8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4.xml"/><Relationship Id="rId1" Type="http://schemas.openxmlformats.org/officeDocument/2006/relationships/tags" Target="../tags/tag1.xml"/><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87.xml"/></Relationships>
</file>

<file path=ppt/slides/_rels/slide2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8.xml"/></Relationships>
</file>

<file path=ppt/slides/_rels/slide2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2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04.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2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20.xml"/><Relationship Id="rId5" Type="http://schemas.openxmlformats.org/officeDocument/2006/relationships/image" Target="../media/image22.jpeg"/><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120.xml"/><Relationship Id="rId5" Type="http://schemas.openxmlformats.org/officeDocument/2006/relationships/image" Target="../media/image25.jpe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116C4C-1C54-4E30-AF9A-42C238450DE2}"/>
              </a:ext>
            </a:extLst>
          </p:cNvPr>
          <p:cNvSpPr>
            <a:spLocks noGrp="1"/>
          </p:cNvSpPr>
          <p:nvPr>
            <p:ph type="body" sz="quarter" idx="14"/>
          </p:nvPr>
        </p:nvSpPr>
        <p:spPr>
          <a:xfrm>
            <a:off x="528375" y="1177181"/>
            <a:ext cx="5923795" cy="1804692"/>
          </a:xfrm>
        </p:spPr>
        <p:txBody>
          <a:bodyPr/>
          <a:lstStyle/>
          <a:p>
            <a:r>
              <a:rPr lang="nb-NO" sz="4800">
                <a:latin typeface="Shape Sans"/>
              </a:rPr>
              <a:t>Dette er </a:t>
            </a:r>
            <a:br>
              <a:rPr lang="nb-NO" sz="4800">
                <a:latin typeface="Shape Sans"/>
              </a:rPr>
            </a:br>
            <a:r>
              <a:rPr lang="nb-NO" sz="4800" b="1">
                <a:latin typeface="Shape Sans"/>
              </a:rPr>
              <a:t>Skanska Norge</a:t>
            </a:r>
            <a:r>
              <a:rPr lang="nb-NO" sz="2800" b="1">
                <a:latin typeface="Shape Sans"/>
              </a:rPr>
              <a:t> </a:t>
            </a:r>
          </a:p>
        </p:txBody>
      </p:sp>
      <p:pic>
        <p:nvPicPr>
          <p:cNvPr id="5" name="Picture Placeholder 4">
            <a:extLst>
              <a:ext uri="{FF2B5EF4-FFF2-40B4-BE49-F238E27FC236}">
                <a16:creationId xmlns:a16="http://schemas.microsoft.com/office/drawing/2014/main" id="{507C0C3F-148C-4C59-91E6-7D9E7F583836}"/>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7490832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6006FD0A-340B-FAB0-F618-D8AD92C41B12}"/>
              </a:ext>
            </a:extLst>
          </p:cNvPr>
          <p:cNvPicPr>
            <a:picLocks noGrp="1" noChangeAspect="1"/>
          </p:cNvPicPr>
          <p:nvPr>
            <p:ph type="pic" sz="quarter" idx="20"/>
          </p:nvPr>
        </p:nvPicPr>
        <p:blipFill>
          <a:blip r:embed="rId3" cstate="screen">
            <a:extLst>
              <a:ext uri="{28A0092B-C50C-407E-A947-70E740481C1C}">
                <a14:useLocalDpi xmlns:a14="http://schemas.microsoft.com/office/drawing/2010/main"/>
              </a:ext>
            </a:extLst>
          </a:blip>
          <a:srcRect/>
          <a:stretch>
            <a:fillRect/>
          </a:stretch>
        </p:blipFill>
        <p:spPr/>
      </p:pic>
      <p:pic>
        <p:nvPicPr>
          <p:cNvPr id="18" name="Picture Placeholder 17">
            <a:extLst>
              <a:ext uri="{FF2B5EF4-FFF2-40B4-BE49-F238E27FC236}">
                <a16:creationId xmlns:a16="http://schemas.microsoft.com/office/drawing/2014/main" id="{AF7E8E70-EEB9-8D68-A7CD-C39408E598B9}"/>
              </a:ext>
            </a:extLst>
          </p:cNvPr>
          <p:cNvPicPr>
            <a:picLocks noGrp="1" noChangeAspect="1"/>
          </p:cNvPicPr>
          <p:nvPr>
            <p:ph type="pic" sz="quarter" idx="19"/>
          </p:nvPr>
        </p:nvPicPr>
        <p:blipFill>
          <a:blip r:embed="rId4" cstate="screen">
            <a:extLst>
              <a:ext uri="{28A0092B-C50C-407E-A947-70E740481C1C}">
                <a14:useLocalDpi xmlns:a14="http://schemas.microsoft.com/office/drawing/2010/main"/>
              </a:ext>
            </a:extLst>
          </a:blip>
          <a:srcRect/>
          <a:stretch>
            <a:fillRect/>
          </a:stretch>
        </p:blipFill>
        <p:spPr/>
      </p:pic>
      <p:pic>
        <p:nvPicPr>
          <p:cNvPr id="23" name="Picture Placeholder 12">
            <a:extLst>
              <a:ext uri="{FF2B5EF4-FFF2-40B4-BE49-F238E27FC236}">
                <a16:creationId xmlns:a16="http://schemas.microsoft.com/office/drawing/2014/main" id="{5AB849C3-EB08-6D52-2364-233DB0ED82B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 y="3429002"/>
            <a:ext cx="6095996" cy="3428998"/>
          </a:xfrm>
          <a:custGeom>
            <a:avLst/>
            <a:gdLst>
              <a:gd name="connsiteX0" fmla="*/ 1146049 w 6095996"/>
              <a:gd name="connsiteY0" fmla="*/ 3041536 h 3428998"/>
              <a:gd name="connsiteX1" fmla="*/ 1157832 w 6095996"/>
              <a:gd name="connsiteY1" fmla="*/ 3076509 h 3428998"/>
              <a:gd name="connsiteX2" fmla="*/ 1134642 w 6095996"/>
              <a:gd name="connsiteY2" fmla="*/ 3076509 h 3428998"/>
              <a:gd name="connsiteX3" fmla="*/ 788169 w 6095996"/>
              <a:gd name="connsiteY3" fmla="*/ 3041536 h 3428998"/>
              <a:gd name="connsiteX4" fmla="*/ 799952 w 6095996"/>
              <a:gd name="connsiteY4" fmla="*/ 3076509 h 3428998"/>
              <a:gd name="connsiteX5" fmla="*/ 776762 w 6095996"/>
              <a:gd name="connsiteY5" fmla="*/ 3076509 h 3428998"/>
              <a:gd name="connsiteX6" fmla="*/ 1132323 w 6095996"/>
              <a:gd name="connsiteY6" fmla="*/ 3022545 h 3428998"/>
              <a:gd name="connsiteX7" fmla="*/ 1100859 w 6095996"/>
              <a:gd name="connsiteY7" fmla="*/ 3113676 h 3428998"/>
              <a:gd name="connsiteX8" fmla="*/ 1123109 w 6095996"/>
              <a:gd name="connsiteY8" fmla="*/ 3113676 h 3428998"/>
              <a:gd name="connsiteX9" fmla="*/ 1128876 w 6095996"/>
              <a:gd name="connsiteY9" fmla="*/ 3095062 h 3428998"/>
              <a:gd name="connsiteX10" fmla="*/ 1163786 w 6095996"/>
              <a:gd name="connsiteY10" fmla="*/ 3095062 h 3428998"/>
              <a:gd name="connsiteX11" fmla="*/ 1169740 w 6095996"/>
              <a:gd name="connsiteY11" fmla="*/ 3113676 h 3428998"/>
              <a:gd name="connsiteX12" fmla="*/ 1191614 w 6095996"/>
              <a:gd name="connsiteY12" fmla="*/ 3113676 h 3428998"/>
              <a:gd name="connsiteX13" fmla="*/ 1159148 w 6095996"/>
              <a:gd name="connsiteY13" fmla="*/ 3022545 h 3428998"/>
              <a:gd name="connsiteX14" fmla="*/ 961907 w 6095996"/>
              <a:gd name="connsiteY14" fmla="*/ 3022545 h 3428998"/>
              <a:gd name="connsiteX15" fmla="*/ 933640 w 6095996"/>
              <a:gd name="connsiteY15" fmla="*/ 3050248 h 3428998"/>
              <a:gd name="connsiteX16" fmla="*/ 961907 w 6095996"/>
              <a:gd name="connsiteY16" fmla="*/ 3076823 h 3428998"/>
              <a:gd name="connsiteX17" fmla="*/ 983467 w 6095996"/>
              <a:gd name="connsiteY17" fmla="*/ 3076823 h 3428998"/>
              <a:gd name="connsiteX18" fmla="*/ 991678 w 6095996"/>
              <a:gd name="connsiteY18" fmla="*/ 3085284 h 3428998"/>
              <a:gd name="connsiteX19" fmla="*/ 983467 w 6095996"/>
              <a:gd name="connsiteY19" fmla="*/ 3093745 h 3428998"/>
              <a:gd name="connsiteX20" fmla="*/ 937338 w 6095996"/>
              <a:gd name="connsiteY20" fmla="*/ 3093745 h 3428998"/>
              <a:gd name="connsiteX21" fmla="*/ 937338 w 6095996"/>
              <a:gd name="connsiteY21" fmla="*/ 3113676 h 3428998"/>
              <a:gd name="connsiteX22" fmla="*/ 982715 w 6095996"/>
              <a:gd name="connsiteY22" fmla="*/ 3113676 h 3428998"/>
              <a:gd name="connsiteX23" fmla="*/ 1011358 w 6095996"/>
              <a:gd name="connsiteY23" fmla="*/ 3085284 h 3428998"/>
              <a:gd name="connsiteX24" fmla="*/ 986727 w 6095996"/>
              <a:gd name="connsiteY24" fmla="*/ 3058709 h 3428998"/>
              <a:gd name="connsiteX25" fmla="*/ 961907 w 6095996"/>
              <a:gd name="connsiteY25" fmla="*/ 3058709 h 3428998"/>
              <a:gd name="connsiteX26" fmla="*/ 953320 w 6095996"/>
              <a:gd name="connsiteY26" fmla="*/ 3050248 h 3428998"/>
              <a:gd name="connsiteX27" fmla="*/ 961907 w 6095996"/>
              <a:gd name="connsiteY27" fmla="*/ 3041787 h 3428998"/>
              <a:gd name="connsiteX28" fmla="*/ 1004965 w 6095996"/>
              <a:gd name="connsiteY28" fmla="*/ 3041787 h 3428998"/>
              <a:gd name="connsiteX29" fmla="*/ 1004965 w 6095996"/>
              <a:gd name="connsiteY29" fmla="*/ 3022545 h 3428998"/>
              <a:gd name="connsiteX30" fmla="*/ 841570 w 6095996"/>
              <a:gd name="connsiteY30" fmla="*/ 3022545 h 3428998"/>
              <a:gd name="connsiteX31" fmla="*/ 841570 w 6095996"/>
              <a:gd name="connsiteY31" fmla="*/ 3113676 h 3428998"/>
              <a:gd name="connsiteX32" fmla="*/ 862691 w 6095996"/>
              <a:gd name="connsiteY32" fmla="*/ 3113676 h 3428998"/>
              <a:gd name="connsiteX33" fmla="*/ 862691 w 6095996"/>
              <a:gd name="connsiteY33" fmla="*/ 3057456 h 3428998"/>
              <a:gd name="connsiteX34" fmla="*/ 898981 w 6095996"/>
              <a:gd name="connsiteY34" fmla="*/ 3113488 h 3428998"/>
              <a:gd name="connsiteX35" fmla="*/ 898981 w 6095996"/>
              <a:gd name="connsiteY35" fmla="*/ 3113676 h 3428998"/>
              <a:gd name="connsiteX36" fmla="*/ 920855 w 6095996"/>
              <a:gd name="connsiteY36" fmla="*/ 3113676 h 3428998"/>
              <a:gd name="connsiteX37" fmla="*/ 920792 w 6095996"/>
              <a:gd name="connsiteY37" fmla="*/ 3093996 h 3428998"/>
              <a:gd name="connsiteX38" fmla="*/ 920667 w 6095996"/>
              <a:gd name="connsiteY38" fmla="*/ 3022545 h 3428998"/>
              <a:gd name="connsiteX39" fmla="*/ 899670 w 6095996"/>
              <a:gd name="connsiteY39" fmla="*/ 3022545 h 3428998"/>
              <a:gd name="connsiteX40" fmla="*/ 899670 w 6095996"/>
              <a:gd name="connsiteY40" fmla="*/ 3079831 h 3428998"/>
              <a:gd name="connsiteX41" fmla="*/ 863067 w 6095996"/>
              <a:gd name="connsiteY41" fmla="*/ 3022545 h 3428998"/>
              <a:gd name="connsiteX42" fmla="*/ 774443 w 6095996"/>
              <a:gd name="connsiteY42" fmla="*/ 3022545 h 3428998"/>
              <a:gd name="connsiteX43" fmla="*/ 742918 w 6095996"/>
              <a:gd name="connsiteY43" fmla="*/ 3113676 h 3428998"/>
              <a:gd name="connsiteX44" fmla="*/ 765167 w 6095996"/>
              <a:gd name="connsiteY44" fmla="*/ 3113676 h 3428998"/>
              <a:gd name="connsiteX45" fmla="*/ 770934 w 6095996"/>
              <a:gd name="connsiteY45" fmla="*/ 3095062 h 3428998"/>
              <a:gd name="connsiteX46" fmla="*/ 805844 w 6095996"/>
              <a:gd name="connsiteY46" fmla="*/ 3095062 h 3428998"/>
              <a:gd name="connsiteX47" fmla="*/ 811798 w 6095996"/>
              <a:gd name="connsiteY47" fmla="*/ 3113676 h 3428998"/>
              <a:gd name="connsiteX48" fmla="*/ 833735 w 6095996"/>
              <a:gd name="connsiteY48" fmla="*/ 3113676 h 3428998"/>
              <a:gd name="connsiteX49" fmla="*/ 801269 w 6095996"/>
              <a:gd name="connsiteY49" fmla="*/ 3022545 h 3428998"/>
              <a:gd name="connsiteX50" fmla="*/ 604403 w 6095996"/>
              <a:gd name="connsiteY50" fmla="*/ 3022545 h 3428998"/>
              <a:gd name="connsiteX51" fmla="*/ 576136 w 6095996"/>
              <a:gd name="connsiteY51" fmla="*/ 3050248 h 3428998"/>
              <a:gd name="connsiteX52" fmla="*/ 604403 w 6095996"/>
              <a:gd name="connsiteY52" fmla="*/ 3076823 h 3428998"/>
              <a:gd name="connsiteX53" fmla="*/ 625964 w 6095996"/>
              <a:gd name="connsiteY53" fmla="*/ 3076823 h 3428998"/>
              <a:gd name="connsiteX54" fmla="*/ 634174 w 6095996"/>
              <a:gd name="connsiteY54" fmla="*/ 3085284 h 3428998"/>
              <a:gd name="connsiteX55" fmla="*/ 625964 w 6095996"/>
              <a:gd name="connsiteY55" fmla="*/ 3093745 h 3428998"/>
              <a:gd name="connsiteX56" fmla="*/ 579772 w 6095996"/>
              <a:gd name="connsiteY56" fmla="*/ 3093745 h 3428998"/>
              <a:gd name="connsiteX57" fmla="*/ 579772 w 6095996"/>
              <a:gd name="connsiteY57" fmla="*/ 3113676 h 3428998"/>
              <a:gd name="connsiteX58" fmla="*/ 625149 w 6095996"/>
              <a:gd name="connsiteY58" fmla="*/ 3113676 h 3428998"/>
              <a:gd name="connsiteX59" fmla="*/ 653792 w 6095996"/>
              <a:gd name="connsiteY59" fmla="*/ 3085284 h 3428998"/>
              <a:gd name="connsiteX60" fmla="*/ 629223 w 6095996"/>
              <a:gd name="connsiteY60" fmla="*/ 3058709 h 3428998"/>
              <a:gd name="connsiteX61" fmla="*/ 604403 w 6095996"/>
              <a:gd name="connsiteY61" fmla="*/ 3058709 h 3428998"/>
              <a:gd name="connsiteX62" fmla="*/ 595817 w 6095996"/>
              <a:gd name="connsiteY62" fmla="*/ 3050248 h 3428998"/>
              <a:gd name="connsiteX63" fmla="*/ 604403 w 6095996"/>
              <a:gd name="connsiteY63" fmla="*/ 3041787 h 3428998"/>
              <a:gd name="connsiteX64" fmla="*/ 647461 w 6095996"/>
              <a:gd name="connsiteY64" fmla="*/ 3041787 h 3428998"/>
              <a:gd name="connsiteX65" fmla="*/ 647461 w 6095996"/>
              <a:gd name="connsiteY65" fmla="*/ 3022545 h 3428998"/>
              <a:gd name="connsiteX66" fmla="*/ 1023956 w 6095996"/>
              <a:gd name="connsiteY66" fmla="*/ 3022482 h 3428998"/>
              <a:gd name="connsiteX67" fmla="*/ 1023956 w 6095996"/>
              <a:gd name="connsiteY67" fmla="*/ 3113676 h 3428998"/>
              <a:gd name="connsiteX68" fmla="*/ 1045015 w 6095996"/>
              <a:gd name="connsiteY68" fmla="*/ 3113676 h 3428998"/>
              <a:gd name="connsiteX69" fmla="*/ 1045015 w 6095996"/>
              <a:gd name="connsiteY69" fmla="*/ 3075193 h 3428998"/>
              <a:gd name="connsiteX70" fmla="*/ 1074975 w 6095996"/>
              <a:gd name="connsiteY70" fmla="*/ 3113676 h 3428998"/>
              <a:gd name="connsiteX71" fmla="*/ 1099481 w 6095996"/>
              <a:gd name="connsiteY71" fmla="*/ 3113676 h 3428998"/>
              <a:gd name="connsiteX72" fmla="*/ 1065009 w 6095996"/>
              <a:gd name="connsiteY72" fmla="*/ 3068111 h 3428998"/>
              <a:gd name="connsiteX73" fmla="*/ 1099481 w 6095996"/>
              <a:gd name="connsiteY73" fmla="*/ 3022482 h 3428998"/>
              <a:gd name="connsiteX74" fmla="*/ 1074975 w 6095996"/>
              <a:gd name="connsiteY74" fmla="*/ 3022482 h 3428998"/>
              <a:gd name="connsiteX75" fmla="*/ 1045015 w 6095996"/>
              <a:gd name="connsiteY75" fmla="*/ 3060965 h 3428998"/>
              <a:gd name="connsiteX76" fmla="*/ 1045015 w 6095996"/>
              <a:gd name="connsiteY76" fmla="*/ 3022482 h 3428998"/>
              <a:gd name="connsiteX77" fmla="*/ 666076 w 6095996"/>
              <a:gd name="connsiteY77" fmla="*/ 3022482 h 3428998"/>
              <a:gd name="connsiteX78" fmla="*/ 666076 w 6095996"/>
              <a:gd name="connsiteY78" fmla="*/ 3113676 h 3428998"/>
              <a:gd name="connsiteX79" fmla="*/ 687073 w 6095996"/>
              <a:gd name="connsiteY79" fmla="*/ 3113676 h 3428998"/>
              <a:gd name="connsiteX80" fmla="*/ 687073 w 6095996"/>
              <a:gd name="connsiteY80" fmla="*/ 3075193 h 3428998"/>
              <a:gd name="connsiteX81" fmla="*/ 717032 w 6095996"/>
              <a:gd name="connsiteY81" fmla="*/ 3113676 h 3428998"/>
              <a:gd name="connsiteX82" fmla="*/ 741601 w 6095996"/>
              <a:gd name="connsiteY82" fmla="*/ 3113676 h 3428998"/>
              <a:gd name="connsiteX83" fmla="*/ 707067 w 6095996"/>
              <a:gd name="connsiteY83" fmla="*/ 3068111 h 3428998"/>
              <a:gd name="connsiteX84" fmla="*/ 741601 w 6095996"/>
              <a:gd name="connsiteY84" fmla="*/ 3022482 h 3428998"/>
              <a:gd name="connsiteX85" fmla="*/ 717032 w 6095996"/>
              <a:gd name="connsiteY85" fmla="*/ 3022482 h 3428998"/>
              <a:gd name="connsiteX86" fmla="*/ 687073 w 6095996"/>
              <a:gd name="connsiteY86" fmla="*/ 3060965 h 3428998"/>
              <a:gd name="connsiteX87" fmla="*/ 687073 w 6095996"/>
              <a:gd name="connsiteY87" fmla="*/ 3022482 h 3428998"/>
              <a:gd name="connsiteX88" fmla="*/ 0 w 6095996"/>
              <a:gd name="connsiteY88" fmla="*/ 0 h 3428998"/>
              <a:gd name="connsiteX89" fmla="*/ 6095996 w 6095996"/>
              <a:gd name="connsiteY89" fmla="*/ 0 h 3428998"/>
              <a:gd name="connsiteX90" fmla="*/ 6095996 w 6095996"/>
              <a:gd name="connsiteY90" fmla="*/ 3428998 h 3428998"/>
              <a:gd name="connsiteX91" fmla="*/ 0 w 6095996"/>
              <a:gd name="connsiteY91" fmla="*/ 3428998 h 342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95996" h="3428998">
                <a:moveTo>
                  <a:pt x="1146049" y="3041536"/>
                </a:moveTo>
                <a:lnTo>
                  <a:pt x="1157832" y="3076509"/>
                </a:lnTo>
                <a:lnTo>
                  <a:pt x="1134642" y="3076509"/>
                </a:lnTo>
                <a:close/>
                <a:moveTo>
                  <a:pt x="788169" y="3041536"/>
                </a:moveTo>
                <a:lnTo>
                  <a:pt x="799952" y="3076509"/>
                </a:lnTo>
                <a:lnTo>
                  <a:pt x="776762" y="3076509"/>
                </a:lnTo>
                <a:close/>
                <a:moveTo>
                  <a:pt x="1132323" y="3022545"/>
                </a:moveTo>
                <a:lnTo>
                  <a:pt x="1100859" y="3113676"/>
                </a:lnTo>
                <a:lnTo>
                  <a:pt x="1123109" y="3113676"/>
                </a:lnTo>
                <a:lnTo>
                  <a:pt x="1128876" y="3095062"/>
                </a:lnTo>
                <a:lnTo>
                  <a:pt x="1163786" y="3095062"/>
                </a:lnTo>
                <a:lnTo>
                  <a:pt x="1169740" y="3113676"/>
                </a:lnTo>
                <a:lnTo>
                  <a:pt x="1191614" y="3113676"/>
                </a:lnTo>
                <a:lnTo>
                  <a:pt x="1159148" y="3022545"/>
                </a:lnTo>
                <a:close/>
                <a:moveTo>
                  <a:pt x="961907" y="3022545"/>
                </a:moveTo>
                <a:cubicBezTo>
                  <a:pt x="944358" y="3022545"/>
                  <a:pt x="933640" y="3032824"/>
                  <a:pt x="933640" y="3050248"/>
                </a:cubicBezTo>
                <a:cubicBezTo>
                  <a:pt x="933640" y="3067672"/>
                  <a:pt x="945987" y="3076823"/>
                  <a:pt x="961907" y="3076823"/>
                </a:cubicBezTo>
                <a:lnTo>
                  <a:pt x="983467" y="3076823"/>
                </a:lnTo>
                <a:cubicBezTo>
                  <a:pt x="988920" y="3076823"/>
                  <a:pt x="991678" y="3080959"/>
                  <a:pt x="991678" y="3085284"/>
                </a:cubicBezTo>
                <a:cubicBezTo>
                  <a:pt x="991678" y="3089734"/>
                  <a:pt x="988920" y="3093745"/>
                  <a:pt x="983467" y="3093745"/>
                </a:cubicBezTo>
                <a:lnTo>
                  <a:pt x="937338" y="3093745"/>
                </a:lnTo>
                <a:lnTo>
                  <a:pt x="937338" y="3113676"/>
                </a:lnTo>
                <a:lnTo>
                  <a:pt x="982715" y="3113676"/>
                </a:lnTo>
                <a:cubicBezTo>
                  <a:pt x="1000703" y="3113676"/>
                  <a:pt x="1011358" y="3103774"/>
                  <a:pt x="1011358" y="3085284"/>
                </a:cubicBezTo>
                <a:cubicBezTo>
                  <a:pt x="1011358" y="3068612"/>
                  <a:pt x="1000641" y="3058709"/>
                  <a:pt x="986727" y="3058709"/>
                </a:cubicBezTo>
                <a:lnTo>
                  <a:pt x="961907" y="3058709"/>
                </a:lnTo>
                <a:cubicBezTo>
                  <a:pt x="956078" y="3058709"/>
                  <a:pt x="953320" y="3054698"/>
                  <a:pt x="953320" y="3050248"/>
                </a:cubicBezTo>
                <a:cubicBezTo>
                  <a:pt x="953320" y="3045798"/>
                  <a:pt x="956078" y="3041787"/>
                  <a:pt x="961907" y="3041787"/>
                </a:cubicBezTo>
                <a:lnTo>
                  <a:pt x="1004965" y="3041787"/>
                </a:lnTo>
                <a:lnTo>
                  <a:pt x="1004965" y="3022545"/>
                </a:lnTo>
                <a:close/>
                <a:moveTo>
                  <a:pt x="841570" y="3022545"/>
                </a:moveTo>
                <a:lnTo>
                  <a:pt x="841570" y="3113676"/>
                </a:lnTo>
                <a:lnTo>
                  <a:pt x="862691" y="3113676"/>
                </a:lnTo>
                <a:lnTo>
                  <a:pt x="862691" y="3057456"/>
                </a:lnTo>
                <a:lnTo>
                  <a:pt x="898981" y="3113488"/>
                </a:lnTo>
                <a:lnTo>
                  <a:pt x="898981" y="3113676"/>
                </a:lnTo>
                <a:lnTo>
                  <a:pt x="920855" y="3113676"/>
                </a:lnTo>
                <a:lnTo>
                  <a:pt x="920792" y="3093996"/>
                </a:lnTo>
                <a:lnTo>
                  <a:pt x="920667" y="3022545"/>
                </a:lnTo>
                <a:lnTo>
                  <a:pt x="899670" y="3022545"/>
                </a:lnTo>
                <a:lnTo>
                  <a:pt x="899670" y="3079831"/>
                </a:lnTo>
                <a:lnTo>
                  <a:pt x="863067" y="3022545"/>
                </a:lnTo>
                <a:close/>
                <a:moveTo>
                  <a:pt x="774443" y="3022545"/>
                </a:moveTo>
                <a:lnTo>
                  <a:pt x="742918" y="3113676"/>
                </a:lnTo>
                <a:lnTo>
                  <a:pt x="765167" y="3113676"/>
                </a:lnTo>
                <a:lnTo>
                  <a:pt x="770934" y="3095062"/>
                </a:lnTo>
                <a:lnTo>
                  <a:pt x="805844" y="3095062"/>
                </a:lnTo>
                <a:lnTo>
                  <a:pt x="811798" y="3113676"/>
                </a:lnTo>
                <a:lnTo>
                  <a:pt x="833735" y="3113676"/>
                </a:lnTo>
                <a:lnTo>
                  <a:pt x="801269" y="3022545"/>
                </a:lnTo>
                <a:close/>
                <a:moveTo>
                  <a:pt x="604403" y="3022545"/>
                </a:moveTo>
                <a:cubicBezTo>
                  <a:pt x="586791" y="3022545"/>
                  <a:pt x="576136" y="3032824"/>
                  <a:pt x="576136" y="3050248"/>
                </a:cubicBezTo>
                <a:cubicBezTo>
                  <a:pt x="576136" y="3067672"/>
                  <a:pt x="588484" y="3076823"/>
                  <a:pt x="604403" y="3076823"/>
                </a:cubicBezTo>
                <a:lnTo>
                  <a:pt x="625964" y="3076823"/>
                </a:lnTo>
                <a:cubicBezTo>
                  <a:pt x="631416" y="3076823"/>
                  <a:pt x="634174" y="3080959"/>
                  <a:pt x="634174" y="3085284"/>
                </a:cubicBezTo>
                <a:cubicBezTo>
                  <a:pt x="634174" y="3089734"/>
                  <a:pt x="631416" y="3093745"/>
                  <a:pt x="625964" y="3093745"/>
                </a:cubicBezTo>
                <a:lnTo>
                  <a:pt x="579772" y="3093745"/>
                </a:lnTo>
                <a:lnTo>
                  <a:pt x="579772" y="3113676"/>
                </a:lnTo>
                <a:lnTo>
                  <a:pt x="625149" y="3113676"/>
                </a:lnTo>
                <a:cubicBezTo>
                  <a:pt x="643137" y="3113676"/>
                  <a:pt x="653792" y="3103774"/>
                  <a:pt x="653792" y="3085284"/>
                </a:cubicBezTo>
                <a:cubicBezTo>
                  <a:pt x="653792" y="3068612"/>
                  <a:pt x="643137" y="3058709"/>
                  <a:pt x="629223" y="3058709"/>
                </a:cubicBezTo>
                <a:lnTo>
                  <a:pt x="604403" y="3058709"/>
                </a:lnTo>
                <a:cubicBezTo>
                  <a:pt x="598574" y="3058709"/>
                  <a:pt x="595817" y="3054698"/>
                  <a:pt x="595817" y="3050248"/>
                </a:cubicBezTo>
                <a:cubicBezTo>
                  <a:pt x="595817" y="3045798"/>
                  <a:pt x="598574" y="3041787"/>
                  <a:pt x="604403" y="3041787"/>
                </a:cubicBezTo>
                <a:lnTo>
                  <a:pt x="647461" y="3041787"/>
                </a:lnTo>
                <a:lnTo>
                  <a:pt x="647461" y="3022545"/>
                </a:lnTo>
                <a:close/>
                <a:moveTo>
                  <a:pt x="1023956" y="3022482"/>
                </a:moveTo>
                <a:lnTo>
                  <a:pt x="1023956" y="3113676"/>
                </a:lnTo>
                <a:lnTo>
                  <a:pt x="1045015" y="3113676"/>
                </a:lnTo>
                <a:lnTo>
                  <a:pt x="1045015" y="3075193"/>
                </a:lnTo>
                <a:lnTo>
                  <a:pt x="1074975" y="3113676"/>
                </a:lnTo>
                <a:lnTo>
                  <a:pt x="1099481" y="3113676"/>
                </a:lnTo>
                <a:lnTo>
                  <a:pt x="1065009" y="3068111"/>
                </a:lnTo>
                <a:lnTo>
                  <a:pt x="1099481" y="3022482"/>
                </a:lnTo>
                <a:lnTo>
                  <a:pt x="1074975" y="3022482"/>
                </a:lnTo>
                <a:lnTo>
                  <a:pt x="1045015" y="3060965"/>
                </a:lnTo>
                <a:lnTo>
                  <a:pt x="1045015" y="3022482"/>
                </a:lnTo>
                <a:close/>
                <a:moveTo>
                  <a:pt x="666076" y="3022482"/>
                </a:moveTo>
                <a:lnTo>
                  <a:pt x="666076" y="3113676"/>
                </a:lnTo>
                <a:lnTo>
                  <a:pt x="687073" y="3113676"/>
                </a:lnTo>
                <a:lnTo>
                  <a:pt x="687073" y="3075193"/>
                </a:lnTo>
                <a:lnTo>
                  <a:pt x="717032" y="3113676"/>
                </a:lnTo>
                <a:lnTo>
                  <a:pt x="741601" y="3113676"/>
                </a:lnTo>
                <a:lnTo>
                  <a:pt x="707067" y="3068111"/>
                </a:lnTo>
                <a:lnTo>
                  <a:pt x="741601" y="3022482"/>
                </a:lnTo>
                <a:lnTo>
                  <a:pt x="717032" y="3022482"/>
                </a:lnTo>
                <a:lnTo>
                  <a:pt x="687073" y="3060965"/>
                </a:lnTo>
                <a:lnTo>
                  <a:pt x="687073" y="3022482"/>
                </a:lnTo>
                <a:close/>
                <a:moveTo>
                  <a:pt x="0" y="0"/>
                </a:moveTo>
                <a:lnTo>
                  <a:pt x="6095996" y="0"/>
                </a:lnTo>
                <a:lnTo>
                  <a:pt x="6095996" y="3428998"/>
                </a:lnTo>
                <a:lnTo>
                  <a:pt x="0" y="3428998"/>
                </a:lnTo>
                <a:close/>
              </a:path>
            </a:pathLst>
          </a:custGeom>
        </p:spPr>
      </p:pic>
      <p:sp>
        <p:nvSpPr>
          <p:cNvPr id="10" name="Text Placeholder 9">
            <a:extLst>
              <a:ext uri="{FF2B5EF4-FFF2-40B4-BE49-F238E27FC236}">
                <a16:creationId xmlns:a16="http://schemas.microsoft.com/office/drawing/2014/main" id="{DE12FF2F-AA8D-E71A-0276-25703D33197C}"/>
              </a:ext>
            </a:extLst>
          </p:cNvPr>
          <p:cNvSpPr>
            <a:spLocks noGrp="1"/>
          </p:cNvSpPr>
          <p:nvPr>
            <p:ph type="body" sz="quarter" idx="16"/>
          </p:nvPr>
        </p:nvSpPr>
        <p:spPr/>
        <p:txBody>
          <a:bodyPr/>
          <a:lstStyle/>
          <a:p>
            <a:r>
              <a:rPr lang="nb-NO"/>
              <a:t>Tigergården</a:t>
            </a:r>
          </a:p>
        </p:txBody>
      </p:sp>
      <p:sp>
        <p:nvSpPr>
          <p:cNvPr id="11" name="Text Placeholder 10">
            <a:extLst>
              <a:ext uri="{FF2B5EF4-FFF2-40B4-BE49-F238E27FC236}">
                <a16:creationId xmlns:a16="http://schemas.microsoft.com/office/drawing/2014/main" id="{AA7CD732-922C-1DFA-0495-EB2FEC1952FB}"/>
              </a:ext>
            </a:extLst>
          </p:cNvPr>
          <p:cNvSpPr>
            <a:spLocks noGrp="1"/>
          </p:cNvSpPr>
          <p:nvPr>
            <p:ph type="body" sz="quarter" idx="25"/>
          </p:nvPr>
        </p:nvSpPr>
        <p:spPr>
          <a:xfrm rot="5400000">
            <a:off x="4820181" y="4232647"/>
            <a:ext cx="2093913" cy="486626"/>
          </a:xfrm>
        </p:spPr>
        <p:txBody>
          <a:bodyPr/>
          <a:lstStyle/>
          <a:p>
            <a:r>
              <a:rPr lang="nb-NO"/>
              <a:t>Nedre Bleiker Gård</a:t>
            </a:r>
          </a:p>
        </p:txBody>
      </p:sp>
      <p:sp>
        <p:nvSpPr>
          <p:cNvPr id="12" name="Text Placeholder 11">
            <a:extLst>
              <a:ext uri="{FF2B5EF4-FFF2-40B4-BE49-F238E27FC236}">
                <a16:creationId xmlns:a16="http://schemas.microsoft.com/office/drawing/2014/main" id="{B2D4E700-490B-2F0A-4952-549E218009F4}"/>
              </a:ext>
            </a:extLst>
          </p:cNvPr>
          <p:cNvSpPr>
            <a:spLocks noGrp="1"/>
          </p:cNvSpPr>
          <p:nvPr>
            <p:ph type="body" sz="quarter" idx="26"/>
          </p:nvPr>
        </p:nvSpPr>
        <p:spPr>
          <a:xfrm rot="5400000">
            <a:off x="10901730" y="4232646"/>
            <a:ext cx="2093913" cy="486626"/>
          </a:xfrm>
        </p:spPr>
        <p:txBody>
          <a:bodyPr/>
          <a:lstStyle/>
          <a:p>
            <a:r>
              <a:rPr lang="nb-NO"/>
              <a:t>Ranheimsfjæra</a:t>
            </a:r>
          </a:p>
        </p:txBody>
      </p:sp>
      <p:sp>
        <p:nvSpPr>
          <p:cNvPr id="13" name="TekstSylinder 24">
            <a:extLst>
              <a:ext uri="{FF2B5EF4-FFF2-40B4-BE49-F238E27FC236}">
                <a16:creationId xmlns:a16="http://schemas.microsoft.com/office/drawing/2014/main" id="{EEE1E956-BF66-214F-47F3-E1E95EF59C41}"/>
              </a:ext>
            </a:extLst>
          </p:cNvPr>
          <p:cNvSpPr txBox="1"/>
          <p:nvPr/>
        </p:nvSpPr>
        <p:spPr>
          <a:xfrm>
            <a:off x="525435" y="883326"/>
            <a:ext cx="5285703" cy="1210588"/>
          </a:xfrm>
          <a:prstGeom prst="rect">
            <a:avLst/>
          </a:prstGeom>
          <a:noFill/>
          <a:ln w="12700" cap="flat">
            <a:noFill/>
            <a:miter lim="400000"/>
          </a:ln>
          <a:effectLst/>
          <a:sp3d/>
        </p:spPr>
        <p:txBody>
          <a:bodyPr rot="0" spcFirstLastPara="1" vertOverflow="overflow" horzOverflow="overflow" vert="horz" wrap="square" lIns="50800" tIns="50800" rIns="50800" bIns="50800" numCol="1" spcCol="381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Bolig</a:t>
            </a:r>
            <a:r>
              <a:rPr kumimoji="0" lang="en-AU" sz="2400" b="1"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nb-NO"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utvikler bærekraftige boliger</a:t>
            </a:r>
            <a:br>
              <a:rPr kumimoji="0" lang="nb-NO"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br>
            <a:r>
              <a:rPr kumimoji="0" lang="nb-NO"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som er moderne, trygge og komfortable å bo i</a:t>
            </a:r>
            <a:endParaRPr kumimoji="0" lang="en-AU"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endParaRPr>
          </a:p>
        </p:txBody>
      </p:sp>
      <p:sp>
        <p:nvSpPr>
          <p:cNvPr id="14" name="TextBox 13">
            <a:extLst>
              <a:ext uri="{FF2B5EF4-FFF2-40B4-BE49-F238E27FC236}">
                <a16:creationId xmlns:a16="http://schemas.microsoft.com/office/drawing/2014/main" id="{2BCC707B-3E21-DF05-A9D8-D3F9A1EF666A}"/>
              </a:ext>
            </a:extLst>
          </p:cNvPr>
          <p:cNvSpPr txBox="1"/>
          <p:nvPr/>
        </p:nvSpPr>
        <p:spPr>
          <a:xfrm>
            <a:off x="525435" y="2294580"/>
            <a:ext cx="4951749" cy="57708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05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Vi er til stede fra konsept- og grunnervervsstadiet til ferdigstillelse og overlevering til kunde. Vi er opptatt av å bygge gode nabolag og bidra til bærekraftig byutvikling.</a:t>
            </a:r>
          </a:p>
        </p:txBody>
      </p:sp>
    </p:spTree>
    <p:extLst>
      <p:ext uri="{BB962C8B-B14F-4D97-AF65-F5344CB8AC3E}">
        <p14:creationId xmlns:p14="http://schemas.microsoft.com/office/powerpoint/2010/main" val="1937754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6">
            <a:extLst>
              <a:ext uri="{FF2B5EF4-FFF2-40B4-BE49-F238E27FC236}">
                <a16:creationId xmlns:a16="http://schemas.microsoft.com/office/drawing/2014/main" id="{659E9311-2FC0-A92D-4F05-79F5118CDF5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81203" y="3429002"/>
            <a:ext cx="3713193"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pic>
      <p:pic>
        <p:nvPicPr>
          <p:cNvPr id="15" name="Picture Placeholder 14">
            <a:extLst>
              <a:ext uri="{FF2B5EF4-FFF2-40B4-BE49-F238E27FC236}">
                <a16:creationId xmlns:a16="http://schemas.microsoft.com/office/drawing/2014/main" id="{5B86843C-D2E8-99E7-D3F3-4CB63571EADB}"/>
              </a:ext>
            </a:extLst>
          </p:cNvPr>
          <p:cNvPicPr>
            <a:picLocks noGrp="1" noChangeAspect="1"/>
          </p:cNvPicPr>
          <p:nvPr>
            <p:ph type="pic" sz="quarter" idx="20"/>
          </p:nvPr>
        </p:nvPicPr>
        <p:blipFill rotWithShape="1">
          <a:blip r:embed="rId4" cstate="screen">
            <a:extLst>
              <a:ext uri="{28A0092B-C50C-407E-A947-70E740481C1C}">
                <a14:useLocalDpi xmlns:a14="http://schemas.microsoft.com/office/drawing/2010/main"/>
              </a:ext>
            </a:extLst>
          </a:blip>
          <a:srcRect/>
          <a:stretch/>
        </p:blipFill>
        <p:spPr>
          <a:xfrm>
            <a:off x="4768011" y="3429000"/>
            <a:ext cx="3713192" cy="3428998"/>
          </a:xfrm>
        </p:spPr>
      </p:pic>
      <p:pic>
        <p:nvPicPr>
          <p:cNvPr id="7" name="Picture Placeholder 6">
            <a:extLst>
              <a:ext uri="{FF2B5EF4-FFF2-40B4-BE49-F238E27FC236}">
                <a16:creationId xmlns:a16="http://schemas.microsoft.com/office/drawing/2014/main" id="{2239D436-D999-36D1-2C8D-68565024EBD5}"/>
              </a:ext>
            </a:extLst>
          </p:cNvPr>
          <p:cNvPicPr>
            <a:picLocks noGrp="1" noChangeAspect="1"/>
          </p:cNvPicPr>
          <p:nvPr>
            <p:ph type="pic" sz="quarter" idx="19"/>
          </p:nvPr>
        </p:nvPicPr>
        <p:blipFill rotWithShape="1">
          <a:blip r:embed="rId5" cstate="screen">
            <a:extLst>
              <a:ext uri="{28A0092B-C50C-407E-A947-70E740481C1C}">
                <a14:useLocalDpi xmlns:a14="http://schemas.microsoft.com/office/drawing/2010/main"/>
              </a:ext>
            </a:extLst>
          </a:blip>
          <a:srcRect/>
          <a:stretch/>
        </p:blipFill>
        <p:spPr>
          <a:xfrm>
            <a:off x="8480004" y="-2"/>
            <a:ext cx="3710797" cy="3441706"/>
          </a:xfrm>
        </p:spPr>
      </p:pic>
      <p:sp>
        <p:nvSpPr>
          <p:cNvPr id="10" name="Text Placeholder 9">
            <a:extLst>
              <a:ext uri="{FF2B5EF4-FFF2-40B4-BE49-F238E27FC236}">
                <a16:creationId xmlns:a16="http://schemas.microsoft.com/office/drawing/2014/main" id="{DE12FF2F-AA8D-E71A-0276-25703D33197C}"/>
              </a:ext>
            </a:extLst>
          </p:cNvPr>
          <p:cNvSpPr>
            <a:spLocks noGrp="1"/>
          </p:cNvSpPr>
          <p:nvPr>
            <p:ph type="body" sz="quarter" idx="16"/>
          </p:nvPr>
        </p:nvSpPr>
        <p:spPr/>
        <p:txBody>
          <a:bodyPr/>
          <a:lstStyle/>
          <a:p>
            <a:r>
              <a:rPr lang="nb-NO"/>
              <a:t>Skanska Stålfabrikken</a:t>
            </a:r>
          </a:p>
        </p:txBody>
      </p:sp>
      <p:sp>
        <p:nvSpPr>
          <p:cNvPr id="11" name="Text Placeholder 10">
            <a:extLst>
              <a:ext uri="{FF2B5EF4-FFF2-40B4-BE49-F238E27FC236}">
                <a16:creationId xmlns:a16="http://schemas.microsoft.com/office/drawing/2014/main" id="{AA7CD732-922C-1DFA-0495-EB2FEC1952FB}"/>
              </a:ext>
            </a:extLst>
          </p:cNvPr>
          <p:cNvSpPr>
            <a:spLocks noGrp="1"/>
          </p:cNvSpPr>
          <p:nvPr>
            <p:ph type="body" sz="quarter" idx="25"/>
          </p:nvPr>
        </p:nvSpPr>
        <p:spPr>
          <a:xfrm rot="5400000">
            <a:off x="11099535" y="3987734"/>
            <a:ext cx="1727196" cy="609737"/>
          </a:xfrm>
        </p:spPr>
        <p:txBody>
          <a:bodyPr/>
          <a:lstStyle/>
          <a:p>
            <a:r>
              <a:rPr lang="nb-NO"/>
              <a:t>Student </a:t>
            </a:r>
            <a:r>
              <a:rPr lang="nb-NO" err="1"/>
              <a:t>homes</a:t>
            </a:r>
            <a:r>
              <a:rPr lang="nb-NO"/>
              <a:t> at Svalbard, Skanska Husfabrikken</a:t>
            </a:r>
          </a:p>
        </p:txBody>
      </p:sp>
      <p:sp>
        <p:nvSpPr>
          <p:cNvPr id="12" name="Text Placeholder 11">
            <a:extLst>
              <a:ext uri="{FF2B5EF4-FFF2-40B4-BE49-F238E27FC236}">
                <a16:creationId xmlns:a16="http://schemas.microsoft.com/office/drawing/2014/main" id="{B2D4E700-490B-2F0A-4952-549E218009F4}"/>
              </a:ext>
            </a:extLst>
          </p:cNvPr>
          <p:cNvSpPr>
            <a:spLocks noGrp="1"/>
          </p:cNvSpPr>
          <p:nvPr>
            <p:ph type="body" sz="quarter" idx="26"/>
          </p:nvPr>
        </p:nvSpPr>
        <p:spPr>
          <a:xfrm rot="5400000">
            <a:off x="7177465" y="4232641"/>
            <a:ext cx="2093913" cy="486626"/>
          </a:xfrm>
        </p:spPr>
        <p:txBody>
          <a:bodyPr/>
          <a:lstStyle/>
          <a:p>
            <a:r>
              <a:rPr lang="nb-NO"/>
              <a:t>Skanska Survey</a:t>
            </a:r>
          </a:p>
        </p:txBody>
      </p:sp>
      <p:sp>
        <p:nvSpPr>
          <p:cNvPr id="13" name="TekstSylinder 24">
            <a:extLst>
              <a:ext uri="{FF2B5EF4-FFF2-40B4-BE49-F238E27FC236}">
                <a16:creationId xmlns:a16="http://schemas.microsoft.com/office/drawing/2014/main" id="{EEE1E956-BF66-214F-47F3-E1E95EF59C41}"/>
              </a:ext>
            </a:extLst>
          </p:cNvPr>
          <p:cNvSpPr txBox="1"/>
          <p:nvPr/>
        </p:nvSpPr>
        <p:spPr>
          <a:xfrm>
            <a:off x="576263" y="720725"/>
            <a:ext cx="3737552" cy="1210588"/>
          </a:xfrm>
          <a:prstGeom prst="rect">
            <a:avLst/>
          </a:prstGeom>
          <a:noFill/>
          <a:ln w="12700" cap="flat">
            <a:noFill/>
            <a:miter lim="400000"/>
          </a:ln>
          <a:effectLst/>
          <a:sp3d/>
        </p:spPr>
        <p:txBody>
          <a:bodyPr rot="0" spcFirstLastPara="1" vertOverflow="overflow" horzOverflow="overflow" vert="horz" wrap="square" lIns="50800" tIns="50800" rIns="50800" bIns="50800" numCol="1" spcCol="381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2400" b="0" i="0" u="none" strike="noStrike" kern="0" cap="none" spc="0" normalizeH="0" baseline="0" noProof="0">
                <a:ln>
                  <a:noFill/>
                </a:ln>
                <a:solidFill>
                  <a:srgbClr val="143275"/>
                </a:solidFill>
                <a:effectLst/>
                <a:uLnTx/>
                <a:uFillTx/>
                <a:latin typeface="Shape Sans"/>
                <a:ea typeface="+mn-ea"/>
                <a:cs typeface="+mn-cs"/>
              </a:rPr>
              <a:t>Våre </a:t>
            </a:r>
            <a:r>
              <a:rPr kumimoji="0" lang="nb-NO" sz="2400" b="1" i="0" u="none" strike="noStrike" kern="0" cap="none" spc="0" normalizeH="0" baseline="0" noProof="0">
                <a:ln>
                  <a:noFill/>
                </a:ln>
                <a:solidFill>
                  <a:srgbClr val="143275"/>
                </a:solidFill>
                <a:effectLst/>
                <a:uLnTx/>
                <a:uFillTx/>
                <a:latin typeface="Shape Sans"/>
                <a:ea typeface="+mn-ea"/>
                <a:cs typeface="+mn-cs"/>
              </a:rPr>
              <a:t>spesialistselskaper</a:t>
            </a:r>
            <a:r>
              <a:rPr kumimoji="0" lang="nb-NO" sz="2400" b="0" i="0" u="none" strike="noStrike" kern="0" cap="none" spc="0" normalizeH="0" baseline="0" noProof="0">
                <a:ln>
                  <a:noFill/>
                </a:ln>
                <a:solidFill>
                  <a:srgbClr val="143275"/>
                </a:solidFill>
                <a:effectLst/>
                <a:uLnTx/>
                <a:uFillTx/>
                <a:latin typeface="Shape Sans"/>
                <a:ea typeface="+mn-ea"/>
                <a:cs typeface="+mn-cs"/>
              </a:rPr>
              <a:t> viser vei mot en mer industrialisert fremtid</a:t>
            </a:r>
            <a:endParaRPr kumimoji="0" lang="en-AU" sz="2400" b="0" i="0" u="none" strike="noStrike" kern="0" cap="none" spc="0" normalizeH="0" baseline="0" noProof="0">
              <a:ln>
                <a:noFill/>
              </a:ln>
              <a:solidFill>
                <a:srgbClr val="143275"/>
              </a:solidFill>
              <a:effectLst/>
              <a:uLnTx/>
              <a:uFillTx/>
              <a:latin typeface="Shape Sans"/>
              <a:ea typeface="+mn-ea"/>
              <a:cs typeface="+mn-cs"/>
            </a:endParaRPr>
          </a:p>
        </p:txBody>
      </p:sp>
      <p:sp>
        <p:nvSpPr>
          <p:cNvPr id="14" name="TextBox 13">
            <a:extLst>
              <a:ext uri="{FF2B5EF4-FFF2-40B4-BE49-F238E27FC236}">
                <a16:creationId xmlns:a16="http://schemas.microsoft.com/office/drawing/2014/main" id="{2BCC707B-3E21-DF05-A9D8-D3F9A1EF666A}"/>
              </a:ext>
            </a:extLst>
          </p:cNvPr>
          <p:cNvSpPr txBox="1"/>
          <p:nvPr/>
        </p:nvSpPr>
        <p:spPr>
          <a:xfrm>
            <a:off x="576262" y="2181000"/>
            <a:ext cx="3737553" cy="3754874"/>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a:ln>
                  <a:noFill/>
                </a:ln>
                <a:solidFill>
                  <a:srgbClr val="143275"/>
                </a:solidFill>
                <a:effectLst/>
                <a:uLnTx/>
                <a:uFillTx/>
                <a:latin typeface="Shape Sans" panose="00000500000000000000" pitchFamily="50" charset="0"/>
                <a:ea typeface="+mn-ea"/>
                <a:cs typeface="+mn-cs"/>
              </a:rPr>
              <a:t>Skanska </a:t>
            </a:r>
            <a:r>
              <a:rPr kumimoji="0" lang="nb-NO" sz="1400" b="1" i="0" u="none" strike="noStrike" kern="1200" cap="none" spc="0" normalizeH="0" baseline="0" noProof="0" err="1">
                <a:ln>
                  <a:noFill/>
                </a:ln>
                <a:solidFill>
                  <a:srgbClr val="143275"/>
                </a:solidFill>
                <a:effectLst/>
                <a:uLnTx/>
                <a:uFillTx/>
                <a:latin typeface="Shape Sans" panose="00000500000000000000" pitchFamily="50" charset="0"/>
                <a:ea typeface="+mn-ea"/>
                <a:cs typeface="+mn-cs"/>
              </a:rPr>
              <a:t>Husfabrikken</a:t>
            </a:r>
            <a:r>
              <a:rPr kumimoji="0" lang="nb-NO" sz="1400" b="1" i="0" u="none" strike="noStrike" kern="1200" cap="none" spc="0" normalizeH="0" baseline="0" noProof="0">
                <a:ln>
                  <a:noFill/>
                </a:ln>
                <a:solidFill>
                  <a:srgbClr val="143275"/>
                </a:solidFill>
                <a:effectLst/>
                <a:uLnTx/>
                <a:uFillTx/>
                <a:latin typeface="Shape Sans" panose="00000500000000000000" pitchFamily="50" charset="0"/>
                <a:ea typeface="+mn-ea"/>
                <a:cs typeface="+mn-cs"/>
              </a:rPr>
              <a:t> </a:t>
            </a:r>
            <a:r>
              <a:rPr kumimoji="0" lang="nb-NO"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leverer prefabrikkerte moduler til alle typer bygg.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a:ln>
                  <a:noFill/>
                </a:ln>
                <a:solidFill>
                  <a:srgbClr val="143275"/>
                </a:solidFill>
                <a:effectLst/>
                <a:uLnTx/>
                <a:uFillTx/>
                <a:latin typeface="Shape Sans" panose="00000500000000000000" pitchFamily="50" charset="0"/>
                <a:ea typeface="+mn-ea"/>
                <a:cs typeface="+mn-cs"/>
              </a:rPr>
              <a:t>
Skanska Stålfabrikken </a:t>
            </a:r>
            <a:r>
              <a:rPr kumimoji="0" lang="nb-NO"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designer og produserer </a:t>
            </a:r>
            <a:r>
              <a:rPr kumimoji="0" lang="nb-NO" sz="1400" b="0" i="0" u="none" strike="noStrike" kern="1200" cap="none" spc="0" normalizeH="0" baseline="0" noProof="0" err="1">
                <a:ln>
                  <a:noFill/>
                </a:ln>
                <a:solidFill>
                  <a:srgbClr val="143275"/>
                </a:solidFill>
                <a:effectLst/>
                <a:uLnTx/>
                <a:uFillTx/>
                <a:latin typeface="Shape Sans" panose="00000500000000000000" pitchFamily="50" charset="0"/>
                <a:ea typeface="+mn-ea"/>
                <a:cs typeface="+mn-cs"/>
              </a:rPr>
              <a:t>stålopphengssystemer</a:t>
            </a:r>
            <a:r>
              <a:rPr kumimoji="0" lang="nb-NO"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 til alle typer bygg og konstruksjoner.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a:ln>
                  <a:noFill/>
                </a:ln>
                <a:solidFill>
                  <a:srgbClr val="143275"/>
                </a:solidFill>
                <a:effectLst/>
                <a:uLnTx/>
                <a:uFillTx/>
                <a:latin typeface="Shape Sans" panose="00000500000000000000" pitchFamily="50" charset="0"/>
                <a:ea typeface="+mn-ea"/>
                <a:cs typeface="+mn-cs"/>
              </a:rPr>
              <a:t>
Skanska Survey </a:t>
            </a:r>
            <a:r>
              <a:rPr kumimoji="0" lang="nb-NO"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har ressurser og kompetanse til å levere komplette landmålings-, modellerings- og dokumentasjonstjenester til bruk i alle prosjektfaser og prosjektstørrelser.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a:ln>
                  <a:noFill/>
                </a:ln>
                <a:solidFill>
                  <a:srgbClr val="143275"/>
                </a:solidFill>
                <a:effectLst/>
                <a:uLnTx/>
                <a:uFillTx/>
                <a:latin typeface="Shape Sans" panose="00000500000000000000" pitchFamily="50" charset="0"/>
                <a:ea typeface="+mn-ea"/>
                <a:cs typeface="+mn-cs"/>
              </a:rPr>
              <a:t>
UCO </a:t>
            </a:r>
            <a:r>
              <a:rPr kumimoji="0" lang="nb-NO"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er en utleie- og tjenesteleverandør som spesialiserer seg på maskiner og utstyr for profesjonelle brukere innen bygg og anlegg og andre næringer.</a:t>
            </a:r>
          </a:p>
        </p:txBody>
      </p:sp>
      <p:pic>
        <p:nvPicPr>
          <p:cNvPr id="4" name="Picture Placeholder 6">
            <a:extLst>
              <a:ext uri="{FF2B5EF4-FFF2-40B4-BE49-F238E27FC236}">
                <a16:creationId xmlns:a16="http://schemas.microsoft.com/office/drawing/2014/main" id="{B2E879DF-5A79-70F0-3EED-2F28B78B180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766811" y="1"/>
            <a:ext cx="3713193" cy="3428998"/>
          </a:xfrm>
          <a:custGeom>
            <a:avLst/>
            <a:gdLst>
              <a:gd name="connsiteX0" fmla="*/ 0 w 6095997"/>
              <a:gd name="connsiteY0" fmla="*/ 0 h 3428998"/>
              <a:gd name="connsiteX1" fmla="*/ 6095997 w 6095997"/>
              <a:gd name="connsiteY1" fmla="*/ 0 h 3428998"/>
              <a:gd name="connsiteX2" fmla="*/ 6095997 w 6095997"/>
              <a:gd name="connsiteY2" fmla="*/ 3428998 h 3428998"/>
              <a:gd name="connsiteX3" fmla="*/ 0 w 6095997"/>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6095997" h="3428998">
                <a:moveTo>
                  <a:pt x="0" y="0"/>
                </a:moveTo>
                <a:lnTo>
                  <a:pt x="6095997" y="0"/>
                </a:lnTo>
                <a:lnTo>
                  <a:pt x="6095997" y="3428998"/>
                </a:lnTo>
                <a:lnTo>
                  <a:pt x="0" y="3428998"/>
                </a:lnTo>
                <a:close/>
              </a:path>
            </a:pathLst>
          </a:custGeom>
          <a:solidFill>
            <a:srgbClr val="ECECEC"/>
          </a:solidFill>
        </p:spPr>
      </p:pic>
      <p:sp>
        <p:nvSpPr>
          <p:cNvPr id="5" name="Text Placeholder 11">
            <a:extLst>
              <a:ext uri="{FF2B5EF4-FFF2-40B4-BE49-F238E27FC236}">
                <a16:creationId xmlns:a16="http://schemas.microsoft.com/office/drawing/2014/main" id="{7368738D-8113-CB9D-90CB-184ABDA0D061}"/>
              </a:ext>
            </a:extLst>
          </p:cNvPr>
          <p:cNvSpPr txBox="1">
            <a:spLocks/>
          </p:cNvSpPr>
          <p:nvPr/>
        </p:nvSpPr>
        <p:spPr>
          <a:xfrm rot="5400000">
            <a:off x="7194296" y="803642"/>
            <a:ext cx="2093913" cy="486626"/>
          </a:xfrm>
          <a:prstGeom prst="rect">
            <a:avLst/>
          </a:prstGeom>
        </p:spPr>
        <p:txBody>
          <a:bodyPr vert="horz" lIns="180000" tIns="180000" rIns="0" bIns="180000" rtlCol="0" anchor="ctr">
            <a:spAutoFit/>
          </a:bodyPr>
          <a:lstStyle>
            <a:lvl1pPr marL="6350" indent="0" algn="l" defTabSz="914400" rtl="0" eaLnBrk="1" latinLnBrk="0" hangingPunct="1">
              <a:lnSpc>
                <a:spcPct val="100000"/>
              </a:lnSpc>
              <a:spcBef>
                <a:spcPts val="1000"/>
              </a:spcBef>
              <a:spcAft>
                <a:spcPts val="0"/>
              </a:spcAft>
              <a:buFont typeface="Arial" panose="020B0604020202020204" pitchFamily="34" charset="0"/>
              <a:buNone/>
              <a:tabLst/>
              <a:defRPr sz="800" kern="1200" spc="40" baseline="0">
                <a:solidFill>
                  <a:schemeClr val="bg1"/>
                </a:solidFill>
                <a:latin typeface="+mn-lt"/>
                <a:ea typeface="+mn-ea"/>
                <a:cs typeface="+mn-cs"/>
              </a:defRPr>
            </a:lvl1pPr>
            <a:lvl2pPr marL="180975" indent="0" algn="l" defTabSz="914400" rtl="0" eaLnBrk="1" latinLnBrk="0" hangingPunct="1">
              <a:lnSpc>
                <a:spcPct val="100000"/>
              </a:lnSpc>
              <a:spcBef>
                <a:spcPts val="500"/>
              </a:spcBef>
              <a:spcAft>
                <a:spcPts val="0"/>
              </a:spcAft>
              <a:buFont typeface="Arial" panose="020B0604020202020204" pitchFamily="34" charset="0"/>
              <a:buNone/>
              <a:tabLst/>
              <a:defRPr sz="800" kern="1200" spc="40" baseline="0">
                <a:solidFill>
                  <a:schemeClr val="tx2"/>
                </a:solidFill>
                <a:latin typeface="+mn-lt"/>
                <a:ea typeface="+mn-ea"/>
                <a:cs typeface="+mn-cs"/>
              </a:defRPr>
            </a:lvl2pPr>
            <a:lvl3pPr marL="357188" indent="0" algn="l" defTabSz="914400" rtl="0" eaLnBrk="1" latinLnBrk="0" hangingPunct="1">
              <a:lnSpc>
                <a:spcPct val="100000"/>
              </a:lnSpc>
              <a:spcBef>
                <a:spcPts val="500"/>
              </a:spcBef>
              <a:spcAft>
                <a:spcPts val="0"/>
              </a:spcAft>
              <a:buFont typeface="Arial" panose="020B0604020202020204" pitchFamily="34" charset="0"/>
              <a:buNone/>
              <a:tabLst/>
              <a:defRPr sz="800" kern="1200" spc="40" baseline="0">
                <a:solidFill>
                  <a:schemeClr val="tx2"/>
                </a:solidFill>
                <a:latin typeface="+mn-lt"/>
                <a:ea typeface="+mn-ea"/>
                <a:cs typeface="+mn-cs"/>
              </a:defRPr>
            </a:lvl3pPr>
            <a:lvl4pPr marL="539563" indent="0" algn="l" defTabSz="914400" rtl="0" eaLnBrk="1" latinLnBrk="0" hangingPunct="1">
              <a:lnSpc>
                <a:spcPct val="100000"/>
              </a:lnSpc>
              <a:spcBef>
                <a:spcPts val="500"/>
              </a:spcBef>
              <a:spcAft>
                <a:spcPts val="0"/>
              </a:spcAft>
              <a:buFont typeface="Arial" panose="020B0604020202020204" pitchFamily="34" charset="0"/>
              <a:buNone/>
              <a:tabLst/>
              <a:defRPr sz="800" kern="1200" spc="40" baseline="0">
                <a:solidFill>
                  <a:schemeClr val="tx2"/>
                </a:solidFill>
                <a:latin typeface="+mn-lt"/>
                <a:ea typeface="+mn-ea"/>
                <a:cs typeface="+mn-cs"/>
              </a:defRPr>
            </a:lvl4pPr>
            <a:lvl5pPr marL="715962" indent="0" algn="l" defTabSz="914400" rtl="0" eaLnBrk="1" latinLnBrk="0" hangingPunct="1">
              <a:lnSpc>
                <a:spcPct val="100000"/>
              </a:lnSpc>
              <a:spcBef>
                <a:spcPts val="500"/>
              </a:spcBef>
              <a:spcAft>
                <a:spcPts val="0"/>
              </a:spcAft>
              <a:buFont typeface="Arial" panose="020B0604020202020204" pitchFamily="34" charset="0"/>
              <a:buNone/>
              <a:tabLst/>
              <a:defRPr sz="800" kern="1200" spc="4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5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nb-NO" sz="800" b="0" i="0" u="none" strike="noStrike" kern="1200" cap="none" spc="40" normalizeH="0" baseline="0" noProof="0">
                <a:ln>
                  <a:noFill/>
                </a:ln>
                <a:solidFill>
                  <a:srgbClr val="FFFFFF"/>
                </a:solidFill>
                <a:effectLst/>
                <a:uLnTx/>
                <a:uFillTx/>
                <a:latin typeface="Shape Sans"/>
                <a:ea typeface="+mn-ea"/>
                <a:cs typeface="+mn-cs"/>
              </a:rPr>
              <a:t>UCO</a:t>
            </a:r>
          </a:p>
        </p:txBody>
      </p:sp>
    </p:spTree>
    <p:extLst>
      <p:ext uri="{BB962C8B-B14F-4D97-AF65-F5344CB8AC3E}">
        <p14:creationId xmlns:p14="http://schemas.microsoft.com/office/powerpoint/2010/main" val="3836189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12">
            <a:extLst>
              <a:ext uri="{FF2B5EF4-FFF2-40B4-BE49-F238E27FC236}">
                <a16:creationId xmlns:a16="http://schemas.microsoft.com/office/drawing/2014/main" id="{5AB849C3-EB08-6D52-2364-233DB0ED82B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 y="3429002"/>
            <a:ext cx="6095996" cy="3428998"/>
          </a:xfrm>
          <a:custGeom>
            <a:avLst/>
            <a:gdLst>
              <a:gd name="connsiteX0" fmla="*/ 1146049 w 6095996"/>
              <a:gd name="connsiteY0" fmla="*/ 3041536 h 3428998"/>
              <a:gd name="connsiteX1" fmla="*/ 1157832 w 6095996"/>
              <a:gd name="connsiteY1" fmla="*/ 3076509 h 3428998"/>
              <a:gd name="connsiteX2" fmla="*/ 1134642 w 6095996"/>
              <a:gd name="connsiteY2" fmla="*/ 3076509 h 3428998"/>
              <a:gd name="connsiteX3" fmla="*/ 788169 w 6095996"/>
              <a:gd name="connsiteY3" fmla="*/ 3041536 h 3428998"/>
              <a:gd name="connsiteX4" fmla="*/ 799952 w 6095996"/>
              <a:gd name="connsiteY4" fmla="*/ 3076509 h 3428998"/>
              <a:gd name="connsiteX5" fmla="*/ 776762 w 6095996"/>
              <a:gd name="connsiteY5" fmla="*/ 3076509 h 3428998"/>
              <a:gd name="connsiteX6" fmla="*/ 1132323 w 6095996"/>
              <a:gd name="connsiteY6" fmla="*/ 3022545 h 3428998"/>
              <a:gd name="connsiteX7" fmla="*/ 1100859 w 6095996"/>
              <a:gd name="connsiteY7" fmla="*/ 3113676 h 3428998"/>
              <a:gd name="connsiteX8" fmla="*/ 1123109 w 6095996"/>
              <a:gd name="connsiteY8" fmla="*/ 3113676 h 3428998"/>
              <a:gd name="connsiteX9" fmla="*/ 1128876 w 6095996"/>
              <a:gd name="connsiteY9" fmla="*/ 3095062 h 3428998"/>
              <a:gd name="connsiteX10" fmla="*/ 1163786 w 6095996"/>
              <a:gd name="connsiteY10" fmla="*/ 3095062 h 3428998"/>
              <a:gd name="connsiteX11" fmla="*/ 1169740 w 6095996"/>
              <a:gd name="connsiteY11" fmla="*/ 3113676 h 3428998"/>
              <a:gd name="connsiteX12" fmla="*/ 1191614 w 6095996"/>
              <a:gd name="connsiteY12" fmla="*/ 3113676 h 3428998"/>
              <a:gd name="connsiteX13" fmla="*/ 1159148 w 6095996"/>
              <a:gd name="connsiteY13" fmla="*/ 3022545 h 3428998"/>
              <a:gd name="connsiteX14" fmla="*/ 961907 w 6095996"/>
              <a:gd name="connsiteY14" fmla="*/ 3022545 h 3428998"/>
              <a:gd name="connsiteX15" fmla="*/ 933640 w 6095996"/>
              <a:gd name="connsiteY15" fmla="*/ 3050248 h 3428998"/>
              <a:gd name="connsiteX16" fmla="*/ 961907 w 6095996"/>
              <a:gd name="connsiteY16" fmla="*/ 3076823 h 3428998"/>
              <a:gd name="connsiteX17" fmla="*/ 983467 w 6095996"/>
              <a:gd name="connsiteY17" fmla="*/ 3076823 h 3428998"/>
              <a:gd name="connsiteX18" fmla="*/ 991678 w 6095996"/>
              <a:gd name="connsiteY18" fmla="*/ 3085284 h 3428998"/>
              <a:gd name="connsiteX19" fmla="*/ 983467 w 6095996"/>
              <a:gd name="connsiteY19" fmla="*/ 3093745 h 3428998"/>
              <a:gd name="connsiteX20" fmla="*/ 937338 w 6095996"/>
              <a:gd name="connsiteY20" fmla="*/ 3093745 h 3428998"/>
              <a:gd name="connsiteX21" fmla="*/ 937338 w 6095996"/>
              <a:gd name="connsiteY21" fmla="*/ 3113676 h 3428998"/>
              <a:gd name="connsiteX22" fmla="*/ 982715 w 6095996"/>
              <a:gd name="connsiteY22" fmla="*/ 3113676 h 3428998"/>
              <a:gd name="connsiteX23" fmla="*/ 1011358 w 6095996"/>
              <a:gd name="connsiteY23" fmla="*/ 3085284 h 3428998"/>
              <a:gd name="connsiteX24" fmla="*/ 986727 w 6095996"/>
              <a:gd name="connsiteY24" fmla="*/ 3058709 h 3428998"/>
              <a:gd name="connsiteX25" fmla="*/ 961907 w 6095996"/>
              <a:gd name="connsiteY25" fmla="*/ 3058709 h 3428998"/>
              <a:gd name="connsiteX26" fmla="*/ 953320 w 6095996"/>
              <a:gd name="connsiteY26" fmla="*/ 3050248 h 3428998"/>
              <a:gd name="connsiteX27" fmla="*/ 961907 w 6095996"/>
              <a:gd name="connsiteY27" fmla="*/ 3041787 h 3428998"/>
              <a:gd name="connsiteX28" fmla="*/ 1004965 w 6095996"/>
              <a:gd name="connsiteY28" fmla="*/ 3041787 h 3428998"/>
              <a:gd name="connsiteX29" fmla="*/ 1004965 w 6095996"/>
              <a:gd name="connsiteY29" fmla="*/ 3022545 h 3428998"/>
              <a:gd name="connsiteX30" fmla="*/ 841570 w 6095996"/>
              <a:gd name="connsiteY30" fmla="*/ 3022545 h 3428998"/>
              <a:gd name="connsiteX31" fmla="*/ 841570 w 6095996"/>
              <a:gd name="connsiteY31" fmla="*/ 3113676 h 3428998"/>
              <a:gd name="connsiteX32" fmla="*/ 862691 w 6095996"/>
              <a:gd name="connsiteY32" fmla="*/ 3113676 h 3428998"/>
              <a:gd name="connsiteX33" fmla="*/ 862691 w 6095996"/>
              <a:gd name="connsiteY33" fmla="*/ 3057456 h 3428998"/>
              <a:gd name="connsiteX34" fmla="*/ 898981 w 6095996"/>
              <a:gd name="connsiteY34" fmla="*/ 3113488 h 3428998"/>
              <a:gd name="connsiteX35" fmla="*/ 898981 w 6095996"/>
              <a:gd name="connsiteY35" fmla="*/ 3113676 h 3428998"/>
              <a:gd name="connsiteX36" fmla="*/ 920855 w 6095996"/>
              <a:gd name="connsiteY36" fmla="*/ 3113676 h 3428998"/>
              <a:gd name="connsiteX37" fmla="*/ 920792 w 6095996"/>
              <a:gd name="connsiteY37" fmla="*/ 3093996 h 3428998"/>
              <a:gd name="connsiteX38" fmla="*/ 920667 w 6095996"/>
              <a:gd name="connsiteY38" fmla="*/ 3022545 h 3428998"/>
              <a:gd name="connsiteX39" fmla="*/ 899670 w 6095996"/>
              <a:gd name="connsiteY39" fmla="*/ 3022545 h 3428998"/>
              <a:gd name="connsiteX40" fmla="*/ 899670 w 6095996"/>
              <a:gd name="connsiteY40" fmla="*/ 3079831 h 3428998"/>
              <a:gd name="connsiteX41" fmla="*/ 863067 w 6095996"/>
              <a:gd name="connsiteY41" fmla="*/ 3022545 h 3428998"/>
              <a:gd name="connsiteX42" fmla="*/ 774443 w 6095996"/>
              <a:gd name="connsiteY42" fmla="*/ 3022545 h 3428998"/>
              <a:gd name="connsiteX43" fmla="*/ 742918 w 6095996"/>
              <a:gd name="connsiteY43" fmla="*/ 3113676 h 3428998"/>
              <a:gd name="connsiteX44" fmla="*/ 765167 w 6095996"/>
              <a:gd name="connsiteY44" fmla="*/ 3113676 h 3428998"/>
              <a:gd name="connsiteX45" fmla="*/ 770934 w 6095996"/>
              <a:gd name="connsiteY45" fmla="*/ 3095062 h 3428998"/>
              <a:gd name="connsiteX46" fmla="*/ 805844 w 6095996"/>
              <a:gd name="connsiteY46" fmla="*/ 3095062 h 3428998"/>
              <a:gd name="connsiteX47" fmla="*/ 811798 w 6095996"/>
              <a:gd name="connsiteY47" fmla="*/ 3113676 h 3428998"/>
              <a:gd name="connsiteX48" fmla="*/ 833735 w 6095996"/>
              <a:gd name="connsiteY48" fmla="*/ 3113676 h 3428998"/>
              <a:gd name="connsiteX49" fmla="*/ 801269 w 6095996"/>
              <a:gd name="connsiteY49" fmla="*/ 3022545 h 3428998"/>
              <a:gd name="connsiteX50" fmla="*/ 604403 w 6095996"/>
              <a:gd name="connsiteY50" fmla="*/ 3022545 h 3428998"/>
              <a:gd name="connsiteX51" fmla="*/ 576136 w 6095996"/>
              <a:gd name="connsiteY51" fmla="*/ 3050248 h 3428998"/>
              <a:gd name="connsiteX52" fmla="*/ 604403 w 6095996"/>
              <a:gd name="connsiteY52" fmla="*/ 3076823 h 3428998"/>
              <a:gd name="connsiteX53" fmla="*/ 625964 w 6095996"/>
              <a:gd name="connsiteY53" fmla="*/ 3076823 h 3428998"/>
              <a:gd name="connsiteX54" fmla="*/ 634174 w 6095996"/>
              <a:gd name="connsiteY54" fmla="*/ 3085284 h 3428998"/>
              <a:gd name="connsiteX55" fmla="*/ 625964 w 6095996"/>
              <a:gd name="connsiteY55" fmla="*/ 3093745 h 3428998"/>
              <a:gd name="connsiteX56" fmla="*/ 579772 w 6095996"/>
              <a:gd name="connsiteY56" fmla="*/ 3093745 h 3428998"/>
              <a:gd name="connsiteX57" fmla="*/ 579772 w 6095996"/>
              <a:gd name="connsiteY57" fmla="*/ 3113676 h 3428998"/>
              <a:gd name="connsiteX58" fmla="*/ 625149 w 6095996"/>
              <a:gd name="connsiteY58" fmla="*/ 3113676 h 3428998"/>
              <a:gd name="connsiteX59" fmla="*/ 653792 w 6095996"/>
              <a:gd name="connsiteY59" fmla="*/ 3085284 h 3428998"/>
              <a:gd name="connsiteX60" fmla="*/ 629223 w 6095996"/>
              <a:gd name="connsiteY60" fmla="*/ 3058709 h 3428998"/>
              <a:gd name="connsiteX61" fmla="*/ 604403 w 6095996"/>
              <a:gd name="connsiteY61" fmla="*/ 3058709 h 3428998"/>
              <a:gd name="connsiteX62" fmla="*/ 595817 w 6095996"/>
              <a:gd name="connsiteY62" fmla="*/ 3050248 h 3428998"/>
              <a:gd name="connsiteX63" fmla="*/ 604403 w 6095996"/>
              <a:gd name="connsiteY63" fmla="*/ 3041787 h 3428998"/>
              <a:gd name="connsiteX64" fmla="*/ 647461 w 6095996"/>
              <a:gd name="connsiteY64" fmla="*/ 3041787 h 3428998"/>
              <a:gd name="connsiteX65" fmla="*/ 647461 w 6095996"/>
              <a:gd name="connsiteY65" fmla="*/ 3022545 h 3428998"/>
              <a:gd name="connsiteX66" fmla="*/ 1023956 w 6095996"/>
              <a:gd name="connsiteY66" fmla="*/ 3022482 h 3428998"/>
              <a:gd name="connsiteX67" fmla="*/ 1023956 w 6095996"/>
              <a:gd name="connsiteY67" fmla="*/ 3113676 h 3428998"/>
              <a:gd name="connsiteX68" fmla="*/ 1045015 w 6095996"/>
              <a:gd name="connsiteY68" fmla="*/ 3113676 h 3428998"/>
              <a:gd name="connsiteX69" fmla="*/ 1045015 w 6095996"/>
              <a:gd name="connsiteY69" fmla="*/ 3075193 h 3428998"/>
              <a:gd name="connsiteX70" fmla="*/ 1074975 w 6095996"/>
              <a:gd name="connsiteY70" fmla="*/ 3113676 h 3428998"/>
              <a:gd name="connsiteX71" fmla="*/ 1099481 w 6095996"/>
              <a:gd name="connsiteY71" fmla="*/ 3113676 h 3428998"/>
              <a:gd name="connsiteX72" fmla="*/ 1065009 w 6095996"/>
              <a:gd name="connsiteY72" fmla="*/ 3068111 h 3428998"/>
              <a:gd name="connsiteX73" fmla="*/ 1099481 w 6095996"/>
              <a:gd name="connsiteY73" fmla="*/ 3022482 h 3428998"/>
              <a:gd name="connsiteX74" fmla="*/ 1074975 w 6095996"/>
              <a:gd name="connsiteY74" fmla="*/ 3022482 h 3428998"/>
              <a:gd name="connsiteX75" fmla="*/ 1045015 w 6095996"/>
              <a:gd name="connsiteY75" fmla="*/ 3060965 h 3428998"/>
              <a:gd name="connsiteX76" fmla="*/ 1045015 w 6095996"/>
              <a:gd name="connsiteY76" fmla="*/ 3022482 h 3428998"/>
              <a:gd name="connsiteX77" fmla="*/ 666076 w 6095996"/>
              <a:gd name="connsiteY77" fmla="*/ 3022482 h 3428998"/>
              <a:gd name="connsiteX78" fmla="*/ 666076 w 6095996"/>
              <a:gd name="connsiteY78" fmla="*/ 3113676 h 3428998"/>
              <a:gd name="connsiteX79" fmla="*/ 687073 w 6095996"/>
              <a:gd name="connsiteY79" fmla="*/ 3113676 h 3428998"/>
              <a:gd name="connsiteX80" fmla="*/ 687073 w 6095996"/>
              <a:gd name="connsiteY80" fmla="*/ 3075193 h 3428998"/>
              <a:gd name="connsiteX81" fmla="*/ 717032 w 6095996"/>
              <a:gd name="connsiteY81" fmla="*/ 3113676 h 3428998"/>
              <a:gd name="connsiteX82" fmla="*/ 741601 w 6095996"/>
              <a:gd name="connsiteY82" fmla="*/ 3113676 h 3428998"/>
              <a:gd name="connsiteX83" fmla="*/ 707067 w 6095996"/>
              <a:gd name="connsiteY83" fmla="*/ 3068111 h 3428998"/>
              <a:gd name="connsiteX84" fmla="*/ 741601 w 6095996"/>
              <a:gd name="connsiteY84" fmla="*/ 3022482 h 3428998"/>
              <a:gd name="connsiteX85" fmla="*/ 717032 w 6095996"/>
              <a:gd name="connsiteY85" fmla="*/ 3022482 h 3428998"/>
              <a:gd name="connsiteX86" fmla="*/ 687073 w 6095996"/>
              <a:gd name="connsiteY86" fmla="*/ 3060965 h 3428998"/>
              <a:gd name="connsiteX87" fmla="*/ 687073 w 6095996"/>
              <a:gd name="connsiteY87" fmla="*/ 3022482 h 3428998"/>
              <a:gd name="connsiteX88" fmla="*/ 0 w 6095996"/>
              <a:gd name="connsiteY88" fmla="*/ 0 h 3428998"/>
              <a:gd name="connsiteX89" fmla="*/ 6095996 w 6095996"/>
              <a:gd name="connsiteY89" fmla="*/ 0 h 3428998"/>
              <a:gd name="connsiteX90" fmla="*/ 6095996 w 6095996"/>
              <a:gd name="connsiteY90" fmla="*/ 3428998 h 3428998"/>
              <a:gd name="connsiteX91" fmla="*/ 0 w 6095996"/>
              <a:gd name="connsiteY91" fmla="*/ 3428998 h 342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95996" h="3428998">
                <a:moveTo>
                  <a:pt x="1146049" y="3041536"/>
                </a:moveTo>
                <a:lnTo>
                  <a:pt x="1157832" y="3076509"/>
                </a:lnTo>
                <a:lnTo>
                  <a:pt x="1134642" y="3076509"/>
                </a:lnTo>
                <a:close/>
                <a:moveTo>
                  <a:pt x="788169" y="3041536"/>
                </a:moveTo>
                <a:lnTo>
                  <a:pt x="799952" y="3076509"/>
                </a:lnTo>
                <a:lnTo>
                  <a:pt x="776762" y="3076509"/>
                </a:lnTo>
                <a:close/>
                <a:moveTo>
                  <a:pt x="1132323" y="3022545"/>
                </a:moveTo>
                <a:lnTo>
                  <a:pt x="1100859" y="3113676"/>
                </a:lnTo>
                <a:lnTo>
                  <a:pt x="1123109" y="3113676"/>
                </a:lnTo>
                <a:lnTo>
                  <a:pt x="1128876" y="3095062"/>
                </a:lnTo>
                <a:lnTo>
                  <a:pt x="1163786" y="3095062"/>
                </a:lnTo>
                <a:lnTo>
                  <a:pt x="1169740" y="3113676"/>
                </a:lnTo>
                <a:lnTo>
                  <a:pt x="1191614" y="3113676"/>
                </a:lnTo>
                <a:lnTo>
                  <a:pt x="1159148" y="3022545"/>
                </a:lnTo>
                <a:close/>
                <a:moveTo>
                  <a:pt x="961907" y="3022545"/>
                </a:moveTo>
                <a:cubicBezTo>
                  <a:pt x="944358" y="3022545"/>
                  <a:pt x="933640" y="3032824"/>
                  <a:pt x="933640" y="3050248"/>
                </a:cubicBezTo>
                <a:cubicBezTo>
                  <a:pt x="933640" y="3067672"/>
                  <a:pt x="945987" y="3076823"/>
                  <a:pt x="961907" y="3076823"/>
                </a:cubicBezTo>
                <a:lnTo>
                  <a:pt x="983467" y="3076823"/>
                </a:lnTo>
                <a:cubicBezTo>
                  <a:pt x="988920" y="3076823"/>
                  <a:pt x="991678" y="3080959"/>
                  <a:pt x="991678" y="3085284"/>
                </a:cubicBezTo>
                <a:cubicBezTo>
                  <a:pt x="991678" y="3089734"/>
                  <a:pt x="988920" y="3093745"/>
                  <a:pt x="983467" y="3093745"/>
                </a:cubicBezTo>
                <a:lnTo>
                  <a:pt x="937338" y="3093745"/>
                </a:lnTo>
                <a:lnTo>
                  <a:pt x="937338" y="3113676"/>
                </a:lnTo>
                <a:lnTo>
                  <a:pt x="982715" y="3113676"/>
                </a:lnTo>
                <a:cubicBezTo>
                  <a:pt x="1000703" y="3113676"/>
                  <a:pt x="1011358" y="3103774"/>
                  <a:pt x="1011358" y="3085284"/>
                </a:cubicBezTo>
                <a:cubicBezTo>
                  <a:pt x="1011358" y="3068612"/>
                  <a:pt x="1000641" y="3058709"/>
                  <a:pt x="986727" y="3058709"/>
                </a:cubicBezTo>
                <a:lnTo>
                  <a:pt x="961907" y="3058709"/>
                </a:lnTo>
                <a:cubicBezTo>
                  <a:pt x="956078" y="3058709"/>
                  <a:pt x="953320" y="3054698"/>
                  <a:pt x="953320" y="3050248"/>
                </a:cubicBezTo>
                <a:cubicBezTo>
                  <a:pt x="953320" y="3045798"/>
                  <a:pt x="956078" y="3041787"/>
                  <a:pt x="961907" y="3041787"/>
                </a:cubicBezTo>
                <a:lnTo>
                  <a:pt x="1004965" y="3041787"/>
                </a:lnTo>
                <a:lnTo>
                  <a:pt x="1004965" y="3022545"/>
                </a:lnTo>
                <a:close/>
                <a:moveTo>
                  <a:pt x="841570" y="3022545"/>
                </a:moveTo>
                <a:lnTo>
                  <a:pt x="841570" y="3113676"/>
                </a:lnTo>
                <a:lnTo>
                  <a:pt x="862691" y="3113676"/>
                </a:lnTo>
                <a:lnTo>
                  <a:pt x="862691" y="3057456"/>
                </a:lnTo>
                <a:lnTo>
                  <a:pt x="898981" y="3113488"/>
                </a:lnTo>
                <a:lnTo>
                  <a:pt x="898981" y="3113676"/>
                </a:lnTo>
                <a:lnTo>
                  <a:pt x="920855" y="3113676"/>
                </a:lnTo>
                <a:lnTo>
                  <a:pt x="920792" y="3093996"/>
                </a:lnTo>
                <a:lnTo>
                  <a:pt x="920667" y="3022545"/>
                </a:lnTo>
                <a:lnTo>
                  <a:pt x="899670" y="3022545"/>
                </a:lnTo>
                <a:lnTo>
                  <a:pt x="899670" y="3079831"/>
                </a:lnTo>
                <a:lnTo>
                  <a:pt x="863067" y="3022545"/>
                </a:lnTo>
                <a:close/>
                <a:moveTo>
                  <a:pt x="774443" y="3022545"/>
                </a:moveTo>
                <a:lnTo>
                  <a:pt x="742918" y="3113676"/>
                </a:lnTo>
                <a:lnTo>
                  <a:pt x="765167" y="3113676"/>
                </a:lnTo>
                <a:lnTo>
                  <a:pt x="770934" y="3095062"/>
                </a:lnTo>
                <a:lnTo>
                  <a:pt x="805844" y="3095062"/>
                </a:lnTo>
                <a:lnTo>
                  <a:pt x="811798" y="3113676"/>
                </a:lnTo>
                <a:lnTo>
                  <a:pt x="833735" y="3113676"/>
                </a:lnTo>
                <a:lnTo>
                  <a:pt x="801269" y="3022545"/>
                </a:lnTo>
                <a:close/>
                <a:moveTo>
                  <a:pt x="604403" y="3022545"/>
                </a:moveTo>
                <a:cubicBezTo>
                  <a:pt x="586791" y="3022545"/>
                  <a:pt x="576136" y="3032824"/>
                  <a:pt x="576136" y="3050248"/>
                </a:cubicBezTo>
                <a:cubicBezTo>
                  <a:pt x="576136" y="3067672"/>
                  <a:pt x="588484" y="3076823"/>
                  <a:pt x="604403" y="3076823"/>
                </a:cubicBezTo>
                <a:lnTo>
                  <a:pt x="625964" y="3076823"/>
                </a:lnTo>
                <a:cubicBezTo>
                  <a:pt x="631416" y="3076823"/>
                  <a:pt x="634174" y="3080959"/>
                  <a:pt x="634174" y="3085284"/>
                </a:cubicBezTo>
                <a:cubicBezTo>
                  <a:pt x="634174" y="3089734"/>
                  <a:pt x="631416" y="3093745"/>
                  <a:pt x="625964" y="3093745"/>
                </a:cubicBezTo>
                <a:lnTo>
                  <a:pt x="579772" y="3093745"/>
                </a:lnTo>
                <a:lnTo>
                  <a:pt x="579772" y="3113676"/>
                </a:lnTo>
                <a:lnTo>
                  <a:pt x="625149" y="3113676"/>
                </a:lnTo>
                <a:cubicBezTo>
                  <a:pt x="643137" y="3113676"/>
                  <a:pt x="653792" y="3103774"/>
                  <a:pt x="653792" y="3085284"/>
                </a:cubicBezTo>
                <a:cubicBezTo>
                  <a:pt x="653792" y="3068612"/>
                  <a:pt x="643137" y="3058709"/>
                  <a:pt x="629223" y="3058709"/>
                </a:cubicBezTo>
                <a:lnTo>
                  <a:pt x="604403" y="3058709"/>
                </a:lnTo>
                <a:cubicBezTo>
                  <a:pt x="598574" y="3058709"/>
                  <a:pt x="595817" y="3054698"/>
                  <a:pt x="595817" y="3050248"/>
                </a:cubicBezTo>
                <a:cubicBezTo>
                  <a:pt x="595817" y="3045798"/>
                  <a:pt x="598574" y="3041787"/>
                  <a:pt x="604403" y="3041787"/>
                </a:cubicBezTo>
                <a:lnTo>
                  <a:pt x="647461" y="3041787"/>
                </a:lnTo>
                <a:lnTo>
                  <a:pt x="647461" y="3022545"/>
                </a:lnTo>
                <a:close/>
                <a:moveTo>
                  <a:pt x="1023956" y="3022482"/>
                </a:moveTo>
                <a:lnTo>
                  <a:pt x="1023956" y="3113676"/>
                </a:lnTo>
                <a:lnTo>
                  <a:pt x="1045015" y="3113676"/>
                </a:lnTo>
                <a:lnTo>
                  <a:pt x="1045015" y="3075193"/>
                </a:lnTo>
                <a:lnTo>
                  <a:pt x="1074975" y="3113676"/>
                </a:lnTo>
                <a:lnTo>
                  <a:pt x="1099481" y="3113676"/>
                </a:lnTo>
                <a:lnTo>
                  <a:pt x="1065009" y="3068111"/>
                </a:lnTo>
                <a:lnTo>
                  <a:pt x="1099481" y="3022482"/>
                </a:lnTo>
                <a:lnTo>
                  <a:pt x="1074975" y="3022482"/>
                </a:lnTo>
                <a:lnTo>
                  <a:pt x="1045015" y="3060965"/>
                </a:lnTo>
                <a:lnTo>
                  <a:pt x="1045015" y="3022482"/>
                </a:lnTo>
                <a:close/>
                <a:moveTo>
                  <a:pt x="666076" y="3022482"/>
                </a:moveTo>
                <a:lnTo>
                  <a:pt x="666076" y="3113676"/>
                </a:lnTo>
                <a:lnTo>
                  <a:pt x="687073" y="3113676"/>
                </a:lnTo>
                <a:lnTo>
                  <a:pt x="687073" y="3075193"/>
                </a:lnTo>
                <a:lnTo>
                  <a:pt x="717032" y="3113676"/>
                </a:lnTo>
                <a:lnTo>
                  <a:pt x="741601" y="3113676"/>
                </a:lnTo>
                <a:lnTo>
                  <a:pt x="707067" y="3068111"/>
                </a:lnTo>
                <a:lnTo>
                  <a:pt x="741601" y="3022482"/>
                </a:lnTo>
                <a:lnTo>
                  <a:pt x="717032" y="3022482"/>
                </a:lnTo>
                <a:lnTo>
                  <a:pt x="687073" y="3060965"/>
                </a:lnTo>
                <a:lnTo>
                  <a:pt x="687073" y="3022482"/>
                </a:lnTo>
                <a:close/>
                <a:moveTo>
                  <a:pt x="0" y="0"/>
                </a:moveTo>
                <a:lnTo>
                  <a:pt x="6095996" y="0"/>
                </a:lnTo>
                <a:lnTo>
                  <a:pt x="6095996" y="3428998"/>
                </a:lnTo>
                <a:lnTo>
                  <a:pt x="0" y="3428998"/>
                </a:lnTo>
                <a:close/>
              </a:path>
            </a:pathLst>
          </a:custGeom>
        </p:spPr>
      </p:pic>
      <p:pic>
        <p:nvPicPr>
          <p:cNvPr id="21" name="Picture Placeholder 20">
            <a:extLst>
              <a:ext uri="{FF2B5EF4-FFF2-40B4-BE49-F238E27FC236}">
                <a16:creationId xmlns:a16="http://schemas.microsoft.com/office/drawing/2014/main" id="{6EF451B9-CC3E-12D8-292A-DC64778B3438}"/>
              </a:ext>
            </a:extLst>
          </p:cNvPr>
          <p:cNvPicPr>
            <a:picLocks noGrp="1" noChangeAspect="1"/>
          </p:cNvPicPr>
          <p:nvPr>
            <p:ph type="pic" sz="quarter" idx="19"/>
          </p:nvPr>
        </p:nvPicPr>
        <p:blipFill>
          <a:blip r:embed="rId4" cstate="screen">
            <a:extLst>
              <a:ext uri="{28A0092B-C50C-407E-A947-70E740481C1C}">
                <a14:useLocalDpi xmlns:a14="http://schemas.microsoft.com/office/drawing/2010/main"/>
              </a:ext>
            </a:extLst>
          </a:blip>
          <a:srcRect/>
          <a:stretch/>
        </p:blipFill>
        <p:spPr/>
      </p:pic>
      <p:sp>
        <p:nvSpPr>
          <p:cNvPr id="10" name="Text Placeholder 9">
            <a:extLst>
              <a:ext uri="{FF2B5EF4-FFF2-40B4-BE49-F238E27FC236}">
                <a16:creationId xmlns:a16="http://schemas.microsoft.com/office/drawing/2014/main" id="{DE12FF2F-AA8D-E71A-0276-25703D33197C}"/>
              </a:ext>
            </a:extLst>
          </p:cNvPr>
          <p:cNvSpPr>
            <a:spLocks noGrp="1"/>
          </p:cNvSpPr>
          <p:nvPr>
            <p:ph type="body" sz="quarter" idx="16"/>
          </p:nvPr>
        </p:nvSpPr>
        <p:spPr/>
        <p:txBody>
          <a:bodyPr/>
          <a:lstStyle/>
          <a:p>
            <a:r>
              <a:rPr lang="nb-NO"/>
              <a:t>Powerhouse Telemark</a:t>
            </a:r>
          </a:p>
        </p:txBody>
      </p:sp>
      <p:sp>
        <p:nvSpPr>
          <p:cNvPr id="12" name="Text Placeholder 11">
            <a:extLst>
              <a:ext uri="{FF2B5EF4-FFF2-40B4-BE49-F238E27FC236}">
                <a16:creationId xmlns:a16="http://schemas.microsoft.com/office/drawing/2014/main" id="{B2D4E700-490B-2F0A-4952-549E218009F4}"/>
              </a:ext>
            </a:extLst>
          </p:cNvPr>
          <p:cNvSpPr>
            <a:spLocks noGrp="1"/>
          </p:cNvSpPr>
          <p:nvPr>
            <p:ph type="body" sz="quarter" idx="26"/>
          </p:nvPr>
        </p:nvSpPr>
        <p:spPr>
          <a:xfrm rot="5400000">
            <a:off x="10901730" y="4171091"/>
            <a:ext cx="2093913" cy="609737"/>
          </a:xfrm>
        </p:spPr>
        <p:txBody>
          <a:bodyPr/>
          <a:lstStyle/>
          <a:p>
            <a:r>
              <a:rPr lang="nb-NO"/>
              <a:t>CO2 </a:t>
            </a:r>
            <a:r>
              <a:rPr lang="nb-NO" err="1"/>
              <a:t>Carbon</a:t>
            </a:r>
            <a:r>
              <a:rPr lang="nb-NO"/>
              <a:t> </a:t>
            </a:r>
            <a:r>
              <a:rPr lang="nb-NO" err="1"/>
              <a:t>Capture</a:t>
            </a:r>
            <a:r>
              <a:rPr lang="nb-NO"/>
              <a:t> </a:t>
            </a:r>
            <a:r>
              <a:rPr lang="nb-NO" err="1"/>
              <a:t>facility</a:t>
            </a:r>
            <a:r>
              <a:rPr lang="nb-NO"/>
              <a:t>, Kollsnes in Øygarden</a:t>
            </a:r>
          </a:p>
        </p:txBody>
      </p:sp>
      <p:sp>
        <p:nvSpPr>
          <p:cNvPr id="13" name="TekstSylinder 24">
            <a:extLst>
              <a:ext uri="{FF2B5EF4-FFF2-40B4-BE49-F238E27FC236}">
                <a16:creationId xmlns:a16="http://schemas.microsoft.com/office/drawing/2014/main" id="{EEE1E956-BF66-214F-47F3-E1E95EF59C41}"/>
              </a:ext>
            </a:extLst>
          </p:cNvPr>
          <p:cNvSpPr txBox="1"/>
          <p:nvPr/>
        </p:nvSpPr>
        <p:spPr>
          <a:xfrm>
            <a:off x="581434" y="360457"/>
            <a:ext cx="5285703" cy="1949252"/>
          </a:xfrm>
          <a:prstGeom prst="rect">
            <a:avLst/>
          </a:prstGeom>
          <a:noFill/>
          <a:ln w="12700" cap="flat">
            <a:noFill/>
            <a:miter lim="400000"/>
          </a:ln>
          <a:effectLst/>
          <a:sp3d/>
        </p:spPr>
        <p:txBody>
          <a:bodyPr rot="0" spcFirstLastPara="1" vertOverflow="overflow" horzOverflow="overflow" vert="horz" wrap="square" lIns="50800" tIns="50800" rIns="50800" bIns="50800" numCol="1" spcCol="381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Teknologi</a:t>
            </a:r>
            <a:r>
              <a:rPr kumimoji="0" lang="en-US" sz="2400" b="1"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2400" b="1"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innovasjon</a:t>
            </a:r>
            <a:r>
              <a:rPr kumimoji="0" lang="en-US" sz="2400" b="1"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2400" b="1"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og</a:t>
            </a:r>
            <a:br>
              <a:rPr kumimoji="0" lang="en-US" sz="2400" b="1" i="0" u="none" strike="noStrike" kern="0" cap="none" spc="0" normalizeH="0" baseline="0" noProof="0">
                <a:ln>
                  <a:noFill/>
                </a:ln>
                <a:solidFill>
                  <a:srgbClr val="143275"/>
                </a:solidFill>
                <a:effectLst/>
                <a:uLnTx/>
                <a:uFillTx/>
                <a:latin typeface="Shape Sans" panose="00000500000000000000" pitchFamily="50" charset="0"/>
                <a:ea typeface="+mn-ea"/>
                <a:cs typeface="+mn-cs"/>
              </a:rPr>
            </a:br>
            <a:r>
              <a:rPr kumimoji="0" lang="en-US" sz="2400" b="1"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grønn</a:t>
            </a:r>
            <a:r>
              <a:rPr kumimoji="0" lang="en-US" sz="2400" b="1"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2400" b="1"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forretningsutvikling</a:t>
            </a:r>
            <a:r>
              <a:rPr kumimoji="0" lang="en-US" sz="2400" b="1"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er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ansvarlig</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for alle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strategiske</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investeringer</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i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FoU</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innovasjon</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kompetanse</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og</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konseptuell</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design.</a:t>
            </a:r>
          </a:p>
        </p:txBody>
      </p:sp>
      <p:sp>
        <p:nvSpPr>
          <p:cNvPr id="14" name="TextBox 13">
            <a:extLst>
              <a:ext uri="{FF2B5EF4-FFF2-40B4-BE49-F238E27FC236}">
                <a16:creationId xmlns:a16="http://schemas.microsoft.com/office/drawing/2014/main" id="{2BCC707B-3E21-DF05-A9D8-D3F9A1EF666A}"/>
              </a:ext>
            </a:extLst>
          </p:cNvPr>
          <p:cNvSpPr txBox="1"/>
          <p:nvPr/>
        </p:nvSpPr>
        <p:spPr>
          <a:xfrm>
            <a:off x="572127" y="2500686"/>
            <a:ext cx="4951749"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143275"/>
                </a:solidFill>
                <a:effectLst/>
                <a:uLnTx/>
                <a:uFillTx/>
                <a:latin typeface="Shape Sans" panose="00000500000000000000" pitchFamily="50" charset="0"/>
                <a:ea typeface="+mn-ea"/>
                <a:cs typeface="+mn-cs"/>
              </a:rPr>
              <a:t>Forretningsområdet</a:t>
            </a:r>
            <a:r>
              <a:rPr kumimoji="0" lang="en-US"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1400" b="0" i="0" u="none" strike="noStrike" kern="1200" cap="none" spc="0" normalizeH="0" baseline="0" noProof="0" err="1">
                <a:ln>
                  <a:noFill/>
                </a:ln>
                <a:solidFill>
                  <a:srgbClr val="143275"/>
                </a:solidFill>
                <a:effectLst/>
                <a:uLnTx/>
                <a:uFillTx/>
                <a:latin typeface="Shape Sans" panose="00000500000000000000" pitchFamily="50" charset="0"/>
                <a:ea typeface="+mn-ea"/>
                <a:cs typeface="+mn-cs"/>
              </a:rPr>
              <a:t>har</a:t>
            </a:r>
            <a:r>
              <a:rPr kumimoji="0" lang="en-US"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1400" b="0" i="0" u="none" strike="noStrike" kern="1200" cap="none" spc="0" normalizeH="0" baseline="0" noProof="0" err="1">
                <a:ln>
                  <a:noFill/>
                </a:ln>
                <a:solidFill>
                  <a:srgbClr val="143275"/>
                </a:solidFill>
                <a:effectLst/>
                <a:uLnTx/>
                <a:uFillTx/>
                <a:latin typeface="Shape Sans" panose="00000500000000000000" pitchFamily="50" charset="0"/>
                <a:ea typeface="+mn-ea"/>
                <a:cs typeface="+mn-cs"/>
              </a:rPr>
              <a:t>særlig</a:t>
            </a:r>
            <a:r>
              <a:rPr kumimoji="0" lang="en-US"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1400" b="0" i="0" u="none" strike="noStrike" kern="1200" cap="none" spc="0" normalizeH="0" baseline="0" noProof="0" err="1">
                <a:ln>
                  <a:noFill/>
                </a:ln>
                <a:solidFill>
                  <a:srgbClr val="143275"/>
                </a:solidFill>
                <a:effectLst/>
                <a:uLnTx/>
                <a:uFillTx/>
                <a:latin typeface="Shape Sans" panose="00000500000000000000" pitchFamily="50" charset="0"/>
                <a:ea typeface="+mn-ea"/>
                <a:cs typeface="+mn-cs"/>
              </a:rPr>
              <a:t>vekt</a:t>
            </a:r>
            <a:r>
              <a:rPr kumimoji="0" lang="en-US"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1400" b="0" i="0" u="none" strike="noStrike" kern="1200" cap="none" spc="0" normalizeH="0" baseline="0" noProof="0" err="1">
                <a:ln>
                  <a:noFill/>
                </a:ln>
                <a:solidFill>
                  <a:srgbClr val="143275"/>
                </a:solidFill>
                <a:effectLst/>
                <a:uLnTx/>
                <a:uFillTx/>
                <a:latin typeface="Shape Sans" panose="00000500000000000000" pitchFamily="50" charset="0"/>
                <a:ea typeface="+mn-ea"/>
                <a:cs typeface="+mn-cs"/>
              </a:rPr>
              <a:t>på</a:t>
            </a:r>
            <a:r>
              <a:rPr kumimoji="0" lang="en-US"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1400" b="0" i="0" u="none" strike="noStrike" kern="1200" cap="none" spc="0" normalizeH="0" baseline="0" noProof="0" err="1">
                <a:ln>
                  <a:noFill/>
                </a:ln>
                <a:solidFill>
                  <a:srgbClr val="143275"/>
                </a:solidFill>
                <a:effectLst/>
                <a:uLnTx/>
                <a:uFillTx/>
                <a:latin typeface="Shape Sans" panose="00000500000000000000" pitchFamily="50" charset="0"/>
                <a:ea typeface="+mn-ea"/>
                <a:cs typeface="+mn-cs"/>
              </a:rPr>
              <a:t>bærekraft</a:t>
            </a:r>
            <a:r>
              <a:rPr kumimoji="0" lang="en-US"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1400" b="0" i="0" u="none" strike="noStrike" kern="1200" cap="none" spc="0" normalizeH="0" baseline="0" noProof="0" err="1">
                <a:ln>
                  <a:noFill/>
                </a:ln>
                <a:solidFill>
                  <a:srgbClr val="143275"/>
                </a:solidFill>
                <a:effectLst/>
                <a:uLnTx/>
                <a:uFillTx/>
                <a:latin typeface="Shape Sans" panose="00000500000000000000" pitchFamily="50" charset="0"/>
                <a:ea typeface="+mn-ea"/>
                <a:cs typeface="+mn-cs"/>
              </a:rPr>
              <a:t>klima</a:t>
            </a:r>
            <a:r>
              <a:rPr kumimoji="0" lang="en-US"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1400" b="0" i="0" u="none" strike="noStrike" kern="1200" cap="none" spc="0" normalizeH="0" baseline="0" noProof="0" err="1">
                <a:ln>
                  <a:noFill/>
                </a:ln>
                <a:solidFill>
                  <a:srgbClr val="143275"/>
                </a:solidFill>
                <a:effectLst/>
                <a:uLnTx/>
                <a:uFillTx/>
                <a:latin typeface="Shape Sans" panose="00000500000000000000" pitchFamily="50" charset="0"/>
                <a:ea typeface="+mn-ea"/>
                <a:cs typeface="+mn-cs"/>
              </a:rPr>
              <a:t>digitalisering</a:t>
            </a:r>
            <a:r>
              <a:rPr kumimoji="0" lang="en-US"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1400" b="0" i="0" u="none" strike="noStrike" kern="1200" cap="none" spc="0" normalizeH="0" baseline="0" noProof="0" err="1">
                <a:ln>
                  <a:noFill/>
                </a:ln>
                <a:solidFill>
                  <a:srgbClr val="143275"/>
                </a:solidFill>
                <a:effectLst/>
                <a:uLnTx/>
                <a:uFillTx/>
                <a:latin typeface="Shape Sans" panose="00000500000000000000" pitchFamily="50" charset="0"/>
                <a:ea typeface="+mn-ea"/>
                <a:cs typeface="+mn-cs"/>
              </a:rPr>
              <a:t>og</a:t>
            </a:r>
            <a:r>
              <a:rPr kumimoji="0" lang="en-US"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1400" b="0" i="0" u="none" strike="noStrike" kern="1200" cap="none" spc="0" normalizeH="0" baseline="0" noProof="0" err="1">
                <a:ln>
                  <a:noFill/>
                </a:ln>
                <a:solidFill>
                  <a:srgbClr val="143275"/>
                </a:solidFill>
                <a:effectLst/>
                <a:uLnTx/>
                <a:uFillTx/>
                <a:latin typeface="Shape Sans" panose="00000500000000000000" pitchFamily="50" charset="0"/>
                <a:ea typeface="+mn-ea"/>
                <a:cs typeface="+mn-cs"/>
              </a:rPr>
              <a:t>teknologiutvikling</a:t>
            </a:r>
            <a:r>
              <a:rPr kumimoji="0" lang="en-US"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a:t>
            </a:r>
            <a:endParaRPr kumimoji="0" lang="nb-NO"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endParaRPr>
          </a:p>
        </p:txBody>
      </p:sp>
      <p:pic>
        <p:nvPicPr>
          <p:cNvPr id="7" name="Picture Placeholder 6">
            <a:extLst>
              <a:ext uri="{FF2B5EF4-FFF2-40B4-BE49-F238E27FC236}">
                <a16:creationId xmlns:a16="http://schemas.microsoft.com/office/drawing/2014/main" id="{99C8FCE9-9CE6-2F95-B591-5360D68F35B6}"/>
              </a:ext>
            </a:extLst>
          </p:cNvPr>
          <p:cNvPicPr>
            <a:picLocks noGrp="1" noChangeAspect="1"/>
          </p:cNvPicPr>
          <p:nvPr>
            <p:ph type="pic" sz="quarter" idx="20"/>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30993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latshållare för bild 21">
            <a:extLst>
              <a:ext uri="{FF2B5EF4-FFF2-40B4-BE49-F238E27FC236}">
                <a16:creationId xmlns:a16="http://schemas.microsoft.com/office/drawing/2014/main" id="{65B9D38F-B17C-F75D-C1FE-E0B0EE6C8B20}"/>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a:xfrm>
            <a:off x="5" y="5"/>
            <a:ext cx="12191997" cy="6857997"/>
          </a:xfrm>
          <a:custGeom>
            <a:avLst/>
            <a:gdLst>
              <a:gd name="connsiteX0" fmla="*/ 1146049 w 12191997"/>
              <a:gd name="connsiteY0" fmla="*/ 6470534 h 6857997"/>
              <a:gd name="connsiteX1" fmla="*/ 1157832 w 12191997"/>
              <a:gd name="connsiteY1" fmla="*/ 6505507 h 6857997"/>
              <a:gd name="connsiteX2" fmla="*/ 1134642 w 12191997"/>
              <a:gd name="connsiteY2" fmla="*/ 6505507 h 6857997"/>
              <a:gd name="connsiteX3" fmla="*/ 788170 w 12191997"/>
              <a:gd name="connsiteY3" fmla="*/ 6470534 h 6857997"/>
              <a:gd name="connsiteX4" fmla="*/ 799953 w 12191997"/>
              <a:gd name="connsiteY4" fmla="*/ 6505507 h 6857997"/>
              <a:gd name="connsiteX5" fmla="*/ 776763 w 12191997"/>
              <a:gd name="connsiteY5" fmla="*/ 6505507 h 6857997"/>
              <a:gd name="connsiteX6" fmla="*/ 1132323 w 12191997"/>
              <a:gd name="connsiteY6" fmla="*/ 6451543 h 6857997"/>
              <a:gd name="connsiteX7" fmla="*/ 1100860 w 12191997"/>
              <a:gd name="connsiteY7" fmla="*/ 6542674 h 6857997"/>
              <a:gd name="connsiteX8" fmla="*/ 1123110 w 12191997"/>
              <a:gd name="connsiteY8" fmla="*/ 6542674 h 6857997"/>
              <a:gd name="connsiteX9" fmla="*/ 1128876 w 12191997"/>
              <a:gd name="connsiteY9" fmla="*/ 6524060 h 6857997"/>
              <a:gd name="connsiteX10" fmla="*/ 1163786 w 12191997"/>
              <a:gd name="connsiteY10" fmla="*/ 6524060 h 6857997"/>
              <a:gd name="connsiteX11" fmla="*/ 1169741 w 12191997"/>
              <a:gd name="connsiteY11" fmla="*/ 6542674 h 6857997"/>
              <a:gd name="connsiteX12" fmla="*/ 1191615 w 12191997"/>
              <a:gd name="connsiteY12" fmla="*/ 6542674 h 6857997"/>
              <a:gd name="connsiteX13" fmla="*/ 1159148 w 12191997"/>
              <a:gd name="connsiteY13" fmla="*/ 6451543 h 6857997"/>
              <a:gd name="connsiteX14" fmla="*/ 961907 w 12191997"/>
              <a:gd name="connsiteY14" fmla="*/ 6451543 h 6857997"/>
              <a:gd name="connsiteX15" fmla="*/ 933640 w 12191997"/>
              <a:gd name="connsiteY15" fmla="*/ 6479246 h 6857997"/>
              <a:gd name="connsiteX16" fmla="*/ 961907 w 12191997"/>
              <a:gd name="connsiteY16" fmla="*/ 6505821 h 6857997"/>
              <a:gd name="connsiteX17" fmla="*/ 983468 w 12191997"/>
              <a:gd name="connsiteY17" fmla="*/ 6505821 h 6857997"/>
              <a:gd name="connsiteX18" fmla="*/ 991678 w 12191997"/>
              <a:gd name="connsiteY18" fmla="*/ 6514282 h 6857997"/>
              <a:gd name="connsiteX19" fmla="*/ 983468 w 12191997"/>
              <a:gd name="connsiteY19" fmla="*/ 6522743 h 6857997"/>
              <a:gd name="connsiteX20" fmla="*/ 937338 w 12191997"/>
              <a:gd name="connsiteY20" fmla="*/ 6522743 h 6857997"/>
              <a:gd name="connsiteX21" fmla="*/ 937338 w 12191997"/>
              <a:gd name="connsiteY21" fmla="*/ 6542674 h 6857997"/>
              <a:gd name="connsiteX22" fmla="*/ 982716 w 12191997"/>
              <a:gd name="connsiteY22" fmla="*/ 6542674 h 6857997"/>
              <a:gd name="connsiteX23" fmla="*/ 1011358 w 12191997"/>
              <a:gd name="connsiteY23" fmla="*/ 6514282 h 6857997"/>
              <a:gd name="connsiteX24" fmla="*/ 986727 w 12191997"/>
              <a:gd name="connsiteY24" fmla="*/ 6487707 h 6857997"/>
              <a:gd name="connsiteX25" fmla="*/ 961907 w 12191997"/>
              <a:gd name="connsiteY25" fmla="*/ 6487707 h 6857997"/>
              <a:gd name="connsiteX26" fmla="*/ 953321 w 12191997"/>
              <a:gd name="connsiteY26" fmla="*/ 6479246 h 6857997"/>
              <a:gd name="connsiteX27" fmla="*/ 961907 w 12191997"/>
              <a:gd name="connsiteY27" fmla="*/ 6470785 h 6857997"/>
              <a:gd name="connsiteX28" fmla="*/ 1004965 w 12191997"/>
              <a:gd name="connsiteY28" fmla="*/ 6470785 h 6857997"/>
              <a:gd name="connsiteX29" fmla="*/ 1004965 w 12191997"/>
              <a:gd name="connsiteY29" fmla="*/ 6451543 h 6857997"/>
              <a:gd name="connsiteX30" fmla="*/ 841570 w 12191997"/>
              <a:gd name="connsiteY30" fmla="*/ 6451543 h 6857997"/>
              <a:gd name="connsiteX31" fmla="*/ 841570 w 12191997"/>
              <a:gd name="connsiteY31" fmla="*/ 6542674 h 6857997"/>
              <a:gd name="connsiteX32" fmla="*/ 862692 w 12191997"/>
              <a:gd name="connsiteY32" fmla="*/ 6542674 h 6857997"/>
              <a:gd name="connsiteX33" fmla="*/ 862692 w 12191997"/>
              <a:gd name="connsiteY33" fmla="*/ 6486454 h 6857997"/>
              <a:gd name="connsiteX34" fmla="*/ 898981 w 12191997"/>
              <a:gd name="connsiteY34" fmla="*/ 6542486 h 6857997"/>
              <a:gd name="connsiteX35" fmla="*/ 898981 w 12191997"/>
              <a:gd name="connsiteY35" fmla="*/ 6542674 h 6857997"/>
              <a:gd name="connsiteX36" fmla="*/ 920855 w 12191997"/>
              <a:gd name="connsiteY36" fmla="*/ 6542674 h 6857997"/>
              <a:gd name="connsiteX37" fmla="*/ 920793 w 12191997"/>
              <a:gd name="connsiteY37" fmla="*/ 6522994 h 6857997"/>
              <a:gd name="connsiteX38" fmla="*/ 920667 w 12191997"/>
              <a:gd name="connsiteY38" fmla="*/ 6451543 h 6857997"/>
              <a:gd name="connsiteX39" fmla="*/ 899671 w 12191997"/>
              <a:gd name="connsiteY39" fmla="*/ 6451543 h 6857997"/>
              <a:gd name="connsiteX40" fmla="*/ 899671 w 12191997"/>
              <a:gd name="connsiteY40" fmla="*/ 6508829 h 6857997"/>
              <a:gd name="connsiteX41" fmla="*/ 863068 w 12191997"/>
              <a:gd name="connsiteY41" fmla="*/ 6451543 h 6857997"/>
              <a:gd name="connsiteX42" fmla="*/ 774444 w 12191997"/>
              <a:gd name="connsiteY42" fmla="*/ 6451543 h 6857997"/>
              <a:gd name="connsiteX43" fmla="*/ 742918 w 12191997"/>
              <a:gd name="connsiteY43" fmla="*/ 6542674 h 6857997"/>
              <a:gd name="connsiteX44" fmla="*/ 765168 w 12191997"/>
              <a:gd name="connsiteY44" fmla="*/ 6542674 h 6857997"/>
              <a:gd name="connsiteX45" fmla="*/ 770934 w 12191997"/>
              <a:gd name="connsiteY45" fmla="*/ 6524060 h 6857997"/>
              <a:gd name="connsiteX46" fmla="*/ 805845 w 12191997"/>
              <a:gd name="connsiteY46" fmla="*/ 6524060 h 6857997"/>
              <a:gd name="connsiteX47" fmla="*/ 811799 w 12191997"/>
              <a:gd name="connsiteY47" fmla="*/ 6542674 h 6857997"/>
              <a:gd name="connsiteX48" fmla="*/ 833735 w 12191997"/>
              <a:gd name="connsiteY48" fmla="*/ 6542674 h 6857997"/>
              <a:gd name="connsiteX49" fmla="*/ 801269 w 12191997"/>
              <a:gd name="connsiteY49" fmla="*/ 6451543 h 6857997"/>
              <a:gd name="connsiteX50" fmla="*/ 604404 w 12191997"/>
              <a:gd name="connsiteY50" fmla="*/ 6451543 h 6857997"/>
              <a:gd name="connsiteX51" fmla="*/ 576137 w 12191997"/>
              <a:gd name="connsiteY51" fmla="*/ 6479246 h 6857997"/>
              <a:gd name="connsiteX52" fmla="*/ 604404 w 12191997"/>
              <a:gd name="connsiteY52" fmla="*/ 6505821 h 6857997"/>
              <a:gd name="connsiteX53" fmla="*/ 625964 w 12191997"/>
              <a:gd name="connsiteY53" fmla="*/ 6505821 h 6857997"/>
              <a:gd name="connsiteX54" fmla="*/ 634174 w 12191997"/>
              <a:gd name="connsiteY54" fmla="*/ 6514282 h 6857997"/>
              <a:gd name="connsiteX55" fmla="*/ 625964 w 12191997"/>
              <a:gd name="connsiteY55" fmla="*/ 6522743 h 6857997"/>
              <a:gd name="connsiteX56" fmla="*/ 579772 w 12191997"/>
              <a:gd name="connsiteY56" fmla="*/ 6522743 h 6857997"/>
              <a:gd name="connsiteX57" fmla="*/ 579772 w 12191997"/>
              <a:gd name="connsiteY57" fmla="*/ 6542674 h 6857997"/>
              <a:gd name="connsiteX58" fmla="*/ 625149 w 12191997"/>
              <a:gd name="connsiteY58" fmla="*/ 6542674 h 6857997"/>
              <a:gd name="connsiteX59" fmla="*/ 653792 w 12191997"/>
              <a:gd name="connsiteY59" fmla="*/ 6514282 h 6857997"/>
              <a:gd name="connsiteX60" fmla="*/ 629223 w 12191997"/>
              <a:gd name="connsiteY60" fmla="*/ 6487707 h 6857997"/>
              <a:gd name="connsiteX61" fmla="*/ 604404 w 12191997"/>
              <a:gd name="connsiteY61" fmla="*/ 6487707 h 6857997"/>
              <a:gd name="connsiteX62" fmla="*/ 595817 w 12191997"/>
              <a:gd name="connsiteY62" fmla="*/ 6479246 h 6857997"/>
              <a:gd name="connsiteX63" fmla="*/ 604404 w 12191997"/>
              <a:gd name="connsiteY63" fmla="*/ 6470785 h 6857997"/>
              <a:gd name="connsiteX64" fmla="*/ 647462 w 12191997"/>
              <a:gd name="connsiteY64" fmla="*/ 6470785 h 6857997"/>
              <a:gd name="connsiteX65" fmla="*/ 647462 w 12191997"/>
              <a:gd name="connsiteY65" fmla="*/ 6451543 h 6857997"/>
              <a:gd name="connsiteX66" fmla="*/ 1023956 w 12191997"/>
              <a:gd name="connsiteY66" fmla="*/ 6451480 h 6857997"/>
              <a:gd name="connsiteX67" fmla="*/ 1023956 w 12191997"/>
              <a:gd name="connsiteY67" fmla="*/ 6542674 h 6857997"/>
              <a:gd name="connsiteX68" fmla="*/ 1045016 w 12191997"/>
              <a:gd name="connsiteY68" fmla="*/ 6542674 h 6857997"/>
              <a:gd name="connsiteX69" fmla="*/ 1045016 w 12191997"/>
              <a:gd name="connsiteY69" fmla="*/ 6504191 h 6857997"/>
              <a:gd name="connsiteX70" fmla="*/ 1074975 w 12191997"/>
              <a:gd name="connsiteY70" fmla="*/ 6542674 h 6857997"/>
              <a:gd name="connsiteX71" fmla="*/ 1099481 w 12191997"/>
              <a:gd name="connsiteY71" fmla="*/ 6542674 h 6857997"/>
              <a:gd name="connsiteX72" fmla="*/ 1065009 w 12191997"/>
              <a:gd name="connsiteY72" fmla="*/ 6497109 h 6857997"/>
              <a:gd name="connsiteX73" fmla="*/ 1099481 w 12191997"/>
              <a:gd name="connsiteY73" fmla="*/ 6451480 h 6857997"/>
              <a:gd name="connsiteX74" fmla="*/ 1074975 w 12191997"/>
              <a:gd name="connsiteY74" fmla="*/ 6451480 h 6857997"/>
              <a:gd name="connsiteX75" fmla="*/ 1045016 w 12191997"/>
              <a:gd name="connsiteY75" fmla="*/ 6489963 h 6857997"/>
              <a:gd name="connsiteX76" fmla="*/ 1045016 w 12191997"/>
              <a:gd name="connsiteY76" fmla="*/ 6451480 h 6857997"/>
              <a:gd name="connsiteX77" fmla="*/ 666077 w 12191997"/>
              <a:gd name="connsiteY77" fmla="*/ 6451480 h 6857997"/>
              <a:gd name="connsiteX78" fmla="*/ 666077 w 12191997"/>
              <a:gd name="connsiteY78" fmla="*/ 6542674 h 6857997"/>
              <a:gd name="connsiteX79" fmla="*/ 687073 w 12191997"/>
              <a:gd name="connsiteY79" fmla="*/ 6542674 h 6857997"/>
              <a:gd name="connsiteX80" fmla="*/ 687073 w 12191997"/>
              <a:gd name="connsiteY80" fmla="*/ 6504191 h 6857997"/>
              <a:gd name="connsiteX81" fmla="*/ 717033 w 12191997"/>
              <a:gd name="connsiteY81" fmla="*/ 6542674 h 6857997"/>
              <a:gd name="connsiteX82" fmla="*/ 741602 w 12191997"/>
              <a:gd name="connsiteY82" fmla="*/ 6542674 h 6857997"/>
              <a:gd name="connsiteX83" fmla="*/ 707067 w 12191997"/>
              <a:gd name="connsiteY83" fmla="*/ 6497109 h 6857997"/>
              <a:gd name="connsiteX84" fmla="*/ 741602 w 12191997"/>
              <a:gd name="connsiteY84" fmla="*/ 6451480 h 6857997"/>
              <a:gd name="connsiteX85" fmla="*/ 717033 w 12191997"/>
              <a:gd name="connsiteY85" fmla="*/ 6451480 h 6857997"/>
              <a:gd name="connsiteX86" fmla="*/ 687073 w 12191997"/>
              <a:gd name="connsiteY86" fmla="*/ 6489963 h 6857997"/>
              <a:gd name="connsiteX87" fmla="*/ 687073 w 12191997"/>
              <a:gd name="connsiteY87" fmla="*/ 6451480 h 6857997"/>
              <a:gd name="connsiteX88" fmla="*/ 0 w 12191997"/>
              <a:gd name="connsiteY88" fmla="*/ 0 h 6857997"/>
              <a:gd name="connsiteX89" fmla="*/ 12191997 w 12191997"/>
              <a:gd name="connsiteY89" fmla="*/ 0 h 6857997"/>
              <a:gd name="connsiteX90" fmla="*/ 12191997 w 12191997"/>
              <a:gd name="connsiteY90" fmla="*/ 6857997 h 6857997"/>
              <a:gd name="connsiteX91" fmla="*/ 0 w 12191997"/>
              <a:gd name="connsiteY91"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191997" h="6857997">
                <a:moveTo>
                  <a:pt x="1146049" y="6470534"/>
                </a:moveTo>
                <a:lnTo>
                  <a:pt x="1157832" y="6505507"/>
                </a:lnTo>
                <a:lnTo>
                  <a:pt x="1134642" y="6505507"/>
                </a:lnTo>
                <a:close/>
                <a:moveTo>
                  <a:pt x="788170" y="6470534"/>
                </a:moveTo>
                <a:lnTo>
                  <a:pt x="799953" y="6505507"/>
                </a:lnTo>
                <a:lnTo>
                  <a:pt x="776763" y="6505507"/>
                </a:lnTo>
                <a:close/>
                <a:moveTo>
                  <a:pt x="1132323" y="6451543"/>
                </a:moveTo>
                <a:lnTo>
                  <a:pt x="1100860" y="6542674"/>
                </a:lnTo>
                <a:lnTo>
                  <a:pt x="1123110" y="6542674"/>
                </a:lnTo>
                <a:lnTo>
                  <a:pt x="1128876" y="6524060"/>
                </a:lnTo>
                <a:lnTo>
                  <a:pt x="1163786" y="6524060"/>
                </a:lnTo>
                <a:lnTo>
                  <a:pt x="1169741" y="6542674"/>
                </a:lnTo>
                <a:lnTo>
                  <a:pt x="1191615" y="6542674"/>
                </a:lnTo>
                <a:lnTo>
                  <a:pt x="1159148" y="6451543"/>
                </a:lnTo>
                <a:close/>
                <a:moveTo>
                  <a:pt x="961907" y="6451543"/>
                </a:moveTo>
                <a:cubicBezTo>
                  <a:pt x="944358" y="6451543"/>
                  <a:pt x="933640" y="6461822"/>
                  <a:pt x="933640" y="6479246"/>
                </a:cubicBezTo>
                <a:cubicBezTo>
                  <a:pt x="933640" y="6496670"/>
                  <a:pt x="945987" y="6505821"/>
                  <a:pt x="961907" y="6505821"/>
                </a:cubicBezTo>
                <a:lnTo>
                  <a:pt x="983468" y="6505821"/>
                </a:lnTo>
                <a:cubicBezTo>
                  <a:pt x="988921" y="6505821"/>
                  <a:pt x="991678" y="6509957"/>
                  <a:pt x="991678" y="6514282"/>
                </a:cubicBezTo>
                <a:cubicBezTo>
                  <a:pt x="991678" y="6518732"/>
                  <a:pt x="988921" y="6522743"/>
                  <a:pt x="983468" y="6522743"/>
                </a:cubicBezTo>
                <a:lnTo>
                  <a:pt x="937338" y="6522743"/>
                </a:lnTo>
                <a:lnTo>
                  <a:pt x="937338" y="6542674"/>
                </a:lnTo>
                <a:lnTo>
                  <a:pt x="982716" y="6542674"/>
                </a:lnTo>
                <a:cubicBezTo>
                  <a:pt x="1000704" y="6542674"/>
                  <a:pt x="1011358" y="6532772"/>
                  <a:pt x="1011358" y="6514282"/>
                </a:cubicBezTo>
                <a:cubicBezTo>
                  <a:pt x="1011358" y="6497610"/>
                  <a:pt x="1000641" y="6487707"/>
                  <a:pt x="986727" y="6487707"/>
                </a:cubicBezTo>
                <a:lnTo>
                  <a:pt x="961907" y="6487707"/>
                </a:lnTo>
                <a:cubicBezTo>
                  <a:pt x="956078" y="6487707"/>
                  <a:pt x="953321" y="6483696"/>
                  <a:pt x="953321" y="6479246"/>
                </a:cubicBezTo>
                <a:cubicBezTo>
                  <a:pt x="953321" y="6474796"/>
                  <a:pt x="956078" y="6470785"/>
                  <a:pt x="961907" y="6470785"/>
                </a:cubicBezTo>
                <a:lnTo>
                  <a:pt x="1004965" y="6470785"/>
                </a:lnTo>
                <a:lnTo>
                  <a:pt x="1004965" y="6451543"/>
                </a:lnTo>
                <a:close/>
                <a:moveTo>
                  <a:pt x="841570" y="6451543"/>
                </a:moveTo>
                <a:lnTo>
                  <a:pt x="841570" y="6542674"/>
                </a:lnTo>
                <a:lnTo>
                  <a:pt x="862692" y="6542674"/>
                </a:lnTo>
                <a:lnTo>
                  <a:pt x="862692" y="6486454"/>
                </a:lnTo>
                <a:lnTo>
                  <a:pt x="898981" y="6542486"/>
                </a:lnTo>
                <a:lnTo>
                  <a:pt x="898981" y="6542674"/>
                </a:lnTo>
                <a:lnTo>
                  <a:pt x="920855" y="6542674"/>
                </a:lnTo>
                <a:lnTo>
                  <a:pt x="920793" y="6522994"/>
                </a:lnTo>
                <a:lnTo>
                  <a:pt x="920667" y="6451543"/>
                </a:lnTo>
                <a:lnTo>
                  <a:pt x="899671" y="6451543"/>
                </a:lnTo>
                <a:lnTo>
                  <a:pt x="899671" y="6508829"/>
                </a:lnTo>
                <a:lnTo>
                  <a:pt x="863068" y="6451543"/>
                </a:lnTo>
                <a:close/>
                <a:moveTo>
                  <a:pt x="774444" y="6451543"/>
                </a:moveTo>
                <a:lnTo>
                  <a:pt x="742918" y="6542674"/>
                </a:lnTo>
                <a:lnTo>
                  <a:pt x="765168" y="6542674"/>
                </a:lnTo>
                <a:lnTo>
                  <a:pt x="770934" y="6524060"/>
                </a:lnTo>
                <a:lnTo>
                  <a:pt x="805845" y="6524060"/>
                </a:lnTo>
                <a:lnTo>
                  <a:pt x="811799" y="6542674"/>
                </a:lnTo>
                <a:lnTo>
                  <a:pt x="833735" y="6542674"/>
                </a:lnTo>
                <a:lnTo>
                  <a:pt x="801269" y="6451543"/>
                </a:lnTo>
                <a:close/>
                <a:moveTo>
                  <a:pt x="604404" y="6451543"/>
                </a:moveTo>
                <a:cubicBezTo>
                  <a:pt x="586792" y="6451543"/>
                  <a:pt x="576137" y="6461822"/>
                  <a:pt x="576137" y="6479246"/>
                </a:cubicBezTo>
                <a:cubicBezTo>
                  <a:pt x="576137" y="6496670"/>
                  <a:pt x="588484" y="6505821"/>
                  <a:pt x="604404" y="6505821"/>
                </a:cubicBezTo>
                <a:lnTo>
                  <a:pt x="625964" y="6505821"/>
                </a:lnTo>
                <a:cubicBezTo>
                  <a:pt x="631417" y="6505821"/>
                  <a:pt x="634174" y="6509957"/>
                  <a:pt x="634174" y="6514282"/>
                </a:cubicBezTo>
                <a:cubicBezTo>
                  <a:pt x="634174" y="6518732"/>
                  <a:pt x="631417" y="6522743"/>
                  <a:pt x="625964" y="6522743"/>
                </a:cubicBezTo>
                <a:lnTo>
                  <a:pt x="579772" y="6522743"/>
                </a:lnTo>
                <a:lnTo>
                  <a:pt x="579772" y="6542674"/>
                </a:lnTo>
                <a:lnTo>
                  <a:pt x="625149" y="6542674"/>
                </a:lnTo>
                <a:cubicBezTo>
                  <a:pt x="643137" y="6542674"/>
                  <a:pt x="653792" y="6532772"/>
                  <a:pt x="653792" y="6514282"/>
                </a:cubicBezTo>
                <a:cubicBezTo>
                  <a:pt x="653792" y="6497610"/>
                  <a:pt x="643137" y="6487707"/>
                  <a:pt x="629223" y="6487707"/>
                </a:cubicBezTo>
                <a:lnTo>
                  <a:pt x="604404" y="6487707"/>
                </a:lnTo>
                <a:cubicBezTo>
                  <a:pt x="598575" y="6487707"/>
                  <a:pt x="595817" y="6483696"/>
                  <a:pt x="595817" y="6479246"/>
                </a:cubicBezTo>
                <a:cubicBezTo>
                  <a:pt x="595817" y="6474796"/>
                  <a:pt x="598575" y="6470785"/>
                  <a:pt x="604404" y="6470785"/>
                </a:cubicBezTo>
                <a:lnTo>
                  <a:pt x="647462" y="6470785"/>
                </a:lnTo>
                <a:lnTo>
                  <a:pt x="647462" y="6451543"/>
                </a:lnTo>
                <a:close/>
                <a:moveTo>
                  <a:pt x="1023956" y="6451480"/>
                </a:moveTo>
                <a:lnTo>
                  <a:pt x="1023956" y="6542674"/>
                </a:lnTo>
                <a:lnTo>
                  <a:pt x="1045016" y="6542674"/>
                </a:lnTo>
                <a:lnTo>
                  <a:pt x="1045016" y="6504191"/>
                </a:lnTo>
                <a:lnTo>
                  <a:pt x="1074975" y="6542674"/>
                </a:lnTo>
                <a:lnTo>
                  <a:pt x="1099481" y="6542674"/>
                </a:lnTo>
                <a:lnTo>
                  <a:pt x="1065009" y="6497109"/>
                </a:lnTo>
                <a:lnTo>
                  <a:pt x="1099481" y="6451480"/>
                </a:lnTo>
                <a:lnTo>
                  <a:pt x="1074975" y="6451480"/>
                </a:lnTo>
                <a:lnTo>
                  <a:pt x="1045016" y="6489963"/>
                </a:lnTo>
                <a:lnTo>
                  <a:pt x="1045016" y="6451480"/>
                </a:lnTo>
                <a:close/>
                <a:moveTo>
                  <a:pt x="666077" y="6451480"/>
                </a:moveTo>
                <a:lnTo>
                  <a:pt x="666077" y="6542674"/>
                </a:lnTo>
                <a:lnTo>
                  <a:pt x="687073" y="6542674"/>
                </a:lnTo>
                <a:lnTo>
                  <a:pt x="687073" y="6504191"/>
                </a:lnTo>
                <a:lnTo>
                  <a:pt x="717033" y="6542674"/>
                </a:lnTo>
                <a:lnTo>
                  <a:pt x="741602" y="6542674"/>
                </a:lnTo>
                <a:lnTo>
                  <a:pt x="707067" y="6497109"/>
                </a:lnTo>
                <a:lnTo>
                  <a:pt x="741602" y="6451480"/>
                </a:lnTo>
                <a:lnTo>
                  <a:pt x="717033" y="6451480"/>
                </a:lnTo>
                <a:lnTo>
                  <a:pt x="687073" y="6489963"/>
                </a:lnTo>
                <a:lnTo>
                  <a:pt x="687073" y="6451480"/>
                </a:lnTo>
                <a:close/>
                <a:moveTo>
                  <a:pt x="0" y="0"/>
                </a:moveTo>
                <a:lnTo>
                  <a:pt x="12191997" y="0"/>
                </a:lnTo>
                <a:lnTo>
                  <a:pt x="12191997" y="6857997"/>
                </a:lnTo>
                <a:lnTo>
                  <a:pt x="0" y="6857997"/>
                </a:lnTo>
                <a:close/>
              </a:path>
            </a:pathLst>
          </a:custGeom>
          <a:solidFill>
            <a:schemeClr val="tx2"/>
          </a:solidFill>
        </p:spPr>
      </p:pic>
      <p:sp>
        <p:nvSpPr>
          <p:cNvPr id="24" name="Platshållare för text 3">
            <a:extLst>
              <a:ext uri="{FF2B5EF4-FFF2-40B4-BE49-F238E27FC236}">
                <a16:creationId xmlns:a16="http://schemas.microsoft.com/office/drawing/2014/main" id="{E630DC79-5875-C9C3-E762-E2E0BB927EDD}"/>
              </a:ext>
            </a:extLst>
          </p:cNvPr>
          <p:cNvSpPr txBox="1">
            <a:spLocks/>
          </p:cNvSpPr>
          <p:nvPr/>
        </p:nvSpPr>
        <p:spPr>
          <a:xfrm>
            <a:off x="452462" y="686945"/>
            <a:ext cx="6189638" cy="1019748"/>
          </a:xfrm>
          <a:prstGeom prst="rect">
            <a:avLst/>
          </a:prstGeom>
        </p:spPr>
        <p:txBody>
          <a:bodyPr lIns="91440" tIns="45720" rIns="91440" bIns="45720" anchor="t"/>
          <a:lstStyle>
            <a:lvl1pPr marL="182563" indent="-176213" algn="l" defTabSz="914400" rtl="0" eaLnBrk="1" latinLnBrk="0" hangingPunct="1">
              <a:lnSpc>
                <a:spcPct val="100000"/>
              </a:lnSpc>
              <a:spcBef>
                <a:spcPts val="1000"/>
              </a:spcBef>
              <a:spcAft>
                <a:spcPts val="0"/>
              </a:spcAft>
              <a:buFont typeface="Arial" panose="020B0604020202020204" pitchFamily="34" charset="0"/>
              <a:buChar char="•"/>
              <a:tabLst/>
              <a:defRPr sz="1800" kern="1200" spc="40" baseline="0">
                <a:solidFill>
                  <a:schemeClr val="tx2"/>
                </a:solidFill>
                <a:latin typeface="+mn-lt"/>
                <a:ea typeface="+mn-ea"/>
                <a:cs typeface="+mn-cs"/>
              </a:defRPr>
            </a:lvl1pPr>
            <a:lvl2pPr marL="357188" indent="-176213" algn="l" defTabSz="914400" rtl="0" eaLnBrk="1" latinLnBrk="0" hangingPunct="1">
              <a:lnSpc>
                <a:spcPct val="100000"/>
              </a:lnSpc>
              <a:spcBef>
                <a:spcPts val="500"/>
              </a:spcBef>
              <a:spcAft>
                <a:spcPts val="0"/>
              </a:spcAft>
              <a:buFont typeface="Arial" panose="020B0604020202020204" pitchFamily="34" charset="0"/>
              <a:buChar char="•"/>
              <a:tabLst/>
              <a:defRPr sz="1800" kern="1200" spc="40" baseline="0">
                <a:solidFill>
                  <a:schemeClr val="tx2"/>
                </a:solidFill>
                <a:latin typeface="+mn-lt"/>
                <a:ea typeface="+mn-ea"/>
                <a:cs typeface="+mn-cs"/>
              </a:defRPr>
            </a:lvl2pPr>
            <a:lvl3pPr marL="534988" indent="-177800" algn="l" defTabSz="914400" rtl="0" eaLnBrk="1" latinLnBrk="0" hangingPunct="1">
              <a:lnSpc>
                <a:spcPct val="100000"/>
              </a:lnSpc>
              <a:spcBef>
                <a:spcPts val="500"/>
              </a:spcBef>
              <a:spcAft>
                <a:spcPts val="0"/>
              </a:spcAft>
              <a:buFont typeface="Arial" panose="020B0604020202020204" pitchFamily="34" charset="0"/>
              <a:buChar char="•"/>
              <a:tabLst/>
              <a:defRPr sz="1600" kern="1200" spc="40" baseline="0">
                <a:solidFill>
                  <a:schemeClr val="tx2"/>
                </a:solidFill>
                <a:latin typeface="+mn-lt"/>
                <a:ea typeface="+mn-ea"/>
                <a:cs typeface="+mn-cs"/>
              </a:defRPr>
            </a:lvl3pPr>
            <a:lvl4pPr marL="715963" indent="-176400" algn="l" defTabSz="914400" rtl="0" eaLnBrk="1" latinLnBrk="0" hangingPunct="1">
              <a:lnSpc>
                <a:spcPct val="100000"/>
              </a:lnSpc>
              <a:spcBef>
                <a:spcPts val="500"/>
              </a:spcBef>
              <a:spcAft>
                <a:spcPts val="0"/>
              </a:spcAft>
              <a:buFont typeface="Arial" panose="020B0604020202020204" pitchFamily="34" charset="0"/>
              <a:buChar char="•"/>
              <a:tabLst/>
              <a:defRPr sz="1400" kern="1200" spc="40" baseline="0">
                <a:solidFill>
                  <a:schemeClr val="tx2"/>
                </a:solidFill>
                <a:latin typeface="+mn-lt"/>
                <a:ea typeface="+mn-ea"/>
                <a:cs typeface="+mn-cs"/>
              </a:defRPr>
            </a:lvl4pPr>
            <a:lvl5pPr marL="892175" indent="-176213" algn="l" defTabSz="914400" rtl="0" eaLnBrk="1" latinLnBrk="0" hangingPunct="1">
              <a:lnSpc>
                <a:spcPct val="100000"/>
              </a:lnSpc>
              <a:spcBef>
                <a:spcPts val="500"/>
              </a:spcBef>
              <a:spcAft>
                <a:spcPts val="0"/>
              </a:spcAft>
              <a:buFont typeface="Arial" panose="020B0604020202020204" pitchFamily="34" charset="0"/>
              <a:buChar char="•"/>
              <a:tabLst/>
              <a:defRPr sz="1200" kern="1200" spc="4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5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nb-NO" sz="3600" b="1" i="0" u="none" strike="noStrike" kern="1200" cap="none" spc="40" normalizeH="0" baseline="0" noProof="0" dirty="0">
                <a:ln>
                  <a:noFill/>
                </a:ln>
                <a:solidFill>
                  <a:srgbClr val="143275"/>
                </a:solidFill>
                <a:effectLst/>
                <a:uLnTx/>
                <a:uFillTx/>
                <a:latin typeface="Shape Sans Display"/>
                <a:ea typeface="+mn-ea"/>
                <a:cs typeface="+mn-cs"/>
              </a:rPr>
              <a:t>Vi skal redusere utslippene våre med 70 % innen 2030
Vår virksomhet skal være klimanøytral innen 2045</a:t>
            </a:r>
            <a:endParaRPr kumimoji="0" lang="sv-SE" sz="4400" b="1" i="0" u="none" strike="noStrike" kern="1200" cap="none" spc="40" normalizeH="0" baseline="0" noProof="0" dirty="0">
              <a:ln>
                <a:noFill/>
              </a:ln>
              <a:solidFill>
                <a:srgbClr val="143275"/>
              </a:solidFill>
              <a:effectLst/>
              <a:uLnTx/>
              <a:uFillTx/>
              <a:latin typeface="Shape Sans Display"/>
              <a:ea typeface="+mn-ea"/>
              <a:cs typeface="+mn-cs"/>
            </a:endParaRPr>
          </a:p>
        </p:txBody>
      </p:sp>
      <p:cxnSp>
        <p:nvCxnSpPr>
          <p:cNvPr id="26" name="Rak 6">
            <a:extLst>
              <a:ext uri="{FF2B5EF4-FFF2-40B4-BE49-F238E27FC236}">
                <a16:creationId xmlns:a16="http://schemas.microsoft.com/office/drawing/2014/main" id="{584FCB57-94A1-0602-7C99-D854A77A72BE}"/>
              </a:ext>
            </a:extLst>
          </p:cNvPr>
          <p:cNvCxnSpPr>
            <a:cxnSpLocks/>
          </p:cNvCxnSpPr>
          <p:nvPr/>
        </p:nvCxnSpPr>
        <p:spPr>
          <a:xfrm flipH="1">
            <a:off x="581029" y="3315418"/>
            <a:ext cx="216217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Box 16">
            <a:extLst>
              <a:ext uri="{FF2B5EF4-FFF2-40B4-BE49-F238E27FC236}">
                <a16:creationId xmlns:a16="http://schemas.microsoft.com/office/drawing/2014/main" id="{E48CD473-05B7-6CD3-20E7-5F4BFCB7B13D}"/>
              </a:ext>
            </a:extLst>
          </p:cNvPr>
          <p:cNvSpPr txBox="1"/>
          <p:nvPr/>
        </p:nvSpPr>
        <p:spPr>
          <a:xfrm>
            <a:off x="534646" y="390499"/>
            <a:ext cx="3255699" cy="36933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2400" b="0" i="0" u="none" strike="noStrike" kern="1200" cap="none" spc="0" normalizeH="0" baseline="0" noProof="0" dirty="0">
                <a:ln>
                  <a:noFill/>
                </a:ln>
                <a:solidFill>
                  <a:srgbClr val="4B9FA3"/>
                </a:solidFill>
                <a:effectLst/>
                <a:uLnTx/>
                <a:uFillTx/>
                <a:latin typeface="Shape Sans Display" panose="00000900000000000000" pitchFamily="50" charset="0"/>
                <a:ea typeface="+mn-ea"/>
                <a:cs typeface="+mn-cs"/>
              </a:rPr>
              <a:t>Skanskas klimaambisjon:</a:t>
            </a:r>
          </a:p>
        </p:txBody>
      </p:sp>
      <p:sp>
        <p:nvSpPr>
          <p:cNvPr id="2" name="Rektangel 1">
            <a:extLst>
              <a:ext uri="{FF2B5EF4-FFF2-40B4-BE49-F238E27FC236}">
                <a16:creationId xmlns:a16="http://schemas.microsoft.com/office/drawing/2014/main" id="{13D1D263-2AB3-159E-59FC-0EC00779CCCB}"/>
              </a:ext>
            </a:extLst>
          </p:cNvPr>
          <p:cNvSpPr/>
          <p:nvPr/>
        </p:nvSpPr>
        <p:spPr>
          <a:xfrm>
            <a:off x="8812696" y="4061791"/>
            <a:ext cx="974034" cy="2252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Shape Sans"/>
              <a:ea typeface="+mn-ea"/>
              <a:cs typeface="+mn-cs"/>
            </a:endParaRPr>
          </a:p>
        </p:txBody>
      </p:sp>
      <p:sp>
        <p:nvSpPr>
          <p:cNvPr id="3" name="TekstSylinder 2">
            <a:extLst>
              <a:ext uri="{FF2B5EF4-FFF2-40B4-BE49-F238E27FC236}">
                <a16:creationId xmlns:a16="http://schemas.microsoft.com/office/drawing/2014/main" id="{C7ABBA0B-95E1-7ECA-18FF-FC98738473F2}"/>
              </a:ext>
            </a:extLst>
          </p:cNvPr>
          <p:cNvSpPr txBox="1"/>
          <p:nvPr/>
        </p:nvSpPr>
        <p:spPr>
          <a:xfrm>
            <a:off x="8812696" y="4091512"/>
            <a:ext cx="1093304"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400" b="0" i="0" u="none" strike="noStrike" kern="1200" cap="none" spc="0" normalizeH="0" baseline="0" noProof="0" dirty="0">
                <a:ln>
                  <a:noFill/>
                </a:ln>
                <a:solidFill>
                  <a:srgbClr val="143275"/>
                </a:solidFill>
                <a:effectLst/>
                <a:uLnTx/>
                <a:uFillTx/>
                <a:latin typeface="Shape Sans"/>
                <a:ea typeface="+mn-ea"/>
                <a:cs typeface="+mn-cs"/>
              </a:rPr>
              <a:t>Innovasjon</a:t>
            </a:r>
            <a:endParaRPr kumimoji="0" lang="nb-NO" sz="1800" b="0" i="0" u="none" strike="noStrike" kern="1200" cap="none" spc="0" normalizeH="0" baseline="0" noProof="0" dirty="0">
              <a:ln>
                <a:noFill/>
              </a:ln>
              <a:solidFill>
                <a:srgbClr val="143275"/>
              </a:solidFill>
              <a:effectLst/>
              <a:uLnTx/>
              <a:uFillTx/>
              <a:latin typeface="Shape Sans"/>
              <a:ea typeface="+mn-ea"/>
              <a:cs typeface="+mn-cs"/>
            </a:endParaRPr>
          </a:p>
        </p:txBody>
      </p:sp>
      <p:sp>
        <p:nvSpPr>
          <p:cNvPr id="5" name="Rektangel 4">
            <a:extLst>
              <a:ext uri="{FF2B5EF4-FFF2-40B4-BE49-F238E27FC236}">
                <a16:creationId xmlns:a16="http://schemas.microsoft.com/office/drawing/2014/main" id="{B3A6BEFE-A8E6-0B23-98F9-FD769A657787}"/>
              </a:ext>
            </a:extLst>
          </p:cNvPr>
          <p:cNvSpPr/>
          <p:nvPr/>
        </p:nvSpPr>
        <p:spPr>
          <a:xfrm>
            <a:off x="10694504" y="5943600"/>
            <a:ext cx="1199322" cy="2252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Shape Sans"/>
              <a:ea typeface="+mn-ea"/>
              <a:cs typeface="+mn-cs"/>
            </a:endParaRPr>
          </a:p>
        </p:txBody>
      </p:sp>
      <p:sp>
        <p:nvSpPr>
          <p:cNvPr id="4" name="TekstSylinder 3">
            <a:extLst>
              <a:ext uri="{FF2B5EF4-FFF2-40B4-BE49-F238E27FC236}">
                <a16:creationId xmlns:a16="http://schemas.microsoft.com/office/drawing/2014/main" id="{49AA7B6D-45D1-AC13-C9B7-F976F226F52E}"/>
              </a:ext>
            </a:extLst>
          </p:cNvPr>
          <p:cNvSpPr txBox="1"/>
          <p:nvPr/>
        </p:nvSpPr>
        <p:spPr>
          <a:xfrm>
            <a:off x="9495182" y="5943600"/>
            <a:ext cx="3104322" cy="1692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100" b="0" i="0" u="none" strike="noStrike" kern="1200" cap="none" spc="0" normalizeH="0" baseline="0" noProof="0" dirty="0">
                <a:ln>
                  <a:noFill/>
                </a:ln>
                <a:solidFill>
                  <a:srgbClr val="143275"/>
                </a:solidFill>
                <a:effectLst/>
                <a:uLnTx/>
                <a:uFillTx/>
                <a:latin typeface="Shape Sans"/>
                <a:ea typeface="+mn-ea"/>
                <a:cs typeface="+mn-cs"/>
              </a:rPr>
              <a:t>Netto null utslipp av klimagasser</a:t>
            </a:r>
            <a:endParaRPr kumimoji="0" lang="nb-NO" sz="1400" b="0" i="0" u="none" strike="noStrike" kern="1200" cap="none" spc="0" normalizeH="0" baseline="0" noProof="0" dirty="0">
              <a:ln>
                <a:noFill/>
              </a:ln>
              <a:solidFill>
                <a:srgbClr val="143275"/>
              </a:solidFill>
              <a:effectLst/>
              <a:uLnTx/>
              <a:uFillTx/>
              <a:latin typeface="Shape Sans"/>
              <a:ea typeface="+mn-ea"/>
              <a:cs typeface="+mn-cs"/>
            </a:endParaRPr>
          </a:p>
        </p:txBody>
      </p:sp>
    </p:spTree>
    <p:extLst>
      <p:ext uri="{BB962C8B-B14F-4D97-AF65-F5344CB8AC3E}">
        <p14:creationId xmlns:p14="http://schemas.microsoft.com/office/powerpoint/2010/main" val="3730481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Bilde 27">
            <a:extLst>
              <a:ext uri="{FF2B5EF4-FFF2-40B4-BE49-F238E27FC236}">
                <a16:creationId xmlns:a16="http://schemas.microsoft.com/office/drawing/2014/main" id="{AB1D95C8-72A0-4D25-96F2-B0B8906CA5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49089" y="1745153"/>
            <a:ext cx="1070338" cy="1069143"/>
          </a:xfrm>
          <a:prstGeom prst="rect">
            <a:avLst/>
          </a:prstGeom>
        </p:spPr>
      </p:pic>
      <p:pic>
        <p:nvPicPr>
          <p:cNvPr id="30" name="Bilde 29">
            <a:extLst>
              <a:ext uri="{FF2B5EF4-FFF2-40B4-BE49-F238E27FC236}">
                <a16:creationId xmlns:a16="http://schemas.microsoft.com/office/drawing/2014/main" id="{D855CAEF-6D56-4D18-8834-883B0D19805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02191" y="1688234"/>
            <a:ext cx="1070337" cy="1070337"/>
          </a:xfrm>
          <a:prstGeom prst="rect">
            <a:avLst/>
          </a:prstGeom>
        </p:spPr>
      </p:pic>
      <p:pic>
        <p:nvPicPr>
          <p:cNvPr id="32" name="Bilde 31">
            <a:extLst>
              <a:ext uri="{FF2B5EF4-FFF2-40B4-BE49-F238E27FC236}">
                <a16:creationId xmlns:a16="http://schemas.microsoft.com/office/drawing/2014/main" id="{CEFEFF01-58B7-4A0C-A925-E801E458A1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39359" y="4242327"/>
            <a:ext cx="1070337" cy="1070337"/>
          </a:xfrm>
          <a:prstGeom prst="rect">
            <a:avLst/>
          </a:prstGeom>
        </p:spPr>
      </p:pic>
      <p:pic>
        <p:nvPicPr>
          <p:cNvPr id="34" name="Bilde 33">
            <a:extLst>
              <a:ext uri="{FF2B5EF4-FFF2-40B4-BE49-F238E27FC236}">
                <a16:creationId xmlns:a16="http://schemas.microsoft.com/office/drawing/2014/main" id="{AB7C884E-4167-4017-BEC3-E00DB3EB5B1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824242" y="1386525"/>
            <a:ext cx="912356" cy="1337922"/>
          </a:xfrm>
          <a:prstGeom prst="rect">
            <a:avLst/>
          </a:prstGeom>
        </p:spPr>
      </p:pic>
      <p:pic>
        <p:nvPicPr>
          <p:cNvPr id="36" name="Bilde 35">
            <a:extLst>
              <a:ext uri="{FF2B5EF4-FFF2-40B4-BE49-F238E27FC236}">
                <a16:creationId xmlns:a16="http://schemas.microsoft.com/office/drawing/2014/main" id="{62FD638B-3FD4-4ED5-80AF-618AB69CB10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272574" y="1707777"/>
            <a:ext cx="1070337" cy="1065559"/>
          </a:xfrm>
          <a:prstGeom prst="rect">
            <a:avLst/>
          </a:prstGeom>
        </p:spPr>
      </p:pic>
      <p:pic>
        <p:nvPicPr>
          <p:cNvPr id="38" name="Bilde 37">
            <a:extLst>
              <a:ext uri="{FF2B5EF4-FFF2-40B4-BE49-F238E27FC236}">
                <a16:creationId xmlns:a16="http://schemas.microsoft.com/office/drawing/2014/main" id="{E7B71683-BBFA-47B0-9B9F-B69E47E1D52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49089" y="4256567"/>
            <a:ext cx="1070337" cy="1070337"/>
          </a:xfrm>
          <a:prstGeom prst="rect">
            <a:avLst/>
          </a:prstGeom>
        </p:spPr>
      </p:pic>
      <p:pic>
        <p:nvPicPr>
          <p:cNvPr id="40" name="Bilde 39">
            <a:extLst>
              <a:ext uri="{FF2B5EF4-FFF2-40B4-BE49-F238E27FC236}">
                <a16:creationId xmlns:a16="http://schemas.microsoft.com/office/drawing/2014/main" id="{5B72FED7-0A01-46B8-9963-491F683C347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901198" y="4324844"/>
            <a:ext cx="1070338" cy="987820"/>
          </a:xfrm>
          <a:prstGeom prst="rect">
            <a:avLst/>
          </a:prstGeom>
        </p:spPr>
      </p:pic>
      <p:pic>
        <p:nvPicPr>
          <p:cNvPr id="42" name="Bilde 41">
            <a:extLst>
              <a:ext uri="{FF2B5EF4-FFF2-40B4-BE49-F238E27FC236}">
                <a16:creationId xmlns:a16="http://schemas.microsoft.com/office/drawing/2014/main" id="{50DF9F7B-7B66-40E1-B740-5572A48689C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260650" y="2893831"/>
            <a:ext cx="1265300" cy="1070337"/>
          </a:xfrm>
          <a:prstGeom prst="rect">
            <a:avLst/>
          </a:prstGeom>
        </p:spPr>
      </p:pic>
      <p:pic>
        <p:nvPicPr>
          <p:cNvPr id="44" name="Bilde 43">
            <a:extLst>
              <a:ext uri="{FF2B5EF4-FFF2-40B4-BE49-F238E27FC236}">
                <a16:creationId xmlns:a16="http://schemas.microsoft.com/office/drawing/2014/main" id="{37942DB8-25BA-4B1B-9659-343E9CDA61E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824242" y="4242328"/>
            <a:ext cx="1218392" cy="1070337"/>
          </a:xfrm>
          <a:prstGeom prst="rect">
            <a:avLst/>
          </a:prstGeom>
        </p:spPr>
      </p:pic>
      <p:sp>
        <p:nvSpPr>
          <p:cNvPr id="47" name="TekstSylinder 46">
            <a:extLst>
              <a:ext uri="{FF2B5EF4-FFF2-40B4-BE49-F238E27FC236}">
                <a16:creationId xmlns:a16="http://schemas.microsoft.com/office/drawing/2014/main" id="{985FB0E4-A161-4758-A48E-A2CDBB2D5B74}"/>
              </a:ext>
            </a:extLst>
          </p:cNvPr>
          <p:cNvSpPr txBox="1"/>
          <p:nvPr/>
        </p:nvSpPr>
        <p:spPr>
          <a:xfrm>
            <a:off x="1285258" y="5897463"/>
            <a:ext cx="3216084"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20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Våre fokusområder</a:t>
            </a:r>
          </a:p>
        </p:txBody>
      </p:sp>
      <p:sp>
        <p:nvSpPr>
          <p:cNvPr id="48" name="TekstSylinder 47">
            <a:extLst>
              <a:ext uri="{FF2B5EF4-FFF2-40B4-BE49-F238E27FC236}">
                <a16:creationId xmlns:a16="http://schemas.microsoft.com/office/drawing/2014/main" id="{D67CC116-728B-49AB-BE80-8986207ECC87}"/>
              </a:ext>
            </a:extLst>
          </p:cNvPr>
          <p:cNvSpPr txBox="1"/>
          <p:nvPr/>
        </p:nvSpPr>
        <p:spPr>
          <a:xfrm>
            <a:off x="7983952" y="5897462"/>
            <a:ext cx="3216084"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20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Våre muliggjørere</a:t>
            </a:r>
          </a:p>
        </p:txBody>
      </p:sp>
      <p:sp>
        <p:nvSpPr>
          <p:cNvPr id="49" name="TekstSylinder 48">
            <a:extLst>
              <a:ext uri="{FF2B5EF4-FFF2-40B4-BE49-F238E27FC236}">
                <a16:creationId xmlns:a16="http://schemas.microsoft.com/office/drawing/2014/main" id="{A0DAAD67-9329-4C05-A47A-8EF679153389}"/>
              </a:ext>
            </a:extLst>
          </p:cNvPr>
          <p:cNvSpPr txBox="1"/>
          <p:nvPr/>
        </p:nvSpPr>
        <p:spPr>
          <a:xfrm>
            <a:off x="-223785" y="2893831"/>
            <a:ext cx="3216084"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Arealbruksendringer</a:t>
            </a:r>
          </a:p>
        </p:txBody>
      </p:sp>
      <p:sp>
        <p:nvSpPr>
          <p:cNvPr id="50" name="TekstSylinder 49">
            <a:extLst>
              <a:ext uri="{FF2B5EF4-FFF2-40B4-BE49-F238E27FC236}">
                <a16:creationId xmlns:a16="http://schemas.microsoft.com/office/drawing/2014/main" id="{3CF3E6BA-E738-4495-ADEC-3E819E9BD046}"/>
              </a:ext>
            </a:extLst>
          </p:cNvPr>
          <p:cNvSpPr txBox="1"/>
          <p:nvPr/>
        </p:nvSpPr>
        <p:spPr>
          <a:xfrm>
            <a:off x="2794301" y="2893831"/>
            <a:ext cx="3216084"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Energi</a:t>
            </a:r>
          </a:p>
        </p:txBody>
      </p:sp>
      <p:sp>
        <p:nvSpPr>
          <p:cNvPr id="51" name="TekstSylinder 50">
            <a:extLst>
              <a:ext uri="{FF2B5EF4-FFF2-40B4-BE49-F238E27FC236}">
                <a16:creationId xmlns:a16="http://schemas.microsoft.com/office/drawing/2014/main" id="{1E37842D-4B35-422E-8906-F025E0D1B70B}"/>
              </a:ext>
            </a:extLst>
          </p:cNvPr>
          <p:cNvSpPr txBox="1"/>
          <p:nvPr/>
        </p:nvSpPr>
        <p:spPr>
          <a:xfrm>
            <a:off x="1220283" y="4041123"/>
            <a:ext cx="3216084"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Sirkulær økonomi</a:t>
            </a:r>
          </a:p>
        </p:txBody>
      </p:sp>
      <p:sp>
        <p:nvSpPr>
          <p:cNvPr id="52" name="TekstSylinder 51">
            <a:extLst>
              <a:ext uri="{FF2B5EF4-FFF2-40B4-BE49-F238E27FC236}">
                <a16:creationId xmlns:a16="http://schemas.microsoft.com/office/drawing/2014/main" id="{6189F405-5EC0-4387-AE5B-592F1D68A878}"/>
              </a:ext>
            </a:extLst>
          </p:cNvPr>
          <p:cNvSpPr txBox="1"/>
          <p:nvPr/>
        </p:nvSpPr>
        <p:spPr>
          <a:xfrm>
            <a:off x="-99960" y="5438025"/>
            <a:ext cx="3216084"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Maskiner og transport</a:t>
            </a:r>
          </a:p>
        </p:txBody>
      </p:sp>
      <p:sp>
        <p:nvSpPr>
          <p:cNvPr id="53" name="TekstSylinder 52">
            <a:extLst>
              <a:ext uri="{FF2B5EF4-FFF2-40B4-BE49-F238E27FC236}">
                <a16:creationId xmlns:a16="http://schemas.microsoft.com/office/drawing/2014/main" id="{239243D2-5361-4F6F-BE76-AB687792DBFD}"/>
              </a:ext>
            </a:extLst>
          </p:cNvPr>
          <p:cNvSpPr txBox="1"/>
          <p:nvPr/>
        </p:nvSpPr>
        <p:spPr>
          <a:xfrm>
            <a:off x="2794301" y="5448937"/>
            <a:ext cx="3216084"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Materialressurser</a:t>
            </a:r>
          </a:p>
        </p:txBody>
      </p:sp>
      <p:sp>
        <p:nvSpPr>
          <p:cNvPr id="54" name="TekstSylinder 53">
            <a:extLst>
              <a:ext uri="{FF2B5EF4-FFF2-40B4-BE49-F238E27FC236}">
                <a16:creationId xmlns:a16="http://schemas.microsoft.com/office/drawing/2014/main" id="{4A40F11B-4426-4111-A9FF-980952D6EDA2}"/>
              </a:ext>
            </a:extLst>
          </p:cNvPr>
          <p:cNvSpPr txBox="1"/>
          <p:nvPr/>
        </p:nvSpPr>
        <p:spPr>
          <a:xfrm>
            <a:off x="6672378" y="2909123"/>
            <a:ext cx="3216084"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Kompetanse og FoU</a:t>
            </a:r>
          </a:p>
        </p:txBody>
      </p:sp>
      <p:sp>
        <p:nvSpPr>
          <p:cNvPr id="55" name="TekstSylinder 54">
            <a:extLst>
              <a:ext uri="{FF2B5EF4-FFF2-40B4-BE49-F238E27FC236}">
                <a16:creationId xmlns:a16="http://schemas.microsoft.com/office/drawing/2014/main" id="{B6522762-57D1-4EE4-BC86-6C52EF9F7BD6}"/>
              </a:ext>
            </a:extLst>
          </p:cNvPr>
          <p:cNvSpPr txBox="1"/>
          <p:nvPr/>
        </p:nvSpPr>
        <p:spPr>
          <a:xfrm>
            <a:off x="9042634" y="2910512"/>
            <a:ext cx="3216084"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Måling, styring og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 dokumentasjon</a:t>
            </a:r>
          </a:p>
        </p:txBody>
      </p:sp>
      <p:sp>
        <p:nvSpPr>
          <p:cNvPr id="56" name="TekstSylinder 55">
            <a:extLst>
              <a:ext uri="{FF2B5EF4-FFF2-40B4-BE49-F238E27FC236}">
                <a16:creationId xmlns:a16="http://schemas.microsoft.com/office/drawing/2014/main" id="{83FB0086-2FD1-4A43-AD03-4429FB9D3B55}"/>
              </a:ext>
            </a:extLst>
          </p:cNvPr>
          <p:cNvSpPr txBox="1"/>
          <p:nvPr/>
        </p:nvSpPr>
        <p:spPr>
          <a:xfrm>
            <a:off x="6825396" y="5497341"/>
            <a:ext cx="3216084"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Strategiske partnerskap</a:t>
            </a:r>
          </a:p>
        </p:txBody>
      </p:sp>
      <p:sp>
        <p:nvSpPr>
          <p:cNvPr id="57" name="TekstSylinder 56">
            <a:extLst>
              <a:ext uri="{FF2B5EF4-FFF2-40B4-BE49-F238E27FC236}">
                <a16:creationId xmlns:a16="http://schemas.microsoft.com/office/drawing/2014/main" id="{6009AB5B-D865-4B0A-8A98-1791ABAE27CF}"/>
              </a:ext>
            </a:extLst>
          </p:cNvPr>
          <p:cNvSpPr txBox="1"/>
          <p:nvPr/>
        </p:nvSpPr>
        <p:spPr>
          <a:xfrm>
            <a:off x="9266485" y="5497341"/>
            <a:ext cx="3216084"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4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Kommunikasjon</a:t>
            </a:r>
          </a:p>
        </p:txBody>
      </p:sp>
      <p:sp>
        <p:nvSpPr>
          <p:cNvPr id="60" name="TekstSylinder 59">
            <a:extLst>
              <a:ext uri="{FF2B5EF4-FFF2-40B4-BE49-F238E27FC236}">
                <a16:creationId xmlns:a16="http://schemas.microsoft.com/office/drawing/2014/main" id="{364447AB-C50D-4D89-9AF6-7443D1DF42BB}"/>
              </a:ext>
            </a:extLst>
          </p:cNvPr>
          <p:cNvSpPr txBox="1"/>
          <p:nvPr/>
        </p:nvSpPr>
        <p:spPr>
          <a:xfrm>
            <a:off x="471922" y="306613"/>
            <a:ext cx="11523133"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3200" b="0" i="0" u="none" strike="noStrike" kern="1200" cap="none" spc="0" normalizeH="0" baseline="0" noProof="0" dirty="0">
                <a:ln>
                  <a:noFill/>
                </a:ln>
                <a:solidFill>
                  <a:srgbClr val="143275"/>
                </a:solidFill>
                <a:effectLst/>
                <a:uLnTx/>
                <a:uFillTx/>
                <a:latin typeface="Shape Sans" panose="00000500000000000000" pitchFamily="50" charset="0"/>
                <a:ea typeface="+mn-ea"/>
                <a:cs typeface="+mn-cs"/>
              </a:rPr>
              <a:t>Klimaveikartet vårt viser hvordan vi skal jobbe og hva vi skal satse på for å nå utslippsmålene våre</a:t>
            </a:r>
          </a:p>
        </p:txBody>
      </p:sp>
      <p:pic>
        <p:nvPicPr>
          <p:cNvPr id="62" name="Bilde 61">
            <a:extLst>
              <a:ext uri="{FF2B5EF4-FFF2-40B4-BE49-F238E27FC236}">
                <a16:creationId xmlns:a16="http://schemas.microsoft.com/office/drawing/2014/main" id="{63092706-801C-4487-92CE-74DB8B47916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291412" y="2521537"/>
            <a:ext cx="1985759" cy="3529813"/>
          </a:xfrm>
          <a:prstGeom prst="rect">
            <a:avLst/>
          </a:prstGeom>
        </p:spPr>
      </p:pic>
    </p:spTree>
    <p:extLst>
      <p:ext uri="{BB962C8B-B14F-4D97-AF65-F5344CB8AC3E}">
        <p14:creationId xmlns:p14="http://schemas.microsoft.com/office/powerpoint/2010/main" val="3873567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Bilde 14">
            <a:extLst>
              <a:ext uri="{FF2B5EF4-FFF2-40B4-BE49-F238E27FC236}">
                <a16:creationId xmlns:a16="http://schemas.microsoft.com/office/drawing/2014/main" id="{15BFB192-D678-0D2F-0672-F2862729A7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65093" y="2495226"/>
            <a:ext cx="6206091" cy="4042640"/>
          </a:xfrm>
          <a:prstGeom prst="rect">
            <a:avLst/>
          </a:prstGeom>
        </p:spPr>
      </p:pic>
      <p:sp>
        <p:nvSpPr>
          <p:cNvPr id="28" name="Rektangel 27">
            <a:extLst>
              <a:ext uri="{FF2B5EF4-FFF2-40B4-BE49-F238E27FC236}">
                <a16:creationId xmlns:a16="http://schemas.microsoft.com/office/drawing/2014/main" id="{58068718-A565-8F69-7FDD-8B8EB667FC1F}"/>
              </a:ext>
            </a:extLst>
          </p:cNvPr>
          <p:cNvSpPr/>
          <p:nvPr/>
        </p:nvSpPr>
        <p:spPr>
          <a:xfrm>
            <a:off x="0" y="1302530"/>
            <a:ext cx="3914632" cy="2659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Arial"/>
              <a:ea typeface="+mn-ea"/>
              <a:cs typeface="+mn-cs"/>
            </a:endParaRPr>
          </a:p>
        </p:txBody>
      </p:sp>
      <p:sp>
        <p:nvSpPr>
          <p:cNvPr id="25" name="TekstSylinder 24">
            <a:extLst>
              <a:ext uri="{FF2B5EF4-FFF2-40B4-BE49-F238E27FC236}">
                <a16:creationId xmlns:a16="http://schemas.microsoft.com/office/drawing/2014/main" id="{78CBA678-3978-16F1-E1E2-BB6C35ADE895}"/>
              </a:ext>
            </a:extLst>
          </p:cNvPr>
          <p:cNvSpPr txBox="1"/>
          <p:nvPr/>
        </p:nvSpPr>
        <p:spPr>
          <a:xfrm>
            <a:off x="463228" y="456636"/>
            <a:ext cx="10617464" cy="1149033"/>
          </a:xfrm>
          <a:prstGeom prst="rect">
            <a:avLst/>
          </a:prstGeom>
          <a:noFill/>
          <a:ln w="12700" cap="flat">
            <a:noFill/>
            <a:miter lim="400000"/>
          </a:ln>
          <a:effectLst/>
          <a:sp3d/>
        </p:spPr>
        <p:txBody>
          <a:bodyPr rot="0" spcFirstLastPara="1" vertOverflow="overflow" horzOverflow="overflow" vert="horz" wrap="square" lIns="50800" tIns="50800" rIns="50800" bIns="50800" numCol="1" spcCol="38100" rtlCol="0" anchor="ctr">
            <a:spAutoFit/>
          </a:bodyPr>
          <a:lstStyle/>
          <a:p>
            <a:pPr marL="0" marR="0" lvl="0" indent="0" algn="l" defTabSz="914400" rtl="0" eaLnBrk="1" fontAlgn="auto" latinLnBrk="0" hangingPunct="1">
              <a:lnSpc>
                <a:spcPct val="85000"/>
              </a:lnSpc>
              <a:spcBef>
                <a:spcPts val="0"/>
              </a:spcBef>
              <a:spcAft>
                <a:spcPts val="0"/>
              </a:spcAft>
              <a:buClrTx/>
              <a:buSzTx/>
              <a:buFont typeface="Arial" panose="020B0604020202020204" pitchFamily="34" charset="0"/>
              <a:buNone/>
              <a:tabLst/>
              <a:defRPr/>
            </a:pPr>
            <a:r>
              <a:rPr kumimoji="0" lang="nb-NO" sz="4000" b="0" i="0" u="none" strike="noStrike" kern="1200" cap="none" spc="40" normalizeH="0" baseline="0" noProof="0" dirty="0">
                <a:ln>
                  <a:noFill/>
                </a:ln>
                <a:solidFill>
                  <a:srgbClr val="143275"/>
                </a:solidFill>
                <a:effectLst/>
                <a:uLnTx/>
                <a:uFillTx/>
                <a:latin typeface="Shape Sans Display" panose="00000900000000000000" pitchFamily="2" charset="0"/>
                <a:ea typeface="+mn-ea"/>
                <a:cs typeface="+mn-cs"/>
              </a:rPr>
              <a:t>Alle som jobber på våre prosjekter skal komme </a:t>
            </a:r>
            <a:br>
              <a:rPr kumimoji="0" lang="nb-NO" sz="4000" b="0" i="0" u="none" strike="noStrike" kern="1200" cap="none" spc="40" normalizeH="0" baseline="0" noProof="0" dirty="0">
                <a:ln>
                  <a:noFill/>
                </a:ln>
                <a:solidFill>
                  <a:srgbClr val="000000"/>
                </a:solidFill>
                <a:effectLst/>
                <a:uLnTx/>
                <a:uFillTx/>
                <a:latin typeface="Shape Sans Display" panose="00000900000000000000" pitchFamily="2" charset="0"/>
                <a:ea typeface="+mn-ea"/>
                <a:cs typeface="+mn-cs"/>
              </a:rPr>
            </a:br>
            <a:r>
              <a:rPr kumimoji="0" lang="nb-NO" sz="4000" b="0" i="0" u="none" strike="noStrike" kern="1200" cap="none" spc="40" normalizeH="0" baseline="0" noProof="0" dirty="0">
                <a:ln>
                  <a:noFill/>
                </a:ln>
                <a:solidFill>
                  <a:srgbClr val="143275"/>
                </a:solidFill>
                <a:effectLst/>
                <a:uLnTx/>
                <a:uFillTx/>
                <a:latin typeface="Shape Sans Display" panose="00000900000000000000" pitchFamily="2" charset="0"/>
                <a:ea typeface="+mn-ea"/>
                <a:cs typeface="+mn-cs"/>
              </a:rPr>
              <a:t>hjem hele</a:t>
            </a:r>
            <a:endParaRPr kumimoji="0" lang="nb-NO" sz="4000" b="0" i="0" u="none" strike="noStrike" kern="1200" cap="none" spc="40" normalizeH="0" baseline="0" noProof="0" dirty="0">
              <a:ln>
                <a:noFill/>
              </a:ln>
              <a:solidFill>
                <a:srgbClr val="293E6B"/>
              </a:solidFill>
              <a:effectLst/>
              <a:uLnTx/>
              <a:uFillTx/>
              <a:latin typeface="Shape Sans Display" panose="00000900000000000000" pitchFamily="2" charset="0"/>
              <a:ea typeface="+mn-ea"/>
              <a:cs typeface="+mn-cs"/>
            </a:endParaRPr>
          </a:p>
        </p:txBody>
      </p:sp>
      <p:sp>
        <p:nvSpPr>
          <p:cNvPr id="3" name="TextBox 2">
            <a:extLst>
              <a:ext uri="{FF2B5EF4-FFF2-40B4-BE49-F238E27FC236}">
                <a16:creationId xmlns:a16="http://schemas.microsoft.com/office/drawing/2014/main" id="{D3C70ADE-8001-D1E5-CB19-36A2C358AD90}"/>
              </a:ext>
            </a:extLst>
          </p:cNvPr>
          <p:cNvSpPr txBox="1"/>
          <p:nvPr/>
        </p:nvSpPr>
        <p:spPr>
          <a:xfrm>
            <a:off x="463228" y="1908809"/>
            <a:ext cx="5308732" cy="2246769"/>
          </a:xfrm>
          <a:prstGeom prst="rect">
            <a:avLst/>
          </a:prstGeom>
          <a:noFill/>
        </p:spPr>
        <p:txBody>
          <a:bodyPr wrap="square">
            <a:spAutoFit/>
          </a:bodyPr>
          <a:lstStyle/>
          <a:p>
            <a:pPr marL="635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nb-NO" sz="2800" b="0" i="0" u="none" strike="noStrike" kern="1200" cap="none" spc="40" normalizeH="0" baseline="0" noProof="0" dirty="0">
                <a:ln>
                  <a:noFill/>
                </a:ln>
                <a:solidFill>
                  <a:srgbClr val="143275"/>
                </a:solidFill>
                <a:effectLst/>
                <a:uLnTx/>
                <a:uFillTx/>
                <a:latin typeface="Shape Sans" panose="00000500000000000000" pitchFamily="50" charset="0"/>
                <a:ea typeface="+mn-ea"/>
                <a:cs typeface="+mn-cs"/>
              </a:rPr>
              <a:t>For å redusere risiko, jobber vi systematisk med å fjerne, begrense og beskytte oss mot de mest kritiske risikoene vi utsettes for på våre prosjekter.</a:t>
            </a:r>
          </a:p>
        </p:txBody>
      </p:sp>
      <p:sp>
        <p:nvSpPr>
          <p:cNvPr id="4" name="Rektangel 13">
            <a:extLst>
              <a:ext uri="{FF2B5EF4-FFF2-40B4-BE49-F238E27FC236}">
                <a16:creationId xmlns:a16="http://schemas.microsoft.com/office/drawing/2014/main" id="{7144E58B-C159-37D1-0C55-DB0FE63E6A2F}"/>
              </a:ext>
            </a:extLst>
          </p:cNvPr>
          <p:cNvSpPr/>
          <p:nvPr/>
        </p:nvSpPr>
        <p:spPr>
          <a:xfrm>
            <a:off x="556361" y="4563644"/>
            <a:ext cx="4853839" cy="1171789"/>
          </a:xfrm>
          <a:prstGeom prst="rect">
            <a:avLst/>
          </a:prstGeom>
          <a:solidFill>
            <a:srgbClr val="F5871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3200" b="1" i="0" u="none" strike="noStrike" kern="1200" cap="none" spc="0" normalizeH="0" baseline="0" noProof="0" dirty="0">
                <a:ln>
                  <a:noFill/>
                </a:ln>
                <a:solidFill>
                  <a:srgbClr val="FFFFFF"/>
                </a:solidFill>
                <a:effectLst/>
                <a:uLnTx/>
                <a:uFillTx/>
                <a:latin typeface="Shape Sans"/>
                <a:ea typeface="+mn-ea"/>
                <a:cs typeface="+mn-cs"/>
              </a:rPr>
              <a:t>Vår H1-verdi </a:t>
            </a:r>
            <a:br>
              <a:rPr kumimoji="0" lang="nb-NO" sz="3200" b="1" i="0" u="none" strike="noStrike" kern="1200" cap="none" spc="0" normalizeH="0" baseline="0" noProof="0" dirty="0">
                <a:ln>
                  <a:noFill/>
                </a:ln>
                <a:solidFill>
                  <a:srgbClr val="FFFFFF"/>
                </a:solidFill>
                <a:effectLst/>
                <a:uLnTx/>
                <a:uFillTx/>
                <a:latin typeface="Shape Sans" panose="00000500000000000000" pitchFamily="50" charset="0"/>
                <a:ea typeface="+mn-ea"/>
                <a:cs typeface="+mn-cs"/>
              </a:rPr>
            </a:br>
            <a:r>
              <a:rPr kumimoji="0" lang="nb-NO" sz="3200" b="1" i="0" u="none" strike="noStrike" kern="1200" cap="none" spc="0" normalizeH="0" baseline="0" noProof="0" dirty="0">
                <a:ln>
                  <a:noFill/>
                </a:ln>
                <a:solidFill>
                  <a:srgbClr val="FFFFFF"/>
                </a:solidFill>
                <a:effectLst/>
                <a:uLnTx/>
                <a:uFillTx/>
                <a:latin typeface="Shape Sans"/>
                <a:ea typeface="+mn-ea"/>
                <a:cs typeface="+mn-cs"/>
              </a:rPr>
              <a:t>i 2025: 1,0</a:t>
            </a:r>
            <a:endParaRPr kumimoji="0" lang="nb-NO" sz="3200" b="0" i="0" u="none" strike="noStrike" kern="1200" cap="none" spc="0" normalizeH="0" baseline="0" noProof="0" dirty="0">
              <a:ln>
                <a:noFill/>
              </a:ln>
              <a:solidFill>
                <a:srgbClr val="FFFFFF"/>
              </a:solidFill>
              <a:effectLst/>
              <a:uLnTx/>
              <a:uFillTx/>
              <a:latin typeface="Shape Sans"/>
              <a:ea typeface="+mn-ea"/>
              <a:cs typeface="Arial"/>
            </a:endParaRPr>
          </a:p>
        </p:txBody>
      </p:sp>
    </p:spTree>
    <p:extLst>
      <p:ext uri="{BB962C8B-B14F-4D97-AF65-F5344CB8AC3E}">
        <p14:creationId xmlns:p14="http://schemas.microsoft.com/office/powerpoint/2010/main" val="1915731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785CEC-1F48-6E9F-EC5C-69983E9C03A5}"/>
              </a:ext>
            </a:extLst>
          </p:cNvPr>
          <p:cNvSpPr>
            <a:spLocks noGrp="1"/>
          </p:cNvSpPr>
          <p:nvPr>
            <p:ph type="body" sz="quarter" idx="14"/>
          </p:nvPr>
        </p:nvSpPr>
        <p:spPr>
          <a:xfrm>
            <a:off x="576000" y="728661"/>
            <a:ext cx="9437315" cy="689779"/>
          </a:xfrm>
        </p:spPr>
        <p:txBody>
          <a:bodyPr/>
          <a:lstStyle/>
          <a:p>
            <a:r>
              <a:rPr lang="nb-NO" dirty="0">
                <a:latin typeface="Shape Sans" panose="00000500000000000000" pitchFamily="50" charset="0"/>
              </a:rPr>
              <a:t>Sikkerhet er vår </a:t>
            </a:r>
            <a:r>
              <a:rPr lang="nb-NO" b="1" dirty="0">
                <a:latin typeface="Shape Sans" panose="00000500000000000000" pitchFamily="50" charset="0"/>
              </a:rPr>
              <a:t>høyeste prioritet</a:t>
            </a:r>
          </a:p>
        </p:txBody>
      </p:sp>
      <p:sp>
        <p:nvSpPr>
          <p:cNvPr id="4" name="Text Placeholder 3">
            <a:extLst>
              <a:ext uri="{FF2B5EF4-FFF2-40B4-BE49-F238E27FC236}">
                <a16:creationId xmlns:a16="http://schemas.microsoft.com/office/drawing/2014/main" id="{8240A827-773A-D51D-9BFD-7BE0F0F672DC}"/>
              </a:ext>
            </a:extLst>
          </p:cNvPr>
          <p:cNvSpPr>
            <a:spLocks noGrp="1"/>
          </p:cNvSpPr>
          <p:nvPr>
            <p:ph type="body" sz="quarter" idx="21"/>
          </p:nvPr>
        </p:nvSpPr>
        <p:spPr>
          <a:xfrm>
            <a:off x="575999" y="1723926"/>
            <a:ext cx="6615376" cy="4115481"/>
          </a:xfrm>
        </p:spPr>
        <p:txBody>
          <a:bodyPr vert="horz" lIns="0" tIns="0" rIns="0" bIns="0" numCol="1" spcCol="288000" rtlCol="0" anchor="t">
            <a:noAutofit/>
          </a:bodyPr>
          <a:lstStyle/>
          <a:p>
            <a:pPr marL="0" indent="0">
              <a:spcBef>
                <a:spcPts val="0"/>
              </a:spcBef>
              <a:buNone/>
              <a:defRPr/>
            </a:pPr>
            <a:r>
              <a:rPr lang="nb-NO" kern="0" spc="0" dirty="0">
                <a:solidFill>
                  <a:srgbClr val="143275"/>
                </a:solidFill>
                <a:latin typeface="Shape Sans"/>
              </a:rPr>
              <a:t>Flere år med systematisk sikkerhetsarbeid har ført til et stabilt lavt nivå av fraværsskader.</a:t>
            </a:r>
            <a:br>
              <a:rPr lang="nb-NO" kern="0" spc="0" dirty="0">
                <a:latin typeface="Shape Sans" panose="00000500000000000000" pitchFamily="50" charset="0"/>
              </a:rPr>
            </a:br>
            <a:r>
              <a:rPr lang="nb-NO" kern="0" spc="0" dirty="0">
                <a:solidFill>
                  <a:srgbClr val="143275"/>
                </a:solidFill>
                <a:latin typeface="Shape Sans"/>
              </a:rPr>
              <a:t>
Alle hendelser granskes og tiltak iverksettes. Vi er i forkant med å dele læring med bransjen.</a:t>
            </a:r>
            <a:br>
              <a:rPr lang="nb-NO" kern="0" spc="0" dirty="0">
                <a:latin typeface="Shape Sans" panose="00000500000000000000" pitchFamily="50" charset="0"/>
              </a:rPr>
            </a:br>
            <a:r>
              <a:rPr lang="nb-NO" kern="0" spc="0" dirty="0">
                <a:solidFill>
                  <a:srgbClr val="143275"/>
                </a:solidFill>
                <a:latin typeface="Shape Sans"/>
              </a:rPr>
              <a:t>
Klar forbedring i løfte-/lastehendelser de siste årene. </a:t>
            </a:r>
            <a:br>
              <a:rPr lang="nb-NO" kern="0" spc="0" dirty="0">
                <a:solidFill>
                  <a:srgbClr val="143275"/>
                </a:solidFill>
                <a:latin typeface="Shape Sans"/>
              </a:rPr>
            </a:br>
            <a:r>
              <a:rPr lang="nb-NO" kern="0" spc="0" dirty="0">
                <a:solidFill>
                  <a:srgbClr val="143275"/>
                </a:solidFill>
                <a:latin typeface="Shape Sans"/>
              </a:rPr>
              <a:t>Fallende gjenstander er hovedutfordringen for vår virksomhet. </a:t>
            </a:r>
            <a:br>
              <a:rPr lang="nb-NO" kern="0" spc="0" dirty="0">
                <a:latin typeface="Shape Sans" panose="00000500000000000000" pitchFamily="50" charset="0"/>
              </a:rPr>
            </a:br>
            <a:r>
              <a:rPr lang="nb-NO" kern="0" spc="0" dirty="0">
                <a:solidFill>
                  <a:srgbClr val="143275"/>
                </a:solidFill>
                <a:latin typeface="Shape Sans"/>
              </a:rPr>
              <a:t>
Vår årlige sikkerhetsuke tar for seg kritiske hendelser gjennom å fokusere på prinsipper for godt sikkerhetsarbeid og ikke å gå forbi utrygge arbeidsoperasjoner</a:t>
            </a:r>
            <a:endParaRPr lang="en-US" i="0" u="none" strike="noStrike" kern="0" cap="none" spc="0" normalizeH="0" baseline="0" noProof="0" dirty="0">
              <a:ln>
                <a:noFill/>
              </a:ln>
              <a:solidFill>
                <a:srgbClr val="143275"/>
              </a:solidFill>
              <a:effectLst/>
              <a:uLnTx/>
              <a:uFillTx/>
              <a:latin typeface="Shape Sans"/>
            </a:endParaRPr>
          </a:p>
        </p:txBody>
      </p:sp>
      <p:pic>
        <p:nvPicPr>
          <p:cNvPr id="3" name="Bilde 2">
            <a:extLst>
              <a:ext uri="{FF2B5EF4-FFF2-40B4-BE49-F238E27FC236}">
                <a16:creationId xmlns:a16="http://schemas.microsoft.com/office/drawing/2014/main" id="{3242299A-67C4-2538-9337-9434FF56FA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18885" y="0"/>
            <a:ext cx="4573115" cy="6858000"/>
          </a:xfrm>
          <a:prstGeom prst="rect">
            <a:avLst/>
          </a:prstGeom>
        </p:spPr>
      </p:pic>
    </p:spTree>
    <p:extLst>
      <p:ext uri="{BB962C8B-B14F-4D97-AF65-F5344CB8AC3E}">
        <p14:creationId xmlns:p14="http://schemas.microsoft.com/office/powerpoint/2010/main" val="4081965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CF10B4C-F6FA-58E5-433B-D71F2149F1CB}"/>
              </a:ext>
            </a:extLst>
          </p:cNvPr>
          <p:cNvSpPr txBox="1"/>
          <p:nvPr/>
        </p:nvSpPr>
        <p:spPr>
          <a:xfrm>
            <a:off x="653143" y="2444115"/>
            <a:ext cx="4401178" cy="1477328"/>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3200" b="0" i="0" u="none" strike="noStrike" kern="1200" cap="none" spc="0" normalizeH="0" baseline="0" noProof="0" dirty="0">
                <a:ln>
                  <a:noFill/>
                </a:ln>
                <a:solidFill>
                  <a:srgbClr val="FFFFFF"/>
                </a:solidFill>
                <a:effectLst/>
                <a:uLnTx/>
                <a:uFillTx/>
                <a:latin typeface="Shape Sans"/>
                <a:ea typeface="+mn-ea"/>
                <a:cs typeface="+mn-cs"/>
              </a:rPr>
              <a:t>I 2026 gjennomførte vi vår årlige sikkerhetsuke </a:t>
            </a:r>
            <a:r>
              <a:rPr kumimoji="0" lang="nb-NO" sz="3200" b="0" i="0" u="none" strike="noStrike" kern="1200" cap="none" spc="0" normalizeH="0" baseline="0" noProof="0">
                <a:ln>
                  <a:noFill/>
                </a:ln>
                <a:solidFill>
                  <a:srgbClr val="FFFFFF"/>
                </a:solidFill>
                <a:effectLst/>
                <a:uLnTx/>
                <a:uFillTx/>
                <a:latin typeface="Shape Sans"/>
                <a:ea typeface="+mn-ea"/>
                <a:cs typeface="+mn-cs"/>
              </a:rPr>
              <a:t>for 22. gang!</a:t>
            </a:r>
            <a:endParaRPr kumimoji="0" lang="en-AU" sz="3200" b="0" i="0" u="none" strike="noStrike" kern="1200" cap="none" spc="0" normalizeH="0" baseline="0" noProof="0">
              <a:ln>
                <a:noFill/>
              </a:ln>
              <a:solidFill>
                <a:srgbClr val="FFFFFF"/>
              </a:solidFill>
              <a:effectLst/>
              <a:uLnTx/>
              <a:uFillTx/>
              <a:latin typeface="Shape Sans"/>
              <a:ea typeface="+mn-ea"/>
              <a:cs typeface="+mn-cs"/>
            </a:endParaRPr>
          </a:p>
        </p:txBody>
      </p:sp>
      <p:pic>
        <p:nvPicPr>
          <p:cNvPr id="3" name="Bilde 2">
            <a:extLst>
              <a:ext uri="{FF2B5EF4-FFF2-40B4-BE49-F238E27FC236}">
                <a16:creationId xmlns:a16="http://schemas.microsoft.com/office/drawing/2014/main" id="{DAA97D47-06ED-10CC-C953-F67F9D7DB7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18885" y="0"/>
            <a:ext cx="4573115" cy="6858000"/>
          </a:xfrm>
          <a:prstGeom prst="rect">
            <a:avLst/>
          </a:prstGeom>
        </p:spPr>
      </p:pic>
    </p:spTree>
    <p:extLst>
      <p:ext uri="{BB962C8B-B14F-4D97-AF65-F5344CB8AC3E}">
        <p14:creationId xmlns:p14="http://schemas.microsoft.com/office/powerpoint/2010/main" val="398311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3">
            <a:extLst>
              <a:ext uri="{FF2B5EF4-FFF2-40B4-BE49-F238E27FC236}">
                <a16:creationId xmlns:a16="http://schemas.microsoft.com/office/drawing/2014/main" id="{EFA32745-10FB-6ABE-793D-6D572C54DEEE}"/>
              </a:ext>
            </a:extLst>
          </p:cNvPr>
          <p:cNvSpPr>
            <a:spLocks noGrp="1"/>
          </p:cNvSpPr>
          <p:nvPr>
            <p:ph type="title"/>
          </p:nvPr>
        </p:nvSpPr>
        <p:spPr>
          <a:xfrm>
            <a:off x="576000" y="1134781"/>
            <a:ext cx="5184000" cy="1365942"/>
          </a:xfrm>
        </p:spPr>
        <p:txBody>
          <a:bodyPr/>
          <a:lstStyle/>
          <a:p>
            <a:r>
              <a:rPr lang="en-US" sz="3600" dirty="0" err="1">
                <a:latin typeface="Shape Sans Display" panose="00000900000000000000" pitchFamily="2" charset="0"/>
                <a:ea typeface="Arial" panose="020B0604020202020204" pitchFamily="34" charset="0"/>
                <a:cs typeface="Times New Roman"/>
              </a:rPr>
              <a:t>Medarbeiderne</a:t>
            </a:r>
            <a:r>
              <a:rPr lang="en-US" sz="3600" dirty="0">
                <a:latin typeface="Shape Sans Display" panose="00000900000000000000" pitchFamily="2" charset="0"/>
                <a:ea typeface="Arial" panose="020B0604020202020204" pitchFamily="34" charset="0"/>
                <a:cs typeface="Times New Roman"/>
              </a:rPr>
              <a:t> </a:t>
            </a:r>
            <a:r>
              <a:rPr lang="en-US" sz="3600" dirty="0" err="1">
                <a:latin typeface="Shape Sans Display" panose="00000900000000000000" pitchFamily="2" charset="0"/>
                <a:ea typeface="Arial" panose="020B0604020202020204" pitchFamily="34" charset="0"/>
                <a:cs typeface="Times New Roman"/>
              </a:rPr>
              <a:t>våre</a:t>
            </a:r>
            <a:r>
              <a:rPr lang="en-US" sz="3600" dirty="0">
                <a:latin typeface="Shape Sans Display" panose="00000900000000000000" pitchFamily="2" charset="0"/>
                <a:ea typeface="Arial" panose="020B0604020202020204" pitchFamily="34" charset="0"/>
                <a:cs typeface="Times New Roman"/>
              </a:rPr>
              <a:t> er </a:t>
            </a:r>
            <a:r>
              <a:rPr lang="en-US" sz="3600" dirty="0" err="1">
                <a:latin typeface="Shape Sans Display" panose="00000900000000000000" pitchFamily="2" charset="0"/>
                <a:ea typeface="Arial" panose="020B0604020202020204" pitchFamily="34" charset="0"/>
                <a:cs typeface="Times New Roman"/>
              </a:rPr>
              <a:t>Skanskas</a:t>
            </a:r>
            <a:r>
              <a:rPr lang="en-US" sz="3600" dirty="0">
                <a:latin typeface="Shape Sans Display" panose="00000900000000000000" pitchFamily="2" charset="0"/>
                <a:ea typeface="Arial" panose="020B0604020202020204" pitchFamily="34" charset="0"/>
                <a:cs typeface="Times New Roman"/>
              </a:rPr>
              <a:t> </a:t>
            </a:r>
            <a:r>
              <a:rPr lang="en-US" sz="3600" dirty="0" err="1">
                <a:latin typeface="Shape Sans Display" panose="00000900000000000000" pitchFamily="2" charset="0"/>
                <a:ea typeface="Arial" panose="020B0604020202020204" pitchFamily="34" charset="0"/>
                <a:cs typeface="Times New Roman"/>
              </a:rPr>
              <a:t>mest</a:t>
            </a:r>
            <a:r>
              <a:rPr lang="en-US" sz="3600" dirty="0">
                <a:latin typeface="Shape Sans Display" panose="00000900000000000000" pitchFamily="2" charset="0"/>
                <a:ea typeface="Arial" panose="020B0604020202020204" pitchFamily="34" charset="0"/>
                <a:cs typeface="Times New Roman"/>
              </a:rPr>
              <a:t> </a:t>
            </a:r>
            <a:r>
              <a:rPr lang="en-US" sz="3600" dirty="0" err="1">
                <a:latin typeface="Shape Sans Display" panose="00000900000000000000" pitchFamily="2" charset="0"/>
                <a:ea typeface="Arial" panose="020B0604020202020204" pitchFamily="34" charset="0"/>
                <a:cs typeface="Times New Roman"/>
              </a:rPr>
              <a:t>verdifulle</a:t>
            </a:r>
            <a:r>
              <a:rPr lang="en-US" sz="3600" dirty="0">
                <a:latin typeface="Shape Sans Display" panose="00000900000000000000" pitchFamily="2" charset="0"/>
                <a:ea typeface="Arial" panose="020B0604020202020204" pitchFamily="34" charset="0"/>
                <a:cs typeface="Times New Roman"/>
              </a:rPr>
              <a:t> </a:t>
            </a:r>
            <a:r>
              <a:rPr lang="en-US" sz="3600" dirty="0" err="1">
                <a:latin typeface="Shape Sans Display" panose="00000900000000000000" pitchFamily="2" charset="0"/>
                <a:ea typeface="Arial" panose="020B0604020202020204" pitchFamily="34" charset="0"/>
                <a:cs typeface="Times New Roman"/>
              </a:rPr>
              <a:t>ressurs</a:t>
            </a:r>
            <a:br>
              <a:rPr lang="nb-NO" sz="2400" b="1" dirty="0">
                <a:effectLst/>
                <a:latin typeface="Shape Sans"/>
                <a:ea typeface="Arial" panose="020B0604020202020204" pitchFamily="34" charset="0"/>
                <a:cs typeface="Times New Roman" panose="02020603050405020304" pitchFamily="18" charset="0"/>
              </a:rPr>
            </a:br>
            <a:endParaRPr lang="nb-NO" sz="2400" b="1" dirty="0">
              <a:latin typeface="Shape Sans"/>
              <a:cs typeface="Arial"/>
            </a:endParaRPr>
          </a:p>
        </p:txBody>
      </p:sp>
      <p:sp>
        <p:nvSpPr>
          <p:cNvPr id="5" name="Plassholder for tekst 4">
            <a:extLst>
              <a:ext uri="{FF2B5EF4-FFF2-40B4-BE49-F238E27FC236}">
                <a16:creationId xmlns:a16="http://schemas.microsoft.com/office/drawing/2014/main" id="{62D06145-36C1-B239-5068-529E6007D666}"/>
              </a:ext>
            </a:extLst>
          </p:cNvPr>
          <p:cNvSpPr>
            <a:spLocks noGrp="1"/>
          </p:cNvSpPr>
          <p:nvPr>
            <p:ph type="body" sz="quarter" idx="22"/>
          </p:nvPr>
        </p:nvSpPr>
        <p:spPr>
          <a:xfrm>
            <a:off x="576000" y="3114963"/>
            <a:ext cx="5184000" cy="2391641"/>
          </a:xfrm>
        </p:spPr>
        <p:txBody>
          <a:bodyPr/>
          <a:lstStyle/>
          <a:p>
            <a:pPr marL="0" indent="0">
              <a:buNone/>
            </a:pPr>
            <a:r>
              <a:rPr lang="en-US" sz="2000" err="1">
                <a:ea typeface="Arial" panose="020B0604020202020204" pitchFamily="34" charset="0"/>
                <a:cs typeface="Times New Roman" panose="02020603050405020304" pitchFamily="18" charset="0"/>
              </a:rPr>
              <a:t>Skanskas</a:t>
            </a:r>
            <a:r>
              <a:rPr lang="en-US" sz="2000">
                <a:ea typeface="Arial" panose="020B0604020202020204" pitchFamily="34" charset="0"/>
                <a:cs typeface="Times New Roman" panose="02020603050405020304" pitchFamily="18" charset="0"/>
              </a:rPr>
              <a:t> </a:t>
            </a:r>
            <a:r>
              <a:rPr lang="en-US" sz="2000" err="1">
                <a:ea typeface="Arial" panose="020B0604020202020204" pitchFamily="34" charset="0"/>
                <a:cs typeface="Times New Roman" panose="02020603050405020304" pitchFamily="18" charset="0"/>
              </a:rPr>
              <a:t>evne</a:t>
            </a:r>
            <a:r>
              <a:rPr lang="en-US" sz="2000">
                <a:ea typeface="Arial" panose="020B0604020202020204" pitchFamily="34" charset="0"/>
                <a:cs typeface="Times New Roman" panose="02020603050405020304" pitchFamily="18" charset="0"/>
              </a:rPr>
              <a:t> </a:t>
            </a:r>
            <a:r>
              <a:rPr lang="en-US" sz="2000" err="1">
                <a:ea typeface="Arial" panose="020B0604020202020204" pitchFamily="34" charset="0"/>
                <a:cs typeface="Times New Roman" panose="02020603050405020304" pitchFamily="18" charset="0"/>
              </a:rPr>
              <a:t>til</a:t>
            </a:r>
            <a:r>
              <a:rPr lang="en-US" sz="2000">
                <a:ea typeface="Arial" panose="020B0604020202020204" pitchFamily="34" charset="0"/>
                <a:cs typeface="Times New Roman" panose="02020603050405020304" pitchFamily="18" charset="0"/>
              </a:rPr>
              <a:t> å </a:t>
            </a:r>
            <a:r>
              <a:rPr lang="en-US" sz="2000" err="1">
                <a:ea typeface="Arial" panose="020B0604020202020204" pitchFamily="34" charset="0"/>
                <a:cs typeface="Times New Roman" panose="02020603050405020304" pitchFamily="18" charset="0"/>
              </a:rPr>
              <a:t>utvikle</a:t>
            </a:r>
            <a:r>
              <a:rPr lang="en-US" sz="2000">
                <a:ea typeface="Arial" panose="020B0604020202020204" pitchFamily="34" charset="0"/>
                <a:cs typeface="Times New Roman" panose="02020603050405020304" pitchFamily="18" charset="0"/>
              </a:rPr>
              <a:t> </a:t>
            </a:r>
            <a:r>
              <a:rPr lang="en-US" sz="2000" err="1">
                <a:ea typeface="Arial" panose="020B0604020202020204" pitchFamily="34" charset="0"/>
                <a:cs typeface="Times New Roman" panose="02020603050405020304" pitchFamily="18" charset="0"/>
              </a:rPr>
              <a:t>og</a:t>
            </a:r>
            <a:r>
              <a:rPr lang="en-US" sz="2000">
                <a:ea typeface="Arial" panose="020B0604020202020204" pitchFamily="34" charset="0"/>
                <a:cs typeface="Times New Roman" panose="02020603050405020304" pitchFamily="18" charset="0"/>
              </a:rPr>
              <a:t> </a:t>
            </a:r>
            <a:r>
              <a:rPr lang="en-US" sz="2000" err="1">
                <a:ea typeface="Arial" panose="020B0604020202020204" pitchFamily="34" charset="0"/>
                <a:cs typeface="Times New Roman" panose="02020603050405020304" pitchFamily="18" charset="0"/>
              </a:rPr>
              <a:t>levere</a:t>
            </a:r>
            <a:r>
              <a:rPr lang="en-US" sz="2000">
                <a:ea typeface="Arial" panose="020B0604020202020204" pitchFamily="34" charset="0"/>
                <a:cs typeface="Times New Roman" panose="02020603050405020304" pitchFamily="18" charset="0"/>
              </a:rPr>
              <a:t> de </a:t>
            </a:r>
            <a:r>
              <a:rPr lang="en-US" sz="2000" err="1">
                <a:ea typeface="Arial" panose="020B0604020202020204" pitchFamily="34" charset="0"/>
                <a:cs typeface="Times New Roman" panose="02020603050405020304" pitchFamily="18" charset="0"/>
              </a:rPr>
              <a:t>største</a:t>
            </a:r>
            <a:r>
              <a:rPr lang="en-US" sz="2000">
                <a:ea typeface="Arial" panose="020B0604020202020204" pitchFamily="34" charset="0"/>
                <a:cs typeface="Times New Roman" panose="02020603050405020304" pitchFamily="18" charset="0"/>
              </a:rPr>
              <a:t> </a:t>
            </a:r>
            <a:r>
              <a:rPr lang="en-US" sz="2000" err="1">
                <a:ea typeface="Arial" panose="020B0604020202020204" pitchFamily="34" charset="0"/>
                <a:cs typeface="Times New Roman" panose="02020603050405020304" pitchFamily="18" charset="0"/>
              </a:rPr>
              <a:t>og</a:t>
            </a:r>
            <a:r>
              <a:rPr lang="en-US" sz="2000">
                <a:ea typeface="Arial" panose="020B0604020202020204" pitchFamily="34" charset="0"/>
                <a:cs typeface="Times New Roman" panose="02020603050405020304" pitchFamily="18" charset="0"/>
              </a:rPr>
              <a:t> </a:t>
            </a:r>
            <a:r>
              <a:rPr lang="en-US" sz="2000" err="1">
                <a:ea typeface="Arial" panose="020B0604020202020204" pitchFamily="34" charset="0"/>
                <a:cs typeface="Times New Roman" panose="02020603050405020304" pitchFamily="18" charset="0"/>
              </a:rPr>
              <a:t>mest</a:t>
            </a:r>
            <a:r>
              <a:rPr lang="en-US" sz="2000">
                <a:ea typeface="Arial" panose="020B0604020202020204" pitchFamily="34" charset="0"/>
                <a:cs typeface="Times New Roman" panose="02020603050405020304" pitchFamily="18" charset="0"/>
              </a:rPr>
              <a:t> </a:t>
            </a:r>
            <a:r>
              <a:rPr lang="en-US" sz="2000" err="1">
                <a:ea typeface="Arial" panose="020B0604020202020204" pitchFamily="34" charset="0"/>
                <a:cs typeface="Times New Roman" panose="02020603050405020304" pitchFamily="18" charset="0"/>
              </a:rPr>
              <a:t>komplekse</a:t>
            </a:r>
            <a:r>
              <a:rPr lang="en-US" sz="2000">
                <a:ea typeface="Arial" panose="020B0604020202020204" pitchFamily="34" charset="0"/>
                <a:cs typeface="Times New Roman" panose="02020603050405020304" pitchFamily="18" charset="0"/>
              </a:rPr>
              <a:t> </a:t>
            </a:r>
            <a:r>
              <a:rPr lang="en-US" sz="2000" err="1">
                <a:ea typeface="Arial" panose="020B0604020202020204" pitchFamily="34" charset="0"/>
                <a:cs typeface="Times New Roman" panose="02020603050405020304" pitchFamily="18" charset="0"/>
              </a:rPr>
              <a:t>prosjektene</a:t>
            </a:r>
            <a:r>
              <a:rPr lang="en-US" sz="2000">
                <a:ea typeface="Arial" panose="020B0604020202020204" pitchFamily="34" charset="0"/>
                <a:cs typeface="Times New Roman" panose="02020603050405020304" pitchFamily="18" charset="0"/>
              </a:rPr>
              <a:t> er </a:t>
            </a:r>
            <a:r>
              <a:rPr lang="en-US" sz="2000" err="1">
                <a:ea typeface="Arial" panose="020B0604020202020204" pitchFamily="34" charset="0"/>
                <a:cs typeface="Times New Roman" panose="02020603050405020304" pitchFamily="18" charset="0"/>
              </a:rPr>
              <a:t>avhengig</a:t>
            </a:r>
            <a:r>
              <a:rPr lang="en-US" sz="2000">
                <a:ea typeface="Arial" panose="020B0604020202020204" pitchFamily="34" charset="0"/>
                <a:cs typeface="Times New Roman" panose="02020603050405020304" pitchFamily="18" charset="0"/>
              </a:rPr>
              <a:t> av </a:t>
            </a:r>
            <a:r>
              <a:rPr lang="en-US" sz="2000" err="1">
                <a:ea typeface="Arial" panose="020B0604020202020204" pitchFamily="34" charset="0"/>
                <a:cs typeface="Times New Roman" panose="02020603050405020304" pitchFamily="18" charset="0"/>
              </a:rPr>
              <a:t>våre</a:t>
            </a:r>
            <a:r>
              <a:rPr lang="en-US" sz="2000">
                <a:ea typeface="Arial" panose="020B0604020202020204" pitchFamily="34" charset="0"/>
                <a:cs typeface="Times New Roman" panose="02020603050405020304" pitchFamily="18" charset="0"/>
              </a:rPr>
              <a:t> </a:t>
            </a:r>
            <a:r>
              <a:rPr lang="en-US" sz="2000" err="1">
                <a:ea typeface="Arial" panose="020B0604020202020204" pitchFamily="34" charset="0"/>
                <a:cs typeface="Times New Roman" panose="02020603050405020304" pitchFamily="18" charset="0"/>
              </a:rPr>
              <a:t>medarbeideres</a:t>
            </a:r>
            <a:r>
              <a:rPr lang="en-US" sz="2000">
                <a:ea typeface="Arial" panose="020B0604020202020204" pitchFamily="34" charset="0"/>
                <a:cs typeface="Times New Roman" panose="02020603050405020304" pitchFamily="18" charset="0"/>
              </a:rPr>
              <a:t> </a:t>
            </a:r>
            <a:r>
              <a:rPr lang="en-US" sz="2000" err="1">
                <a:ea typeface="Arial" panose="020B0604020202020204" pitchFamily="34" charset="0"/>
                <a:cs typeface="Times New Roman" panose="02020603050405020304" pitchFamily="18" charset="0"/>
              </a:rPr>
              <a:t>kompetanse</a:t>
            </a:r>
            <a:r>
              <a:rPr lang="en-US" sz="2000">
                <a:ea typeface="Arial" panose="020B0604020202020204" pitchFamily="34" charset="0"/>
                <a:cs typeface="Times New Roman" panose="02020603050405020304" pitchFamily="18" charset="0"/>
              </a:rPr>
              <a:t>, </a:t>
            </a:r>
            <a:r>
              <a:rPr lang="en-US" sz="2000" err="1">
                <a:ea typeface="Arial" panose="020B0604020202020204" pitchFamily="34" charset="0"/>
                <a:cs typeface="Times New Roman" panose="02020603050405020304" pitchFamily="18" charset="0"/>
              </a:rPr>
              <a:t>erfaring</a:t>
            </a:r>
            <a:r>
              <a:rPr lang="en-US" sz="2000">
                <a:ea typeface="Arial" panose="020B0604020202020204" pitchFamily="34" charset="0"/>
                <a:cs typeface="Times New Roman" panose="02020603050405020304" pitchFamily="18" charset="0"/>
              </a:rPr>
              <a:t> </a:t>
            </a:r>
            <a:r>
              <a:rPr lang="en-US" sz="2000" err="1">
                <a:ea typeface="Arial" panose="020B0604020202020204" pitchFamily="34" charset="0"/>
                <a:cs typeface="Times New Roman" panose="02020603050405020304" pitchFamily="18" charset="0"/>
              </a:rPr>
              <a:t>og</a:t>
            </a:r>
            <a:r>
              <a:rPr lang="en-US" sz="2000">
                <a:ea typeface="Arial" panose="020B0604020202020204" pitchFamily="34" charset="0"/>
                <a:cs typeface="Times New Roman" panose="02020603050405020304" pitchFamily="18" charset="0"/>
              </a:rPr>
              <a:t> </a:t>
            </a:r>
            <a:r>
              <a:rPr lang="en-US" sz="2000" err="1">
                <a:ea typeface="Arial" panose="020B0604020202020204" pitchFamily="34" charset="0"/>
                <a:cs typeface="Times New Roman" panose="02020603050405020304" pitchFamily="18" charset="0"/>
              </a:rPr>
              <a:t>engasjement</a:t>
            </a:r>
            <a:r>
              <a:rPr lang="en-US" sz="2000">
                <a:ea typeface="Arial" panose="020B0604020202020204" pitchFamily="34" charset="0"/>
                <a:cs typeface="Times New Roman" panose="02020603050405020304" pitchFamily="18" charset="0"/>
              </a:rPr>
              <a:t>.</a:t>
            </a:r>
            <a:endParaRPr lang="nb-NO" sz="1400">
              <a:latin typeface="Shape Sans"/>
            </a:endParaRPr>
          </a:p>
        </p:txBody>
      </p:sp>
      <p:pic>
        <p:nvPicPr>
          <p:cNvPr id="3" name="Bilde 2">
            <a:extLst>
              <a:ext uri="{FF2B5EF4-FFF2-40B4-BE49-F238E27FC236}">
                <a16:creationId xmlns:a16="http://schemas.microsoft.com/office/drawing/2014/main" id="{0F5D8F38-F01A-13C8-36F6-4D153D8625B7}"/>
              </a:ext>
            </a:extLst>
          </p:cNvPr>
          <p:cNvPicPr>
            <a:picLocks noChangeAspect="1"/>
          </p:cNvPicPr>
          <p:nvPr/>
        </p:nvPicPr>
        <p:blipFill>
          <a:blip r:embed="rId3" cstate="screen">
            <a:extLst>
              <a:ext uri="{28A0092B-C50C-407E-A947-70E740481C1C}">
                <a14:useLocalDpi xmlns:a14="http://schemas.microsoft.com/office/drawing/2010/main"/>
              </a:ext>
            </a:extLst>
          </a:blip>
          <a:srcRect l="-18"/>
          <a:stretch/>
        </p:blipFill>
        <p:spPr>
          <a:xfrm>
            <a:off x="6511895" y="0"/>
            <a:ext cx="5680105" cy="6858000"/>
          </a:xfrm>
          <a:prstGeom prst="rect">
            <a:avLst/>
          </a:prstGeom>
        </p:spPr>
      </p:pic>
    </p:spTree>
    <p:extLst>
      <p:ext uri="{BB962C8B-B14F-4D97-AF65-F5344CB8AC3E}">
        <p14:creationId xmlns:p14="http://schemas.microsoft.com/office/powerpoint/2010/main" val="2767904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Bilde 3">
            <a:extLst>
              <a:ext uri="{FF2B5EF4-FFF2-40B4-BE49-F238E27FC236}">
                <a16:creationId xmlns:a16="http://schemas.microsoft.com/office/drawing/2014/main" id="{4DA00680-C83B-B5A3-497F-F32FD95F7DA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1"/>
            <a:ext cx="6229884" cy="6858001"/>
          </a:xfrm>
          <a:prstGeom prst="rect">
            <a:avLst/>
          </a:prstGeom>
        </p:spPr>
      </p:pic>
      <p:sp>
        <p:nvSpPr>
          <p:cNvPr id="3" name="Plassholder for tekst 2">
            <a:extLst>
              <a:ext uri="{FF2B5EF4-FFF2-40B4-BE49-F238E27FC236}">
                <a16:creationId xmlns:a16="http://schemas.microsoft.com/office/drawing/2014/main" id="{3BD4CDB2-1261-4A7A-97B9-BF8BF2D27B82}"/>
              </a:ext>
            </a:extLst>
          </p:cNvPr>
          <p:cNvSpPr>
            <a:spLocks noGrp="1"/>
          </p:cNvSpPr>
          <p:nvPr>
            <p:ph type="body" sz="quarter" idx="14"/>
          </p:nvPr>
        </p:nvSpPr>
        <p:spPr>
          <a:xfrm>
            <a:off x="6649245" y="438738"/>
            <a:ext cx="5479385" cy="2259343"/>
          </a:xfrm>
        </p:spPr>
        <p:txBody>
          <a:bodyPr/>
          <a:lstStyle/>
          <a:p>
            <a:r>
              <a:rPr lang="en-US" sz="4000" dirty="0" err="1">
                <a:solidFill>
                  <a:schemeClr val="tx2"/>
                </a:solidFill>
                <a:latin typeface="Shape Sans Display" panose="00000900000000000000" pitchFamily="2" charset="0"/>
              </a:rPr>
              <a:t>Evnen</a:t>
            </a:r>
            <a:r>
              <a:rPr lang="en-US" sz="4000" dirty="0">
                <a:solidFill>
                  <a:schemeClr val="tx2"/>
                </a:solidFill>
                <a:latin typeface="Shape Sans Display" panose="00000900000000000000" pitchFamily="2" charset="0"/>
              </a:rPr>
              <a:t> </a:t>
            </a:r>
            <a:r>
              <a:rPr lang="en-US" sz="4000" dirty="0" err="1">
                <a:solidFill>
                  <a:schemeClr val="tx2"/>
                </a:solidFill>
                <a:latin typeface="Shape Sans Display" panose="00000900000000000000" pitchFamily="2" charset="0"/>
              </a:rPr>
              <a:t>til</a:t>
            </a:r>
            <a:r>
              <a:rPr lang="en-US" sz="4000" dirty="0">
                <a:solidFill>
                  <a:schemeClr val="tx2"/>
                </a:solidFill>
                <a:latin typeface="Shape Sans Display" panose="00000900000000000000" pitchFamily="2" charset="0"/>
              </a:rPr>
              <a:t> å </a:t>
            </a:r>
            <a:r>
              <a:rPr lang="en-US" sz="4000" dirty="0" err="1">
                <a:solidFill>
                  <a:schemeClr val="tx2"/>
                </a:solidFill>
                <a:latin typeface="Shape Sans Display" panose="00000900000000000000" pitchFamily="2" charset="0"/>
              </a:rPr>
              <a:t>lede</a:t>
            </a:r>
            <a:r>
              <a:rPr lang="en-US" sz="4000" dirty="0">
                <a:solidFill>
                  <a:schemeClr val="tx2"/>
                </a:solidFill>
                <a:latin typeface="Shape Sans Display" panose="00000900000000000000" pitchFamily="2" charset="0"/>
              </a:rPr>
              <a:t> </a:t>
            </a:r>
            <a:r>
              <a:rPr lang="en-US" sz="4000" dirty="0" err="1">
                <a:solidFill>
                  <a:schemeClr val="tx2"/>
                </a:solidFill>
                <a:latin typeface="Shape Sans Display" panose="00000900000000000000" pitchFamily="2" charset="0"/>
              </a:rPr>
              <a:t>og</a:t>
            </a:r>
            <a:r>
              <a:rPr lang="en-US" sz="4000" dirty="0">
                <a:solidFill>
                  <a:schemeClr val="tx2"/>
                </a:solidFill>
                <a:latin typeface="Shape Sans Display" panose="00000900000000000000" pitchFamily="2" charset="0"/>
              </a:rPr>
              <a:t> </a:t>
            </a:r>
            <a:r>
              <a:rPr lang="en-US" sz="4000" dirty="0" err="1">
                <a:solidFill>
                  <a:schemeClr val="tx2"/>
                </a:solidFill>
                <a:latin typeface="Shape Sans Display" panose="00000900000000000000" pitchFamily="2" charset="0"/>
              </a:rPr>
              <a:t>gjennomføre</a:t>
            </a:r>
            <a:r>
              <a:rPr lang="en-US" sz="4000" dirty="0">
                <a:solidFill>
                  <a:schemeClr val="tx2"/>
                </a:solidFill>
                <a:latin typeface="Shape Sans Display" panose="00000900000000000000" pitchFamily="2" charset="0"/>
              </a:rPr>
              <a:t> </a:t>
            </a:r>
            <a:r>
              <a:rPr lang="en-US" sz="4000" dirty="0" err="1">
                <a:solidFill>
                  <a:schemeClr val="tx2"/>
                </a:solidFill>
                <a:latin typeface="Shape Sans Display" panose="00000900000000000000" pitchFamily="2" charset="0"/>
              </a:rPr>
              <a:t>prosjekter</a:t>
            </a:r>
            <a:r>
              <a:rPr lang="en-US" sz="4000" dirty="0">
                <a:solidFill>
                  <a:schemeClr val="tx2"/>
                </a:solidFill>
                <a:latin typeface="Shape Sans Display" panose="00000900000000000000" pitchFamily="2" charset="0"/>
              </a:rPr>
              <a:t> er </a:t>
            </a:r>
            <a:r>
              <a:rPr lang="en-US" sz="4000" dirty="0" err="1">
                <a:solidFill>
                  <a:schemeClr val="tx2"/>
                </a:solidFill>
                <a:latin typeface="Shape Sans Display" panose="00000900000000000000" pitchFamily="2" charset="0"/>
              </a:rPr>
              <a:t>vår</a:t>
            </a:r>
            <a:r>
              <a:rPr lang="en-US" sz="4000" dirty="0">
                <a:solidFill>
                  <a:schemeClr val="tx2"/>
                </a:solidFill>
                <a:latin typeface="Shape Sans Display" panose="00000900000000000000" pitchFamily="2" charset="0"/>
              </a:rPr>
              <a:t> </a:t>
            </a:r>
            <a:r>
              <a:rPr lang="en-US" sz="4000" dirty="0" err="1">
                <a:solidFill>
                  <a:schemeClr val="tx2"/>
                </a:solidFill>
                <a:latin typeface="Shape Sans Display" panose="00000900000000000000" pitchFamily="2" charset="0"/>
              </a:rPr>
              <a:t>kjernekompetanse</a:t>
            </a:r>
            <a:endParaRPr lang="nb-NO" sz="4000" dirty="0">
              <a:solidFill>
                <a:schemeClr val="tx2"/>
              </a:solidFill>
              <a:latin typeface="Shape Sans Display" panose="00000900000000000000" pitchFamily="2" charset="0"/>
            </a:endParaRPr>
          </a:p>
        </p:txBody>
      </p:sp>
      <p:sp>
        <p:nvSpPr>
          <p:cNvPr id="10" name="TekstSylinder 9">
            <a:extLst>
              <a:ext uri="{FF2B5EF4-FFF2-40B4-BE49-F238E27FC236}">
                <a16:creationId xmlns:a16="http://schemas.microsoft.com/office/drawing/2014/main" id="{095EBC1C-BC8F-42B1-951C-08F6A6AAF735}"/>
              </a:ext>
            </a:extLst>
          </p:cNvPr>
          <p:cNvSpPr txBox="1"/>
          <p:nvPr/>
        </p:nvSpPr>
        <p:spPr>
          <a:xfrm>
            <a:off x="6570865" y="3072551"/>
            <a:ext cx="5479385" cy="1938992"/>
          </a:xfrm>
          <a:prstGeom prst="rect">
            <a:avLst/>
          </a:prstGeom>
          <a:noFill/>
        </p:spPr>
        <p:txBody>
          <a:bodyPr wrap="square" lIns="91440" tIns="45720" rIns="91440" bIns="45720" anchor="t">
            <a:spAutoFit/>
          </a:bodyPr>
          <a:lstStyle/>
          <a:p>
            <a:pPr marL="6350" marR="0" lvl="0" indent="0" algn="l" defTabSz="914400" rtl="0" eaLnBrk="1" fontAlgn="auto" latinLnBrk="0" hangingPunct="1">
              <a:lnSpc>
                <a:spcPct val="100000"/>
              </a:lnSpc>
              <a:spcBef>
                <a:spcPts val="0"/>
              </a:spcBef>
              <a:spcAft>
                <a:spcPts val="0"/>
              </a:spcAft>
              <a:buClrTx/>
              <a:buSzTx/>
              <a:buFontTx/>
              <a:buNone/>
              <a:tabLst/>
              <a:defRPr/>
            </a:pPr>
            <a:r>
              <a:rPr kumimoji="0" lang="nb-NO" sz="2000" b="1" i="0" u="none" strike="noStrike" kern="1200" cap="none" spc="0" normalizeH="0" baseline="0" noProof="0" dirty="0">
                <a:ln>
                  <a:noFill/>
                </a:ln>
                <a:solidFill>
                  <a:srgbClr val="143275"/>
                </a:solidFill>
                <a:effectLst/>
                <a:uLnTx/>
                <a:uFillTx/>
                <a:latin typeface="Shape Sans"/>
                <a:ea typeface="+mn-ea"/>
                <a:cs typeface="+mn-cs"/>
              </a:rPr>
              <a:t>Ditt prosjekt er i trygge hender hos oss!</a:t>
            </a:r>
          </a:p>
          <a:p>
            <a:pPr marL="0" marR="0" lvl="0" indent="0" algn="l" defTabSz="914400" rtl="0" eaLnBrk="1" fontAlgn="auto" latinLnBrk="0" hangingPunct="1">
              <a:lnSpc>
                <a:spcPct val="100000"/>
              </a:lnSpc>
              <a:spcBef>
                <a:spcPts val="0"/>
              </a:spcBef>
              <a:spcAft>
                <a:spcPts val="0"/>
              </a:spcAft>
              <a:buClrTx/>
              <a:buSzTx/>
              <a:buFontTx/>
              <a:buNone/>
              <a:tabLst/>
              <a:defRPr/>
            </a:pPr>
            <a:br>
              <a:rPr kumimoji="0" lang="nb-NO" sz="2000" b="0" i="0" u="none" strike="noStrike" kern="1200" cap="none" spc="0" normalizeH="0" baseline="0" noProof="0" dirty="0">
                <a:ln>
                  <a:noFill/>
                </a:ln>
                <a:solidFill>
                  <a:srgbClr val="143275"/>
                </a:solidFill>
                <a:effectLst/>
                <a:uLnTx/>
                <a:uFillTx/>
                <a:latin typeface="Shape Sans"/>
                <a:ea typeface="+mn-ea"/>
                <a:cs typeface="+mn-cs"/>
              </a:rPr>
            </a:br>
            <a:r>
              <a:rPr kumimoji="0" lang="nb-NO" sz="2000" b="0" i="0" u="none" strike="noStrike" kern="1200" cap="none" spc="0" normalizeH="0" baseline="0" noProof="0" dirty="0">
                <a:ln>
                  <a:noFill/>
                </a:ln>
                <a:solidFill>
                  <a:srgbClr val="143275"/>
                </a:solidFill>
                <a:effectLst/>
                <a:uLnTx/>
                <a:uFillTx/>
                <a:latin typeface="Shape Sans"/>
                <a:ea typeface="+mn-ea"/>
                <a:cs typeface="+mn-cs"/>
              </a:rPr>
              <a:t>Alle våre prosjekter gjennomføres etter vår felles prosjektmodell. Beste praksis er samlet i vårt styringssystem. Vi driver systematisk kompetanseutvikling</a:t>
            </a:r>
          </a:p>
        </p:txBody>
      </p:sp>
    </p:spTree>
    <p:extLst>
      <p:ext uri="{BB962C8B-B14F-4D97-AF65-F5344CB8AC3E}">
        <p14:creationId xmlns:p14="http://schemas.microsoft.com/office/powerpoint/2010/main" val="3188913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ct 23" hidden="1">
            <a:extLst>
              <a:ext uri="{FF2B5EF4-FFF2-40B4-BE49-F238E27FC236}">
                <a16:creationId xmlns:a16="http://schemas.microsoft.com/office/drawing/2014/main" id="{AD512F41-C83A-25D2-10F6-E5710BF72AF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06" imgH="306" progId="TCLayout.ActiveDocument.1">
                  <p:embed/>
                </p:oleObj>
              </mc:Choice>
              <mc:Fallback>
                <p:oleObj name="think-cell Slide" r:id="rId4" imgW="306" imgH="306" progId="TCLayout.ActiveDocument.1">
                  <p:embed/>
                  <p:pic>
                    <p:nvPicPr>
                      <p:cNvPr id="24" name="Object 23" hidden="1">
                        <a:extLst>
                          <a:ext uri="{FF2B5EF4-FFF2-40B4-BE49-F238E27FC236}">
                            <a16:creationId xmlns:a16="http://schemas.microsoft.com/office/drawing/2014/main" id="{AD512F41-C83A-25D2-10F6-E5710BF72AF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7" name="Bildobjekt 7">
            <a:extLst>
              <a:ext uri="{FF2B5EF4-FFF2-40B4-BE49-F238E27FC236}">
                <a16:creationId xmlns:a16="http://schemas.microsoft.com/office/drawing/2014/main" id="{63CFD0BF-8AC4-F33C-9385-4FC6C19DDD9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 y="1"/>
            <a:ext cx="12192001" cy="6858000"/>
          </a:xfrm>
          <a:prstGeom prst="rect">
            <a:avLst/>
          </a:prstGeom>
        </p:spPr>
      </p:pic>
      <p:sp>
        <p:nvSpPr>
          <p:cNvPr id="4" name="Text Placeholder 5">
            <a:extLst>
              <a:ext uri="{FF2B5EF4-FFF2-40B4-BE49-F238E27FC236}">
                <a16:creationId xmlns:a16="http://schemas.microsoft.com/office/drawing/2014/main" id="{B880F6E2-9966-4706-23CB-72E2061E56EF}"/>
              </a:ext>
            </a:extLst>
          </p:cNvPr>
          <p:cNvSpPr txBox="1">
            <a:spLocks/>
          </p:cNvSpPr>
          <p:nvPr/>
        </p:nvSpPr>
        <p:spPr>
          <a:xfrm>
            <a:off x="4738664" y="3775412"/>
            <a:ext cx="4012203" cy="1137784"/>
          </a:xfrm>
          <a:prstGeom prst="rect">
            <a:avLst/>
          </a:prstGeom>
        </p:spPr>
        <p:txBody>
          <a:bodyPr vert="horz" lIns="0" tIns="0" rIns="0" bIns="0" rtlCol="0" anchor="t">
            <a:noAutofit/>
          </a:bodyPr>
          <a:lstStyle>
            <a:lvl1pPr marL="182563" indent="-176213" algn="l" defTabSz="914400" rtl="0" eaLnBrk="1" latinLnBrk="0" hangingPunct="1">
              <a:lnSpc>
                <a:spcPct val="100000"/>
              </a:lnSpc>
              <a:spcBef>
                <a:spcPts val="1000"/>
              </a:spcBef>
              <a:spcAft>
                <a:spcPts val="0"/>
              </a:spcAft>
              <a:buFont typeface="Arial" panose="020B0604020202020204" pitchFamily="34" charset="0"/>
              <a:buChar char="•"/>
              <a:tabLst/>
              <a:defRPr sz="1800" kern="1200" spc="40" baseline="0">
                <a:solidFill>
                  <a:schemeClr val="tx2"/>
                </a:solidFill>
                <a:latin typeface="Shape Sans" panose="00000500000000000000" pitchFamily="2" charset="0"/>
                <a:ea typeface="+mn-ea"/>
                <a:cs typeface="+mn-cs"/>
              </a:defRPr>
            </a:lvl1pPr>
            <a:lvl2pPr marL="357188" indent="-176213" algn="l" defTabSz="914400" rtl="0" eaLnBrk="1" latinLnBrk="0" hangingPunct="1">
              <a:lnSpc>
                <a:spcPct val="100000"/>
              </a:lnSpc>
              <a:spcBef>
                <a:spcPts val="500"/>
              </a:spcBef>
              <a:spcAft>
                <a:spcPts val="0"/>
              </a:spcAft>
              <a:buFont typeface="Arial" panose="020B0604020202020204" pitchFamily="34" charset="0"/>
              <a:buChar char="•"/>
              <a:tabLst/>
              <a:defRPr sz="1800" kern="1200" spc="40" baseline="0">
                <a:solidFill>
                  <a:schemeClr val="tx2"/>
                </a:solidFill>
                <a:latin typeface="Shape Sans" panose="00000500000000000000" pitchFamily="2" charset="0"/>
                <a:ea typeface="+mn-ea"/>
                <a:cs typeface="+mn-cs"/>
              </a:defRPr>
            </a:lvl2pPr>
            <a:lvl3pPr marL="534988" indent="-177800" algn="l" defTabSz="914400" rtl="0" eaLnBrk="1" latinLnBrk="0" hangingPunct="1">
              <a:lnSpc>
                <a:spcPct val="100000"/>
              </a:lnSpc>
              <a:spcBef>
                <a:spcPts val="500"/>
              </a:spcBef>
              <a:spcAft>
                <a:spcPts val="0"/>
              </a:spcAft>
              <a:buFont typeface="Arial" panose="020B0604020202020204" pitchFamily="34" charset="0"/>
              <a:buChar char="•"/>
              <a:tabLst/>
              <a:defRPr sz="1600" kern="1200" spc="40" baseline="0">
                <a:solidFill>
                  <a:schemeClr val="tx2"/>
                </a:solidFill>
                <a:latin typeface="Shape Sans" panose="00000500000000000000" pitchFamily="2" charset="0"/>
                <a:ea typeface="+mn-ea"/>
                <a:cs typeface="+mn-cs"/>
              </a:defRPr>
            </a:lvl3pPr>
            <a:lvl4pPr marL="715963" indent="-176400" algn="l" defTabSz="914400" rtl="0" eaLnBrk="1" latinLnBrk="0" hangingPunct="1">
              <a:lnSpc>
                <a:spcPct val="100000"/>
              </a:lnSpc>
              <a:spcBef>
                <a:spcPts val="500"/>
              </a:spcBef>
              <a:spcAft>
                <a:spcPts val="0"/>
              </a:spcAft>
              <a:buFont typeface="Arial" panose="020B0604020202020204" pitchFamily="34" charset="0"/>
              <a:buChar char="•"/>
              <a:tabLst/>
              <a:defRPr sz="1400" kern="1200" spc="40" baseline="0">
                <a:solidFill>
                  <a:schemeClr val="tx2"/>
                </a:solidFill>
                <a:latin typeface="Shape Sans" panose="00000500000000000000" pitchFamily="2" charset="0"/>
                <a:ea typeface="+mn-ea"/>
                <a:cs typeface="+mn-cs"/>
              </a:defRPr>
            </a:lvl4pPr>
            <a:lvl5pPr marL="892175" indent="-176213" algn="l" defTabSz="914400" rtl="0" eaLnBrk="1" latinLnBrk="0" hangingPunct="1">
              <a:lnSpc>
                <a:spcPct val="100000"/>
              </a:lnSpc>
              <a:spcBef>
                <a:spcPts val="500"/>
              </a:spcBef>
              <a:spcAft>
                <a:spcPts val="0"/>
              </a:spcAft>
              <a:buFont typeface="Arial" panose="020B0604020202020204" pitchFamily="34" charset="0"/>
              <a:buChar char="•"/>
              <a:tabLst/>
              <a:defRPr sz="1200" kern="1200" spc="40" baseline="0">
                <a:solidFill>
                  <a:schemeClr val="tx2"/>
                </a:solidFill>
                <a:latin typeface="Shape Sans"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nb-NO" sz="1800" b="0" i="0" u="none" strike="noStrike" kern="1200" cap="none" spc="40" normalizeH="0" baseline="0" noProof="0">
                <a:ln>
                  <a:noFill/>
                </a:ln>
                <a:solidFill>
                  <a:srgbClr val="143275"/>
                </a:solidFill>
                <a:effectLst/>
                <a:uLnTx/>
                <a:uFillTx/>
                <a:latin typeface="Shape Sans"/>
                <a:ea typeface="+mn-ea"/>
                <a:cs typeface="Arial"/>
              </a:rPr>
              <a:t>Global styrke, lokal gjennomføringskraft</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nb-NO" sz="1800" b="0" i="0" u="none" strike="noStrike" kern="1200" cap="none" spc="40" normalizeH="0" baseline="0" noProof="0">
                <a:ln>
                  <a:noFill/>
                </a:ln>
                <a:solidFill>
                  <a:srgbClr val="143275"/>
                </a:solidFill>
                <a:effectLst/>
                <a:uLnTx/>
                <a:uFillTx/>
                <a:latin typeface="Shape Sans"/>
                <a:ea typeface="+mn-ea"/>
                <a:cs typeface="Arial"/>
              </a:rPr>
              <a:t>26 300 medarbeidere med bred internasjonal kompetanse</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nb-NO" sz="1800" b="0" i="0" u="none" strike="noStrike" kern="1200" cap="none" spc="40" normalizeH="0" baseline="0" noProof="0">
                <a:ln>
                  <a:noFill/>
                </a:ln>
                <a:solidFill>
                  <a:srgbClr val="143275"/>
                </a:solidFill>
                <a:effectLst/>
                <a:uLnTx/>
                <a:uFillTx/>
                <a:latin typeface="Shape Sans"/>
                <a:ea typeface="+mn-ea"/>
                <a:cs typeface="Arial"/>
              </a:rPr>
              <a:t>SEK </a:t>
            </a:r>
            <a:r>
              <a:rPr lang="nb-NO">
                <a:solidFill>
                  <a:srgbClr val="143275"/>
                </a:solidFill>
                <a:latin typeface="Shape Sans"/>
                <a:cs typeface="Arial"/>
              </a:rPr>
              <a:t>179</a:t>
            </a:r>
            <a:r>
              <a:rPr kumimoji="0" lang="nb-NO" sz="1800" b="0" i="0" u="none" strike="noStrike" kern="1200" cap="none" spc="40" normalizeH="0" baseline="0" noProof="0">
                <a:ln>
                  <a:noFill/>
                </a:ln>
                <a:solidFill>
                  <a:srgbClr val="143275"/>
                </a:solidFill>
                <a:effectLst/>
                <a:uLnTx/>
                <a:uFillTx/>
                <a:latin typeface="Shape Sans"/>
                <a:ea typeface="+mn-ea"/>
                <a:cs typeface="Arial"/>
              </a:rPr>
              <a:t> milliarder i omsetning i </a:t>
            </a:r>
            <a:r>
              <a:rPr lang="nb-NO">
                <a:solidFill>
                  <a:srgbClr val="143275"/>
                </a:solidFill>
                <a:latin typeface="Shape Sans"/>
                <a:cs typeface="Arial"/>
              </a:rPr>
              <a:t>2025</a:t>
            </a:r>
            <a:r>
              <a:rPr kumimoji="0" lang="nb-NO" sz="1800" b="0" i="0" u="none" strike="noStrike" kern="1200" cap="none" spc="40" normalizeH="0" baseline="0" noProof="0">
                <a:ln>
                  <a:noFill/>
                </a:ln>
                <a:solidFill>
                  <a:srgbClr val="143275"/>
                </a:solidFill>
                <a:effectLst/>
                <a:uLnTx/>
                <a:uFillTx/>
                <a:latin typeface="Shape Sans"/>
                <a:ea typeface="+mn-ea"/>
                <a:cs typeface="Arial"/>
              </a:rPr>
              <a:t>, med sterk finansiell stabilitet </a:t>
            </a:r>
            <a:endParaRPr lang="nb-NO" sz="1800" b="0" i="0" u="none" strike="noStrike" kern="1200" cap="none" spc="40" normalizeH="0" baseline="0" noProof="0">
              <a:ln>
                <a:noFill/>
              </a:ln>
              <a:solidFill>
                <a:srgbClr val="143275"/>
              </a:solidFill>
              <a:effectLst/>
              <a:uLnTx/>
              <a:uFillTx/>
              <a:latin typeface="Shape Sans"/>
              <a:cs typeface="Arial"/>
            </a:endParaRP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endParaRPr kumimoji="0" lang="nb-NO" sz="1800" b="0" i="0" u="none" strike="noStrike" kern="1200" cap="none" spc="40" normalizeH="0" baseline="0" noProof="0">
              <a:ln>
                <a:noFill/>
              </a:ln>
              <a:solidFill>
                <a:srgbClr val="143275"/>
              </a:solidFill>
              <a:effectLst/>
              <a:uLnTx/>
              <a:uFillTx/>
              <a:latin typeface="Shape Sans"/>
              <a:ea typeface="+mn-ea"/>
              <a:cs typeface="Arial"/>
            </a:endParaRPr>
          </a:p>
        </p:txBody>
      </p:sp>
      <p:sp>
        <p:nvSpPr>
          <p:cNvPr id="6" name="Rectangle 4">
            <a:extLst>
              <a:ext uri="{FF2B5EF4-FFF2-40B4-BE49-F238E27FC236}">
                <a16:creationId xmlns:a16="http://schemas.microsoft.com/office/drawing/2014/main" id="{F899CDE7-6EF1-F81D-B825-E229F254DAF8}"/>
              </a:ext>
            </a:extLst>
          </p:cNvPr>
          <p:cNvSpPr txBox="1">
            <a:spLocks noChangeArrowheads="1"/>
          </p:cNvSpPr>
          <p:nvPr/>
        </p:nvSpPr>
        <p:spPr>
          <a:xfrm>
            <a:off x="8581446" y="6301611"/>
            <a:ext cx="2850616" cy="523702"/>
          </a:xfrm>
          <a:prstGeom prst="rect">
            <a:avLst/>
          </a:prstGeom>
          <a:noFill/>
          <a:ln>
            <a:noFill/>
          </a:ln>
        </p:spPr>
        <p:txBody>
          <a:bodyPr vert="horz" lIns="46800" tIns="46800" rIns="46800" bIns="46800" rtlCol="0" anchor="t">
            <a:noAutofit/>
          </a:bodyPr>
          <a:lstStyle>
            <a:lvl1pPr marL="288000" indent="-288000" algn="l" defTabSz="914400" rtl="0" eaLnBrk="1" latinLnBrk="0" hangingPunct="1">
              <a:spcBef>
                <a:spcPts val="1200"/>
              </a:spcBef>
              <a:buFont typeface="Arial" panose="020B0604020202020204" pitchFamily="34" charset="0"/>
              <a:buChar char="−"/>
              <a:defRPr sz="2400" kern="1200">
                <a:solidFill>
                  <a:schemeClr val="tx1"/>
                </a:solidFill>
                <a:latin typeface="+mn-lt"/>
                <a:ea typeface="+mn-ea"/>
                <a:cs typeface="+mn-cs"/>
              </a:defRPr>
            </a:lvl1pPr>
            <a:lvl2pPr marL="576000" indent="-288000" algn="l" defTabSz="914400" rtl="0" eaLnBrk="1" latinLnBrk="0" hangingPunct="1">
              <a:spcBef>
                <a:spcPts val="600"/>
              </a:spcBef>
              <a:buFont typeface="Arial" panose="020B0604020202020204" pitchFamily="34" charset="0"/>
              <a:buChar char="–"/>
              <a:defRPr sz="2000" kern="1200">
                <a:solidFill>
                  <a:schemeClr val="tx1"/>
                </a:solidFill>
                <a:latin typeface="+mn-lt"/>
                <a:ea typeface="+mn-ea"/>
                <a:cs typeface="+mn-cs"/>
              </a:defRPr>
            </a:lvl2pPr>
            <a:lvl3pPr marL="864000" indent="-288000" algn="l" defTabSz="914400" rtl="0" eaLnBrk="1" latinLnBrk="0" hangingPunct="1">
              <a:spcBef>
                <a:spcPts val="600"/>
              </a:spcBef>
              <a:buFont typeface="Arial" panose="020B0604020202020204" pitchFamily="34" charset="0"/>
              <a:buChar char="−"/>
              <a:defRPr sz="1800" kern="1200">
                <a:solidFill>
                  <a:schemeClr val="tx1"/>
                </a:solidFill>
                <a:latin typeface="+mn-lt"/>
                <a:ea typeface="+mn-ea"/>
                <a:cs typeface="+mn-cs"/>
              </a:defRPr>
            </a:lvl3pPr>
            <a:lvl4pPr marL="1152000" indent="-288000" algn="l" defTabSz="914400" rtl="0" eaLnBrk="1" latinLnBrk="0" hangingPunct="1">
              <a:spcBef>
                <a:spcPts val="600"/>
              </a:spcBef>
              <a:buFont typeface="Arial" panose="020B0604020202020204" pitchFamily="34" charset="0"/>
              <a:buChar char="–"/>
              <a:defRPr sz="1600" kern="1200">
                <a:solidFill>
                  <a:schemeClr val="tx1"/>
                </a:solidFill>
                <a:latin typeface="+mn-lt"/>
                <a:ea typeface="+mn-ea"/>
                <a:cs typeface="+mn-cs"/>
              </a:defRPr>
            </a:lvl4pPr>
            <a:lvl5pPr marL="1440000" indent="-288000" algn="l" defTabSz="914400" rtl="0" eaLnBrk="1" latinLnBrk="0" hangingPunct="1">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r>
              <a:rPr kumimoji="0" lang="nb-NO" sz="1100" b="0" i="0" u="none" strike="noStrike" kern="1200" cap="none" spc="0" normalizeH="0" baseline="0" noProof="0">
                <a:ln>
                  <a:noFill/>
                </a:ln>
                <a:solidFill>
                  <a:srgbClr val="143275"/>
                </a:solidFill>
                <a:effectLst/>
                <a:uLnTx/>
                <a:uFillTx/>
                <a:latin typeface="Shape Sans"/>
              </a:rPr>
              <a:t>Gjennomsnittlig omsetning</a:t>
            </a:r>
            <a:br>
              <a:rPr lang="nb-NO" sz="1100" b="0" i="0" u="none" strike="noStrike" kern="1200" cap="none" spc="0" normalizeH="0" baseline="0" noProof="0">
                <a:ln>
                  <a:noFill/>
                </a:ln>
                <a:effectLst/>
                <a:uLnTx/>
                <a:uFillTx/>
                <a:latin typeface="Shape Sans" panose="00000500000000000000" pitchFamily="2" charset="0"/>
              </a:rPr>
            </a:br>
            <a:r>
              <a:rPr kumimoji="0" lang="nb-NO" sz="1100" b="0" i="0" u="none" strike="noStrike" kern="1200" cap="none" spc="0" normalizeH="0" baseline="0" noProof="0">
                <a:ln>
                  <a:noFill/>
                </a:ln>
                <a:solidFill>
                  <a:srgbClr val="143275"/>
                </a:solidFill>
                <a:effectLst/>
                <a:uLnTx/>
                <a:uFillTx/>
                <a:latin typeface="Shape Sans"/>
              </a:rPr>
              <a:t> (</a:t>
            </a:r>
            <a:r>
              <a:rPr lang="nb-NO" sz="1100">
                <a:solidFill>
                  <a:srgbClr val="143275"/>
                </a:solidFill>
                <a:latin typeface="Shape Sans"/>
              </a:rPr>
              <a:t>2020-2025</a:t>
            </a:r>
            <a:r>
              <a:rPr kumimoji="0" lang="nb-NO" sz="1100" b="0" i="0" u="none" strike="noStrike" kern="1200" cap="none" spc="0" normalizeH="0" baseline="0" noProof="0">
                <a:ln>
                  <a:noFill/>
                </a:ln>
                <a:solidFill>
                  <a:srgbClr val="143275"/>
                </a:solidFill>
                <a:effectLst/>
                <a:uLnTx/>
                <a:uFillTx/>
                <a:latin typeface="Shape Sans"/>
              </a:rPr>
              <a:t>)</a:t>
            </a:r>
          </a:p>
        </p:txBody>
      </p:sp>
      <p:sp>
        <p:nvSpPr>
          <p:cNvPr id="5" name="Title 6">
            <a:extLst>
              <a:ext uri="{FF2B5EF4-FFF2-40B4-BE49-F238E27FC236}">
                <a16:creationId xmlns:a16="http://schemas.microsoft.com/office/drawing/2014/main" id="{1811BA57-EF44-2B6D-A142-2A8A943CE8F4}"/>
              </a:ext>
            </a:extLst>
          </p:cNvPr>
          <p:cNvSpPr txBox="1">
            <a:spLocks/>
          </p:cNvSpPr>
          <p:nvPr/>
        </p:nvSpPr>
        <p:spPr>
          <a:xfrm>
            <a:off x="568956" y="383381"/>
            <a:ext cx="7085071" cy="604008"/>
          </a:xfrm>
          <a:prstGeom prst="rect">
            <a:avLst/>
          </a:prstGeom>
        </p:spPr>
        <p:txBody>
          <a:bodyPr vert="horz" lIns="0" tIns="0" rIns="0" bIns="0" rtlCol="0" anchor="t" anchorCtr="0">
            <a:noAutofit/>
          </a:bodyPr>
          <a:lstStyle>
            <a:lvl1pPr algn="l" defTabSz="914400" rtl="0" eaLnBrk="1" latinLnBrk="0" hangingPunct="1">
              <a:lnSpc>
                <a:spcPct val="85000"/>
              </a:lnSpc>
              <a:spcBef>
                <a:spcPct val="0"/>
              </a:spcBef>
              <a:buNone/>
              <a:defRPr lang="en-GB" sz="3600" kern="1200" spc="40" baseline="0" dirty="0">
                <a:solidFill>
                  <a:schemeClr val="tx2"/>
                </a:solidFill>
                <a:latin typeface="+mj-lt"/>
                <a:ea typeface="+mn-ea"/>
                <a:cs typeface="+mn-cs"/>
              </a:defRPr>
            </a:lvl1pPr>
          </a:lstStyle>
          <a:p>
            <a:pPr>
              <a:defRPr/>
            </a:pPr>
            <a:r>
              <a:rPr lang="nb-NO" sz="2800">
                <a:solidFill>
                  <a:srgbClr val="143275"/>
                </a:solidFill>
                <a:latin typeface="Shape Sans"/>
              </a:rPr>
              <a:t>Vi har </a:t>
            </a:r>
            <a:r>
              <a:rPr lang="nb-NO" sz="2800" b="1">
                <a:solidFill>
                  <a:srgbClr val="143275"/>
                </a:solidFill>
                <a:latin typeface="Shape Sans"/>
              </a:rPr>
              <a:t>global tilstedeværelse</a:t>
            </a:r>
            <a:r>
              <a:rPr lang="nb-NO" sz="2800">
                <a:solidFill>
                  <a:srgbClr val="143275"/>
                </a:solidFill>
                <a:latin typeface="Shape Sans"/>
              </a:rPr>
              <a:t> og trekker veksler på erfaring og ressurser på tvers </a:t>
            </a:r>
            <a:r>
              <a:rPr kumimoji="0" lang="nb-NO" sz="2800" b="0" i="0" u="none" strike="noStrike" kern="1200" cap="none" normalizeH="0" baseline="0" noProof="0">
                <a:ln>
                  <a:noFill/>
                </a:ln>
                <a:solidFill>
                  <a:srgbClr val="143275"/>
                </a:solidFill>
                <a:effectLst/>
                <a:uLnTx/>
                <a:uFillTx/>
                <a:latin typeface="Shape Sans"/>
                <a:ea typeface="+mn-ea"/>
                <a:cs typeface="+mn-cs"/>
              </a:rPr>
              <a:t>av </a:t>
            </a:r>
            <a:r>
              <a:rPr lang="nb-NO" sz="2800">
                <a:solidFill>
                  <a:srgbClr val="143275"/>
                </a:solidFill>
                <a:latin typeface="Shape Sans"/>
              </a:rPr>
              <a:t>landegrenser</a:t>
            </a:r>
            <a:endParaRPr lang="nb-NO" sz="2800">
              <a:solidFill>
                <a:srgbClr val="000000"/>
              </a:solidFill>
              <a:latin typeface="Shape Sans"/>
            </a:endParaRPr>
          </a:p>
          <a:p>
            <a:pPr marL="0" marR="0" lvl="0" indent="0" algn="l" defTabSz="914400">
              <a:lnSpc>
                <a:spcPct val="90000"/>
              </a:lnSpc>
              <a:spcBef>
                <a:spcPct val="0"/>
              </a:spcBef>
              <a:spcAft>
                <a:spcPts val="0"/>
              </a:spcAft>
              <a:buClrTx/>
              <a:buSzTx/>
              <a:buFontTx/>
              <a:buNone/>
              <a:tabLst/>
              <a:defRPr/>
            </a:pPr>
            <a:endParaRPr lang="nb-NO" sz="3600" i="0" u="none" strike="noStrike" kern="1200" cap="none" normalizeH="0" baseline="0" noProof="0" dirty="0">
              <a:ln>
                <a:noFill/>
              </a:ln>
              <a:solidFill>
                <a:srgbClr val="143275"/>
              </a:solidFill>
              <a:effectLst/>
              <a:uLnTx/>
              <a:uFillTx/>
              <a:latin typeface="Shape Sans"/>
            </a:endParaRPr>
          </a:p>
        </p:txBody>
      </p:sp>
      <p:sp>
        <p:nvSpPr>
          <p:cNvPr id="3" name="Rectangle 4">
            <a:extLst>
              <a:ext uri="{FF2B5EF4-FFF2-40B4-BE49-F238E27FC236}">
                <a16:creationId xmlns:a16="http://schemas.microsoft.com/office/drawing/2014/main" id="{AFE048C4-2416-81CE-6404-EF217D40FF2C}"/>
              </a:ext>
            </a:extLst>
          </p:cNvPr>
          <p:cNvSpPr txBox="1">
            <a:spLocks noChangeArrowheads="1"/>
          </p:cNvSpPr>
          <p:nvPr/>
        </p:nvSpPr>
        <p:spPr>
          <a:xfrm>
            <a:off x="1907025" y="3037758"/>
            <a:ext cx="1138909" cy="921486"/>
          </a:xfrm>
          <a:prstGeom prst="rect">
            <a:avLst/>
          </a:prstGeom>
          <a:noFill/>
          <a:ln>
            <a:noFill/>
          </a:ln>
        </p:spPr>
        <p:txBody>
          <a:bodyPr vert="horz" lIns="46800" tIns="46800" rIns="46800" bIns="46800" rtlCol="0" anchor="t">
            <a:noAutofit/>
          </a:bodyPr>
          <a:lstStyle>
            <a:lvl1pPr marL="288000" indent="-288000" algn="l" defTabSz="914400" rtl="0" eaLnBrk="1" latinLnBrk="0" hangingPunct="1">
              <a:spcBef>
                <a:spcPts val="1200"/>
              </a:spcBef>
              <a:buFont typeface="Arial" panose="020B0604020202020204" pitchFamily="34" charset="0"/>
              <a:buChar char="−"/>
              <a:defRPr sz="2400" kern="1200">
                <a:solidFill>
                  <a:schemeClr val="tx1"/>
                </a:solidFill>
                <a:latin typeface="+mn-lt"/>
                <a:ea typeface="+mn-ea"/>
                <a:cs typeface="+mn-cs"/>
              </a:defRPr>
            </a:lvl1pPr>
            <a:lvl2pPr marL="576000" indent="-288000" algn="l" defTabSz="914400" rtl="0" eaLnBrk="1" latinLnBrk="0" hangingPunct="1">
              <a:spcBef>
                <a:spcPts val="600"/>
              </a:spcBef>
              <a:buFont typeface="Arial" panose="020B0604020202020204" pitchFamily="34" charset="0"/>
              <a:buChar char="–"/>
              <a:defRPr sz="2000" kern="1200">
                <a:solidFill>
                  <a:schemeClr val="tx1"/>
                </a:solidFill>
                <a:latin typeface="+mn-lt"/>
                <a:ea typeface="+mn-ea"/>
                <a:cs typeface="+mn-cs"/>
              </a:defRPr>
            </a:lvl2pPr>
            <a:lvl3pPr marL="864000" indent="-288000" algn="l" defTabSz="914400" rtl="0" eaLnBrk="1" latinLnBrk="0" hangingPunct="1">
              <a:spcBef>
                <a:spcPts val="600"/>
              </a:spcBef>
              <a:buFont typeface="Arial" panose="020B0604020202020204" pitchFamily="34" charset="0"/>
              <a:buChar char="−"/>
              <a:defRPr sz="1800" kern="1200">
                <a:solidFill>
                  <a:schemeClr val="tx1"/>
                </a:solidFill>
                <a:latin typeface="+mn-lt"/>
                <a:ea typeface="+mn-ea"/>
                <a:cs typeface="+mn-cs"/>
              </a:defRPr>
            </a:lvl3pPr>
            <a:lvl4pPr marL="1152000" indent="-288000" algn="l" defTabSz="914400" rtl="0" eaLnBrk="1" latinLnBrk="0" hangingPunct="1">
              <a:spcBef>
                <a:spcPts val="600"/>
              </a:spcBef>
              <a:buFont typeface="Arial" panose="020B0604020202020204" pitchFamily="34" charset="0"/>
              <a:buChar char="–"/>
              <a:defRPr sz="1600" kern="1200">
                <a:solidFill>
                  <a:schemeClr val="tx1"/>
                </a:solidFill>
                <a:latin typeface="+mn-lt"/>
                <a:ea typeface="+mn-ea"/>
                <a:cs typeface="+mn-cs"/>
              </a:defRPr>
            </a:lvl4pPr>
            <a:lvl5pPr marL="1440000" indent="-288000" algn="l" defTabSz="914400" rtl="0" eaLnBrk="1" latinLnBrk="0" hangingPunct="1">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FFFFFF"/>
                </a:solidFill>
                <a:effectLst/>
                <a:uLnTx/>
                <a:uFillTx/>
                <a:latin typeface="Shape Sans"/>
                <a:ea typeface="+mn-ea"/>
                <a:cs typeface="+mn-cs"/>
              </a:rPr>
              <a:t>USA</a:t>
            </a:r>
            <a:br>
              <a:rPr kumimoji="0" lang="en-US" sz="1800" b="0" i="0" u="none" strike="noStrike" kern="1200" cap="none" spc="0" normalizeH="0" baseline="0" noProof="0">
                <a:ln>
                  <a:noFill/>
                </a:ln>
                <a:solidFill>
                  <a:srgbClr val="FFFFFF"/>
                </a:solidFill>
                <a:effectLst/>
                <a:uLnTx/>
                <a:uFillTx/>
                <a:latin typeface="Shape Sans"/>
                <a:ea typeface="+mn-ea"/>
                <a:cs typeface="+mn-cs"/>
              </a:rPr>
            </a:br>
            <a:r>
              <a:rPr lang="en-US" sz="4000">
                <a:solidFill>
                  <a:srgbClr val="FFFFFF"/>
                </a:solidFill>
                <a:latin typeface="Shape Sans"/>
              </a:rPr>
              <a:t>51</a:t>
            </a:r>
            <a:r>
              <a:rPr kumimoji="0" lang="en-US" sz="4000" b="0" i="0" u="none" strike="noStrike" kern="1200" cap="none" spc="0" normalizeH="0" baseline="0" noProof="0">
                <a:ln>
                  <a:noFill/>
                </a:ln>
                <a:solidFill>
                  <a:srgbClr val="FFFFFF"/>
                </a:solidFill>
                <a:effectLst/>
                <a:uLnTx/>
                <a:uFillTx/>
                <a:latin typeface="Shape Sans"/>
                <a:ea typeface="+mn-ea"/>
                <a:cs typeface="+mn-cs"/>
              </a:rPr>
              <a:t>%</a:t>
            </a:r>
          </a:p>
        </p:txBody>
      </p:sp>
      <p:sp>
        <p:nvSpPr>
          <p:cNvPr id="8" name="Rectangle 4">
            <a:extLst>
              <a:ext uri="{FF2B5EF4-FFF2-40B4-BE49-F238E27FC236}">
                <a16:creationId xmlns:a16="http://schemas.microsoft.com/office/drawing/2014/main" id="{C8056BDB-89B5-FFCD-E9FE-099F4A91E991}"/>
              </a:ext>
            </a:extLst>
          </p:cNvPr>
          <p:cNvSpPr txBox="1">
            <a:spLocks noChangeArrowheads="1"/>
          </p:cNvSpPr>
          <p:nvPr/>
        </p:nvSpPr>
        <p:spPr>
          <a:xfrm>
            <a:off x="8748029" y="582371"/>
            <a:ext cx="1264396" cy="820780"/>
          </a:xfrm>
          <a:prstGeom prst="rect">
            <a:avLst/>
          </a:prstGeom>
          <a:noFill/>
          <a:ln>
            <a:noFill/>
          </a:ln>
        </p:spPr>
        <p:txBody>
          <a:bodyPr vert="horz" lIns="46800" tIns="46800" rIns="46800" bIns="46800" rtlCol="0" anchor="t">
            <a:noAutofit/>
          </a:bodyPr>
          <a:lstStyle>
            <a:lvl1pPr marL="288000" indent="-288000" algn="l" defTabSz="914400" rtl="0" eaLnBrk="1" latinLnBrk="0" hangingPunct="1">
              <a:spcBef>
                <a:spcPts val="1200"/>
              </a:spcBef>
              <a:buFont typeface="Arial" panose="020B0604020202020204" pitchFamily="34" charset="0"/>
              <a:buChar char="−"/>
              <a:defRPr sz="2400" kern="1200">
                <a:solidFill>
                  <a:schemeClr val="tx1"/>
                </a:solidFill>
                <a:latin typeface="+mn-lt"/>
                <a:ea typeface="+mn-ea"/>
                <a:cs typeface="+mn-cs"/>
              </a:defRPr>
            </a:lvl1pPr>
            <a:lvl2pPr marL="576000" indent="-288000" algn="l" defTabSz="914400" rtl="0" eaLnBrk="1" latinLnBrk="0" hangingPunct="1">
              <a:spcBef>
                <a:spcPts val="600"/>
              </a:spcBef>
              <a:buFont typeface="Arial" panose="020B0604020202020204" pitchFamily="34" charset="0"/>
              <a:buChar char="–"/>
              <a:defRPr sz="2000" kern="1200">
                <a:solidFill>
                  <a:schemeClr val="tx1"/>
                </a:solidFill>
                <a:latin typeface="+mn-lt"/>
                <a:ea typeface="+mn-ea"/>
                <a:cs typeface="+mn-cs"/>
              </a:defRPr>
            </a:lvl2pPr>
            <a:lvl3pPr marL="864000" indent="-288000" algn="l" defTabSz="914400" rtl="0" eaLnBrk="1" latinLnBrk="0" hangingPunct="1">
              <a:spcBef>
                <a:spcPts val="600"/>
              </a:spcBef>
              <a:buFont typeface="Arial" panose="020B0604020202020204" pitchFamily="34" charset="0"/>
              <a:buChar char="−"/>
              <a:defRPr sz="1800" kern="1200">
                <a:solidFill>
                  <a:schemeClr val="tx1"/>
                </a:solidFill>
                <a:latin typeface="+mn-lt"/>
                <a:ea typeface="+mn-ea"/>
                <a:cs typeface="+mn-cs"/>
              </a:defRPr>
            </a:lvl3pPr>
            <a:lvl4pPr marL="1152000" indent="-288000" algn="l" defTabSz="914400" rtl="0" eaLnBrk="1" latinLnBrk="0" hangingPunct="1">
              <a:spcBef>
                <a:spcPts val="600"/>
              </a:spcBef>
              <a:buFont typeface="Arial" panose="020B0604020202020204" pitchFamily="34" charset="0"/>
              <a:buChar char="–"/>
              <a:defRPr sz="1600" kern="1200">
                <a:solidFill>
                  <a:schemeClr val="tx1"/>
                </a:solidFill>
                <a:latin typeface="+mn-lt"/>
                <a:ea typeface="+mn-ea"/>
                <a:cs typeface="+mn-cs"/>
              </a:defRPr>
            </a:lvl4pPr>
            <a:lvl5pPr marL="1440000" indent="-288000" algn="l" defTabSz="914400" rtl="0" eaLnBrk="1" latinLnBrk="0" hangingPunct="1">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143275"/>
                </a:solidFill>
                <a:effectLst/>
                <a:uLnTx/>
                <a:uFillTx/>
                <a:latin typeface="Shape Sans"/>
                <a:ea typeface="+mn-ea"/>
                <a:cs typeface="+mn-cs"/>
              </a:rPr>
              <a:t>Norden </a:t>
            </a:r>
            <a:br>
              <a:rPr kumimoji="0" lang="en-US" sz="1800" b="0" i="0" u="none" strike="noStrike" kern="1200" cap="none" spc="0" normalizeH="0" baseline="0" noProof="0">
                <a:ln>
                  <a:noFill/>
                </a:ln>
                <a:solidFill>
                  <a:srgbClr val="143275"/>
                </a:solidFill>
                <a:effectLst/>
                <a:uLnTx/>
                <a:uFillTx/>
                <a:latin typeface="Shape Sans"/>
                <a:ea typeface="+mn-ea"/>
                <a:cs typeface="+mn-cs"/>
              </a:rPr>
            </a:br>
            <a:r>
              <a:rPr kumimoji="0" lang="en-US" sz="4000" b="0" i="0" u="none" strike="noStrike" kern="1200" cap="none" spc="0" normalizeH="0" baseline="0" noProof="0">
                <a:ln>
                  <a:noFill/>
                </a:ln>
                <a:solidFill>
                  <a:srgbClr val="143275"/>
                </a:solidFill>
                <a:effectLst/>
                <a:uLnTx/>
                <a:uFillTx/>
                <a:latin typeface="Shape Sans"/>
                <a:ea typeface="+mn-ea"/>
                <a:cs typeface="+mn-cs"/>
              </a:rPr>
              <a:t>34%</a:t>
            </a:r>
          </a:p>
        </p:txBody>
      </p:sp>
      <p:sp>
        <p:nvSpPr>
          <p:cNvPr id="10" name="Rectangle 4">
            <a:extLst>
              <a:ext uri="{FF2B5EF4-FFF2-40B4-BE49-F238E27FC236}">
                <a16:creationId xmlns:a16="http://schemas.microsoft.com/office/drawing/2014/main" id="{E7A5E4F2-74CD-2BBC-F0A9-1194F2E8C40E}"/>
              </a:ext>
            </a:extLst>
          </p:cNvPr>
          <p:cNvSpPr txBox="1">
            <a:spLocks noChangeArrowheads="1"/>
          </p:cNvSpPr>
          <p:nvPr/>
        </p:nvSpPr>
        <p:spPr>
          <a:xfrm>
            <a:off x="7886775" y="2598064"/>
            <a:ext cx="1490734" cy="880334"/>
          </a:xfrm>
          <a:prstGeom prst="rect">
            <a:avLst/>
          </a:prstGeom>
          <a:noFill/>
          <a:ln>
            <a:noFill/>
          </a:ln>
        </p:spPr>
        <p:txBody>
          <a:bodyPr vert="horz" lIns="46800" tIns="46800" rIns="46800" bIns="46800" rtlCol="0" anchor="t">
            <a:noAutofit/>
          </a:bodyPr>
          <a:lstStyle>
            <a:lvl1pPr marL="288000" indent="-288000" algn="l" defTabSz="914400" rtl="0" eaLnBrk="1" latinLnBrk="0" hangingPunct="1">
              <a:spcBef>
                <a:spcPts val="1200"/>
              </a:spcBef>
              <a:buFont typeface="Arial" panose="020B0604020202020204" pitchFamily="34" charset="0"/>
              <a:buChar char="−"/>
              <a:defRPr sz="2400" kern="1200">
                <a:solidFill>
                  <a:schemeClr val="tx1"/>
                </a:solidFill>
                <a:latin typeface="+mn-lt"/>
                <a:ea typeface="+mn-ea"/>
                <a:cs typeface="+mn-cs"/>
              </a:defRPr>
            </a:lvl1pPr>
            <a:lvl2pPr marL="576000" indent="-288000" algn="l" defTabSz="914400" rtl="0" eaLnBrk="1" latinLnBrk="0" hangingPunct="1">
              <a:spcBef>
                <a:spcPts val="600"/>
              </a:spcBef>
              <a:buFont typeface="Arial" panose="020B0604020202020204" pitchFamily="34" charset="0"/>
              <a:buChar char="–"/>
              <a:defRPr sz="2000" kern="1200">
                <a:solidFill>
                  <a:schemeClr val="tx1"/>
                </a:solidFill>
                <a:latin typeface="+mn-lt"/>
                <a:ea typeface="+mn-ea"/>
                <a:cs typeface="+mn-cs"/>
              </a:defRPr>
            </a:lvl2pPr>
            <a:lvl3pPr marL="864000" indent="-288000" algn="l" defTabSz="914400" rtl="0" eaLnBrk="1" latinLnBrk="0" hangingPunct="1">
              <a:spcBef>
                <a:spcPts val="600"/>
              </a:spcBef>
              <a:buFont typeface="Arial" panose="020B0604020202020204" pitchFamily="34" charset="0"/>
              <a:buChar char="−"/>
              <a:defRPr sz="1800" kern="1200">
                <a:solidFill>
                  <a:schemeClr val="tx1"/>
                </a:solidFill>
                <a:latin typeface="+mn-lt"/>
                <a:ea typeface="+mn-ea"/>
                <a:cs typeface="+mn-cs"/>
              </a:defRPr>
            </a:lvl3pPr>
            <a:lvl4pPr marL="1152000" indent="-288000" algn="l" defTabSz="914400" rtl="0" eaLnBrk="1" latinLnBrk="0" hangingPunct="1">
              <a:spcBef>
                <a:spcPts val="600"/>
              </a:spcBef>
              <a:buFont typeface="Arial" panose="020B0604020202020204" pitchFamily="34" charset="0"/>
              <a:buChar char="–"/>
              <a:defRPr sz="1600" kern="1200">
                <a:solidFill>
                  <a:schemeClr val="tx1"/>
                </a:solidFill>
                <a:latin typeface="+mn-lt"/>
                <a:ea typeface="+mn-ea"/>
                <a:cs typeface="+mn-cs"/>
              </a:defRPr>
            </a:lvl4pPr>
            <a:lvl5pPr marL="1440000" indent="-288000" algn="l" defTabSz="914400" rtl="0" eaLnBrk="1" latinLnBrk="0" hangingPunct="1">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143275"/>
                </a:solidFill>
                <a:effectLst/>
                <a:uLnTx/>
                <a:uFillTx/>
                <a:latin typeface="Shape Sans"/>
                <a:ea typeface="+mn-ea"/>
                <a:cs typeface="+mn-cs"/>
              </a:rPr>
              <a:t>Europa</a:t>
            </a:r>
            <a:br>
              <a:rPr kumimoji="0" lang="en-US" sz="1800" b="0" i="0" u="none" strike="noStrike" kern="1200" cap="none" spc="0" normalizeH="0" baseline="0" noProof="0">
                <a:ln>
                  <a:noFill/>
                </a:ln>
                <a:solidFill>
                  <a:srgbClr val="143275"/>
                </a:solidFill>
                <a:effectLst/>
                <a:uLnTx/>
                <a:uFillTx/>
                <a:latin typeface="Shape Sans"/>
                <a:ea typeface="+mn-ea"/>
                <a:cs typeface="+mn-cs"/>
              </a:rPr>
            </a:br>
            <a:r>
              <a:rPr kumimoji="0" lang="en-US" sz="4500" b="0" i="0" u="none" strike="noStrike" kern="1200" cap="none" spc="0" normalizeH="0" baseline="0" noProof="0">
                <a:ln>
                  <a:noFill/>
                </a:ln>
                <a:solidFill>
                  <a:srgbClr val="143275"/>
                </a:solidFill>
                <a:effectLst/>
                <a:uLnTx/>
                <a:uFillTx/>
                <a:latin typeface="Shape Sans"/>
                <a:ea typeface="+mn-ea"/>
                <a:cs typeface="+mn-cs"/>
              </a:rPr>
              <a:t>15%</a:t>
            </a:r>
          </a:p>
        </p:txBody>
      </p:sp>
    </p:spTree>
    <p:extLst>
      <p:ext uri="{BB962C8B-B14F-4D97-AF65-F5344CB8AC3E}">
        <p14:creationId xmlns:p14="http://schemas.microsoft.com/office/powerpoint/2010/main" val="3759278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tekst 2">
            <a:extLst>
              <a:ext uri="{FF2B5EF4-FFF2-40B4-BE49-F238E27FC236}">
                <a16:creationId xmlns:a16="http://schemas.microsoft.com/office/drawing/2014/main" id="{93CCD640-F3E3-D89C-6B5F-936FECAB3A14}"/>
              </a:ext>
            </a:extLst>
          </p:cNvPr>
          <p:cNvSpPr>
            <a:spLocks noGrp="1"/>
          </p:cNvSpPr>
          <p:nvPr>
            <p:ph type="body" sz="quarter" idx="14"/>
          </p:nvPr>
        </p:nvSpPr>
        <p:spPr/>
        <p:txBody>
          <a:bodyPr/>
          <a:lstStyle/>
          <a:p>
            <a:r>
              <a:rPr lang="en-AU" dirty="0">
                <a:latin typeface="Shape Sans Display" panose="00000900000000000000" pitchFamily="2" charset="0"/>
              </a:rPr>
              <a:t>Vi </a:t>
            </a:r>
            <a:r>
              <a:rPr lang="en-AU" dirty="0" err="1">
                <a:latin typeface="Shape Sans Display" panose="00000900000000000000" pitchFamily="2" charset="0"/>
              </a:rPr>
              <a:t>brenner</a:t>
            </a:r>
            <a:r>
              <a:rPr lang="en-AU" dirty="0">
                <a:latin typeface="Shape Sans Display" panose="00000900000000000000" pitchFamily="2" charset="0"/>
              </a:rPr>
              <a:t> for </a:t>
            </a:r>
            <a:r>
              <a:rPr lang="en-AU" dirty="0" err="1">
                <a:latin typeface="Shape Sans Display" panose="00000900000000000000" pitchFamily="2" charset="0"/>
              </a:rPr>
              <a:t>fagarbeideren</a:t>
            </a:r>
            <a:endParaRPr lang="nb-NO" dirty="0">
              <a:latin typeface="Shape Sans Display" panose="00000900000000000000" pitchFamily="2" charset="0"/>
            </a:endParaRPr>
          </a:p>
        </p:txBody>
      </p:sp>
      <p:sp>
        <p:nvSpPr>
          <p:cNvPr id="4" name="Plassholder for tekst 3">
            <a:extLst>
              <a:ext uri="{FF2B5EF4-FFF2-40B4-BE49-F238E27FC236}">
                <a16:creationId xmlns:a16="http://schemas.microsoft.com/office/drawing/2014/main" id="{3B90CB09-5959-36B2-6CB0-2DEA28C7FBC5}"/>
              </a:ext>
            </a:extLst>
          </p:cNvPr>
          <p:cNvSpPr>
            <a:spLocks noGrp="1"/>
          </p:cNvSpPr>
          <p:nvPr>
            <p:ph type="body" sz="quarter" idx="2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2000" b="1" i="0" u="none" strike="noStrike" kern="1200" cap="none" spc="0" normalizeH="0" baseline="0" noProof="0" dirty="0">
                <a:ln>
                  <a:noFill/>
                </a:ln>
                <a:solidFill>
                  <a:srgbClr val="143275"/>
                </a:solidFill>
                <a:effectLst/>
                <a:uLnTx/>
                <a:uFillTx/>
                <a:latin typeface="Shape Sans" panose="00000500000000000000" pitchFamily="50" charset="0"/>
                <a:ea typeface="+mn-ea"/>
                <a:cs typeface="+mn-cs"/>
              </a:rPr>
              <a:t>Vi baserer vår virksomhet på egne fagarbeidere og ønsker å bidra til å utvikle fremtidens håndverkere.</a:t>
            </a:r>
            <a:br>
              <a:rPr kumimoji="0" lang="nb-NO" sz="2000" b="1" i="0" u="none" strike="noStrike" kern="1200" cap="none" spc="0" normalizeH="0" baseline="0" noProof="0" dirty="0">
                <a:ln>
                  <a:noFill/>
                </a:ln>
                <a:solidFill>
                  <a:srgbClr val="143275"/>
                </a:solidFill>
                <a:effectLst/>
                <a:uLnTx/>
                <a:uFillTx/>
                <a:latin typeface="Shape Sans" panose="00000500000000000000" pitchFamily="50" charset="0"/>
                <a:ea typeface="+mn-ea"/>
                <a:cs typeface="+mn-cs"/>
              </a:rPr>
            </a:br>
            <a:endParaRPr kumimoji="0" lang="nb-NO" sz="2000" b="1" i="0" u="none" strike="noStrike" kern="1200" cap="none" spc="0" normalizeH="0" baseline="0" noProof="0" dirty="0">
              <a:ln>
                <a:noFill/>
              </a:ln>
              <a:solidFill>
                <a:srgbClr val="143275"/>
              </a:solidFill>
              <a:effectLst/>
              <a:uLnTx/>
              <a:uFillTx/>
              <a:latin typeface="Shape Sans" panose="00000500000000000000" pitchFamily="50"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2000" b="0" i="0" u="none" strike="noStrike" kern="1200" cap="none" spc="0" normalizeH="0" baseline="0" noProof="0" dirty="0">
                <a:ln>
                  <a:noFill/>
                </a:ln>
                <a:solidFill>
                  <a:srgbClr val="143275"/>
                </a:solidFill>
                <a:effectLst/>
                <a:uLnTx/>
                <a:uFillTx/>
                <a:latin typeface="Shape Sans" panose="00000500000000000000" pitchFamily="50" charset="0"/>
                <a:ea typeface="+mn-ea"/>
                <a:cs typeface="+mn-cs"/>
              </a:rPr>
              <a:t>Vi har mer enn 2000 egne fagarbeidere og ca. 200 lærlinger. </a:t>
            </a:r>
            <a:endParaRPr kumimoji="0" lang="nb-NO" sz="2000" b="0" i="0" u="none" strike="noStrike" kern="1200" cap="none" spc="0" normalizeH="0" baseline="0" noProof="0" dirty="0">
              <a:ln>
                <a:noFill/>
              </a:ln>
              <a:solidFill>
                <a:srgbClr val="143275"/>
              </a:solidFill>
              <a:effectLst/>
              <a:uLnTx/>
              <a:uFillTx/>
              <a:latin typeface="Shape Sans" panose="00000500000000000000" pitchFamily="50" charset="0"/>
              <a:ea typeface="+mn-ea"/>
              <a:cs typeface="Arial"/>
            </a:endParaRPr>
          </a:p>
        </p:txBody>
      </p:sp>
      <p:sp>
        <p:nvSpPr>
          <p:cNvPr id="5" name="Plassholder for tekst 4">
            <a:extLst>
              <a:ext uri="{FF2B5EF4-FFF2-40B4-BE49-F238E27FC236}">
                <a16:creationId xmlns:a16="http://schemas.microsoft.com/office/drawing/2014/main" id="{432710DD-F34C-8415-2DC8-93F444438425}"/>
              </a:ext>
            </a:extLst>
          </p:cNvPr>
          <p:cNvSpPr>
            <a:spLocks noGrp="1"/>
          </p:cNvSpPr>
          <p:nvPr>
            <p:ph type="body" sz="quarter" idx="21"/>
          </p:nvPr>
        </p:nvSpPr>
        <p:spPr/>
        <p:txBody>
          <a:bodyPr/>
          <a:lstStyle/>
          <a:p>
            <a:r>
              <a:rPr lang="nb-NO"/>
              <a:t>Tobias, Carpenter</a:t>
            </a:r>
          </a:p>
        </p:txBody>
      </p:sp>
      <p:pic>
        <p:nvPicPr>
          <p:cNvPr id="8" name="Plassholder for bilde 7">
            <a:extLst>
              <a:ext uri="{FF2B5EF4-FFF2-40B4-BE49-F238E27FC236}">
                <a16:creationId xmlns:a16="http://schemas.microsoft.com/office/drawing/2014/main" id="{7C3752F2-E208-AF0B-5744-8626889AFE4A}"/>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l="-26"/>
          <a:stretch/>
        </p:blipFill>
        <p:spPr>
          <a:xfrm>
            <a:off x="6094413" y="0"/>
            <a:ext cx="6095997" cy="6857997"/>
          </a:xfrm>
        </p:spPr>
      </p:pic>
    </p:spTree>
    <p:extLst>
      <p:ext uri="{BB962C8B-B14F-4D97-AF65-F5344CB8AC3E}">
        <p14:creationId xmlns:p14="http://schemas.microsoft.com/office/powerpoint/2010/main" val="1776057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tekst 2">
            <a:extLst>
              <a:ext uri="{FF2B5EF4-FFF2-40B4-BE49-F238E27FC236}">
                <a16:creationId xmlns:a16="http://schemas.microsoft.com/office/drawing/2014/main" id="{D19FB968-A1FD-7EDA-56A2-B7B4F24CE5C2}"/>
              </a:ext>
            </a:extLst>
          </p:cNvPr>
          <p:cNvSpPr>
            <a:spLocks noGrp="1"/>
          </p:cNvSpPr>
          <p:nvPr>
            <p:ph type="body" sz="quarter" idx="14"/>
          </p:nvPr>
        </p:nvSpPr>
        <p:spPr>
          <a:xfrm>
            <a:off x="588009" y="1319365"/>
            <a:ext cx="5367178" cy="1365942"/>
          </a:xfrm>
        </p:spPr>
        <p:txBody>
          <a:bodyPr/>
          <a:lstStyle/>
          <a:p>
            <a:r>
              <a:rPr lang="nb-NO" sz="3200" dirty="0">
                <a:latin typeface="Shape Sans Display" panose="00000900000000000000" pitchFamily="2" charset="0"/>
              </a:rPr>
              <a:t>Vår ambisjon er å være ledende i byggenæringen når det kommer til digitalisering</a:t>
            </a:r>
          </a:p>
        </p:txBody>
      </p:sp>
      <p:sp>
        <p:nvSpPr>
          <p:cNvPr id="4" name="Plassholder for tekst 3">
            <a:extLst>
              <a:ext uri="{FF2B5EF4-FFF2-40B4-BE49-F238E27FC236}">
                <a16:creationId xmlns:a16="http://schemas.microsoft.com/office/drawing/2014/main" id="{B5F9D350-BA79-4AB7-8854-1DDA15CE0E67}"/>
              </a:ext>
            </a:extLst>
          </p:cNvPr>
          <p:cNvSpPr>
            <a:spLocks noGrp="1"/>
          </p:cNvSpPr>
          <p:nvPr>
            <p:ph type="body" sz="quarter" idx="20"/>
          </p:nvPr>
        </p:nvSpPr>
        <p:spPr>
          <a:xfrm>
            <a:off x="588009" y="3064203"/>
            <a:ext cx="5056315" cy="3600450"/>
          </a:xfrm>
        </p:spPr>
        <p:txBody>
          <a:bodyPr/>
          <a:lstStyle/>
          <a:p>
            <a:pPr marL="6350" indent="0">
              <a:buNone/>
            </a:pPr>
            <a:r>
              <a:rPr lang="nb-NO" sz="1800" b="1" dirty="0">
                <a:solidFill>
                  <a:schemeClr val="accent1"/>
                </a:solidFill>
                <a:latin typeface="Shape Sans" panose="00000500000000000000" pitchFamily="50" charset="0"/>
              </a:rPr>
              <a:t>Vi søker alltid etter å forbedre oss og bruker den nyeste teknologien i næringen. </a:t>
            </a:r>
            <a:r>
              <a:rPr lang="nb-NO" sz="1800" dirty="0">
                <a:solidFill>
                  <a:schemeClr val="accent1"/>
                </a:solidFill>
                <a:latin typeface="Shape Sans" panose="00000500000000000000" pitchFamily="50" charset="0"/>
              </a:rPr>
              <a:t>Alle roller i Skanska har definerte krav til digital kompetanse. </a:t>
            </a:r>
          </a:p>
        </p:txBody>
      </p:sp>
      <p:sp>
        <p:nvSpPr>
          <p:cNvPr id="6" name="Plassholder for tekst 5">
            <a:extLst>
              <a:ext uri="{FF2B5EF4-FFF2-40B4-BE49-F238E27FC236}">
                <a16:creationId xmlns:a16="http://schemas.microsoft.com/office/drawing/2014/main" id="{1669E8B3-420E-3905-97EA-F96CE43CD914}"/>
              </a:ext>
            </a:extLst>
          </p:cNvPr>
          <p:cNvSpPr>
            <a:spLocks noGrp="1"/>
          </p:cNvSpPr>
          <p:nvPr>
            <p:ph type="body" sz="quarter" idx="21"/>
          </p:nvPr>
        </p:nvSpPr>
        <p:spPr/>
        <p:txBody>
          <a:bodyPr/>
          <a:lstStyle/>
          <a:p>
            <a:r>
              <a:rPr lang="nb-NO"/>
              <a:t>Husøy Havn, Tønsberg</a:t>
            </a:r>
          </a:p>
        </p:txBody>
      </p:sp>
      <p:pic>
        <p:nvPicPr>
          <p:cNvPr id="7" name="Plassholder for bilde 6">
            <a:extLst>
              <a:ext uri="{FF2B5EF4-FFF2-40B4-BE49-F238E27FC236}">
                <a16:creationId xmlns:a16="http://schemas.microsoft.com/office/drawing/2014/main" id="{AEA0E8B7-6967-9E5A-E0DF-1EF20AAE2C40}"/>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233880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ssholder for tekst 15">
            <a:extLst>
              <a:ext uri="{FF2B5EF4-FFF2-40B4-BE49-F238E27FC236}">
                <a16:creationId xmlns:a16="http://schemas.microsoft.com/office/drawing/2014/main" id="{D42255F1-DAB3-4F69-38CE-7A4A0D0BECBE}"/>
              </a:ext>
            </a:extLst>
          </p:cNvPr>
          <p:cNvSpPr txBox="1">
            <a:spLocks/>
          </p:cNvSpPr>
          <p:nvPr/>
        </p:nvSpPr>
        <p:spPr>
          <a:xfrm rot="5400000">
            <a:off x="10901730" y="803644"/>
            <a:ext cx="2093913" cy="486626"/>
          </a:xfrm>
          <a:prstGeom prst="rect">
            <a:avLst/>
          </a:prstGeom>
        </p:spPr>
        <p:txBody>
          <a:bodyPr vert="horz" lIns="180000" tIns="180000" rIns="0" bIns="180000" rtlCol="0" anchor="ctr">
            <a:spAutoFit/>
          </a:bodyPr>
          <a:lstStyle>
            <a:lvl1pPr marL="6350" indent="0" algn="l" defTabSz="914400" rtl="0" eaLnBrk="1" latinLnBrk="0" hangingPunct="1">
              <a:lnSpc>
                <a:spcPct val="100000"/>
              </a:lnSpc>
              <a:spcBef>
                <a:spcPts val="1000"/>
              </a:spcBef>
              <a:spcAft>
                <a:spcPts val="0"/>
              </a:spcAft>
              <a:buFont typeface="Arial" panose="020B0604020202020204" pitchFamily="34" charset="0"/>
              <a:buNone/>
              <a:tabLst/>
              <a:defRPr sz="800" kern="1200" spc="40" baseline="0">
                <a:solidFill>
                  <a:schemeClr val="tx1"/>
                </a:solidFill>
                <a:latin typeface="+mn-lt"/>
                <a:ea typeface="+mn-ea"/>
                <a:cs typeface="+mn-cs"/>
              </a:defRPr>
            </a:lvl1pPr>
            <a:lvl2pPr marL="180975" indent="0" algn="l" defTabSz="914400" rtl="0" eaLnBrk="1" latinLnBrk="0" hangingPunct="1">
              <a:lnSpc>
                <a:spcPct val="100000"/>
              </a:lnSpc>
              <a:spcBef>
                <a:spcPts val="500"/>
              </a:spcBef>
              <a:spcAft>
                <a:spcPts val="0"/>
              </a:spcAft>
              <a:buFont typeface="Arial" panose="020B0604020202020204" pitchFamily="34" charset="0"/>
              <a:buNone/>
              <a:tabLst/>
              <a:defRPr sz="800" kern="1200" spc="40" baseline="0">
                <a:solidFill>
                  <a:schemeClr val="tx2"/>
                </a:solidFill>
                <a:latin typeface="+mn-lt"/>
                <a:ea typeface="+mn-ea"/>
                <a:cs typeface="+mn-cs"/>
              </a:defRPr>
            </a:lvl2pPr>
            <a:lvl3pPr marL="357188" indent="0" algn="l" defTabSz="914400" rtl="0" eaLnBrk="1" latinLnBrk="0" hangingPunct="1">
              <a:lnSpc>
                <a:spcPct val="100000"/>
              </a:lnSpc>
              <a:spcBef>
                <a:spcPts val="500"/>
              </a:spcBef>
              <a:spcAft>
                <a:spcPts val="0"/>
              </a:spcAft>
              <a:buFont typeface="Arial" panose="020B0604020202020204" pitchFamily="34" charset="0"/>
              <a:buNone/>
              <a:tabLst/>
              <a:defRPr sz="800" kern="1200" spc="40" baseline="0">
                <a:solidFill>
                  <a:schemeClr val="tx2"/>
                </a:solidFill>
                <a:latin typeface="+mn-lt"/>
                <a:ea typeface="+mn-ea"/>
                <a:cs typeface="+mn-cs"/>
              </a:defRPr>
            </a:lvl3pPr>
            <a:lvl4pPr marL="539563" indent="0" algn="l" defTabSz="914400" rtl="0" eaLnBrk="1" latinLnBrk="0" hangingPunct="1">
              <a:lnSpc>
                <a:spcPct val="100000"/>
              </a:lnSpc>
              <a:spcBef>
                <a:spcPts val="500"/>
              </a:spcBef>
              <a:spcAft>
                <a:spcPts val="0"/>
              </a:spcAft>
              <a:buFont typeface="Arial" panose="020B0604020202020204" pitchFamily="34" charset="0"/>
              <a:buNone/>
              <a:tabLst/>
              <a:defRPr sz="800" kern="1200" spc="40" baseline="0">
                <a:solidFill>
                  <a:schemeClr val="tx2"/>
                </a:solidFill>
                <a:latin typeface="+mn-lt"/>
                <a:ea typeface="+mn-ea"/>
                <a:cs typeface="+mn-cs"/>
              </a:defRPr>
            </a:lvl4pPr>
            <a:lvl5pPr marL="715962" indent="0" algn="l" defTabSz="914400" rtl="0" eaLnBrk="1" latinLnBrk="0" hangingPunct="1">
              <a:lnSpc>
                <a:spcPct val="100000"/>
              </a:lnSpc>
              <a:spcBef>
                <a:spcPts val="500"/>
              </a:spcBef>
              <a:spcAft>
                <a:spcPts val="0"/>
              </a:spcAft>
              <a:buFont typeface="Arial" panose="020B0604020202020204" pitchFamily="34" charset="0"/>
              <a:buNone/>
              <a:tabLst/>
              <a:defRPr sz="800" kern="1200" spc="4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5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nb-NO" sz="800" b="0" i="0" u="none" strike="noStrike" kern="1200" cap="none" spc="40" normalizeH="0" baseline="0" noProof="0">
                <a:ln>
                  <a:noFill/>
                </a:ln>
                <a:solidFill>
                  <a:srgbClr val="FFFFFF"/>
                </a:solidFill>
                <a:effectLst/>
                <a:uLnTx/>
                <a:uFillTx/>
                <a:latin typeface="Arial"/>
                <a:ea typeface="+mn-ea"/>
                <a:cs typeface="+mn-cs"/>
              </a:rPr>
              <a:t>Dam </a:t>
            </a:r>
            <a:r>
              <a:rPr kumimoji="0" lang="nb-NO" sz="800" b="0" i="0" u="none" strike="noStrike" kern="1200" cap="none" spc="40" normalizeH="0" baseline="0" noProof="0" err="1">
                <a:ln>
                  <a:noFill/>
                </a:ln>
                <a:solidFill>
                  <a:srgbClr val="FFFFFF"/>
                </a:solidFill>
                <a:effectLst/>
                <a:uLnTx/>
                <a:uFillTx/>
                <a:latin typeface="Arial"/>
                <a:ea typeface="+mn-ea"/>
                <a:cs typeface="+mn-cs"/>
              </a:rPr>
              <a:t>Viddalsvattn</a:t>
            </a:r>
            <a:endParaRPr kumimoji="0" lang="nb-NO" sz="800" b="0" i="0" u="none" strike="noStrike" kern="1200" cap="none" spc="40" normalizeH="0" baseline="0" noProof="0">
              <a:ln>
                <a:noFill/>
              </a:ln>
              <a:solidFill>
                <a:srgbClr val="FFFFFF"/>
              </a:solidFill>
              <a:effectLst/>
              <a:uLnTx/>
              <a:uFillTx/>
              <a:latin typeface="Arial"/>
              <a:ea typeface="+mn-ea"/>
              <a:cs typeface="+mn-cs"/>
            </a:endParaRPr>
          </a:p>
        </p:txBody>
      </p:sp>
      <p:pic>
        <p:nvPicPr>
          <p:cNvPr id="16" name="Plassholder for bilde 15">
            <a:extLst>
              <a:ext uri="{FF2B5EF4-FFF2-40B4-BE49-F238E27FC236}">
                <a16:creationId xmlns:a16="http://schemas.microsoft.com/office/drawing/2014/main" id="{BD2B727C-7F53-46EF-C4F5-5497F38AE5FB}"/>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968321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91A750EA-3AC4-38C9-4B5D-CED12C766CD8}"/>
              </a:ext>
            </a:extLst>
          </p:cNvPr>
          <p:cNvGrpSpPr/>
          <p:nvPr/>
        </p:nvGrpSpPr>
        <p:grpSpPr>
          <a:xfrm>
            <a:off x="6096000" y="0"/>
            <a:ext cx="6119681" cy="6858001"/>
            <a:chOff x="6091518" y="0"/>
            <a:chExt cx="6119681" cy="6858001"/>
          </a:xfrm>
        </p:grpSpPr>
        <p:grpSp>
          <p:nvGrpSpPr>
            <p:cNvPr id="115" name="Group 114" descr="Map Northern">
              <a:extLst>
                <a:ext uri="{FF2B5EF4-FFF2-40B4-BE49-F238E27FC236}">
                  <a16:creationId xmlns:a16="http://schemas.microsoft.com/office/drawing/2014/main" id="{FA5733A5-A2A2-1646-78F7-12551608BA46}"/>
                </a:ext>
              </a:extLst>
            </p:cNvPr>
            <p:cNvGrpSpPr/>
            <p:nvPr/>
          </p:nvGrpSpPr>
          <p:grpSpPr>
            <a:xfrm>
              <a:off x="6091518" y="0"/>
              <a:ext cx="6119681" cy="6858001"/>
              <a:chOff x="6091518" y="0"/>
              <a:chExt cx="6119681" cy="6858001"/>
            </a:xfrm>
          </p:grpSpPr>
          <p:sp>
            <p:nvSpPr>
              <p:cNvPr id="116" name="Rectangle 115">
                <a:extLst>
                  <a:ext uri="{FF2B5EF4-FFF2-40B4-BE49-F238E27FC236}">
                    <a16:creationId xmlns:a16="http://schemas.microsoft.com/office/drawing/2014/main" id="{45568F46-ED22-425D-F032-F95420840244}"/>
                  </a:ext>
                </a:extLst>
              </p:cNvPr>
              <p:cNvSpPr/>
              <p:nvPr/>
            </p:nvSpPr>
            <p:spPr>
              <a:xfrm>
                <a:off x="6091518" y="0"/>
                <a:ext cx="6100482"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hape Sans" pitchFamily="2" charset="77"/>
                  <a:ea typeface="+mn-ea"/>
                  <a:cs typeface="+mn-cs"/>
                </a:endParaRPr>
              </a:p>
            </p:txBody>
          </p:sp>
          <p:sp>
            <p:nvSpPr>
              <p:cNvPr id="117" name="Freeform 3">
                <a:extLst>
                  <a:ext uri="{FF2B5EF4-FFF2-40B4-BE49-F238E27FC236}">
                    <a16:creationId xmlns:a16="http://schemas.microsoft.com/office/drawing/2014/main" id="{A1EEECCE-6B6F-2219-7E56-8500BC30AF91}"/>
                  </a:ext>
                </a:extLst>
              </p:cNvPr>
              <p:cNvSpPr/>
              <p:nvPr/>
            </p:nvSpPr>
            <p:spPr>
              <a:xfrm>
                <a:off x="10595653" y="910106"/>
                <a:ext cx="1596347" cy="4178812"/>
              </a:xfrm>
              <a:custGeom>
                <a:avLst/>
                <a:gdLst>
                  <a:gd name="connsiteX0" fmla="*/ 220398 w 1596347"/>
                  <a:gd name="connsiteY0" fmla="*/ 1778171 h 4178812"/>
                  <a:gd name="connsiteX1" fmla="*/ 239657 w 1596347"/>
                  <a:gd name="connsiteY1" fmla="*/ 1797429 h 4178812"/>
                  <a:gd name="connsiteX2" fmla="*/ 233237 w 1596347"/>
                  <a:gd name="connsiteY2" fmla="*/ 1808129 h 4178812"/>
                  <a:gd name="connsiteX3" fmla="*/ 211840 w 1596347"/>
                  <a:gd name="connsiteY3" fmla="*/ 1797429 h 4178812"/>
                  <a:gd name="connsiteX4" fmla="*/ 220398 w 1596347"/>
                  <a:gd name="connsiteY4" fmla="*/ 1778171 h 4178812"/>
                  <a:gd name="connsiteX5" fmla="*/ 718975 w 1596347"/>
                  <a:gd name="connsiteY5" fmla="*/ 892296 h 4178812"/>
                  <a:gd name="connsiteX6" fmla="*/ 731810 w 1596347"/>
                  <a:gd name="connsiteY6" fmla="*/ 894435 h 4178812"/>
                  <a:gd name="connsiteX7" fmla="*/ 733950 w 1596347"/>
                  <a:gd name="connsiteY7" fmla="*/ 907274 h 4178812"/>
                  <a:gd name="connsiteX8" fmla="*/ 727530 w 1596347"/>
                  <a:gd name="connsiteY8" fmla="*/ 915834 h 4178812"/>
                  <a:gd name="connsiteX9" fmla="*/ 738230 w 1596347"/>
                  <a:gd name="connsiteY9" fmla="*/ 932952 h 4178812"/>
                  <a:gd name="connsiteX10" fmla="*/ 733950 w 1596347"/>
                  <a:gd name="connsiteY10" fmla="*/ 945791 h 4178812"/>
                  <a:gd name="connsiteX11" fmla="*/ 725391 w 1596347"/>
                  <a:gd name="connsiteY11" fmla="*/ 945791 h 4178812"/>
                  <a:gd name="connsiteX12" fmla="*/ 721111 w 1596347"/>
                  <a:gd name="connsiteY12" fmla="*/ 937232 h 4178812"/>
                  <a:gd name="connsiteX13" fmla="*/ 706133 w 1596347"/>
                  <a:gd name="connsiteY13" fmla="*/ 922254 h 4178812"/>
                  <a:gd name="connsiteX14" fmla="*/ 706133 w 1596347"/>
                  <a:gd name="connsiteY14" fmla="*/ 907274 h 4178812"/>
                  <a:gd name="connsiteX15" fmla="*/ 1281739 w 1596347"/>
                  <a:gd name="connsiteY15" fmla="*/ 562767 h 4178812"/>
                  <a:gd name="connsiteX16" fmla="*/ 1292437 w 1596347"/>
                  <a:gd name="connsiteY16" fmla="*/ 575606 h 4178812"/>
                  <a:gd name="connsiteX17" fmla="*/ 1294578 w 1596347"/>
                  <a:gd name="connsiteY17" fmla="*/ 586306 h 4178812"/>
                  <a:gd name="connsiteX18" fmla="*/ 1283878 w 1596347"/>
                  <a:gd name="connsiteY18" fmla="*/ 588445 h 4178812"/>
                  <a:gd name="connsiteX19" fmla="*/ 1271039 w 1596347"/>
                  <a:gd name="connsiteY19" fmla="*/ 575606 h 4178812"/>
                  <a:gd name="connsiteX20" fmla="*/ 1271039 w 1596347"/>
                  <a:gd name="connsiteY20" fmla="*/ 564907 h 4178812"/>
                  <a:gd name="connsiteX21" fmla="*/ 250356 w 1596347"/>
                  <a:gd name="connsiteY21" fmla="*/ 0 h 4178812"/>
                  <a:gd name="connsiteX22" fmla="*/ 269618 w 1596347"/>
                  <a:gd name="connsiteY22" fmla="*/ 2141 h 4178812"/>
                  <a:gd name="connsiteX23" fmla="*/ 291015 w 1596347"/>
                  <a:gd name="connsiteY23" fmla="*/ 12839 h 4178812"/>
                  <a:gd name="connsiteX24" fmla="*/ 301715 w 1596347"/>
                  <a:gd name="connsiteY24" fmla="*/ 27819 h 4178812"/>
                  <a:gd name="connsiteX25" fmla="*/ 312414 w 1596347"/>
                  <a:gd name="connsiteY25" fmla="*/ 36377 h 4178812"/>
                  <a:gd name="connsiteX26" fmla="*/ 320970 w 1596347"/>
                  <a:gd name="connsiteY26" fmla="*/ 27819 h 4178812"/>
                  <a:gd name="connsiteX27" fmla="*/ 335948 w 1596347"/>
                  <a:gd name="connsiteY27" fmla="*/ 34238 h 4178812"/>
                  <a:gd name="connsiteX28" fmla="*/ 340228 w 1596347"/>
                  <a:gd name="connsiteY28" fmla="*/ 40656 h 4178812"/>
                  <a:gd name="connsiteX29" fmla="*/ 353067 w 1596347"/>
                  <a:gd name="connsiteY29" fmla="*/ 49216 h 4178812"/>
                  <a:gd name="connsiteX30" fmla="*/ 355209 w 1596347"/>
                  <a:gd name="connsiteY30" fmla="*/ 59916 h 4178812"/>
                  <a:gd name="connsiteX31" fmla="*/ 335948 w 1596347"/>
                  <a:gd name="connsiteY31" fmla="*/ 74894 h 4178812"/>
                  <a:gd name="connsiteX32" fmla="*/ 320970 w 1596347"/>
                  <a:gd name="connsiteY32" fmla="*/ 68474 h 4178812"/>
                  <a:gd name="connsiteX33" fmla="*/ 295292 w 1596347"/>
                  <a:gd name="connsiteY33" fmla="*/ 70614 h 4178812"/>
                  <a:gd name="connsiteX34" fmla="*/ 280317 w 1596347"/>
                  <a:gd name="connsiteY34" fmla="*/ 53496 h 4178812"/>
                  <a:gd name="connsiteX35" fmla="*/ 278173 w 1596347"/>
                  <a:gd name="connsiteY35" fmla="*/ 40656 h 4178812"/>
                  <a:gd name="connsiteX36" fmla="*/ 267475 w 1596347"/>
                  <a:gd name="connsiteY36" fmla="*/ 55635 h 4178812"/>
                  <a:gd name="connsiteX37" fmla="*/ 267475 w 1596347"/>
                  <a:gd name="connsiteY37" fmla="*/ 79174 h 4178812"/>
                  <a:gd name="connsiteX38" fmla="*/ 273895 w 1596347"/>
                  <a:gd name="connsiteY38" fmla="*/ 98431 h 4178812"/>
                  <a:gd name="connsiteX39" fmla="*/ 288873 w 1596347"/>
                  <a:gd name="connsiteY39" fmla="*/ 85592 h 4178812"/>
                  <a:gd name="connsiteX40" fmla="*/ 297431 w 1596347"/>
                  <a:gd name="connsiteY40" fmla="*/ 92011 h 4178812"/>
                  <a:gd name="connsiteX41" fmla="*/ 301715 w 1596347"/>
                  <a:gd name="connsiteY41" fmla="*/ 111270 h 4178812"/>
                  <a:gd name="connsiteX42" fmla="*/ 318829 w 1596347"/>
                  <a:gd name="connsiteY42" fmla="*/ 96291 h 4178812"/>
                  <a:gd name="connsiteX43" fmla="*/ 335948 w 1596347"/>
                  <a:gd name="connsiteY43" fmla="*/ 102711 h 4178812"/>
                  <a:gd name="connsiteX44" fmla="*/ 338087 w 1596347"/>
                  <a:gd name="connsiteY44" fmla="*/ 117689 h 4178812"/>
                  <a:gd name="connsiteX45" fmla="*/ 344510 w 1596347"/>
                  <a:gd name="connsiteY45" fmla="*/ 115550 h 4178812"/>
                  <a:gd name="connsiteX46" fmla="*/ 353067 w 1596347"/>
                  <a:gd name="connsiteY46" fmla="*/ 102711 h 4178812"/>
                  <a:gd name="connsiteX47" fmla="*/ 359487 w 1596347"/>
                  <a:gd name="connsiteY47" fmla="*/ 109130 h 4178812"/>
                  <a:gd name="connsiteX48" fmla="*/ 357346 w 1596347"/>
                  <a:gd name="connsiteY48" fmla="*/ 117689 h 4178812"/>
                  <a:gd name="connsiteX49" fmla="*/ 357346 w 1596347"/>
                  <a:gd name="connsiteY49" fmla="*/ 130528 h 4178812"/>
                  <a:gd name="connsiteX50" fmla="*/ 374465 w 1596347"/>
                  <a:gd name="connsiteY50" fmla="*/ 109130 h 4178812"/>
                  <a:gd name="connsiteX51" fmla="*/ 383023 w 1596347"/>
                  <a:gd name="connsiteY51" fmla="*/ 100572 h 4178812"/>
                  <a:gd name="connsiteX52" fmla="*/ 391582 w 1596347"/>
                  <a:gd name="connsiteY52" fmla="*/ 104850 h 4178812"/>
                  <a:gd name="connsiteX53" fmla="*/ 385163 w 1596347"/>
                  <a:gd name="connsiteY53" fmla="*/ 113410 h 4178812"/>
                  <a:gd name="connsiteX54" fmla="*/ 380884 w 1596347"/>
                  <a:gd name="connsiteY54" fmla="*/ 126248 h 4178812"/>
                  <a:gd name="connsiteX55" fmla="*/ 395862 w 1596347"/>
                  <a:gd name="connsiteY55" fmla="*/ 126248 h 4178812"/>
                  <a:gd name="connsiteX56" fmla="*/ 402282 w 1596347"/>
                  <a:gd name="connsiteY56" fmla="*/ 134808 h 4178812"/>
                  <a:gd name="connsiteX57" fmla="*/ 389443 w 1596347"/>
                  <a:gd name="connsiteY57" fmla="*/ 143367 h 4178812"/>
                  <a:gd name="connsiteX58" fmla="*/ 376607 w 1596347"/>
                  <a:gd name="connsiteY58" fmla="*/ 162625 h 4178812"/>
                  <a:gd name="connsiteX59" fmla="*/ 398006 w 1596347"/>
                  <a:gd name="connsiteY59" fmla="*/ 160486 h 4178812"/>
                  <a:gd name="connsiteX60" fmla="*/ 410840 w 1596347"/>
                  <a:gd name="connsiteY60" fmla="*/ 134808 h 4178812"/>
                  <a:gd name="connsiteX61" fmla="*/ 406562 w 1596347"/>
                  <a:gd name="connsiteY61" fmla="*/ 121969 h 4178812"/>
                  <a:gd name="connsiteX62" fmla="*/ 415121 w 1596347"/>
                  <a:gd name="connsiteY62" fmla="*/ 113410 h 4178812"/>
                  <a:gd name="connsiteX63" fmla="*/ 436518 w 1596347"/>
                  <a:gd name="connsiteY63" fmla="*/ 111270 h 4178812"/>
                  <a:gd name="connsiteX64" fmla="*/ 451501 w 1596347"/>
                  <a:gd name="connsiteY64" fmla="*/ 121969 h 4178812"/>
                  <a:gd name="connsiteX65" fmla="*/ 453637 w 1596347"/>
                  <a:gd name="connsiteY65" fmla="*/ 113410 h 4178812"/>
                  <a:gd name="connsiteX66" fmla="*/ 442938 w 1596347"/>
                  <a:gd name="connsiteY66" fmla="*/ 98431 h 4178812"/>
                  <a:gd name="connsiteX67" fmla="*/ 442938 w 1596347"/>
                  <a:gd name="connsiteY67" fmla="*/ 92011 h 4178812"/>
                  <a:gd name="connsiteX68" fmla="*/ 462199 w 1596347"/>
                  <a:gd name="connsiteY68" fmla="*/ 100572 h 4178812"/>
                  <a:gd name="connsiteX69" fmla="*/ 475035 w 1596347"/>
                  <a:gd name="connsiteY69" fmla="*/ 119830 h 4178812"/>
                  <a:gd name="connsiteX70" fmla="*/ 504996 w 1596347"/>
                  <a:gd name="connsiteY70" fmla="*/ 121969 h 4178812"/>
                  <a:gd name="connsiteX71" fmla="*/ 526393 w 1596347"/>
                  <a:gd name="connsiteY71" fmla="*/ 130528 h 4178812"/>
                  <a:gd name="connsiteX72" fmla="*/ 541368 w 1596347"/>
                  <a:gd name="connsiteY72" fmla="*/ 121969 h 4178812"/>
                  <a:gd name="connsiteX73" fmla="*/ 539229 w 1596347"/>
                  <a:gd name="connsiteY73" fmla="*/ 111270 h 4178812"/>
                  <a:gd name="connsiteX74" fmla="*/ 564907 w 1596347"/>
                  <a:gd name="connsiteY74" fmla="*/ 117689 h 4178812"/>
                  <a:gd name="connsiteX75" fmla="*/ 586304 w 1596347"/>
                  <a:gd name="connsiteY75" fmla="*/ 130528 h 4178812"/>
                  <a:gd name="connsiteX76" fmla="*/ 590588 w 1596347"/>
                  <a:gd name="connsiteY76" fmla="*/ 121969 h 4178812"/>
                  <a:gd name="connsiteX77" fmla="*/ 614121 w 1596347"/>
                  <a:gd name="connsiteY77" fmla="*/ 132669 h 4178812"/>
                  <a:gd name="connsiteX78" fmla="*/ 721111 w 1596347"/>
                  <a:gd name="connsiteY78" fmla="*/ 190442 h 4178812"/>
                  <a:gd name="connsiteX79" fmla="*/ 793868 w 1596347"/>
                  <a:gd name="connsiteY79" fmla="*/ 237517 h 4178812"/>
                  <a:gd name="connsiteX80" fmla="*/ 808843 w 1596347"/>
                  <a:gd name="connsiteY80" fmla="*/ 254636 h 4178812"/>
                  <a:gd name="connsiteX81" fmla="*/ 828102 w 1596347"/>
                  <a:gd name="connsiteY81" fmla="*/ 261056 h 4178812"/>
                  <a:gd name="connsiteX82" fmla="*/ 853779 w 1596347"/>
                  <a:gd name="connsiteY82" fmla="*/ 297431 h 4178812"/>
                  <a:gd name="connsiteX83" fmla="*/ 868761 w 1596347"/>
                  <a:gd name="connsiteY83" fmla="*/ 301712 h 4178812"/>
                  <a:gd name="connsiteX84" fmla="*/ 864477 w 1596347"/>
                  <a:gd name="connsiteY84" fmla="*/ 288873 h 4178812"/>
                  <a:gd name="connsiteX85" fmla="*/ 864477 w 1596347"/>
                  <a:gd name="connsiteY85" fmla="*/ 280314 h 4178812"/>
                  <a:gd name="connsiteX86" fmla="*/ 875177 w 1596347"/>
                  <a:gd name="connsiteY86" fmla="*/ 280314 h 4178812"/>
                  <a:gd name="connsiteX87" fmla="*/ 905133 w 1596347"/>
                  <a:gd name="connsiteY87" fmla="*/ 308131 h 4178812"/>
                  <a:gd name="connsiteX88" fmla="*/ 922255 w 1596347"/>
                  <a:gd name="connsiteY88" fmla="*/ 310272 h 4178812"/>
                  <a:gd name="connsiteX89" fmla="*/ 947930 w 1596347"/>
                  <a:gd name="connsiteY89" fmla="*/ 333809 h 4178812"/>
                  <a:gd name="connsiteX90" fmla="*/ 962908 w 1596347"/>
                  <a:gd name="connsiteY90" fmla="*/ 327389 h 4178812"/>
                  <a:gd name="connsiteX91" fmla="*/ 945791 w 1596347"/>
                  <a:gd name="connsiteY91" fmla="*/ 301712 h 4178812"/>
                  <a:gd name="connsiteX92" fmla="*/ 941511 w 1596347"/>
                  <a:gd name="connsiteY92" fmla="*/ 291014 h 4178812"/>
                  <a:gd name="connsiteX93" fmla="*/ 952210 w 1596347"/>
                  <a:gd name="connsiteY93" fmla="*/ 291014 h 4178812"/>
                  <a:gd name="connsiteX94" fmla="*/ 973608 w 1596347"/>
                  <a:gd name="connsiteY94" fmla="*/ 312411 h 4178812"/>
                  <a:gd name="connsiteX95" fmla="*/ 971467 w 1596347"/>
                  <a:gd name="connsiteY95" fmla="*/ 331669 h 4178812"/>
                  <a:gd name="connsiteX96" fmla="*/ 1014264 w 1596347"/>
                  <a:gd name="connsiteY96" fmla="*/ 361626 h 4178812"/>
                  <a:gd name="connsiteX97" fmla="*/ 1012124 w 1596347"/>
                  <a:gd name="connsiteY97" fmla="*/ 374465 h 4178812"/>
                  <a:gd name="connsiteX98" fmla="*/ 1035661 w 1596347"/>
                  <a:gd name="connsiteY98" fmla="*/ 385164 h 4178812"/>
                  <a:gd name="connsiteX99" fmla="*/ 1039945 w 1596347"/>
                  <a:gd name="connsiteY99" fmla="*/ 376605 h 4178812"/>
                  <a:gd name="connsiteX100" fmla="*/ 1059200 w 1596347"/>
                  <a:gd name="connsiteY100" fmla="*/ 380884 h 4178812"/>
                  <a:gd name="connsiteX101" fmla="*/ 1080597 w 1596347"/>
                  <a:gd name="connsiteY101" fmla="*/ 404422 h 4178812"/>
                  <a:gd name="connsiteX102" fmla="*/ 1087017 w 1596347"/>
                  <a:gd name="connsiteY102" fmla="*/ 430100 h 4178812"/>
                  <a:gd name="connsiteX103" fmla="*/ 1099855 w 1596347"/>
                  <a:gd name="connsiteY103" fmla="*/ 438659 h 4178812"/>
                  <a:gd name="connsiteX104" fmla="*/ 1116975 w 1596347"/>
                  <a:gd name="connsiteY104" fmla="*/ 464337 h 4178812"/>
                  <a:gd name="connsiteX105" fmla="*/ 1125536 w 1596347"/>
                  <a:gd name="connsiteY105" fmla="*/ 462197 h 4178812"/>
                  <a:gd name="connsiteX106" fmla="*/ 1134092 w 1596347"/>
                  <a:gd name="connsiteY106" fmla="*/ 470756 h 4178812"/>
                  <a:gd name="connsiteX107" fmla="*/ 1134092 w 1596347"/>
                  <a:gd name="connsiteY107" fmla="*/ 496434 h 4178812"/>
                  <a:gd name="connsiteX108" fmla="*/ 1134092 w 1596347"/>
                  <a:gd name="connsiteY108" fmla="*/ 522111 h 4178812"/>
                  <a:gd name="connsiteX109" fmla="*/ 1129813 w 1596347"/>
                  <a:gd name="connsiteY109" fmla="*/ 552068 h 4178812"/>
                  <a:gd name="connsiteX110" fmla="*/ 1123394 w 1596347"/>
                  <a:gd name="connsiteY110" fmla="*/ 567047 h 4178812"/>
                  <a:gd name="connsiteX111" fmla="*/ 1123394 w 1596347"/>
                  <a:gd name="connsiteY111" fmla="*/ 582026 h 4178812"/>
                  <a:gd name="connsiteX112" fmla="*/ 1099855 w 1596347"/>
                  <a:gd name="connsiteY112" fmla="*/ 611982 h 4178812"/>
                  <a:gd name="connsiteX113" fmla="*/ 1095575 w 1596347"/>
                  <a:gd name="connsiteY113" fmla="*/ 626962 h 4178812"/>
                  <a:gd name="connsiteX114" fmla="*/ 1054919 w 1596347"/>
                  <a:gd name="connsiteY114" fmla="*/ 680456 h 4178812"/>
                  <a:gd name="connsiteX115" fmla="*/ 1027103 w 1596347"/>
                  <a:gd name="connsiteY115" fmla="*/ 695434 h 4178812"/>
                  <a:gd name="connsiteX116" fmla="*/ 992866 w 1596347"/>
                  <a:gd name="connsiteY116" fmla="*/ 701854 h 4178812"/>
                  <a:gd name="connsiteX117" fmla="*/ 977888 w 1596347"/>
                  <a:gd name="connsiteY117" fmla="*/ 714693 h 4178812"/>
                  <a:gd name="connsiteX118" fmla="*/ 947930 w 1596347"/>
                  <a:gd name="connsiteY118" fmla="*/ 714693 h 4178812"/>
                  <a:gd name="connsiteX119" fmla="*/ 941511 w 1596347"/>
                  <a:gd name="connsiteY119" fmla="*/ 723252 h 4178812"/>
                  <a:gd name="connsiteX120" fmla="*/ 894435 w 1596347"/>
                  <a:gd name="connsiteY120" fmla="*/ 729671 h 4178812"/>
                  <a:gd name="connsiteX121" fmla="*/ 834521 w 1596347"/>
                  <a:gd name="connsiteY121" fmla="*/ 725392 h 4178812"/>
                  <a:gd name="connsiteX122" fmla="*/ 800285 w 1596347"/>
                  <a:gd name="connsiteY122" fmla="*/ 714693 h 4178812"/>
                  <a:gd name="connsiteX123" fmla="*/ 774607 w 1596347"/>
                  <a:gd name="connsiteY123" fmla="*/ 697574 h 4178812"/>
                  <a:gd name="connsiteX124" fmla="*/ 759627 w 1596347"/>
                  <a:gd name="connsiteY124" fmla="*/ 708273 h 4178812"/>
                  <a:gd name="connsiteX125" fmla="*/ 742510 w 1596347"/>
                  <a:gd name="connsiteY125" fmla="*/ 703993 h 4178812"/>
                  <a:gd name="connsiteX126" fmla="*/ 714693 w 1596347"/>
                  <a:gd name="connsiteY126" fmla="*/ 703993 h 4178812"/>
                  <a:gd name="connsiteX127" fmla="*/ 710413 w 1596347"/>
                  <a:gd name="connsiteY127" fmla="*/ 693295 h 4178812"/>
                  <a:gd name="connsiteX128" fmla="*/ 693294 w 1596347"/>
                  <a:gd name="connsiteY128" fmla="*/ 686876 h 4178812"/>
                  <a:gd name="connsiteX129" fmla="*/ 678316 w 1596347"/>
                  <a:gd name="connsiteY129" fmla="*/ 697574 h 4178812"/>
                  <a:gd name="connsiteX130" fmla="*/ 652638 w 1596347"/>
                  <a:gd name="connsiteY130" fmla="*/ 671898 h 4178812"/>
                  <a:gd name="connsiteX131" fmla="*/ 652638 w 1596347"/>
                  <a:gd name="connsiteY131" fmla="*/ 659059 h 4178812"/>
                  <a:gd name="connsiteX132" fmla="*/ 631240 w 1596347"/>
                  <a:gd name="connsiteY132" fmla="*/ 661198 h 4178812"/>
                  <a:gd name="connsiteX133" fmla="*/ 611985 w 1596347"/>
                  <a:gd name="connsiteY133" fmla="*/ 659059 h 4178812"/>
                  <a:gd name="connsiteX134" fmla="*/ 620541 w 1596347"/>
                  <a:gd name="connsiteY134" fmla="*/ 654779 h 4178812"/>
                  <a:gd name="connsiteX135" fmla="*/ 586304 w 1596347"/>
                  <a:gd name="connsiteY135" fmla="*/ 654779 h 4178812"/>
                  <a:gd name="connsiteX136" fmla="*/ 577746 w 1596347"/>
                  <a:gd name="connsiteY136" fmla="*/ 665478 h 4178812"/>
                  <a:gd name="connsiteX137" fmla="*/ 556348 w 1596347"/>
                  <a:gd name="connsiteY137" fmla="*/ 665478 h 4178812"/>
                  <a:gd name="connsiteX138" fmla="*/ 556348 w 1596347"/>
                  <a:gd name="connsiteY138" fmla="*/ 652639 h 4178812"/>
                  <a:gd name="connsiteX139" fmla="*/ 547791 w 1596347"/>
                  <a:gd name="connsiteY139" fmla="*/ 646220 h 4178812"/>
                  <a:gd name="connsiteX140" fmla="*/ 560627 w 1596347"/>
                  <a:gd name="connsiteY140" fmla="*/ 637660 h 4178812"/>
                  <a:gd name="connsiteX141" fmla="*/ 547791 w 1596347"/>
                  <a:gd name="connsiteY141" fmla="*/ 622681 h 4178812"/>
                  <a:gd name="connsiteX142" fmla="*/ 543509 w 1596347"/>
                  <a:gd name="connsiteY142" fmla="*/ 631240 h 4178812"/>
                  <a:gd name="connsiteX143" fmla="*/ 509271 w 1596347"/>
                  <a:gd name="connsiteY143" fmla="*/ 631240 h 4178812"/>
                  <a:gd name="connsiteX144" fmla="*/ 487874 w 1596347"/>
                  <a:gd name="connsiteY144" fmla="*/ 616262 h 4178812"/>
                  <a:gd name="connsiteX145" fmla="*/ 483598 w 1596347"/>
                  <a:gd name="connsiteY145" fmla="*/ 622681 h 4178812"/>
                  <a:gd name="connsiteX146" fmla="*/ 468615 w 1596347"/>
                  <a:gd name="connsiteY146" fmla="*/ 620541 h 4178812"/>
                  <a:gd name="connsiteX147" fmla="*/ 423679 w 1596347"/>
                  <a:gd name="connsiteY147" fmla="*/ 584165 h 4178812"/>
                  <a:gd name="connsiteX148" fmla="*/ 419404 w 1596347"/>
                  <a:gd name="connsiteY148" fmla="*/ 564907 h 4178812"/>
                  <a:gd name="connsiteX149" fmla="*/ 391582 w 1596347"/>
                  <a:gd name="connsiteY149" fmla="*/ 562767 h 4178812"/>
                  <a:gd name="connsiteX150" fmla="*/ 385163 w 1596347"/>
                  <a:gd name="connsiteY150" fmla="*/ 556348 h 4178812"/>
                  <a:gd name="connsiteX151" fmla="*/ 365909 w 1596347"/>
                  <a:gd name="connsiteY151" fmla="*/ 556348 h 4178812"/>
                  <a:gd name="connsiteX152" fmla="*/ 361626 w 1596347"/>
                  <a:gd name="connsiteY152" fmla="*/ 562767 h 4178812"/>
                  <a:gd name="connsiteX153" fmla="*/ 383023 w 1596347"/>
                  <a:gd name="connsiteY153" fmla="*/ 577746 h 4178812"/>
                  <a:gd name="connsiteX154" fmla="*/ 387307 w 1596347"/>
                  <a:gd name="connsiteY154" fmla="*/ 607703 h 4178812"/>
                  <a:gd name="connsiteX155" fmla="*/ 412981 w 1596347"/>
                  <a:gd name="connsiteY155" fmla="*/ 622681 h 4178812"/>
                  <a:gd name="connsiteX156" fmla="*/ 419404 w 1596347"/>
                  <a:gd name="connsiteY156" fmla="*/ 637660 h 4178812"/>
                  <a:gd name="connsiteX157" fmla="*/ 449357 w 1596347"/>
                  <a:gd name="connsiteY157" fmla="*/ 644079 h 4178812"/>
                  <a:gd name="connsiteX158" fmla="*/ 455776 w 1596347"/>
                  <a:gd name="connsiteY158" fmla="*/ 650498 h 4178812"/>
                  <a:gd name="connsiteX159" fmla="*/ 434379 w 1596347"/>
                  <a:gd name="connsiteY159" fmla="*/ 661198 h 4178812"/>
                  <a:gd name="connsiteX160" fmla="*/ 425820 w 1596347"/>
                  <a:gd name="connsiteY160" fmla="*/ 674037 h 4178812"/>
                  <a:gd name="connsiteX161" fmla="*/ 430102 w 1596347"/>
                  <a:gd name="connsiteY161" fmla="*/ 680456 h 4178812"/>
                  <a:gd name="connsiteX162" fmla="*/ 464337 w 1596347"/>
                  <a:gd name="connsiteY162" fmla="*/ 671898 h 4178812"/>
                  <a:gd name="connsiteX163" fmla="*/ 479315 w 1596347"/>
                  <a:gd name="connsiteY163" fmla="*/ 663337 h 4178812"/>
                  <a:gd name="connsiteX164" fmla="*/ 494296 w 1596347"/>
                  <a:gd name="connsiteY164" fmla="*/ 674037 h 4178812"/>
                  <a:gd name="connsiteX165" fmla="*/ 479315 w 1596347"/>
                  <a:gd name="connsiteY165" fmla="*/ 680456 h 4178812"/>
                  <a:gd name="connsiteX166" fmla="*/ 479315 w 1596347"/>
                  <a:gd name="connsiteY166" fmla="*/ 686876 h 4178812"/>
                  <a:gd name="connsiteX167" fmla="*/ 502852 w 1596347"/>
                  <a:gd name="connsiteY167" fmla="*/ 689015 h 4178812"/>
                  <a:gd name="connsiteX168" fmla="*/ 496432 w 1596347"/>
                  <a:gd name="connsiteY168" fmla="*/ 703993 h 4178812"/>
                  <a:gd name="connsiteX169" fmla="*/ 475035 w 1596347"/>
                  <a:gd name="connsiteY169" fmla="*/ 706134 h 4178812"/>
                  <a:gd name="connsiteX170" fmla="*/ 466476 w 1596347"/>
                  <a:gd name="connsiteY170" fmla="*/ 718973 h 4178812"/>
                  <a:gd name="connsiteX171" fmla="*/ 492154 w 1596347"/>
                  <a:gd name="connsiteY171" fmla="*/ 723252 h 4178812"/>
                  <a:gd name="connsiteX172" fmla="*/ 500712 w 1596347"/>
                  <a:gd name="connsiteY172" fmla="*/ 716832 h 4178812"/>
                  <a:gd name="connsiteX173" fmla="*/ 517831 w 1596347"/>
                  <a:gd name="connsiteY173" fmla="*/ 716832 h 4178812"/>
                  <a:gd name="connsiteX174" fmla="*/ 528529 w 1596347"/>
                  <a:gd name="connsiteY174" fmla="*/ 727532 h 4178812"/>
                  <a:gd name="connsiteX175" fmla="*/ 541368 w 1596347"/>
                  <a:gd name="connsiteY175" fmla="*/ 718973 h 4178812"/>
                  <a:gd name="connsiteX176" fmla="*/ 588444 w 1596347"/>
                  <a:gd name="connsiteY176" fmla="*/ 738231 h 4178812"/>
                  <a:gd name="connsiteX177" fmla="*/ 611985 w 1596347"/>
                  <a:gd name="connsiteY177" fmla="*/ 770327 h 4178812"/>
                  <a:gd name="connsiteX178" fmla="*/ 622685 w 1596347"/>
                  <a:gd name="connsiteY178" fmla="*/ 772468 h 4178812"/>
                  <a:gd name="connsiteX179" fmla="*/ 616262 w 1596347"/>
                  <a:gd name="connsiteY179" fmla="*/ 785307 h 4178812"/>
                  <a:gd name="connsiteX180" fmla="*/ 614121 w 1596347"/>
                  <a:gd name="connsiteY180" fmla="*/ 800285 h 4178812"/>
                  <a:gd name="connsiteX181" fmla="*/ 620541 w 1596347"/>
                  <a:gd name="connsiteY181" fmla="*/ 802424 h 4178812"/>
                  <a:gd name="connsiteX182" fmla="*/ 622685 w 1596347"/>
                  <a:gd name="connsiteY182" fmla="*/ 823823 h 4178812"/>
                  <a:gd name="connsiteX183" fmla="*/ 620541 w 1596347"/>
                  <a:gd name="connsiteY183" fmla="*/ 858060 h 4178812"/>
                  <a:gd name="connsiteX184" fmla="*/ 605563 w 1596347"/>
                  <a:gd name="connsiteY184" fmla="*/ 864479 h 4178812"/>
                  <a:gd name="connsiteX185" fmla="*/ 601286 w 1596347"/>
                  <a:gd name="connsiteY185" fmla="*/ 883737 h 4178812"/>
                  <a:gd name="connsiteX186" fmla="*/ 618401 w 1596347"/>
                  <a:gd name="connsiteY186" fmla="*/ 888016 h 4178812"/>
                  <a:gd name="connsiteX187" fmla="*/ 620541 w 1596347"/>
                  <a:gd name="connsiteY187" fmla="*/ 911554 h 4178812"/>
                  <a:gd name="connsiteX188" fmla="*/ 648358 w 1596347"/>
                  <a:gd name="connsiteY188" fmla="*/ 939371 h 4178812"/>
                  <a:gd name="connsiteX189" fmla="*/ 648358 w 1596347"/>
                  <a:gd name="connsiteY189" fmla="*/ 956490 h 4178812"/>
                  <a:gd name="connsiteX190" fmla="*/ 669757 w 1596347"/>
                  <a:gd name="connsiteY190" fmla="*/ 971469 h 4178812"/>
                  <a:gd name="connsiteX191" fmla="*/ 669757 w 1596347"/>
                  <a:gd name="connsiteY191" fmla="*/ 990727 h 4178812"/>
                  <a:gd name="connsiteX192" fmla="*/ 674035 w 1596347"/>
                  <a:gd name="connsiteY192" fmla="*/ 1014264 h 4178812"/>
                  <a:gd name="connsiteX193" fmla="*/ 665480 w 1596347"/>
                  <a:gd name="connsiteY193" fmla="*/ 1031383 h 4178812"/>
                  <a:gd name="connsiteX194" fmla="*/ 676179 w 1596347"/>
                  <a:gd name="connsiteY194" fmla="*/ 1042082 h 4178812"/>
                  <a:gd name="connsiteX195" fmla="*/ 684735 w 1596347"/>
                  <a:gd name="connsiteY195" fmla="*/ 1059200 h 4178812"/>
                  <a:gd name="connsiteX196" fmla="*/ 727530 w 1596347"/>
                  <a:gd name="connsiteY196" fmla="*/ 1074179 h 4178812"/>
                  <a:gd name="connsiteX197" fmla="*/ 746788 w 1596347"/>
                  <a:gd name="connsiteY197" fmla="*/ 1059200 h 4178812"/>
                  <a:gd name="connsiteX198" fmla="*/ 755349 w 1596347"/>
                  <a:gd name="connsiteY198" fmla="*/ 1061341 h 4178812"/>
                  <a:gd name="connsiteX199" fmla="*/ 770327 w 1596347"/>
                  <a:gd name="connsiteY199" fmla="*/ 1080599 h 4178812"/>
                  <a:gd name="connsiteX200" fmla="*/ 789585 w 1596347"/>
                  <a:gd name="connsiteY200" fmla="*/ 1091297 h 4178812"/>
                  <a:gd name="connsiteX201" fmla="*/ 791725 w 1596347"/>
                  <a:gd name="connsiteY201" fmla="*/ 1116974 h 4178812"/>
                  <a:gd name="connsiteX202" fmla="*/ 800285 w 1596347"/>
                  <a:gd name="connsiteY202" fmla="*/ 1125533 h 4178812"/>
                  <a:gd name="connsiteX203" fmla="*/ 832380 w 1596347"/>
                  <a:gd name="connsiteY203" fmla="*/ 1125533 h 4178812"/>
                  <a:gd name="connsiteX204" fmla="*/ 845219 w 1596347"/>
                  <a:gd name="connsiteY204" fmla="*/ 1136233 h 4178812"/>
                  <a:gd name="connsiteX205" fmla="*/ 875177 w 1596347"/>
                  <a:gd name="connsiteY205" fmla="*/ 1136233 h 4178812"/>
                  <a:gd name="connsiteX206" fmla="*/ 894435 w 1596347"/>
                  <a:gd name="connsiteY206" fmla="*/ 1153352 h 4178812"/>
                  <a:gd name="connsiteX207" fmla="*/ 905133 w 1596347"/>
                  <a:gd name="connsiteY207" fmla="*/ 1153352 h 4178812"/>
                  <a:gd name="connsiteX208" fmla="*/ 928672 w 1596347"/>
                  <a:gd name="connsiteY208" fmla="*/ 1129813 h 4178812"/>
                  <a:gd name="connsiteX209" fmla="*/ 945791 w 1596347"/>
                  <a:gd name="connsiteY209" fmla="*/ 1127674 h 4178812"/>
                  <a:gd name="connsiteX210" fmla="*/ 958630 w 1596347"/>
                  <a:gd name="connsiteY210" fmla="*/ 1121255 h 4178812"/>
                  <a:gd name="connsiteX211" fmla="*/ 960769 w 1596347"/>
                  <a:gd name="connsiteY211" fmla="*/ 1089158 h 4178812"/>
                  <a:gd name="connsiteX212" fmla="*/ 945791 w 1596347"/>
                  <a:gd name="connsiteY212" fmla="*/ 1076319 h 4178812"/>
                  <a:gd name="connsiteX213" fmla="*/ 952210 w 1596347"/>
                  <a:gd name="connsiteY213" fmla="*/ 1065619 h 4178812"/>
                  <a:gd name="connsiteX214" fmla="*/ 950069 w 1596347"/>
                  <a:gd name="connsiteY214" fmla="*/ 1057060 h 4178812"/>
                  <a:gd name="connsiteX215" fmla="*/ 926533 w 1596347"/>
                  <a:gd name="connsiteY215" fmla="*/ 1048502 h 4178812"/>
                  <a:gd name="connsiteX216" fmla="*/ 924392 w 1596347"/>
                  <a:gd name="connsiteY216" fmla="*/ 1031383 h 4178812"/>
                  <a:gd name="connsiteX217" fmla="*/ 907274 w 1596347"/>
                  <a:gd name="connsiteY217" fmla="*/ 1044221 h 4178812"/>
                  <a:gd name="connsiteX218" fmla="*/ 894435 w 1596347"/>
                  <a:gd name="connsiteY218" fmla="*/ 1044221 h 4178812"/>
                  <a:gd name="connsiteX219" fmla="*/ 875177 w 1596347"/>
                  <a:gd name="connsiteY219" fmla="*/ 1052780 h 4178812"/>
                  <a:gd name="connsiteX220" fmla="*/ 849499 w 1596347"/>
                  <a:gd name="connsiteY220" fmla="*/ 1039941 h 4178812"/>
                  <a:gd name="connsiteX221" fmla="*/ 830241 w 1596347"/>
                  <a:gd name="connsiteY221" fmla="*/ 1014264 h 4178812"/>
                  <a:gd name="connsiteX222" fmla="*/ 802424 w 1596347"/>
                  <a:gd name="connsiteY222" fmla="*/ 1001426 h 4178812"/>
                  <a:gd name="connsiteX223" fmla="*/ 796005 w 1596347"/>
                  <a:gd name="connsiteY223" fmla="*/ 977888 h 4178812"/>
                  <a:gd name="connsiteX224" fmla="*/ 781027 w 1596347"/>
                  <a:gd name="connsiteY224" fmla="*/ 950071 h 4178812"/>
                  <a:gd name="connsiteX225" fmla="*/ 802424 w 1596347"/>
                  <a:gd name="connsiteY225" fmla="*/ 952210 h 4178812"/>
                  <a:gd name="connsiteX226" fmla="*/ 815266 w 1596347"/>
                  <a:gd name="connsiteY226" fmla="*/ 939371 h 4178812"/>
                  <a:gd name="connsiteX227" fmla="*/ 808843 w 1596347"/>
                  <a:gd name="connsiteY227" fmla="*/ 928672 h 4178812"/>
                  <a:gd name="connsiteX228" fmla="*/ 813122 w 1596347"/>
                  <a:gd name="connsiteY228" fmla="*/ 915834 h 4178812"/>
                  <a:gd name="connsiteX229" fmla="*/ 806704 w 1596347"/>
                  <a:gd name="connsiteY229" fmla="*/ 902996 h 4178812"/>
                  <a:gd name="connsiteX230" fmla="*/ 810983 w 1596347"/>
                  <a:gd name="connsiteY230" fmla="*/ 890157 h 4178812"/>
                  <a:gd name="connsiteX231" fmla="*/ 834521 w 1596347"/>
                  <a:gd name="connsiteY231" fmla="*/ 890157 h 4178812"/>
                  <a:gd name="connsiteX232" fmla="*/ 858061 w 1596347"/>
                  <a:gd name="connsiteY232" fmla="*/ 905135 h 4178812"/>
                  <a:gd name="connsiteX233" fmla="*/ 888016 w 1596347"/>
                  <a:gd name="connsiteY233" fmla="*/ 911554 h 4178812"/>
                  <a:gd name="connsiteX234" fmla="*/ 902994 w 1596347"/>
                  <a:gd name="connsiteY234" fmla="*/ 932952 h 4178812"/>
                  <a:gd name="connsiteX235" fmla="*/ 922255 w 1596347"/>
                  <a:gd name="connsiteY235" fmla="*/ 947930 h 4178812"/>
                  <a:gd name="connsiteX236" fmla="*/ 958630 w 1596347"/>
                  <a:gd name="connsiteY236" fmla="*/ 950071 h 4178812"/>
                  <a:gd name="connsiteX237" fmla="*/ 965052 w 1596347"/>
                  <a:gd name="connsiteY237" fmla="*/ 962910 h 4178812"/>
                  <a:gd name="connsiteX238" fmla="*/ 988586 w 1596347"/>
                  <a:gd name="connsiteY238" fmla="*/ 965049 h 4178812"/>
                  <a:gd name="connsiteX239" fmla="*/ 1054919 w 1596347"/>
                  <a:gd name="connsiteY239" fmla="*/ 997146 h 4178812"/>
                  <a:gd name="connsiteX240" fmla="*/ 1082741 w 1596347"/>
                  <a:gd name="connsiteY240" fmla="*/ 1024963 h 4178812"/>
                  <a:gd name="connsiteX241" fmla="*/ 1093439 w 1596347"/>
                  <a:gd name="connsiteY241" fmla="*/ 1007846 h 4178812"/>
                  <a:gd name="connsiteX242" fmla="*/ 1112694 w 1596347"/>
                  <a:gd name="connsiteY242" fmla="*/ 992866 h 4178812"/>
                  <a:gd name="connsiteX243" fmla="*/ 1112694 w 1596347"/>
                  <a:gd name="connsiteY243" fmla="*/ 971469 h 4178812"/>
                  <a:gd name="connsiteX244" fmla="*/ 1127673 w 1596347"/>
                  <a:gd name="connsiteY244" fmla="*/ 971469 h 4178812"/>
                  <a:gd name="connsiteX245" fmla="*/ 1142651 w 1596347"/>
                  <a:gd name="connsiteY245" fmla="*/ 952210 h 4178812"/>
                  <a:gd name="connsiteX246" fmla="*/ 1114837 w 1596347"/>
                  <a:gd name="connsiteY246" fmla="*/ 911554 h 4178812"/>
                  <a:gd name="connsiteX247" fmla="*/ 1067758 w 1596347"/>
                  <a:gd name="connsiteY247" fmla="*/ 864479 h 4178812"/>
                  <a:gd name="connsiteX248" fmla="*/ 1057060 w 1596347"/>
                  <a:gd name="connsiteY248" fmla="*/ 834521 h 4178812"/>
                  <a:gd name="connsiteX249" fmla="*/ 1059200 w 1596347"/>
                  <a:gd name="connsiteY249" fmla="*/ 815263 h 4178812"/>
                  <a:gd name="connsiteX250" fmla="*/ 1087017 w 1596347"/>
                  <a:gd name="connsiteY250" fmla="*/ 791726 h 4178812"/>
                  <a:gd name="connsiteX251" fmla="*/ 1110555 w 1596347"/>
                  <a:gd name="connsiteY251" fmla="*/ 761768 h 4178812"/>
                  <a:gd name="connsiteX252" fmla="*/ 1116975 w 1596347"/>
                  <a:gd name="connsiteY252" fmla="*/ 733951 h 4178812"/>
                  <a:gd name="connsiteX253" fmla="*/ 1134092 w 1596347"/>
                  <a:gd name="connsiteY253" fmla="*/ 716832 h 4178812"/>
                  <a:gd name="connsiteX254" fmla="*/ 1159770 w 1596347"/>
                  <a:gd name="connsiteY254" fmla="*/ 712553 h 4178812"/>
                  <a:gd name="connsiteX255" fmla="*/ 1194006 w 1596347"/>
                  <a:gd name="connsiteY255" fmla="*/ 684735 h 4178812"/>
                  <a:gd name="connsiteX256" fmla="*/ 1217545 w 1596347"/>
                  <a:gd name="connsiteY256" fmla="*/ 633381 h 4178812"/>
                  <a:gd name="connsiteX257" fmla="*/ 1232526 w 1596347"/>
                  <a:gd name="connsiteY257" fmla="*/ 622681 h 4178812"/>
                  <a:gd name="connsiteX258" fmla="*/ 1258201 w 1596347"/>
                  <a:gd name="connsiteY258" fmla="*/ 626962 h 4178812"/>
                  <a:gd name="connsiteX259" fmla="*/ 1279598 w 1596347"/>
                  <a:gd name="connsiteY259" fmla="*/ 644079 h 4178812"/>
                  <a:gd name="connsiteX260" fmla="*/ 1309556 w 1596347"/>
                  <a:gd name="connsiteY260" fmla="*/ 639801 h 4178812"/>
                  <a:gd name="connsiteX261" fmla="*/ 1341653 w 1596347"/>
                  <a:gd name="connsiteY261" fmla="*/ 644079 h 4178812"/>
                  <a:gd name="connsiteX262" fmla="*/ 1352351 w 1596347"/>
                  <a:gd name="connsiteY262" fmla="*/ 659059 h 4178812"/>
                  <a:gd name="connsiteX263" fmla="*/ 1350215 w 1596347"/>
                  <a:gd name="connsiteY263" fmla="*/ 680456 h 4178812"/>
                  <a:gd name="connsiteX264" fmla="*/ 1375889 w 1596347"/>
                  <a:gd name="connsiteY264" fmla="*/ 656918 h 4178812"/>
                  <a:gd name="connsiteX265" fmla="*/ 1401567 w 1596347"/>
                  <a:gd name="connsiteY265" fmla="*/ 676176 h 4178812"/>
                  <a:gd name="connsiteX266" fmla="*/ 1410126 w 1596347"/>
                  <a:gd name="connsiteY266" fmla="*/ 701854 h 4178812"/>
                  <a:gd name="connsiteX267" fmla="*/ 1422965 w 1596347"/>
                  <a:gd name="connsiteY267" fmla="*/ 714693 h 4178812"/>
                  <a:gd name="connsiteX268" fmla="*/ 1420825 w 1596347"/>
                  <a:gd name="connsiteY268" fmla="*/ 676176 h 4178812"/>
                  <a:gd name="connsiteX269" fmla="*/ 1405846 w 1596347"/>
                  <a:gd name="connsiteY269" fmla="*/ 648359 h 4178812"/>
                  <a:gd name="connsiteX270" fmla="*/ 1414409 w 1596347"/>
                  <a:gd name="connsiteY270" fmla="*/ 635520 h 4178812"/>
                  <a:gd name="connsiteX271" fmla="*/ 1414409 w 1596347"/>
                  <a:gd name="connsiteY271" fmla="*/ 586306 h 4178812"/>
                  <a:gd name="connsiteX272" fmla="*/ 1420825 w 1596347"/>
                  <a:gd name="connsiteY272" fmla="*/ 571326 h 4178812"/>
                  <a:gd name="connsiteX273" fmla="*/ 1412265 w 1596347"/>
                  <a:gd name="connsiteY273" fmla="*/ 564907 h 4178812"/>
                  <a:gd name="connsiteX274" fmla="*/ 1412265 w 1596347"/>
                  <a:gd name="connsiteY274" fmla="*/ 552068 h 4178812"/>
                  <a:gd name="connsiteX275" fmla="*/ 1416545 w 1596347"/>
                  <a:gd name="connsiteY275" fmla="*/ 541370 h 4178812"/>
                  <a:gd name="connsiteX276" fmla="*/ 1412265 w 1596347"/>
                  <a:gd name="connsiteY276" fmla="*/ 526390 h 4178812"/>
                  <a:gd name="connsiteX277" fmla="*/ 1416545 w 1596347"/>
                  <a:gd name="connsiteY277" fmla="*/ 515692 h 4178812"/>
                  <a:gd name="connsiteX278" fmla="*/ 1401567 w 1596347"/>
                  <a:gd name="connsiteY278" fmla="*/ 498573 h 4178812"/>
                  <a:gd name="connsiteX279" fmla="*/ 1378029 w 1596347"/>
                  <a:gd name="connsiteY279" fmla="*/ 485734 h 4178812"/>
                  <a:gd name="connsiteX280" fmla="*/ 1348073 w 1596347"/>
                  <a:gd name="connsiteY280" fmla="*/ 487875 h 4178812"/>
                  <a:gd name="connsiteX281" fmla="*/ 1339517 w 1596347"/>
                  <a:gd name="connsiteY281" fmla="*/ 462197 h 4178812"/>
                  <a:gd name="connsiteX282" fmla="*/ 1348073 w 1596347"/>
                  <a:gd name="connsiteY282" fmla="*/ 434379 h 4178812"/>
                  <a:gd name="connsiteX283" fmla="*/ 1348073 w 1596347"/>
                  <a:gd name="connsiteY283" fmla="*/ 387303 h 4178812"/>
                  <a:gd name="connsiteX284" fmla="*/ 1356631 w 1596347"/>
                  <a:gd name="connsiteY284" fmla="*/ 380884 h 4178812"/>
                  <a:gd name="connsiteX285" fmla="*/ 1352351 w 1596347"/>
                  <a:gd name="connsiteY285" fmla="*/ 365906 h 4178812"/>
                  <a:gd name="connsiteX286" fmla="*/ 1352351 w 1596347"/>
                  <a:gd name="connsiteY286" fmla="*/ 346648 h 4178812"/>
                  <a:gd name="connsiteX287" fmla="*/ 1360915 w 1596347"/>
                  <a:gd name="connsiteY287" fmla="*/ 340228 h 4178812"/>
                  <a:gd name="connsiteX288" fmla="*/ 1350215 w 1596347"/>
                  <a:gd name="connsiteY288" fmla="*/ 325250 h 4178812"/>
                  <a:gd name="connsiteX289" fmla="*/ 1350215 w 1596347"/>
                  <a:gd name="connsiteY289" fmla="*/ 301712 h 4178812"/>
                  <a:gd name="connsiteX290" fmla="*/ 1335234 w 1596347"/>
                  <a:gd name="connsiteY290" fmla="*/ 256776 h 4178812"/>
                  <a:gd name="connsiteX291" fmla="*/ 1305276 w 1596347"/>
                  <a:gd name="connsiteY291" fmla="*/ 235378 h 4178812"/>
                  <a:gd name="connsiteX292" fmla="*/ 1253925 w 1596347"/>
                  <a:gd name="connsiteY292" fmla="*/ 192581 h 4178812"/>
                  <a:gd name="connsiteX293" fmla="*/ 1253925 w 1596347"/>
                  <a:gd name="connsiteY293" fmla="*/ 181883 h 4178812"/>
                  <a:gd name="connsiteX294" fmla="*/ 1277459 w 1596347"/>
                  <a:gd name="connsiteY294" fmla="*/ 181883 h 4178812"/>
                  <a:gd name="connsiteX295" fmla="*/ 1320255 w 1596347"/>
                  <a:gd name="connsiteY295" fmla="*/ 209700 h 4178812"/>
                  <a:gd name="connsiteX296" fmla="*/ 1345932 w 1596347"/>
                  <a:gd name="connsiteY296" fmla="*/ 209700 h 4178812"/>
                  <a:gd name="connsiteX297" fmla="*/ 1363051 w 1596347"/>
                  <a:gd name="connsiteY297" fmla="*/ 201142 h 4178812"/>
                  <a:gd name="connsiteX298" fmla="*/ 1401567 w 1596347"/>
                  <a:gd name="connsiteY298" fmla="*/ 199002 h 4178812"/>
                  <a:gd name="connsiteX299" fmla="*/ 1457204 w 1596347"/>
                  <a:gd name="connsiteY299" fmla="*/ 205422 h 4178812"/>
                  <a:gd name="connsiteX300" fmla="*/ 1482879 w 1596347"/>
                  <a:gd name="connsiteY300" fmla="*/ 222539 h 4178812"/>
                  <a:gd name="connsiteX301" fmla="*/ 1482879 w 1596347"/>
                  <a:gd name="connsiteY301" fmla="*/ 241797 h 4178812"/>
                  <a:gd name="connsiteX302" fmla="*/ 1504277 w 1596347"/>
                  <a:gd name="connsiteY302" fmla="*/ 267475 h 4178812"/>
                  <a:gd name="connsiteX303" fmla="*/ 1527815 w 1596347"/>
                  <a:gd name="connsiteY303" fmla="*/ 269614 h 4178812"/>
                  <a:gd name="connsiteX304" fmla="*/ 1532098 w 1596347"/>
                  <a:gd name="connsiteY304" fmla="*/ 286733 h 4178812"/>
                  <a:gd name="connsiteX305" fmla="*/ 1562051 w 1596347"/>
                  <a:gd name="connsiteY305" fmla="*/ 323109 h 4178812"/>
                  <a:gd name="connsiteX306" fmla="*/ 1557773 w 1596347"/>
                  <a:gd name="connsiteY306" fmla="*/ 338089 h 4178812"/>
                  <a:gd name="connsiteX307" fmla="*/ 1521399 w 1596347"/>
                  <a:gd name="connsiteY307" fmla="*/ 338089 h 4178812"/>
                  <a:gd name="connsiteX308" fmla="*/ 1512837 w 1596347"/>
                  <a:gd name="connsiteY308" fmla="*/ 353067 h 4178812"/>
                  <a:gd name="connsiteX309" fmla="*/ 1480740 w 1596347"/>
                  <a:gd name="connsiteY309" fmla="*/ 353067 h 4178812"/>
                  <a:gd name="connsiteX310" fmla="*/ 1470040 w 1596347"/>
                  <a:gd name="connsiteY310" fmla="*/ 363765 h 4178812"/>
                  <a:gd name="connsiteX311" fmla="*/ 1472181 w 1596347"/>
                  <a:gd name="connsiteY311" fmla="*/ 376605 h 4178812"/>
                  <a:gd name="connsiteX312" fmla="*/ 1463621 w 1596347"/>
                  <a:gd name="connsiteY312" fmla="*/ 391584 h 4178812"/>
                  <a:gd name="connsiteX313" fmla="*/ 1452923 w 1596347"/>
                  <a:gd name="connsiteY313" fmla="*/ 385164 h 4178812"/>
                  <a:gd name="connsiteX314" fmla="*/ 1446506 w 1596347"/>
                  <a:gd name="connsiteY314" fmla="*/ 398003 h 4178812"/>
                  <a:gd name="connsiteX315" fmla="*/ 1444362 w 1596347"/>
                  <a:gd name="connsiteY315" fmla="*/ 427959 h 4178812"/>
                  <a:gd name="connsiteX316" fmla="*/ 1459342 w 1596347"/>
                  <a:gd name="connsiteY316" fmla="*/ 436520 h 4178812"/>
                  <a:gd name="connsiteX317" fmla="*/ 1502137 w 1596347"/>
                  <a:gd name="connsiteY317" fmla="*/ 472895 h 4178812"/>
                  <a:gd name="connsiteX318" fmla="*/ 1544934 w 1596347"/>
                  <a:gd name="connsiteY318" fmla="*/ 528531 h 4178812"/>
                  <a:gd name="connsiteX319" fmla="*/ 1564195 w 1596347"/>
                  <a:gd name="connsiteY319" fmla="*/ 528531 h 4178812"/>
                  <a:gd name="connsiteX320" fmla="*/ 1592009 w 1596347"/>
                  <a:gd name="connsiteY320" fmla="*/ 509273 h 4178812"/>
                  <a:gd name="connsiteX321" fmla="*/ 1596347 w 1596347"/>
                  <a:gd name="connsiteY321" fmla="*/ 517225 h 4178812"/>
                  <a:gd name="connsiteX322" fmla="*/ 1596347 w 1596347"/>
                  <a:gd name="connsiteY322" fmla="*/ 4178812 h 4178812"/>
                  <a:gd name="connsiteX323" fmla="*/ 1592009 w 1596347"/>
                  <a:gd name="connsiteY323" fmla="*/ 4176884 h 4178812"/>
                  <a:gd name="connsiteX324" fmla="*/ 1585593 w 1596347"/>
                  <a:gd name="connsiteY324" fmla="*/ 4161905 h 4178812"/>
                  <a:gd name="connsiteX325" fmla="*/ 1568471 w 1596347"/>
                  <a:gd name="connsiteY325" fmla="*/ 4161905 h 4178812"/>
                  <a:gd name="connsiteX326" fmla="*/ 1551353 w 1596347"/>
                  <a:gd name="connsiteY326" fmla="*/ 4146927 h 4178812"/>
                  <a:gd name="connsiteX327" fmla="*/ 1544934 w 1596347"/>
                  <a:gd name="connsiteY327" fmla="*/ 4134088 h 4178812"/>
                  <a:gd name="connsiteX328" fmla="*/ 1525676 w 1596347"/>
                  <a:gd name="connsiteY328" fmla="*/ 4127668 h 4178812"/>
                  <a:gd name="connsiteX329" fmla="*/ 1512837 w 1596347"/>
                  <a:gd name="connsiteY329" fmla="*/ 4101991 h 4178812"/>
                  <a:gd name="connsiteX330" fmla="*/ 1444362 w 1596347"/>
                  <a:gd name="connsiteY330" fmla="*/ 4052776 h 4178812"/>
                  <a:gd name="connsiteX331" fmla="*/ 1416545 w 1596347"/>
                  <a:gd name="connsiteY331" fmla="*/ 4046357 h 4178812"/>
                  <a:gd name="connsiteX332" fmla="*/ 1375889 w 1596347"/>
                  <a:gd name="connsiteY332" fmla="*/ 4020679 h 4178812"/>
                  <a:gd name="connsiteX333" fmla="*/ 1337373 w 1596347"/>
                  <a:gd name="connsiteY333" fmla="*/ 4022818 h 4178812"/>
                  <a:gd name="connsiteX334" fmla="*/ 1313835 w 1596347"/>
                  <a:gd name="connsiteY334" fmla="*/ 3999281 h 4178812"/>
                  <a:gd name="connsiteX335" fmla="*/ 1311695 w 1596347"/>
                  <a:gd name="connsiteY335" fmla="*/ 3984303 h 4178812"/>
                  <a:gd name="connsiteX336" fmla="*/ 1283878 w 1596347"/>
                  <a:gd name="connsiteY336" fmla="*/ 3960765 h 4178812"/>
                  <a:gd name="connsiteX337" fmla="*/ 1271039 w 1596347"/>
                  <a:gd name="connsiteY337" fmla="*/ 3960765 h 4178812"/>
                  <a:gd name="connsiteX338" fmla="*/ 1245362 w 1596347"/>
                  <a:gd name="connsiteY338" fmla="*/ 3958625 h 4178812"/>
                  <a:gd name="connsiteX339" fmla="*/ 1260340 w 1596347"/>
                  <a:gd name="connsiteY339" fmla="*/ 3945787 h 4178812"/>
                  <a:gd name="connsiteX340" fmla="*/ 1275323 w 1596347"/>
                  <a:gd name="connsiteY340" fmla="*/ 3939367 h 4178812"/>
                  <a:gd name="connsiteX341" fmla="*/ 1266759 w 1596347"/>
                  <a:gd name="connsiteY341" fmla="*/ 3924387 h 4178812"/>
                  <a:gd name="connsiteX342" fmla="*/ 1266759 w 1596347"/>
                  <a:gd name="connsiteY342" fmla="*/ 3915829 h 4178812"/>
                  <a:gd name="connsiteX343" fmla="*/ 1290298 w 1596347"/>
                  <a:gd name="connsiteY343" fmla="*/ 3922248 h 4178812"/>
                  <a:gd name="connsiteX344" fmla="*/ 1307420 w 1596347"/>
                  <a:gd name="connsiteY344" fmla="*/ 3935087 h 4178812"/>
                  <a:gd name="connsiteX345" fmla="*/ 1311695 w 1596347"/>
                  <a:gd name="connsiteY345" fmla="*/ 3932948 h 4178812"/>
                  <a:gd name="connsiteX346" fmla="*/ 1333093 w 1596347"/>
                  <a:gd name="connsiteY346" fmla="*/ 3935087 h 4178812"/>
                  <a:gd name="connsiteX347" fmla="*/ 1337373 w 1596347"/>
                  <a:gd name="connsiteY347" fmla="*/ 3905131 h 4178812"/>
                  <a:gd name="connsiteX348" fmla="*/ 1326673 w 1596347"/>
                  <a:gd name="connsiteY348" fmla="*/ 3898711 h 4178812"/>
                  <a:gd name="connsiteX349" fmla="*/ 1326673 w 1596347"/>
                  <a:gd name="connsiteY349" fmla="*/ 3877312 h 4178812"/>
                  <a:gd name="connsiteX350" fmla="*/ 1348073 w 1596347"/>
                  <a:gd name="connsiteY350" fmla="*/ 3855915 h 4178812"/>
                  <a:gd name="connsiteX351" fmla="*/ 1348073 w 1596347"/>
                  <a:gd name="connsiteY351" fmla="*/ 3847356 h 4178812"/>
                  <a:gd name="connsiteX352" fmla="*/ 1356631 w 1596347"/>
                  <a:gd name="connsiteY352" fmla="*/ 3838796 h 4178812"/>
                  <a:gd name="connsiteX353" fmla="*/ 1371613 w 1596347"/>
                  <a:gd name="connsiteY353" fmla="*/ 3840936 h 4178812"/>
                  <a:gd name="connsiteX354" fmla="*/ 1380170 w 1596347"/>
                  <a:gd name="connsiteY354" fmla="*/ 3828098 h 4178812"/>
                  <a:gd name="connsiteX355" fmla="*/ 1393012 w 1596347"/>
                  <a:gd name="connsiteY355" fmla="*/ 3825957 h 4178812"/>
                  <a:gd name="connsiteX356" fmla="*/ 1393012 w 1596347"/>
                  <a:gd name="connsiteY356" fmla="*/ 3817398 h 4178812"/>
                  <a:gd name="connsiteX357" fmla="*/ 1371613 w 1596347"/>
                  <a:gd name="connsiteY357" fmla="*/ 3810979 h 4178812"/>
                  <a:gd name="connsiteX358" fmla="*/ 1365190 w 1596347"/>
                  <a:gd name="connsiteY358" fmla="*/ 3800281 h 4178812"/>
                  <a:gd name="connsiteX359" fmla="*/ 1354492 w 1596347"/>
                  <a:gd name="connsiteY359" fmla="*/ 3808839 h 4178812"/>
                  <a:gd name="connsiteX360" fmla="*/ 1339517 w 1596347"/>
                  <a:gd name="connsiteY360" fmla="*/ 3793861 h 4178812"/>
                  <a:gd name="connsiteX361" fmla="*/ 1324534 w 1596347"/>
                  <a:gd name="connsiteY361" fmla="*/ 3763903 h 4178812"/>
                  <a:gd name="connsiteX362" fmla="*/ 1360915 w 1596347"/>
                  <a:gd name="connsiteY362" fmla="*/ 3759623 h 4178812"/>
                  <a:gd name="connsiteX363" fmla="*/ 1386589 w 1596347"/>
                  <a:gd name="connsiteY363" fmla="*/ 3763903 h 4178812"/>
                  <a:gd name="connsiteX364" fmla="*/ 1399428 w 1596347"/>
                  <a:gd name="connsiteY364" fmla="*/ 3748925 h 4178812"/>
                  <a:gd name="connsiteX365" fmla="*/ 1386589 w 1596347"/>
                  <a:gd name="connsiteY365" fmla="*/ 3748925 h 4178812"/>
                  <a:gd name="connsiteX366" fmla="*/ 1375889 w 1596347"/>
                  <a:gd name="connsiteY366" fmla="*/ 3738226 h 4178812"/>
                  <a:gd name="connsiteX367" fmla="*/ 1399428 w 1596347"/>
                  <a:gd name="connsiteY367" fmla="*/ 3723247 h 4178812"/>
                  <a:gd name="connsiteX368" fmla="*/ 1455062 w 1596347"/>
                  <a:gd name="connsiteY368" fmla="*/ 3693290 h 4178812"/>
                  <a:gd name="connsiteX369" fmla="*/ 1461481 w 1596347"/>
                  <a:gd name="connsiteY369" fmla="*/ 3678311 h 4178812"/>
                  <a:gd name="connsiteX370" fmla="*/ 1455062 w 1596347"/>
                  <a:gd name="connsiteY370" fmla="*/ 3667612 h 4178812"/>
                  <a:gd name="connsiteX371" fmla="*/ 1427245 w 1596347"/>
                  <a:gd name="connsiteY371" fmla="*/ 3671892 h 4178812"/>
                  <a:gd name="connsiteX372" fmla="*/ 1403710 w 1596347"/>
                  <a:gd name="connsiteY372" fmla="*/ 3686870 h 4178812"/>
                  <a:gd name="connsiteX373" fmla="*/ 1382312 w 1596347"/>
                  <a:gd name="connsiteY373" fmla="*/ 3682592 h 4178812"/>
                  <a:gd name="connsiteX374" fmla="*/ 1378029 w 1596347"/>
                  <a:gd name="connsiteY374" fmla="*/ 3684731 h 4178812"/>
                  <a:gd name="connsiteX375" fmla="*/ 1378029 w 1596347"/>
                  <a:gd name="connsiteY375" fmla="*/ 3682592 h 4178812"/>
                  <a:gd name="connsiteX376" fmla="*/ 1384448 w 1596347"/>
                  <a:gd name="connsiteY376" fmla="*/ 3635516 h 4178812"/>
                  <a:gd name="connsiteX377" fmla="*/ 1397287 w 1596347"/>
                  <a:gd name="connsiteY377" fmla="*/ 3629097 h 4178812"/>
                  <a:gd name="connsiteX378" fmla="*/ 1420825 w 1596347"/>
                  <a:gd name="connsiteY378" fmla="*/ 3592719 h 4178812"/>
                  <a:gd name="connsiteX379" fmla="*/ 1472181 w 1596347"/>
                  <a:gd name="connsiteY379" fmla="*/ 3590580 h 4178812"/>
                  <a:gd name="connsiteX380" fmla="*/ 1491439 w 1596347"/>
                  <a:gd name="connsiteY380" fmla="*/ 3575600 h 4178812"/>
                  <a:gd name="connsiteX381" fmla="*/ 1487159 w 1596347"/>
                  <a:gd name="connsiteY381" fmla="*/ 3549924 h 4178812"/>
                  <a:gd name="connsiteX382" fmla="*/ 1500001 w 1596347"/>
                  <a:gd name="connsiteY382" fmla="*/ 3511408 h 4178812"/>
                  <a:gd name="connsiteX383" fmla="*/ 1495718 w 1596347"/>
                  <a:gd name="connsiteY383" fmla="*/ 3481450 h 4178812"/>
                  <a:gd name="connsiteX384" fmla="*/ 1465761 w 1596347"/>
                  <a:gd name="connsiteY384" fmla="*/ 3460052 h 4178812"/>
                  <a:gd name="connsiteX385" fmla="*/ 1472181 w 1596347"/>
                  <a:gd name="connsiteY385" fmla="*/ 3415116 h 4178812"/>
                  <a:gd name="connsiteX386" fmla="*/ 1493579 w 1596347"/>
                  <a:gd name="connsiteY386" fmla="*/ 3410836 h 4178812"/>
                  <a:gd name="connsiteX387" fmla="*/ 1510701 w 1596347"/>
                  <a:gd name="connsiteY387" fmla="*/ 3387299 h 4178812"/>
                  <a:gd name="connsiteX388" fmla="*/ 1510701 w 1596347"/>
                  <a:gd name="connsiteY388" fmla="*/ 3359482 h 4178812"/>
                  <a:gd name="connsiteX389" fmla="*/ 1495718 w 1596347"/>
                  <a:gd name="connsiteY389" fmla="*/ 3350922 h 4178812"/>
                  <a:gd name="connsiteX390" fmla="*/ 1487159 w 1596347"/>
                  <a:gd name="connsiteY390" fmla="*/ 3327385 h 4178812"/>
                  <a:gd name="connsiteX391" fmla="*/ 1472181 w 1596347"/>
                  <a:gd name="connsiteY391" fmla="*/ 3342363 h 4178812"/>
                  <a:gd name="connsiteX392" fmla="*/ 1440084 w 1596347"/>
                  <a:gd name="connsiteY392" fmla="*/ 3335944 h 4178812"/>
                  <a:gd name="connsiteX393" fmla="*/ 1412265 w 1596347"/>
                  <a:gd name="connsiteY393" fmla="*/ 3318825 h 4178812"/>
                  <a:gd name="connsiteX394" fmla="*/ 1388728 w 1596347"/>
                  <a:gd name="connsiteY394" fmla="*/ 3323105 h 4178812"/>
                  <a:gd name="connsiteX395" fmla="*/ 1369470 w 1596347"/>
                  <a:gd name="connsiteY395" fmla="*/ 3310266 h 4178812"/>
                  <a:gd name="connsiteX396" fmla="*/ 1341653 w 1596347"/>
                  <a:gd name="connsiteY396" fmla="*/ 3310266 h 4178812"/>
                  <a:gd name="connsiteX397" fmla="*/ 1303137 w 1596347"/>
                  <a:gd name="connsiteY397" fmla="*/ 3301707 h 4178812"/>
                  <a:gd name="connsiteX398" fmla="*/ 1288158 w 1596347"/>
                  <a:gd name="connsiteY398" fmla="*/ 3316686 h 4178812"/>
                  <a:gd name="connsiteX399" fmla="*/ 1277459 w 1596347"/>
                  <a:gd name="connsiteY399" fmla="*/ 3295288 h 4178812"/>
                  <a:gd name="connsiteX400" fmla="*/ 1245362 w 1596347"/>
                  <a:gd name="connsiteY400" fmla="*/ 3273890 h 4178812"/>
                  <a:gd name="connsiteX401" fmla="*/ 1221828 w 1596347"/>
                  <a:gd name="connsiteY401" fmla="*/ 3222535 h 4178812"/>
                  <a:gd name="connsiteX402" fmla="*/ 1204706 w 1596347"/>
                  <a:gd name="connsiteY402" fmla="*/ 3224674 h 4178812"/>
                  <a:gd name="connsiteX403" fmla="*/ 1168333 w 1596347"/>
                  <a:gd name="connsiteY403" fmla="*/ 3252491 h 4178812"/>
                  <a:gd name="connsiteX404" fmla="*/ 1144791 w 1596347"/>
                  <a:gd name="connsiteY404" fmla="*/ 3248213 h 4178812"/>
                  <a:gd name="connsiteX405" fmla="*/ 1121253 w 1596347"/>
                  <a:gd name="connsiteY405" fmla="*/ 3254632 h 4178812"/>
                  <a:gd name="connsiteX406" fmla="*/ 1091297 w 1596347"/>
                  <a:gd name="connsiteY406" fmla="*/ 3239652 h 4178812"/>
                  <a:gd name="connsiteX407" fmla="*/ 1072042 w 1596347"/>
                  <a:gd name="connsiteY407" fmla="*/ 3261052 h 4178812"/>
                  <a:gd name="connsiteX408" fmla="*/ 1024963 w 1596347"/>
                  <a:gd name="connsiteY408" fmla="*/ 3213976 h 4178812"/>
                  <a:gd name="connsiteX409" fmla="*/ 1014264 w 1596347"/>
                  <a:gd name="connsiteY409" fmla="*/ 3179738 h 4178812"/>
                  <a:gd name="connsiteX410" fmla="*/ 1014264 w 1596347"/>
                  <a:gd name="connsiteY410" fmla="*/ 3151921 h 4178812"/>
                  <a:gd name="connsiteX411" fmla="*/ 995005 w 1596347"/>
                  <a:gd name="connsiteY411" fmla="*/ 3149782 h 4178812"/>
                  <a:gd name="connsiteX412" fmla="*/ 992866 w 1596347"/>
                  <a:gd name="connsiteY412" fmla="*/ 3128384 h 4178812"/>
                  <a:gd name="connsiteX413" fmla="*/ 971467 w 1596347"/>
                  <a:gd name="connsiteY413" fmla="*/ 3111265 h 4178812"/>
                  <a:gd name="connsiteX414" fmla="*/ 913694 w 1596347"/>
                  <a:gd name="connsiteY414" fmla="*/ 3119824 h 4178812"/>
                  <a:gd name="connsiteX415" fmla="*/ 885877 w 1596347"/>
                  <a:gd name="connsiteY415" fmla="*/ 3081307 h 4178812"/>
                  <a:gd name="connsiteX416" fmla="*/ 898715 w 1596347"/>
                  <a:gd name="connsiteY416" fmla="*/ 3057771 h 4178812"/>
                  <a:gd name="connsiteX417" fmla="*/ 877316 w 1596347"/>
                  <a:gd name="connsiteY417" fmla="*/ 3040652 h 4178812"/>
                  <a:gd name="connsiteX418" fmla="*/ 862338 w 1596347"/>
                  <a:gd name="connsiteY418" fmla="*/ 2991437 h 4178812"/>
                  <a:gd name="connsiteX419" fmla="*/ 838800 w 1596347"/>
                  <a:gd name="connsiteY419" fmla="*/ 2989296 h 4178812"/>
                  <a:gd name="connsiteX420" fmla="*/ 813122 w 1596347"/>
                  <a:gd name="connsiteY420" fmla="*/ 3004276 h 4178812"/>
                  <a:gd name="connsiteX421" fmla="*/ 759627 w 1596347"/>
                  <a:gd name="connsiteY421" fmla="*/ 3004276 h 4178812"/>
                  <a:gd name="connsiteX422" fmla="*/ 708277 w 1596347"/>
                  <a:gd name="connsiteY422" fmla="*/ 2987157 h 4178812"/>
                  <a:gd name="connsiteX423" fmla="*/ 693294 w 1596347"/>
                  <a:gd name="connsiteY423" fmla="*/ 3002135 h 4178812"/>
                  <a:gd name="connsiteX424" fmla="*/ 695435 w 1596347"/>
                  <a:gd name="connsiteY424" fmla="*/ 3023534 h 4178812"/>
                  <a:gd name="connsiteX425" fmla="*/ 671896 w 1596347"/>
                  <a:gd name="connsiteY425" fmla="*/ 3027813 h 4178812"/>
                  <a:gd name="connsiteX426" fmla="*/ 654782 w 1596347"/>
                  <a:gd name="connsiteY426" fmla="*/ 3023534 h 4178812"/>
                  <a:gd name="connsiteX427" fmla="*/ 654782 w 1596347"/>
                  <a:gd name="connsiteY427" fmla="*/ 2997856 h 4178812"/>
                  <a:gd name="connsiteX428" fmla="*/ 631240 w 1596347"/>
                  <a:gd name="connsiteY428" fmla="*/ 2970039 h 4178812"/>
                  <a:gd name="connsiteX429" fmla="*/ 633383 w 1596347"/>
                  <a:gd name="connsiteY429" fmla="*/ 2942221 h 4178812"/>
                  <a:gd name="connsiteX430" fmla="*/ 611985 w 1596347"/>
                  <a:gd name="connsiteY430" fmla="*/ 2907984 h 4178812"/>
                  <a:gd name="connsiteX431" fmla="*/ 609843 w 1596347"/>
                  <a:gd name="connsiteY431" fmla="*/ 2882307 h 4178812"/>
                  <a:gd name="connsiteX432" fmla="*/ 618401 w 1596347"/>
                  <a:gd name="connsiteY432" fmla="*/ 2865189 h 4178812"/>
                  <a:gd name="connsiteX433" fmla="*/ 641938 w 1596347"/>
                  <a:gd name="connsiteY433" fmla="*/ 2886587 h 4178812"/>
                  <a:gd name="connsiteX434" fmla="*/ 697577 w 1596347"/>
                  <a:gd name="connsiteY434" fmla="*/ 2878028 h 4178812"/>
                  <a:gd name="connsiteX435" fmla="*/ 718975 w 1596347"/>
                  <a:gd name="connsiteY435" fmla="*/ 2843790 h 4178812"/>
                  <a:gd name="connsiteX436" fmla="*/ 731810 w 1596347"/>
                  <a:gd name="connsiteY436" fmla="*/ 2833092 h 4178812"/>
                  <a:gd name="connsiteX437" fmla="*/ 703993 w 1596347"/>
                  <a:gd name="connsiteY437" fmla="*/ 2813834 h 4178812"/>
                  <a:gd name="connsiteX438" fmla="*/ 701854 w 1596347"/>
                  <a:gd name="connsiteY438" fmla="*/ 2794575 h 4178812"/>
                  <a:gd name="connsiteX439" fmla="*/ 663337 w 1596347"/>
                  <a:gd name="connsiteY439" fmla="*/ 2760339 h 4178812"/>
                  <a:gd name="connsiteX440" fmla="*/ 629101 w 1596347"/>
                  <a:gd name="connsiteY440" fmla="*/ 2751779 h 4178812"/>
                  <a:gd name="connsiteX441" fmla="*/ 620541 w 1596347"/>
                  <a:gd name="connsiteY441" fmla="*/ 2717542 h 4178812"/>
                  <a:gd name="connsiteX442" fmla="*/ 599143 w 1596347"/>
                  <a:gd name="connsiteY442" fmla="*/ 2702564 h 4178812"/>
                  <a:gd name="connsiteX443" fmla="*/ 571326 w 1596347"/>
                  <a:gd name="connsiteY443" fmla="*/ 2664048 h 4178812"/>
                  <a:gd name="connsiteX444" fmla="*/ 558490 w 1596347"/>
                  <a:gd name="connsiteY444" fmla="*/ 2636231 h 4178812"/>
                  <a:gd name="connsiteX445" fmla="*/ 534949 w 1596347"/>
                  <a:gd name="connsiteY445" fmla="*/ 2610553 h 4178812"/>
                  <a:gd name="connsiteX446" fmla="*/ 534949 w 1596347"/>
                  <a:gd name="connsiteY446" fmla="*/ 2578456 h 4178812"/>
                  <a:gd name="connsiteX447" fmla="*/ 515694 w 1596347"/>
                  <a:gd name="connsiteY447" fmla="*/ 2557058 h 4178812"/>
                  <a:gd name="connsiteX448" fmla="*/ 524251 w 1596347"/>
                  <a:gd name="connsiteY448" fmla="*/ 2529240 h 4178812"/>
                  <a:gd name="connsiteX449" fmla="*/ 517831 w 1596347"/>
                  <a:gd name="connsiteY449" fmla="*/ 2505703 h 4178812"/>
                  <a:gd name="connsiteX450" fmla="*/ 472899 w 1596347"/>
                  <a:gd name="connsiteY450" fmla="*/ 2488584 h 4178812"/>
                  <a:gd name="connsiteX451" fmla="*/ 457917 w 1596347"/>
                  <a:gd name="connsiteY451" fmla="*/ 2488584 h 4178812"/>
                  <a:gd name="connsiteX452" fmla="*/ 445078 w 1596347"/>
                  <a:gd name="connsiteY452" fmla="*/ 2473606 h 4178812"/>
                  <a:gd name="connsiteX453" fmla="*/ 415121 w 1596347"/>
                  <a:gd name="connsiteY453" fmla="*/ 2482165 h 4178812"/>
                  <a:gd name="connsiteX454" fmla="*/ 387307 w 1596347"/>
                  <a:gd name="connsiteY454" fmla="*/ 2503563 h 4178812"/>
                  <a:gd name="connsiteX455" fmla="*/ 368045 w 1596347"/>
                  <a:gd name="connsiteY455" fmla="*/ 2469326 h 4178812"/>
                  <a:gd name="connsiteX456" fmla="*/ 344510 w 1596347"/>
                  <a:gd name="connsiteY456" fmla="*/ 2467186 h 4178812"/>
                  <a:gd name="connsiteX457" fmla="*/ 318829 w 1596347"/>
                  <a:gd name="connsiteY457" fmla="*/ 2480025 h 4178812"/>
                  <a:gd name="connsiteX458" fmla="*/ 297431 w 1596347"/>
                  <a:gd name="connsiteY458" fmla="*/ 2445789 h 4178812"/>
                  <a:gd name="connsiteX459" fmla="*/ 273895 w 1596347"/>
                  <a:gd name="connsiteY459" fmla="*/ 2458628 h 4178812"/>
                  <a:gd name="connsiteX460" fmla="*/ 256776 w 1596347"/>
                  <a:gd name="connsiteY460" fmla="*/ 2445789 h 4178812"/>
                  <a:gd name="connsiteX461" fmla="*/ 248220 w 1596347"/>
                  <a:gd name="connsiteY461" fmla="*/ 2447928 h 4178812"/>
                  <a:gd name="connsiteX462" fmla="*/ 243937 w 1596347"/>
                  <a:gd name="connsiteY462" fmla="*/ 2417972 h 4178812"/>
                  <a:gd name="connsiteX463" fmla="*/ 228959 w 1596347"/>
                  <a:gd name="connsiteY463" fmla="*/ 2398713 h 4178812"/>
                  <a:gd name="connsiteX464" fmla="*/ 218259 w 1596347"/>
                  <a:gd name="connsiteY464" fmla="*/ 2368756 h 4178812"/>
                  <a:gd name="connsiteX465" fmla="*/ 211840 w 1596347"/>
                  <a:gd name="connsiteY465" fmla="*/ 2358058 h 4178812"/>
                  <a:gd name="connsiteX466" fmla="*/ 199001 w 1596347"/>
                  <a:gd name="connsiteY466" fmla="*/ 2332380 h 4178812"/>
                  <a:gd name="connsiteX467" fmla="*/ 201142 w 1596347"/>
                  <a:gd name="connsiteY467" fmla="*/ 2319541 h 4178812"/>
                  <a:gd name="connsiteX468" fmla="*/ 194725 w 1596347"/>
                  <a:gd name="connsiteY468" fmla="*/ 2302422 h 4178812"/>
                  <a:gd name="connsiteX469" fmla="*/ 186162 w 1596347"/>
                  <a:gd name="connsiteY469" fmla="*/ 2293863 h 4178812"/>
                  <a:gd name="connsiteX470" fmla="*/ 190442 w 1596347"/>
                  <a:gd name="connsiteY470" fmla="*/ 2283164 h 4178812"/>
                  <a:gd name="connsiteX471" fmla="*/ 188303 w 1596347"/>
                  <a:gd name="connsiteY471" fmla="*/ 2266046 h 4178812"/>
                  <a:gd name="connsiteX472" fmla="*/ 166904 w 1596347"/>
                  <a:gd name="connsiteY472" fmla="*/ 2263905 h 4178812"/>
                  <a:gd name="connsiteX473" fmla="*/ 181883 w 1596347"/>
                  <a:gd name="connsiteY473" fmla="*/ 2240369 h 4178812"/>
                  <a:gd name="connsiteX474" fmla="*/ 179742 w 1596347"/>
                  <a:gd name="connsiteY474" fmla="*/ 2221110 h 4178812"/>
                  <a:gd name="connsiteX475" fmla="*/ 196861 w 1596347"/>
                  <a:gd name="connsiteY475" fmla="*/ 2206130 h 4178812"/>
                  <a:gd name="connsiteX476" fmla="*/ 196861 w 1596347"/>
                  <a:gd name="connsiteY476" fmla="*/ 2184733 h 4178812"/>
                  <a:gd name="connsiteX477" fmla="*/ 147645 w 1596347"/>
                  <a:gd name="connsiteY477" fmla="*/ 2097002 h 4178812"/>
                  <a:gd name="connsiteX478" fmla="*/ 156206 w 1596347"/>
                  <a:gd name="connsiteY478" fmla="*/ 2017829 h 4178812"/>
                  <a:gd name="connsiteX479" fmla="*/ 169044 w 1596347"/>
                  <a:gd name="connsiteY479" fmla="*/ 2009271 h 4178812"/>
                  <a:gd name="connsiteX480" fmla="*/ 175464 w 1596347"/>
                  <a:gd name="connsiteY480" fmla="*/ 1979313 h 4178812"/>
                  <a:gd name="connsiteX481" fmla="*/ 192581 w 1596347"/>
                  <a:gd name="connsiteY481" fmla="*/ 1957915 h 4178812"/>
                  <a:gd name="connsiteX482" fmla="*/ 194725 w 1596347"/>
                  <a:gd name="connsiteY482" fmla="*/ 1951496 h 4178812"/>
                  <a:gd name="connsiteX483" fmla="*/ 192581 w 1596347"/>
                  <a:gd name="connsiteY483" fmla="*/ 1947216 h 4178812"/>
                  <a:gd name="connsiteX484" fmla="*/ 184026 w 1596347"/>
                  <a:gd name="connsiteY484" fmla="*/ 1930098 h 4178812"/>
                  <a:gd name="connsiteX485" fmla="*/ 184026 w 1596347"/>
                  <a:gd name="connsiteY485" fmla="*/ 1927957 h 4178812"/>
                  <a:gd name="connsiteX486" fmla="*/ 190442 w 1596347"/>
                  <a:gd name="connsiteY486" fmla="*/ 1904421 h 4178812"/>
                  <a:gd name="connsiteX487" fmla="*/ 181883 w 1596347"/>
                  <a:gd name="connsiteY487" fmla="*/ 1889441 h 4178812"/>
                  <a:gd name="connsiteX488" fmla="*/ 181883 w 1596347"/>
                  <a:gd name="connsiteY488" fmla="*/ 1883021 h 4178812"/>
                  <a:gd name="connsiteX489" fmla="*/ 190442 w 1596347"/>
                  <a:gd name="connsiteY489" fmla="*/ 1880882 h 4178812"/>
                  <a:gd name="connsiteX490" fmla="*/ 199001 w 1596347"/>
                  <a:gd name="connsiteY490" fmla="*/ 1898001 h 4178812"/>
                  <a:gd name="connsiteX491" fmla="*/ 218259 w 1596347"/>
                  <a:gd name="connsiteY491" fmla="*/ 1891582 h 4178812"/>
                  <a:gd name="connsiteX492" fmla="*/ 216123 w 1596347"/>
                  <a:gd name="connsiteY492" fmla="*/ 1870182 h 4178812"/>
                  <a:gd name="connsiteX493" fmla="*/ 228959 w 1596347"/>
                  <a:gd name="connsiteY493" fmla="*/ 1861624 h 4178812"/>
                  <a:gd name="connsiteX494" fmla="*/ 250356 w 1596347"/>
                  <a:gd name="connsiteY494" fmla="*/ 1874462 h 4178812"/>
                  <a:gd name="connsiteX495" fmla="*/ 276034 w 1596347"/>
                  <a:gd name="connsiteY495" fmla="*/ 1855204 h 4178812"/>
                  <a:gd name="connsiteX496" fmla="*/ 282453 w 1596347"/>
                  <a:gd name="connsiteY496" fmla="*/ 1835946 h 4178812"/>
                  <a:gd name="connsiteX497" fmla="*/ 295292 w 1596347"/>
                  <a:gd name="connsiteY497" fmla="*/ 1831667 h 4178812"/>
                  <a:gd name="connsiteX498" fmla="*/ 325249 w 1596347"/>
                  <a:gd name="connsiteY498" fmla="*/ 1842365 h 4178812"/>
                  <a:gd name="connsiteX499" fmla="*/ 338087 w 1596347"/>
                  <a:gd name="connsiteY499" fmla="*/ 1827387 h 4178812"/>
                  <a:gd name="connsiteX500" fmla="*/ 318829 w 1596347"/>
                  <a:gd name="connsiteY500" fmla="*/ 1801710 h 4178812"/>
                  <a:gd name="connsiteX501" fmla="*/ 301715 w 1596347"/>
                  <a:gd name="connsiteY501" fmla="*/ 1801710 h 4178812"/>
                  <a:gd name="connsiteX502" fmla="*/ 293153 w 1596347"/>
                  <a:gd name="connsiteY502" fmla="*/ 1805990 h 4178812"/>
                  <a:gd name="connsiteX503" fmla="*/ 269618 w 1596347"/>
                  <a:gd name="connsiteY503" fmla="*/ 1805990 h 4178812"/>
                  <a:gd name="connsiteX504" fmla="*/ 256776 w 1596347"/>
                  <a:gd name="connsiteY504" fmla="*/ 1786731 h 4178812"/>
                  <a:gd name="connsiteX505" fmla="*/ 231098 w 1596347"/>
                  <a:gd name="connsiteY505" fmla="*/ 1784590 h 4178812"/>
                  <a:gd name="connsiteX506" fmla="*/ 205423 w 1596347"/>
                  <a:gd name="connsiteY506" fmla="*/ 1756774 h 4178812"/>
                  <a:gd name="connsiteX507" fmla="*/ 209700 w 1596347"/>
                  <a:gd name="connsiteY507" fmla="*/ 1743935 h 4178812"/>
                  <a:gd name="connsiteX508" fmla="*/ 233237 w 1596347"/>
                  <a:gd name="connsiteY508" fmla="*/ 1763193 h 4178812"/>
                  <a:gd name="connsiteX509" fmla="*/ 233237 w 1596347"/>
                  <a:gd name="connsiteY509" fmla="*/ 1743935 h 4178812"/>
                  <a:gd name="connsiteX510" fmla="*/ 226822 w 1596347"/>
                  <a:gd name="connsiteY510" fmla="*/ 1731096 h 4178812"/>
                  <a:gd name="connsiteX511" fmla="*/ 241797 w 1596347"/>
                  <a:gd name="connsiteY511" fmla="*/ 1718257 h 4178812"/>
                  <a:gd name="connsiteX512" fmla="*/ 218259 w 1596347"/>
                  <a:gd name="connsiteY512" fmla="*/ 1722537 h 4178812"/>
                  <a:gd name="connsiteX513" fmla="*/ 188303 w 1596347"/>
                  <a:gd name="connsiteY513" fmla="*/ 1737515 h 4178812"/>
                  <a:gd name="connsiteX514" fmla="*/ 184026 w 1596347"/>
                  <a:gd name="connsiteY514" fmla="*/ 1743935 h 4178812"/>
                  <a:gd name="connsiteX515" fmla="*/ 179742 w 1596347"/>
                  <a:gd name="connsiteY515" fmla="*/ 1716118 h 4178812"/>
                  <a:gd name="connsiteX516" fmla="*/ 228959 w 1596347"/>
                  <a:gd name="connsiteY516" fmla="*/ 1669042 h 4178812"/>
                  <a:gd name="connsiteX517" fmla="*/ 254636 w 1596347"/>
                  <a:gd name="connsiteY517" fmla="*/ 1656203 h 4178812"/>
                  <a:gd name="connsiteX518" fmla="*/ 282453 w 1596347"/>
                  <a:gd name="connsiteY518" fmla="*/ 1606987 h 4178812"/>
                  <a:gd name="connsiteX519" fmla="*/ 312414 w 1596347"/>
                  <a:gd name="connsiteY519" fmla="*/ 1562053 h 4178812"/>
                  <a:gd name="connsiteX520" fmla="*/ 333812 w 1596347"/>
                  <a:gd name="connsiteY520" fmla="*/ 1510698 h 4178812"/>
                  <a:gd name="connsiteX521" fmla="*/ 376607 w 1596347"/>
                  <a:gd name="connsiteY521" fmla="*/ 1437945 h 4178812"/>
                  <a:gd name="connsiteX522" fmla="*/ 406562 w 1596347"/>
                  <a:gd name="connsiteY522" fmla="*/ 1363050 h 4178812"/>
                  <a:gd name="connsiteX523" fmla="*/ 400142 w 1596347"/>
                  <a:gd name="connsiteY523" fmla="*/ 1330955 h 4178812"/>
                  <a:gd name="connsiteX524" fmla="*/ 355209 w 1596347"/>
                  <a:gd name="connsiteY524" fmla="*/ 1279600 h 4178812"/>
                  <a:gd name="connsiteX525" fmla="*/ 327389 w 1596347"/>
                  <a:gd name="connsiteY525" fmla="*/ 1271039 h 4178812"/>
                  <a:gd name="connsiteX526" fmla="*/ 278173 w 1596347"/>
                  <a:gd name="connsiteY526" fmla="*/ 1202566 h 4178812"/>
                  <a:gd name="connsiteX527" fmla="*/ 286733 w 1596347"/>
                  <a:gd name="connsiteY527" fmla="*/ 1170469 h 4178812"/>
                  <a:gd name="connsiteX528" fmla="*/ 305990 w 1596347"/>
                  <a:gd name="connsiteY528" fmla="*/ 1142652 h 4178812"/>
                  <a:gd name="connsiteX529" fmla="*/ 303851 w 1596347"/>
                  <a:gd name="connsiteY529" fmla="*/ 1110555 h 4178812"/>
                  <a:gd name="connsiteX530" fmla="*/ 271754 w 1596347"/>
                  <a:gd name="connsiteY530" fmla="*/ 1089158 h 4178812"/>
                  <a:gd name="connsiteX531" fmla="*/ 261056 w 1596347"/>
                  <a:gd name="connsiteY531" fmla="*/ 1065619 h 4178812"/>
                  <a:gd name="connsiteX532" fmla="*/ 258918 w 1596347"/>
                  <a:gd name="connsiteY532" fmla="*/ 1027102 h 4178812"/>
                  <a:gd name="connsiteX533" fmla="*/ 267475 w 1596347"/>
                  <a:gd name="connsiteY533" fmla="*/ 1016404 h 4178812"/>
                  <a:gd name="connsiteX534" fmla="*/ 258918 w 1596347"/>
                  <a:gd name="connsiteY534" fmla="*/ 997146 h 4178812"/>
                  <a:gd name="connsiteX535" fmla="*/ 233237 w 1596347"/>
                  <a:gd name="connsiteY535" fmla="*/ 992866 h 4178812"/>
                  <a:gd name="connsiteX536" fmla="*/ 220398 w 1596347"/>
                  <a:gd name="connsiteY536" fmla="*/ 975749 h 4178812"/>
                  <a:gd name="connsiteX537" fmla="*/ 220398 w 1596347"/>
                  <a:gd name="connsiteY537" fmla="*/ 941511 h 4178812"/>
                  <a:gd name="connsiteX538" fmla="*/ 235378 w 1596347"/>
                  <a:gd name="connsiteY538" fmla="*/ 922254 h 4178812"/>
                  <a:gd name="connsiteX539" fmla="*/ 213980 w 1596347"/>
                  <a:gd name="connsiteY539" fmla="*/ 917974 h 4178812"/>
                  <a:gd name="connsiteX540" fmla="*/ 213980 w 1596347"/>
                  <a:gd name="connsiteY540" fmla="*/ 900855 h 4178812"/>
                  <a:gd name="connsiteX541" fmla="*/ 218259 w 1596347"/>
                  <a:gd name="connsiteY541" fmla="*/ 832382 h 4178812"/>
                  <a:gd name="connsiteX542" fmla="*/ 237520 w 1596347"/>
                  <a:gd name="connsiteY542" fmla="*/ 828102 h 4178812"/>
                  <a:gd name="connsiteX543" fmla="*/ 190442 w 1596347"/>
                  <a:gd name="connsiteY543" fmla="*/ 718973 h 4178812"/>
                  <a:gd name="connsiteX544" fmla="*/ 147645 w 1596347"/>
                  <a:gd name="connsiteY544" fmla="*/ 639801 h 4178812"/>
                  <a:gd name="connsiteX545" fmla="*/ 139087 w 1596347"/>
                  <a:gd name="connsiteY545" fmla="*/ 609843 h 4178812"/>
                  <a:gd name="connsiteX546" fmla="*/ 113409 w 1596347"/>
                  <a:gd name="connsiteY546" fmla="*/ 582026 h 4178812"/>
                  <a:gd name="connsiteX547" fmla="*/ 130531 w 1596347"/>
                  <a:gd name="connsiteY547" fmla="*/ 532809 h 4178812"/>
                  <a:gd name="connsiteX548" fmla="*/ 151929 w 1596347"/>
                  <a:gd name="connsiteY548" fmla="*/ 498573 h 4178812"/>
                  <a:gd name="connsiteX549" fmla="*/ 162628 w 1596347"/>
                  <a:gd name="connsiteY549" fmla="*/ 468617 h 4178812"/>
                  <a:gd name="connsiteX550" fmla="*/ 149786 w 1596347"/>
                  <a:gd name="connsiteY550" fmla="*/ 455778 h 4178812"/>
                  <a:gd name="connsiteX551" fmla="*/ 102711 w 1596347"/>
                  <a:gd name="connsiteY551" fmla="*/ 425820 h 4178812"/>
                  <a:gd name="connsiteX552" fmla="*/ 94151 w 1596347"/>
                  <a:gd name="connsiteY552" fmla="*/ 406562 h 4178812"/>
                  <a:gd name="connsiteX553" fmla="*/ 79172 w 1596347"/>
                  <a:gd name="connsiteY553" fmla="*/ 383025 h 4178812"/>
                  <a:gd name="connsiteX554" fmla="*/ 51355 w 1596347"/>
                  <a:gd name="connsiteY554" fmla="*/ 368045 h 4178812"/>
                  <a:gd name="connsiteX555" fmla="*/ 36377 w 1596347"/>
                  <a:gd name="connsiteY555" fmla="*/ 365906 h 4178812"/>
                  <a:gd name="connsiteX556" fmla="*/ 19258 w 1596347"/>
                  <a:gd name="connsiteY556" fmla="*/ 318831 h 4178812"/>
                  <a:gd name="connsiteX557" fmla="*/ 4280 w 1596347"/>
                  <a:gd name="connsiteY557" fmla="*/ 301712 h 4178812"/>
                  <a:gd name="connsiteX558" fmla="*/ 12842 w 1596347"/>
                  <a:gd name="connsiteY558" fmla="*/ 265336 h 4178812"/>
                  <a:gd name="connsiteX559" fmla="*/ 17119 w 1596347"/>
                  <a:gd name="connsiteY559" fmla="*/ 237517 h 4178812"/>
                  <a:gd name="connsiteX560" fmla="*/ 0 w 1596347"/>
                  <a:gd name="connsiteY560" fmla="*/ 231099 h 4178812"/>
                  <a:gd name="connsiteX561" fmla="*/ 17119 w 1596347"/>
                  <a:gd name="connsiteY561" fmla="*/ 218261 h 4178812"/>
                  <a:gd name="connsiteX562" fmla="*/ 44939 w 1596347"/>
                  <a:gd name="connsiteY562" fmla="*/ 207561 h 4178812"/>
                  <a:gd name="connsiteX563" fmla="*/ 57775 w 1596347"/>
                  <a:gd name="connsiteY563" fmla="*/ 205422 h 4178812"/>
                  <a:gd name="connsiteX564" fmla="*/ 57775 w 1596347"/>
                  <a:gd name="connsiteY564" fmla="*/ 169044 h 4178812"/>
                  <a:gd name="connsiteX565" fmla="*/ 85592 w 1596347"/>
                  <a:gd name="connsiteY565" fmla="*/ 141227 h 4178812"/>
                  <a:gd name="connsiteX566" fmla="*/ 111270 w 1596347"/>
                  <a:gd name="connsiteY566" fmla="*/ 136947 h 4178812"/>
                  <a:gd name="connsiteX567" fmla="*/ 128387 w 1596347"/>
                  <a:gd name="connsiteY567" fmla="*/ 115550 h 4178812"/>
                  <a:gd name="connsiteX568" fmla="*/ 126248 w 1596347"/>
                  <a:gd name="connsiteY568" fmla="*/ 85592 h 4178812"/>
                  <a:gd name="connsiteX569" fmla="*/ 143367 w 1596347"/>
                  <a:gd name="connsiteY569" fmla="*/ 83453 h 4178812"/>
                  <a:gd name="connsiteX570" fmla="*/ 164764 w 1596347"/>
                  <a:gd name="connsiteY570" fmla="*/ 92011 h 4178812"/>
                  <a:gd name="connsiteX571" fmla="*/ 177603 w 1596347"/>
                  <a:gd name="connsiteY571" fmla="*/ 74894 h 4178812"/>
                  <a:gd name="connsiteX572" fmla="*/ 177603 w 1596347"/>
                  <a:gd name="connsiteY572" fmla="*/ 53496 h 4178812"/>
                  <a:gd name="connsiteX573" fmla="*/ 201142 w 1596347"/>
                  <a:gd name="connsiteY573" fmla="*/ 55635 h 4178812"/>
                  <a:gd name="connsiteX574" fmla="*/ 209700 w 1596347"/>
                  <a:gd name="connsiteY574" fmla="*/ 64194 h 4178812"/>
                  <a:gd name="connsiteX575" fmla="*/ 209700 w 1596347"/>
                  <a:gd name="connsiteY575" fmla="*/ 85592 h 4178812"/>
                  <a:gd name="connsiteX576" fmla="*/ 218259 w 1596347"/>
                  <a:gd name="connsiteY576" fmla="*/ 98431 h 4178812"/>
                  <a:gd name="connsiteX577" fmla="*/ 220398 w 1596347"/>
                  <a:gd name="connsiteY577" fmla="*/ 72754 h 4178812"/>
                  <a:gd name="connsiteX578" fmla="*/ 228959 w 1596347"/>
                  <a:gd name="connsiteY578" fmla="*/ 59916 h 4178812"/>
                  <a:gd name="connsiteX579" fmla="*/ 241797 w 1596347"/>
                  <a:gd name="connsiteY579" fmla="*/ 62055 h 4178812"/>
                  <a:gd name="connsiteX580" fmla="*/ 250356 w 1596347"/>
                  <a:gd name="connsiteY580" fmla="*/ 57775 h 4178812"/>
                  <a:gd name="connsiteX581" fmla="*/ 233237 w 1596347"/>
                  <a:gd name="connsiteY581" fmla="*/ 44936 h 4178812"/>
                  <a:gd name="connsiteX582" fmla="*/ 233237 w 1596347"/>
                  <a:gd name="connsiteY582" fmla="*/ 36377 h 4178812"/>
                  <a:gd name="connsiteX583" fmla="*/ 246076 w 1596347"/>
                  <a:gd name="connsiteY583" fmla="*/ 38516 h 4178812"/>
                  <a:gd name="connsiteX584" fmla="*/ 258918 w 1596347"/>
                  <a:gd name="connsiteY584" fmla="*/ 36377 h 4178812"/>
                  <a:gd name="connsiteX585" fmla="*/ 258918 w 1596347"/>
                  <a:gd name="connsiteY585" fmla="*/ 21399 h 4178812"/>
                  <a:gd name="connsiteX586" fmla="*/ 252495 w 1596347"/>
                  <a:gd name="connsiteY586" fmla="*/ 19258 h 4178812"/>
                  <a:gd name="connsiteX587" fmla="*/ 246076 w 1596347"/>
                  <a:gd name="connsiteY587" fmla="*/ 6419 h 417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Lst>
                <a:rect l="l" t="t" r="r" b="b"/>
                <a:pathLst>
                  <a:path w="1596347" h="4178812">
                    <a:moveTo>
                      <a:pt x="220398" y="1778171"/>
                    </a:moveTo>
                    <a:lnTo>
                      <a:pt x="239657" y="1797429"/>
                    </a:lnTo>
                    <a:lnTo>
                      <a:pt x="233237" y="1808129"/>
                    </a:lnTo>
                    <a:lnTo>
                      <a:pt x="211840" y="1797429"/>
                    </a:lnTo>
                    <a:cubicBezTo>
                      <a:pt x="211840" y="1797429"/>
                      <a:pt x="220398" y="1778171"/>
                      <a:pt x="220398" y="1778171"/>
                    </a:cubicBezTo>
                    <a:close/>
                    <a:moveTo>
                      <a:pt x="718975" y="892296"/>
                    </a:moveTo>
                    <a:lnTo>
                      <a:pt x="731810" y="894435"/>
                    </a:lnTo>
                    <a:lnTo>
                      <a:pt x="733950" y="907274"/>
                    </a:lnTo>
                    <a:lnTo>
                      <a:pt x="727530" y="915834"/>
                    </a:lnTo>
                    <a:lnTo>
                      <a:pt x="738230" y="932952"/>
                    </a:lnTo>
                    <a:lnTo>
                      <a:pt x="733950" y="945791"/>
                    </a:lnTo>
                    <a:lnTo>
                      <a:pt x="725391" y="945791"/>
                    </a:lnTo>
                    <a:lnTo>
                      <a:pt x="721111" y="937232"/>
                    </a:lnTo>
                    <a:lnTo>
                      <a:pt x="706133" y="922254"/>
                    </a:lnTo>
                    <a:lnTo>
                      <a:pt x="706133" y="907274"/>
                    </a:lnTo>
                    <a:close/>
                    <a:moveTo>
                      <a:pt x="1281739" y="562767"/>
                    </a:moveTo>
                    <a:lnTo>
                      <a:pt x="1292437" y="575606"/>
                    </a:lnTo>
                    <a:lnTo>
                      <a:pt x="1294578" y="586306"/>
                    </a:lnTo>
                    <a:lnTo>
                      <a:pt x="1283878" y="588445"/>
                    </a:lnTo>
                    <a:lnTo>
                      <a:pt x="1271039" y="575606"/>
                    </a:lnTo>
                    <a:lnTo>
                      <a:pt x="1271039" y="564907"/>
                    </a:lnTo>
                    <a:close/>
                    <a:moveTo>
                      <a:pt x="250356" y="0"/>
                    </a:moveTo>
                    <a:lnTo>
                      <a:pt x="269618" y="2141"/>
                    </a:lnTo>
                    <a:lnTo>
                      <a:pt x="291015" y="12839"/>
                    </a:lnTo>
                    <a:lnTo>
                      <a:pt x="301715" y="27819"/>
                    </a:lnTo>
                    <a:lnTo>
                      <a:pt x="312414" y="36377"/>
                    </a:lnTo>
                    <a:lnTo>
                      <a:pt x="320970" y="27819"/>
                    </a:lnTo>
                    <a:lnTo>
                      <a:pt x="335948" y="34238"/>
                    </a:lnTo>
                    <a:lnTo>
                      <a:pt x="340228" y="40656"/>
                    </a:lnTo>
                    <a:lnTo>
                      <a:pt x="353067" y="49216"/>
                    </a:lnTo>
                    <a:lnTo>
                      <a:pt x="355209" y="59916"/>
                    </a:lnTo>
                    <a:lnTo>
                      <a:pt x="335948" y="74894"/>
                    </a:lnTo>
                    <a:lnTo>
                      <a:pt x="320970" y="68474"/>
                    </a:lnTo>
                    <a:lnTo>
                      <a:pt x="295292" y="70614"/>
                    </a:lnTo>
                    <a:lnTo>
                      <a:pt x="280317" y="53496"/>
                    </a:lnTo>
                    <a:lnTo>
                      <a:pt x="278173" y="40656"/>
                    </a:lnTo>
                    <a:lnTo>
                      <a:pt x="267475" y="55635"/>
                    </a:lnTo>
                    <a:lnTo>
                      <a:pt x="267475" y="79174"/>
                    </a:lnTo>
                    <a:lnTo>
                      <a:pt x="273895" y="98431"/>
                    </a:lnTo>
                    <a:lnTo>
                      <a:pt x="288873" y="85592"/>
                    </a:lnTo>
                    <a:lnTo>
                      <a:pt x="297431" y="92011"/>
                    </a:lnTo>
                    <a:lnTo>
                      <a:pt x="301715" y="111270"/>
                    </a:lnTo>
                    <a:lnTo>
                      <a:pt x="318829" y="96291"/>
                    </a:lnTo>
                    <a:lnTo>
                      <a:pt x="335948" y="102711"/>
                    </a:lnTo>
                    <a:lnTo>
                      <a:pt x="338087" y="117689"/>
                    </a:lnTo>
                    <a:lnTo>
                      <a:pt x="344510" y="115550"/>
                    </a:lnTo>
                    <a:lnTo>
                      <a:pt x="353067" y="102711"/>
                    </a:lnTo>
                    <a:lnTo>
                      <a:pt x="359487" y="109130"/>
                    </a:lnTo>
                    <a:lnTo>
                      <a:pt x="357346" y="117689"/>
                    </a:lnTo>
                    <a:lnTo>
                      <a:pt x="357346" y="130528"/>
                    </a:lnTo>
                    <a:lnTo>
                      <a:pt x="374465" y="109130"/>
                    </a:lnTo>
                    <a:lnTo>
                      <a:pt x="383023" y="100572"/>
                    </a:lnTo>
                    <a:lnTo>
                      <a:pt x="391582" y="104850"/>
                    </a:lnTo>
                    <a:lnTo>
                      <a:pt x="385163" y="113410"/>
                    </a:lnTo>
                    <a:lnTo>
                      <a:pt x="380884" y="126248"/>
                    </a:lnTo>
                    <a:lnTo>
                      <a:pt x="395862" y="126248"/>
                    </a:lnTo>
                    <a:lnTo>
                      <a:pt x="402282" y="134808"/>
                    </a:lnTo>
                    <a:lnTo>
                      <a:pt x="389443" y="143367"/>
                    </a:lnTo>
                    <a:lnTo>
                      <a:pt x="376607" y="162625"/>
                    </a:lnTo>
                    <a:lnTo>
                      <a:pt x="398006" y="160486"/>
                    </a:lnTo>
                    <a:lnTo>
                      <a:pt x="410840" y="134808"/>
                    </a:lnTo>
                    <a:lnTo>
                      <a:pt x="406562" y="121969"/>
                    </a:lnTo>
                    <a:lnTo>
                      <a:pt x="415121" y="113410"/>
                    </a:lnTo>
                    <a:lnTo>
                      <a:pt x="436518" y="111270"/>
                    </a:lnTo>
                    <a:lnTo>
                      <a:pt x="451501" y="121969"/>
                    </a:lnTo>
                    <a:lnTo>
                      <a:pt x="453637" y="113410"/>
                    </a:lnTo>
                    <a:lnTo>
                      <a:pt x="442938" y="98431"/>
                    </a:lnTo>
                    <a:lnTo>
                      <a:pt x="442938" y="92011"/>
                    </a:lnTo>
                    <a:lnTo>
                      <a:pt x="462199" y="100572"/>
                    </a:lnTo>
                    <a:lnTo>
                      <a:pt x="475035" y="119830"/>
                    </a:lnTo>
                    <a:lnTo>
                      <a:pt x="504996" y="121969"/>
                    </a:lnTo>
                    <a:lnTo>
                      <a:pt x="526393" y="130528"/>
                    </a:lnTo>
                    <a:lnTo>
                      <a:pt x="541368" y="121969"/>
                    </a:lnTo>
                    <a:lnTo>
                      <a:pt x="539229" y="111270"/>
                    </a:lnTo>
                    <a:lnTo>
                      <a:pt x="564907" y="117689"/>
                    </a:lnTo>
                    <a:lnTo>
                      <a:pt x="586304" y="130528"/>
                    </a:lnTo>
                    <a:lnTo>
                      <a:pt x="590588" y="121969"/>
                    </a:lnTo>
                    <a:lnTo>
                      <a:pt x="614121" y="132669"/>
                    </a:lnTo>
                    <a:lnTo>
                      <a:pt x="721111" y="190442"/>
                    </a:lnTo>
                    <a:lnTo>
                      <a:pt x="793868" y="237517"/>
                    </a:lnTo>
                    <a:lnTo>
                      <a:pt x="808843" y="254636"/>
                    </a:lnTo>
                    <a:lnTo>
                      <a:pt x="828102" y="261056"/>
                    </a:lnTo>
                    <a:lnTo>
                      <a:pt x="853779" y="297431"/>
                    </a:lnTo>
                    <a:lnTo>
                      <a:pt x="868761" y="301712"/>
                    </a:lnTo>
                    <a:lnTo>
                      <a:pt x="864477" y="288873"/>
                    </a:lnTo>
                    <a:lnTo>
                      <a:pt x="864477" y="280314"/>
                    </a:lnTo>
                    <a:lnTo>
                      <a:pt x="875177" y="280314"/>
                    </a:lnTo>
                    <a:lnTo>
                      <a:pt x="905133" y="308131"/>
                    </a:lnTo>
                    <a:lnTo>
                      <a:pt x="922255" y="310272"/>
                    </a:lnTo>
                    <a:lnTo>
                      <a:pt x="947930" y="333809"/>
                    </a:lnTo>
                    <a:lnTo>
                      <a:pt x="962908" y="327389"/>
                    </a:lnTo>
                    <a:lnTo>
                      <a:pt x="945791" y="301712"/>
                    </a:lnTo>
                    <a:lnTo>
                      <a:pt x="941511" y="291014"/>
                    </a:lnTo>
                    <a:lnTo>
                      <a:pt x="952210" y="291014"/>
                    </a:lnTo>
                    <a:lnTo>
                      <a:pt x="973608" y="312411"/>
                    </a:lnTo>
                    <a:lnTo>
                      <a:pt x="971467" y="331669"/>
                    </a:lnTo>
                    <a:lnTo>
                      <a:pt x="1014264" y="361626"/>
                    </a:lnTo>
                    <a:lnTo>
                      <a:pt x="1012124" y="374465"/>
                    </a:lnTo>
                    <a:lnTo>
                      <a:pt x="1035661" y="385164"/>
                    </a:lnTo>
                    <a:lnTo>
                      <a:pt x="1039945" y="376605"/>
                    </a:lnTo>
                    <a:lnTo>
                      <a:pt x="1059200" y="380884"/>
                    </a:lnTo>
                    <a:lnTo>
                      <a:pt x="1080597" y="404422"/>
                    </a:lnTo>
                    <a:lnTo>
                      <a:pt x="1087017" y="430100"/>
                    </a:lnTo>
                    <a:lnTo>
                      <a:pt x="1099855" y="438659"/>
                    </a:lnTo>
                    <a:lnTo>
                      <a:pt x="1116975" y="464337"/>
                    </a:lnTo>
                    <a:lnTo>
                      <a:pt x="1125536" y="462197"/>
                    </a:lnTo>
                    <a:lnTo>
                      <a:pt x="1134092" y="470756"/>
                    </a:lnTo>
                    <a:lnTo>
                      <a:pt x="1134092" y="496434"/>
                    </a:lnTo>
                    <a:lnTo>
                      <a:pt x="1134092" y="522111"/>
                    </a:lnTo>
                    <a:lnTo>
                      <a:pt x="1129813" y="552068"/>
                    </a:lnTo>
                    <a:lnTo>
                      <a:pt x="1123394" y="567047"/>
                    </a:lnTo>
                    <a:lnTo>
                      <a:pt x="1123394" y="582026"/>
                    </a:lnTo>
                    <a:lnTo>
                      <a:pt x="1099855" y="611982"/>
                    </a:lnTo>
                    <a:lnTo>
                      <a:pt x="1095575" y="626962"/>
                    </a:lnTo>
                    <a:lnTo>
                      <a:pt x="1054919" y="680456"/>
                    </a:lnTo>
                    <a:lnTo>
                      <a:pt x="1027103" y="695434"/>
                    </a:lnTo>
                    <a:lnTo>
                      <a:pt x="992866" y="701854"/>
                    </a:lnTo>
                    <a:lnTo>
                      <a:pt x="977888" y="714693"/>
                    </a:lnTo>
                    <a:lnTo>
                      <a:pt x="947930" y="714693"/>
                    </a:lnTo>
                    <a:lnTo>
                      <a:pt x="941511" y="723252"/>
                    </a:lnTo>
                    <a:lnTo>
                      <a:pt x="894435" y="729671"/>
                    </a:lnTo>
                    <a:lnTo>
                      <a:pt x="834521" y="725392"/>
                    </a:lnTo>
                    <a:lnTo>
                      <a:pt x="800285" y="714693"/>
                    </a:lnTo>
                    <a:lnTo>
                      <a:pt x="774607" y="697574"/>
                    </a:lnTo>
                    <a:lnTo>
                      <a:pt x="759627" y="708273"/>
                    </a:lnTo>
                    <a:lnTo>
                      <a:pt x="742510" y="703993"/>
                    </a:lnTo>
                    <a:lnTo>
                      <a:pt x="714693" y="703993"/>
                    </a:lnTo>
                    <a:lnTo>
                      <a:pt x="710413" y="693295"/>
                    </a:lnTo>
                    <a:lnTo>
                      <a:pt x="693294" y="686876"/>
                    </a:lnTo>
                    <a:lnTo>
                      <a:pt x="678316" y="697574"/>
                    </a:lnTo>
                    <a:lnTo>
                      <a:pt x="652638" y="671898"/>
                    </a:lnTo>
                    <a:lnTo>
                      <a:pt x="652638" y="659059"/>
                    </a:lnTo>
                    <a:lnTo>
                      <a:pt x="631240" y="661198"/>
                    </a:lnTo>
                    <a:lnTo>
                      <a:pt x="611985" y="659059"/>
                    </a:lnTo>
                    <a:lnTo>
                      <a:pt x="620541" y="654779"/>
                    </a:lnTo>
                    <a:lnTo>
                      <a:pt x="586304" y="654779"/>
                    </a:lnTo>
                    <a:lnTo>
                      <a:pt x="577746" y="665478"/>
                    </a:lnTo>
                    <a:lnTo>
                      <a:pt x="556348" y="665478"/>
                    </a:lnTo>
                    <a:lnTo>
                      <a:pt x="556348" y="652639"/>
                    </a:lnTo>
                    <a:lnTo>
                      <a:pt x="547791" y="646220"/>
                    </a:lnTo>
                    <a:lnTo>
                      <a:pt x="560627" y="637660"/>
                    </a:lnTo>
                    <a:lnTo>
                      <a:pt x="547791" y="622681"/>
                    </a:lnTo>
                    <a:lnTo>
                      <a:pt x="543509" y="631240"/>
                    </a:lnTo>
                    <a:lnTo>
                      <a:pt x="509271" y="631240"/>
                    </a:lnTo>
                    <a:lnTo>
                      <a:pt x="487874" y="616262"/>
                    </a:lnTo>
                    <a:lnTo>
                      <a:pt x="483598" y="622681"/>
                    </a:lnTo>
                    <a:lnTo>
                      <a:pt x="468615" y="620541"/>
                    </a:lnTo>
                    <a:lnTo>
                      <a:pt x="423679" y="584165"/>
                    </a:lnTo>
                    <a:lnTo>
                      <a:pt x="419404" y="564907"/>
                    </a:lnTo>
                    <a:lnTo>
                      <a:pt x="391582" y="562767"/>
                    </a:lnTo>
                    <a:lnTo>
                      <a:pt x="385163" y="556348"/>
                    </a:lnTo>
                    <a:lnTo>
                      <a:pt x="365909" y="556348"/>
                    </a:lnTo>
                    <a:lnTo>
                      <a:pt x="361626" y="562767"/>
                    </a:lnTo>
                    <a:lnTo>
                      <a:pt x="383023" y="577746"/>
                    </a:lnTo>
                    <a:lnTo>
                      <a:pt x="387307" y="607703"/>
                    </a:lnTo>
                    <a:lnTo>
                      <a:pt x="412981" y="622681"/>
                    </a:lnTo>
                    <a:lnTo>
                      <a:pt x="419404" y="637660"/>
                    </a:lnTo>
                    <a:lnTo>
                      <a:pt x="449357" y="644079"/>
                    </a:lnTo>
                    <a:lnTo>
                      <a:pt x="455776" y="650498"/>
                    </a:lnTo>
                    <a:lnTo>
                      <a:pt x="434379" y="661198"/>
                    </a:lnTo>
                    <a:lnTo>
                      <a:pt x="425820" y="674037"/>
                    </a:lnTo>
                    <a:lnTo>
                      <a:pt x="430102" y="680456"/>
                    </a:lnTo>
                    <a:lnTo>
                      <a:pt x="464337" y="671898"/>
                    </a:lnTo>
                    <a:lnTo>
                      <a:pt x="479315" y="663337"/>
                    </a:lnTo>
                    <a:lnTo>
                      <a:pt x="494296" y="674037"/>
                    </a:lnTo>
                    <a:lnTo>
                      <a:pt x="479315" y="680456"/>
                    </a:lnTo>
                    <a:lnTo>
                      <a:pt x="479315" y="686876"/>
                    </a:lnTo>
                    <a:lnTo>
                      <a:pt x="502852" y="689015"/>
                    </a:lnTo>
                    <a:lnTo>
                      <a:pt x="496432" y="703993"/>
                    </a:lnTo>
                    <a:lnTo>
                      <a:pt x="475035" y="706134"/>
                    </a:lnTo>
                    <a:lnTo>
                      <a:pt x="466476" y="718973"/>
                    </a:lnTo>
                    <a:lnTo>
                      <a:pt x="492154" y="723252"/>
                    </a:lnTo>
                    <a:lnTo>
                      <a:pt x="500712" y="716832"/>
                    </a:lnTo>
                    <a:lnTo>
                      <a:pt x="517831" y="716832"/>
                    </a:lnTo>
                    <a:lnTo>
                      <a:pt x="528529" y="727532"/>
                    </a:lnTo>
                    <a:lnTo>
                      <a:pt x="541368" y="718973"/>
                    </a:lnTo>
                    <a:lnTo>
                      <a:pt x="588444" y="738231"/>
                    </a:lnTo>
                    <a:lnTo>
                      <a:pt x="611985" y="770327"/>
                    </a:lnTo>
                    <a:lnTo>
                      <a:pt x="622685" y="772468"/>
                    </a:lnTo>
                    <a:lnTo>
                      <a:pt x="616262" y="785307"/>
                    </a:lnTo>
                    <a:lnTo>
                      <a:pt x="614121" y="800285"/>
                    </a:lnTo>
                    <a:lnTo>
                      <a:pt x="620541" y="802424"/>
                    </a:lnTo>
                    <a:lnTo>
                      <a:pt x="622685" y="823823"/>
                    </a:lnTo>
                    <a:lnTo>
                      <a:pt x="620541" y="858060"/>
                    </a:lnTo>
                    <a:lnTo>
                      <a:pt x="605563" y="864479"/>
                    </a:lnTo>
                    <a:lnTo>
                      <a:pt x="601286" y="883737"/>
                    </a:lnTo>
                    <a:lnTo>
                      <a:pt x="618401" y="888016"/>
                    </a:lnTo>
                    <a:lnTo>
                      <a:pt x="620541" y="911554"/>
                    </a:lnTo>
                    <a:lnTo>
                      <a:pt x="648358" y="939371"/>
                    </a:lnTo>
                    <a:lnTo>
                      <a:pt x="648358" y="956490"/>
                    </a:lnTo>
                    <a:lnTo>
                      <a:pt x="669757" y="971469"/>
                    </a:lnTo>
                    <a:lnTo>
                      <a:pt x="669757" y="990727"/>
                    </a:lnTo>
                    <a:lnTo>
                      <a:pt x="674035" y="1014264"/>
                    </a:lnTo>
                    <a:lnTo>
                      <a:pt x="665480" y="1031383"/>
                    </a:lnTo>
                    <a:lnTo>
                      <a:pt x="676179" y="1042082"/>
                    </a:lnTo>
                    <a:lnTo>
                      <a:pt x="684735" y="1059200"/>
                    </a:lnTo>
                    <a:lnTo>
                      <a:pt x="727530" y="1074179"/>
                    </a:lnTo>
                    <a:lnTo>
                      <a:pt x="746788" y="1059200"/>
                    </a:lnTo>
                    <a:lnTo>
                      <a:pt x="755349" y="1061341"/>
                    </a:lnTo>
                    <a:lnTo>
                      <a:pt x="770327" y="1080599"/>
                    </a:lnTo>
                    <a:lnTo>
                      <a:pt x="789585" y="1091297"/>
                    </a:lnTo>
                    <a:lnTo>
                      <a:pt x="791725" y="1116974"/>
                    </a:lnTo>
                    <a:lnTo>
                      <a:pt x="800285" y="1125533"/>
                    </a:lnTo>
                    <a:lnTo>
                      <a:pt x="832380" y="1125533"/>
                    </a:lnTo>
                    <a:lnTo>
                      <a:pt x="845219" y="1136233"/>
                    </a:lnTo>
                    <a:lnTo>
                      <a:pt x="875177" y="1136233"/>
                    </a:lnTo>
                    <a:lnTo>
                      <a:pt x="894435" y="1153352"/>
                    </a:lnTo>
                    <a:lnTo>
                      <a:pt x="905133" y="1153352"/>
                    </a:lnTo>
                    <a:lnTo>
                      <a:pt x="928672" y="1129813"/>
                    </a:lnTo>
                    <a:lnTo>
                      <a:pt x="945791" y="1127674"/>
                    </a:lnTo>
                    <a:lnTo>
                      <a:pt x="958630" y="1121255"/>
                    </a:lnTo>
                    <a:lnTo>
                      <a:pt x="960769" y="1089158"/>
                    </a:lnTo>
                    <a:lnTo>
                      <a:pt x="945791" y="1076319"/>
                    </a:lnTo>
                    <a:lnTo>
                      <a:pt x="952210" y="1065619"/>
                    </a:lnTo>
                    <a:lnTo>
                      <a:pt x="950069" y="1057060"/>
                    </a:lnTo>
                    <a:lnTo>
                      <a:pt x="926533" y="1048502"/>
                    </a:lnTo>
                    <a:lnTo>
                      <a:pt x="924392" y="1031383"/>
                    </a:lnTo>
                    <a:lnTo>
                      <a:pt x="907274" y="1044221"/>
                    </a:lnTo>
                    <a:lnTo>
                      <a:pt x="894435" y="1044221"/>
                    </a:lnTo>
                    <a:lnTo>
                      <a:pt x="875177" y="1052780"/>
                    </a:lnTo>
                    <a:lnTo>
                      <a:pt x="849499" y="1039941"/>
                    </a:lnTo>
                    <a:lnTo>
                      <a:pt x="830241" y="1014264"/>
                    </a:lnTo>
                    <a:lnTo>
                      <a:pt x="802424" y="1001426"/>
                    </a:lnTo>
                    <a:lnTo>
                      <a:pt x="796005" y="977888"/>
                    </a:lnTo>
                    <a:lnTo>
                      <a:pt x="781027" y="950071"/>
                    </a:lnTo>
                    <a:lnTo>
                      <a:pt x="802424" y="952210"/>
                    </a:lnTo>
                    <a:lnTo>
                      <a:pt x="815266" y="939371"/>
                    </a:lnTo>
                    <a:lnTo>
                      <a:pt x="808843" y="928672"/>
                    </a:lnTo>
                    <a:lnTo>
                      <a:pt x="813122" y="915834"/>
                    </a:lnTo>
                    <a:lnTo>
                      <a:pt x="806704" y="902996"/>
                    </a:lnTo>
                    <a:lnTo>
                      <a:pt x="810983" y="890157"/>
                    </a:lnTo>
                    <a:lnTo>
                      <a:pt x="834521" y="890157"/>
                    </a:lnTo>
                    <a:lnTo>
                      <a:pt x="858061" y="905135"/>
                    </a:lnTo>
                    <a:lnTo>
                      <a:pt x="888016" y="911554"/>
                    </a:lnTo>
                    <a:lnTo>
                      <a:pt x="902994" y="932952"/>
                    </a:lnTo>
                    <a:lnTo>
                      <a:pt x="922255" y="947930"/>
                    </a:lnTo>
                    <a:lnTo>
                      <a:pt x="958630" y="950071"/>
                    </a:lnTo>
                    <a:lnTo>
                      <a:pt x="965052" y="962910"/>
                    </a:lnTo>
                    <a:lnTo>
                      <a:pt x="988586" y="965049"/>
                    </a:lnTo>
                    <a:lnTo>
                      <a:pt x="1054919" y="997146"/>
                    </a:lnTo>
                    <a:lnTo>
                      <a:pt x="1082741" y="1024963"/>
                    </a:lnTo>
                    <a:lnTo>
                      <a:pt x="1093439" y="1007846"/>
                    </a:lnTo>
                    <a:lnTo>
                      <a:pt x="1112694" y="992866"/>
                    </a:lnTo>
                    <a:lnTo>
                      <a:pt x="1112694" y="971469"/>
                    </a:lnTo>
                    <a:lnTo>
                      <a:pt x="1127673" y="971469"/>
                    </a:lnTo>
                    <a:lnTo>
                      <a:pt x="1142651" y="952210"/>
                    </a:lnTo>
                    <a:lnTo>
                      <a:pt x="1114837" y="911554"/>
                    </a:lnTo>
                    <a:lnTo>
                      <a:pt x="1067758" y="864479"/>
                    </a:lnTo>
                    <a:lnTo>
                      <a:pt x="1057060" y="834521"/>
                    </a:lnTo>
                    <a:lnTo>
                      <a:pt x="1059200" y="815263"/>
                    </a:lnTo>
                    <a:lnTo>
                      <a:pt x="1087017" y="791726"/>
                    </a:lnTo>
                    <a:lnTo>
                      <a:pt x="1110555" y="761768"/>
                    </a:lnTo>
                    <a:lnTo>
                      <a:pt x="1116975" y="733951"/>
                    </a:lnTo>
                    <a:lnTo>
                      <a:pt x="1134092" y="716832"/>
                    </a:lnTo>
                    <a:lnTo>
                      <a:pt x="1159770" y="712553"/>
                    </a:lnTo>
                    <a:lnTo>
                      <a:pt x="1194006" y="684735"/>
                    </a:lnTo>
                    <a:lnTo>
                      <a:pt x="1217545" y="633381"/>
                    </a:lnTo>
                    <a:lnTo>
                      <a:pt x="1232526" y="622681"/>
                    </a:lnTo>
                    <a:lnTo>
                      <a:pt x="1258201" y="626962"/>
                    </a:lnTo>
                    <a:lnTo>
                      <a:pt x="1279598" y="644079"/>
                    </a:lnTo>
                    <a:lnTo>
                      <a:pt x="1309556" y="639801"/>
                    </a:lnTo>
                    <a:lnTo>
                      <a:pt x="1341653" y="644079"/>
                    </a:lnTo>
                    <a:lnTo>
                      <a:pt x="1352351" y="659059"/>
                    </a:lnTo>
                    <a:lnTo>
                      <a:pt x="1350215" y="680456"/>
                    </a:lnTo>
                    <a:lnTo>
                      <a:pt x="1375889" y="656918"/>
                    </a:lnTo>
                    <a:lnTo>
                      <a:pt x="1401567" y="676176"/>
                    </a:lnTo>
                    <a:lnTo>
                      <a:pt x="1410126" y="701854"/>
                    </a:lnTo>
                    <a:lnTo>
                      <a:pt x="1422965" y="714693"/>
                    </a:lnTo>
                    <a:lnTo>
                      <a:pt x="1420825" y="676176"/>
                    </a:lnTo>
                    <a:lnTo>
                      <a:pt x="1405846" y="648359"/>
                    </a:lnTo>
                    <a:lnTo>
                      <a:pt x="1414409" y="635520"/>
                    </a:lnTo>
                    <a:lnTo>
                      <a:pt x="1414409" y="586306"/>
                    </a:lnTo>
                    <a:lnTo>
                      <a:pt x="1420825" y="571326"/>
                    </a:lnTo>
                    <a:lnTo>
                      <a:pt x="1412265" y="564907"/>
                    </a:lnTo>
                    <a:lnTo>
                      <a:pt x="1412265" y="552068"/>
                    </a:lnTo>
                    <a:lnTo>
                      <a:pt x="1416545" y="541370"/>
                    </a:lnTo>
                    <a:lnTo>
                      <a:pt x="1412265" y="526390"/>
                    </a:lnTo>
                    <a:lnTo>
                      <a:pt x="1416545" y="515692"/>
                    </a:lnTo>
                    <a:lnTo>
                      <a:pt x="1401567" y="498573"/>
                    </a:lnTo>
                    <a:lnTo>
                      <a:pt x="1378029" y="485734"/>
                    </a:lnTo>
                    <a:lnTo>
                      <a:pt x="1348073" y="487875"/>
                    </a:lnTo>
                    <a:lnTo>
                      <a:pt x="1339517" y="462197"/>
                    </a:lnTo>
                    <a:lnTo>
                      <a:pt x="1348073" y="434379"/>
                    </a:lnTo>
                    <a:lnTo>
                      <a:pt x="1348073" y="387303"/>
                    </a:lnTo>
                    <a:lnTo>
                      <a:pt x="1356631" y="380884"/>
                    </a:lnTo>
                    <a:lnTo>
                      <a:pt x="1352351" y="365906"/>
                    </a:lnTo>
                    <a:lnTo>
                      <a:pt x="1352351" y="346648"/>
                    </a:lnTo>
                    <a:lnTo>
                      <a:pt x="1360915" y="340228"/>
                    </a:lnTo>
                    <a:lnTo>
                      <a:pt x="1350215" y="325250"/>
                    </a:lnTo>
                    <a:lnTo>
                      <a:pt x="1350215" y="301712"/>
                    </a:lnTo>
                    <a:lnTo>
                      <a:pt x="1335234" y="256776"/>
                    </a:lnTo>
                    <a:lnTo>
                      <a:pt x="1305276" y="235378"/>
                    </a:lnTo>
                    <a:lnTo>
                      <a:pt x="1253925" y="192581"/>
                    </a:lnTo>
                    <a:lnTo>
                      <a:pt x="1253925" y="181883"/>
                    </a:lnTo>
                    <a:lnTo>
                      <a:pt x="1277459" y="181883"/>
                    </a:lnTo>
                    <a:lnTo>
                      <a:pt x="1320255" y="209700"/>
                    </a:lnTo>
                    <a:lnTo>
                      <a:pt x="1345932" y="209700"/>
                    </a:lnTo>
                    <a:lnTo>
                      <a:pt x="1363051" y="201142"/>
                    </a:lnTo>
                    <a:lnTo>
                      <a:pt x="1401567" y="199002"/>
                    </a:lnTo>
                    <a:lnTo>
                      <a:pt x="1457204" y="205422"/>
                    </a:lnTo>
                    <a:lnTo>
                      <a:pt x="1482879" y="222539"/>
                    </a:lnTo>
                    <a:lnTo>
                      <a:pt x="1482879" y="241797"/>
                    </a:lnTo>
                    <a:lnTo>
                      <a:pt x="1504277" y="267475"/>
                    </a:lnTo>
                    <a:lnTo>
                      <a:pt x="1527815" y="269614"/>
                    </a:lnTo>
                    <a:lnTo>
                      <a:pt x="1532098" y="286733"/>
                    </a:lnTo>
                    <a:lnTo>
                      <a:pt x="1562051" y="323109"/>
                    </a:lnTo>
                    <a:lnTo>
                      <a:pt x="1557773" y="338089"/>
                    </a:lnTo>
                    <a:lnTo>
                      <a:pt x="1521399" y="338089"/>
                    </a:lnTo>
                    <a:lnTo>
                      <a:pt x="1512837" y="353067"/>
                    </a:lnTo>
                    <a:lnTo>
                      <a:pt x="1480740" y="353067"/>
                    </a:lnTo>
                    <a:lnTo>
                      <a:pt x="1470040" y="363765"/>
                    </a:lnTo>
                    <a:lnTo>
                      <a:pt x="1472181" y="376605"/>
                    </a:lnTo>
                    <a:lnTo>
                      <a:pt x="1463621" y="391584"/>
                    </a:lnTo>
                    <a:lnTo>
                      <a:pt x="1452923" y="385164"/>
                    </a:lnTo>
                    <a:lnTo>
                      <a:pt x="1446506" y="398003"/>
                    </a:lnTo>
                    <a:lnTo>
                      <a:pt x="1444362" y="427959"/>
                    </a:lnTo>
                    <a:lnTo>
                      <a:pt x="1459342" y="436520"/>
                    </a:lnTo>
                    <a:lnTo>
                      <a:pt x="1502137" y="472895"/>
                    </a:lnTo>
                    <a:lnTo>
                      <a:pt x="1544934" y="528531"/>
                    </a:lnTo>
                    <a:lnTo>
                      <a:pt x="1564195" y="528531"/>
                    </a:lnTo>
                    <a:lnTo>
                      <a:pt x="1592009" y="509273"/>
                    </a:lnTo>
                    <a:lnTo>
                      <a:pt x="1596347" y="517225"/>
                    </a:lnTo>
                    <a:lnTo>
                      <a:pt x="1596347" y="4178812"/>
                    </a:lnTo>
                    <a:lnTo>
                      <a:pt x="1592009" y="4176884"/>
                    </a:lnTo>
                    <a:lnTo>
                      <a:pt x="1585593" y="4161905"/>
                    </a:lnTo>
                    <a:lnTo>
                      <a:pt x="1568471" y="4161905"/>
                    </a:lnTo>
                    <a:lnTo>
                      <a:pt x="1551353" y="4146927"/>
                    </a:lnTo>
                    <a:lnTo>
                      <a:pt x="1544934" y="4134088"/>
                    </a:lnTo>
                    <a:lnTo>
                      <a:pt x="1525676" y="4127668"/>
                    </a:lnTo>
                    <a:lnTo>
                      <a:pt x="1512837" y="4101991"/>
                    </a:lnTo>
                    <a:lnTo>
                      <a:pt x="1444362" y="4052776"/>
                    </a:lnTo>
                    <a:lnTo>
                      <a:pt x="1416545" y="4046357"/>
                    </a:lnTo>
                    <a:lnTo>
                      <a:pt x="1375889" y="4020679"/>
                    </a:lnTo>
                    <a:lnTo>
                      <a:pt x="1337373" y="4022818"/>
                    </a:lnTo>
                    <a:lnTo>
                      <a:pt x="1313835" y="3999281"/>
                    </a:lnTo>
                    <a:lnTo>
                      <a:pt x="1311695" y="3984303"/>
                    </a:lnTo>
                    <a:lnTo>
                      <a:pt x="1283878" y="3960765"/>
                    </a:lnTo>
                    <a:lnTo>
                      <a:pt x="1271039" y="3960765"/>
                    </a:lnTo>
                    <a:lnTo>
                      <a:pt x="1245362" y="3958625"/>
                    </a:lnTo>
                    <a:lnTo>
                      <a:pt x="1260340" y="3945787"/>
                    </a:lnTo>
                    <a:lnTo>
                      <a:pt x="1275323" y="3939367"/>
                    </a:lnTo>
                    <a:lnTo>
                      <a:pt x="1266759" y="3924387"/>
                    </a:lnTo>
                    <a:lnTo>
                      <a:pt x="1266759" y="3915829"/>
                    </a:lnTo>
                    <a:lnTo>
                      <a:pt x="1290298" y="3922248"/>
                    </a:lnTo>
                    <a:lnTo>
                      <a:pt x="1307420" y="3935087"/>
                    </a:lnTo>
                    <a:lnTo>
                      <a:pt x="1311695" y="3932948"/>
                    </a:lnTo>
                    <a:lnTo>
                      <a:pt x="1333093" y="3935087"/>
                    </a:lnTo>
                    <a:lnTo>
                      <a:pt x="1337373" y="3905131"/>
                    </a:lnTo>
                    <a:lnTo>
                      <a:pt x="1326673" y="3898711"/>
                    </a:lnTo>
                    <a:lnTo>
                      <a:pt x="1326673" y="3877312"/>
                    </a:lnTo>
                    <a:lnTo>
                      <a:pt x="1348073" y="3855915"/>
                    </a:lnTo>
                    <a:lnTo>
                      <a:pt x="1348073" y="3847356"/>
                    </a:lnTo>
                    <a:lnTo>
                      <a:pt x="1356631" y="3838796"/>
                    </a:lnTo>
                    <a:lnTo>
                      <a:pt x="1371613" y="3840936"/>
                    </a:lnTo>
                    <a:lnTo>
                      <a:pt x="1380170" y="3828098"/>
                    </a:lnTo>
                    <a:lnTo>
                      <a:pt x="1393012" y="3825957"/>
                    </a:lnTo>
                    <a:lnTo>
                      <a:pt x="1393012" y="3817398"/>
                    </a:lnTo>
                    <a:lnTo>
                      <a:pt x="1371613" y="3810979"/>
                    </a:lnTo>
                    <a:lnTo>
                      <a:pt x="1365190" y="3800281"/>
                    </a:lnTo>
                    <a:lnTo>
                      <a:pt x="1354492" y="3808839"/>
                    </a:lnTo>
                    <a:lnTo>
                      <a:pt x="1339517" y="3793861"/>
                    </a:lnTo>
                    <a:lnTo>
                      <a:pt x="1324534" y="3763903"/>
                    </a:lnTo>
                    <a:lnTo>
                      <a:pt x="1360915" y="3759623"/>
                    </a:lnTo>
                    <a:lnTo>
                      <a:pt x="1386589" y="3763903"/>
                    </a:lnTo>
                    <a:lnTo>
                      <a:pt x="1399428" y="3748925"/>
                    </a:lnTo>
                    <a:lnTo>
                      <a:pt x="1386589" y="3748925"/>
                    </a:lnTo>
                    <a:lnTo>
                      <a:pt x="1375889" y="3738226"/>
                    </a:lnTo>
                    <a:lnTo>
                      <a:pt x="1399428" y="3723247"/>
                    </a:lnTo>
                    <a:lnTo>
                      <a:pt x="1455062" y="3693290"/>
                    </a:lnTo>
                    <a:lnTo>
                      <a:pt x="1461481" y="3678311"/>
                    </a:lnTo>
                    <a:lnTo>
                      <a:pt x="1455062" y="3667612"/>
                    </a:lnTo>
                    <a:lnTo>
                      <a:pt x="1427245" y="3671892"/>
                    </a:lnTo>
                    <a:lnTo>
                      <a:pt x="1403710" y="3686870"/>
                    </a:lnTo>
                    <a:lnTo>
                      <a:pt x="1382312" y="3682592"/>
                    </a:lnTo>
                    <a:lnTo>
                      <a:pt x="1378029" y="3684731"/>
                    </a:lnTo>
                    <a:lnTo>
                      <a:pt x="1378029" y="3682592"/>
                    </a:lnTo>
                    <a:lnTo>
                      <a:pt x="1384448" y="3635516"/>
                    </a:lnTo>
                    <a:lnTo>
                      <a:pt x="1397287" y="3629097"/>
                    </a:lnTo>
                    <a:lnTo>
                      <a:pt x="1420825" y="3592719"/>
                    </a:lnTo>
                    <a:lnTo>
                      <a:pt x="1472181" y="3590580"/>
                    </a:lnTo>
                    <a:lnTo>
                      <a:pt x="1491439" y="3575600"/>
                    </a:lnTo>
                    <a:lnTo>
                      <a:pt x="1487159" y="3549924"/>
                    </a:lnTo>
                    <a:lnTo>
                      <a:pt x="1500001" y="3511408"/>
                    </a:lnTo>
                    <a:lnTo>
                      <a:pt x="1495718" y="3481450"/>
                    </a:lnTo>
                    <a:lnTo>
                      <a:pt x="1465761" y="3460052"/>
                    </a:lnTo>
                    <a:lnTo>
                      <a:pt x="1472181" y="3415116"/>
                    </a:lnTo>
                    <a:lnTo>
                      <a:pt x="1493579" y="3410836"/>
                    </a:lnTo>
                    <a:lnTo>
                      <a:pt x="1510701" y="3387299"/>
                    </a:lnTo>
                    <a:lnTo>
                      <a:pt x="1510701" y="3359482"/>
                    </a:lnTo>
                    <a:lnTo>
                      <a:pt x="1495718" y="3350922"/>
                    </a:lnTo>
                    <a:lnTo>
                      <a:pt x="1487159" y="3327385"/>
                    </a:lnTo>
                    <a:lnTo>
                      <a:pt x="1472181" y="3342363"/>
                    </a:lnTo>
                    <a:lnTo>
                      <a:pt x="1440084" y="3335944"/>
                    </a:lnTo>
                    <a:lnTo>
                      <a:pt x="1412265" y="3318825"/>
                    </a:lnTo>
                    <a:lnTo>
                      <a:pt x="1388728" y="3323105"/>
                    </a:lnTo>
                    <a:lnTo>
                      <a:pt x="1369470" y="3310266"/>
                    </a:lnTo>
                    <a:lnTo>
                      <a:pt x="1341653" y="3310266"/>
                    </a:lnTo>
                    <a:lnTo>
                      <a:pt x="1303137" y="3301707"/>
                    </a:lnTo>
                    <a:lnTo>
                      <a:pt x="1288158" y="3316686"/>
                    </a:lnTo>
                    <a:lnTo>
                      <a:pt x="1277459" y="3295288"/>
                    </a:lnTo>
                    <a:lnTo>
                      <a:pt x="1245362" y="3273890"/>
                    </a:lnTo>
                    <a:lnTo>
                      <a:pt x="1221828" y="3222535"/>
                    </a:lnTo>
                    <a:lnTo>
                      <a:pt x="1204706" y="3224674"/>
                    </a:lnTo>
                    <a:lnTo>
                      <a:pt x="1168333" y="3252491"/>
                    </a:lnTo>
                    <a:lnTo>
                      <a:pt x="1144791" y="3248213"/>
                    </a:lnTo>
                    <a:lnTo>
                      <a:pt x="1121253" y="3254632"/>
                    </a:lnTo>
                    <a:lnTo>
                      <a:pt x="1091297" y="3239652"/>
                    </a:lnTo>
                    <a:lnTo>
                      <a:pt x="1072042" y="3261052"/>
                    </a:lnTo>
                    <a:lnTo>
                      <a:pt x="1024963" y="3213976"/>
                    </a:lnTo>
                    <a:lnTo>
                      <a:pt x="1014264" y="3179738"/>
                    </a:lnTo>
                    <a:lnTo>
                      <a:pt x="1014264" y="3151921"/>
                    </a:lnTo>
                    <a:lnTo>
                      <a:pt x="995005" y="3149782"/>
                    </a:lnTo>
                    <a:lnTo>
                      <a:pt x="992866" y="3128384"/>
                    </a:lnTo>
                    <a:lnTo>
                      <a:pt x="971467" y="3111265"/>
                    </a:lnTo>
                    <a:lnTo>
                      <a:pt x="913694" y="3119824"/>
                    </a:lnTo>
                    <a:lnTo>
                      <a:pt x="885877" y="3081307"/>
                    </a:lnTo>
                    <a:lnTo>
                      <a:pt x="898715" y="3057771"/>
                    </a:lnTo>
                    <a:lnTo>
                      <a:pt x="877316" y="3040652"/>
                    </a:lnTo>
                    <a:lnTo>
                      <a:pt x="862338" y="2991437"/>
                    </a:lnTo>
                    <a:lnTo>
                      <a:pt x="838800" y="2989296"/>
                    </a:lnTo>
                    <a:lnTo>
                      <a:pt x="813122" y="3004276"/>
                    </a:lnTo>
                    <a:lnTo>
                      <a:pt x="759627" y="3004276"/>
                    </a:lnTo>
                    <a:lnTo>
                      <a:pt x="708277" y="2987157"/>
                    </a:lnTo>
                    <a:lnTo>
                      <a:pt x="693294" y="3002135"/>
                    </a:lnTo>
                    <a:lnTo>
                      <a:pt x="695435" y="3023534"/>
                    </a:lnTo>
                    <a:lnTo>
                      <a:pt x="671896" y="3027813"/>
                    </a:lnTo>
                    <a:lnTo>
                      <a:pt x="654782" y="3023534"/>
                    </a:lnTo>
                    <a:lnTo>
                      <a:pt x="654782" y="2997856"/>
                    </a:lnTo>
                    <a:lnTo>
                      <a:pt x="631240" y="2970039"/>
                    </a:lnTo>
                    <a:lnTo>
                      <a:pt x="633383" y="2942221"/>
                    </a:lnTo>
                    <a:lnTo>
                      <a:pt x="611985" y="2907984"/>
                    </a:lnTo>
                    <a:lnTo>
                      <a:pt x="609843" y="2882307"/>
                    </a:lnTo>
                    <a:lnTo>
                      <a:pt x="618401" y="2865189"/>
                    </a:lnTo>
                    <a:lnTo>
                      <a:pt x="641938" y="2886587"/>
                    </a:lnTo>
                    <a:lnTo>
                      <a:pt x="697577" y="2878028"/>
                    </a:lnTo>
                    <a:lnTo>
                      <a:pt x="718975" y="2843790"/>
                    </a:lnTo>
                    <a:lnTo>
                      <a:pt x="731810" y="2833092"/>
                    </a:lnTo>
                    <a:lnTo>
                      <a:pt x="703993" y="2813834"/>
                    </a:lnTo>
                    <a:lnTo>
                      <a:pt x="701854" y="2794575"/>
                    </a:lnTo>
                    <a:lnTo>
                      <a:pt x="663337" y="2760339"/>
                    </a:lnTo>
                    <a:lnTo>
                      <a:pt x="629101" y="2751779"/>
                    </a:lnTo>
                    <a:lnTo>
                      <a:pt x="620541" y="2717542"/>
                    </a:lnTo>
                    <a:lnTo>
                      <a:pt x="599143" y="2702564"/>
                    </a:lnTo>
                    <a:lnTo>
                      <a:pt x="571326" y="2664048"/>
                    </a:lnTo>
                    <a:lnTo>
                      <a:pt x="558490" y="2636231"/>
                    </a:lnTo>
                    <a:lnTo>
                      <a:pt x="534949" y="2610553"/>
                    </a:lnTo>
                    <a:lnTo>
                      <a:pt x="534949" y="2578456"/>
                    </a:lnTo>
                    <a:lnTo>
                      <a:pt x="515694" y="2557058"/>
                    </a:lnTo>
                    <a:lnTo>
                      <a:pt x="524251" y="2529240"/>
                    </a:lnTo>
                    <a:lnTo>
                      <a:pt x="517831" y="2505703"/>
                    </a:lnTo>
                    <a:lnTo>
                      <a:pt x="472899" y="2488584"/>
                    </a:lnTo>
                    <a:lnTo>
                      <a:pt x="457917" y="2488584"/>
                    </a:lnTo>
                    <a:lnTo>
                      <a:pt x="445078" y="2473606"/>
                    </a:lnTo>
                    <a:lnTo>
                      <a:pt x="415121" y="2482165"/>
                    </a:lnTo>
                    <a:lnTo>
                      <a:pt x="387307" y="2503563"/>
                    </a:lnTo>
                    <a:lnTo>
                      <a:pt x="368045" y="2469326"/>
                    </a:lnTo>
                    <a:lnTo>
                      <a:pt x="344510" y="2467186"/>
                    </a:lnTo>
                    <a:lnTo>
                      <a:pt x="318829" y="2480025"/>
                    </a:lnTo>
                    <a:lnTo>
                      <a:pt x="297431" y="2445789"/>
                    </a:lnTo>
                    <a:lnTo>
                      <a:pt x="273895" y="2458628"/>
                    </a:lnTo>
                    <a:lnTo>
                      <a:pt x="256776" y="2445789"/>
                    </a:lnTo>
                    <a:lnTo>
                      <a:pt x="248220" y="2447928"/>
                    </a:lnTo>
                    <a:lnTo>
                      <a:pt x="243937" y="2417972"/>
                    </a:lnTo>
                    <a:lnTo>
                      <a:pt x="228959" y="2398713"/>
                    </a:lnTo>
                    <a:lnTo>
                      <a:pt x="218259" y="2368756"/>
                    </a:lnTo>
                    <a:lnTo>
                      <a:pt x="211840" y="2358058"/>
                    </a:lnTo>
                    <a:lnTo>
                      <a:pt x="199001" y="2332380"/>
                    </a:lnTo>
                    <a:lnTo>
                      <a:pt x="201142" y="2319541"/>
                    </a:lnTo>
                    <a:lnTo>
                      <a:pt x="194725" y="2302422"/>
                    </a:lnTo>
                    <a:lnTo>
                      <a:pt x="186162" y="2293863"/>
                    </a:lnTo>
                    <a:lnTo>
                      <a:pt x="190442" y="2283164"/>
                    </a:lnTo>
                    <a:lnTo>
                      <a:pt x="188303" y="2266046"/>
                    </a:lnTo>
                    <a:lnTo>
                      <a:pt x="166904" y="2263905"/>
                    </a:lnTo>
                    <a:lnTo>
                      <a:pt x="181883" y="2240369"/>
                    </a:lnTo>
                    <a:lnTo>
                      <a:pt x="179742" y="2221110"/>
                    </a:lnTo>
                    <a:lnTo>
                      <a:pt x="196861" y="2206130"/>
                    </a:lnTo>
                    <a:lnTo>
                      <a:pt x="196861" y="2184733"/>
                    </a:lnTo>
                    <a:lnTo>
                      <a:pt x="147645" y="2097002"/>
                    </a:lnTo>
                    <a:lnTo>
                      <a:pt x="156206" y="2017829"/>
                    </a:lnTo>
                    <a:lnTo>
                      <a:pt x="169044" y="2009271"/>
                    </a:lnTo>
                    <a:lnTo>
                      <a:pt x="175464" y="1979313"/>
                    </a:lnTo>
                    <a:lnTo>
                      <a:pt x="192581" y="1957915"/>
                    </a:lnTo>
                    <a:lnTo>
                      <a:pt x="194725" y="1951496"/>
                    </a:lnTo>
                    <a:lnTo>
                      <a:pt x="192581" y="1947216"/>
                    </a:lnTo>
                    <a:lnTo>
                      <a:pt x="184026" y="1930098"/>
                    </a:lnTo>
                    <a:lnTo>
                      <a:pt x="184026" y="1927957"/>
                    </a:lnTo>
                    <a:lnTo>
                      <a:pt x="190442" y="1904421"/>
                    </a:lnTo>
                    <a:lnTo>
                      <a:pt x="181883" y="1889441"/>
                    </a:lnTo>
                    <a:lnTo>
                      <a:pt x="181883" y="1883021"/>
                    </a:lnTo>
                    <a:lnTo>
                      <a:pt x="190442" y="1880882"/>
                    </a:lnTo>
                    <a:lnTo>
                      <a:pt x="199001" y="1898001"/>
                    </a:lnTo>
                    <a:lnTo>
                      <a:pt x="218259" y="1891582"/>
                    </a:lnTo>
                    <a:lnTo>
                      <a:pt x="216123" y="1870182"/>
                    </a:lnTo>
                    <a:lnTo>
                      <a:pt x="228959" y="1861624"/>
                    </a:lnTo>
                    <a:lnTo>
                      <a:pt x="250356" y="1874462"/>
                    </a:lnTo>
                    <a:lnTo>
                      <a:pt x="276034" y="1855204"/>
                    </a:lnTo>
                    <a:lnTo>
                      <a:pt x="282453" y="1835946"/>
                    </a:lnTo>
                    <a:lnTo>
                      <a:pt x="295292" y="1831667"/>
                    </a:lnTo>
                    <a:lnTo>
                      <a:pt x="325249" y="1842365"/>
                    </a:lnTo>
                    <a:lnTo>
                      <a:pt x="338087" y="1827387"/>
                    </a:lnTo>
                    <a:lnTo>
                      <a:pt x="318829" y="1801710"/>
                    </a:lnTo>
                    <a:lnTo>
                      <a:pt x="301715" y="1801710"/>
                    </a:lnTo>
                    <a:lnTo>
                      <a:pt x="293153" y="1805990"/>
                    </a:lnTo>
                    <a:lnTo>
                      <a:pt x="269618" y="1805990"/>
                    </a:lnTo>
                    <a:lnTo>
                      <a:pt x="256776" y="1786731"/>
                    </a:lnTo>
                    <a:lnTo>
                      <a:pt x="231098" y="1784590"/>
                    </a:lnTo>
                    <a:lnTo>
                      <a:pt x="205423" y="1756774"/>
                    </a:lnTo>
                    <a:lnTo>
                      <a:pt x="209700" y="1743935"/>
                    </a:lnTo>
                    <a:lnTo>
                      <a:pt x="233237" y="1763193"/>
                    </a:lnTo>
                    <a:lnTo>
                      <a:pt x="233237" y="1743935"/>
                    </a:lnTo>
                    <a:lnTo>
                      <a:pt x="226822" y="1731096"/>
                    </a:lnTo>
                    <a:lnTo>
                      <a:pt x="241797" y="1718257"/>
                    </a:lnTo>
                    <a:lnTo>
                      <a:pt x="218259" y="1722537"/>
                    </a:lnTo>
                    <a:cubicBezTo>
                      <a:pt x="218259" y="1722537"/>
                      <a:pt x="192581" y="1737515"/>
                      <a:pt x="188303" y="1737515"/>
                    </a:cubicBezTo>
                    <a:cubicBezTo>
                      <a:pt x="186162" y="1737515"/>
                      <a:pt x="186162" y="1739656"/>
                      <a:pt x="184026" y="1743935"/>
                    </a:cubicBezTo>
                    <a:lnTo>
                      <a:pt x="179742" y="1716118"/>
                    </a:lnTo>
                    <a:lnTo>
                      <a:pt x="228959" y="1669042"/>
                    </a:lnTo>
                    <a:lnTo>
                      <a:pt x="254636" y="1656203"/>
                    </a:lnTo>
                    <a:lnTo>
                      <a:pt x="282453" y="1606987"/>
                    </a:lnTo>
                    <a:lnTo>
                      <a:pt x="312414" y="1562053"/>
                    </a:lnTo>
                    <a:lnTo>
                      <a:pt x="333812" y="1510698"/>
                    </a:lnTo>
                    <a:lnTo>
                      <a:pt x="376607" y="1437945"/>
                    </a:lnTo>
                    <a:lnTo>
                      <a:pt x="406562" y="1363050"/>
                    </a:lnTo>
                    <a:lnTo>
                      <a:pt x="400142" y="1330955"/>
                    </a:lnTo>
                    <a:lnTo>
                      <a:pt x="355209" y="1279600"/>
                    </a:lnTo>
                    <a:lnTo>
                      <a:pt x="327389" y="1271039"/>
                    </a:lnTo>
                    <a:lnTo>
                      <a:pt x="278173" y="1202566"/>
                    </a:lnTo>
                    <a:lnTo>
                      <a:pt x="286733" y="1170469"/>
                    </a:lnTo>
                    <a:lnTo>
                      <a:pt x="305990" y="1142652"/>
                    </a:lnTo>
                    <a:lnTo>
                      <a:pt x="303851" y="1110555"/>
                    </a:lnTo>
                    <a:lnTo>
                      <a:pt x="271754" y="1089158"/>
                    </a:lnTo>
                    <a:lnTo>
                      <a:pt x="261056" y="1065619"/>
                    </a:lnTo>
                    <a:lnTo>
                      <a:pt x="258918" y="1027102"/>
                    </a:lnTo>
                    <a:lnTo>
                      <a:pt x="267475" y="1016404"/>
                    </a:lnTo>
                    <a:lnTo>
                      <a:pt x="258918" y="997146"/>
                    </a:lnTo>
                    <a:lnTo>
                      <a:pt x="233237" y="992866"/>
                    </a:lnTo>
                    <a:lnTo>
                      <a:pt x="220398" y="975749"/>
                    </a:lnTo>
                    <a:lnTo>
                      <a:pt x="220398" y="941511"/>
                    </a:lnTo>
                    <a:lnTo>
                      <a:pt x="235378" y="922254"/>
                    </a:lnTo>
                    <a:lnTo>
                      <a:pt x="213980" y="917974"/>
                    </a:lnTo>
                    <a:lnTo>
                      <a:pt x="213980" y="900855"/>
                    </a:lnTo>
                    <a:lnTo>
                      <a:pt x="218259" y="832382"/>
                    </a:lnTo>
                    <a:lnTo>
                      <a:pt x="237520" y="828102"/>
                    </a:lnTo>
                    <a:lnTo>
                      <a:pt x="190442" y="718973"/>
                    </a:lnTo>
                    <a:lnTo>
                      <a:pt x="147645" y="639801"/>
                    </a:lnTo>
                    <a:lnTo>
                      <a:pt x="139087" y="609843"/>
                    </a:lnTo>
                    <a:lnTo>
                      <a:pt x="113409" y="582026"/>
                    </a:lnTo>
                    <a:lnTo>
                      <a:pt x="130531" y="532809"/>
                    </a:lnTo>
                    <a:lnTo>
                      <a:pt x="151929" y="498573"/>
                    </a:lnTo>
                    <a:lnTo>
                      <a:pt x="162628" y="468617"/>
                    </a:lnTo>
                    <a:lnTo>
                      <a:pt x="149786" y="455778"/>
                    </a:lnTo>
                    <a:lnTo>
                      <a:pt x="102711" y="425820"/>
                    </a:lnTo>
                    <a:lnTo>
                      <a:pt x="94151" y="406562"/>
                    </a:lnTo>
                    <a:lnTo>
                      <a:pt x="79172" y="383025"/>
                    </a:lnTo>
                    <a:lnTo>
                      <a:pt x="51355" y="368045"/>
                    </a:lnTo>
                    <a:lnTo>
                      <a:pt x="36377" y="365906"/>
                    </a:lnTo>
                    <a:lnTo>
                      <a:pt x="19258" y="318831"/>
                    </a:lnTo>
                    <a:lnTo>
                      <a:pt x="4280" y="301712"/>
                    </a:lnTo>
                    <a:lnTo>
                      <a:pt x="12842" y="265336"/>
                    </a:lnTo>
                    <a:lnTo>
                      <a:pt x="17119" y="237517"/>
                    </a:lnTo>
                    <a:lnTo>
                      <a:pt x="0" y="231099"/>
                    </a:lnTo>
                    <a:lnTo>
                      <a:pt x="17119" y="218261"/>
                    </a:lnTo>
                    <a:lnTo>
                      <a:pt x="44939" y="207561"/>
                    </a:lnTo>
                    <a:lnTo>
                      <a:pt x="57775" y="205422"/>
                    </a:lnTo>
                    <a:lnTo>
                      <a:pt x="57775" y="169044"/>
                    </a:lnTo>
                    <a:lnTo>
                      <a:pt x="85592" y="141227"/>
                    </a:lnTo>
                    <a:lnTo>
                      <a:pt x="111270" y="136947"/>
                    </a:lnTo>
                    <a:lnTo>
                      <a:pt x="128387" y="115550"/>
                    </a:lnTo>
                    <a:lnTo>
                      <a:pt x="126248" y="85592"/>
                    </a:lnTo>
                    <a:lnTo>
                      <a:pt x="143367" y="83453"/>
                    </a:lnTo>
                    <a:lnTo>
                      <a:pt x="164764" y="92011"/>
                    </a:lnTo>
                    <a:lnTo>
                      <a:pt x="177603" y="74894"/>
                    </a:lnTo>
                    <a:lnTo>
                      <a:pt x="177603" y="53496"/>
                    </a:lnTo>
                    <a:lnTo>
                      <a:pt x="201142" y="55635"/>
                    </a:lnTo>
                    <a:lnTo>
                      <a:pt x="209700" y="64194"/>
                    </a:lnTo>
                    <a:lnTo>
                      <a:pt x="209700" y="85592"/>
                    </a:lnTo>
                    <a:lnTo>
                      <a:pt x="218259" y="98431"/>
                    </a:lnTo>
                    <a:lnTo>
                      <a:pt x="220398" y="72754"/>
                    </a:lnTo>
                    <a:lnTo>
                      <a:pt x="228959" y="59916"/>
                    </a:lnTo>
                    <a:lnTo>
                      <a:pt x="241797" y="62055"/>
                    </a:lnTo>
                    <a:lnTo>
                      <a:pt x="250356" y="57775"/>
                    </a:lnTo>
                    <a:lnTo>
                      <a:pt x="233237" y="44936"/>
                    </a:lnTo>
                    <a:lnTo>
                      <a:pt x="233237" y="36377"/>
                    </a:lnTo>
                    <a:lnTo>
                      <a:pt x="246076" y="38516"/>
                    </a:lnTo>
                    <a:lnTo>
                      <a:pt x="258918" y="36377"/>
                    </a:lnTo>
                    <a:lnTo>
                      <a:pt x="258918" y="21399"/>
                    </a:lnTo>
                    <a:lnTo>
                      <a:pt x="252495" y="19258"/>
                    </a:lnTo>
                    <a:lnTo>
                      <a:pt x="246076" y="6419"/>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18" name="Freeform 7">
                <a:extLst>
                  <a:ext uri="{FF2B5EF4-FFF2-40B4-BE49-F238E27FC236}">
                    <a16:creationId xmlns:a16="http://schemas.microsoft.com/office/drawing/2014/main" id="{A9AF4966-1330-8431-FF5D-81887E9CAB6E}"/>
                  </a:ext>
                </a:extLst>
              </p:cNvPr>
              <p:cNvSpPr/>
              <p:nvPr/>
            </p:nvSpPr>
            <p:spPr>
              <a:xfrm>
                <a:off x="8659141" y="666170"/>
                <a:ext cx="2146213" cy="2460767"/>
              </a:xfrm>
              <a:custGeom>
                <a:avLst/>
                <a:gdLst>
                  <a:gd name="connsiteX0" fmla="*/ 589280 w 636904"/>
                  <a:gd name="connsiteY0" fmla="*/ 132080 h 730250"/>
                  <a:gd name="connsiteX1" fmla="*/ 593090 w 636904"/>
                  <a:gd name="connsiteY1" fmla="*/ 131445 h 730250"/>
                  <a:gd name="connsiteX2" fmla="*/ 593090 w 636904"/>
                  <a:gd name="connsiteY2" fmla="*/ 120650 h 730250"/>
                  <a:gd name="connsiteX3" fmla="*/ 601345 w 636904"/>
                  <a:gd name="connsiteY3" fmla="*/ 112395 h 730250"/>
                  <a:gd name="connsiteX4" fmla="*/ 608965 w 636904"/>
                  <a:gd name="connsiteY4" fmla="*/ 111125 h 730250"/>
                  <a:gd name="connsiteX5" fmla="*/ 614045 w 636904"/>
                  <a:gd name="connsiteY5" fmla="*/ 104775 h 730250"/>
                  <a:gd name="connsiteX6" fmla="*/ 613410 w 636904"/>
                  <a:gd name="connsiteY6" fmla="*/ 95885 h 730250"/>
                  <a:gd name="connsiteX7" fmla="*/ 618490 w 636904"/>
                  <a:gd name="connsiteY7" fmla="*/ 95250 h 730250"/>
                  <a:gd name="connsiteX8" fmla="*/ 624840 w 636904"/>
                  <a:gd name="connsiteY8" fmla="*/ 97790 h 730250"/>
                  <a:gd name="connsiteX9" fmla="*/ 628650 w 636904"/>
                  <a:gd name="connsiteY9" fmla="*/ 92710 h 730250"/>
                  <a:gd name="connsiteX10" fmla="*/ 628650 w 636904"/>
                  <a:gd name="connsiteY10" fmla="*/ 86360 h 730250"/>
                  <a:gd name="connsiteX11" fmla="*/ 626745 w 636904"/>
                  <a:gd name="connsiteY11" fmla="*/ 86360 h 730250"/>
                  <a:gd name="connsiteX12" fmla="*/ 622300 w 636904"/>
                  <a:gd name="connsiteY12" fmla="*/ 82550 h 730250"/>
                  <a:gd name="connsiteX13" fmla="*/ 619760 w 636904"/>
                  <a:gd name="connsiteY13" fmla="*/ 82550 h 730250"/>
                  <a:gd name="connsiteX14" fmla="*/ 617855 w 636904"/>
                  <a:gd name="connsiteY14" fmla="*/ 83820 h 730250"/>
                  <a:gd name="connsiteX15" fmla="*/ 617855 w 636904"/>
                  <a:gd name="connsiteY15" fmla="*/ 87630 h 730250"/>
                  <a:gd name="connsiteX16" fmla="*/ 615315 w 636904"/>
                  <a:gd name="connsiteY16" fmla="*/ 85090 h 730250"/>
                  <a:gd name="connsiteX17" fmla="*/ 614045 w 636904"/>
                  <a:gd name="connsiteY17" fmla="*/ 81280 h 730250"/>
                  <a:gd name="connsiteX18" fmla="*/ 610870 w 636904"/>
                  <a:gd name="connsiteY18" fmla="*/ 81280 h 730250"/>
                  <a:gd name="connsiteX19" fmla="*/ 611505 w 636904"/>
                  <a:gd name="connsiteY19" fmla="*/ 84455 h 730250"/>
                  <a:gd name="connsiteX20" fmla="*/ 610870 w 636904"/>
                  <a:gd name="connsiteY20" fmla="*/ 90805 h 730250"/>
                  <a:gd name="connsiteX21" fmla="*/ 608330 w 636904"/>
                  <a:gd name="connsiteY21" fmla="*/ 89535 h 730250"/>
                  <a:gd name="connsiteX22" fmla="*/ 605790 w 636904"/>
                  <a:gd name="connsiteY22" fmla="*/ 85090 h 730250"/>
                  <a:gd name="connsiteX23" fmla="*/ 601345 w 636904"/>
                  <a:gd name="connsiteY23" fmla="*/ 88265 h 730250"/>
                  <a:gd name="connsiteX24" fmla="*/ 600075 w 636904"/>
                  <a:gd name="connsiteY24" fmla="*/ 91440 h 730250"/>
                  <a:gd name="connsiteX25" fmla="*/ 598805 w 636904"/>
                  <a:gd name="connsiteY25" fmla="*/ 86360 h 730250"/>
                  <a:gd name="connsiteX26" fmla="*/ 597535 w 636904"/>
                  <a:gd name="connsiteY26" fmla="*/ 79375 h 730250"/>
                  <a:gd name="connsiteX27" fmla="*/ 594995 w 636904"/>
                  <a:gd name="connsiteY27" fmla="*/ 78740 h 730250"/>
                  <a:gd name="connsiteX28" fmla="*/ 592455 w 636904"/>
                  <a:gd name="connsiteY28" fmla="*/ 71755 h 730250"/>
                  <a:gd name="connsiteX29" fmla="*/ 589915 w 636904"/>
                  <a:gd name="connsiteY29" fmla="*/ 70485 h 730250"/>
                  <a:gd name="connsiteX30" fmla="*/ 584835 w 636904"/>
                  <a:gd name="connsiteY30" fmla="*/ 71120 h 730250"/>
                  <a:gd name="connsiteX31" fmla="*/ 580390 w 636904"/>
                  <a:gd name="connsiteY31" fmla="*/ 69215 h 730250"/>
                  <a:gd name="connsiteX32" fmla="*/ 573405 w 636904"/>
                  <a:gd name="connsiteY32" fmla="*/ 68580 h 730250"/>
                  <a:gd name="connsiteX33" fmla="*/ 569595 w 636904"/>
                  <a:gd name="connsiteY33" fmla="*/ 63500 h 730250"/>
                  <a:gd name="connsiteX34" fmla="*/ 570865 w 636904"/>
                  <a:gd name="connsiteY34" fmla="*/ 62230 h 730250"/>
                  <a:gd name="connsiteX35" fmla="*/ 579755 w 636904"/>
                  <a:gd name="connsiteY35" fmla="*/ 64770 h 730250"/>
                  <a:gd name="connsiteX36" fmla="*/ 587375 w 636904"/>
                  <a:gd name="connsiteY36" fmla="*/ 64135 h 730250"/>
                  <a:gd name="connsiteX37" fmla="*/ 593725 w 636904"/>
                  <a:gd name="connsiteY37" fmla="*/ 65405 h 730250"/>
                  <a:gd name="connsiteX38" fmla="*/ 605790 w 636904"/>
                  <a:gd name="connsiteY38" fmla="*/ 67310 h 730250"/>
                  <a:gd name="connsiteX39" fmla="*/ 614045 w 636904"/>
                  <a:gd name="connsiteY39" fmla="*/ 64135 h 730250"/>
                  <a:gd name="connsiteX40" fmla="*/ 619760 w 636904"/>
                  <a:gd name="connsiteY40" fmla="*/ 53340 h 730250"/>
                  <a:gd name="connsiteX41" fmla="*/ 631825 w 636904"/>
                  <a:gd name="connsiteY41" fmla="*/ 50165 h 730250"/>
                  <a:gd name="connsiteX42" fmla="*/ 636905 w 636904"/>
                  <a:gd name="connsiteY42" fmla="*/ 45720 h 730250"/>
                  <a:gd name="connsiteX43" fmla="*/ 636905 w 636904"/>
                  <a:gd name="connsiteY43" fmla="*/ 43815 h 730250"/>
                  <a:gd name="connsiteX44" fmla="*/ 633095 w 636904"/>
                  <a:gd name="connsiteY44" fmla="*/ 42545 h 730250"/>
                  <a:gd name="connsiteX45" fmla="*/ 631825 w 636904"/>
                  <a:gd name="connsiteY45" fmla="*/ 40005 h 730250"/>
                  <a:gd name="connsiteX46" fmla="*/ 627380 w 636904"/>
                  <a:gd name="connsiteY46" fmla="*/ 38735 h 730250"/>
                  <a:gd name="connsiteX47" fmla="*/ 621665 w 636904"/>
                  <a:gd name="connsiteY47" fmla="*/ 39370 h 730250"/>
                  <a:gd name="connsiteX48" fmla="*/ 614045 w 636904"/>
                  <a:gd name="connsiteY48" fmla="*/ 33020 h 730250"/>
                  <a:gd name="connsiteX49" fmla="*/ 610235 w 636904"/>
                  <a:gd name="connsiteY49" fmla="*/ 33020 h 730250"/>
                  <a:gd name="connsiteX50" fmla="*/ 605155 w 636904"/>
                  <a:gd name="connsiteY50" fmla="*/ 38735 h 730250"/>
                  <a:gd name="connsiteX51" fmla="*/ 601980 w 636904"/>
                  <a:gd name="connsiteY51" fmla="*/ 38735 h 730250"/>
                  <a:gd name="connsiteX52" fmla="*/ 601345 w 636904"/>
                  <a:gd name="connsiteY52" fmla="*/ 36830 h 730250"/>
                  <a:gd name="connsiteX53" fmla="*/ 606425 w 636904"/>
                  <a:gd name="connsiteY53" fmla="*/ 33655 h 730250"/>
                  <a:gd name="connsiteX54" fmla="*/ 607060 w 636904"/>
                  <a:gd name="connsiteY54" fmla="*/ 29210 h 730250"/>
                  <a:gd name="connsiteX55" fmla="*/ 601345 w 636904"/>
                  <a:gd name="connsiteY55" fmla="*/ 26670 h 730250"/>
                  <a:gd name="connsiteX56" fmla="*/ 600075 w 636904"/>
                  <a:gd name="connsiteY56" fmla="*/ 24765 h 730250"/>
                  <a:gd name="connsiteX57" fmla="*/ 595630 w 636904"/>
                  <a:gd name="connsiteY57" fmla="*/ 24765 h 730250"/>
                  <a:gd name="connsiteX58" fmla="*/ 591820 w 636904"/>
                  <a:gd name="connsiteY58" fmla="*/ 31750 h 730250"/>
                  <a:gd name="connsiteX59" fmla="*/ 589280 w 636904"/>
                  <a:gd name="connsiteY59" fmla="*/ 31750 h 730250"/>
                  <a:gd name="connsiteX60" fmla="*/ 589915 w 636904"/>
                  <a:gd name="connsiteY60" fmla="*/ 26670 h 730250"/>
                  <a:gd name="connsiteX61" fmla="*/ 587375 w 636904"/>
                  <a:gd name="connsiteY61" fmla="*/ 27305 h 730250"/>
                  <a:gd name="connsiteX62" fmla="*/ 584835 w 636904"/>
                  <a:gd name="connsiteY62" fmla="*/ 31115 h 730250"/>
                  <a:gd name="connsiteX63" fmla="*/ 582295 w 636904"/>
                  <a:gd name="connsiteY63" fmla="*/ 31115 h 730250"/>
                  <a:gd name="connsiteX64" fmla="*/ 581025 w 636904"/>
                  <a:gd name="connsiteY64" fmla="*/ 27940 h 730250"/>
                  <a:gd name="connsiteX65" fmla="*/ 584835 w 636904"/>
                  <a:gd name="connsiteY65" fmla="*/ 25400 h 730250"/>
                  <a:gd name="connsiteX66" fmla="*/ 584835 w 636904"/>
                  <a:gd name="connsiteY66" fmla="*/ 21590 h 730250"/>
                  <a:gd name="connsiteX67" fmla="*/ 579120 w 636904"/>
                  <a:gd name="connsiteY67" fmla="*/ 17780 h 730250"/>
                  <a:gd name="connsiteX68" fmla="*/ 573405 w 636904"/>
                  <a:gd name="connsiteY68" fmla="*/ 17780 h 730250"/>
                  <a:gd name="connsiteX69" fmla="*/ 569595 w 636904"/>
                  <a:gd name="connsiteY69" fmla="*/ 20320 h 730250"/>
                  <a:gd name="connsiteX70" fmla="*/ 568960 w 636904"/>
                  <a:gd name="connsiteY70" fmla="*/ 29210 h 730250"/>
                  <a:gd name="connsiteX71" fmla="*/ 565150 w 636904"/>
                  <a:gd name="connsiteY71" fmla="*/ 31115 h 730250"/>
                  <a:gd name="connsiteX72" fmla="*/ 564515 w 636904"/>
                  <a:gd name="connsiteY72" fmla="*/ 34290 h 730250"/>
                  <a:gd name="connsiteX73" fmla="*/ 568325 w 636904"/>
                  <a:gd name="connsiteY73" fmla="*/ 43180 h 730250"/>
                  <a:gd name="connsiteX74" fmla="*/ 567690 w 636904"/>
                  <a:gd name="connsiteY74" fmla="*/ 46990 h 730250"/>
                  <a:gd name="connsiteX75" fmla="*/ 564515 w 636904"/>
                  <a:gd name="connsiteY75" fmla="*/ 50165 h 730250"/>
                  <a:gd name="connsiteX76" fmla="*/ 561975 w 636904"/>
                  <a:gd name="connsiteY76" fmla="*/ 44450 h 730250"/>
                  <a:gd name="connsiteX77" fmla="*/ 558165 w 636904"/>
                  <a:gd name="connsiteY77" fmla="*/ 43815 h 730250"/>
                  <a:gd name="connsiteX78" fmla="*/ 557530 w 636904"/>
                  <a:gd name="connsiteY78" fmla="*/ 45720 h 730250"/>
                  <a:gd name="connsiteX79" fmla="*/ 552450 w 636904"/>
                  <a:gd name="connsiteY79" fmla="*/ 45085 h 730250"/>
                  <a:gd name="connsiteX80" fmla="*/ 544830 w 636904"/>
                  <a:gd name="connsiteY80" fmla="*/ 48260 h 730250"/>
                  <a:gd name="connsiteX81" fmla="*/ 550545 w 636904"/>
                  <a:gd name="connsiteY81" fmla="*/ 40005 h 730250"/>
                  <a:gd name="connsiteX82" fmla="*/ 554990 w 636904"/>
                  <a:gd name="connsiteY82" fmla="*/ 38735 h 730250"/>
                  <a:gd name="connsiteX83" fmla="*/ 558165 w 636904"/>
                  <a:gd name="connsiteY83" fmla="*/ 33020 h 730250"/>
                  <a:gd name="connsiteX84" fmla="*/ 557530 w 636904"/>
                  <a:gd name="connsiteY84" fmla="*/ 29845 h 730250"/>
                  <a:gd name="connsiteX85" fmla="*/ 554990 w 636904"/>
                  <a:gd name="connsiteY85" fmla="*/ 30480 h 730250"/>
                  <a:gd name="connsiteX86" fmla="*/ 548640 w 636904"/>
                  <a:gd name="connsiteY86" fmla="*/ 34925 h 730250"/>
                  <a:gd name="connsiteX87" fmla="*/ 544830 w 636904"/>
                  <a:gd name="connsiteY87" fmla="*/ 33655 h 730250"/>
                  <a:gd name="connsiteX88" fmla="*/ 545465 w 636904"/>
                  <a:gd name="connsiteY88" fmla="*/ 31115 h 730250"/>
                  <a:gd name="connsiteX89" fmla="*/ 549275 w 636904"/>
                  <a:gd name="connsiteY89" fmla="*/ 27940 h 730250"/>
                  <a:gd name="connsiteX90" fmla="*/ 549910 w 636904"/>
                  <a:gd name="connsiteY90" fmla="*/ 25400 h 730250"/>
                  <a:gd name="connsiteX91" fmla="*/ 544195 w 636904"/>
                  <a:gd name="connsiteY91" fmla="*/ 24130 h 730250"/>
                  <a:gd name="connsiteX92" fmla="*/ 542925 w 636904"/>
                  <a:gd name="connsiteY92" fmla="*/ 21590 h 730250"/>
                  <a:gd name="connsiteX93" fmla="*/ 547370 w 636904"/>
                  <a:gd name="connsiteY93" fmla="*/ 20320 h 730250"/>
                  <a:gd name="connsiteX94" fmla="*/ 549275 w 636904"/>
                  <a:gd name="connsiteY94" fmla="*/ 22225 h 730250"/>
                  <a:gd name="connsiteX95" fmla="*/ 555625 w 636904"/>
                  <a:gd name="connsiteY95" fmla="*/ 22225 h 730250"/>
                  <a:gd name="connsiteX96" fmla="*/ 559435 w 636904"/>
                  <a:gd name="connsiteY96" fmla="*/ 12700 h 730250"/>
                  <a:gd name="connsiteX97" fmla="*/ 558165 w 636904"/>
                  <a:gd name="connsiteY97" fmla="*/ 8890 h 730250"/>
                  <a:gd name="connsiteX98" fmla="*/ 551815 w 636904"/>
                  <a:gd name="connsiteY98" fmla="*/ 10160 h 730250"/>
                  <a:gd name="connsiteX99" fmla="*/ 549275 w 636904"/>
                  <a:gd name="connsiteY99" fmla="*/ 8255 h 730250"/>
                  <a:gd name="connsiteX100" fmla="*/ 550545 w 636904"/>
                  <a:gd name="connsiteY100" fmla="*/ 3810 h 730250"/>
                  <a:gd name="connsiteX101" fmla="*/ 548640 w 636904"/>
                  <a:gd name="connsiteY101" fmla="*/ 0 h 730250"/>
                  <a:gd name="connsiteX102" fmla="*/ 544830 w 636904"/>
                  <a:gd name="connsiteY102" fmla="*/ 3810 h 730250"/>
                  <a:gd name="connsiteX103" fmla="*/ 541655 w 636904"/>
                  <a:gd name="connsiteY103" fmla="*/ 3175 h 730250"/>
                  <a:gd name="connsiteX104" fmla="*/ 537845 w 636904"/>
                  <a:gd name="connsiteY104" fmla="*/ 0 h 730250"/>
                  <a:gd name="connsiteX105" fmla="*/ 533400 w 636904"/>
                  <a:gd name="connsiteY105" fmla="*/ 4445 h 730250"/>
                  <a:gd name="connsiteX106" fmla="*/ 533400 w 636904"/>
                  <a:gd name="connsiteY106" fmla="*/ 7620 h 730250"/>
                  <a:gd name="connsiteX107" fmla="*/ 537210 w 636904"/>
                  <a:gd name="connsiteY107" fmla="*/ 12065 h 730250"/>
                  <a:gd name="connsiteX108" fmla="*/ 534670 w 636904"/>
                  <a:gd name="connsiteY108" fmla="*/ 15240 h 730250"/>
                  <a:gd name="connsiteX109" fmla="*/ 532130 w 636904"/>
                  <a:gd name="connsiteY109" fmla="*/ 15240 h 730250"/>
                  <a:gd name="connsiteX110" fmla="*/ 527685 w 636904"/>
                  <a:gd name="connsiteY110" fmla="*/ 8890 h 730250"/>
                  <a:gd name="connsiteX111" fmla="*/ 524510 w 636904"/>
                  <a:gd name="connsiteY111" fmla="*/ 12065 h 730250"/>
                  <a:gd name="connsiteX112" fmla="*/ 522605 w 636904"/>
                  <a:gd name="connsiteY112" fmla="*/ 17145 h 730250"/>
                  <a:gd name="connsiteX113" fmla="*/ 523875 w 636904"/>
                  <a:gd name="connsiteY113" fmla="*/ 19685 h 730250"/>
                  <a:gd name="connsiteX114" fmla="*/ 528320 w 636904"/>
                  <a:gd name="connsiteY114" fmla="*/ 19685 h 730250"/>
                  <a:gd name="connsiteX115" fmla="*/ 530860 w 636904"/>
                  <a:gd name="connsiteY115" fmla="*/ 21590 h 730250"/>
                  <a:gd name="connsiteX116" fmla="*/ 530225 w 636904"/>
                  <a:gd name="connsiteY116" fmla="*/ 24130 h 730250"/>
                  <a:gd name="connsiteX117" fmla="*/ 526415 w 636904"/>
                  <a:gd name="connsiteY117" fmla="*/ 26035 h 730250"/>
                  <a:gd name="connsiteX118" fmla="*/ 526415 w 636904"/>
                  <a:gd name="connsiteY118" fmla="*/ 30480 h 730250"/>
                  <a:gd name="connsiteX119" fmla="*/ 522605 w 636904"/>
                  <a:gd name="connsiteY119" fmla="*/ 32385 h 730250"/>
                  <a:gd name="connsiteX120" fmla="*/ 522605 w 636904"/>
                  <a:gd name="connsiteY120" fmla="*/ 36195 h 730250"/>
                  <a:gd name="connsiteX121" fmla="*/ 523875 w 636904"/>
                  <a:gd name="connsiteY121" fmla="*/ 38100 h 730250"/>
                  <a:gd name="connsiteX122" fmla="*/ 520700 w 636904"/>
                  <a:gd name="connsiteY122" fmla="*/ 40640 h 730250"/>
                  <a:gd name="connsiteX123" fmla="*/ 522605 w 636904"/>
                  <a:gd name="connsiteY123" fmla="*/ 46990 h 730250"/>
                  <a:gd name="connsiteX124" fmla="*/ 520700 w 636904"/>
                  <a:gd name="connsiteY124" fmla="*/ 48895 h 730250"/>
                  <a:gd name="connsiteX125" fmla="*/ 516890 w 636904"/>
                  <a:gd name="connsiteY125" fmla="*/ 46355 h 730250"/>
                  <a:gd name="connsiteX126" fmla="*/ 513080 w 636904"/>
                  <a:gd name="connsiteY126" fmla="*/ 48895 h 730250"/>
                  <a:gd name="connsiteX127" fmla="*/ 512445 w 636904"/>
                  <a:gd name="connsiteY127" fmla="*/ 51435 h 730250"/>
                  <a:gd name="connsiteX128" fmla="*/ 508635 w 636904"/>
                  <a:gd name="connsiteY128" fmla="*/ 53975 h 730250"/>
                  <a:gd name="connsiteX129" fmla="*/ 508000 w 636904"/>
                  <a:gd name="connsiteY129" fmla="*/ 48260 h 730250"/>
                  <a:gd name="connsiteX130" fmla="*/ 513080 w 636904"/>
                  <a:gd name="connsiteY130" fmla="*/ 37465 h 730250"/>
                  <a:gd name="connsiteX131" fmla="*/ 508000 w 636904"/>
                  <a:gd name="connsiteY131" fmla="*/ 35560 h 730250"/>
                  <a:gd name="connsiteX132" fmla="*/ 508635 w 636904"/>
                  <a:gd name="connsiteY132" fmla="*/ 33020 h 730250"/>
                  <a:gd name="connsiteX133" fmla="*/ 512445 w 636904"/>
                  <a:gd name="connsiteY133" fmla="*/ 29210 h 730250"/>
                  <a:gd name="connsiteX134" fmla="*/ 512445 w 636904"/>
                  <a:gd name="connsiteY134" fmla="*/ 19685 h 730250"/>
                  <a:gd name="connsiteX135" fmla="*/ 510540 w 636904"/>
                  <a:gd name="connsiteY135" fmla="*/ 16510 h 730250"/>
                  <a:gd name="connsiteX136" fmla="*/ 507365 w 636904"/>
                  <a:gd name="connsiteY136" fmla="*/ 16510 h 730250"/>
                  <a:gd name="connsiteX137" fmla="*/ 499745 w 636904"/>
                  <a:gd name="connsiteY137" fmla="*/ 29210 h 730250"/>
                  <a:gd name="connsiteX138" fmla="*/ 499745 w 636904"/>
                  <a:gd name="connsiteY138" fmla="*/ 36195 h 730250"/>
                  <a:gd name="connsiteX139" fmla="*/ 492125 w 636904"/>
                  <a:gd name="connsiteY139" fmla="*/ 46990 h 730250"/>
                  <a:gd name="connsiteX140" fmla="*/ 490220 w 636904"/>
                  <a:gd name="connsiteY140" fmla="*/ 54610 h 730250"/>
                  <a:gd name="connsiteX141" fmla="*/ 492125 w 636904"/>
                  <a:gd name="connsiteY141" fmla="*/ 57785 h 730250"/>
                  <a:gd name="connsiteX142" fmla="*/ 491490 w 636904"/>
                  <a:gd name="connsiteY142" fmla="*/ 64135 h 730250"/>
                  <a:gd name="connsiteX143" fmla="*/ 483235 w 636904"/>
                  <a:gd name="connsiteY143" fmla="*/ 73025 h 730250"/>
                  <a:gd name="connsiteX144" fmla="*/ 479425 w 636904"/>
                  <a:gd name="connsiteY144" fmla="*/ 74930 h 730250"/>
                  <a:gd name="connsiteX145" fmla="*/ 479425 w 636904"/>
                  <a:gd name="connsiteY145" fmla="*/ 69215 h 730250"/>
                  <a:gd name="connsiteX146" fmla="*/ 477520 w 636904"/>
                  <a:gd name="connsiteY146" fmla="*/ 65405 h 730250"/>
                  <a:gd name="connsiteX147" fmla="*/ 482600 w 636904"/>
                  <a:gd name="connsiteY147" fmla="*/ 57150 h 730250"/>
                  <a:gd name="connsiteX148" fmla="*/ 481330 w 636904"/>
                  <a:gd name="connsiteY148" fmla="*/ 52070 h 730250"/>
                  <a:gd name="connsiteX149" fmla="*/ 483235 w 636904"/>
                  <a:gd name="connsiteY149" fmla="*/ 47625 h 730250"/>
                  <a:gd name="connsiteX150" fmla="*/ 480695 w 636904"/>
                  <a:gd name="connsiteY150" fmla="*/ 41910 h 730250"/>
                  <a:gd name="connsiteX151" fmla="*/ 489585 w 636904"/>
                  <a:gd name="connsiteY151" fmla="*/ 31750 h 730250"/>
                  <a:gd name="connsiteX152" fmla="*/ 490855 w 636904"/>
                  <a:gd name="connsiteY152" fmla="*/ 26035 h 730250"/>
                  <a:gd name="connsiteX153" fmla="*/ 492125 w 636904"/>
                  <a:gd name="connsiteY153" fmla="*/ 24765 h 730250"/>
                  <a:gd name="connsiteX154" fmla="*/ 491490 w 636904"/>
                  <a:gd name="connsiteY154" fmla="*/ 21590 h 730250"/>
                  <a:gd name="connsiteX155" fmla="*/ 486410 w 636904"/>
                  <a:gd name="connsiteY155" fmla="*/ 20955 h 730250"/>
                  <a:gd name="connsiteX156" fmla="*/ 481330 w 636904"/>
                  <a:gd name="connsiteY156" fmla="*/ 15875 h 730250"/>
                  <a:gd name="connsiteX157" fmla="*/ 478790 w 636904"/>
                  <a:gd name="connsiteY157" fmla="*/ 16510 h 730250"/>
                  <a:gd name="connsiteX158" fmla="*/ 479425 w 636904"/>
                  <a:gd name="connsiteY158" fmla="*/ 22225 h 730250"/>
                  <a:gd name="connsiteX159" fmla="*/ 475615 w 636904"/>
                  <a:gd name="connsiteY159" fmla="*/ 26035 h 730250"/>
                  <a:gd name="connsiteX160" fmla="*/ 475615 w 636904"/>
                  <a:gd name="connsiteY160" fmla="*/ 20320 h 730250"/>
                  <a:gd name="connsiteX161" fmla="*/ 471805 w 636904"/>
                  <a:gd name="connsiteY161" fmla="*/ 16510 h 730250"/>
                  <a:gd name="connsiteX162" fmla="*/ 466725 w 636904"/>
                  <a:gd name="connsiteY162" fmla="*/ 15240 h 730250"/>
                  <a:gd name="connsiteX163" fmla="*/ 462915 w 636904"/>
                  <a:gd name="connsiteY163" fmla="*/ 17145 h 730250"/>
                  <a:gd name="connsiteX164" fmla="*/ 463550 w 636904"/>
                  <a:gd name="connsiteY164" fmla="*/ 24765 h 730250"/>
                  <a:gd name="connsiteX165" fmla="*/ 461645 w 636904"/>
                  <a:gd name="connsiteY165" fmla="*/ 28575 h 730250"/>
                  <a:gd name="connsiteX166" fmla="*/ 459105 w 636904"/>
                  <a:gd name="connsiteY166" fmla="*/ 25400 h 730250"/>
                  <a:gd name="connsiteX167" fmla="*/ 455930 w 636904"/>
                  <a:gd name="connsiteY167" fmla="*/ 23495 h 730250"/>
                  <a:gd name="connsiteX168" fmla="*/ 453390 w 636904"/>
                  <a:gd name="connsiteY168" fmla="*/ 26035 h 730250"/>
                  <a:gd name="connsiteX169" fmla="*/ 454025 w 636904"/>
                  <a:gd name="connsiteY169" fmla="*/ 28575 h 730250"/>
                  <a:gd name="connsiteX170" fmla="*/ 461010 w 636904"/>
                  <a:gd name="connsiteY170" fmla="*/ 33020 h 730250"/>
                  <a:gd name="connsiteX171" fmla="*/ 462915 w 636904"/>
                  <a:gd name="connsiteY171" fmla="*/ 38100 h 730250"/>
                  <a:gd name="connsiteX172" fmla="*/ 461010 w 636904"/>
                  <a:gd name="connsiteY172" fmla="*/ 40005 h 730250"/>
                  <a:gd name="connsiteX173" fmla="*/ 457835 w 636904"/>
                  <a:gd name="connsiteY173" fmla="*/ 36830 h 730250"/>
                  <a:gd name="connsiteX174" fmla="*/ 454025 w 636904"/>
                  <a:gd name="connsiteY174" fmla="*/ 40005 h 730250"/>
                  <a:gd name="connsiteX175" fmla="*/ 453390 w 636904"/>
                  <a:gd name="connsiteY175" fmla="*/ 43180 h 730250"/>
                  <a:gd name="connsiteX176" fmla="*/ 455295 w 636904"/>
                  <a:gd name="connsiteY176" fmla="*/ 45720 h 730250"/>
                  <a:gd name="connsiteX177" fmla="*/ 453390 w 636904"/>
                  <a:gd name="connsiteY177" fmla="*/ 47625 h 730250"/>
                  <a:gd name="connsiteX178" fmla="*/ 447675 w 636904"/>
                  <a:gd name="connsiteY178" fmla="*/ 43815 h 730250"/>
                  <a:gd name="connsiteX179" fmla="*/ 444500 w 636904"/>
                  <a:gd name="connsiteY179" fmla="*/ 43815 h 730250"/>
                  <a:gd name="connsiteX180" fmla="*/ 441325 w 636904"/>
                  <a:gd name="connsiteY180" fmla="*/ 50165 h 730250"/>
                  <a:gd name="connsiteX181" fmla="*/ 437515 w 636904"/>
                  <a:gd name="connsiteY181" fmla="*/ 52070 h 730250"/>
                  <a:gd name="connsiteX182" fmla="*/ 437515 w 636904"/>
                  <a:gd name="connsiteY182" fmla="*/ 54610 h 730250"/>
                  <a:gd name="connsiteX183" fmla="*/ 440055 w 636904"/>
                  <a:gd name="connsiteY183" fmla="*/ 56515 h 730250"/>
                  <a:gd name="connsiteX184" fmla="*/ 434340 w 636904"/>
                  <a:gd name="connsiteY184" fmla="*/ 60325 h 730250"/>
                  <a:gd name="connsiteX185" fmla="*/ 433070 w 636904"/>
                  <a:gd name="connsiteY185" fmla="*/ 64770 h 730250"/>
                  <a:gd name="connsiteX186" fmla="*/ 437515 w 636904"/>
                  <a:gd name="connsiteY186" fmla="*/ 69850 h 730250"/>
                  <a:gd name="connsiteX187" fmla="*/ 433705 w 636904"/>
                  <a:gd name="connsiteY187" fmla="*/ 73660 h 730250"/>
                  <a:gd name="connsiteX188" fmla="*/ 438150 w 636904"/>
                  <a:gd name="connsiteY188" fmla="*/ 76200 h 730250"/>
                  <a:gd name="connsiteX189" fmla="*/ 440055 w 636904"/>
                  <a:gd name="connsiteY189" fmla="*/ 78740 h 730250"/>
                  <a:gd name="connsiteX190" fmla="*/ 437515 w 636904"/>
                  <a:gd name="connsiteY190" fmla="*/ 81280 h 730250"/>
                  <a:gd name="connsiteX191" fmla="*/ 429895 w 636904"/>
                  <a:gd name="connsiteY191" fmla="*/ 80645 h 730250"/>
                  <a:gd name="connsiteX192" fmla="*/ 427990 w 636904"/>
                  <a:gd name="connsiteY192" fmla="*/ 72390 h 730250"/>
                  <a:gd name="connsiteX193" fmla="*/ 424180 w 636904"/>
                  <a:gd name="connsiteY193" fmla="*/ 71120 h 730250"/>
                  <a:gd name="connsiteX194" fmla="*/ 427355 w 636904"/>
                  <a:gd name="connsiteY194" fmla="*/ 67310 h 730250"/>
                  <a:gd name="connsiteX195" fmla="*/ 422275 w 636904"/>
                  <a:gd name="connsiteY195" fmla="*/ 64770 h 730250"/>
                  <a:gd name="connsiteX196" fmla="*/ 417195 w 636904"/>
                  <a:gd name="connsiteY196" fmla="*/ 65405 h 730250"/>
                  <a:gd name="connsiteX197" fmla="*/ 410210 w 636904"/>
                  <a:gd name="connsiteY197" fmla="*/ 64770 h 730250"/>
                  <a:gd name="connsiteX198" fmla="*/ 400685 w 636904"/>
                  <a:gd name="connsiteY198" fmla="*/ 57150 h 730250"/>
                  <a:gd name="connsiteX199" fmla="*/ 398145 w 636904"/>
                  <a:gd name="connsiteY199" fmla="*/ 57150 h 730250"/>
                  <a:gd name="connsiteX200" fmla="*/ 394970 w 636904"/>
                  <a:gd name="connsiteY200" fmla="*/ 60960 h 730250"/>
                  <a:gd name="connsiteX201" fmla="*/ 393065 w 636904"/>
                  <a:gd name="connsiteY201" fmla="*/ 57150 h 730250"/>
                  <a:gd name="connsiteX202" fmla="*/ 387985 w 636904"/>
                  <a:gd name="connsiteY202" fmla="*/ 61595 h 730250"/>
                  <a:gd name="connsiteX203" fmla="*/ 382270 w 636904"/>
                  <a:gd name="connsiteY203" fmla="*/ 62865 h 730250"/>
                  <a:gd name="connsiteX204" fmla="*/ 382270 w 636904"/>
                  <a:gd name="connsiteY204" fmla="*/ 65405 h 730250"/>
                  <a:gd name="connsiteX205" fmla="*/ 389255 w 636904"/>
                  <a:gd name="connsiteY205" fmla="*/ 73660 h 730250"/>
                  <a:gd name="connsiteX206" fmla="*/ 394335 w 636904"/>
                  <a:gd name="connsiteY206" fmla="*/ 73660 h 730250"/>
                  <a:gd name="connsiteX207" fmla="*/ 396875 w 636904"/>
                  <a:gd name="connsiteY207" fmla="*/ 76835 h 730250"/>
                  <a:gd name="connsiteX208" fmla="*/ 403860 w 636904"/>
                  <a:gd name="connsiteY208" fmla="*/ 77470 h 730250"/>
                  <a:gd name="connsiteX209" fmla="*/ 400685 w 636904"/>
                  <a:gd name="connsiteY209" fmla="*/ 83185 h 730250"/>
                  <a:gd name="connsiteX210" fmla="*/ 400685 w 636904"/>
                  <a:gd name="connsiteY210" fmla="*/ 88900 h 730250"/>
                  <a:gd name="connsiteX211" fmla="*/ 405765 w 636904"/>
                  <a:gd name="connsiteY211" fmla="*/ 95250 h 730250"/>
                  <a:gd name="connsiteX212" fmla="*/ 405130 w 636904"/>
                  <a:gd name="connsiteY212" fmla="*/ 99695 h 730250"/>
                  <a:gd name="connsiteX213" fmla="*/ 401320 w 636904"/>
                  <a:gd name="connsiteY213" fmla="*/ 96520 h 730250"/>
                  <a:gd name="connsiteX214" fmla="*/ 397510 w 636904"/>
                  <a:gd name="connsiteY214" fmla="*/ 89535 h 730250"/>
                  <a:gd name="connsiteX215" fmla="*/ 391795 w 636904"/>
                  <a:gd name="connsiteY215" fmla="*/ 86995 h 730250"/>
                  <a:gd name="connsiteX216" fmla="*/ 388620 w 636904"/>
                  <a:gd name="connsiteY216" fmla="*/ 83185 h 730250"/>
                  <a:gd name="connsiteX217" fmla="*/ 386715 w 636904"/>
                  <a:gd name="connsiteY217" fmla="*/ 88265 h 730250"/>
                  <a:gd name="connsiteX218" fmla="*/ 382270 w 636904"/>
                  <a:gd name="connsiteY218" fmla="*/ 92075 h 730250"/>
                  <a:gd name="connsiteX219" fmla="*/ 381000 w 636904"/>
                  <a:gd name="connsiteY219" fmla="*/ 84455 h 730250"/>
                  <a:gd name="connsiteX220" fmla="*/ 376555 w 636904"/>
                  <a:gd name="connsiteY220" fmla="*/ 88265 h 730250"/>
                  <a:gd name="connsiteX221" fmla="*/ 376555 w 636904"/>
                  <a:gd name="connsiteY221" fmla="*/ 91440 h 730250"/>
                  <a:gd name="connsiteX222" fmla="*/ 370840 w 636904"/>
                  <a:gd name="connsiteY222" fmla="*/ 95885 h 730250"/>
                  <a:gd name="connsiteX223" fmla="*/ 371475 w 636904"/>
                  <a:gd name="connsiteY223" fmla="*/ 100965 h 730250"/>
                  <a:gd name="connsiteX224" fmla="*/ 377825 w 636904"/>
                  <a:gd name="connsiteY224" fmla="*/ 104140 h 730250"/>
                  <a:gd name="connsiteX225" fmla="*/ 380365 w 636904"/>
                  <a:gd name="connsiteY225" fmla="*/ 109855 h 730250"/>
                  <a:gd name="connsiteX226" fmla="*/ 375285 w 636904"/>
                  <a:gd name="connsiteY226" fmla="*/ 109220 h 730250"/>
                  <a:gd name="connsiteX227" fmla="*/ 372745 w 636904"/>
                  <a:gd name="connsiteY227" fmla="*/ 106680 h 730250"/>
                  <a:gd name="connsiteX228" fmla="*/ 368300 w 636904"/>
                  <a:gd name="connsiteY228" fmla="*/ 113030 h 730250"/>
                  <a:gd name="connsiteX229" fmla="*/ 367030 w 636904"/>
                  <a:gd name="connsiteY229" fmla="*/ 118110 h 730250"/>
                  <a:gd name="connsiteX230" fmla="*/ 360045 w 636904"/>
                  <a:gd name="connsiteY230" fmla="*/ 123825 h 730250"/>
                  <a:gd name="connsiteX231" fmla="*/ 360045 w 636904"/>
                  <a:gd name="connsiteY231" fmla="*/ 120650 h 730250"/>
                  <a:gd name="connsiteX232" fmla="*/ 364490 w 636904"/>
                  <a:gd name="connsiteY232" fmla="*/ 117475 h 730250"/>
                  <a:gd name="connsiteX233" fmla="*/ 363220 w 636904"/>
                  <a:gd name="connsiteY233" fmla="*/ 113030 h 730250"/>
                  <a:gd name="connsiteX234" fmla="*/ 367665 w 636904"/>
                  <a:gd name="connsiteY234" fmla="*/ 104140 h 730250"/>
                  <a:gd name="connsiteX235" fmla="*/ 364490 w 636904"/>
                  <a:gd name="connsiteY235" fmla="*/ 86360 h 730250"/>
                  <a:gd name="connsiteX236" fmla="*/ 360045 w 636904"/>
                  <a:gd name="connsiteY236" fmla="*/ 88900 h 730250"/>
                  <a:gd name="connsiteX237" fmla="*/ 353060 w 636904"/>
                  <a:gd name="connsiteY237" fmla="*/ 100330 h 730250"/>
                  <a:gd name="connsiteX238" fmla="*/ 353060 w 636904"/>
                  <a:gd name="connsiteY238" fmla="*/ 107950 h 730250"/>
                  <a:gd name="connsiteX239" fmla="*/ 354330 w 636904"/>
                  <a:gd name="connsiteY239" fmla="*/ 111125 h 730250"/>
                  <a:gd name="connsiteX240" fmla="*/ 349250 w 636904"/>
                  <a:gd name="connsiteY240" fmla="*/ 117475 h 730250"/>
                  <a:gd name="connsiteX241" fmla="*/ 348615 w 636904"/>
                  <a:gd name="connsiteY241" fmla="*/ 111760 h 730250"/>
                  <a:gd name="connsiteX242" fmla="*/ 351790 w 636904"/>
                  <a:gd name="connsiteY242" fmla="*/ 105410 h 730250"/>
                  <a:gd name="connsiteX243" fmla="*/ 349250 w 636904"/>
                  <a:gd name="connsiteY243" fmla="*/ 97155 h 730250"/>
                  <a:gd name="connsiteX244" fmla="*/ 346075 w 636904"/>
                  <a:gd name="connsiteY244" fmla="*/ 96520 h 730250"/>
                  <a:gd name="connsiteX245" fmla="*/ 340360 w 636904"/>
                  <a:gd name="connsiteY245" fmla="*/ 100330 h 730250"/>
                  <a:gd name="connsiteX246" fmla="*/ 336550 w 636904"/>
                  <a:gd name="connsiteY246" fmla="*/ 107950 h 730250"/>
                  <a:gd name="connsiteX247" fmla="*/ 339090 w 636904"/>
                  <a:gd name="connsiteY247" fmla="*/ 113665 h 730250"/>
                  <a:gd name="connsiteX248" fmla="*/ 338455 w 636904"/>
                  <a:gd name="connsiteY248" fmla="*/ 119380 h 730250"/>
                  <a:gd name="connsiteX249" fmla="*/ 346710 w 636904"/>
                  <a:gd name="connsiteY249" fmla="*/ 125730 h 730250"/>
                  <a:gd name="connsiteX250" fmla="*/ 349250 w 636904"/>
                  <a:gd name="connsiteY250" fmla="*/ 130175 h 730250"/>
                  <a:gd name="connsiteX251" fmla="*/ 346075 w 636904"/>
                  <a:gd name="connsiteY251" fmla="*/ 136525 h 730250"/>
                  <a:gd name="connsiteX252" fmla="*/ 343535 w 636904"/>
                  <a:gd name="connsiteY252" fmla="*/ 128270 h 730250"/>
                  <a:gd name="connsiteX253" fmla="*/ 337185 w 636904"/>
                  <a:gd name="connsiteY253" fmla="*/ 125730 h 730250"/>
                  <a:gd name="connsiteX254" fmla="*/ 333375 w 636904"/>
                  <a:gd name="connsiteY254" fmla="*/ 114935 h 730250"/>
                  <a:gd name="connsiteX255" fmla="*/ 331470 w 636904"/>
                  <a:gd name="connsiteY255" fmla="*/ 113665 h 730250"/>
                  <a:gd name="connsiteX256" fmla="*/ 323215 w 636904"/>
                  <a:gd name="connsiteY256" fmla="*/ 116205 h 730250"/>
                  <a:gd name="connsiteX257" fmla="*/ 321945 w 636904"/>
                  <a:gd name="connsiteY257" fmla="*/ 120015 h 730250"/>
                  <a:gd name="connsiteX258" fmla="*/ 330200 w 636904"/>
                  <a:gd name="connsiteY258" fmla="*/ 126365 h 730250"/>
                  <a:gd name="connsiteX259" fmla="*/ 334010 w 636904"/>
                  <a:gd name="connsiteY259" fmla="*/ 127000 h 730250"/>
                  <a:gd name="connsiteX260" fmla="*/ 335915 w 636904"/>
                  <a:gd name="connsiteY260" fmla="*/ 129540 h 730250"/>
                  <a:gd name="connsiteX261" fmla="*/ 330835 w 636904"/>
                  <a:gd name="connsiteY261" fmla="*/ 128905 h 730250"/>
                  <a:gd name="connsiteX262" fmla="*/ 325755 w 636904"/>
                  <a:gd name="connsiteY262" fmla="*/ 130810 h 730250"/>
                  <a:gd name="connsiteX263" fmla="*/ 329565 w 636904"/>
                  <a:gd name="connsiteY263" fmla="*/ 136525 h 730250"/>
                  <a:gd name="connsiteX264" fmla="*/ 323850 w 636904"/>
                  <a:gd name="connsiteY264" fmla="*/ 132080 h 730250"/>
                  <a:gd name="connsiteX265" fmla="*/ 323215 w 636904"/>
                  <a:gd name="connsiteY265" fmla="*/ 125095 h 730250"/>
                  <a:gd name="connsiteX266" fmla="*/ 320675 w 636904"/>
                  <a:gd name="connsiteY266" fmla="*/ 123825 h 730250"/>
                  <a:gd name="connsiteX267" fmla="*/ 319405 w 636904"/>
                  <a:gd name="connsiteY267" fmla="*/ 118745 h 730250"/>
                  <a:gd name="connsiteX268" fmla="*/ 315595 w 636904"/>
                  <a:gd name="connsiteY268" fmla="*/ 121285 h 730250"/>
                  <a:gd name="connsiteX269" fmla="*/ 314325 w 636904"/>
                  <a:gd name="connsiteY269" fmla="*/ 128905 h 730250"/>
                  <a:gd name="connsiteX270" fmla="*/ 316865 w 636904"/>
                  <a:gd name="connsiteY270" fmla="*/ 132715 h 730250"/>
                  <a:gd name="connsiteX271" fmla="*/ 315595 w 636904"/>
                  <a:gd name="connsiteY271" fmla="*/ 139700 h 730250"/>
                  <a:gd name="connsiteX272" fmla="*/ 310515 w 636904"/>
                  <a:gd name="connsiteY272" fmla="*/ 137160 h 730250"/>
                  <a:gd name="connsiteX273" fmla="*/ 306070 w 636904"/>
                  <a:gd name="connsiteY273" fmla="*/ 138430 h 730250"/>
                  <a:gd name="connsiteX274" fmla="*/ 300355 w 636904"/>
                  <a:gd name="connsiteY274" fmla="*/ 145415 h 730250"/>
                  <a:gd name="connsiteX275" fmla="*/ 301625 w 636904"/>
                  <a:gd name="connsiteY275" fmla="*/ 146050 h 730250"/>
                  <a:gd name="connsiteX276" fmla="*/ 305435 w 636904"/>
                  <a:gd name="connsiteY276" fmla="*/ 145415 h 730250"/>
                  <a:gd name="connsiteX277" fmla="*/ 309245 w 636904"/>
                  <a:gd name="connsiteY277" fmla="*/ 149860 h 730250"/>
                  <a:gd name="connsiteX278" fmla="*/ 304165 w 636904"/>
                  <a:gd name="connsiteY278" fmla="*/ 150495 h 730250"/>
                  <a:gd name="connsiteX279" fmla="*/ 300355 w 636904"/>
                  <a:gd name="connsiteY279" fmla="*/ 153035 h 730250"/>
                  <a:gd name="connsiteX280" fmla="*/ 303530 w 636904"/>
                  <a:gd name="connsiteY280" fmla="*/ 155575 h 730250"/>
                  <a:gd name="connsiteX281" fmla="*/ 300990 w 636904"/>
                  <a:gd name="connsiteY281" fmla="*/ 158115 h 730250"/>
                  <a:gd name="connsiteX282" fmla="*/ 296545 w 636904"/>
                  <a:gd name="connsiteY282" fmla="*/ 158115 h 730250"/>
                  <a:gd name="connsiteX283" fmla="*/ 296545 w 636904"/>
                  <a:gd name="connsiteY283" fmla="*/ 161290 h 730250"/>
                  <a:gd name="connsiteX284" fmla="*/ 298450 w 636904"/>
                  <a:gd name="connsiteY284" fmla="*/ 162560 h 730250"/>
                  <a:gd name="connsiteX285" fmla="*/ 294640 w 636904"/>
                  <a:gd name="connsiteY285" fmla="*/ 163195 h 730250"/>
                  <a:gd name="connsiteX286" fmla="*/ 292100 w 636904"/>
                  <a:gd name="connsiteY286" fmla="*/ 160020 h 730250"/>
                  <a:gd name="connsiteX287" fmla="*/ 287655 w 636904"/>
                  <a:gd name="connsiteY287" fmla="*/ 161290 h 730250"/>
                  <a:gd name="connsiteX288" fmla="*/ 283845 w 636904"/>
                  <a:gd name="connsiteY288" fmla="*/ 166370 h 730250"/>
                  <a:gd name="connsiteX289" fmla="*/ 285115 w 636904"/>
                  <a:gd name="connsiteY289" fmla="*/ 169545 h 730250"/>
                  <a:gd name="connsiteX290" fmla="*/ 283210 w 636904"/>
                  <a:gd name="connsiteY290" fmla="*/ 171450 h 730250"/>
                  <a:gd name="connsiteX291" fmla="*/ 276860 w 636904"/>
                  <a:gd name="connsiteY291" fmla="*/ 172085 h 730250"/>
                  <a:gd name="connsiteX292" fmla="*/ 273685 w 636904"/>
                  <a:gd name="connsiteY292" fmla="*/ 177800 h 730250"/>
                  <a:gd name="connsiteX293" fmla="*/ 278765 w 636904"/>
                  <a:gd name="connsiteY293" fmla="*/ 179705 h 730250"/>
                  <a:gd name="connsiteX294" fmla="*/ 292100 w 636904"/>
                  <a:gd name="connsiteY294" fmla="*/ 175895 h 730250"/>
                  <a:gd name="connsiteX295" fmla="*/ 295275 w 636904"/>
                  <a:gd name="connsiteY295" fmla="*/ 177800 h 730250"/>
                  <a:gd name="connsiteX296" fmla="*/ 300990 w 636904"/>
                  <a:gd name="connsiteY296" fmla="*/ 175260 h 730250"/>
                  <a:gd name="connsiteX297" fmla="*/ 304165 w 636904"/>
                  <a:gd name="connsiteY297" fmla="*/ 175260 h 730250"/>
                  <a:gd name="connsiteX298" fmla="*/ 304165 w 636904"/>
                  <a:gd name="connsiteY298" fmla="*/ 179070 h 730250"/>
                  <a:gd name="connsiteX299" fmla="*/ 300355 w 636904"/>
                  <a:gd name="connsiteY299" fmla="*/ 183515 h 730250"/>
                  <a:gd name="connsiteX300" fmla="*/ 299085 w 636904"/>
                  <a:gd name="connsiteY300" fmla="*/ 191770 h 730250"/>
                  <a:gd name="connsiteX301" fmla="*/ 297815 w 636904"/>
                  <a:gd name="connsiteY301" fmla="*/ 193675 h 730250"/>
                  <a:gd name="connsiteX302" fmla="*/ 295275 w 636904"/>
                  <a:gd name="connsiteY302" fmla="*/ 190500 h 730250"/>
                  <a:gd name="connsiteX303" fmla="*/ 294640 w 636904"/>
                  <a:gd name="connsiteY303" fmla="*/ 186055 h 730250"/>
                  <a:gd name="connsiteX304" fmla="*/ 289560 w 636904"/>
                  <a:gd name="connsiteY304" fmla="*/ 187325 h 730250"/>
                  <a:gd name="connsiteX305" fmla="*/ 287020 w 636904"/>
                  <a:gd name="connsiteY305" fmla="*/ 184785 h 730250"/>
                  <a:gd name="connsiteX306" fmla="*/ 280670 w 636904"/>
                  <a:gd name="connsiteY306" fmla="*/ 184785 h 730250"/>
                  <a:gd name="connsiteX307" fmla="*/ 282575 w 636904"/>
                  <a:gd name="connsiteY307" fmla="*/ 187325 h 730250"/>
                  <a:gd name="connsiteX308" fmla="*/ 280670 w 636904"/>
                  <a:gd name="connsiteY308" fmla="*/ 191135 h 730250"/>
                  <a:gd name="connsiteX309" fmla="*/ 276225 w 636904"/>
                  <a:gd name="connsiteY309" fmla="*/ 188595 h 730250"/>
                  <a:gd name="connsiteX310" fmla="*/ 273050 w 636904"/>
                  <a:gd name="connsiteY310" fmla="*/ 189230 h 730250"/>
                  <a:gd name="connsiteX311" fmla="*/ 277495 w 636904"/>
                  <a:gd name="connsiteY311" fmla="*/ 192405 h 730250"/>
                  <a:gd name="connsiteX312" fmla="*/ 279400 w 636904"/>
                  <a:gd name="connsiteY312" fmla="*/ 197485 h 730250"/>
                  <a:gd name="connsiteX313" fmla="*/ 276860 w 636904"/>
                  <a:gd name="connsiteY313" fmla="*/ 197485 h 730250"/>
                  <a:gd name="connsiteX314" fmla="*/ 274955 w 636904"/>
                  <a:gd name="connsiteY314" fmla="*/ 201295 h 730250"/>
                  <a:gd name="connsiteX315" fmla="*/ 276225 w 636904"/>
                  <a:gd name="connsiteY315" fmla="*/ 205740 h 730250"/>
                  <a:gd name="connsiteX316" fmla="*/ 274955 w 636904"/>
                  <a:gd name="connsiteY316" fmla="*/ 208915 h 730250"/>
                  <a:gd name="connsiteX317" fmla="*/ 272415 w 636904"/>
                  <a:gd name="connsiteY317" fmla="*/ 204470 h 730250"/>
                  <a:gd name="connsiteX318" fmla="*/ 272415 w 636904"/>
                  <a:gd name="connsiteY318" fmla="*/ 198755 h 730250"/>
                  <a:gd name="connsiteX319" fmla="*/ 267970 w 636904"/>
                  <a:gd name="connsiteY319" fmla="*/ 193040 h 730250"/>
                  <a:gd name="connsiteX320" fmla="*/ 263525 w 636904"/>
                  <a:gd name="connsiteY320" fmla="*/ 197485 h 730250"/>
                  <a:gd name="connsiteX321" fmla="*/ 259080 w 636904"/>
                  <a:gd name="connsiteY321" fmla="*/ 198755 h 730250"/>
                  <a:gd name="connsiteX322" fmla="*/ 257175 w 636904"/>
                  <a:gd name="connsiteY322" fmla="*/ 194945 h 730250"/>
                  <a:gd name="connsiteX323" fmla="*/ 259080 w 636904"/>
                  <a:gd name="connsiteY323" fmla="*/ 192405 h 730250"/>
                  <a:gd name="connsiteX324" fmla="*/ 255270 w 636904"/>
                  <a:gd name="connsiteY324" fmla="*/ 191770 h 730250"/>
                  <a:gd name="connsiteX325" fmla="*/ 250190 w 636904"/>
                  <a:gd name="connsiteY325" fmla="*/ 197485 h 730250"/>
                  <a:gd name="connsiteX326" fmla="*/ 254635 w 636904"/>
                  <a:gd name="connsiteY326" fmla="*/ 201930 h 730250"/>
                  <a:gd name="connsiteX327" fmla="*/ 260985 w 636904"/>
                  <a:gd name="connsiteY327" fmla="*/ 201930 h 730250"/>
                  <a:gd name="connsiteX328" fmla="*/ 266700 w 636904"/>
                  <a:gd name="connsiteY328" fmla="*/ 205105 h 730250"/>
                  <a:gd name="connsiteX329" fmla="*/ 263525 w 636904"/>
                  <a:gd name="connsiteY329" fmla="*/ 209550 h 730250"/>
                  <a:gd name="connsiteX330" fmla="*/ 252095 w 636904"/>
                  <a:gd name="connsiteY330" fmla="*/ 211455 h 730250"/>
                  <a:gd name="connsiteX331" fmla="*/ 249555 w 636904"/>
                  <a:gd name="connsiteY331" fmla="*/ 209550 h 730250"/>
                  <a:gd name="connsiteX332" fmla="*/ 245110 w 636904"/>
                  <a:gd name="connsiteY332" fmla="*/ 209550 h 730250"/>
                  <a:gd name="connsiteX333" fmla="*/ 242570 w 636904"/>
                  <a:gd name="connsiteY333" fmla="*/ 215265 h 730250"/>
                  <a:gd name="connsiteX334" fmla="*/ 246380 w 636904"/>
                  <a:gd name="connsiteY334" fmla="*/ 219075 h 730250"/>
                  <a:gd name="connsiteX335" fmla="*/ 242570 w 636904"/>
                  <a:gd name="connsiteY335" fmla="*/ 224155 h 730250"/>
                  <a:gd name="connsiteX336" fmla="*/ 247015 w 636904"/>
                  <a:gd name="connsiteY336" fmla="*/ 223520 h 730250"/>
                  <a:gd name="connsiteX337" fmla="*/ 252730 w 636904"/>
                  <a:gd name="connsiteY337" fmla="*/ 217170 h 730250"/>
                  <a:gd name="connsiteX338" fmla="*/ 257810 w 636904"/>
                  <a:gd name="connsiteY338" fmla="*/ 217170 h 730250"/>
                  <a:gd name="connsiteX339" fmla="*/ 260350 w 636904"/>
                  <a:gd name="connsiteY339" fmla="*/ 220980 h 730250"/>
                  <a:gd name="connsiteX340" fmla="*/ 252095 w 636904"/>
                  <a:gd name="connsiteY340" fmla="*/ 221615 h 730250"/>
                  <a:gd name="connsiteX341" fmla="*/ 250825 w 636904"/>
                  <a:gd name="connsiteY341" fmla="*/ 227965 h 730250"/>
                  <a:gd name="connsiteX342" fmla="*/ 254000 w 636904"/>
                  <a:gd name="connsiteY342" fmla="*/ 232410 h 730250"/>
                  <a:gd name="connsiteX343" fmla="*/ 260350 w 636904"/>
                  <a:gd name="connsiteY343" fmla="*/ 236220 h 730250"/>
                  <a:gd name="connsiteX344" fmla="*/ 260350 w 636904"/>
                  <a:gd name="connsiteY344" fmla="*/ 240665 h 730250"/>
                  <a:gd name="connsiteX345" fmla="*/ 255905 w 636904"/>
                  <a:gd name="connsiteY345" fmla="*/ 236855 h 730250"/>
                  <a:gd name="connsiteX346" fmla="*/ 252095 w 636904"/>
                  <a:gd name="connsiteY346" fmla="*/ 237490 h 730250"/>
                  <a:gd name="connsiteX347" fmla="*/ 247650 w 636904"/>
                  <a:gd name="connsiteY347" fmla="*/ 231140 h 730250"/>
                  <a:gd name="connsiteX348" fmla="*/ 245110 w 636904"/>
                  <a:gd name="connsiteY348" fmla="*/ 231775 h 730250"/>
                  <a:gd name="connsiteX349" fmla="*/ 241300 w 636904"/>
                  <a:gd name="connsiteY349" fmla="*/ 235585 h 730250"/>
                  <a:gd name="connsiteX350" fmla="*/ 245745 w 636904"/>
                  <a:gd name="connsiteY350" fmla="*/ 238760 h 730250"/>
                  <a:gd name="connsiteX351" fmla="*/ 240030 w 636904"/>
                  <a:gd name="connsiteY351" fmla="*/ 239395 h 730250"/>
                  <a:gd name="connsiteX352" fmla="*/ 234315 w 636904"/>
                  <a:gd name="connsiteY352" fmla="*/ 243205 h 730250"/>
                  <a:gd name="connsiteX353" fmla="*/ 234315 w 636904"/>
                  <a:gd name="connsiteY353" fmla="*/ 247015 h 730250"/>
                  <a:gd name="connsiteX354" fmla="*/ 240030 w 636904"/>
                  <a:gd name="connsiteY354" fmla="*/ 249555 h 730250"/>
                  <a:gd name="connsiteX355" fmla="*/ 245110 w 636904"/>
                  <a:gd name="connsiteY355" fmla="*/ 246380 h 730250"/>
                  <a:gd name="connsiteX356" fmla="*/ 248285 w 636904"/>
                  <a:gd name="connsiteY356" fmla="*/ 249555 h 730250"/>
                  <a:gd name="connsiteX357" fmla="*/ 253365 w 636904"/>
                  <a:gd name="connsiteY357" fmla="*/ 247650 h 730250"/>
                  <a:gd name="connsiteX358" fmla="*/ 255270 w 636904"/>
                  <a:gd name="connsiteY358" fmla="*/ 252730 h 730250"/>
                  <a:gd name="connsiteX359" fmla="*/ 259080 w 636904"/>
                  <a:gd name="connsiteY359" fmla="*/ 254635 h 730250"/>
                  <a:gd name="connsiteX360" fmla="*/ 259080 w 636904"/>
                  <a:gd name="connsiteY360" fmla="*/ 258445 h 730250"/>
                  <a:gd name="connsiteX361" fmla="*/ 250825 w 636904"/>
                  <a:gd name="connsiteY361" fmla="*/ 253365 h 730250"/>
                  <a:gd name="connsiteX362" fmla="*/ 244475 w 636904"/>
                  <a:gd name="connsiteY362" fmla="*/ 253365 h 730250"/>
                  <a:gd name="connsiteX363" fmla="*/ 241300 w 636904"/>
                  <a:gd name="connsiteY363" fmla="*/ 255270 h 730250"/>
                  <a:gd name="connsiteX364" fmla="*/ 232410 w 636904"/>
                  <a:gd name="connsiteY364" fmla="*/ 256540 h 730250"/>
                  <a:gd name="connsiteX365" fmla="*/ 232410 w 636904"/>
                  <a:gd name="connsiteY365" fmla="*/ 260985 h 730250"/>
                  <a:gd name="connsiteX366" fmla="*/ 227330 w 636904"/>
                  <a:gd name="connsiteY366" fmla="*/ 263525 h 730250"/>
                  <a:gd name="connsiteX367" fmla="*/ 225425 w 636904"/>
                  <a:gd name="connsiteY367" fmla="*/ 261620 h 730250"/>
                  <a:gd name="connsiteX368" fmla="*/ 217805 w 636904"/>
                  <a:gd name="connsiteY368" fmla="*/ 265430 h 730250"/>
                  <a:gd name="connsiteX369" fmla="*/ 213360 w 636904"/>
                  <a:gd name="connsiteY369" fmla="*/ 265430 h 730250"/>
                  <a:gd name="connsiteX370" fmla="*/ 212725 w 636904"/>
                  <a:gd name="connsiteY370" fmla="*/ 268605 h 730250"/>
                  <a:gd name="connsiteX371" fmla="*/ 217170 w 636904"/>
                  <a:gd name="connsiteY371" fmla="*/ 270510 h 730250"/>
                  <a:gd name="connsiteX372" fmla="*/ 220980 w 636904"/>
                  <a:gd name="connsiteY372" fmla="*/ 274955 h 730250"/>
                  <a:gd name="connsiteX373" fmla="*/ 216535 w 636904"/>
                  <a:gd name="connsiteY373" fmla="*/ 276225 h 730250"/>
                  <a:gd name="connsiteX374" fmla="*/ 213995 w 636904"/>
                  <a:gd name="connsiteY374" fmla="*/ 274955 h 730250"/>
                  <a:gd name="connsiteX375" fmla="*/ 212090 w 636904"/>
                  <a:gd name="connsiteY375" fmla="*/ 276225 h 730250"/>
                  <a:gd name="connsiteX376" fmla="*/ 215900 w 636904"/>
                  <a:gd name="connsiteY376" fmla="*/ 280035 h 730250"/>
                  <a:gd name="connsiteX377" fmla="*/ 214630 w 636904"/>
                  <a:gd name="connsiteY377" fmla="*/ 282575 h 730250"/>
                  <a:gd name="connsiteX378" fmla="*/ 208915 w 636904"/>
                  <a:gd name="connsiteY378" fmla="*/ 281940 h 730250"/>
                  <a:gd name="connsiteX379" fmla="*/ 208280 w 636904"/>
                  <a:gd name="connsiteY379" fmla="*/ 280035 h 730250"/>
                  <a:gd name="connsiteX380" fmla="*/ 206375 w 636904"/>
                  <a:gd name="connsiteY380" fmla="*/ 281940 h 730250"/>
                  <a:gd name="connsiteX381" fmla="*/ 210185 w 636904"/>
                  <a:gd name="connsiteY381" fmla="*/ 285115 h 730250"/>
                  <a:gd name="connsiteX382" fmla="*/ 207645 w 636904"/>
                  <a:gd name="connsiteY382" fmla="*/ 287020 h 730250"/>
                  <a:gd name="connsiteX383" fmla="*/ 208280 w 636904"/>
                  <a:gd name="connsiteY383" fmla="*/ 290830 h 730250"/>
                  <a:gd name="connsiteX384" fmla="*/ 211455 w 636904"/>
                  <a:gd name="connsiteY384" fmla="*/ 290830 h 730250"/>
                  <a:gd name="connsiteX385" fmla="*/ 208280 w 636904"/>
                  <a:gd name="connsiteY385" fmla="*/ 292735 h 730250"/>
                  <a:gd name="connsiteX386" fmla="*/ 204470 w 636904"/>
                  <a:gd name="connsiteY386" fmla="*/ 293370 h 730250"/>
                  <a:gd name="connsiteX387" fmla="*/ 202565 w 636904"/>
                  <a:gd name="connsiteY387" fmla="*/ 291465 h 730250"/>
                  <a:gd name="connsiteX388" fmla="*/ 202565 w 636904"/>
                  <a:gd name="connsiteY388" fmla="*/ 295275 h 730250"/>
                  <a:gd name="connsiteX389" fmla="*/ 200660 w 636904"/>
                  <a:gd name="connsiteY389" fmla="*/ 298450 h 730250"/>
                  <a:gd name="connsiteX390" fmla="*/ 203835 w 636904"/>
                  <a:gd name="connsiteY390" fmla="*/ 299720 h 730250"/>
                  <a:gd name="connsiteX391" fmla="*/ 212090 w 636904"/>
                  <a:gd name="connsiteY391" fmla="*/ 302260 h 730250"/>
                  <a:gd name="connsiteX392" fmla="*/ 213360 w 636904"/>
                  <a:gd name="connsiteY392" fmla="*/ 306070 h 730250"/>
                  <a:gd name="connsiteX393" fmla="*/ 216535 w 636904"/>
                  <a:gd name="connsiteY393" fmla="*/ 306705 h 730250"/>
                  <a:gd name="connsiteX394" fmla="*/ 220980 w 636904"/>
                  <a:gd name="connsiteY394" fmla="*/ 304800 h 730250"/>
                  <a:gd name="connsiteX395" fmla="*/ 217170 w 636904"/>
                  <a:gd name="connsiteY395" fmla="*/ 308610 h 730250"/>
                  <a:gd name="connsiteX396" fmla="*/ 217170 w 636904"/>
                  <a:gd name="connsiteY396" fmla="*/ 311150 h 730250"/>
                  <a:gd name="connsiteX397" fmla="*/ 212090 w 636904"/>
                  <a:gd name="connsiteY397" fmla="*/ 311150 h 730250"/>
                  <a:gd name="connsiteX398" fmla="*/ 209550 w 636904"/>
                  <a:gd name="connsiteY398" fmla="*/ 308610 h 730250"/>
                  <a:gd name="connsiteX399" fmla="*/ 201295 w 636904"/>
                  <a:gd name="connsiteY399" fmla="*/ 308610 h 730250"/>
                  <a:gd name="connsiteX400" fmla="*/ 195580 w 636904"/>
                  <a:gd name="connsiteY400" fmla="*/ 314325 h 730250"/>
                  <a:gd name="connsiteX401" fmla="*/ 197485 w 636904"/>
                  <a:gd name="connsiteY401" fmla="*/ 316230 h 730250"/>
                  <a:gd name="connsiteX402" fmla="*/ 203835 w 636904"/>
                  <a:gd name="connsiteY402" fmla="*/ 316230 h 730250"/>
                  <a:gd name="connsiteX403" fmla="*/ 204470 w 636904"/>
                  <a:gd name="connsiteY403" fmla="*/ 320040 h 730250"/>
                  <a:gd name="connsiteX404" fmla="*/ 207645 w 636904"/>
                  <a:gd name="connsiteY404" fmla="*/ 322580 h 730250"/>
                  <a:gd name="connsiteX405" fmla="*/ 207645 w 636904"/>
                  <a:gd name="connsiteY405" fmla="*/ 327025 h 730250"/>
                  <a:gd name="connsiteX406" fmla="*/ 203835 w 636904"/>
                  <a:gd name="connsiteY406" fmla="*/ 323215 h 730250"/>
                  <a:gd name="connsiteX407" fmla="*/ 201295 w 636904"/>
                  <a:gd name="connsiteY407" fmla="*/ 323215 h 730250"/>
                  <a:gd name="connsiteX408" fmla="*/ 198755 w 636904"/>
                  <a:gd name="connsiteY408" fmla="*/ 327025 h 730250"/>
                  <a:gd name="connsiteX409" fmla="*/ 198755 w 636904"/>
                  <a:gd name="connsiteY409" fmla="*/ 330835 h 730250"/>
                  <a:gd name="connsiteX410" fmla="*/ 196850 w 636904"/>
                  <a:gd name="connsiteY410" fmla="*/ 331470 h 730250"/>
                  <a:gd name="connsiteX411" fmla="*/ 199390 w 636904"/>
                  <a:gd name="connsiteY411" fmla="*/ 334645 h 730250"/>
                  <a:gd name="connsiteX412" fmla="*/ 200025 w 636904"/>
                  <a:gd name="connsiteY412" fmla="*/ 338455 h 730250"/>
                  <a:gd name="connsiteX413" fmla="*/ 197485 w 636904"/>
                  <a:gd name="connsiteY413" fmla="*/ 338455 h 730250"/>
                  <a:gd name="connsiteX414" fmla="*/ 194310 w 636904"/>
                  <a:gd name="connsiteY414" fmla="*/ 335280 h 730250"/>
                  <a:gd name="connsiteX415" fmla="*/ 192405 w 636904"/>
                  <a:gd name="connsiteY415" fmla="*/ 337185 h 730250"/>
                  <a:gd name="connsiteX416" fmla="*/ 192405 w 636904"/>
                  <a:gd name="connsiteY416" fmla="*/ 342265 h 730250"/>
                  <a:gd name="connsiteX417" fmla="*/ 197485 w 636904"/>
                  <a:gd name="connsiteY417" fmla="*/ 343535 h 730250"/>
                  <a:gd name="connsiteX418" fmla="*/ 198120 w 636904"/>
                  <a:gd name="connsiteY418" fmla="*/ 346075 h 730250"/>
                  <a:gd name="connsiteX419" fmla="*/ 197485 w 636904"/>
                  <a:gd name="connsiteY419" fmla="*/ 349250 h 730250"/>
                  <a:gd name="connsiteX420" fmla="*/ 190500 w 636904"/>
                  <a:gd name="connsiteY420" fmla="*/ 344805 h 730250"/>
                  <a:gd name="connsiteX421" fmla="*/ 187960 w 636904"/>
                  <a:gd name="connsiteY421" fmla="*/ 346710 h 730250"/>
                  <a:gd name="connsiteX422" fmla="*/ 187960 w 636904"/>
                  <a:gd name="connsiteY422" fmla="*/ 351790 h 730250"/>
                  <a:gd name="connsiteX423" fmla="*/ 189865 w 636904"/>
                  <a:gd name="connsiteY423" fmla="*/ 352425 h 730250"/>
                  <a:gd name="connsiteX424" fmla="*/ 189865 w 636904"/>
                  <a:gd name="connsiteY424" fmla="*/ 358140 h 730250"/>
                  <a:gd name="connsiteX425" fmla="*/ 192405 w 636904"/>
                  <a:gd name="connsiteY425" fmla="*/ 363220 h 730250"/>
                  <a:gd name="connsiteX426" fmla="*/ 196215 w 636904"/>
                  <a:gd name="connsiteY426" fmla="*/ 363220 h 730250"/>
                  <a:gd name="connsiteX427" fmla="*/ 198755 w 636904"/>
                  <a:gd name="connsiteY427" fmla="*/ 358775 h 730250"/>
                  <a:gd name="connsiteX428" fmla="*/ 201295 w 636904"/>
                  <a:gd name="connsiteY428" fmla="*/ 358775 h 730250"/>
                  <a:gd name="connsiteX429" fmla="*/ 198755 w 636904"/>
                  <a:gd name="connsiteY429" fmla="*/ 365760 h 730250"/>
                  <a:gd name="connsiteX430" fmla="*/ 194945 w 636904"/>
                  <a:gd name="connsiteY430" fmla="*/ 366395 h 730250"/>
                  <a:gd name="connsiteX431" fmla="*/ 189865 w 636904"/>
                  <a:gd name="connsiteY431" fmla="*/ 372110 h 730250"/>
                  <a:gd name="connsiteX432" fmla="*/ 185420 w 636904"/>
                  <a:gd name="connsiteY432" fmla="*/ 372110 h 730250"/>
                  <a:gd name="connsiteX433" fmla="*/ 181610 w 636904"/>
                  <a:gd name="connsiteY433" fmla="*/ 374015 h 730250"/>
                  <a:gd name="connsiteX434" fmla="*/ 181610 w 636904"/>
                  <a:gd name="connsiteY434" fmla="*/ 376555 h 730250"/>
                  <a:gd name="connsiteX435" fmla="*/ 176530 w 636904"/>
                  <a:gd name="connsiteY435" fmla="*/ 378460 h 730250"/>
                  <a:gd name="connsiteX436" fmla="*/ 172720 w 636904"/>
                  <a:gd name="connsiteY436" fmla="*/ 382270 h 730250"/>
                  <a:gd name="connsiteX437" fmla="*/ 177165 w 636904"/>
                  <a:gd name="connsiteY437" fmla="*/ 384175 h 730250"/>
                  <a:gd name="connsiteX438" fmla="*/ 175895 w 636904"/>
                  <a:gd name="connsiteY438" fmla="*/ 386715 h 730250"/>
                  <a:gd name="connsiteX439" fmla="*/ 168275 w 636904"/>
                  <a:gd name="connsiteY439" fmla="*/ 387350 h 730250"/>
                  <a:gd name="connsiteX440" fmla="*/ 164465 w 636904"/>
                  <a:gd name="connsiteY440" fmla="*/ 392430 h 730250"/>
                  <a:gd name="connsiteX441" fmla="*/ 165100 w 636904"/>
                  <a:gd name="connsiteY441" fmla="*/ 394970 h 730250"/>
                  <a:gd name="connsiteX442" fmla="*/ 171450 w 636904"/>
                  <a:gd name="connsiteY442" fmla="*/ 396875 h 730250"/>
                  <a:gd name="connsiteX443" fmla="*/ 167005 w 636904"/>
                  <a:gd name="connsiteY443" fmla="*/ 399415 h 730250"/>
                  <a:gd name="connsiteX444" fmla="*/ 164465 w 636904"/>
                  <a:gd name="connsiteY444" fmla="*/ 404495 h 730250"/>
                  <a:gd name="connsiteX445" fmla="*/ 160020 w 636904"/>
                  <a:gd name="connsiteY445" fmla="*/ 404495 h 730250"/>
                  <a:gd name="connsiteX446" fmla="*/ 159385 w 636904"/>
                  <a:gd name="connsiteY446" fmla="*/ 400050 h 730250"/>
                  <a:gd name="connsiteX447" fmla="*/ 156210 w 636904"/>
                  <a:gd name="connsiteY447" fmla="*/ 398145 h 730250"/>
                  <a:gd name="connsiteX448" fmla="*/ 154305 w 636904"/>
                  <a:gd name="connsiteY448" fmla="*/ 400685 h 730250"/>
                  <a:gd name="connsiteX449" fmla="*/ 150495 w 636904"/>
                  <a:gd name="connsiteY449" fmla="*/ 400685 h 730250"/>
                  <a:gd name="connsiteX450" fmla="*/ 151765 w 636904"/>
                  <a:gd name="connsiteY450" fmla="*/ 404495 h 730250"/>
                  <a:gd name="connsiteX451" fmla="*/ 149225 w 636904"/>
                  <a:gd name="connsiteY451" fmla="*/ 407035 h 730250"/>
                  <a:gd name="connsiteX452" fmla="*/ 148590 w 636904"/>
                  <a:gd name="connsiteY452" fmla="*/ 410845 h 730250"/>
                  <a:gd name="connsiteX453" fmla="*/ 150495 w 636904"/>
                  <a:gd name="connsiteY453" fmla="*/ 414020 h 730250"/>
                  <a:gd name="connsiteX454" fmla="*/ 143510 w 636904"/>
                  <a:gd name="connsiteY454" fmla="*/ 414020 h 730250"/>
                  <a:gd name="connsiteX455" fmla="*/ 140335 w 636904"/>
                  <a:gd name="connsiteY455" fmla="*/ 415925 h 730250"/>
                  <a:gd name="connsiteX456" fmla="*/ 140970 w 636904"/>
                  <a:gd name="connsiteY456" fmla="*/ 422275 h 730250"/>
                  <a:gd name="connsiteX457" fmla="*/ 135255 w 636904"/>
                  <a:gd name="connsiteY457" fmla="*/ 426085 h 730250"/>
                  <a:gd name="connsiteX458" fmla="*/ 135890 w 636904"/>
                  <a:gd name="connsiteY458" fmla="*/ 427990 h 730250"/>
                  <a:gd name="connsiteX459" fmla="*/ 135255 w 636904"/>
                  <a:gd name="connsiteY459" fmla="*/ 434340 h 730250"/>
                  <a:gd name="connsiteX460" fmla="*/ 131445 w 636904"/>
                  <a:gd name="connsiteY460" fmla="*/ 437515 h 730250"/>
                  <a:gd name="connsiteX461" fmla="*/ 125730 w 636904"/>
                  <a:gd name="connsiteY461" fmla="*/ 442595 h 730250"/>
                  <a:gd name="connsiteX462" fmla="*/ 127635 w 636904"/>
                  <a:gd name="connsiteY462" fmla="*/ 445135 h 730250"/>
                  <a:gd name="connsiteX463" fmla="*/ 133985 w 636904"/>
                  <a:gd name="connsiteY463" fmla="*/ 441325 h 730250"/>
                  <a:gd name="connsiteX464" fmla="*/ 137160 w 636904"/>
                  <a:gd name="connsiteY464" fmla="*/ 441325 h 730250"/>
                  <a:gd name="connsiteX465" fmla="*/ 136525 w 636904"/>
                  <a:gd name="connsiteY465" fmla="*/ 445135 h 730250"/>
                  <a:gd name="connsiteX466" fmla="*/ 132715 w 636904"/>
                  <a:gd name="connsiteY466" fmla="*/ 447040 h 730250"/>
                  <a:gd name="connsiteX467" fmla="*/ 132080 w 636904"/>
                  <a:gd name="connsiteY467" fmla="*/ 453390 h 730250"/>
                  <a:gd name="connsiteX468" fmla="*/ 135890 w 636904"/>
                  <a:gd name="connsiteY468" fmla="*/ 457835 h 730250"/>
                  <a:gd name="connsiteX469" fmla="*/ 142240 w 636904"/>
                  <a:gd name="connsiteY469" fmla="*/ 454025 h 730250"/>
                  <a:gd name="connsiteX470" fmla="*/ 149225 w 636904"/>
                  <a:gd name="connsiteY470" fmla="*/ 453390 h 730250"/>
                  <a:gd name="connsiteX471" fmla="*/ 158750 w 636904"/>
                  <a:gd name="connsiteY471" fmla="*/ 444500 h 730250"/>
                  <a:gd name="connsiteX472" fmla="*/ 158750 w 636904"/>
                  <a:gd name="connsiteY472" fmla="*/ 440690 h 730250"/>
                  <a:gd name="connsiteX473" fmla="*/ 153670 w 636904"/>
                  <a:gd name="connsiteY473" fmla="*/ 441960 h 730250"/>
                  <a:gd name="connsiteX474" fmla="*/ 158115 w 636904"/>
                  <a:gd name="connsiteY474" fmla="*/ 436245 h 730250"/>
                  <a:gd name="connsiteX475" fmla="*/ 159385 w 636904"/>
                  <a:gd name="connsiteY475" fmla="*/ 429895 h 730250"/>
                  <a:gd name="connsiteX476" fmla="*/ 161290 w 636904"/>
                  <a:gd name="connsiteY476" fmla="*/ 429260 h 730250"/>
                  <a:gd name="connsiteX477" fmla="*/ 163830 w 636904"/>
                  <a:gd name="connsiteY477" fmla="*/ 426720 h 730250"/>
                  <a:gd name="connsiteX478" fmla="*/ 169545 w 636904"/>
                  <a:gd name="connsiteY478" fmla="*/ 427355 h 730250"/>
                  <a:gd name="connsiteX479" fmla="*/ 172720 w 636904"/>
                  <a:gd name="connsiteY479" fmla="*/ 427355 h 730250"/>
                  <a:gd name="connsiteX480" fmla="*/ 163830 w 636904"/>
                  <a:gd name="connsiteY480" fmla="*/ 433070 h 730250"/>
                  <a:gd name="connsiteX481" fmla="*/ 163830 w 636904"/>
                  <a:gd name="connsiteY481" fmla="*/ 436880 h 730250"/>
                  <a:gd name="connsiteX482" fmla="*/ 172085 w 636904"/>
                  <a:gd name="connsiteY482" fmla="*/ 439420 h 730250"/>
                  <a:gd name="connsiteX483" fmla="*/ 169545 w 636904"/>
                  <a:gd name="connsiteY483" fmla="*/ 443230 h 730250"/>
                  <a:gd name="connsiteX484" fmla="*/ 165100 w 636904"/>
                  <a:gd name="connsiteY484" fmla="*/ 443865 h 730250"/>
                  <a:gd name="connsiteX485" fmla="*/ 156210 w 636904"/>
                  <a:gd name="connsiteY485" fmla="*/ 452755 h 730250"/>
                  <a:gd name="connsiteX486" fmla="*/ 161925 w 636904"/>
                  <a:gd name="connsiteY486" fmla="*/ 455295 h 730250"/>
                  <a:gd name="connsiteX487" fmla="*/ 158750 w 636904"/>
                  <a:gd name="connsiteY487" fmla="*/ 459105 h 730250"/>
                  <a:gd name="connsiteX488" fmla="*/ 158750 w 636904"/>
                  <a:gd name="connsiteY488" fmla="*/ 464820 h 730250"/>
                  <a:gd name="connsiteX489" fmla="*/ 153035 w 636904"/>
                  <a:gd name="connsiteY489" fmla="*/ 464185 h 730250"/>
                  <a:gd name="connsiteX490" fmla="*/ 148590 w 636904"/>
                  <a:gd name="connsiteY490" fmla="*/ 459740 h 730250"/>
                  <a:gd name="connsiteX491" fmla="*/ 142240 w 636904"/>
                  <a:gd name="connsiteY491" fmla="*/ 459740 h 730250"/>
                  <a:gd name="connsiteX492" fmla="*/ 138430 w 636904"/>
                  <a:gd name="connsiteY492" fmla="*/ 462915 h 730250"/>
                  <a:gd name="connsiteX493" fmla="*/ 138430 w 636904"/>
                  <a:gd name="connsiteY493" fmla="*/ 467995 h 730250"/>
                  <a:gd name="connsiteX494" fmla="*/ 133350 w 636904"/>
                  <a:gd name="connsiteY494" fmla="*/ 470535 h 730250"/>
                  <a:gd name="connsiteX495" fmla="*/ 128905 w 636904"/>
                  <a:gd name="connsiteY495" fmla="*/ 473075 h 730250"/>
                  <a:gd name="connsiteX496" fmla="*/ 132715 w 636904"/>
                  <a:gd name="connsiteY496" fmla="*/ 469265 h 730250"/>
                  <a:gd name="connsiteX497" fmla="*/ 135255 w 636904"/>
                  <a:gd name="connsiteY497" fmla="*/ 467360 h 730250"/>
                  <a:gd name="connsiteX498" fmla="*/ 131445 w 636904"/>
                  <a:gd name="connsiteY498" fmla="*/ 462280 h 730250"/>
                  <a:gd name="connsiteX499" fmla="*/ 131445 w 636904"/>
                  <a:gd name="connsiteY499" fmla="*/ 456565 h 730250"/>
                  <a:gd name="connsiteX500" fmla="*/ 127000 w 636904"/>
                  <a:gd name="connsiteY500" fmla="*/ 450215 h 730250"/>
                  <a:gd name="connsiteX501" fmla="*/ 122555 w 636904"/>
                  <a:gd name="connsiteY501" fmla="*/ 450215 h 730250"/>
                  <a:gd name="connsiteX502" fmla="*/ 120015 w 636904"/>
                  <a:gd name="connsiteY502" fmla="*/ 454660 h 730250"/>
                  <a:gd name="connsiteX503" fmla="*/ 114300 w 636904"/>
                  <a:gd name="connsiteY503" fmla="*/ 455295 h 730250"/>
                  <a:gd name="connsiteX504" fmla="*/ 114300 w 636904"/>
                  <a:gd name="connsiteY504" fmla="*/ 457835 h 730250"/>
                  <a:gd name="connsiteX505" fmla="*/ 121920 w 636904"/>
                  <a:gd name="connsiteY505" fmla="*/ 457835 h 730250"/>
                  <a:gd name="connsiteX506" fmla="*/ 114300 w 636904"/>
                  <a:gd name="connsiteY506" fmla="*/ 464820 h 730250"/>
                  <a:gd name="connsiteX507" fmla="*/ 109220 w 636904"/>
                  <a:gd name="connsiteY507" fmla="*/ 462280 h 730250"/>
                  <a:gd name="connsiteX508" fmla="*/ 104775 w 636904"/>
                  <a:gd name="connsiteY508" fmla="*/ 462915 h 730250"/>
                  <a:gd name="connsiteX509" fmla="*/ 99060 w 636904"/>
                  <a:gd name="connsiteY509" fmla="*/ 468630 h 730250"/>
                  <a:gd name="connsiteX510" fmla="*/ 102235 w 636904"/>
                  <a:gd name="connsiteY510" fmla="*/ 469265 h 730250"/>
                  <a:gd name="connsiteX511" fmla="*/ 105410 w 636904"/>
                  <a:gd name="connsiteY511" fmla="*/ 467995 h 730250"/>
                  <a:gd name="connsiteX512" fmla="*/ 107315 w 636904"/>
                  <a:gd name="connsiteY512" fmla="*/ 469900 h 730250"/>
                  <a:gd name="connsiteX513" fmla="*/ 100965 w 636904"/>
                  <a:gd name="connsiteY513" fmla="*/ 473710 h 730250"/>
                  <a:gd name="connsiteX514" fmla="*/ 98425 w 636904"/>
                  <a:gd name="connsiteY514" fmla="*/ 477520 h 730250"/>
                  <a:gd name="connsiteX515" fmla="*/ 95885 w 636904"/>
                  <a:gd name="connsiteY515" fmla="*/ 474980 h 730250"/>
                  <a:gd name="connsiteX516" fmla="*/ 90805 w 636904"/>
                  <a:gd name="connsiteY516" fmla="*/ 474980 h 730250"/>
                  <a:gd name="connsiteX517" fmla="*/ 90170 w 636904"/>
                  <a:gd name="connsiteY517" fmla="*/ 477520 h 730250"/>
                  <a:gd name="connsiteX518" fmla="*/ 97155 w 636904"/>
                  <a:gd name="connsiteY518" fmla="*/ 481330 h 730250"/>
                  <a:gd name="connsiteX519" fmla="*/ 105410 w 636904"/>
                  <a:gd name="connsiteY519" fmla="*/ 481330 h 730250"/>
                  <a:gd name="connsiteX520" fmla="*/ 103505 w 636904"/>
                  <a:gd name="connsiteY520" fmla="*/ 485775 h 730250"/>
                  <a:gd name="connsiteX521" fmla="*/ 107315 w 636904"/>
                  <a:gd name="connsiteY521" fmla="*/ 487045 h 730250"/>
                  <a:gd name="connsiteX522" fmla="*/ 107315 w 636904"/>
                  <a:gd name="connsiteY522" fmla="*/ 490855 h 730250"/>
                  <a:gd name="connsiteX523" fmla="*/ 100330 w 636904"/>
                  <a:gd name="connsiteY523" fmla="*/ 488950 h 730250"/>
                  <a:gd name="connsiteX524" fmla="*/ 99060 w 636904"/>
                  <a:gd name="connsiteY524" fmla="*/ 484505 h 730250"/>
                  <a:gd name="connsiteX525" fmla="*/ 93345 w 636904"/>
                  <a:gd name="connsiteY525" fmla="*/ 484505 h 730250"/>
                  <a:gd name="connsiteX526" fmla="*/ 87630 w 636904"/>
                  <a:gd name="connsiteY526" fmla="*/ 480060 h 730250"/>
                  <a:gd name="connsiteX527" fmla="*/ 86360 w 636904"/>
                  <a:gd name="connsiteY527" fmla="*/ 476250 h 730250"/>
                  <a:gd name="connsiteX528" fmla="*/ 84455 w 636904"/>
                  <a:gd name="connsiteY528" fmla="*/ 476250 h 730250"/>
                  <a:gd name="connsiteX529" fmla="*/ 83820 w 636904"/>
                  <a:gd name="connsiteY529" fmla="*/ 480695 h 730250"/>
                  <a:gd name="connsiteX530" fmla="*/ 89535 w 636904"/>
                  <a:gd name="connsiteY530" fmla="*/ 488315 h 730250"/>
                  <a:gd name="connsiteX531" fmla="*/ 95250 w 636904"/>
                  <a:gd name="connsiteY531" fmla="*/ 492760 h 730250"/>
                  <a:gd name="connsiteX532" fmla="*/ 100330 w 636904"/>
                  <a:gd name="connsiteY532" fmla="*/ 493395 h 730250"/>
                  <a:gd name="connsiteX533" fmla="*/ 102870 w 636904"/>
                  <a:gd name="connsiteY533" fmla="*/ 495935 h 730250"/>
                  <a:gd name="connsiteX534" fmla="*/ 97790 w 636904"/>
                  <a:gd name="connsiteY534" fmla="*/ 495935 h 730250"/>
                  <a:gd name="connsiteX535" fmla="*/ 89535 w 636904"/>
                  <a:gd name="connsiteY535" fmla="*/ 492760 h 730250"/>
                  <a:gd name="connsiteX536" fmla="*/ 81280 w 636904"/>
                  <a:gd name="connsiteY536" fmla="*/ 483870 h 730250"/>
                  <a:gd name="connsiteX537" fmla="*/ 77470 w 636904"/>
                  <a:gd name="connsiteY537" fmla="*/ 486410 h 730250"/>
                  <a:gd name="connsiteX538" fmla="*/ 72390 w 636904"/>
                  <a:gd name="connsiteY538" fmla="*/ 482600 h 730250"/>
                  <a:gd name="connsiteX539" fmla="*/ 66040 w 636904"/>
                  <a:gd name="connsiteY539" fmla="*/ 482600 h 730250"/>
                  <a:gd name="connsiteX540" fmla="*/ 62865 w 636904"/>
                  <a:gd name="connsiteY540" fmla="*/ 480060 h 730250"/>
                  <a:gd name="connsiteX541" fmla="*/ 60325 w 636904"/>
                  <a:gd name="connsiteY541" fmla="*/ 482600 h 730250"/>
                  <a:gd name="connsiteX542" fmla="*/ 60960 w 636904"/>
                  <a:gd name="connsiteY542" fmla="*/ 487045 h 730250"/>
                  <a:gd name="connsiteX543" fmla="*/ 57785 w 636904"/>
                  <a:gd name="connsiteY543" fmla="*/ 490220 h 730250"/>
                  <a:gd name="connsiteX544" fmla="*/ 62230 w 636904"/>
                  <a:gd name="connsiteY544" fmla="*/ 495300 h 730250"/>
                  <a:gd name="connsiteX545" fmla="*/ 72390 w 636904"/>
                  <a:gd name="connsiteY545" fmla="*/ 492125 h 730250"/>
                  <a:gd name="connsiteX546" fmla="*/ 74295 w 636904"/>
                  <a:gd name="connsiteY546" fmla="*/ 494030 h 730250"/>
                  <a:gd name="connsiteX547" fmla="*/ 69850 w 636904"/>
                  <a:gd name="connsiteY547" fmla="*/ 497205 h 730250"/>
                  <a:gd name="connsiteX548" fmla="*/ 72390 w 636904"/>
                  <a:gd name="connsiteY548" fmla="*/ 498475 h 730250"/>
                  <a:gd name="connsiteX549" fmla="*/ 80010 w 636904"/>
                  <a:gd name="connsiteY549" fmla="*/ 494665 h 730250"/>
                  <a:gd name="connsiteX550" fmla="*/ 83820 w 636904"/>
                  <a:gd name="connsiteY550" fmla="*/ 494665 h 730250"/>
                  <a:gd name="connsiteX551" fmla="*/ 81915 w 636904"/>
                  <a:gd name="connsiteY551" fmla="*/ 497840 h 730250"/>
                  <a:gd name="connsiteX552" fmla="*/ 73025 w 636904"/>
                  <a:gd name="connsiteY552" fmla="*/ 501650 h 730250"/>
                  <a:gd name="connsiteX553" fmla="*/ 69215 w 636904"/>
                  <a:gd name="connsiteY553" fmla="*/ 506730 h 730250"/>
                  <a:gd name="connsiteX554" fmla="*/ 62865 w 636904"/>
                  <a:gd name="connsiteY554" fmla="*/ 504825 h 730250"/>
                  <a:gd name="connsiteX555" fmla="*/ 57785 w 636904"/>
                  <a:gd name="connsiteY555" fmla="*/ 497840 h 730250"/>
                  <a:gd name="connsiteX556" fmla="*/ 55245 w 636904"/>
                  <a:gd name="connsiteY556" fmla="*/ 497840 h 730250"/>
                  <a:gd name="connsiteX557" fmla="*/ 52070 w 636904"/>
                  <a:gd name="connsiteY557" fmla="*/ 500380 h 730250"/>
                  <a:gd name="connsiteX558" fmla="*/ 47625 w 636904"/>
                  <a:gd name="connsiteY558" fmla="*/ 496570 h 730250"/>
                  <a:gd name="connsiteX559" fmla="*/ 43815 w 636904"/>
                  <a:gd name="connsiteY559" fmla="*/ 499110 h 730250"/>
                  <a:gd name="connsiteX560" fmla="*/ 41275 w 636904"/>
                  <a:gd name="connsiteY560" fmla="*/ 497205 h 730250"/>
                  <a:gd name="connsiteX561" fmla="*/ 36830 w 636904"/>
                  <a:gd name="connsiteY561" fmla="*/ 499745 h 730250"/>
                  <a:gd name="connsiteX562" fmla="*/ 38100 w 636904"/>
                  <a:gd name="connsiteY562" fmla="*/ 502285 h 730250"/>
                  <a:gd name="connsiteX563" fmla="*/ 47625 w 636904"/>
                  <a:gd name="connsiteY563" fmla="*/ 503555 h 730250"/>
                  <a:gd name="connsiteX564" fmla="*/ 53975 w 636904"/>
                  <a:gd name="connsiteY564" fmla="*/ 507365 h 730250"/>
                  <a:gd name="connsiteX565" fmla="*/ 61595 w 636904"/>
                  <a:gd name="connsiteY565" fmla="*/ 511175 h 730250"/>
                  <a:gd name="connsiteX566" fmla="*/ 59690 w 636904"/>
                  <a:gd name="connsiteY566" fmla="*/ 516255 h 730250"/>
                  <a:gd name="connsiteX567" fmla="*/ 62230 w 636904"/>
                  <a:gd name="connsiteY567" fmla="*/ 520065 h 730250"/>
                  <a:gd name="connsiteX568" fmla="*/ 57785 w 636904"/>
                  <a:gd name="connsiteY568" fmla="*/ 522605 h 730250"/>
                  <a:gd name="connsiteX569" fmla="*/ 55880 w 636904"/>
                  <a:gd name="connsiteY569" fmla="*/ 520065 h 730250"/>
                  <a:gd name="connsiteX570" fmla="*/ 55880 w 636904"/>
                  <a:gd name="connsiteY570" fmla="*/ 511810 h 730250"/>
                  <a:gd name="connsiteX571" fmla="*/ 50800 w 636904"/>
                  <a:gd name="connsiteY571" fmla="*/ 509905 h 730250"/>
                  <a:gd name="connsiteX572" fmla="*/ 45085 w 636904"/>
                  <a:gd name="connsiteY572" fmla="*/ 510540 h 730250"/>
                  <a:gd name="connsiteX573" fmla="*/ 46990 w 636904"/>
                  <a:gd name="connsiteY573" fmla="*/ 514350 h 730250"/>
                  <a:gd name="connsiteX574" fmla="*/ 46355 w 636904"/>
                  <a:gd name="connsiteY574" fmla="*/ 517525 h 730250"/>
                  <a:gd name="connsiteX575" fmla="*/ 39370 w 636904"/>
                  <a:gd name="connsiteY575" fmla="*/ 513080 h 730250"/>
                  <a:gd name="connsiteX576" fmla="*/ 33655 w 636904"/>
                  <a:gd name="connsiteY576" fmla="*/ 519430 h 730250"/>
                  <a:gd name="connsiteX577" fmla="*/ 39370 w 636904"/>
                  <a:gd name="connsiteY577" fmla="*/ 523240 h 730250"/>
                  <a:gd name="connsiteX578" fmla="*/ 34925 w 636904"/>
                  <a:gd name="connsiteY578" fmla="*/ 523875 h 730250"/>
                  <a:gd name="connsiteX579" fmla="*/ 31750 w 636904"/>
                  <a:gd name="connsiteY579" fmla="*/ 525145 h 730250"/>
                  <a:gd name="connsiteX580" fmla="*/ 29845 w 636904"/>
                  <a:gd name="connsiteY580" fmla="*/ 519430 h 730250"/>
                  <a:gd name="connsiteX581" fmla="*/ 20955 w 636904"/>
                  <a:gd name="connsiteY581" fmla="*/ 519430 h 730250"/>
                  <a:gd name="connsiteX582" fmla="*/ 23495 w 636904"/>
                  <a:gd name="connsiteY582" fmla="*/ 525145 h 730250"/>
                  <a:gd name="connsiteX583" fmla="*/ 19685 w 636904"/>
                  <a:gd name="connsiteY583" fmla="*/ 527685 h 730250"/>
                  <a:gd name="connsiteX584" fmla="*/ 17780 w 636904"/>
                  <a:gd name="connsiteY584" fmla="*/ 521970 h 730250"/>
                  <a:gd name="connsiteX585" fmla="*/ 12700 w 636904"/>
                  <a:gd name="connsiteY585" fmla="*/ 517525 h 730250"/>
                  <a:gd name="connsiteX586" fmla="*/ 10160 w 636904"/>
                  <a:gd name="connsiteY586" fmla="*/ 518160 h 730250"/>
                  <a:gd name="connsiteX587" fmla="*/ 10795 w 636904"/>
                  <a:gd name="connsiteY587" fmla="*/ 521335 h 730250"/>
                  <a:gd name="connsiteX588" fmla="*/ 16510 w 636904"/>
                  <a:gd name="connsiteY588" fmla="*/ 527050 h 730250"/>
                  <a:gd name="connsiteX589" fmla="*/ 13970 w 636904"/>
                  <a:gd name="connsiteY589" fmla="*/ 530860 h 730250"/>
                  <a:gd name="connsiteX590" fmla="*/ 16510 w 636904"/>
                  <a:gd name="connsiteY590" fmla="*/ 533400 h 730250"/>
                  <a:gd name="connsiteX591" fmla="*/ 23495 w 636904"/>
                  <a:gd name="connsiteY591" fmla="*/ 531495 h 730250"/>
                  <a:gd name="connsiteX592" fmla="*/ 32385 w 636904"/>
                  <a:gd name="connsiteY592" fmla="*/ 533400 h 730250"/>
                  <a:gd name="connsiteX593" fmla="*/ 38100 w 636904"/>
                  <a:gd name="connsiteY593" fmla="*/ 537210 h 730250"/>
                  <a:gd name="connsiteX594" fmla="*/ 46990 w 636904"/>
                  <a:gd name="connsiteY594" fmla="*/ 537210 h 730250"/>
                  <a:gd name="connsiteX595" fmla="*/ 49530 w 636904"/>
                  <a:gd name="connsiteY595" fmla="*/ 535305 h 730250"/>
                  <a:gd name="connsiteX596" fmla="*/ 53975 w 636904"/>
                  <a:gd name="connsiteY596" fmla="*/ 535305 h 730250"/>
                  <a:gd name="connsiteX597" fmla="*/ 48260 w 636904"/>
                  <a:gd name="connsiteY597" fmla="*/ 541020 h 730250"/>
                  <a:gd name="connsiteX598" fmla="*/ 40005 w 636904"/>
                  <a:gd name="connsiteY598" fmla="*/ 539750 h 730250"/>
                  <a:gd name="connsiteX599" fmla="*/ 36830 w 636904"/>
                  <a:gd name="connsiteY599" fmla="*/ 541655 h 730250"/>
                  <a:gd name="connsiteX600" fmla="*/ 27305 w 636904"/>
                  <a:gd name="connsiteY600" fmla="*/ 536575 h 730250"/>
                  <a:gd name="connsiteX601" fmla="*/ 20955 w 636904"/>
                  <a:gd name="connsiteY601" fmla="*/ 538480 h 730250"/>
                  <a:gd name="connsiteX602" fmla="*/ 18415 w 636904"/>
                  <a:gd name="connsiteY602" fmla="*/ 537210 h 730250"/>
                  <a:gd name="connsiteX603" fmla="*/ 13970 w 636904"/>
                  <a:gd name="connsiteY603" fmla="*/ 541020 h 730250"/>
                  <a:gd name="connsiteX604" fmla="*/ 7620 w 636904"/>
                  <a:gd name="connsiteY604" fmla="*/ 541655 h 730250"/>
                  <a:gd name="connsiteX605" fmla="*/ 6985 w 636904"/>
                  <a:gd name="connsiteY605" fmla="*/ 544195 h 730250"/>
                  <a:gd name="connsiteX606" fmla="*/ 17145 w 636904"/>
                  <a:gd name="connsiteY606" fmla="*/ 548640 h 730250"/>
                  <a:gd name="connsiteX607" fmla="*/ 13335 w 636904"/>
                  <a:gd name="connsiteY607" fmla="*/ 553085 h 730250"/>
                  <a:gd name="connsiteX608" fmla="*/ 18415 w 636904"/>
                  <a:gd name="connsiteY608" fmla="*/ 553720 h 730250"/>
                  <a:gd name="connsiteX609" fmla="*/ 21590 w 636904"/>
                  <a:gd name="connsiteY609" fmla="*/ 551815 h 730250"/>
                  <a:gd name="connsiteX610" fmla="*/ 29845 w 636904"/>
                  <a:gd name="connsiteY610" fmla="*/ 551815 h 730250"/>
                  <a:gd name="connsiteX611" fmla="*/ 23495 w 636904"/>
                  <a:gd name="connsiteY611" fmla="*/ 556260 h 730250"/>
                  <a:gd name="connsiteX612" fmla="*/ 14605 w 636904"/>
                  <a:gd name="connsiteY612" fmla="*/ 556260 h 730250"/>
                  <a:gd name="connsiteX613" fmla="*/ 12065 w 636904"/>
                  <a:gd name="connsiteY613" fmla="*/ 557530 h 730250"/>
                  <a:gd name="connsiteX614" fmla="*/ 9525 w 636904"/>
                  <a:gd name="connsiteY614" fmla="*/ 556895 h 730250"/>
                  <a:gd name="connsiteX615" fmla="*/ 9525 w 636904"/>
                  <a:gd name="connsiteY615" fmla="*/ 558800 h 730250"/>
                  <a:gd name="connsiteX616" fmla="*/ 13970 w 636904"/>
                  <a:gd name="connsiteY616" fmla="*/ 560705 h 730250"/>
                  <a:gd name="connsiteX617" fmla="*/ 17145 w 636904"/>
                  <a:gd name="connsiteY617" fmla="*/ 560705 h 730250"/>
                  <a:gd name="connsiteX618" fmla="*/ 12065 w 636904"/>
                  <a:gd name="connsiteY618" fmla="*/ 563880 h 730250"/>
                  <a:gd name="connsiteX619" fmla="*/ 9525 w 636904"/>
                  <a:gd name="connsiteY619" fmla="*/ 564515 h 730250"/>
                  <a:gd name="connsiteX620" fmla="*/ 10160 w 636904"/>
                  <a:gd name="connsiteY620" fmla="*/ 567055 h 730250"/>
                  <a:gd name="connsiteX621" fmla="*/ 12700 w 636904"/>
                  <a:gd name="connsiteY621" fmla="*/ 568960 h 730250"/>
                  <a:gd name="connsiteX622" fmla="*/ 14605 w 636904"/>
                  <a:gd name="connsiteY622" fmla="*/ 572770 h 730250"/>
                  <a:gd name="connsiteX623" fmla="*/ 21590 w 636904"/>
                  <a:gd name="connsiteY623" fmla="*/ 572135 h 730250"/>
                  <a:gd name="connsiteX624" fmla="*/ 25400 w 636904"/>
                  <a:gd name="connsiteY624" fmla="*/ 569595 h 730250"/>
                  <a:gd name="connsiteX625" fmla="*/ 34925 w 636904"/>
                  <a:gd name="connsiteY625" fmla="*/ 568325 h 730250"/>
                  <a:gd name="connsiteX626" fmla="*/ 41275 w 636904"/>
                  <a:gd name="connsiteY626" fmla="*/ 570230 h 730250"/>
                  <a:gd name="connsiteX627" fmla="*/ 43815 w 636904"/>
                  <a:gd name="connsiteY627" fmla="*/ 572135 h 730250"/>
                  <a:gd name="connsiteX628" fmla="*/ 48260 w 636904"/>
                  <a:gd name="connsiteY628" fmla="*/ 569595 h 730250"/>
                  <a:gd name="connsiteX629" fmla="*/ 48260 w 636904"/>
                  <a:gd name="connsiteY629" fmla="*/ 565785 h 730250"/>
                  <a:gd name="connsiteX630" fmla="*/ 52705 w 636904"/>
                  <a:gd name="connsiteY630" fmla="*/ 564515 h 730250"/>
                  <a:gd name="connsiteX631" fmla="*/ 53975 w 636904"/>
                  <a:gd name="connsiteY631" fmla="*/ 567690 h 730250"/>
                  <a:gd name="connsiteX632" fmla="*/ 58420 w 636904"/>
                  <a:gd name="connsiteY632" fmla="*/ 567690 h 730250"/>
                  <a:gd name="connsiteX633" fmla="*/ 65405 w 636904"/>
                  <a:gd name="connsiteY633" fmla="*/ 562610 h 730250"/>
                  <a:gd name="connsiteX634" fmla="*/ 68580 w 636904"/>
                  <a:gd name="connsiteY634" fmla="*/ 563245 h 730250"/>
                  <a:gd name="connsiteX635" fmla="*/ 67310 w 636904"/>
                  <a:gd name="connsiteY635" fmla="*/ 565785 h 730250"/>
                  <a:gd name="connsiteX636" fmla="*/ 64135 w 636904"/>
                  <a:gd name="connsiteY636" fmla="*/ 568325 h 730250"/>
                  <a:gd name="connsiteX637" fmla="*/ 69850 w 636904"/>
                  <a:gd name="connsiteY637" fmla="*/ 569595 h 730250"/>
                  <a:gd name="connsiteX638" fmla="*/ 72390 w 636904"/>
                  <a:gd name="connsiteY638" fmla="*/ 567055 h 730250"/>
                  <a:gd name="connsiteX639" fmla="*/ 71120 w 636904"/>
                  <a:gd name="connsiteY639" fmla="*/ 563880 h 730250"/>
                  <a:gd name="connsiteX640" fmla="*/ 75565 w 636904"/>
                  <a:gd name="connsiteY640" fmla="*/ 557530 h 730250"/>
                  <a:gd name="connsiteX641" fmla="*/ 74295 w 636904"/>
                  <a:gd name="connsiteY641" fmla="*/ 562610 h 730250"/>
                  <a:gd name="connsiteX642" fmla="*/ 79375 w 636904"/>
                  <a:gd name="connsiteY642" fmla="*/ 568325 h 730250"/>
                  <a:gd name="connsiteX643" fmla="*/ 75565 w 636904"/>
                  <a:gd name="connsiteY643" fmla="*/ 572770 h 730250"/>
                  <a:gd name="connsiteX644" fmla="*/ 67310 w 636904"/>
                  <a:gd name="connsiteY644" fmla="*/ 574675 h 730250"/>
                  <a:gd name="connsiteX645" fmla="*/ 63500 w 636904"/>
                  <a:gd name="connsiteY645" fmla="*/ 577850 h 730250"/>
                  <a:gd name="connsiteX646" fmla="*/ 66040 w 636904"/>
                  <a:gd name="connsiteY646" fmla="*/ 579755 h 730250"/>
                  <a:gd name="connsiteX647" fmla="*/ 63500 w 636904"/>
                  <a:gd name="connsiteY647" fmla="*/ 584200 h 730250"/>
                  <a:gd name="connsiteX648" fmla="*/ 56515 w 636904"/>
                  <a:gd name="connsiteY648" fmla="*/ 584200 h 730250"/>
                  <a:gd name="connsiteX649" fmla="*/ 56515 w 636904"/>
                  <a:gd name="connsiteY649" fmla="*/ 581660 h 730250"/>
                  <a:gd name="connsiteX650" fmla="*/ 60325 w 636904"/>
                  <a:gd name="connsiteY650" fmla="*/ 579120 h 730250"/>
                  <a:gd name="connsiteX651" fmla="*/ 59690 w 636904"/>
                  <a:gd name="connsiteY651" fmla="*/ 573405 h 730250"/>
                  <a:gd name="connsiteX652" fmla="*/ 53975 w 636904"/>
                  <a:gd name="connsiteY652" fmla="*/ 572770 h 730250"/>
                  <a:gd name="connsiteX653" fmla="*/ 47625 w 636904"/>
                  <a:gd name="connsiteY653" fmla="*/ 579120 h 730250"/>
                  <a:gd name="connsiteX654" fmla="*/ 46990 w 636904"/>
                  <a:gd name="connsiteY654" fmla="*/ 582295 h 730250"/>
                  <a:gd name="connsiteX655" fmla="*/ 42545 w 636904"/>
                  <a:gd name="connsiteY655" fmla="*/ 576580 h 730250"/>
                  <a:gd name="connsiteX656" fmla="*/ 37465 w 636904"/>
                  <a:gd name="connsiteY656" fmla="*/ 575310 h 730250"/>
                  <a:gd name="connsiteX657" fmla="*/ 30480 w 636904"/>
                  <a:gd name="connsiteY657" fmla="*/ 576580 h 730250"/>
                  <a:gd name="connsiteX658" fmla="*/ 26670 w 636904"/>
                  <a:gd name="connsiteY658" fmla="*/ 575310 h 730250"/>
                  <a:gd name="connsiteX659" fmla="*/ 19050 w 636904"/>
                  <a:gd name="connsiteY659" fmla="*/ 579120 h 730250"/>
                  <a:gd name="connsiteX660" fmla="*/ 15240 w 636904"/>
                  <a:gd name="connsiteY660" fmla="*/ 579120 h 730250"/>
                  <a:gd name="connsiteX661" fmla="*/ 10795 w 636904"/>
                  <a:gd name="connsiteY661" fmla="*/ 575945 h 730250"/>
                  <a:gd name="connsiteX662" fmla="*/ 8890 w 636904"/>
                  <a:gd name="connsiteY662" fmla="*/ 576580 h 730250"/>
                  <a:gd name="connsiteX663" fmla="*/ 11430 w 636904"/>
                  <a:gd name="connsiteY663" fmla="*/ 582295 h 730250"/>
                  <a:gd name="connsiteX664" fmla="*/ 10160 w 636904"/>
                  <a:gd name="connsiteY664" fmla="*/ 585470 h 730250"/>
                  <a:gd name="connsiteX665" fmla="*/ 12700 w 636904"/>
                  <a:gd name="connsiteY665" fmla="*/ 588010 h 730250"/>
                  <a:gd name="connsiteX666" fmla="*/ 17145 w 636904"/>
                  <a:gd name="connsiteY666" fmla="*/ 586740 h 730250"/>
                  <a:gd name="connsiteX667" fmla="*/ 19685 w 636904"/>
                  <a:gd name="connsiteY667" fmla="*/ 583565 h 730250"/>
                  <a:gd name="connsiteX668" fmla="*/ 23495 w 636904"/>
                  <a:gd name="connsiteY668" fmla="*/ 583565 h 730250"/>
                  <a:gd name="connsiteX669" fmla="*/ 19685 w 636904"/>
                  <a:gd name="connsiteY669" fmla="*/ 588010 h 730250"/>
                  <a:gd name="connsiteX670" fmla="*/ 20320 w 636904"/>
                  <a:gd name="connsiteY670" fmla="*/ 593090 h 730250"/>
                  <a:gd name="connsiteX671" fmla="*/ 17780 w 636904"/>
                  <a:gd name="connsiteY671" fmla="*/ 594995 h 730250"/>
                  <a:gd name="connsiteX672" fmla="*/ 13335 w 636904"/>
                  <a:gd name="connsiteY672" fmla="*/ 592455 h 730250"/>
                  <a:gd name="connsiteX673" fmla="*/ 15240 w 636904"/>
                  <a:gd name="connsiteY673" fmla="*/ 599440 h 730250"/>
                  <a:gd name="connsiteX674" fmla="*/ 19050 w 636904"/>
                  <a:gd name="connsiteY674" fmla="*/ 602615 h 730250"/>
                  <a:gd name="connsiteX675" fmla="*/ 27940 w 636904"/>
                  <a:gd name="connsiteY675" fmla="*/ 593090 h 730250"/>
                  <a:gd name="connsiteX676" fmla="*/ 34290 w 636904"/>
                  <a:gd name="connsiteY676" fmla="*/ 595630 h 730250"/>
                  <a:gd name="connsiteX677" fmla="*/ 31750 w 636904"/>
                  <a:gd name="connsiteY677" fmla="*/ 598170 h 730250"/>
                  <a:gd name="connsiteX678" fmla="*/ 32385 w 636904"/>
                  <a:gd name="connsiteY678" fmla="*/ 603250 h 730250"/>
                  <a:gd name="connsiteX679" fmla="*/ 24765 w 636904"/>
                  <a:gd name="connsiteY679" fmla="*/ 607060 h 730250"/>
                  <a:gd name="connsiteX680" fmla="*/ 26035 w 636904"/>
                  <a:gd name="connsiteY680" fmla="*/ 608965 h 730250"/>
                  <a:gd name="connsiteX681" fmla="*/ 30480 w 636904"/>
                  <a:gd name="connsiteY681" fmla="*/ 609600 h 730250"/>
                  <a:gd name="connsiteX682" fmla="*/ 27940 w 636904"/>
                  <a:gd name="connsiteY682" fmla="*/ 613410 h 730250"/>
                  <a:gd name="connsiteX683" fmla="*/ 31115 w 636904"/>
                  <a:gd name="connsiteY683" fmla="*/ 618490 h 730250"/>
                  <a:gd name="connsiteX684" fmla="*/ 29210 w 636904"/>
                  <a:gd name="connsiteY684" fmla="*/ 624205 h 730250"/>
                  <a:gd name="connsiteX685" fmla="*/ 31115 w 636904"/>
                  <a:gd name="connsiteY685" fmla="*/ 624205 h 730250"/>
                  <a:gd name="connsiteX686" fmla="*/ 35560 w 636904"/>
                  <a:gd name="connsiteY686" fmla="*/ 616585 h 730250"/>
                  <a:gd name="connsiteX687" fmla="*/ 40005 w 636904"/>
                  <a:gd name="connsiteY687" fmla="*/ 614045 h 730250"/>
                  <a:gd name="connsiteX688" fmla="*/ 40640 w 636904"/>
                  <a:gd name="connsiteY688" fmla="*/ 607695 h 730250"/>
                  <a:gd name="connsiteX689" fmla="*/ 52070 w 636904"/>
                  <a:gd name="connsiteY689" fmla="*/ 603250 h 730250"/>
                  <a:gd name="connsiteX690" fmla="*/ 57785 w 636904"/>
                  <a:gd name="connsiteY690" fmla="*/ 603885 h 730250"/>
                  <a:gd name="connsiteX691" fmla="*/ 62230 w 636904"/>
                  <a:gd name="connsiteY691" fmla="*/ 602615 h 730250"/>
                  <a:gd name="connsiteX692" fmla="*/ 59055 w 636904"/>
                  <a:gd name="connsiteY692" fmla="*/ 604520 h 730250"/>
                  <a:gd name="connsiteX693" fmla="*/ 53340 w 636904"/>
                  <a:gd name="connsiteY693" fmla="*/ 608965 h 730250"/>
                  <a:gd name="connsiteX694" fmla="*/ 53340 w 636904"/>
                  <a:gd name="connsiteY694" fmla="*/ 616585 h 730250"/>
                  <a:gd name="connsiteX695" fmla="*/ 55245 w 636904"/>
                  <a:gd name="connsiteY695" fmla="*/ 621030 h 730250"/>
                  <a:gd name="connsiteX696" fmla="*/ 50800 w 636904"/>
                  <a:gd name="connsiteY696" fmla="*/ 617220 h 730250"/>
                  <a:gd name="connsiteX697" fmla="*/ 50165 w 636904"/>
                  <a:gd name="connsiteY697" fmla="*/ 610870 h 730250"/>
                  <a:gd name="connsiteX698" fmla="*/ 46990 w 636904"/>
                  <a:gd name="connsiteY698" fmla="*/ 610870 h 730250"/>
                  <a:gd name="connsiteX699" fmla="*/ 43180 w 636904"/>
                  <a:gd name="connsiteY699" fmla="*/ 618490 h 730250"/>
                  <a:gd name="connsiteX700" fmla="*/ 40005 w 636904"/>
                  <a:gd name="connsiteY700" fmla="*/ 619760 h 730250"/>
                  <a:gd name="connsiteX701" fmla="*/ 45720 w 636904"/>
                  <a:gd name="connsiteY701" fmla="*/ 621665 h 730250"/>
                  <a:gd name="connsiteX702" fmla="*/ 40640 w 636904"/>
                  <a:gd name="connsiteY702" fmla="*/ 628015 h 730250"/>
                  <a:gd name="connsiteX703" fmla="*/ 36830 w 636904"/>
                  <a:gd name="connsiteY703" fmla="*/ 628015 h 730250"/>
                  <a:gd name="connsiteX704" fmla="*/ 34925 w 636904"/>
                  <a:gd name="connsiteY704" fmla="*/ 632460 h 730250"/>
                  <a:gd name="connsiteX705" fmla="*/ 38100 w 636904"/>
                  <a:gd name="connsiteY705" fmla="*/ 633730 h 730250"/>
                  <a:gd name="connsiteX706" fmla="*/ 46355 w 636904"/>
                  <a:gd name="connsiteY706" fmla="*/ 633730 h 730250"/>
                  <a:gd name="connsiteX707" fmla="*/ 48260 w 636904"/>
                  <a:gd name="connsiteY707" fmla="*/ 637540 h 730250"/>
                  <a:gd name="connsiteX708" fmla="*/ 41910 w 636904"/>
                  <a:gd name="connsiteY708" fmla="*/ 638175 h 730250"/>
                  <a:gd name="connsiteX709" fmla="*/ 40005 w 636904"/>
                  <a:gd name="connsiteY709" fmla="*/ 641985 h 730250"/>
                  <a:gd name="connsiteX710" fmla="*/ 39370 w 636904"/>
                  <a:gd name="connsiteY710" fmla="*/ 646430 h 730250"/>
                  <a:gd name="connsiteX711" fmla="*/ 33020 w 636904"/>
                  <a:gd name="connsiteY711" fmla="*/ 641985 h 730250"/>
                  <a:gd name="connsiteX712" fmla="*/ 29845 w 636904"/>
                  <a:gd name="connsiteY712" fmla="*/ 643255 h 730250"/>
                  <a:gd name="connsiteX713" fmla="*/ 28575 w 636904"/>
                  <a:gd name="connsiteY713" fmla="*/ 648335 h 730250"/>
                  <a:gd name="connsiteX714" fmla="*/ 27305 w 636904"/>
                  <a:gd name="connsiteY714" fmla="*/ 641985 h 730250"/>
                  <a:gd name="connsiteX715" fmla="*/ 23495 w 636904"/>
                  <a:gd name="connsiteY715" fmla="*/ 644525 h 730250"/>
                  <a:gd name="connsiteX716" fmla="*/ 17780 w 636904"/>
                  <a:gd name="connsiteY716" fmla="*/ 652145 h 730250"/>
                  <a:gd name="connsiteX717" fmla="*/ 19685 w 636904"/>
                  <a:gd name="connsiteY717" fmla="*/ 657860 h 730250"/>
                  <a:gd name="connsiteX718" fmla="*/ 27940 w 636904"/>
                  <a:gd name="connsiteY718" fmla="*/ 666750 h 730250"/>
                  <a:gd name="connsiteX719" fmla="*/ 29845 w 636904"/>
                  <a:gd name="connsiteY719" fmla="*/ 661670 h 730250"/>
                  <a:gd name="connsiteX720" fmla="*/ 31750 w 636904"/>
                  <a:gd name="connsiteY720" fmla="*/ 663575 h 730250"/>
                  <a:gd name="connsiteX721" fmla="*/ 36195 w 636904"/>
                  <a:gd name="connsiteY721" fmla="*/ 661670 h 730250"/>
                  <a:gd name="connsiteX722" fmla="*/ 34925 w 636904"/>
                  <a:gd name="connsiteY722" fmla="*/ 659130 h 730250"/>
                  <a:gd name="connsiteX723" fmla="*/ 37465 w 636904"/>
                  <a:gd name="connsiteY723" fmla="*/ 653415 h 730250"/>
                  <a:gd name="connsiteX724" fmla="*/ 43815 w 636904"/>
                  <a:gd name="connsiteY724" fmla="*/ 658495 h 730250"/>
                  <a:gd name="connsiteX725" fmla="*/ 40640 w 636904"/>
                  <a:gd name="connsiteY725" fmla="*/ 660400 h 730250"/>
                  <a:gd name="connsiteX726" fmla="*/ 44450 w 636904"/>
                  <a:gd name="connsiteY726" fmla="*/ 664210 h 730250"/>
                  <a:gd name="connsiteX727" fmla="*/ 43180 w 636904"/>
                  <a:gd name="connsiteY727" fmla="*/ 669290 h 730250"/>
                  <a:gd name="connsiteX728" fmla="*/ 39370 w 636904"/>
                  <a:gd name="connsiteY728" fmla="*/ 671830 h 730250"/>
                  <a:gd name="connsiteX729" fmla="*/ 43180 w 636904"/>
                  <a:gd name="connsiteY729" fmla="*/ 680720 h 730250"/>
                  <a:gd name="connsiteX730" fmla="*/ 45720 w 636904"/>
                  <a:gd name="connsiteY730" fmla="*/ 677545 h 730250"/>
                  <a:gd name="connsiteX731" fmla="*/ 53340 w 636904"/>
                  <a:gd name="connsiteY731" fmla="*/ 675640 h 730250"/>
                  <a:gd name="connsiteX732" fmla="*/ 56515 w 636904"/>
                  <a:gd name="connsiteY732" fmla="*/ 680085 h 730250"/>
                  <a:gd name="connsiteX733" fmla="*/ 50165 w 636904"/>
                  <a:gd name="connsiteY733" fmla="*/ 680720 h 730250"/>
                  <a:gd name="connsiteX734" fmla="*/ 46990 w 636904"/>
                  <a:gd name="connsiteY734" fmla="*/ 683260 h 730250"/>
                  <a:gd name="connsiteX735" fmla="*/ 50165 w 636904"/>
                  <a:gd name="connsiteY735" fmla="*/ 688340 h 730250"/>
                  <a:gd name="connsiteX736" fmla="*/ 49530 w 636904"/>
                  <a:gd name="connsiteY736" fmla="*/ 690245 h 730250"/>
                  <a:gd name="connsiteX737" fmla="*/ 38735 w 636904"/>
                  <a:gd name="connsiteY737" fmla="*/ 681990 h 730250"/>
                  <a:gd name="connsiteX738" fmla="*/ 34925 w 636904"/>
                  <a:gd name="connsiteY738" fmla="*/ 683260 h 730250"/>
                  <a:gd name="connsiteX739" fmla="*/ 31115 w 636904"/>
                  <a:gd name="connsiteY739" fmla="*/ 680720 h 730250"/>
                  <a:gd name="connsiteX740" fmla="*/ 26670 w 636904"/>
                  <a:gd name="connsiteY740" fmla="*/ 680720 h 730250"/>
                  <a:gd name="connsiteX741" fmla="*/ 26670 w 636904"/>
                  <a:gd name="connsiteY741" fmla="*/ 685165 h 730250"/>
                  <a:gd name="connsiteX742" fmla="*/ 23495 w 636904"/>
                  <a:gd name="connsiteY742" fmla="*/ 688975 h 730250"/>
                  <a:gd name="connsiteX743" fmla="*/ 31115 w 636904"/>
                  <a:gd name="connsiteY743" fmla="*/ 702310 h 730250"/>
                  <a:gd name="connsiteX744" fmla="*/ 37465 w 636904"/>
                  <a:gd name="connsiteY744" fmla="*/ 703580 h 730250"/>
                  <a:gd name="connsiteX745" fmla="*/ 45720 w 636904"/>
                  <a:gd name="connsiteY745" fmla="*/ 711200 h 730250"/>
                  <a:gd name="connsiteX746" fmla="*/ 57785 w 636904"/>
                  <a:gd name="connsiteY746" fmla="*/ 715645 h 730250"/>
                  <a:gd name="connsiteX747" fmla="*/ 59055 w 636904"/>
                  <a:gd name="connsiteY747" fmla="*/ 719455 h 730250"/>
                  <a:gd name="connsiteX748" fmla="*/ 56515 w 636904"/>
                  <a:gd name="connsiteY748" fmla="*/ 720725 h 730250"/>
                  <a:gd name="connsiteX749" fmla="*/ 60960 w 636904"/>
                  <a:gd name="connsiteY749" fmla="*/ 725170 h 730250"/>
                  <a:gd name="connsiteX750" fmla="*/ 64770 w 636904"/>
                  <a:gd name="connsiteY750" fmla="*/ 723265 h 730250"/>
                  <a:gd name="connsiteX751" fmla="*/ 62865 w 636904"/>
                  <a:gd name="connsiteY751" fmla="*/ 717550 h 730250"/>
                  <a:gd name="connsiteX752" fmla="*/ 66675 w 636904"/>
                  <a:gd name="connsiteY752" fmla="*/ 717550 h 730250"/>
                  <a:gd name="connsiteX753" fmla="*/ 70485 w 636904"/>
                  <a:gd name="connsiteY753" fmla="*/ 720725 h 730250"/>
                  <a:gd name="connsiteX754" fmla="*/ 69850 w 636904"/>
                  <a:gd name="connsiteY754" fmla="*/ 722630 h 730250"/>
                  <a:gd name="connsiteX755" fmla="*/ 76200 w 636904"/>
                  <a:gd name="connsiteY755" fmla="*/ 730250 h 730250"/>
                  <a:gd name="connsiteX756" fmla="*/ 78740 w 636904"/>
                  <a:gd name="connsiteY756" fmla="*/ 726440 h 730250"/>
                  <a:gd name="connsiteX757" fmla="*/ 81280 w 636904"/>
                  <a:gd name="connsiteY757" fmla="*/ 727710 h 730250"/>
                  <a:gd name="connsiteX758" fmla="*/ 86360 w 636904"/>
                  <a:gd name="connsiteY758" fmla="*/ 725170 h 730250"/>
                  <a:gd name="connsiteX759" fmla="*/ 92710 w 636904"/>
                  <a:gd name="connsiteY759" fmla="*/ 718820 h 730250"/>
                  <a:gd name="connsiteX760" fmla="*/ 95250 w 636904"/>
                  <a:gd name="connsiteY760" fmla="*/ 718185 h 730250"/>
                  <a:gd name="connsiteX761" fmla="*/ 97790 w 636904"/>
                  <a:gd name="connsiteY761" fmla="*/ 715010 h 730250"/>
                  <a:gd name="connsiteX762" fmla="*/ 99060 w 636904"/>
                  <a:gd name="connsiteY762" fmla="*/ 715645 h 730250"/>
                  <a:gd name="connsiteX763" fmla="*/ 100330 w 636904"/>
                  <a:gd name="connsiteY763" fmla="*/ 720090 h 730250"/>
                  <a:gd name="connsiteX764" fmla="*/ 104140 w 636904"/>
                  <a:gd name="connsiteY764" fmla="*/ 720725 h 730250"/>
                  <a:gd name="connsiteX765" fmla="*/ 114935 w 636904"/>
                  <a:gd name="connsiteY765" fmla="*/ 709930 h 730250"/>
                  <a:gd name="connsiteX766" fmla="*/ 114300 w 636904"/>
                  <a:gd name="connsiteY766" fmla="*/ 706120 h 730250"/>
                  <a:gd name="connsiteX767" fmla="*/ 109855 w 636904"/>
                  <a:gd name="connsiteY767" fmla="*/ 700405 h 730250"/>
                  <a:gd name="connsiteX768" fmla="*/ 118110 w 636904"/>
                  <a:gd name="connsiteY768" fmla="*/ 705485 h 730250"/>
                  <a:gd name="connsiteX769" fmla="*/ 124460 w 636904"/>
                  <a:gd name="connsiteY769" fmla="*/ 699135 h 730250"/>
                  <a:gd name="connsiteX770" fmla="*/ 122555 w 636904"/>
                  <a:gd name="connsiteY770" fmla="*/ 696595 h 730250"/>
                  <a:gd name="connsiteX771" fmla="*/ 126365 w 636904"/>
                  <a:gd name="connsiteY771" fmla="*/ 694055 h 730250"/>
                  <a:gd name="connsiteX772" fmla="*/ 125730 w 636904"/>
                  <a:gd name="connsiteY772" fmla="*/ 689610 h 730250"/>
                  <a:gd name="connsiteX773" fmla="*/ 130810 w 636904"/>
                  <a:gd name="connsiteY773" fmla="*/ 686435 h 730250"/>
                  <a:gd name="connsiteX774" fmla="*/ 135890 w 636904"/>
                  <a:gd name="connsiteY774" fmla="*/ 685800 h 730250"/>
                  <a:gd name="connsiteX775" fmla="*/ 137160 w 636904"/>
                  <a:gd name="connsiteY775" fmla="*/ 681990 h 730250"/>
                  <a:gd name="connsiteX776" fmla="*/ 132080 w 636904"/>
                  <a:gd name="connsiteY776" fmla="*/ 675640 h 730250"/>
                  <a:gd name="connsiteX777" fmla="*/ 133985 w 636904"/>
                  <a:gd name="connsiteY777" fmla="*/ 671830 h 730250"/>
                  <a:gd name="connsiteX778" fmla="*/ 129540 w 636904"/>
                  <a:gd name="connsiteY778" fmla="*/ 666115 h 730250"/>
                  <a:gd name="connsiteX779" fmla="*/ 124460 w 636904"/>
                  <a:gd name="connsiteY779" fmla="*/ 662305 h 730250"/>
                  <a:gd name="connsiteX780" fmla="*/ 124460 w 636904"/>
                  <a:gd name="connsiteY780" fmla="*/ 657225 h 730250"/>
                  <a:gd name="connsiteX781" fmla="*/ 127635 w 636904"/>
                  <a:gd name="connsiteY781" fmla="*/ 659130 h 730250"/>
                  <a:gd name="connsiteX782" fmla="*/ 133350 w 636904"/>
                  <a:gd name="connsiteY782" fmla="*/ 665480 h 730250"/>
                  <a:gd name="connsiteX783" fmla="*/ 135890 w 636904"/>
                  <a:gd name="connsiteY783" fmla="*/ 674370 h 730250"/>
                  <a:gd name="connsiteX784" fmla="*/ 137795 w 636904"/>
                  <a:gd name="connsiteY784" fmla="*/ 676910 h 730250"/>
                  <a:gd name="connsiteX785" fmla="*/ 141605 w 636904"/>
                  <a:gd name="connsiteY785" fmla="*/ 677545 h 730250"/>
                  <a:gd name="connsiteX786" fmla="*/ 140970 w 636904"/>
                  <a:gd name="connsiteY786" fmla="*/ 680720 h 730250"/>
                  <a:gd name="connsiteX787" fmla="*/ 143510 w 636904"/>
                  <a:gd name="connsiteY787" fmla="*/ 684530 h 730250"/>
                  <a:gd name="connsiteX788" fmla="*/ 149225 w 636904"/>
                  <a:gd name="connsiteY788" fmla="*/ 681990 h 730250"/>
                  <a:gd name="connsiteX789" fmla="*/ 147955 w 636904"/>
                  <a:gd name="connsiteY789" fmla="*/ 678815 h 730250"/>
                  <a:gd name="connsiteX790" fmla="*/ 145415 w 636904"/>
                  <a:gd name="connsiteY790" fmla="*/ 676910 h 730250"/>
                  <a:gd name="connsiteX791" fmla="*/ 147320 w 636904"/>
                  <a:gd name="connsiteY791" fmla="*/ 673100 h 730250"/>
                  <a:gd name="connsiteX792" fmla="*/ 152400 w 636904"/>
                  <a:gd name="connsiteY792" fmla="*/ 677545 h 730250"/>
                  <a:gd name="connsiteX793" fmla="*/ 152400 w 636904"/>
                  <a:gd name="connsiteY793" fmla="*/ 680085 h 730250"/>
                  <a:gd name="connsiteX794" fmla="*/ 160020 w 636904"/>
                  <a:gd name="connsiteY794" fmla="*/ 673100 h 730250"/>
                  <a:gd name="connsiteX795" fmla="*/ 161925 w 636904"/>
                  <a:gd name="connsiteY795" fmla="*/ 666115 h 730250"/>
                  <a:gd name="connsiteX796" fmla="*/ 160020 w 636904"/>
                  <a:gd name="connsiteY796" fmla="*/ 660400 h 730250"/>
                  <a:gd name="connsiteX797" fmla="*/ 156210 w 636904"/>
                  <a:gd name="connsiteY797" fmla="*/ 658495 h 730250"/>
                  <a:gd name="connsiteX798" fmla="*/ 154305 w 636904"/>
                  <a:gd name="connsiteY798" fmla="*/ 655320 h 730250"/>
                  <a:gd name="connsiteX799" fmla="*/ 156845 w 636904"/>
                  <a:gd name="connsiteY799" fmla="*/ 653415 h 730250"/>
                  <a:gd name="connsiteX800" fmla="*/ 157480 w 636904"/>
                  <a:gd name="connsiteY800" fmla="*/ 650875 h 730250"/>
                  <a:gd name="connsiteX801" fmla="*/ 160655 w 636904"/>
                  <a:gd name="connsiteY801" fmla="*/ 650240 h 730250"/>
                  <a:gd name="connsiteX802" fmla="*/ 163195 w 636904"/>
                  <a:gd name="connsiteY802" fmla="*/ 647700 h 730250"/>
                  <a:gd name="connsiteX803" fmla="*/ 160020 w 636904"/>
                  <a:gd name="connsiteY803" fmla="*/ 643890 h 730250"/>
                  <a:gd name="connsiteX804" fmla="*/ 160020 w 636904"/>
                  <a:gd name="connsiteY804" fmla="*/ 638175 h 730250"/>
                  <a:gd name="connsiteX805" fmla="*/ 164465 w 636904"/>
                  <a:gd name="connsiteY805" fmla="*/ 634365 h 730250"/>
                  <a:gd name="connsiteX806" fmla="*/ 168910 w 636904"/>
                  <a:gd name="connsiteY806" fmla="*/ 638810 h 730250"/>
                  <a:gd name="connsiteX807" fmla="*/ 165100 w 636904"/>
                  <a:gd name="connsiteY807" fmla="*/ 644525 h 730250"/>
                  <a:gd name="connsiteX808" fmla="*/ 166370 w 636904"/>
                  <a:gd name="connsiteY808" fmla="*/ 652145 h 730250"/>
                  <a:gd name="connsiteX809" fmla="*/ 165100 w 636904"/>
                  <a:gd name="connsiteY809" fmla="*/ 657225 h 730250"/>
                  <a:gd name="connsiteX810" fmla="*/ 168910 w 636904"/>
                  <a:gd name="connsiteY810" fmla="*/ 662940 h 730250"/>
                  <a:gd name="connsiteX811" fmla="*/ 169545 w 636904"/>
                  <a:gd name="connsiteY811" fmla="*/ 666750 h 730250"/>
                  <a:gd name="connsiteX812" fmla="*/ 175895 w 636904"/>
                  <a:gd name="connsiteY812" fmla="*/ 673735 h 730250"/>
                  <a:gd name="connsiteX813" fmla="*/ 183515 w 636904"/>
                  <a:gd name="connsiteY813" fmla="*/ 673100 h 730250"/>
                  <a:gd name="connsiteX814" fmla="*/ 186690 w 636904"/>
                  <a:gd name="connsiteY814" fmla="*/ 675640 h 730250"/>
                  <a:gd name="connsiteX815" fmla="*/ 184785 w 636904"/>
                  <a:gd name="connsiteY815" fmla="*/ 678180 h 730250"/>
                  <a:gd name="connsiteX816" fmla="*/ 188595 w 636904"/>
                  <a:gd name="connsiteY816" fmla="*/ 680720 h 730250"/>
                  <a:gd name="connsiteX817" fmla="*/ 192405 w 636904"/>
                  <a:gd name="connsiteY817" fmla="*/ 687070 h 730250"/>
                  <a:gd name="connsiteX818" fmla="*/ 195580 w 636904"/>
                  <a:gd name="connsiteY818" fmla="*/ 680720 h 730250"/>
                  <a:gd name="connsiteX819" fmla="*/ 194310 w 636904"/>
                  <a:gd name="connsiteY819" fmla="*/ 661670 h 730250"/>
                  <a:gd name="connsiteX820" fmla="*/ 189865 w 636904"/>
                  <a:gd name="connsiteY820" fmla="*/ 653415 h 730250"/>
                  <a:gd name="connsiteX821" fmla="*/ 192405 w 636904"/>
                  <a:gd name="connsiteY821" fmla="*/ 648335 h 730250"/>
                  <a:gd name="connsiteX822" fmla="*/ 196850 w 636904"/>
                  <a:gd name="connsiteY822" fmla="*/ 645795 h 730250"/>
                  <a:gd name="connsiteX823" fmla="*/ 193675 w 636904"/>
                  <a:gd name="connsiteY823" fmla="*/ 639445 h 730250"/>
                  <a:gd name="connsiteX824" fmla="*/ 195580 w 636904"/>
                  <a:gd name="connsiteY824" fmla="*/ 635635 h 730250"/>
                  <a:gd name="connsiteX825" fmla="*/ 205105 w 636904"/>
                  <a:gd name="connsiteY825" fmla="*/ 635000 h 730250"/>
                  <a:gd name="connsiteX826" fmla="*/ 207645 w 636904"/>
                  <a:gd name="connsiteY826" fmla="*/ 630555 h 730250"/>
                  <a:gd name="connsiteX827" fmla="*/ 207010 w 636904"/>
                  <a:gd name="connsiteY827" fmla="*/ 624205 h 730250"/>
                  <a:gd name="connsiteX828" fmla="*/ 211455 w 636904"/>
                  <a:gd name="connsiteY828" fmla="*/ 614680 h 730250"/>
                  <a:gd name="connsiteX829" fmla="*/ 207010 w 636904"/>
                  <a:gd name="connsiteY829" fmla="*/ 608330 h 730250"/>
                  <a:gd name="connsiteX830" fmla="*/ 204470 w 636904"/>
                  <a:gd name="connsiteY830" fmla="*/ 594360 h 730250"/>
                  <a:gd name="connsiteX831" fmla="*/ 198755 w 636904"/>
                  <a:gd name="connsiteY831" fmla="*/ 582930 h 730250"/>
                  <a:gd name="connsiteX832" fmla="*/ 199390 w 636904"/>
                  <a:gd name="connsiteY832" fmla="*/ 577850 h 730250"/>
                  <a:gd name="connsiteX833" fmla="*/ 213360 w 636904"/>
                  <a:gd name="connsiteY833" fmla="*/ 573405 h 730250"/>
                  <a:gd name="connsiteX834" fmla="*/ 213360 w 636904"/>
                  <a:gd name="connsiteY834" fmla="*/ 563245 h 730250"/>
                  <a:gd name="connsiteX835" fmla="*/ 216535 w 636904"/>
                  <a:gd name="connsiteY835" fmla="*/ 556260 h 730250"/>
                  <a:gd name="connsiteX836" fmla="*/ 205740 w 636904"/>
                  <a:gd name="connsiteY836" fmla="*/ 544195 h 730250"/>
                  <a:gd name="connsiteX837" fmla="*/ 196850 w 636904"/>
                  <a:gd name="connsiteY837" fmla="*/ 539750 h 730250"/>
                  <a:gd name="connsiteX838" fmla="*/ 196215 w 636904"/>
                  <a:gd name="connsiteY838" fmla="*/ 528320 h 730250"/>
                  <a:gd name="connsiteX839" fmla="*/ 198120 w 636904"/>
                  <a:gd name="connsiteY839" fmla="*/ 516890 h 730250"/>
                  <a:gd name="connsiteX840" fmla="*/ 196215 w 636904"/>
                  <a:gd name="connsiteY840" fmla="*/ 504190 h 730250"/>
                  <a:gd name="connsiteX841" fmla="*/ 193040 w 636904"/>
                  <a:gd name="connsiteY841" fmla="*/ 495935 h 730250"/>
                  <a:gd name="connsiteX842" fmla="*/ 195580 w 636904"/>
                  <a:gd name="connsiteY842" fmla="*/ 486410 h 730250"/>
                  <a:gd name="connsiteX843" fmla="*/ 193675 w 636904"/>
                  <a:gd name="connsiteY843" fmla="*/ 469900 h 730250"/>
                  <a:gd name="connsiteX844" fmla="*/ 190500 w 636904"/>
                  <a:gd name="connsiteY844" fmla="*/ 454025 h 730250"/>
                  <a:gd name="connsiteX845" fmla="*/ 193040 w 636904"/>
                  <a:gd name="connsiteY845" fmla="*/ 440055 h 730250"/>
                  <a:gd name="connsiteX846" fmla="*/ 200025 w 636904"/>
                  <a:gd name="connsiteY846" fmla="*/ 427990 h 730250"/>
                  <a:gd name="connsiteX847" fmla="*/ 207010 w 636904"/>
                  <a:gd name="connsiteY847" fmla="*/ 424180 h 730250"/>
                  <a:gd name="connsiteX848" fmla="*/ 215265 w 636904"/>
                  <a:gd name="connsiteY848" fmla="*/ 426085 h 730250"/>
                  <a:gd name="connsiteX849" fmla="*/ 226060 w 636904"/>
                  <a:gd name="connsiteY849" fmla="*/ 426720 h 730250"/>
                  <a:gd name="connsiteX850" fmla="*/ 231140 w 636904"/>
                  <a:gd name="connsiteY850" fmla="*/ 419100 h 730250"/>
                  <a:gd name="connsiteX851" fmla="*/ 230505 w 636904"/>
                  <a:gd name="connsiteY851" fmla="*/ 407670 h 730250"/>
                  <a:gd name="connsiteX852" fmla="*/ 227330 w 636904"/>
                  <a:gd name="connsiteY852" fmla="*/ 403225 h 730250"/>
                  <a:gd name="connsiteX853" fmla="*/ 227965 w 636904"/>
                  <a:gd name="connsiteY853" fmla="*/ 395605 h 730250"/>
                  <a:gd name="connsiteX854" fmla="*/ 238760 w 636904"/>
                  <a:gd name="connsiteY854" fmla="*/ 369570 h 730250"/>
                  <a:gd name="connsiteX855" fmla="*/ 239395 w 636904"/>
                  <a:gd name="connsiteY855" fmla="*/ 354965 h 730250"/>
                  <a:gd name="connsiteX856" fmla="*/ 242570 w 636904"/>
                  <a:gd name="connsiteY856" fmla="*/ 340995 h 730250"/>
                  <a:gd name="connsiteX857" fmla="*/ 245745 w 636904"/>
                  <a:gd name="connsiteY857" fmla="*/ 333375 h 730250"/>
                  <a:gd name="connsiteX858" fmla="*/ 245745 w 636904"/>
                  <a:gd name="connsiteY858" fmla="*/ 324485 h 730250"/>
                  <a:gd name="connsiteX859" fmla="*/ 241300 w 636904"/>
                  <a:gd name="connsiteY859" fmla="*/ 320040 h 730250"/>
                  <a:gd name="connsiteX860" fmla="*/ 241300 w 636904"/>
                  <a:gd name="connsiteY860" fmla="*/ 313690 h 730250"/>
                  <a:gd name="connsiteX861" fmla="*/ 251460 w 636904"/>
                  <a:gd name="connsiteY861" fmla="*/ 307975 h 730250"/>
                  <a:gd name="connsiteX862" fmla="*/ 262255 w 636904"/>
                  <a:gd name="connsiteY862" fmla="*/ 305435 h 730250"/>
                  <a:gd name="connsiteX863" fmla="*/ 267335 w 636904"/>
                  <a:gd name="connsiteY863" fmla="*/ 300990 h 730250"/>
                  <a:gd name="connsiteX864" fmla="*/ 267970 w 636904"/>
                  <a:gd name="connsiteY864" fmla="*/ 294640 h 730250"/>
                  <a:gd name="connsiteX865" fmla="*/ 276225 w 636904"/>
                  <a:gd name="connsiteY865" fmla="*/ 279400 h 730250"/>
                  <a:gd name="connsiteX866" fmla="*/ 285115 w 636904"/>
                  <a:gd name="connsiteY866" fmla="*/ 267335 h 730250"/>
                  <a:gd name="connsiteX867" fmla="*/ 288290 w 636904"/>
                  <a:gd name="connsiteY867" fmla="*/ 260350 h 730250"/>
                  <a:gd name="connsiteX868" fmla="*/ 285115 w 636904"/>
                  <a:gd name="connsiteY868" fmla="*/ 250825 h 730250"/>
                  <a:gd name="connsiteX869" fmla="*/ 281305 w 636904"/>
                  <a:gd name="connsiteY869" fmla="*/ 247015 h 730250"/>
                  <a:gd name="connsiteX870" fmla="*/ 281305 w 636904"/>
                  <a:gd name="connsiteY870" fmla="*/ 232410 h 730250"/>
                  <a:gd name="connsiteX871" fmla="*/ 285115 w 636904"/>
                  <a:gd name="connsiteY871" fmla="*/ 230505 h 730250"/>
                  <a:gd name="connsiteX872" fmla="*/ 288925 w 636904"/>
                  <a:gd name="connsiteY872" fmla="*/ 225425 h 730250"/>
                  <a:gd name="connsiteX873" fmla="*/ 290830 w 636904"/>
                  <a:gd name="connsiteY873" fmla="*/ 217805 h 730250"/>
                  <a:gd name="connsiteX874" fmla="*/ 295275 w 636904"/>
                  <a:gd name="connsiteY874" fmla="*/ 215265 h 730250"/>
                  <a:gd name="connsiteX875" fmla="*/ 299720 w 636904"/>
                  <a:gd name="connsiteY875" fmla="*/ 205105 h 730250"/>
                  <a:gd name="connsiteX876" fmla="*/ 306070 w 636904"/>
                  <a:gd name="connsiteY876" fmla="*/ 200025 h 730250"/>
                  <a:gd name="connsiteX877" fmla="*/ 313055 w 636904"/>
                  <a:gd name="connsiteY877" fmla="*/ 203200 h 730250"/>
                  <a:gd name="connsiteX878" fmla="*/ 316230 w 636904"/>
                  <a:gd name="connsiteY878" fmla="*/ 206375 h 730250"/>
                  <a:gd name="connsiteX879" fmla="*/ 320040 w 636904"/>
                  <a:gd name="connsiteY879" fmla="*/ 205740 h 730250"/>
                  <a:gd name="connsiteX880" fmla="*/ 324485 w 636904"/>
                  <a:gd name="connsiteY880" fmla="*/ 201295 h 730250"/>
                  <a:gd name="connsiteX881" fmla="*/ 320675 w 636904"/>
                  <a:gd name="connsiteY881" fmla="*/ 194945 h 730250"/>
                  <a:gd name="connsiteX882" fmla="*/ 324485 w 636904"/>
                  <a:gd name="connsiteY882" fmla="*/ 191770 h 730250"/>
                  <a:gd name="connsiteX883" fmla="*/ 324485 w 636904"/>
                  <a:gd name="connsiteY883" fmla="*/ 188595 h 730250"/>
                  <a:gd name="connsiteX884" fmla="*/ 325755 w 636904"/>
                  <a:gd name="connsiteY884" fmla="*/ 185420 h 730250"/>
                  <a:gd name="connsiteX885" fmla="*/ 320675 w 636904"/>
                  <a:gd name="connsiteY885" fmla="*/ 177800 h 730250"/>
                  <a:gd name="connsiteX886" fmla="*/ 323850 w 636904"/>
                  <a:gd name="connsiteY886" fmla="*/ 175895 h 730250"/>
                  <a:gd name="connsiteX887" fmla="*/ 332740 w 636904"/>
                  <a:gd name="connsiteY887" fmla="*/ 175895 h 730250"/>
                  <a:gd name="connsiteX888" fmla="*/ 339725 w 636904"/>
                  <a:gd name="connsiteY888" fmla="*/ 172085 h 730250"/>
                  <a:gd name="connsiteX889" fmla="*/ 349885 w 636904"/>
                  <a:gd name="connsiteY889" fmla="*/ 174625 h 730250"/>
                  <a:gd name="connsiteX890" fmla="*/ 356235 w 636904"/>
                  <a:gd name="connsiteY890" fmla="*/ 179070 h 730250"/>
                  <a:gd name="connsiteX891" fmla="*/ 363220 w 636904"/>
                  <a:gd name="connsiteY891" fmla="*/ 179705 h 730250"/>
                  <a:gd name="connsiteX892" fmla="*/ 367030 w 636904"/>
                  <a:gd name="connsiteY892" fmla="*/ 182880 h 730250"/>
                  <a:gd name="connsiteX893" fmla="*/ 370205 w 636904"/>
                  <a:gd name="connsiteY893" fmla="*/ 181610 h 730250"/>
                  <a:gd name="connsiteX894" fmla="*/ 373380 w 636904"/>
                  <a:gd name="connsiteY894" fmla="*/ 183515 h 730250"/>
                  <a:gd name="connsiteX895" fmla="*/ 373380 w 636904"/>
                  <a:gd name="connsiteY895" fmla="*/ 175895 h 730250"/>
                  <a:gd name="connsiteX896" fmla="*/ 370205 w 636904"/>
                  <a:gd name="connsiteY896" fmla="*/ 170815 h 730250"/>
                  <a:gd name="connsiteX897" fmla="*/ 370840 w 636904"/>
                  <a:gd name="connsiteY897" fmla="*/ 161290 h 730250"/>
                  <a:gd name="connsiteX898" fmla="*/ 375920 w 636904"/>
                  <a:gd name="connsiteY898" fmla="*/ 158750 h 730250"/>
                  <a:gd name="connsiteX899" fmla="*/ 374650 w 636904"/>
                  <a:gd name="connsiteY899" fmla="*/ 152400 h 730250"/>
                  <a:gd name="connsiteX900" fmla="*/ 369570 w 636904"/>
                  <a:gd name="connsiteY900" fmla="*/ 149860 h 730250"/>
                  <a:gd name="connsiteX901" fmla="*/ 368935 w 636904"/>
                  <a:gd name="connsiteY901" fmla="*/ 143510 h 730250"/>
                  <a:gd name="connsiteX902" fmla="*/ 375920 w 636904"/>
                  <a:gd name="connsiteY902" fmla="*/ 146050 h 730250"/>
                  <a:gd name="connsiteX903" fmla="*/ 382905 w 636904"/>
                  <a:gd name="connsiteY903" fmla="*/ 144780 h 730250"/>
                  <a:gd name="connsiteX904" fmla="*/ 385445 w 636904"/>
                  <a:gd name="connsiteY904" fmla="*/ 143510 h 730250"/>
                  <a:gd name="connsiteX905" fmla="*/ 385445 w 636904"/>
                  <a:gd name="connsiteY905" fmla="*/ 143510 h 730250"/>
                  <a:gd name="connsiteX906" fmla="*/ 386715 w 636904"/>
                  <a:gd name="connsiteY906" fmla="*/ 141605 h 730250"/>
                  <a:gd name="connsiteX907" fmla="*/ 389255 w 636904"/>
                  <a:gd name="connsiteY907" fmla="*/ 142875 h 730250"/>
                  <a:gd name="connsiteX908" fmla="*/ 391160 w 636904"/>
                  <a:gd name="connsiteY908" fmla="*/ 141605 h 730250"/>
                  <a:gd name="connsiteX909" fmla="*/ 389255 w 636904"/>
                  <a:gd name="connsiteY909" fmla="*/ 137160 h 730250"/>
                  <a:gd name="connsiteX910" fmla="*/ 390525 w 636904"/>
                  <a:gd name="connsiteY910" fmla="*/ 132080 h 730250"/>
                  <a:gd name="connsiteX911" fmla="*/ 394970 w 636904"/>
                  <a:gd name="connsiteY911" fmla="*/ 128270 h 730250"/>
                  <a:gd name="connsiteX912" fmla="*/ 400685 w 636904"/>
                  <a:gd name="connsiteY912" fmla="*/ 128905 h 730250"/>
                  <a:gd name="connsiteX913" fmla="*/ 405130 w 636904"/>
                  <a:gd name="connsiteY913" fmla="*/ 135890 h 730250"/>
                  <a:gd name="connsiteX914" fmla="*/ 418465 w 636904"/>
                  <a:gd name="connsiteY914" fmla="*/ 146685 h 730250"/>
                  <a:gd name="connsiteX915" fmla="*/ 421005 w 636904"/>
                  <a:gd name="connsiteY915" fmla="*/ 153035 h 730250"/>
                  <a:gd name="connsiteX916" fmla="*/ 426085 w 636904"/>
                  <a:gd name="connsiteY916" fmla="*/ 160020 h 730250"/>
                  <a:gd name="connsiteX917" fmla="*/ 434975 w 636904"/>
                  <a:gd name="connsiteY917" fmla="*/ 163830 h 730250"/>
                  <a:gd name="connsiteX918" fmla="*/ 449580 w 636904"/>
                  <a:gd name="connsiteY918" fmla="*/ 164465 h 730250"/>
                  <a:gd name="connsiteX919" fmla="*/ 457200 w 636904"/>
                  <a:gd name="connsiteY919" fmla="*/ 156845 h 730250"/>
                  <a:gd name="connsiteX920" fmla="*/ 461645 w 636904"/>
                  <a:gd name="connsiteY920" fmla="*/ 152400 h 730250"/>
                  <a:gd name="connsiteX921" fmla="*/ 467995 w 636904"/>
                  <a:gd name="connsiteY921" fmla="*/ 152400 h 730250"/>
                  <a:gd name="connsiteX922" fmla="*/ 478155 w 636904"/>
                  <a:gd name="connsiteY922" fmla="*/ 159385 h 730250"/>
                  <a:gd name="connsiteX923" fmla="*/ 485140 w 636904"/>
                  <a:gd name="connsiteY923" fmla="*/ 160655 h 730250"/>
                  <a:gd name="connsiteX924" fmla="*/ 488950 w 636904"/>
                  <a:gd name="connsiteY924" fmla="*/ 153670 h 730250"/>
                  <a:gd name="connsiteX925" fmla="*/ 492760 w 636904"/>
                  <a:gd name="connsiteY925" fmla="*/ 151130 h 730250"/>
                  <a:gd name="connsiteX926" fmla="*/ 497840 w 636904"/>
                  <a:gd name="connsiteY926" fmla="*/ 146685 h 730250"/>
                  <a:gd name="connsiteX927" fmla="*/ 502920 w 636904"/>
                  <a:gd name="connsiteY927" fmla="*/ 147320 h 730250"/>
                  <a:gd name="connsiteX928" fmla="*/ 508000 w 636904"/>
                  <a:gd name="connsiteY928" fmla="*/ 143510 h 730250"/>
                  <a:gd name="connsiteX929" fmla="*/ 510540 w 636904"/>
                  <a:gd name="connsiteY929" fmla="*/ 139700 h 730250"/>
                  <a:gd name="connsiteX930" fmla="*/ 508000 w 636904"/>
                  <a:gd name="connsiteY930" fmla="*/ 134620 h 730250"/>
                  <a:gd name="connsiteX931" fmla="*/ 504825 w 636904"/>
                  <a:gd name="connsiteY931" fmla="*/ 125095 h 730250"/>
                  <a:gd name="connsiteX932" fmla="*/ 506095 w 636904"/>
                  <a:gd name="connsiteY932" fmla="*/ 109220 h 730250"/>
                  <a:gd name="connsiteX933" fmla="*/ 508000 w 636904"/>
                  <a:gd name="connsiteY933" fmla="*/ 104140 h 730250"/>
                  <a:gd name="connsiteX934" fmla="*/ 504825 w 636904"/>
                  <a:gd name="connsiteY934" fmla="*/ 99695 h 730250"/>
                  <a:gd name="connsiteX935" fmla="*/ 508635 w 636904"/>
                  <a:gd name="connsiteY935" fmla="*/ 97155 h 730250"/>
                  <a:gd name="connsiteX936" fmla="*/ 513715 w 636904"/>
                  <a:gd name="connsiteY936" fmla="*/ 90170 h 730250"/>
                  <a:gd name="connsiteX937" fmla="*/ 513080 w 636904"/>
                  <a:gd name="connsiteY937" fmla="*/ 86360 h 730250"/>
                  <a:gd name="connsiteX938" fmla="*/ 519430 w 636904"/>
                  <a:gd name="connsiteY938" fmla="*/ 83185 h 730250"/>
                  <a:gd name="connsiteX939" fmla="*/ 527685 w 636904"/>
                  <a:gd name="connsiteY939" fmla="*/ 84455 h 730250"/>
                  <a:gd name="connsiteX940" fmla="*/ 532130 w 636904"/>
                  <a:gd name="connsiteY940" fmla="*/ 83185 h 730250"/>
                  <a:gd name="connsiteX941" fmla="*/ 531495 w 636904"/>
                  <a:gd name="connsiteY941" fmla="*/ 80645 h 730250"/>
                  <a:gd name="connsiteX942" fmla="*/ 536575 w 636904"/>
                  <a:gd name="connsiteY942" fmla="*/ 74930 h 730250"/>
                  <a:gd name="connsiteX943" fmla="*/ 549910 w 636904"/>
                  <a:gd name="connsiteY943" fmla="*/ 74930 h 730250"/>
                  <a:gd name="connsiteX944" fmla="*/ 555625 w 636904"/>
                  <a:gd name="connsiteY944" fmla="*/ 78740 h 730250"/>
                  <a:gd name="connsiteX945" fmla="*/ 563245 w 636904"/>
                  <a:gd name="connsiteY945" fmla="*/ 88265 h 730250"/>
                  <a:gd name="connsiteX946" fmla="*/ 567690 w 636904"/>
                  <a:gd name="connsiteY946" fmla="*/ 92710 h 730250"/>
                  <a:gd name="connsiteX947" fmla="*/ 574675 w 636904"/>
                  <a:gd name="connsiteY947" fmla="*/ 95250 h 730250"/>
                  <a:gd name="connsiteX948" fmla="*/ 584835 w 636904"/>
                  <a:gd name="connsiteY948" fmla="*/ 96520 h 730250"/>
                  <a:gd name="connsiteX949" fmla="*/ 586740 w 636904"/>
                  <a:gd name="connsiteY949" fmla="*/ 101600 h 730250"/>
                  <a:gd name="connsiteX950" fmla="*/ 593090 w 636904"/>
                  <a:gd name="connsiteY950" fmla="*/ 107950 h 730250"/>
                  <a:gd name="connsiteX951" fmla="*/ 591820 w 636904"/>
                  <a:gd name="connsiteY951" fmla="*/ 114300 h 730250"/>
                  <a:gd name="connsiteX952" fmla="*/ 586105 w 636904"/>
                  <a:gd name="connsiteY952" fmla="*/ 123190 h 730250"/>
                  <a:gd name="connsiteX953" fmla="*/ 589280 w 636904"/>
                  <a:gd name="connsiteY953" fmla="*/ 132080 h 730250"/>
                  <a:gd name="connsiteX954" fmla="*/ 589280 w 636904"/>
                  <a:gd name="connsiteY954" fmla="*/ 132080 h 730250"/>
                  <a:gd name="connsiteX955" fmla="*/ 27940 w 636904"/>
                  <a:gd name="connsiteY955" fmla="*/ 673100 h 730250"/>
                  <a:gd name="connsiteX956" fmla="*/ 31750 w 636904"/>
                  <a:gd name="connsiteY956" fmla="*/ 676910 h 730250"/>
                  <a:gd name="connsiteX957" fmla="*/ 26670 w 636904"/>
                  <a:gd name="connsiteY957" fmla="*/ 678815 h 730250"/>
                  <a:gd name="connsiteX958" fmla="*/ 27940 w 636904"/>
                  <a:gd name="connsiteY958" fmla="*/ 673100 h 730250"/>
                  <a:gd name="connsiteX959" fmla="*/ 27940 w 636904"/>
                  <a:gd name="connsiteY959" fmla="*/ 673100 h 730250"/>
                  <a:gd name="connsiteX960" fmla="*/ 13970 w 636904"/>
                  <a:gd name="connsiteY960" fmla="*/ 638175 h 730250"/>
                  <a:gd name="connsiteX961" fmla="*/ 17780 w 636904"/>
                  <a:gd name="connsiteY961" fmla="*/ 636905 h 730250"/>
                  <a:gd name="connsiteX962" fmla="*/ 20955 w 636904"/>
                  <a:gd name="connsiteY962" fmla="*/ 640715 h 730250"/>
                  <a:gd name="connsiteX963" fmla="*/ 18415 w 636904"/>
                  <a:gd name="connsiteY963" fmla="*/ 645160 h 730250"/>
                  <a:gd name="connsiteX964" fmla="*/ 13970 w 636904"/>
                  <a:gd name="connsiteY964" fmla="*/ 638175 h 730250"/>
                  <a:gd name="connsiteX965" fmla="*/ 13970 w 636904"/>
                  <a:gd name="connsiteY965" fmla="*/ 638175 h 730250"/>
                  <a:gd name="connsiteX966" fmla="*/ 24765 w 636904"/>
                  <a:gd name="connsiteY966" fmla="*/ 626110 h 730250"/>
                  <a:gd name="connsiteX967" fmla="*/ 24765 w 636904"/>
                  <a:gd name="connsiteY967" fmla="*/ 631190 h 730250"/>
                  <a:gd name="connsiteX968" fmla="*/ 22225 w 636904"/>
                  <a:gd name="connsiteY968" fmla="*/ 631825 h 730250"/>
                  <a:gd name="connsiteX969" fmla="*/ 24765 w 636904"/>
                  <a:gd name="connsiteY969" fmla="*/ 626110 h 730250"/>
                  <a:gd name="connsiteX970" fmla="*/ 24765 w 636904"/>
                  <a:gd name="connsiteY970" fmla="*/ 626110 h 730250"/>
                  <a:gd name="connsiteX971" fmla="*/ 19050 w 636904"/>
                  <a:gd name="connsiteY971" fmla="*/ 622935 h 730250"/>
                  <a:gd name="connsiteX972" fmla="*/ 18415 w 636904"/>
                  <a:gd name="connsiteY972" fmla="*/ 628015 h 730250"/>
                  <a:gd name="connsiteX973" fmla="*/ 13970 w 636904"/>
                  <a:gd name="connsiteY973" fmla="*/ 627380 h 730250"/>
                  <a:gd name="connsiteX974" fmla="*/ 19050 w 636904"/>
                  <a:gd name="connsiteY974" fmla="*/ 622935 h 730250"/>
                  <a:gd name="connsiteX975" fmla="*/ 19050 w 636904"/>
                  <a:gd name="connsiteY975" fmla="*/ 622935 h 730250"/>
                  <a:gd name="connsiteX976" fmla="*/ 8255 w 636904"/>
                  <a:gd name="connsiteY976" fmla="*/ 599440 h 730250"/>
                  <a:gd name="connsiteX977" fmla="*/ 3810 w 636904"/>
                  <a:gd name="connsiteY977" fmla="*/ 596265 h 730250"/>
                  <a:gd name="connsiteX978" fmla="*/ 8255 w 636904"/>
                  <a:gd name="connsiteY978" fmla="*/ 592455 h 730250"/>
                  <a:gd name="connsiteX979" fmla="*/ 8255 w 636904"/>
                  <a:gd name="connsiteY979" fmla="*/ 599440 h 730250"/>
                  <a:gd name="connsiteX980" fmla="*/ 8255 w 636904"/>
                  <a:gd name="connsiteY980" fmla="*/ 599440 h 730250"/>
                  <a:gd name="connsiteX981" fmla="*/ 6350 w 636904"/>
                  <a:gd name="connsiteY981" fmla="*/ 604520 h 730250"/>
                  <a:gd name="connsiteX982" fmla="*/ 10795 w 636904"/>
                  <a:gd name="connsiteY982" fmla="*/ 604520 h 730250"/>
                  <a:gd name="connsiteX983" fmla="*/ 8255 w 636904"/>
                  <a:gd name="connsiteY983" fmla="*/ 607060 h 730250"/>
                  <a:gd name="connsiteX984" fmla="*/ 6350 w 636904"/>
                  <a:gd name="connsiteY984" fmla="*/ 604520 h 730250"/>
                  <a:gd name="connsiteX985" fmla="*/ 6350 w 636904"/>
                  <a:gd name="connsiteY985" fmla="*/ 604520 h 730250"/>
                  <a:gd name="connsiteX986" fmla="*/ 17780 w 636904"/>
                  <a:gd name="connsiteY986" fmla="*/ 610235 h 730250"/>
                  <a:gd name="connsiteX987" fmla="*/ 22225 w 636904"/>
                  <a:gd name="connsiteY987" fmla="*/ 616585 h 730250"/>
                  <a:gd name="connsiteX988" fmla="*/ 20320 w 636904"/>
                  <a:gd name="connsiteY988" fmla="*/ 622300 h 730250"/>
                  <a:gd name="connsiteX989" fmla="*/ 17780 w 636904"/>
                  <a:gd name="connsiteY989" fmla="*/ 610235 h 730250"/>
                  <a:gd name="connsiteX990" fmla="*/ 17780 w 636904"/>
                  <a:gd name="connsiteY990" fmla="*/ 610235 h 730250"/>
                  <a:gd name="connsiteX991" fmla="*/ 9525 w 636904"/>
                  <a:gd name="connsiteY991" fmla="*/ 617855 h 730250"/>
                  <a:gd name="connsiteX992" fmla="*/ 5715 w 636904"/>
                  <a:gd name="connsiteY992" fmla="*/ 612775 h 730250"/>
                  <a:gd name="connsiteX993" fmla="*/ 11430 w 636904"/>
                  <a:gd name="connsiteY993" fmla="*/ 610870 h 730250"/>
                  <a:gd name="connsiteX994" fmla="*/ 9525 w 636904"/>
                  <a:gd name="connsiteY994" fmla="*/ 617855 h 730250"/>
                  <a:gd name="connsiteX995" fmla="*/ 9525 w 636904"/>
                  <a:gd name="connsiteY995" fmla="*/ 617855 h 730250"/>
                  <a:gd name="connsiteX996" fmla="*/ 5080 w 636904"/>
                  <a:gd name="connsiteY996" fmla="*/ 581660 h 730250"/>
                  <a:gd name="connsiteX997" fmla="*/ 0 w 636904"/>
                  <a:gd name="connsiteY997" fmla="*/ 585470 h 730250"/>
                  <a:gd name="connsiteX998" fmla="*/ 3175 w 636904"/>
                  <a:gd name="connsiteY998" fmla="*/ 587375 h 730250"/>
                  <a:gd name="connsiteX999" fmla="*/ 6350 w 636904"/>
                  <a:gd name="connsiteY999" fmla="*/ 584200 h 730250"/>
                  <a:gd name="connsiteX1000" fmla="*/ 5080 w 636904"/>
                  <a:gd name="connsiteY1000" fmla="*/ 581660 h 730250"/>
                  <a:gd name="connsiteX1001" fmla="*/ 5080 w 636904"/>
                  <a:gd name="connsiteY1001" fmla="*/ 581660 h 730250"/>
                  <a:gd name="connsiteX1002" fmla="*/ 3175 w 636904"/>
                  <a:gd name="connsiteY1002" fmla="*/ 538480 h 730250"/>
                  <a:gd name="connsiteX1003" fmla="*/ 10160 w 636904"/>
                  <a:gd name="connsiteY1003" fmla="*/ 541655 h 730250"/>
                  <a:gd name="connsiteX1004" fmla="*/ 4445 w 636904"/>
                  <a:gd name="connsiteY1004" fmla="*/ 542925 h 730250"/>
                  <a:gd name="connsiteX1005" fmla="*/ 3175 w 636904"/>
                  <a:gd name="connsiteY1005" fmla="*/ 538480 h 730250"/>
                  <a:gd name="connsiteX1006" fmla="*/ 3175 w 636904"/>
                  <a:gd name="connsiteY1006" fmla="*/ 538480 h 730250"/>
                  <a:gd name="connsiteX1007" fmla="*/ 5080 w 636904"/>
                  <a:gd name="connsiteY1007" fmla="*/ 527685 h 730250"/>
                  <a:gd name="connsiteX1008" fmla="*/ 10795 w 636904"/>
                  <a:gd name="connsiteY1008" fmla="*/ 531495 h 730250"/>
                  <a:gd name="connsiteX1009" fmla="*/ 7620 w 636904"/>
                  <a:gd name="connsiteY1009" fmla="*/ 535305 h 730250"/>
                  <a:gd name="connsiteX1010" fmla="*/ 5080 w 636904"/>
                  <a:gd name="connsiteY1010" fmla="*/ 527685 h 730250"/>
                  <a:gd name="connsiteX1011" fmla="*/ 5080 w 636904"/>
                  <a:gd name="connsiteY1011" fmla="*/ 527685 h 730250"/>
                  <a:gd name="connsiteX1012" fmla="*/ 22225 w 636904"/>
                  <a:gd name="connsiteY1012" fmla="*/ 514985 h 730250"/>
                  <a:gd name="connsiteX1013" fmla="*/ 24130 w 636904"/>
                  <a:gd name="connsiteY1013" fmla="*/ 520065 h 730250"/>
                  <a:gd name="connsiteX1014" fmla="*/ 18415 w 636904"/>
                  <a:gd name="connsiteY1014" fmla="*/ 520065 h 730250"/>
                  <a:gd name="connsiteX1015" fmla="*/ 22225 w 636904"/>
                  <a:gd name="connsiteY1015" fmla="*/ 514985 h 730250"/>
                  <a:gd name="connsiteX1016" fmla="*/ 22225 w 636904"/>
                  <a:gd name="connsiteY1016" fmla="*/ 514985 h 730250"/>
                  <a:gd name="connsiteX1017" fmla="*/ 27940 w 636904"/>
                  <a:gd name="connsiteY1017" fmla="*/ 511175 h 730250"/>
                  <a:gd name="connsiteX1018" fmla="*/ 32385 w 636904"/>
                  <a:gd name="connsiteY1018" fmla="*/ 512445 h 730250"/>
                  <a:gd name="connsiteX1019" fmla="*/ 34290 w 636904"/>
                  <a:gd name="connsiteY1019" fmla="*/ 516255 h 730250"/>
                  <a:gd name="connsiteX1020" fmla="*/ 27940 w 636904"/>
                  <a:gd name="connsiteY1020" fmla="*/ 520065 h 730250"/>
                  <a:gd name="connsiteX1021" fmla="*/ 27940 w 636904"/>
                  <a:gd name="connsiteY1021" fmla="*/ 511175 h 730250"/>
                  <a:gd name="connsiteX1022" fmla="*/ 27940 w 636904"/>
                  <a:gd name="connsiteY1022" fmla="*/ 511175 h 730250"/>
                  <a:gd name="connsiteX1023" fmla="*/ 83820 w 636904"/>
                  <a:gd name="connsiteY1023" fmla="*/ 472440 h 730250"/>
                  <a:gd name="connsiteX1024" fmla="*/ 89535 w 636904"/>
                  <a:gd name="connsiteY1024" fmla="*/ 466090 h 730250"/>
                  <a:gd name="connsiteX1025" fmla="*/ 90805 w 636904"/>
                  <a:gd name="connsiteY1025" fmla="*/ 473075 h 730250"/>
                  <a:gd name="connsiteX1026" fmla="*/ 87630 w 636904"/>
                  <a:gd name="connsiteY1026" fmla="*/ 475615 h 730250"/>
                  <a:gd name="connsiteX1027" fmla="*/ 83820 w 636904"/>
                  <a:gd name="connsiteY1027" fmla="*/ 472440 h 730250"/>
                  <a:gd name="connsiteX1028" fmla="*/ 83820 w 636904"/>
                  <a:gd name="connsiteY1028" fmla="*/ 472440 h 730250"/>
                  <a:gd name="connsiteX1029" fmla="*/ 85090 w 636904"/>
                  <a:gd name="connsiteY1029" fmla="*/ 462280 h 730250"/>
                  <a:gd name="connsiteX1030" fmla="*/ 82550 w 636904"/>
                  <a:gd name="connsiteY1030" fmla="*/ 464820 h 730250"/>
                  <a:gd name="connsiteX1031" fmla="*/ 76835 w 636904"/>
                  <a:gd name="connsiteY1031" fmla="*/ 458470 h 730250"/>
                  <a:gd name="connsiteX1032" fmla="*/ 83185 w 636904"/>
                  <a:gd name="connsiteY1032" fmla="*/ 457835 h 730250"/>
                  <a:gd name="connsiteX1033" fmla="*/ 85090 w 636904"/>
                  <a:gd name="connsiteY1033" fmla="*/ 462280 h 730250"/>
                  <a:gd name="connsiteX1034" fmla="*/ 85090 w 636904"/>
                  <a:gd name="connsiteY1034" fmla="*/ 462280 h 730250"/>
                  <a:gd name="connsiteX1035" fmla="*/ 91440 w 636904"/>
                  <a:gd name="connsiteY1035" fmla="*/ 448945 h 730250"/>
                  <a:gd name="connsiteX1036" fmla="*/ 100965 w 636904"/>
                  <a:gd name="connsiteY1036" fmla="*/ 440690 h 730250"/>
                  <a:gd name="connsiteX1037" fmla="*/ 105410 w 636904"/>
                  <a:gd name="connsiteY1037" fmla="*/ 444500 h 730250"/>
                  <a:gd name="connsiteX1038" fmla="*/ 99060 w 636904"/>
                  <a:gd name="connsiteY1038" fmla="*/ 448945 h 730250"/>
                  <a:gd name="connsiteX1039" fmla="*/ 91440 w 636904"/>
                  <a:gd name="connsiteY1039" fmla="*/ 448945 h 730250"/>
                  <a:gd name="connsiteX1040" fmla="*/ 91440 w 636904"/>
                  <a:gd name="connsiteY1040" fmla="*/ 448945 h 730250"/>
                  <a:gd name="connsiteX1041" fmla="*/ 92710 w 636904"/>
                  <a:gd name="connsiteY1041" fmla="*/ 461010 h 730250"/>
                  <a:gd name="connsiteX1042" fmla="*/ 96520 w 636904"/>
                  <a:gd name="connsiteY1042" fmla="*/ 454025 h 730250"/>
                  <a:gd name="connsiteX1043" fmla="*/ 102870 w 636904"/>
                  <a:gd name="connsiteY1043" fmla="*/ 454025 h 730250"/>
                  <a:gd name="connsiteX1044" fmla="*/ 104775 w 636904"/>
                  <a:gd name="connsiteY1044" fmla="*/ 450850 h 730250"/>
                  <a:gd name="connsiteX1045" fmla="*/ 109855 w 636904"/>
                  <a:gd name="connsiteY1045" fmla="*/ 450850 h 730250"/>
                  <a:gd name="connsiteX1046" fmla="*/ 113030 w 636904"/>
                  <a:gd name="connsiteY1046" fmla="*/ 454660 h 730250"/>
                  <a:gd name="connsiteX1047" fmla="*/ 108585 w 636904"/>
                  <a:gd name="connsiteY1047" fmla="*/ 460375 h 730250"/>
                  <a:gd name="connsiteX1048" fmla="*/ 101600 w 636904"/>
                  <a:gd name="connsiteY1048" fmla="*/ 459740 h 730250"/>
                  <a:gd name="connsiteX1049" fmla="*/ 97155 w 636904"/>
                  <a:gd name="connsiteY1049" fmla="*/ 462280 h 730250"/>
                  <a:gd name="connsiteX1050" fmla="*/ 92710 w 636904"/>
                  <a:gd name="connsiteY1050" fmla="*/ 461010 h 730250"/>
                  <a:gd name="connsiteX1051" fmla="*/ 92710 w 636904"/>
                  <a:gd name="connsiteY1051" fmla="*/ 461010 h 730250"/>
                  <a:gd name="connsiteX1052" fmla="*/ 173990 w 636904"/>
                  <a:gd name="connsiteY1052" fmla="*/ 372110 h 730250"/>
                  <a:gd name="connsiteX1053" fmla="*/ 176530 w 636904"/>
                  <a:gd name="connsiteY1053" fmla="*/ 367665 h 730250"/>
                  <a:gd name="connsiteX1054" fmla="*/ 184150 w 636904"/>
                  <a:gd name="connsiteY1054" fmla="*/ 366395 h 730250"/>
                  <a:gd name="connsiteX1055" fmla="*/ 177800 w 636904"/>
                  <a:gd name="connsiteY1055" fmla="*/ 374015 h 730250"/>
                  <a:gd name="connsiteX1056" fmla="*/ 173990 w 636904"/>
                  <a:gd name="connsiteY1056" fmla="*/ 372110 h 730250"/>
                  <a:gd name="connsiteX1057" fmla="*/ 173990 w 636904"/>
                  <a:gd name="connsiteY1057" fmla="*/ 372110 h 730250"/>
                  <a:gd name="connsiteX1058" fmla="*/ 167005 w 636904"/>
                  <a:gd name="connsiteY1058" fmla="*/ 387350 h 730250"/>
                  <a:gd name="connsiteX1059" fmla="*/ 165100 w 636904"/>
                  <a:gd name="connsiteY1059" fmla="*/ 383540 h 730250"/>
                  <a:gd name="connsiteX1060" fmla="*/ 159385 w 636904"/>
                  <a:gd name="connsiteY1060" fmla="*/ 384175 h 730250"/>
                  <a:gd name="connsiteX1061" fmla="*/ 163830 w 636904"/>
                  <a:gd name="connsiteY1061" fmla="*/ 379095 h 730250"/>
                  <a:gd name="connsiteX1062" fmla="*/ 172720 w 636904"/>
                  <a:gd name="connsiteY1062" fmla="*/ 377825 h 730250"/>
                  <a:gd name="connsiteX1063" fmla="*/ 177165 w 636904"/>
                  <a:gd name="connsiteY1063" fmla="*/ 375920 h 730250"/>
                  <a:gd name="connsiteX1064" fmla="*/ 170180 w 636904"/>
                  <a:gd name="connsiteY1064" fmla="*/ 384810 h 730250"/>
                  <a:gd name="connsiteX1065" fmla="*/ 167005 w 636904"/>
                  <a:gd name="connsiteY1065" fmla="*/ 387350 h 730250"/>
                  <a:gd name="connsiteX1066" fmla="*/ 167005 w 636904"/>
                  <a:gd name="connsiteY1066" fmla="*/ 387350 h 730250"/>
                  <a:gd name="connsiteX1067" fmla="*/ 182245 w 636904"/>
                  <a:gd name="connsiteY1067" fmla="*/ 334645 h 730250"/>
                  <a:gd name="connsiteX1068" fmla="*/ 184785 w 636904"/>
                  <a:gd name="connsiteY1068" fmla="*/ 336550 h 730250"/>
                  <a:gd name="connsiteX1069" fmla="*/ 184785 w 636904"/>
                  <a:gd name="connsiteY1069" fmla="*/ 340360 h 730250"/>
                  <a:gd name="connsiteX1070" fmla="*/ 181610 w 636904"/>
                  <a:gd name="connsiteY1070" fmla="*/ 343535 h 730250"/>
                  <a:gd name="connsiteX1071" fmla="*/ 179070 w 636904"/>
                  <a:gd name="connsiteY1071" fmla="*/ 339725 h 730250"/>
                  <a:gd name="connsiteX1072" fmla="*/ 182245 w 636904"/>
                  <a:gd name="connsiteY1072" fmla="*/ 334645 h 730250"/>
                  <a:gd name="connsiteX1073" fmla="*/ 182245 w 636904"/>
                  <a:gd name="connsiteY1073" fmla="*/ 334645 h 730250"/>
                  <a:gd name="connsiteX1074" fmla="*/ 194310 w 636904"/>
                  <a:gd name="connsiteY1074" fmla="*/ 322580 h 730250"/>
                  <a:gd name="connsiteX1075" fmla="*/ 196850 w 636904"/>
                  <a:gd name="connsiteY1075" fmla="*/ 319405 h 730250"/>
                  <a:gd name="connsiteX1076" fmla="*/ 202565 w 636904"/>
                  <a:gd name="connsiteY1076" fmla="*/ 320040 h 730250"/>
                  <a:gd name="connsiteX1077" fmla="*/ 194945 w 636904"/>
                  <a:gd name="connsiteY1077" fmla="*/ 326390 h 730250"/>
                  <a:gd name="connsiteX1078" fmla="*/ 194310 w 636904"/>
                  <a:gd name="connsiteY1078" fmla="*/ 322580 h 730250"/>
                  <a:gd name="connsiteX1079" fmla="*/ 194310 w 636904"/>
                  <a:gd name="connsiteY1079" fmla="*/ 322580 h 730250"/>
                  <a:gd name="connsiteX1080" fmla="*/ 189865 w 636904"/>
                  <a:gd name="connsiteY1080" fmla="*/ 311785 h 730250"/>
                  <a:gd name="connsiteX1081" fmla="*/ 195580 w 636904"/>
                  <a:gd name="connsiteY1081" fmla="*/ 305435 h 730250"/>
                  <a:gd name="connsiteX1082" fmla="*/ 196850 w 636904"/>
                  <a:gd name="connsiteY1082" fmla="*/ 311150 h 730250"/>
                  <a:gd name="connsiteX1083" fmla="*/ 191770 w 636904"/>
                  <a:gd name="connsiteY1083" fmla="*/ 318770 h 730250"/>
                  <a:gd name="connsiteX1084" fmla="*/ 189865 w 636904"/>
                  <a:gd name="connsiteY1084" fmla="*/ 311785 h 730250"/>
                  <a:gd name="connsiteX1085" fmla="*/ 189865 w 636904"/>
                  <a:gd name="connsiteY1085" fmla="*/ 311785 h 730250"/>
                  <a:gd name="connsiteX1086" fmla="*/ 228600 w 636904"/>
                  <a:gd name="connsiteY1086" fmla="*/ 255270 h 730250"/>
                  <a:gd name="connsiteX1087" fmla="*/ 230505 w 636904"/>
                  <a:gd name="connsiteY1087" fmla="*/ 252095 h 730250"/>
                  <a:gd name="connsiteX1088" fmla="*/ 234315 w 636904"/>
                  <a:gd name="connsiteY1088" fmla="*/ 252730 h 730250"/>
                  <a:gd name="connsiteX1089" fmla="*/ 231775 w 636904"/>
                  <a:gd name="connsiteY1089" fmla="*/ 257810 h 730250"/>
                  <a:gd name="connsiteX1090" fmla="*/ 228600 w 636904"/>
                  <a:gd name="connsiteY1090" fmla="*/ 255270 h 730250"/>
                  <a:gd name="connsiteX1091" fmla="*/ 228600 w 636904"/>
                  <a:gd name="connsiteY1091" fmla="*/ 255270 h 730250"/>
                  <a:gd name="connsiteX1092" fmla="*/ 191135 w 636904"/>
                  <a:gd name="connsiteY1092" fmla="*/ 223520 h 730250"/>
                  <a:gd name="connsiteX1093" fmla="*/ 193675 w 636904"/>
                  <a:gd name="connsiteY1093" fmla="*/ 226695 h 730250"/>
                  <a:gd name="connsiteX1094" fmla="*/ 191770 w 636904"/>
                  <a:gd name="connsiteY1094" fmla="*/ 229870 h 730250"/>
                  <a:gd name="connsiteX1095" fmla="*/ 188595 w 636904"/>
                  <a:gd name="connsiteY1095" fmla="*/ 227965 h 730250"/>
                  <a:gd name="connsiteX1096" fmla="*/ 191135 w 636904"/>
                  <a:gd name="connsiteY1096" fmla="*/ 223520 h 730250"/>
                  <a:gd name="connsiteX1097" fmla="*/ 191135 w 636904"/>
                  <a:gd name="connsiteY1097" fmla="*/ 223520 h 730250"/>
                  <a:gd name="connsiteX1098" fmla="*/ 201930 w 636904"/>
                  <a:gd name="connsiteY1098" fmla="*/ 207645 h 730250"/>
                  <a:gd name="connsiteX1099" fmla="*/ 194945 w 636904"/>
                  <a:gd name="connsiteY1099" fmla="*/ 214630 h 730250"/>
                  <a:gd name="connsiteX1100" fmla="*/ 194945 w 636904"/>
                  <a:gd name="connsiteY1100" fmla="*/ 208280 h 730250"/>
                  <a:gd name="connsiteX1101" fmla="*/ 200660 w 636904"/>
                  <a:gd name="connsiteY1101" fmla="*/ 198755 h 730250"/>
                  <a:gd name="connsiteX1102" fmla="*/ 201930 w 636904"/>
                  <a:gd name="connsiteY1102" fmla="*/ 207645 h 730250"/>
                  <a:gd name="connsiteX1103" fmla="*/ 201930 w 636904"/>
                  <a:gd name="connsiteY1103" fmla="*/ 207645 h 730250"/>
                  <a:gd name="connsiteX1104" fmla="*/ 206375 w 636904"/>
                  <a:gd name="connsiteY1104" fmla="*/ 203200 h 730250"/>
                  <a:gd name="connsiteX1105" fmla="*/ 203835 w 636904"/>
                  <a:gd name="connsiteY1105" fmla="*/ 199390 h 730250"/>
                  <a:gd name="connsiteX1106" fmla="*/ 206375 w 636904"/>
                  <a:gd name="connsiteY1106" fmla="*/ 196215 h 730250"/>
                  <a:gd name="connsiteX1107" fmla="*/ 208915 w 636904"/>
                  <a:gd name="connsiteY1107" fmla="*/ 197485 h 730250"/>
                  <a:gd name="connsiteX1108" fmla="*/ 206375 w 636904"/>
                  <a:gd name="connsiteY1108" fmla="*/ 203200 h 730250"/>
                  <a:gd name="connsiteX1109" fmla="*/ 206375 w 636904"/>
                  <a:gd name="connsiteY1109" fmla="*/ 203200 h 730250"/>
                  <a:gd name="connsiteX1110" fmla="*/ 224155 w 636904"/>
                  <a:gd name="connsiteY1110" fmla="*/ 189230 h 730250"/>
                  <a:gd name="connsiteX1111" fmla="*/ 223520 w 636904"/>
                  <a:gd name="connsiteY1111" fmla="*/ 194310 h 730250"/>
                  <a:gd name="connsiteX1112" fmla="*/ 212090 w 636904"/>
                  <a:gd name="connsiteY1112" fmla="*/ 202565 h 730250"/>
                  <a:gd name="connsiteX1113" fmla="*/ 213995 w 636904"/>
                  <a:gd name="connsiteY1113" fmla="*/ 191770 h 730250"/>
                  <a:gd name="connsiteX1114" fmla="*/ 224155 w 636904"/>
                  <a:gd name="connsiteY1114" fmla="*/ 189230 h 730250"/>
                  <a:gd name="connsiteX1115" fmla="*/ 224155 w 636904"/>
                  <a:gd name="connsiteY1115" fmla="*/ 189230 h 730250"/>
                  <a:gd name="connsiteX1116" fmla="*/ 234315 w 636904"/>
                  <a:gd name="connsiteY1116" fmla="*/ 175895 h 730250"/>
                  <a:gd name="connsiteX1117" fmla="*/ 237490 w 636904"/>
                  <a:gd name="connsiteY1117" fmla="*/ 170180 h 730250"/>
                  <a:gd name="connsiteX1118" fmla="*/ 242570 w 636904"/>
                  <a:gd name="connsiteY1118" fmla="*/ 174625 h 730250"/>
                  <a:gd name="connsiteX1119" fmla="*/ 234315 w 636904"/>
                  <a:gd name="connsiteY1119" fmla="*/ 175895 h 730250"/>
                  <a:gd name="connsiteX1120" fmla="*/ 234315 w 636904"/>
                  <a:gd name="connsiteY1120" fmla="*/ 175895 h 730250"/>
                  <a:gd name="connsiteX1121" fmla="*/ 242570 w 636904"/>
                  <a:gd name="connsiteY1121" fmla="*/ 177800 h 730250"/>
                  <a:gd name="connsiteX1122" fmla="*/ 242570 w 636904"/>
                  <a:gd name="connsiteY1122" fmla="*/ 189865 h 730250"/>
                  <a:gd name="connsiteX1123" fmla="*/ 236220 w 636904"/>
                  <a:gd name="connsiteY1123" fmla="*/ 186690 h 730250"/>
                  <a:gd name="connsiteX1124" fmla="*/ 227965 w 636904"/>
                  <a:gd name="connsiteY1124" fmla="*/ 191770 h 730250"/>
                  <a:gd name="connsiteX1125" fmla="*/ 228600 w 636904"/>
                  <a:gd name="connsiteY1125" fmla="*/ 185420 h 730250"/>
                  <a:gd name="connsiteX1126" fmla="*/ 242570 w 636904"/>
                  <a:gd name="connsiteY1126" fmla="*/ 177800 h 730250"/>
                  <a:gd name="connsiteX1127" fmla="*/ 242570 w 636904"/>
                  <a:gd name="connsiteY1127" fmla="*/ 177800 h 730250"/>
                  <a:gd name="connsiteX1128" fmla="*/ 246380 w 636904"/>
                  <a:gd name="connsiteY1128" fmla="*/ 147955 h 730250"/>
                  <a:gd name="connsiteX1129" fmla="*/ 248285 w 636904"/>
                  <a:gd name="connsiteY1129" fmla="*/ 156210 h 730250"/>
                  <a:gd name="connsiteX1130" fmla="*/ 248285 w 636904"/>
                  <a:gd name="connsiteY1130" fmla="*/ 166370 h 730250"/>
                  <a:gd name="connsiteX1131" fmla="*/ 240030 w 636904"/>
                  <a:gd name="connsiteY1131" fmla="*/ 168910 h 730250"/>
                  <a:gd name="connsiteX1132" fmla="*/ 236855 w 636904"/>
                  <a:gd name="connsiteY1132" fmla="*/ 165735 h 730250"/>
                  <a:gd name="connsiteX1133" fmla="*/ 244475 w 636904"/>
                  <a:gd name="connsiteY1133" fmla="*/ 160655 h 730250"/>
                  <a:gd name="connsiteX1134" fmla="*/ 240030 w 636904"/>
                  <a:gd name="connsiteY1134" fmla="*/ 160655 h 730250"/>
                  <a:gd name="connsiteX1135" fmla="*/ 232410 w 636904"/>
                  <a:gd name="connsiteY1135" fmla="*/ 167005 h 730250"/>
                  <a:gd name="connsiteX1136" fmla="*/ 229870 w 636904"/>
                  <a:gd name="connsiteY1136" fmla="*/ 163195 h 730250"/>
                  <a:gd name="connsiteX1137" fmla="*/ 232410 w 636904"/>
                  <a:gd name="connsiteY1137" fmla="*/ 156845 h 730250"/>
                  <a:gd name="connsiteX1138" fmla="*/ 238125 w 636904"/>
                  <a:gd name="connsiteY1138" fmla="*/ 158115 h 730250"/>
                  <a:gd name="connsiteX1139" fmla="*/ 243205 w 636904"/>
                  <a:gd name="connsiteY1139" fmla="*/ 151765 h 730250"/>
                  <a:gd name="connsiteX1140" fmla="*/ 241935 w 636904"/>
                  <a:gd name="connsiteY1140" fmla="*/ 148590 h 730250"/>
                  <a:gd name="connsiteX1141" fmla="*/ 246380 w 636904"/>
                  <a:gd name="connsiteY1141" fmla="*/ 147955 h 730250"/>
                  <a:gd name="connsiteX1142" fmla="*/ 246380 w 636904"/>
                  <a:gd name="connsiteY1142" fmla="*/ 147955 h 730250"/>
                  <a:gd name="connsiteX1143" fmla="*/ 253365 w 636904"/>
                  <a:gd name="connsiteY1143" fmla="*/ 151130 h 730250"/>
                  <a:gd name="connsiteX1144" fmla="*/ 250190 w 636904"/>
                  <a:gd name="connsiteY1144" fmla="*/ 148590 h 730250"/>
                  <a:gd name="connsiteX1145" fmla="*/ 250825 w 636904"/>
                  <a:gd name="connsiteY1145" fmla="*/ 139700 h 730250"/>
                  <a:gd name="connsiteX1146" fmla="*/ 259080 w 636904"/>
                  <a:gd name="connsiteY1146" fmla="*/ 132715 h 730250"/>
                  <a:gd name="connsiteX1147" fmla="*/ 259080 w 636904"/>
                  <a:gd name="connsiteY1147" fmla="*/ 127000 h 730250"/>
                  <a:gd name="connsiteX1148" fmla="*/ 267335 w 636904"/>
                  <a:gd name="connsiteY1148" fmla="*/ 123825 h 730250"/>
                  <a:gd name="connsiteX1149" fmla="*/ 268605 w 636904"/>
                  <a:gd name="connsiteY1149" fmla="*/ 129540 h 730250"/>
                  <a:gd name="connsiteX1150" fmla="*/ 262255 w 636904"/>
                  <a:gd name="connsiteY1150" fmla="*/ 133985 h 730250"/>
                  <a:gd name="connsiteX1151" fmla="*/ 261620 w 636904"/>
                  <a:gd name="connsiteY1151" fmla="*/ 140335 h 730250"/>
                  <a:gd name="connsiteX1152" fmla="*/ 253365 w 636904"/>
                  <a:gd name="connsiteY1152" fmla="*/ 151130 h 730250"/>
                  <a:gd name="connsiteX1153" fmla="*/ 253365 w 636904"/>
                  <a:gd name="connsiteY1153" fmla="*/ 151130 h 730250"/>
                  <a:gd name="connsiteX1154" fmla="*/ 273685 w 636904"/>
                  <a:gd name="connsiteY1154" fmla="*/ 154940 h 730250"/>
                  <a:gd name="connsiteX1155" fmla="*/ 281940 w 636904"/>
                  <a:gd name="connsiteY1155" fmla="*/ 162560 h 730250"/>
                  <a:gd name="connsiteX1156" fmla="*/ 271145 w 636904"/>
                  <a:gd name="connsiteY1156" fmla="*/ 173990 h 730250"/>
                  <a:gd name="connsiteX1157" fmla="*/ 264160 w 636904"/>
                  <a:gd name="connsiteY1157" fmla="*/ 177800 h 730250"/>
                  <a:gd name="connsiteX1158" fmla="*/ 261620 w 636904"/>
                  <a:gd name="connsiteY1158" fmla="*/ 182880 h 730250"/>
                  <a:gd name="connsiteX1159" fmla="*/ 257175 w 636904"/>
                  <a:gd name="connsiteY1159" fmla="*/ 180975 h 730250"/>
                  <a:gd name="connsiteX1160" fmla="*/ 257810 w 636904"/>
                  <a:gd name="connsiteY1160" fmla="*/ 174625 h 730250"/>
                  <a:gd name="connsiteX1161" fmla="*/ 250190 w 636904"/>
                  <a:gd name="connsiteY1161" fmla="*/ 184150 h 730250"/>
                  <a:gd name="connsiteX1162" fmla="*/ 247015 w 636904"/>
                  <a:gd name="connsiteY1162" fmla="*/ 184150 h 730250"/>
                  <a:gd name="connsiteX1163" fmla="*/ 248285 w 636904"/>
                  <a:gd name="connsiteY1163" fmla="*/ 176530 h 730250"/>
                  <a:gd name="connsiteX1164" fmla="*/ 251460 w 636904"/>
                  <a:gd name="connsiteY1164" fmla="*/ 174625 h 730250"/>
                  <a:gd name="connsiteX1165" fmla="*/ 250825 w 636904"/>
                  <a:gd name="connsiteY1165" fmla="*/ 168910 h 730250"/>
                  <a:gd name="connsiteX1166" fmla="*/ 255270 w 636904"/>
                  <a:gd name="connsiteY1166" fmla="*/ 163830 h 730250"/>
                  <a:gd name="connsiteX1167" fmla="*/ 255270 w 636904"/>
                  <a:gd name="connsiteY1167" fmla="*/ 158115 h 730250"/>
                  <a:gd name="connsiteX1168" fmla="*/ 262890 w 636904"/>
                  <a:gd name="connsiteY1168" fmla="*/ 146685 h 730250"/>
                  <a:gd name="connsiteX1169" fmla="*/ 259080 w 636904"/>
                  <a:gd name="connsiteY1169" fmla="*/ 163195 h 730250"/>
                  <a:gd name="connsiteX1170" fmla="*/ 260350 w 636904"/>
                  <a:gd name="connsiteY1170" fmla="*/ 168910 h 730250"/>
                  <a:gd name="connsiteX1171" fmla="*/ 264795 w 636904"/>
                  <a:gd name="connsiteY1171" fmla="*/ 161290 h 730250"/>
                  <a:gd name="connsiteX1172" fmla="*/ 274955 w 636904"/>
                  <a:gd name="connsiteY1172" fmla="*/ 160655 h 730250"/>
                  <a:gd name="connsiteX1173" fmla="*/ 271145 w 636904"/>
                  <a:gd name="connsiteY1173" fmla="*/ 155575 h 730250"/>
                  <a:gd name="connsiteX1174" fmla="*/ 271145 w 636904"/>
                  <a:gd name="connsiteY1174" fmla="*/ 151130 h 730250"/>
                  <a:gd name="connsiteX1175" fmla="*/ 273685 w 636904"/>
                  <a:gd name="connsiteY1175" fmla="*/ 154940 h 730250"/>
                  <a:gd name="connsiteX1176" fmla="*/ 273685 w 636904"/>
                  <a:gd name="connsiteY1176" fmla="*/ 154940 h 730250"/>
                  <a:gd name="connsiteX1177" fmla="*/ 273050 w 636904"/>
                  <a:gd name="connsiteY1177" fmla="*/ 147955 h 730250"/>
                  <a:gd name="connsiteX1178" fmla="*/ 271145 w 636904"/>
                  <a:gd name="connsiteY1178" fmla="*/ 146050 h 730250"/>
                  <a:gd name="connsiteX1179" fmla="*/ 275590 w 636904"/>
                  <a:gd name="connsiteY1179" fmla="*/ 144145 h 730250"/>
                  <a:gd name="connsiteX1180" fmla="*/ 281940 w 636904"/>
                  <a:gd name="connsiteY1180" fmla="*/ 147320 h 730250"/>
                  <a:gd name="connsiteX1181" fmla="*/ 281940 w 636904"/>
                  <a:gd name="connsiteY1181" fmla="*/ 151765 h 730250"/>
                  <a:gd name="connsiteX1182" fmla="*/ 273050 w 636904"/>
                  <a:gd name="connsiteY1182" fmla="*/ 147955 h 730250"/>
                  <a:gd name="connsiteX1183" fmla="*/ 273050 w 636904"/>
                  <a:gd name="connsiteY1183" fmla="*/ 147955 h 730250"/>
                  <a:gd name="connsiteX1184" fmla="*/ 290195 w 636904"/>
                  <a:gd name="connsiteY1184" fmla="*/ 156845 h 730250"/>
                  <a:gd name="connsiteX1185" fmla="*/ 292100 w 636904"/>
                  <a:gd name="connsiteY1185" fmla="*/ 149225 h 730250"/>
                  <a:gd name="connsiteX1186" fmla="*/ 295275 w 636904"/>
                  <a:gd name="connsiteY1186" fmla="*/ 154305 h 730250"/>
                  <a:gd name="connsiteX1187" fmla="*/ 290195 w 636904"/>
                  <a:gd name="connsiteY1187" fmla="*/ 156845 h 730250"/>
                  <a:gd name="connsiteX1188" fmla="*/ 290195 w 636904"/>
                  <a:gd name="connsiteY1188" fmla="*/ 156845 h 730250"/>
                  <a:gd name="connsiteX1189" fmla="*/ 311150 w 636904"/>
                  <a:gd name="connsiteY1189" fmla="*/ 123825 h 730250"/>
                  <a:gd name="connsiteX1190" fmla="*/ 309880 w 636904"/>
                  <a:gd name="connsiteY1190" fmla="*/ 127635 h 730250"/>
                  <a:gd name="connsiteX1191" fmla="*/ 311150 w 636904"/>
                  <a:gd name="connsiteY1191" fmla="*/ 132715 h 730250"/>
                  <a:gd name="connsiteX1192" fmla="*/ 304800 w 636904"/>
                  <a:gd name="connsiteY1192" fmla="*/ 133985 h 730250"/>
                  <a:gd name="connsiteX1193" fmla="*/ 302260 w 636904"/>
                  <a:gd name="connsiteY1193" fmla="*/ 137795 h 730250"/>
                  <a:gd name="connsiteX1194" fmla="*/ 295275 w 636904"/>
                  <a:gd name="connsiteY1194" fmla="*/ 137160 h 730250"/>
                  <a:gd name="connsiteX1195" fmla="*/ 294005 w 636904"/>
                  <a:gd name="connsiteY1195" fmla="*/ 144780 h 730250"/>
                  <a:gd name="connsiteX1196" fmla="*/ 291465 w 636904"/>
                  <a:gd name="connsiteY1196" fmla="*/ 144780 h 730250"/>
                  <a:gd name="connsiteX1197" fmla="*/ 291465 w 636904"/>
                  <a:gd name="connsiteY1197" fmla="*/ 139065 h 730250"/>
                  <a:gd name="connsiteX1198" fmla="*/ 286385 w 636904"/>
                  <a:gd name="connsiteY1198" fmla="*/ 138430 h 730250"/>
                  <a:gd name="connsiteX1199" fmla="*/ 291465 w 636904"/>
                  <a:gd name="connsiteY1199" fmla="*/ 132080 h 730250"/>
                  <a:gd name="connsiteX1200" fmla="*/ 285115 w 636904"/>
                  <a:gd name="connsiteY1200" fmla="*/ 131445 h 730250"/>
                  <a:gd name="connsiteX1201" fmla="*/ 287655 w 636904"/>
                  <a:gd name="connsiteY1201" fmla="*/ 124460 h 730250"/>
                  <a:gd name="connsiteX1202" fmla="*/ 295910 w 636904"/>
                  <a:gd name="connsiteY1202" fmla="*/ 123825 h 730250"/>
                  <a:gd name="connsiteX1203" fmla="*/ 288290 w 636904"/>
                  <a:gd name="connsiteY1203" fmla="*/ 120015 h 730250"/>
                  <a:gd name="connsiteX1204" fmla="*/ 292100 w 636904"/>
                  <a:gd name="connsiteY1204" fmla="*/ 113030 h 730250"/>
                  <a:gd name="connsiteX1205" fmla="*/ 296545 w 636904"/>
                  <a:gd name="connsiteY1205" fmla="*/ 116840 h 730250"/>
                  <a:gd name="connsiteX1206" fmla="*/ 295275 w 636904"/>
                  <a:gd name="connsiteY1206" fmla="*/ 110490 h 730250"/>
                  <a:gd name="connsiteX1207" fmla="*/ 304800 w 636904"/>
                  <a:gd name="connsiteY1207" fmla="*/ 111760 h 730250"/>
                  <a:gd name="connsiteX1208" fmla="*/ 306070 w 636904"/>
                  <a:gd name="connsiteY1208" fmla="*/ 116840 h 730250"/>
                  <a:gd name="connsiteX1209" fmla="*/ 310515 w 636904"/>
                  <a:gd name="connsiteY1209" fmla="*/ 118110 h 730250"/>
                  <a:gd name="connsiteX1210" fmla="*/ 311150 w 636904"/>
                  <a:gd name="connsiteY1210" fmla="*/ 123825 h 730250"/>
                  <a:gd name="connsiteX1211" fmla="*/ 311150 w 636904"/>
                  <a:gd name="connsiteY1211" fmla="*/ 123825 h 730250"/>
                  <a:gd name="connsiteX1212" fmla="*/ 311150 w 636904"/>
                  <a:gd name="connsiteY1212" fmla="*/ 105410 h 730250"/>
                  <a:gd name="connsiteX1213" fmla="*/ 319405 w 636904"/>
                  <a:gd name="connsiteY1213" fmla="*/ 104775 h 730250"/>
                  <a:gd name="connsiteX1214" fmla="*/ 319405 w 636904"/>
                  <a:gd name="connsiteY1214" fmla="*/ 100330 h 730250"/>
                  <a:gd name="connsiteX1215" fmla="*/ 327025 w 636904"/>
                  <a:gd name="connsiteY1215" fmla="*/ 100330 h 730250"/>
                  <a:gd name="connsiteX1216" fmla="*/ 330835 w 636904"/>
                  <a:gd name="connsiteY1216" fmla="*/ 95250 h 730250"/>
                  <a:gd name="connsiteX1217" fmla="*/ 334645 w 636904"/>
                  <a:gd name="connsiteY1217" fmla="*/ 101600 h 730250"/>
                  <a:gd name="connsiteX1218" fmla="*/ 330200 w 636904"/>
                  <a:gd name="connsiteY1218" fmla="*/ 106680 h 730250"/>
                  <a:gd name="connsiteX1219" fmla="*/ 330200 w 636904"/>
                  <a:gd name="connsiteY1219" fmla="*/ 111125 h 730250"/>
                  <a:gd name="connsiteX1220" fmla="*/ 322580 w 636904"/>
                  <a:gd name="connsiteY1220" fmla="*/ 111125 h 730250"/>
                  <a:gd name="connsiteX1221" fmla="*/ 316865 w 636904"/>
                  <a:gd name="connsiteY1221" fmla="*/ 113665 h 730250"/>
                  <a:gd name="connsiteX1222" fmla="*/ 311150 w 636904"/>
                  <a:gd name="connsiteY1222" fmla="*/ 105410 h 730250"/>
                  <a:gd name="connsiteX1223" fmla="*/ 311150 w 636904"/>
                  <a:gd name="connsiteY1223" fmla="*/ 105410 h 730250"/>
                  <a:gd name="connsiteX1224" fmla="*/ 336550 w 636904"/>
                  <a:gd name="connsiteY1224" fmla="*/ 71120 h 730250"/>
                  <a:gd name="connsiteX1225" fmla="*/ 335280 w 636904"/>
                  <a:gd name="connsiteY1225" fmla="*/ 66675 h 730250"/>
                  <a:gd name="connsiteX1226" fmla="*/ 340360 w 636904"/>
                  <a:gd name="connsiteY1226" fmla="*/ 64770 h 730250"/>
                  <a:gd name="connsiteX1227" fmla="*/ 336550 w 636904"/>
                  <a:gd name="connsiteY1227" fmla="*/ 71120 h 730250"/>
                  <a:gd name="connsiteX1228" fmla="*/ 336550 w 636904"/>
                  <a:gd name="connsiteY1228" fmla="*/ 71120 h 730250"/>
                  <a:gd name="connsiteX1229" fmla="*/ 325120 w 636904"/>
                  <a:gd name="connsiteY1229" fmla="*/ 83185 h 730250"/>
                  <a:gd name="connsiteX1230" fmla="*/ 325755 w 636904"/>
                  <a:gd name="connsiteY1230" fmla="*/ 76200 h 730250"/>
                  <a:gd name="connsiteX1231" fmla="*/ 334010 w 636904"/>
                  <a:gd name="connsiteY1231" fmla="*/ 73660 h 730250"/>
                  <a:gd name="connsiteX1232" fmla="*/ 333375 w 636904"/>
                  <a:gd name="connsiteY1232" fmla="*/ 78105 h 730250"/>
                  <a:gd name="connsiteX1233" fmla="*/ 325120 w 636904"/>
                  <a:gd name="connsiteY1233" fmla="*/ 83185 h 730250"/>
                  <a:gd name="connsiteX1234" fmla="*/ 325120 w 636904"/>
                  <a:gd name="connsiteY1234" fmla="*/ 83185 h 730250"/>
                  <a:gd name="connsiteX1235" fmla="*/ 346075 w 636904"/>
                  <a:gd name="connsiteY1235" fmla="*/ 93980 h 730250"/>
                  <a:gd name="connsiteX1236" fmla="*/ 347980 w 636904"/>
                  <a:gd name="connsiteY1236" fmla="*/ 85725 h 730250"/>
                  <a:gd name="connsiteX1237" fmla="*/ 350520 w 636904"/>
                  <a:gd name="connsiteY1237" fmla="*/ 91440 h 730250"/>
                  <a:gd name="connsiteX1238" fmla="*/ 346075 w 636904"/>
                  <a:gd name="connsiteY1238" fmla="*/ 93980 h 730250"/>
                  <a:gd name="connsiteX1239" fmla="*/ 346075 w 636904"/>
                  <a:gd name="connsiteY1239" fmla="*/ 93980 h 730250"/>
                  <a:gd name="connsiteX1240" fmla="*/ 342900 w 636904"/>
                  <a:gd name="connsiteY1240" fmla="*/ 92075 h 730250"/>
                  <a:gd name="connsiteX1241" fmla="*/ 340995 w 636904"/>
                  <a:gd name="connsiteY1241" fmla="*/ 94615 h 730250"/>
                  <a:gd name="connsiteX1242" fmla="*/ 336550 w 636904"/>
                  <a:gd name="connsiteY1242" fmla="*/ 94615 h 730250"/>
                  <a:gd name="connsiteX1243" fmla="*/ 328930 w 636904"/>
                  <a:gd name="connsiteY1243" fmla="*/ 86360 h 730250"/>
                  <a:gd name="connsiteX1244" fmla="*/ 338455 w 636904"/>
                  <a:gd name="connsiteY1244" fmla="*/ 78105 h 730250"/>
                  <a:gd name="connsiteX1245" fmla="*/ 340995 w 636904"/>
                  <a:gd name="connsiteY1245" fmla="*/ 81915 h 730250"/>
                  <a:gd name="connsiteX1246" fmla="*/ 346075 w 636904"/>
                  <a:gd name="connsiteY1246" fmla="*/ 81280 h 730250"/>
                  <a:gd name="connsiteX1247" fmla="*/ 346710 w 636904"/>
                  <a:gd name="connsiteY1247" fmla="*/ 83185 h 730250"/>
                  <a:gd name="connsiteX1248" fmla="*/ 341630 w 636904"/>
                  <a:gd name="connsiteY1248" fmla="*/ 86995 h 730250"/>
                  <a:gd name="connsiteX1249" fmla="*/ 342900 w 636904"/>
                  <a:gd name="connsiteY1249" fmla="*/ 92075 h 730250"/>
                  <a:gd name="connsiteX1250" fmla="*/ 342900 w 636904"/>
                  <a:gd name="connsiteY1250" fmla="*/ 92075 h 730250"/>
                  <a:gd name="connsiteX1251" fmla="*/ 359410 w 636904"/>
                  <a:gd name="connsiteY1251" fmla="*/ 77470 h 730250"/>
                  <a:gd name="connsiteX1252" fmla="*/ 356870 w 636904"/>
                  <a:gd name="connsiteY1252" fmla="*/ 80010 h 730250"/>
                  <a:gd name="connsiteX1253" fmla="*/ 349885 w 636904"/>
                  <a:gd name="connsiteY1253" fmla="*/ 76835 h 730250"/>
                  <a:gd name="connsiteX1254" fmla="*/ 349250 w 636904"/>
                  <a:gd name="connsiteY1254" fmla="*/ 71120 h 730250"/>
                  <a:gd name="connsiteX1255" fmla="*/ 346710 w 636904"/>
                  <a:gd name="connsiteY1255" fmla="*/ 62865 h 730250"/>
                  <a:gd name="connsiteX1256" fmla="*/ 349885 w 636904"/>
                  <a:gd name="connsiteY1256" fmla="*/ 60325 h 730250"/>
                  <a:gd name="connsiteX1257" fmla="*/ 351155 w 636904"/>
                  <a:gd name="connsiteY1257" fmla="*/ 69215 h 730250"/>
                  <a:gd name="connsiteX1258" fmla="*/ 356870 w 636904"/>
                  <a:gd name="connsiteY1258" fmla="*/ 73660 h 730250"/>
                  <a:gd name="connsiteX1259" fmla="*/ 359410 w 636904"/>
                  <a:gd name="connsiteY1259" fmla="*/ 77470 h 730250"/>
                  <a:gd name="connsiteX1260" fmla="*/ 359410 w 636904"/>
                  <a:gd name="connsiteY1260" fmla="*/ 77470 h 730250"/>
                  <a:gd name="connsiteX1261" fmla="*/ 376555 w 636904"/>
                  <a:gd name="connsiteY1261" fmla="*/ 86995 h 730250"/>
                  <a:gd name="connsiteX1262" fmla="*/ 372745 w 636904"/>
                  <a:gd name="connsiteY1262" fmla="*/ 81915 h 730250"/>
                  <a:gd name="connsiteX1263" fmla="*/ 368300 w 636904"/>
                  <a:gd name="connsiteY1263" fmla="*/ 80010 h 730250"/>
                  <a:gd name="connsiteX1264" fmla="*/ 367665 w 636904"/>
                  <a:gd name="connsiteY1264" fmla="*/ 69850 h 730250"/>
                  <a:gd name="connsiteX1265" fmla="*/ 372110 w 636904"/>
                  <a:gd name="connsiteY1265" fmla="*/ 66040 h 730250"/>
                  <a:gd name="connsiteX1266" fmla="*/ 378460 w 636904"/>
                  <a:gd name="connsiteY1266" fmla="*/ 71120 h 730250"/>
                  <a:gd name="connsiteX1267" fmla="*/ 375920 w 636904"/>
                  <a:gd name="connsiteY1267" fmla="*/ 77470 h 730250"/>
                  <a:gd name="connsiteX1268" fmla="*/ 379730 w 636904"/>
                  <a:gd name="connsiteY1268" fmla="*/ 82550 h 730250"/>
                  <a:gd name="connsiteX1269" fmla="*/ 376555 w 636904"/>
                  <a:gd name="connsiteY1269" fmla="*/ 86995 h 730250"/>
                  <a:gd name="connsiteX1270" fmla="*/ 376555 w 636904"/>
                  <a:gd name="connsiteY1270" fmla="*/ 86995 h 730250"/>
                  <a:gd name="connsiteX1271" fmla="*/ 422910 w 636904"/>
                  <a:gd name="connsiteY1271" fmla="*/ 63500 h 730250"/>
                  <a:gd name="connsiteX1272" fmla="*/ 416560 w 636904"/>
                  <a:gd name="connsiteY1272" fmla="*/ 60960 h 730250"/>
                  <a:gd name="connsiteX1273" fmla="*/ 409575 w 636904"/>
                  <a:gd name="connsiteY1273" fmla="*/ 57785 h 730250"/>
                  <a:gd name="connsiteX1274" fmla="*/ 414020 w 636904"/>
                  <a:gd name="connsiteY1274" fmla="*/ 54610 h 730250"/>
                  <a:gd name="connsiteX1275" fmla="*/ 420370 w 636904"/>
                  <a:gd name="connsiteY1275" fmla="*/ 55245 h 730250"/>
                  <a:gd name="connsiteX1276" fmla="*/ 423545 w 636904"/>
                  <a:gd name="connsiteY1276" fmla="*/ 58420 h 730250"/>
                  <a:gd name="connsiteX1277" fmla="*/ 422910 w 636904"/>
                  <a:gd name="connsiteY1277" fmla="*/ 63500 h 730250"/>
                  <a:gd name="connsiteX1278" fmla="*/ 422910 w 636904"/>
                  <a:gd name="connsiteY1278" fmla="*/ 63500 h 730250"/>
                  <a:gd name="connsiteX1279" fmla="*/ 431165 w 636904"/>
                  <a:gd name="connsiteY1279" fmla="*/ 58420 h 730250"/>
                  <a:gd name="connsiteX1280" fmla="*/ 424180 w 636904"/>
                  <a:gd name="connsiteY1280" fmla="*/ 50165 h 730250"/>
                  <a:gd name="connsiteX1281" fmla="*/ 434975 w 636904"/>
                  <a:gd name="connsiteY1281" fmla="*/ 40640 h 730250"/>
                  <a:gd name="connsiteX1282" fmla="*/ 436880 w 636904"/>
                  <a:gd name="connsiteY1282" fmla="*/ 47625 h 730250"/>
                  <a:gd name="connsiteX1283" fmla="*/ 431800 w 636904"/>
                  <a:gd name="connsiteY1283" fmla="*/ 53340 h 730250"/>
                  <a:gd name="connsiteX1284" fmla="*/ 431165 w 636904"/>
                  <a:gd name="connsiteY1284" fmla="*/ 58420 h 730250"/>
                  <a:gd name="connsiteX1285" fmla="*/ 431165 w 636904"/>
                  <a:gd name="connsiteY1285" fmla="*/ 58420 h 730250"/>
                  <a:gd name="connsiteX1286" fmla="*/ 417830 w 636904"/>
                  <a:gd name="connsiteY1286" fmla="*/ 46355 h 730250"/>
                  <a:gd name="connsiteX1287" fmla="*/ 413385 w 636904"/>
                  <a:gd name="connsiteY1287" fmla="*/ 46990 h 730250"/>
                  <a:gd name="connsiteX1288" fmla="*/ 403860 w 636904"/>
                  <a:gd name="connsiteY1288" fmla="*/ 43815 h 730250"/>
                  <a:gd name="connsiteX1289" fmla="*/ 401320 w 636904"/>
                  <a:gd name="connsiteY1289" fmla="*/ 37465 h 730250"/>
                  <a:gd name="connsiteX1290" fmla="*/ 407035 w 636904"/>
                  <a:gd name="connsiteY1290" fmla="*/ 38735 h 730250"/>
                  <a:gd name="connsiteX1291" fmla="*/ 412115 w 636904"/>
                  <a:gd name="connsiteY1291" fmla="*/ 34925 h 730250"/>
                  <a:gd name="connsiteX1292" fmla="*/ 415925 w 636904"/>
                  <a:gd name="connsiteY1292" fmla="*/ 39370 h 730250"/>
                  <a:gd name="connsiteX1293" fmla="*/ 419100 w 636904"/>
                  <a:gd name="connsiteY1293" fmla="*/ 33020 h 730250"/>
                  <a:gd name="connsiteX1294" fmla="*/ 422910 w 636904"/>
                  <a:gd name="connsiteY1294" fmla="*/ 35560 h 730250"/>
                  <a:gd name="connsiteX1295" fmla="*/ 433070 w 636904"/>
                  <a:gd name="connsiteY1295" fmla="*/ 26670 h 730250"/>
                  <a:gd name="connsiteX1296" fmla="*/ 434340 w 636904"/>
                  <a:gd name="connsiteY1296" fmla="*/ 30480 h 730250"/>
                  <a:gd name="connsiteX1297" fmla="*/ 417830 w 636904"/>
                  <a:gd name="connsiteY1297" fmla="*/ 46355 h 730250"/>
                  <a:gd name="connsiteX1298" fmla="*/ 417830 w 636904"/>
                  <a:gd name="connsiteY1298" fmla="*/ 46355 h 730250"/>
                  <a:gd name="connsiteX1299" fmla="*/ 437515 w 636904"/>
                  <a:gd name="connsiteY1299" fmla="*/ 33655 h 730250"/>
                  <a:gd name="connsiteX1300" fmla="*/ 445770 w 636904"/>
                  <a:gd name="connsiteY1300" fmla="*/ 30480 h 730250"/>
                  <a:gd name="connsiteX1301" fmla="*/ 452755 w 636904"/>
                  <a:gd name="connsiteY1301" fmla="*/ 35560 h 730250"/>
                  <a:gd name="connsiteX1302" fmla="*/ 450850 w 636904"/>
                  <a:gd name="connsiteY1302" fmla="*/ 41275 h 730250"/>
                  <a:gd name="connsiteX1303" fmla="*/ 442595 w 636904"/>
                  <a:gd name="connsiteY1303" fmla="*/ 44450 h 730250"/>
                  <a:gd name="connsiteX1304" fmla="*/ 441960 w 636904"/>
                  <a:gd name="connsiteY1304" fmla="*/ 38735 h 730250"/>
                  <a:gd name="connsiteX1305" fmla="*/ 437515 w 636904"/>
                  <a:gd name="connsiteY1305" fmla="*/ 33655 h 730250"/>
                  <a:gd name="connsiteX1306" fmla="*/ 437515 w 636904"/>
                  <a:gd name="connsiteY1306" fmla="*/ 33655 h 730250"/>
                  <a:gd name="connsiteX1307" fmla="*/ 454025 w 636904"/>
                  <a:gd name="connsiteY1307" fmla="*/ 19050 h 730250"/>
                  <a:gd name="connsiteX1308" fmla="*/ 452120 w 636904"/>
                  <a:gd name="connsiteY1308" fmla="*/ 22225 h 730250"/>
                  <a:gd name="connsiteX1309" fmla="*/ 449580 w 636904"/>
                  <a:gd name="connsiteY1309" fmla="*/ 22860 h 730250"/>
                  <a:gd name="connsiteX1310" fmla="*/ 445770 w 636904"/>
                  <a:gd name="connsiteY1310" fmla="*/ 16510 h 730250"/>
                  <a:gd name="connsiteX1311" fmla="*/ 451485 w 636904"/>
                  <a:gd name="connsiteY1311" fmla="*/ 15240 h 730250"/>
                  <a:gd name="connsiteX1312" fmla="*/ 454025 w 636904"/>
                  <a:gd name="connsiteY1312" fmla="*/ 19050 h 730250"/>
                  <a:gd name="connsiteX1313" fmla="*/ 454025 w 636904"/>
                  <a:gd name="connsiteY1313" fmla="*/ 19050 h 730250"/>
                  <a:gd name="connsiteX1314" fmla="*/ 467360 w 636904"/>
                  <a:gd name="connsiteY1314" fmla="*/ 8890 h 730250"/>
                  <a:gd name="connsiteX1315" fmla="*/ 462915 w 636904"/>
                  <a:gd name="connsiteY1315" fmla="*/ 8890 h 730250"/>
                  <a:gd name="connsiteX1316" fmla="*/ 464820 w 636904"/>
                  <a:gd name="connsiteY1316" fmla="*/ 4445 h 730250"/>
                  <a:gd name="connsiteX1317" fmla="*/ 469265 w 636904"/>
                  <a:gd name="connsiteY1317" fmla="*/ 4445 h 730250"/>
                  <a:gd name="connsiteX1318" fmla="*/ 467360 w 636904"/>
                  <a:gd name="connsiteY1318" fmla="*/ 8890 h 730250"/>
                  <a:gd name="connsiteX1319" fmla="*/ 467360 w 636904"/>
                  <a:gd name="connsiteY1319" fmla="*/ 8890 h 730250"/>
                  <a:gd name="connsiteX1320" fmla="*/ 476250 w 636904"/>
                  <a:gd name="connsiteY1320" fmla="*/ 12065 h 730250"/>
                  <a:gd name="connsiteX1321" fmla="*/ 476885 w 636904"/>
                  <a:gd name="connsiteY1321" fmla="*/ 8890 h 730250"/>
                  <a:gd name="connsiteX1322" fmla="*/ 479425 w 636904"/>
                  <a:gd name="connsiteY1322" fmla="*/ 6350 h 730250"/>
                  <a:gd name="connsiteX1323" fmla="*/ 483235 w 636904"/>
                  <a:gd name="connsiteY1323" fmla="*/ 8255 h 730250"/>
                  <a:gd name="connsiteX1324" fmla="*/ 486410 w 636904"/>
                  <a:gd name="connsiteY1324" fmla="*/ 5715 h 730250"/>
                  <a:gd name="connsiteX1325" fmla="*/ 487045 w 636904"/>
                  <a:gd name="connsiteY1325" fmla="*/ 635 h 730250"/>
                  <a:gd name="connsiteX1326" fmla="*/ 490855 w 636904"/>
                  <a:gd name="connsiteY1326" fmla="*/ 3810 h 730250"/>
                  <a:gd name="connsiteX1327" fmla="*/ 495935 w 636904"/>
                  <a:gd name="connsiteY1327" fmla="*/ 5080 h 730250"/>
                  <a:gd name="connsiteX1328" fmla="*/ 492125 w 636904"/>
                  <a:gd name="connsiteY1328" fmla="*/ 10160 h 730250"/>
                  <a:gd name="connsiteX1329" fmla="*/ 499745 w 636904"/>
                  <a:gd name="connsiteY1329" fmla="*/ 10160 h 730250"/>
                  <a:gd name="connsiteX1330" fmla="*/ 497205 w 636904"/>
                  <a:gd name="connsiteY1330" fmla="*/ 17145 h 730250"/>
                  <a:gd name="connsiteX1331" fmla="*/ 490855 w 636904"/>
                  <a:gd name="connsiteY1331" fmla="*/ 18415 h 730250"/>
                  <a:gd name="connsiteX1332" fmla="*/ 484505 w 636904"/>
                  <a:gd name="connsiteY1332" fmla="*/ 13335 h 730250"/>
                  <a:gd name="connsiteX1333" fmla="*/ 476250 w 636904"/>
                  <a:gd name="connsiteY1333" fmla="*/ 12065 h 73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Lst>
                <a:rect l="l" t="t" r="r" b="b"/>
                <a:pathLst>
                  <a:path w="636904" h="730250">
                    <a:moveTo>
                      <a:pt x="589280" y="132080"/>
                    </a:moveTo>
                    <a:lnTo>
                      <a:pt x="593090" y="131445"/>
                    </a:lnTo>
                    <a:lnTo>
                      <a:pt x="593090" y="120650"/>
                    </a:lnTo>
                    <a:lnTo>
                      <a:pt x="601345" y="112395"/>
                    </a:lnTo>
                    <a:lnTo>
                      <a:pt x="608965" y="111125"/>
                    </a:lnTo>
                    <a:lnTo>
                      <a:pt x="614045" y="104775"/>
                    </a:lnTo>
                    <a:lnTo>
                      <a:pt x="613410" y="95885"/>
                    </a:lnTo>
                    <a:lnTo>
                      <a:pt x="618490" y="95250"/>
                    </a:lnTo>
                    <a:lnTo>
                      <a:pt x="624840" y="97790"/>
                    </a:lnTo>
                    <a:lnTo>
                      <a:pt x="628650" y="92710"/>
                    </a:lnTo>
                    <a:lnTo>
                      <a:pt x="628650" y="86360"/>
                    </a:lnTo>
                    <a:lnTo>
                      <a:pt x="626745" y="86360"/>
                    </a:lnTo>
                    <a:lnTo>
                      <a:pt x="622300" y="82550"/>
                    </a:lnTo>
                    <a:lnTo>
                      <a:pt x="619760" y="82550"/>
                    </a:lnTo>
                    <a:lnTo>
                      <a:pt x="617855" y="83820"/>
                    </a:lnTo>
                    <a:lnTo>
                      <a:pt x="617855" y="87630"/>
                    </a:lnTo>
                    <a:lnTo>
                      <a:pt x="615315" y="85090"/>
                    </a:lnTo>
                    <a:lnTo>
                      <a:pt x="614045" y="81280"/>
                    </a:lnTo>
                    <a:lnTo>
                      <a:pt x="610870" y="81280"/>
                    </a:lnTo>
                    <a:lnTo>
                      <a:pt x="611505" y="84455"/>
                    </a:lnTo>
                    <a:lnTo>
                      <a:pt x="610870" y="90805"/>
                    </a:lnTo>
                    <a:lnTo>
                      <a:pt x="608330" y="89535"/>
                    </a:lnTo>
                    <a:lnTo>
                      <a:pt x="605790" y="85090"/>
                    </a:lnTo>
                    <a:lnTo>
                      <a:pt x="601345" y="88265"/>
                    </a:lnTo>
                    <a:lnTo>
                      <a:pt x="600075" y="91440"/>
                    </a:lnTo>
                    <a:lnTo>
                      <a:pt x="598805" y="86360"/>
                    </a:lnTo>
                    <a:lnTo>
                      <a:pt x="597535" y="79375"/>
                    </a:lnTo>
                    <a:lnTo>
                      <a:pt x="594995" y="78740"/>
                    </a:lnTo>
                    <a:lnTo>
                      <a:pt x="592455" y="71755"/>
                    </a:lnTo>
                    <a:lnTo>
                      <a:pt x="589915" y="70485"/>
                    </a:lnTo>
                    <a:lnTo>
                      <a:pt x="584835" y="71120"/>
                    </a:lnTo>
                    <a:lnTo>
                      <a:pt x="580390" y="69215"/>
                    </a:lnTo>
                    <a:lnTo>
                      <a:pt x="573405" y="68580"/>
                    </a:lnTo>
                    <a:lnTo>
                      <a:pt x="569595" y="63500"/>
                    </a:lnTo>
                    <a:lnTo>
                      <a:pt x="570865" y="62230"/>
                    </a:lnTo>
                    <a:lnTo>
                      <a:pt x="579755" y="64770"/>
                    </a:lnTo>
                    <a:lnTo>
                      <a:pt x="587375" y="64135"/>
                    </a:lnTo>
                    <a:lnTo>
                      <a:pt x="593725" y="65405"/>
                    </a:lnTo>
                    <a:lnTo>
                      <a:pt x="605790" y="67310"/>
                    </a:lnTo>
                    <a:lnTo>
                      <a:pt x="614045" y="64135"/>
                    </a:lnTo>
                    <a:lnTo>
                      <a:pt x="619760" y="53340"/>
                    </a:lnTo>
                    <a:lnTo>
                      <a:pt x="631825" y="50165"/>
                    </a:lnTo>
                    <a:lnTo>
                      <a:pt x="636905" y="45720"/>
                    </a:lnTo>
                    <a:lnTo>
                      <a:pt x="636905" y="43815"/>
                    </a:lnTo>
                    <a:lnTo>
                      <a:pt x="633095" y="42545"/>
                    </a:lnTo>
                    <a:lnTo>
                      <a:pt x="631825" y="40005"/>
                    </a:lnTo>
                    <a:lnTo>
                      <a:pt x="627380" y="38735"/>
                    </a:lnTo>
                    <a:lnTo>
                      <a:pt x="621665" y="39370"/>
                    </a:lnTo>
                    <a:lnTo>
                      <a:pt x="614045" y="33020"/>
                    </a:lnTo>
                    <a:lnTo>
                      <a:pt x="610235" y="33020"/>
                    </a:lnTo>
                    <a:lnTo>
                      <a:pt x="605155" y="38735"/>
                    </a:lnTo>
                    <a:lnTo>
                      <a:pt x="601980" y="38735"/>
                    </a:lnTo>
                    <a:lnTo>
                      <a:pt x="601345" y="36830"/>
                    </a:lnTo>
                    <a:lnTo>
                      <a:pt x="606425" y="33655"/>
                    </a:lnTo>
                    <a:lnTo>
                      <a:pt x="607060" y="29210"/>
                    </a:lnTo>
                    <a:lnTo>
                      <a:pt x="601345" y="26670"/>
                    </a:lnTo>
                    <a:lnTo>
                      <a:pt x="600075" y="24765"/>
                    </a:lnTo>
                    <a:lnTo>
                      <a:pt x="595630" y="24765"/>
                    </a:lnTo>
                    <a:lnTo>
                      <a:pt x="591820" y="31750"/>
                    </a:lnTo>
                    <a:lnTo>
                      <a:pt x="589280" y="31750"/>
                    </a:lnTo>
                    <a:lnTo>
                      <a:pt x="589915" y="26670"/>
                    </a:lnTo>
                    <a:lnTo>
                      <a:pt x="587375" y="27305"/>
                    </a:lnTo>
                    <a:lnTo>
                      <a:pt x="584835" y="31115"/>
                    </a:lnTo>
                    <a:lnTo>
                      <a:pt x="582295" y="31115"/>
                    </a:lnTo>
                    <a:lnTo>
                      <a:pt x="581025" y="27940"/>
                    </a:lnTo>
                    <a:lnTo>
                      <a:pt x="584835" y="25400"/>
                    </a:lnTo>
                    <a:lnTo>
                      <a:pt x="584835" y="21590"/>
                    </a:lnTo>
                    <a:lnTo>
                      <a:pt x="579120" y="17780"/>
                    </a:lnTo>
                    <a:lnTo>
                      <a:pt x="573405" y="17780"/>
                    </a:lnTo>
                    <a:lnTo>
                      <a:pt x="569595" y="20320"/>
                    </a:lnTo>
                    <a:lnTo>
                      <a:pt x="568960" y="29210"/>
                    </a:lnTo>
                    <a:lnTo>
                      <a:pt x="565150" y="31115"/>
                    </a:lnTo>
                    <a:lnTo>
                      <a:pt x="564515" y="34290"/>
                    </a:lnTo>
                    <a:lnTo>
                      <a:pt x="568325" y="43180"/>
                    </a:lnTo>
                    <a:lnTo>
                      <a:pt x="567690" y="46990"/>
                    </a:lnTo>
                    <a:lnTo>
                      <a:pt x="564515" y="50165"/>
                    </a:lnTo>
                    <a:lnTo>
                      <a:pt x="561975" y="44450"/>
                    </a:lnTo>
                    <a:lnTo>
                      <a:pt x="558165" y="43815"/>
                    </a:lnTo>
                    <a:lnTo>
                      <a:pt x="557530" y="45720"/>
                    </a:lnTo>
                    <a:lnTo>
                      <a:pt x="552450" y="45085"/>
                    </a:lnTo>
                    <a:lnTo>
                      <a:pt x="544830" y="48260"/>
                    </a:lnTo>
                    <a:lnTo>
                      <a:pt x="550545" y="40005"/>
                    </a:lnTo>
                    <a:lnTo>
                      <a:pt x="554990" y="38735"/>
                    </a:lnTo>
                    <a:lnTo>
                      <a:pt x="558165" y="33020"/>
                    </a:lnTo>
                    <a:lnTo>
                      <a:pt x="557530" y="29845"/>
                    </a:lnTo>
                    <a:lnTo>
                      <a:pt x="554990" y="30480"/>
                    </a:lnTo>
                    <a:lnTo>
                      <a:pt x="548640" y="34925"/>
                    </a:lnTo>
                    <a:lnTo>
                      <a:pt x="544830" y="33655"/>
                    </a:lnTo>
                    <a:lnTo>
                      <a:pt x="545465" y="31115"/>
                    </a:lnTo>
                    <a:lnTo>
                      <a:pt x="549275" y="27940"/>
                    </a:lnTo>
                    <a:lnTo>
                      <a:pt x="549910" y="25400"/>
                    </a:lnTo>
                    <a:lnTo>
                      <a:pt x="544195" y="24130"/>
                    </a:lnTo>
                    <a:lnTo>
                      <a:pt x="542925" y="21590"/>
                    </a:lnTo>
                    <a:lnTo>
                      <a:pt x="547370" y="20320"/>
                    </a:lnTo>
                    <a:lnTo>
                      <a:pt x="549275" y="22225"/>
                    </a:lnTo>
                    <a:lnTo>
                      <a:pt x="555625" y="22225"/>
                    </a:lnTo>
                    <a:lnTo>
                      <a:pt x="559435" y="12700"/>
                    </a:lnTo>
                    <a:lnTo>
                      <a:pt x="558165" y="8890"/>
                    </a:lnTo>
                    <a:lnTo>
                      <a:pt x="551815" y="10160"/>
                    </a:lnTo>
                    <a:lnTo>
                      <a:pt x="549275" y="8255"/>
                    </a:lnTo>
                    <a:lnTo>
                      <a:pt x="550545" y="3810"/>
                    </a:lnTo>
                    <a:lnTo>
                      <a:pt x="548640" y="0"/>
                    </a:lnTo>
                    <a:lnTo>
                      <a:pt x="544830" y="3810"/>
                    </a:lnTo>
                    <a:lnTo>
                      <a:pt x="541655" y="3175"/>
                    </a:lnTo>
                    <a:lnTo>
                      <a:pt x="537845" y="0"/>
                    </a:lnTo>
                    <a:lnTo>
                      <a:pt x="533400" y="4445"/>
                    </a:lnTo>
                    <a:lnTo>
                      <a:pt x="533400" y="7620"/>
                    </a:lnTo>
                    <a:lnTo>
                      <a:pt x="537210" y="12065"/>
                    </a:lnTo>
                    <a:lnTo>
                      <a:pt x="534670" y="15240"/>
                    </a:lnTo>
                    <a:lnTo>
                      <a:pt x="532130" y="15240"/>
                    </a:lnTo>
                    <a:lnTo>
                      <a:pt x="527685" y="8890"/>
                    </a:lnTo>
                    <a:lnTo>
                      <a:pt x="524510" y="12065"/>
                    </a:lnTo>
                    <a:lnTo>
                      <a:pt x="522605" y="17145"/>
                    </a:lnTo>
                    <a:lnTo>
                      <a:pt x="523875" y="19685"/>
                    </a:lnTo>
                    <a:lnTo>
                      <a:pt x="528320" y="19685"/>
                    </a:lnTo>
                    <a:lnTo>
                      <a:pt x="530860" y="21590"/>
                    </a:lnTo>
                    <a:lnTo>
                      <a:pt x="530225" y="24130"/>
                    </a:lnTo>
                    <a:lnTo>
                      <a:pt x="526415" y="26035"/>
                    </a:lnTo>
                    <a:lnTo>
                      <a:pt x="526415" y="30480"/>
                    </a:lnTo>
                    <a:lnTo>
                      <a:pt x="522605" y="32385"/>
                    </a:lnTo>
                    <a:lnTo>
                      <a:pt x="522605" y="36195"/>
                    </a:lnTo>
                    <a:lnTo>
                      <a:pt x="523875" y="38100"/>
                    </a:lnTo>
                    <a:lnTo>
                      <a:pt x="520700" y="40640"/>
                    </a:lnTo>
                    <a:lnTo>
                      <a:pt x="522605" y="46990"/>
                    </a:lnTo>
                    <a:lnTo>
                      <a:pt x="520700" y="48895"/>
                    </a:lnTo>
                    <a:lnTo>
                      <a:pt x="516890" y="46355"/>
                    </a:lnTo>
                    <a:lnTo>
                      <a:pt x="513080" y="48895"/>
                    </a:lnTo>
                    <a:lnTo>
                      <a:pt x="512445" y="51435"/>
                    </a:lnTo>
                    <a:lnTo>
                      <a:pt x="508635" y="53975"/>
                    </a:lnTo>
                    <a:lnTo>
                      <a:pt x="508000" y="48260"/>
                    </a:lnTo>
                    <a:lnTo>
                      <a:pt x="513080" y="37465"/>
                    </a:lnTo>
                    <a:lnTo>
                      <a:pt x="508000" y="35560"/>
                    </a:lnTo>
                    <a:lnTo>
                      <a:pt x="508635" y="33020"/>
                    </a:lnTo>
                    <a:lnTo>
                      <a:pt x="512445" y="29210"/>
                    </a:lnTo>
                    <a:lnTo>
                      <a:pt x="512445" y="19685"/>
                    </a:lnTo>
                    <a:lnTo>
                      <a:pt x="510540" y="16510"/>
                    </a:lnTo>
                    <a:lnTo>
                      <a:pt x="507365" y="16510"/>
                    </a:lnTo>
                    <a:lnTo>
                      <a:pt x="499745" y="29210"/>
                    </a:lnTo>
                    <a:lnTo>
                      <a:pt x="499745" y="36195"/>
                    </a:lnTo>
                    <a:lnTo>
                      <a:pt x="492125" y="46990"/>
                    </a:lnTo>
                    <a:lnTo>
                      <a:pt x="490220" y="54610"/>
                    </a:lnTo>
                    <a:lnTo>
                      <a:pt x="492125" y="57785"/>
                    </a:lnTo>
                    <a:lnTo>
                      <a:pt x="491490" y="64135"/>
                    </a:lnTo>
                    <a:lnTo>
                      <a:pt x="483235" y="73025"/>
                    </a:lnTo>
                    <a:lnTo>
                      <a:pt x="479425" y="74930"/>
                    </a:lnTo>
                    <a:lnTo>
                      <a:pt x="479425" y="69215"/>
                    </a:lnTo>
                    <a:lnTo>
                      <a:pt x="477520" y="65405"/>
                    </a:lnTo>
                    <a:lnTo>
                      <a:pt x="482600" y="57150"/>
                    </a:lnTo>
                    <a:lnTo>
                      <a:pt x="481330" y="52070"/>
                    </a:lnTo>
                    <a:lnTo>
                      <a:pt x="483235" y="47625"/>
                    </a:lnTo>
                    <a:lnTo>
                      <a:pt x="480695" y="41910"/>
                    </a:lnTo>
                    <a:lnTo>
                      <a:pt x="489585" y="31750"/>
                    </a:lnTo>
                    <a:lnTo>
                      <a:pt x="490855" y="26035"/>
                    </a:lnTo>
                    <a:lnTo>
                      <a:pt x="492125" y="24765"/>
                    </a:lnTo>
                    <a:lnTo>
                      <a:pt x="491490" y="21590"/>
                    </a:lnTo>
                    <a:lnTo>
                      <a:pt x="486410" y="20955"/>
                    </a:lnTo>
                    <a:lnTo>
                      <a:pt x="481330" y="15875"/>
                    </a:lnTo>
                    <a:lnTo>
                      <a:pt x="478790" y="16510"/>
                    </a:lnTo>
                    <a:lnTo>
                      <a:pt x="479425" y="22225"/>
                    </a:lnTo>
                    <a:lnTo>
                      <a:pt x="475615" y="26035"/>
                    </a:lnTo>
                    <a:lnTo>
                      <a:pt x="475615" y="20320"/>
                    </a:lnTo>
                    <a:lnTo>
                      <a:pt x="471805" y="16510"/>
                    </a:lnTo>
                    <a:lnTo>
                      <a:pt x="466725" y="15240"/>
                    </a:lnTo>
                    <a:lnTo>
                      <a:pt x="462915" y="17145"/>
                    </a:lnTo>
                    <a:lnTo>
                      <a:pt x="463550" y="24765"/>
                    </a:lnTo>
                    <a:lnTo>
                      <a:pt x="461645" y="28575"/>
                    </a:lnTo>
                    <a:lnTo>
                      <a:pt x="459105" y="25400"/>
                    </a:lnTo>
                    <a:lnTo>
                      <a:pt x="455930" y="23495"/>
                    </a:lnTo>
                    <a:lnTo>
                      <a:pt x="453390" y="26035"/>
                    </a:lnTo>
                    <a:lnTo>
                      <a:pt x="454025" y="28575"/>
                    </a:lnTo>
                    <a:lnTo>
                      <a:pt x="461010" y="33020"/>
                    </a:lnTo>
                    <a:lnTo>
                      <a:pt x="462915" y="38100"/>
                    </a:lnTo>
                    <a:lnTo>
                      <a:pt x="461010" y="40005"/>
                    </a:lnTo>
                    <a:lnTo>
                      <a:pt x="457835" y="36830"/>
                    </a:lnTo>
                    <a:lnTo>
                      <a:pt x="454025" y="40005"/>
                    </a:lnTo>
                    <a:lnTo>
                      <a:pt x="453390" y="43180"/>
                    </a:lnTo>
                    <a:lnTo>
                      <a:pt x="455295" y="45720"/>
                    </a:lnTo>
                    <a:lnTo>
                      <a:pt x="453390" y="47625"/>
                    </a:lnTo>
                    <a:lnTo>
                      <a:pt x="447675" y="43815"/>
                    </a:lnTo>
                    <a:lnTo>
                      <a:pt x="444500" y="43815"/>
                    </a:lnTo>
                    <a:lnTo>
                      <a:pt x="441325" y="50165"/>
                    </a:lnTo>
                    <a:lnTo>
                      <a:pt x="437515" y="52070"/>
                    </a:lnTo>
                    <a:lnTo>
                      <a:pt x="437515" y="54610"/>
                    </a:lnTo>
                    <a:lnTo>
                      <a:pt x="440055" y="56515"/>
                    </a:lnTo>
                    <a:lnTo>
                      <a:pt x="434340" y="60325"/>
                    </a:lnTo>
                    <a:lnTo>
                      <a:pt x="433070" y="64770"/>
                    </a:lnTo>
                    <a:lnTo>
                      <a:pt x="437515" y="69850"/>
                    </a:lnTo>
                    <a:lnTo>
                      <a:pt x="433705" y="73660"/>
                    </a:lnTo>
                    <a:lnTo>
                      <a:pt x="438150" y="76200"/>
                    </a:lnTo>
                    <a:lnTo>
                      <a:pt x="440055" y="78740"/>
                    </a:lnTo>
                    <a:lnTo>
                      <a:pt x="437515" y="81280"/>
                    </a:lnTo>
                    <a:lnTo>
                      <a:pt x="429895" y="80645"/>
                    </a:lnTo>
                    <a:lnTo>
                      <a:pt x="427990" y="72390"/>
                    </a:lnTo>
                    <a:lnTo>
                      <a:pt x="424180" y="71120"/>
                    </a:lnTo>
                    <a:lnTo>
                      <a:pt x="427355" y="67310"/>
                    </a:lnTo>
                    <a:lnTo>
                      <a:pt x="422275" y="64770"/>
                    </a:lnTo>
                    <a:lnTo>
                      <a:pt x="417195" y="65405"/>
                    </a:lnTo>
                    <a:lnTo>
                      <a:pt x="410210" y="64770"/>
                    </a:lnTo>
                    <a:lnTo>
                      <a:pt x="400685" y="57150"/>
                    </a:lnTo>
                    <a:lnTo>
                      <a:pt x="398145" y="57150"/>
                    </a:lnTo>
                    <a:lnTo>
                      <a:pt x="394970" y="60960"/>
                    </a:lnTo>
                    <a:lnTo>
                      <a:pt x="393065" y="57150"/>
                    </a:lnTo>
                    <a:lnTo>
                      <a:pt x="387985" y="61595"/>
                    </a:lnTo>
                    <a:lnTo>
                      <a:pt x="382270" y="62865"/>
                    </a:lnTo>
                    <a:lnTo>
                      <a:pt x="382270" y="65405"/>
                    </a:lnTo>
                    <a:lnTo>
                      <a:pt x="389255" y="73660"/>
                    </a:lnTo>
                    <a:lnTo>
                      <a:pt x="394335" y="73660"/>
                    </a:lnTo>
                    <a:lnTo>
                      <a:pt x="396875" y="76835"/>
                    </a:lnTo>
                    <a:lnTo>
                      <a:pt x="403860" y="77470"/>
                    </a:lnTo>
                    <a:lnTo>
                      <a:pt x="400685" y="83185"/>
                    </a:lnTo>
                    <a:lnTo>
                      <a:pt x="400685" y="88900"/>
                    </a:lnTo>
                    <a:lnTo>
                      <a:pt x="405765" y="95250"/>
                    </a:lnTo>
                    <a:lnTo>
                      <a:pt x="405130" y="99695"/>
                    </a:lnTo>
                    <a:lnTo>
                      <a:pt x="401320" y="96520"/>
                    </a:lnTo>
                    <a:lnTo>
                      <a:pt x="397510" y="89535"/>
                    </a:lnTo>
                    <a:lnTo>
                      <a:pt x="391795" y="86995"/>
                    </a:lnTo>
                    <a:lnTo>
                      <a:pt x="388620" y="83185"/>
                    </a:lnTo>
                    <a:lnTo>
                      <a:pt x="386715" y="88265"/>
                    </a:lnTo>
                    <a:lnTo>
                      <a:pt x="382270" y="92075"/>
                    </a:lnTo>
                    <a:lnTo>
                      <a:pt x="381000" y="84455"/>
                    </a:lnTo>
                    <a:lnTo>
                      <a:pt x="376555" y="88265"/>
                    </a:lnTo>
                    <a:lnTo>
                      <a:pt x="376555" y="91440"/>
                    </a:lnTo>
                    <a:lnTo>
                      <a:pt x="370840" y="95885"/>
                    </a:lnTo>
                    <a:lnTo>
                      <a:pt x="371475" y="100965"/>
                    </a:lnTo>
                    <a:lnTo>
                      <a:pt x="377825" y="104140"/>
                    </a:lnTo>
                    <a:lnTo>
                      <a:pt x="380365" y="109855"/>
                    </a:lnTo>
                    <a:lnTo>
                      <a:pt x="375285" y="109220"/>
                    </a:lnTo>
                    <a:lnTo>
                      <a:pt x="372745" y="106680"/>
                    </a:lnTo>
                    <a:lnTo>
                      <a:pt x="368300" y="113030"/>
                    </a:lnTo>
                    <a:lnTo>
                      <a:pt x="367030" y="118110"/>
                    </a:lnTo>
                    <a:lnTo>
                      <a:pt x="360045" y="123825"/>
                    </a:lnTo>
                    <a:lnTo>
                      <a:pt x="360045" y="120650"/>
                    </a:lnTo>
                    <a:lnTo>
                      <a:pt x="364490" y="117475"/>
                    </a:lnTo>
                    <a:lnTo>
                      <a:pt x="363220" y="113030"/>
                    </a:lnTo>
                    <a:lnTo>
                      <a:pt x="367665" y="104140"/>
                    </a:lnTo>
                    <a:lnTo>
                      <a:pt x="364490" y="86360"/>
                    </a:lnTo>
                    <a:lnTo>
                      <a:pt x="360045" y="88900"/>
                    </a:lnTo>
                    <a:lnTo>
                      <a:pt x="353060" y="100330"/>
                    </a:lnTo>
                    <a:lnTo>
                      <a:pt x="353060" y="107950"/>
                    </a:lnTo>
                    <a:lnTo>
                      <a:pt x="354330" y="111125"/>
                    </a:lnTo>
                    <a:lnTo>
                      <a:pt x="349250" y="117475"/>
                    </a:lnTo>
                    <a:lnTo>
                      <a:pt x="348615" y="111760"/>
                    </a:lnTo>
                    <a:lnTo>
                      <a:pt x="351790" y="105410"/>
                    </a:lnTo>
                    <a:lnTo>
                      <a:pt x="349250" y="97155"/>
                    </a:lnTo>
                    <a:lnTo>
                      <a:pt x="346075" y="96520"/>
                    </a:lnTo>
                    <a:lnTo>
                      <a:pt x="340360" y="100330"/>
                    </a:lnTo>
                    <a:lnTo>
                      <a:pt x="336550" y="107950"/>
                    </a:lnTo>
                    <a:lnTo>
                      <a:pt x="339090" y="113665"/>
                    </a:lnTo>
                    <a:lnTo>
                      <a:pt x="338455" y="119380"/>
                    </a:lnTo>
                    <a:lnTo>
                      <a:pt x="346710" y="125730"/>
                    </a:lnTo>
                    <a:lnTo>
                      <a:pt x="349250" y="130175"/>
                    </a:lnTo>
                    <a:lnTo>
                      <a:pt x="346075" y="136525"/>
                    </a:lnTo>
                    <a:lnTo>
                      <a:pt x="343535" y="128270"/>
                    </a:lnTo>
                    <a:lnTo>
                      <a:pt x="337185" y="125730"/>
                    </a:lnTo>
                    <a:lnTo>
                      <a:pt x="333375" y="114935"/>
                    </a:lnTo>
                    <a:lnTo>
                      <a:pt x="331470" y="113665"/>
                    </a:lnTo>
                    <a:lnTo>
                      <a:pt x="323215" y="116205"/>
                    </a:lnTo>
                    <a:lnTo>
                      <a:pt x="321945" y="120015"/>
                    </a:lnTo>
                    <a:lnTo>
                      <a:pt x="330200" y="126365"/>
                    </a:lnTo>
                    <a:lnTo>
                      <a:pt x="334010" y="127000"/>
                    </a:lnTo>
                    <a:lnTo>
                      <a:pt x="335915" y="129540"/>
                    </a:lnTo>
                    <a:lnTo>
                      <a:pt x="330835" y="128905"/>
                    </a:lnTo>
                    <a:lnTo>
                      <a:pt x="325755" y="130810"/>
                    </a:lnTo>
                    <a:lnTo>
                      <a:pt x="329565" y="136525"/>
                    </a:lnTo>
                    <a:lnTo>
                      <a:pt x="323850" y="132080"/>
                    </a:lnTo>
                    <a:lnTo>
                      <a:pt x="323215" y="125095"/>
                    </a:lnTo>
                    <a:lnTo>
                      <a:pt x="320675" y="123825"/>
                    </a:lnTo>
                    <a:lnTo>
                      <a:pt x="319405" y="118745"/>
                    </a:lnTo>
                    <a:lnTo>
                      <a:pt x="315595" y="121285"/>
                    </a:lnTo>
                    <a:lnTo>
                      <a:pt x="314325" y="128905"/>
                    </a:lnTo>
                    <a:lnTo>
                      <a:pt x="316865" y="132715"/>
                    </a:lnTo>
                    <a:lnTo>
                      <a:pt x="315595" y="139700"/>
                    </a:lnTo>
                    <a:lnTo>
                      <a:pt x="310515" y="137160"/>
                    </a:lnTo>
                    <a:lnTo>
                      <a:pt x="306070" y="138430"/>
                    </a:lnTo>
                    <a:lnTo>
                      <a:pt x="300355" y="145415"/>
                    </a:lnTo>
                    <a:lnTo>
                      <a:pt x="301625" y="146050"/>
                    </a:lnTo>
                    <a:lnTo>
                      <a:pt x="305435" y="145415"/>
                    </a:lnTo>
                    <a:lnTo>
                      <a:pt x="309245" y="149860"/>
                    </a:lnTo>
                    <a:lnTo>
                      <a:pt x="304165" y="150495"/>
                    </a:lnTo>
                    <a:lnTo>
                      <a:pt x="300355" y="153035"/>
                    </a:lnTo>
                    <a:lnTo>
                      <a:pt x="303530" y="155575"/>
                    </a:lnTo>
                    <a:lnTo>
                      <a:pt x="300990" y="158115"/>
                    </a:lnTo>
                    <a:lnTo>
                      <a:pt x="296545" y="158115"/>
                    </a:lnTo>
                    <a:lnTo>
                      <a:pt x="296545" y="161290"/>
                    </a:lnTo>
                    <a:lnTo>
                      <a:pt x="298450" y="162560"/>
                    </a:lnTo>
                    <a:lnTo>
                      <a:pt x="294640" y="163195"/>
                    </a:lnTo>
                    <a:lnTo>
                      <a:pt x="292100" y="160020"/>
                    </a:lnTo>
                    <a:lnTo>
                      <a:pt x="287655" y="161290"/>
                    </a:lnTo>
                    <a:lnTo>
                      <a:pt x="283845" y="166370"/>
                    </a:lnTo>
                    <a:lnTo>
                      <a:pt x="285115" y="169545"/>
                    </a:lnTo>
                    <a:lnTo>
                      <a:pt x="283210" y="171450"/>
                    </a:lnTo>
                    <a:lnTo>
                      <a:pt x="276860" y="172085"/>
                    </a:lnTo>
                    <a:lnTo>
                      <a:pt x="273685" y="177800"/>
                    </a:lnTo>
                    <a:lnTo>
                      <a:pt x="278765" y="179705"/>
                    </a:lnTo>
                    <a:lnTo>
                      <a:pt x="292100" y="175895"/>
                    </a:lnTo>
                    <a:lnTo>
                      <a:pt x="295275" y="177800"/>
                    </a:lnTo>
                    <a:lnTo>
                      <a:pt x="300990" y="175260"/>
                    </a:lnTo>
                    <a:lnTo>
                      <a:pt x="304165" y="175260"/>
                    </a:lnTo>
                    <a:lnTo>
                      <a:pt x="304165" y="179070"/>
                    </a:lnTo>
                    <a:lnTo>
                      <a:pt x="300355" y="183515"/>
                    </a:lnTo>
                    <a:lnTo>
                      <a:pt x="299085" y="191770"/>
                    </a:lnTo>
                    <a:lnTo>
                      <a:pt x="297815" y="193675"/>
                    </a:lnTo>
                    <a:lnTo>
                      <a:pt x="295275" y="190500"/>
                    </a:lnTo>
                    <a:lnTo>
                      <a:pt x="294640" y="186055"/>
                    </a:lnTo>
                    <a:lnTo>
                      <a:pt x="289560" y="187325"/>
                    </a:lnTo>
                    <a:lnTo>
                      <a:pt x="287020" y="184785"/>
                    </a:lnTo>
                    <a:lnTo>
                      <a:pt x="280670" y="184785"/>
                    </a:lnTo>
                    <a:lnTo>
                      <a:pt x="282575" y="187325"/>
                    </a:lnTo>
                    <a:lnTo>
                      <a:pt x="280670" y="191135"/>
                    </a:lnTo>
                    <a:lnTo>
                      <a:pt x="276225" y="188595"/>
                    </a:lnTo>
                    <a:lnTo>
                      <a:pt x="273050" y="189230"/>
                    </a:lnTo>
                    <a:lnTo>
                      <a:pt x="277495" y="192405"/>
                    </a:lnTo>
                    <a:lnTo>
                      <a:pt x="279400" y="197485"/>
                    </a:lnTo>
                    <a:lnTo>
                      <a:pt x="276860" y="197485"/>
                    </a:lnTo>
                    <a:lnTo>
                      <a:pt x="274955" y="201295"/>
                    </a:lnTo>
                    <a:lnTo>
                      <a:pt x="276225" y="205740"/>
                    </a:lnTo>
                    <a:lnTo>
                      <a:pt x="274955" y="208915"/>
                    </a:lnTo>
                    <a:lnTo>
                      <a:pt x="272415" y="204470"/>
                    </a:lnTo>
                    <a:lnTo>
                      <a:pt x="272415" y="198755"/>
                    </a:lnTo>
                    <a:lnTo>
                      <a:pt x="267970" y="193040"/>
                    </a:lnTo>
                    <a:lnTo>
                      <a:pt x="263525" y="197485"/>
                    </a:lnTo>
                    <a:lnTo>
                      <a:pt x="259080" y="198755"/>
                    </a:lnTo>
                    <a:lnTo>
                      <a:pt x="257175" y="194945"/>
                    </a:lnTo>
                    <a:lnTo>
                      <a:pt x="259080" y="192405"/>
                    </a:lnTo>
                    <a:lnTo>
                      <a:pt x="255270" y="191770"/>
                    </a:lnTo>
                    <a:lnTo>
                      <a:pt x="250190" y="197485"/>
                    </a:lnTo>
                    <a:lnTo>
                      <a:pt x="254635" y="201930"/>
                    </a:lnTo>
                    <a:lnTo>
                      <a:pt x="260985" y="201930"/>
                    </a:lnTo>
                    <a:lnTo>
                      <a:pt x="266700" y="205105"/>
                    </a:lnTo>
                    <a:lnTo>
                      <a:pt x="263525" y="209550"/>
                    </a:lnTo>
                    <a:lnTo>
                      <a:pt x="252095" y="211455"/>
                    </a:lnTo>
                    <a:lnTo>
                      <a:pt x="249555" y="209550"/>
                    </a:lnTo>
                    <a:lnTo>
                      <a:pt x="245110" y="209550"/>
                    </a:lnTo>
                    <a:lnTo>
                      <a:pt x="242570" y="215265"/>
                    </a:lnTo>
                    <a:lnTo>
                      <a:pt x="246380" y="219075"/>
                    </a:lnTo>
                    <a:lnTo>
                      <a:pt x="242570" y="224155"/>
                    </a:lnTo>
                    <a:lnTo>
                      <a:pt x="247015" y="223520"/>
                    </a:lnTo>
                    <a:lnTo>
                      <a:pt x="252730" y="217170"/>
                    </a:lnTo>
                    <a:lnTo>
                      <a:pt x="257810" y="217170"/>
                    </a:lnTo>
                    <a:lnTo>
                      <a:pt x="260350" y="220980"/>
                    </a:lnTo>
                    <a:lnTo>
                      <a:pt x="252095" y="221615"/>
                    </a:lnTo>
                    <a:lnTo>
                      <a:pt x="250825" y="227965"/>
                    </a:lnTo>
                    <a:lnTo>
                      <a:pt x="254000" y="232410"/>
                    </a:lnTo>
                    <a:lnTo>
                      <a:pt x="260350" y="236220"/>
                    </a:lnTo>
                    <a:lnTo>
                      <a:pt x="260350" y="240665"/>
                    </a:lnTo>
                    <a:lnTo>
                      <a:pt x="255905" y="236855"/>
                    </a:lnTo>
                    <a:lnTo>
                      <a:pt x="252095" y="237490"/>
                    </a:lnTo>
                    <a:lnTo>
                      <a:pt x="247650" y="231140"/>
                    </a:lnTo>
                    <a:lnTo>
                      <a:pt x="245110" y="231775"/>
                    </a:lnTo>
                    <a:lnTo>
                      <a:pt x="241300" y="235585"/>
                    </a:lnTo>
                    <a:lnTo>
                      <a:pt x="245745" y="238760"/>
                    </a:lnTo>
                    <a:lnTo>
                      <a:pt x="240030" y="239395"/>
                    </a:lnTo>
                    <a:lnTo>
                      <a:pt x="234315" y="243205"/>
                    </a:lnTo>
                    <a:lnTo>
                      <a:pt x="234315" y="247015"/>
                    </a:lnTo>
                    <a:lnTo>
                      <a:pt x="240030" y="249555"/>
                    </a:lnTo>
                    <a:lnTo>
                      <a:pt x="245110" y="246380"/>
                    </a:lnTo>
                    <a:lnTo>
                      <a:pt x="248285" y="249555"/>
                    </a:lnTo>
                    <a:lnTo>
                      <a:pt x="253365" y="247650"/>
                    </a:lnTo>
                    <a:lnTo>
                      <a:pt x="255270" y="252730"/>
                    </a:lnTo>
                    <a:lnTo>
                      <a:pt x="259080" y="254635"/>
                    </a:lnTo>
                    <a:lnTo>
                      <a:pt x="259080" y="258445"/>
                    </a:lnTo>
                    <a:lnTo>
                      <a:pt x="250825" y="253365"/>
                    </a:lnTo>
                    <a:lnTo>
                      <a:pt x="244475" y="253365"/>
                    </a:lnTo>
                    <a:lnTo>
                      <a:pt x="241300" y="255270"/>
                    </a:lnTo>
                    <a:lnTo>
                      <a:pt x="232410" y="256540"/>
                    </a:lnTo>
                    <a:lnTo>
                      <a:pt x="232410" y="260985"/>
                    </a:lnTo>
                    <a:lnTo>
                      <a:pt x="227330" y="263525"/>
                    </a:lnTo>
                    <a:lnTo>
                      <a:pt x="225425" y="261620"/>
                    </a:lnTo>
                    <a:lnTo>
                      <a:pt x="217805" y="265430"/>
                    </a:lnTo>
                    <a:lnTo>
                      <a:pt x="213360" y="265430"/>
                    </a:lnTo>
                    <a:lnTo>
                      <a:pt x="212725" y="268605"/>
                    </a:lnTo>
                    <a:lnTo>
                      <a:pt x="217170" y="270510"/>
                    </a:lnTo>
                    <a:lnTo>
                      <a:pt x="220980" y="274955"/>
                    </a:lnTo>
                    <a:lnTo>
                      <a:pt x="216535" y="276225"/>
                    </a:lnTo>
                    <a:lnTo>
                      <a:pt x="213995" y="274955"/>
                    </a:lnTo>
                    <a:lnTo>
                      <a:pt x="212090" y="276225"/>
                    </a:lnTo>
                    <a:lnTo>
                      <a:pt x="215900" y="280035"/>
                    </a:lnTo>
                    <a:lnTo>
                      <a:pt x="214630" y="282575"/>
                    </a:lnTo>
                    <a:lnTo>
                      <a:pt x="208915" y="281940"/>
                    </a:lnTo>
                    <a:lnTo>
                      <a:pt x="208280" y="280035"/>
                    </a:lnTo>
                    <a:lnTo>
                      <a:pt x="206375" y="281940"/>
                    </a:lnTo>
                    <a:lnTo>
                      <a:pt x="210185" y="285115"/>
                    </a:lnTo>
                    <a:lnTo>
                      <a:pt x="207645" y="287020"/>
                    </a:lnTo>
                    <a:lnTo>
                      <a:pt x="208280" y="290830"/>
                    </a:lnTo>
                    <a:lnTo>
                      <a:pt x="211455" y="290830"/>
                    </a:lnTo>
                    <a:lnTo>
                      <a:pt x="208280" y="292735"/>
                    </a:lnTo>
                    <a:lnTo>
                      <a:pt x="204470" y="293370"/>
                    </a:lnTo>
                    <a:lnTo>
                      <a:pt x="202565" y="291465"/>
                    </a:lnTo>
                    <a:lnTo>
                      <a:pt x="202565" y="295275"/>
                    </a:lnTo>
                    <a:lnTo>
                      <a:pt x="200660" y="298450"/>
                    </a:lnTo>
                    <a:lnTo>
                      <a:pt x="203835" y="299720"/>
                    </a:lnTo>
                    <a:lnTo>
                      <a:pt x="212090" y="302260"/>
                    </a:lnTo>
                    <a:lnTo>
                      <a:pt x="213360" y="306070"/>
                    </a:lnTo>
                    <a:lnTo>
                      <a:pt x="216535" y="306705"/>
                    </a:lnTo>
                    <a:lnTo>
                      <a:pt x="220980" y="304800"/>
                    </a:lnTo>
                    <a:lnTo>
                      <a:pt x="217170" y="308610"/>
                    </a:lnTo>
                    <a:lnTo>
                      <a:pt x="217170" y="311150"/>
                    </a:lnTo>
                    <a:lnTo>
                      <a:pt x="212090" y="311150"/>
                    </a:lnTo>
                    <a:lnTo>
                      <a:pt x="209550" y="308610"/>
                    </a:lnTo>
                    <a:lnTo>
                      <a:pt x="201295" y="308610"/>
                    </a:lnTo>
                    <a:lnTo>
                      <a:pt x="195580" y="314325"/>
                    </a:lnTo>
                    <a:lnTo>
                      <a:pt x="197485" y="316230"/>
                    </a:lnTo>
                    <a:lnTo>
                      <a:pt x="203835" y="316230"/>
                    </a:lnTo>
                    <a:lnTo>
                      <a:pt x="204470" y="320040"/>
                    </a:lnTo>
                    <a:lnTo>
                      <a:pt x="207645" y="322580"/>
                    </a:lnTo>
                    <a:lnTo>
                      <a:pt x="207645" y="327025"/>
                    </a:lnTo>
                    <a:lnTo>
                      <a:pt x="203835" y="323215"/>
                    </a:lnTo>
                    <a:lnTo>
                      <a:pt x="201295" y="323215"/>
                    </a:lnTo>
                    <a:lnTo>
                      <a:pt x="198755" y="327025"/>
                    </a:lnTo>
                    <a:lnTo>
                      <a:pt x="198755" y="330835"/>
                    </a:lnTo>
                    <a:lnTo>
                      <a:pt x="196850" y="331470"/>
                    </a:lnTo>
                    <a:lnTo>
                      <a:pt x="199390" y="334645"/>
                    </a:lnTo>
                    <a:lnTo>
                      <a:pt x="200025" y="338455"/>
                    </a:lnTo>
                    <a:lnTo>
                      <a:pt x="197485" y="338455"/>
                    </a:lnTo>
                    <a:lnTo>
                      <a:pt x="194310" y="335280"/>
                    </a:lnTo>
                    <a:lnTo>
                      <a:pt x="192405" y="337185"/>
                    </a:lnTo>
                    <a:lnTo>
                      <a:pt x="192405" y="342265"/>
                    </a:lnTo>
                    <a:lnTo>
                      <a:pt x="197485" y="343535"/>
                    </a:lnTo>
                    <a:lnTo>
                      <a:pt x="198120" y="346075"/>
                    </a:lnTo>
                    <a:lnTo>
                      <a:pt x="197485" y="349250"/>
                    </a:lnTo>
                    <a:lnTo>
                      <a:pt x="190500" y="344805"/>
                    </a:lnTo>
                    <a:lnTo>
                      <a:pt x="187960" y="346710"/>
                    </a:lnTo>
                    <a:lnTo>
                      <a:pt x="187960" y="351790"/>
                    </a:lnTo>
                    <a:lnTo>
                      <a:pt x="189865" y="352425"/>
                    </a:lnTo>
                    <a:lnTo>
                      <a:pt x="189865" y="358140"/>
                    </a:lnTo>
                    <a:lnTo>
                      <a:pt x="192405" y="363220"/>
                    </a:lnTo>
                    <a:lnTo>
                      <a:pt x="196215" y="363220"/>
                    </a:lnTo>
                    <a:lnTo>
                      <a:pt x="198755" y="358775"/>
                    </a:lnTo>
                    <a:lnTo>
                      <a:pt x="201295" y="358775"/>
                    </a:lnTo>
                    <a:lnTo>
                      <a:pt x="198755" y="365760"/>
                    </a:lnTo>
                    <a:lnTo>
                      <a:pt x="194945" y="366395"/>
                    </a:lnTo>
                    <a:lnTo>
                      <a:pt x="189865" y="372110"/>
                    </a:lnTo>
                    <a:lnTo>
                      <a:pt x="185420" y="372110"/>
                    </a:lnTo>
                    <a:lnTo>
                      <a:pt x="181610" y="374015"/>
                    </a:lnTo>
                    <a:lnTo>
                      <a:pt x="181610" y="376555"/>
                    </a:lnTo>
                    <a:lnTo>
                      <a:pt x="176530" y="378460"/>
                    </a:lnTo>
                    <a:lnTo>
                      <a:pt x="172720" y="382270"/>
                    </a:lnTo>
                    <a:lnTo>
                      <a:pt x="177165" y="384175"/>
                    </a:lnTo>
                    <a:lnTo>
                      <a:pt x="175895" y="386715"/>
                    </a:lnTo>
                    <a:lnTo>
                      <a:pt x="168275" y="387350"/>
                    </a:lnTo>
                    <a:lnTo>
                      <a:pt x="164465" y="392430"/>
                    </a:lnTo>
                    <a:lnTo>
                      <a:pt x="165100" y="394970"/>
                    </a:lnTo>
                    <a:lnTo>
                      <a:pt x="171450" y="396875"/>
                    </a:lnTo>
                    <a:lnTo>
                      <a:pt x="167005" y="399415"/>
                    </a:lnTo>
                    <a:lnTo>
                      <a:pt x="164465" y="404495"/>
                    </a:lnTo>
                    <a:lnTo>
                      <a:pt x="160020" y="404495"/>
                    </a:lnTo>
                    <a:lnTo>
                      <a:pt x="159385" y="400050"/>
                    </a:lnTo>
                    <a:lnTo>
                      <a:pt x="156210" y="398145"/>
                    </a:lnTo>
                    <a:lnTo>
                      <a:pt x="154305" y="400685"/>
                    </a:lnTo>
                    <a:lnTo>
                      <a:pt x="150495" y="400685"/>
                    </a:lnTo>
                    <a:lnTo>
                      <a:pt x="151765" y="404495"/>
                    </a:lnTo>
                    <a:lnTo>
                      <a:pt x="149225" y="407035"/>
                    </a:lnTo>
                    <a:lnTo>
                      <a:pt x="148590" y="410845"/>
                    </a:lnTo>
                    <a:lnTo>
                      <a:pt x="150495" y="414020"/>
                    </a:lnTo>
                    <a:lnTo>
                      <a:pt x="143510" y="414020"/>
                    </a:lnTo>
                    <a:lnTo>
                      <a:pt x="140335" y="415925"/>
                    </a:lnTo>
                    <a:lnTo>
                      <a:pt x="140970" y="422275"/>
                    </a:lnTo>
                    <a:lnTo>
                      <a:pt x="135255" y="426085"/>
                    </a:lnTo>
                    <a:lnTo>
                      <a:pt x="135890" y="427990"/>
                    </a:lnTo>
                    <a:lnTo>
                      <a:pt x="135255" y="434340"/>
                    </a:lnTo>
                    <a:lnTo>
                      <a:pt x="131445" y="437515"/>
                    </a:lnTo>
                    <a:lnTo>
                      <a:pt x="125730" y="442595"/>
                    </a:lnTo>
                    <a:lnTo>
                      <a:pt x="127635" y="445135"/>
                    </a:lnTo>
                    <a:lnTo>
                      <a:pt x="133985" y="441325"/>
                    </a:lnTo>
                    <a:lnTo>
                      <a:pt x="137160" y="441325"/>
                    </a:lnTo>
                    <a:lnTo>
                      <a:pt x="136525" y="445135"/>
                    </a:lnTo>
                    <a:lnTo>
                      <a:pt x="132715" y="447040"/>
                    </a:lnTo>
                    <a:lnTo>
                      <a:pt x="132080" y="453390"/>
                    </a:lnTo>
                    <a:lnTo>
                      <a:pt x="135890" y="457835"/>
                    </a:lnTo>
                    <a:lnTo>
                      <a:pt x="142240" y="454025"/>
                    </a:lnTo>
                    <a:lnTo>
                      <a:pt x="149225" y="453390"/>
                    </a:lnTo>
                    <a:lnTo>
                      <a:pt x="158750" y="444500"/>
                    </a:lnTo>
                    <a:lnTo>
                      <a:pt x="158750" y="440690"/>
                    </a:lnTo>
                    <a:lnTo>
                      <a:pt x="153670" y="441960"/>
                    </a:lnTo>
                    <a:lnTo>
                      <a:pt x="158115" y="436245"/>
                    </a:lnTo>
                    <a:lnTo>
                      <a:pt x="159385" y="429895"/>
                    </a:lnTo>
                    <a:lnTo>
                      <a:pt x="161290" y="429260"/>
                    </a:lnTo>
                    <a:lnTo>
                      <a:pt x="163830" y="426720"/>
                    </a:lnTo>
                    <a:lnTo>
                      <a:pt x="169545" y="427355"/>
                    </a:lnTo>
                    <a:lnTo>
                      <a:pt x="172720" y="427355"/>
                    </a:lnTo>
                    <a:lnTo>
                      <a:pt x="163830" y="433070"/>
                    </a:lnTo>
                    <a:lnTo>
                      <a:pt x="163830" y="436880"/>
                    </a:lnTo>
                    <a:lnTo>
                      <a:pt x="172085" y="439420"/>
                    </a:lnTo>
                    <a:lnTo>
                      <a:pt x="169545" y="443230"/>
                    </a:lnTo>
                    <a:lnTo>
                      <a:pt x="165100" y="443865"/>
                    </a:lnTo>
                    <a:lnTo>
                      <a:pt x="156210" y="452755"/>
                    </a:lnTo>
                    <a:lnTo>
                      <a:pt x="161925" y="455295"/>
                    </a:lnTo>
                    <a:lnTo>
                      <a:pt x="158750" y="459105"/>
                    </a:lnTo>
                    <a:lnTo>
                      <a:pt x="158750" y="464820"/>
                    </a:lnTo>
                    <a:lnTo>
                      <a:pt x="153035" y="464185"/>
                    </a:lnTo>
                    <a:lnTo>
                      <a:pt x="148590" y="459740"/>
                    </a:lnTo>
                    <a:lnTo>
                      <a:pt x="142240" y="459740"/>
                    </a:lnTo>
                    <a:lnTo>
                      <a:pt x="138430" y="462915"/>
                    </a:lnTo>
                    <a:lnTo>
                      <a:pt x="138430" y="467995"/>
                    </a:lnTo>
                    <a:lnTo>
                      <a:pt x="133350" y="470535"/>
                    </a:lnTo>
                    <a:lnTo>
                      <a:pt x="128905" y="473075"/>
                    </a:lnTo>
                    <a:lnTo>
                      <a:pt x="132715" y="469265"/>
                    </a:lnTo>
                    <a:lnTo>
                      <a:pt x="135255" y="467360"/>
                    </a:lnTo>
                    <a:lnTo>
                      <a:pt x="131445" y="462280"/>
                    </a:lnTo>
                    <a:lnTo>
                      <a:pt x="131445" y="456565"/>
                    </a:lnTo>
                    <a:lnTo>
                      <a:pt x="127000" y="450215"/>
                    </a:lnTo>
                    <a:lnTo>
                      <a:pt x="122555" y="450215"/>
                    </a:lnTo>
                    <a:lnTo>
                      <a:pt x="120015" y="454660"/>
                    </a:lnTo>
                    <a:lnTo>
                      <a:pt x="114300" y="455295"/>
                    </a:lnTo>
                    <a:lnTo>
                      <a:pt x="114300" y="457835"/>
                    </a:lnTo>
                    <a:lnTo>
                      <a:pt x="121920" y="457835"/>
                    </a:lnTo>
                    <a:lnTo>
                      <a:pt x="114300" y="464820"/>
                    </a:lnTo>
                    <a:lnTo>
                      <a:pt x="109220" y="462280"/>
                    </a:lnTo>
                    <a:lnTo>
                      <a:pt x="104775" y="462915"/>
                    </a:lnTo>
                    <a:lnTo>
                      <a:pt x="99060" y="468630"/>
                    </a:lnTo>
                    <a:lnTo>
                      <a:pt x="102235" y="469265"/>
                    </a:lnTo>
                    <a:lnTo>
                      <a:pt x="105410" y="467995"/>
                    </a:lnTo>
                    <a:lnTo>
                      <a:pt x="107315" y="469900"/>
                    </a:lnTo>
                    <a:lnTo>
                      <a:pt x="100965" y="473710"/>
                    </a:lnTo>
                    <a:lnTo>
                      <a:pt x="98425" y="477520"/>
                    </a:lnTo>
                    <a:lnTo>
                      <a:pt x="95885" y="474980"/>
                    </a:lnTo>
                    <a:lnTo>
                      <a:pt x="90805" y="474980"/>
                    </a:lnTo>
                    <a:lnTo>
                      <a:pt x="90170" y="477520"/>
                    </a:lnTo>
                    <a:lnTo>
                      <a:pt x="97155" y="481330"/>
                    </a:lnTo>
                    <a:lnTo>
                      <a:pt x="105410" y="481330"/>
                    </a:lnTo>
                    <a:lnTo>
                      <a:pt x="103505" y="485775"/>
                    </a:lnTo>
                    <a:lnTo>
                      <a:pt x="107315" y="487045"/>
                    </a:lnTo>
                    <a:lnTo>
                      <a:pt x="107315" y="490855"/>
                    </a:lnTo>
                    <a:lnTo>
                      <a:pt x="100330" y="488950"/>
                    </a:lnTo>
                    <a:lnTo>
                      <a:pt x="99060" y="484505"/>
                    </a:lnTo>
                    <a:lnTo>
                      <a:pt x="93345" y="484505"/>
                    </a:lnTo>
                    <a:lnTo>
                      <a:pt x="87630" y="480060"/>
                    </a:lnTo>
                    <a:lnTo>
                      <a:pt x="86360" y="476250"/>
                    </a:lnTo>
                    <a:lnTo>
                      <a:pt x="84455" y="476250"/>
                    </a:lnTo>
                    <a:lnTo>
                      <a:pt x="83820" y="480695"/>
                    </a:lnTo>
                    <a:lnTo>
                      <a:pt x="89535" y="488315"/>
                    </a:lnTo>
                    <a:lnTo>
                      <a:pt x="95250" y="492760"/>
                    </a:lnTo>
                    <a:lnTo>
                      <a:pt x="100330" y="493395"/>
                    </a:lnTo>
                    <a:lnTo>
                      <a:pt x="102870" y="495935"/>
                    </a:lnTo>
                    <a:lnTo>
                      <a:pt x="97790" y="495935"/>
                    </a:lnTo>
                    <a:lnTo>
                      <a:pt x="89535" y="492760"/>
                    </a:lnTo>
                    <a:lnTo>
                      <a:pt x="81280" y="483870"/>
                    </a:lnTo>
                    <a:lnTo>
                      <a:pt x="77470" y="486410"/>
                    </a:lnTo>
                    <a:lnTo>
                      <a:pt x="72390" y="482600"/>
                    </a:lnTo>
                    <a:lnTo>
                      <a:pt x="66040" y="482600"/>
                    </a:lnTo>
                    <a:lnTo>
                      <a:pt x="62865" y="480060"/>
                    </a:lnTo>
                    <a:lnTo>
                      <a:pt x="60325" y="482600"/>
                    </a:lnTo>
                    <a:lnTo>
                      <a:pt x="60960" y="487045"/>
                    </a:lnTo>
                    <a:lnTo>
                      <a:pt x="57785" y="490220"/>
                    </a:lnTo>
                    <a:lnTo>
                      <a:pt x="62230" y="495300"/>
                    </a:lnTo>
                    <a:lnTo>
                      <a:pt x="72390" y="492125"/>
                    </a:lnTo>
                    <a:lnTo>
                      <a:pt x="74295" y="494030"/>
                    </a:lnTo>
                    <a:lnTo>
                      <a:pt x="69850" y="497205"/>
                    </a:lnTo>
                    <a:lnTo>
                      <a:pt x="72390" y="498475"/>
                    </a:lnTo>
                    <a:lnTo>
                      <a:pt x="80010" y="494665"/>
                    </a:lnTo>
                    <a:lnTo>
                      <a:pt x="83820" y="494665"/>
                    </a:lnTo>
                    <a:lnTo>
                      <a:pt x="81915" y="497840"/>
                    </a:lnTo>
                    <a:lnTo>
                      <a:pt x="73025" y="501650"/>
                    </a:lnTo>
                    <a:lnTo>
                      <a:pt x="69215" y="506730"/>
                    </a:lnTo>
                    <a:lnTo>
                      <a:pt x="62865" y="504825"/>
                    </a:lnTo>
                    <a:lnTo>
                      <a:pt x="57785" y="497840"/>
                    </a:lnTo>
                    <a:lnTo>
                      <a:pt x="55245" y="497840"/>
                    </a:lnTo>
                    <a:lnTo>
                      <a:pt x="52070" y="500380"/>
                    </a:lnTo>
                    <a:lnTo>
                      <a:pt x="47625" y="496570"/>
                    </a:lnTo>
                    <a:lnTo>
                      <a:pt x="43815" y="499110"/>
                    </a:lnTo>
                    <a:lnTo>
                      <a:pt x="41275" y="497205"/>
                    </a:lnTo>
                    <a:lnTo>
                      <a:pt x="36830" y="499745"/>
                    </a:lnTo>
                    <a:lnTo>
                      <a:pt x="38100" y="502285"/>
                    </a:lnTo>
                    <a:lnTo>
                      <a:pt x="47625" y="503555"/>
                    </a:lnTo>
                    <a:lnTo>
                      <a:pt x="53975" y="507365"/>
                    </a:lnTo>
                    <a:lnTo>
                      <a:pt x="61595" y="511175"/>
                    </a:lnTo>
                    <a:lnTo>
                      <a:pt x="59690" y="516255"/>
                    </a:lnTo>
                    <a:lnTo>
                      <a:pt x="62230" y="520065"/>
                    </a:lnTo>
                    <a:lnTo>
                      <a:pt x="57785" y="522605"/>
                    </a:lnTo>
                    <a:lnTo>
                      <a:pt x="55880" y="520065"/>
                    </a:lnTo>
                    <a:lnTo>
                      <a:pt x="55880" y="511810"/>
                    </a:lnTo>
                    <a:lnTo>
                      <a:pt x="50800" y="509905"/>
                    </a:lnTo>
                    <a:lnTo>
                      <a:pt x="45085" y="510540"/>
                    </a:lnTo>
                    <a:lnTo>
                      <a:pt x="46990" y="514350"/>
                    </a:lnTo>
                    <a:lnTo>
                      <a:pt x="46355" y="517525"/>
                    </a:lnTo>
                    <a:lnTo>
                      <a:pt x="39370" y="513080"/>
                    </a:lnTo>
                    <a:lnTo>
                      <a:pt x="33655" y="519430"/>
                    </a:lnTo>
                    <a:lnTo>
                      <a:pt x="39370" y="523240"/>
                    </a:lnTo>
                    <a:lnTo>
                      <a:pt x="34925" y="523875"/>
                    </a:lnTo>
                    <a:lnTo>
                      <a:pt x="31750" y="525145"/>
                    </a:lnTo>
                    <a:lnTo>
                      <a:pt x="29845" y="519430"/>
                    </a:lnTo>
                    <a:lnTo>
                      <a:pt x="20955" y="519430"/>
                    </a:lnTo>
                    <a:lnTo>
                      <a:pt x="23495" y="525145"/>
                    </a:lnTo>
                    <a:lnTo>
                      <a:pt x="19685" y="527685"/>
                    </a:lnTo>
                    <a:lnTo>
                      <a:pt x="17780" y="521970"/>
                    </a:lnTo>
                    <a:lnTo>
                      <a:pt x="12700" y="517525"/>
                    </a:lnTo>
                    <a:lnTo>
                      <a:pt x="10160" y="518160"/>
                    </a:lnTo>
                    <a:lnTo>
                      <a:pt x="10795" y="521335"/>
                    </a:lnTo>
                    <a:lnTo>
                      <a:pt x="16510" y="527050"/>
                    </a:lnTo>
                    <a:lnTo>
                      <a:pt x="13970" y="530860"/>
                    </a:lnTo>
                    <a:lnTo>
                      <a:pt x="16510" y="533400"/>
                    </a:lnTo>
                    <a:lnTo>
                      <a:pt x="23495" y="531495"/>
                    </a:lnTo>
                    <a:lnTo>
                      <a:pt x="32385" y="533400"/>
                    </a:lnTo>
                    <a:lnTo>
                      <a:pt x="38100" y="537210"/>
                    </a:lnTo>
                    <a:lnTo>
                      <a:pt x="46990" y="537210"/>
                    </a:lnTo>
                    <a:lnTo>
                      <a:pt x="49530" y="535305"/>
                    </a:lnTo>
                    <a:lnTo>
                      <a:pt x="53975" y="535305"/>
                    </a:lnTo>
                    <a:lnTo>
                      <a:pt x="48260" y="541020"/>
                    </a:lnTo>
                    <a:lnTo>
                      <a:pt x="40005" y="539750"/>
                    </a:lnTo>
                    <a:lnTo>
                      <a:pt x="36830" y="541655"/>
                    </a:lnTo>
                    <a:lnTo>
                      <a:pt x="27305" y="536575"/>
                    </a:lnTo>
                    <a:lnTo>
                      <a:pt x="20955" y="538480"/>
                    </a:lnTo>
                    <a:lnTo>
                      <a:pt x="18415" y="537210"/>
                    </a:lnTo>
                    <a:lnTo>
                      <a:pt x="13970" y="541020"/>
                    </a:lnTo>
                    <a:lnTo>
                      <a:pt x="7620" y="541655"/>
                    </a:lnTo>
                    <a:lnTo>
                      <a:pt x="6985" y="544195"/>
                    </a:lnTo>
                    <a:lnTo>
                      <a:pt x="17145" y="548640"/>
                    </a:lnTo>
                    <a:lnTo>
                      <a:pt x="13335" y="553085"/>
                    </a:lnTo>
                    <a:lnTo>
                      <a:pt x="18415" y="553720"/>
                    </a:lnTo>
                    <a:lnTo>
                      <a:pt x="21590" y="551815"/>
                    </a:lnTo>
                    <a:lnTo>
                      <a:pt x="29845" y="551815"/>
                    </a:lnTo>
                    <a:lnTo>
                      <a:pt x="23495" y="556260"/>
                    </a:lnTo>
                    <a:lnTo>
                      <a:pt x="14605" y="556260"/>
                    </a:lnTo>
                    <a:lnTo>
                      <a:pt x="12065" y="557530"/>
                    </a:lnTo>
                    <a:lnTo>
                      <a:pt x="9525" y="556895"/>
                    </a:lnTo>
                    <a:lnTo>
                      <a:pt x="9525" y="558800"/>
                    </a:lnTo>
                    <a:lnTo>
                      <a:pt x="13970" y="560705"/>
                    </a:lnTo>
                    <a:lnTo>
                      <a:pt x="17145" y="560705"/>
                    </a:lnTo>
                    <a:lnTo>
                      <a:pt x="12065" y="563880"/>
                    </a:lnTo>
                    <a:lnTo>
                      <a:pt x="9525" y="564515"/>
                    </a:lnTo>
                    <a:lnTo>
                      <a:pt x="10160" y="567055"/>
                    </a:lnTo>
                    <a:lnTo>
                      <a:pt x="12700" y="568960"/>
                    </a:lnTo>
                    <a:lnTo>
                      <a:pt x="14605" y="572770"/>
                    </a:lnTo>
                    <a:lnTo>
                      <a:pt x="21590" y="572135"/>
                    </a:lnTo>
                    <a:lnTo>
                      <a:pt x="25400" y="569595"/>
                    </a:lnTo>
                    <a:lnTo>
                      <a:pt x="34925" y="568325"/>
                    </a:lnTo>
                    <a:lnTo>
                      <a:pt x="41275" y="570230"/>
                    </a:lnTo>
                    <a:lnTo>
                      <a:pt x="43815" y="572135"/>
                    </a:lnTo>
                    <a:lnTo>
                      <a:pt x="48260" y="569595"/>
                    </a:lnTo>
                    <a:lnTo>
                      <a:pt x="48260" y="565785"/>
                    </a:lnTo>
                    <a:lnTo>
                      <a:pt x="52705" y="564515"/>
                    </a:lnTo>
                    <a:lnTo>
                      <a:pt x="53975" y="567690"/>
                    </a:lnTo>
                    <a:lnTo>
                      <a:pt x="58420" y="567690"/>
                    </a:lnTo>
                    <a:lnTo>
                      <a:pt x="65405" y="562610"/>
                    </a:lnTo>
                    <a:lnTo>
                      <a:pt x="68580" y="563245"/>
                    </a:lnTo>
                    <a:lnTo>
                      <a:pt x="67310" y="565785"/>
                    </a:lnTo>
                    <a:lnTo>
                      <a:pt x="64135" y="568325"/>
                    </a:lnTo>
                    <a:lnTo>
                      <a:pt x="69850" y="569595"/>
                    </a:lnTo>
                    <a:lnTo>
                      <a:pt x="72390" y="567055"/>
                    </a:lnTo>
                    <a:lnTo>
                      <a:pt x="71120" y="563880"/>
                    </a:lnTo>
                    <a:lnTo>
                      <a:pt x="75565" y="557530"/>
                    </a:lnTo>
                    <a:lnTo>
                      <a:pt x="74295" y="562610"/>
                    </a:lnTo>
                    <a:lnTo>
                      <a:pt x="79375" y="568325"/>
                    </a:lnTo>
                    <a:lnTo>
                      <a:pt x="75565" y="572770"/>
                    </a:lnTo>
                    <a:lnTo>
                      <a:pt x="67310" y="574675"/>
                    </a:lnTo>
                    <a:lnTo>
                      <a:pt x="63500" y="577850"/>
                    </a:lnTo>
                    <a:lnTo>
                      <a:pt x="66040" y="579755"/>
                    </a:lnTo>
                    <a:lnTo>
                      <a:pt x="63500" y="584200"/>
                    </a:lnTo>
                    <a:lnTo>
                      <a:pt x="56515" y="584200"/>
                    </a:lnTo>
                    <a:lnTo>
                      <a:pt x="56515" y="581660"/>
                    </a:lnTo>
                    <a:lnTo>
                      <a:pt x="60325" y="579120"/>
                    </a:lnTo>
                    <a:lnTo>
                      <a:pt x="59690" y="573405"/>
                    </a:lnTo>
                    <a:lnTo>
                      <a:pt x="53975" y="572770"/>
                    </a:lnTo>
                    <a:lnTo>
                      <a:pt x="47625" y="579120"/>
                    </a:lnTo>
                    <a:lnTo>
                      <a:pt x="46990" y="582295"/>
                    </a:lnTo>
                    <a:lnTo>
                      <a:pt x="42545" y="576580"/>
                    </a:lnTo>
                    <a:lnTo>
                      <a:pt x="37465" y="575310"/>
                    </a:lnTo>
                    <a:lnTo>
                      <a:pt x="30480" y="576580"/>
                    </a:lnTo>
                    <a:lnTo>
                      <a:pt x="26670" y="575310"/>
                    </a:lnTo>
                    <a:lnTo>
                      <a:pt x="19050" y="579120"/>
                    </a:lnTo>
                    <a:lnTo>
                      <a:pt x="15240" y="579120"/>
                    </a:lnTo>
                    <a:lnTo>
                      <a:pt x="10795" y="575945"/>
                    </a:lnTo>
                    <a:lnTo>
                      <a:pt x="8890" y="576580"/>
                    </a:lnTo>
                    <a:lnTo>
                      <a:pt x="11430" y="582295"/>
                    </a:lnTo>
                    <a:lnTo>
                      <a:pt x="10160" y="585470"/>
                    </a:lnTo>
                    <a:lnTo>
                      <a:pt x="12700" y="588010"/>
                    </a:lnTo>
                    <a:lnTo>
                      <a:pt x="17145" y="586740"/>
                    </a:lnTo>
                    <a:lnTo>
                      <a:pt x="19685" y="583565"/>
                    </a:lnTo>
                    <a:lnTo>
                      <a:pt x="23495" y="583565"/>
                    </a:lnTo>
                    <a:lnTo>
                      <a:pt x="19685" y="588010"/>
                    </a:lnTo>
                    <a:lnTo>
                      <a:pt x="20320" y="593090"/>
                    </a:lnTo>
                    <a:lnTo>
                      <a:pt x="17780" y="594995"/>
                    </a:lnTo>
                    <a:lnTo>
                      <a:pt x="13335" y="592455"/>
                    </a:lnTo>
                    <a:lnTo>
                      <a:pt x="15240" y="599440"/>
                    </a:lnTo>
                    <a:lnTo>
                      <a:pt x="19050" y="602615"/>
                    </a:lnTo>
                    <a:lnTo>
                      <a:pt x="27940" y="593090"/>
                    </a:lnTo>
                    <a:lnTo>
                      <a:pt x="34290" y="595630"/>
                    </a:lnTo>
                    <a:lnTo>
                      <a:pt x="31750" y="598170"/>
                    </a:lnTo>
                    <a:lnTo>
                      <a:pt x="32385" y="603250"/>
                    </a:lnTo>
                    <a:lnTo>
                      <a:pt x="24765" y="607060"/>
                    </a:lnTo>
                    <a:lnTo>
                      <a:pt x="26035" y="608965"/>
                    </a:lnTo>
                    <a:lnTo>
                      <a:pt x="30480" y="609600"/>
                    </a:lnTo>
                    <a:lnTo>
                      <a:pt x="27940" y="613410"/>
                    </a:lnTo>
                    <a:lnTo>
                      <a:pt x="31115" y="618490"/>
                    </a:lnTo>
                    <a:lnTo>
                      <a:pt x="29210" y="624205"/>
                    </a:lnTo>
                    <a:lnTo>
                      <a:pt x="31115" y="624205"/>
                    </a:lnTo>
                    <a:lnTo>
                      <a:pt x="35560" y="616585"/>
                    </a:lnTo>
                    <a:lnTo>
                      <a:pt x="40005" y="614045"/>
                    </a:lnTo>
                    <a:lnTo>
                      <a:pt x="40640" y="607695"/>
                    </a:lnTo>
                    <a:lnTo>
                      <a:pt x="52070" y="603250"/>
                    </a:lnTo>
                    <a:lnTo>
                      <a:pt x="57785" y="603885"/>
                    </a:lnTo>
                    <a:lnTo>
                      <a:pt x="62230" y="602615"/>
                    </a:lnTo>
                    <a:lnTo>
                      <a:pt x="59055" y="604520"/>
                    </a:lnTo>
                    <a:lnTo>
                      <a:pt x="53340" y="608965"/>
                    </a:lnTo>
                    <a:lnTo>
                      <a:pt x="53340" y="616585"/>
                    </a:lnTo>
                    <a:lnTo>
                      <a:pt x="55245" y="621030"/>
                    </a:lnTo>
                    <a:lnTo>
                      <a:pt x="50800" y="617220"/>
                    </a:lnTo>
                    <a:lnTo>
                      <a:pt x="50165" y="610870"/>
                    </a:lnTo>
                    <a:lnTo>
                      <a:pt x="46990" y="610870"/>
                    </a:lnTo>
                    <a:lnTo>
                      <a:pt x="43180" y="618490"/>
                    </a:lnTo>
                    <a:lnTo>
                      <a:pt x="40005" y="619760"/>
                    </a:lnTo>
                    <a:lnTo>
                      <a:pt x="45720" y="621665"/>
                    </a:lnTo>
                    <a:lnTo>
                      <a:pt x="40640" y="628015"/>
                    </a:lnTo>
                    <a:lnTo>
                      <a:pt x="36830" y="628015"/>
                    </a:lnTo>
                    <a:lnTo>
                      <a:pt x="34925" y="632460"/>
                    </a:lnTo>
                    <a:lnTo>
                      <a:pt x="38100" y="633730"/>
                    </a:lnTo>
                    <a:lnTo>
                      <a:pt x="46355" y="633730"/>
                    </a:lnTo>
                    <a:lnTo>
                      <a:pt x="48260" y="637540"/>
                    </a:lnTo>
                    <a:lnTo>
                      <a:pt x="41910" y="638175"/>
                    </a:lnTo>
                    <a:lnTo>
                      <a:pt x="40005" y="641985"/>
                    </a:lnTo>
                    <a:lnTo>
                      <a:pt x="39370" y="646430"/>
                    </a:lnTo>
                    <a:lnTo>
                      <a:pt x="33020" y="641985"/>
                    </a:lnTo>
                    <a:lnTo>
                      <a:pt x="29845" y="643255"/>
                    </a:lnTo>
                    <a:lnTo>
                      <a:pt x="28575" y="648335"/>
                    </a:lnTo>
                    <a:lnTo>
                      <a:pt x="27305" y="641985"/>
                    </a:lnTo>
                    <a:lnTo>
                      <a:pt x="23495" y="644525"/>
                    </a:lnTo>
                    <a:lnTo>
                      <a:pt x="17780" y="652145"/>
                    </a:lnTo>
                    <a:lnTo>
                      <a:pt x="19685" y="657860"/>
                    </a:lnTo>
                    <a:lnTo>
                      <a:pt x="27940" y="666750"/>
                    </a:lnTo>
                    <a:lnTo>
                      <a:pt x="29845" y="661670"/>
                    </a:lnTo>
                    <a:lnTo>
                      <a:pt x="31750" y="663575"/>
                    </a:lnTo>
                    <a:lnTo>
                      <a:pt x="36195" y="661670"/>
                    </a:lnTo>
                    <a:lnTo>
                      <a:pt x="34925" y="659130"/>
                    </a:lnTo>
                    <a:lnTo>
                      <a:pt x="37465" y="653415"/>
                    </a:lnTo>
                    <a:lnTo>
                      <a:pt x="43815" y="658495"/>
                    </a:lnTo>
                    <a:lnTo>
                      <a:pt x="40640" y="660400"/>
                    </a:lnTo>
                    <a:lnTo>
                      <a:pt x="44450" y="664210"/>
                    </a:lnTo>
                    <a:lnTo>
                      <a:pt x="43180" y="669290"/>
                    </a:lnTo>
                    <a:lnTo>
                      <a:pt x="39370" y="671830"/>
                    </a:lnTo>
                    <a:lnTo>
                      <a:pt x="43180" y="680720"/>
                    </a:lnTo>
                    <a:lnTo>
                      <a:pt x="45720" y="677545"/>
                    </a:lnTo>
                    <a:lnTo>
                      <a:pt x="53340" y="675640"/>
                    </a:lnTo>
                    <a:lnTo>
                      <a:pt x="56515" y="680085"/>
                    </a:lnTo>
                    <a:lnTo>
                      <a:pt x="50165" y="680720"/>
                    </a:lnTo>
                    <a:lnTo>
                      <a:pt x="46990" y="683260"/>
                    </a:lnTo>
                    <a:lnTo>
                      <a:pt x="50165" y="688340"/>
                    </a:lnTo>
                    <a:lnTo>
                      <a:pt x="49530" y="690245"/>
                    </a:lnTo>
                    <a:lnTo>
                      <a:pt x="38735" y="681990"/>
                    </a:lnTo>
                    <a:lnTo>
                      <a:pt x="34925" y="683260"/>
                    </a:lnTo>
                    <a:lnTo>
                      <a:pt x="31115" y="680720"/>
                    </a:lnTo>
                    <a:lnTo>
                      <a:pt x="26670" y="680720"/>
                    </a:lnTo>
                    <a:lnTo>
                      <a:pt x="26670" y="685165"/>
                    </a:lnTo>
                    <a:lnTo>
                      <a:pt x="23495" y="688975"/>
                    </a:lnTo>
                    <a:lnTo>
                      <a:pt x="31115" y="702310"/>
                    </a:lnTo>
                    <a:lnTo>
                      <a:pt x="37465" y="703580"/>
                    </a:lnTo>
                    <a:lnTo>
                      <a:pt x="45720" y="711200"/>
                    </a:lnTo>
                    <a:lnTo>
                      <a:pt x="57785" y="715645"/>
                    </a:lnTo>
                    <a:lnTo>
                      <a:pt x="59055" y="719455"/>
                    </a:lnTo>
                    <a:lnTo>
                      <a:pt x="56515" y="720725"/>
                    </a:lnTo>
                    <a:lnTo>
                      <a:pt x="60960" y="725170"/>
                    </a:lnTo>
                    <a:lnTo>
                      <a:pt x="64770" y="723265"/>
                    </a:lnTo>
                    <a:lnTo>
                      <a:pt x="62865" y="717550"/>
                    </a:lnTo>
                    <a:lnTo>
                      <a:pt x="66675" y="717550"/>
                    </a:lnTo>
                    <a:lnTo>
                      <a:pt x="70485" y="720725"/>
                    </a:lnTo>
                    <a:lnTo>
                      <a:pt x="69850" y="722630"/>
                    </a:lnTo>
                    <a:lnTo>
                      <a:pt x="76200" y="730250"/>
                    </a:lnTo>
                    <a:lnTo>
                      <a:pt x="78740" y="726440"/>
                    </a:lnTo>
                    <a:lnTo>
                      <a:pt x="81280" y="727710"/>
                    </a:lnTo>
                    <a:lnTo>
                      <a:pt x="86360" y="725170"/>
                    </a:lnTo>
                    <a:lnTo>
                      <a:pt x="92710" y="718820"/>
                    </a:lnTo>
                    <a:lnTo>
                      <a:pt x="95250" y="718185"/>
                    </a:lnTo>
                    <a:lnTo>
                      <a:pt x="97790" y="715010"/>
                    </a:lnTo>
                    <a:lnTo>
                      <a:pt x="99060" y="715645"/>
                    </a:lnTo>
                    <a:lnTo>
                      <a:pt x="100330" y="720090"/>
                    </a:lnTo>
                    <a:lnTo>
                      <a:pt x="104140" y="720725"/>
                    </a:lnTo>
                    <a:lnTo>
                      <a:pt x="114935" y="709930"/>
                    </a:lnTo>
                    <a:lnTo>
                      <a:pt x="114300" y="706120"/>
                    </a:lnTo>
                    <a:lnTo>
                      <a:pt x="109855" y="700405"/>
                    </a:lnTo>
                    <a:lnTo>
                      <a:pt x="118110" y="705485"/>
                    </a:lnTo>
                    <a:lnTo>
                      <a:pt x="124460" y="699135"/>
                    </a:lnTo>
                    <a:lnTo>
                      <a:pt x="122555" y="696595"/>
                    </a:lnTo>
                    <a:lnTo>
                      <a:pt x="126365" y="694055"/>
                    </a:lnTo>
                    <a:lnTo>
                      <a:pt x="125730" y="689610"/>
                    </a:lnTo>
                    <a:lnTo>
                      <a:pt x="130810" y="686435"/>
                    </a:lnTo>
                    <a:lnTo>
                      <a:pt x="135890" y="685800"/>
                    </a:lnTo>
                    <a:lnTo>
                      <a:pt x="137160" y="681990"/>
                    </a:lnTo>
                    <a:lnTo>
                      <a:pt x="132080" y="675640"/>
                    </a:lnTo>
                    <a:lnTo>
                      <a:pt x="133985" y="671830"/>
                    </a:lnTo>
                    <a:lnTo>
                      <a:pt x="129540" y="666115"/>
                    </a:lnTo>
                    <a:lnTo>
                      <a:pt x="124460" y="662305"/>
                    </a:lnTo>
                    <a:lnTo>
                      <a:pt x="124460" y="657225"/>
                    </a:lnTo>
                    <a:lnTo>
                      <a:pt x="127635" y="659130"/>
                    </a:lnTo>
                    <a:lnTo>
                      <a:pt x="133350" y="665480"/>
                    </a:lnTo>
                    <a:lnTo>
                      <a:pt x="135890" y="674370"/>
                    </a:lnTo>
                    <a:lnTo>
                      <a:pt x="137795" y="676910"/>
                    </a:lnTo>
                    <a:lnTo>
                      <a:pt x="141605" y="677545"/>
                    </a:lnTo>
                    <a:lnTo>
                      <a:pt x="140970" y="680720"/>
                    </a:lnTo>
                    <a:lnTo>
                      <a:pt x="143510" y="684530"/>
                    </a:lnTo>
                    <a:lnTo>
                      <a:pt x="149225" y="681990"/>
                    </a:lnTo>
                    <a:lnTo>
                      <a:pt x="147955" y="678815"/>
                    </a:lnTo>
                    <a:lnTo>
                      <a:pt x="145415" y="676910"/>
                    </a:lnTo>
                    <a:lnTo>
                      <a:pt x="147320" y="673100"/>
                    </a:lnTo>
                    <a:lnTo>
                      <a:pt x="152400" y="677545"/>
                    </a:lnTo>
                    <a:lnTo>
                      <a:pt x="152400" y="680085"/>
                    </a:lnTo>
                    <a:lnTo>
                      <a:pt x="160020" y="673100"/>
                    </a:lnTo>
                    <a:lnTo>
                      <a:pt x="161925" y="666115"/>
                    </a:lnTo>
                    <a:lnTo>
                      <a:pt x="160020" y="660400"/>
                    </a:lnTo>
                    <a:lnTo>
                      <a:pt x="156210" y="658495"/>
                    </a:lnTo>
                    <a:lnTo>
                      <a:pt x="154305" y="655320"/>
                    </a:lnTo>
                    <a:lnTo>
                      <a:pt x="156845" y="653415"/>
                    </a:lnTo>
                    <a:lnTo>
                      <a:pt x="157480" y="650875"/>
                    </a:lnTo>
                    <a:lnTo>
                      <a:pt x="160655" y="650240"/>
                    </a:lnTo>
                    <a:lnTo>
                      <a:pt x="163195" y="647700"/>
                    </a:lnTo>
                    <a:lnTo>
                      <a:pt x="160020" y="643890"/>
                    </a:lnTo>
                    <a:lnTo>
                      <a:pt x="160020" y="638175"/>
                    </a:lnTo>
                    <a:lnTo>
                      <a:pt x="164465" y="634365"/>
                    </a:lnTo>
                    <a:lnTo>
                      <a:pt x="168910" y="638810"/>
                    </a:lnTo>
                    <a:lnTo>
                      <a:pt x="165100" y="644525"/>
                    </a:lnTo>
                    <a:lnTo>
                      <a:pt x="166370" y="652145"/>
                    </a:lnTo>
                    <a:lnTo>
                      <a:pt x="165100" y="657225"/>
                    </a:lnTo>
                    <a:lnTo>
                      <a:pt x="168910" y="662940"/>
                    </a:lnTo>
                    <a:lnTo>
                      <a:pt x="169545" y="666750"/>
                    </a:lnTo>
                    <a:lnTo>
                      <a:pt x="175895" y="673735"/>
                    </a:lnTo>
                    <a:lnTo>
                      <a:pt x="183515" y="673100"/>
                    </a:lnTo>
                    <a:lnTo>
                      <a:pt x="186690" y="675640"/>
                    </a:lnTo>
                    <a:lnTo>
                      <a:pt x="184785" y="678180"/>
                    </a:lnTo>
                    <a:lnTo>
                      <a:pt x="188595" y="680720"/>
                    </a:lnTo>
                    <a:lnTo>
                      <a:pt x="192405" y="687070"/>
                    </a:lnTo>
                    <a:lnTo>
                      <a:pt x="195580" y="680720"/>
                    </a:lnTo>
                    <a:lnTo>
                      <a:pt x="194310" y="661670"/>
                    </a:lnTo>
                    <a:lnTo>
                      <a:pt x="189865" y="653415"/>
                    </a:lnTo>
                    <a:lnTo>
                      <a:pt x="192405" y="648335"/>
                    </a:lnTo>
                    <a:lnTo>
                      <a:pt x="196850" y="645795"/>
                    </a:lnTo>
                    <a:lnTo>
                      <a:pt x="193675" y="639445"/>
                    </a:lnTo>
                    <a:lnTo>
                      <a:pt x="195580" y="635635"/>
                    </a:lnTo>
                    <a:lnTo>
                      <a:pt x="205105" y="635000"/>
                    </a:lnTo>
                    <a:lnTo>
                      <a:pt x="207645" y="630555"/>
                    </a:lnTo>
                    <a:lnTo>
                      <a:pt x="207010" y="624205"/>
                    </a:lnTo>
                    <a:lnTo>
                      <a:pt x="211455" y="614680"/>
                    </a:lnTo>
                    <a:lnTo>
                      <a:pt x="207010" y="608330"/>
                    </a:lnTo>
                    <a:lnTo>
                      <a:pt x="204470" y="594360"/>
                    </a:lnTo>
                    <a:lnTo>
                      <a:pt x="198755" y="582930"/>
                    </a:lnTo>
                    <a:lnTo>
                      <a:pt x="199390" y="577850"/>
                    </a:lnTo>
                    <a:lnTo>
                      <a:pt x="213360" y="573405"/>
                    </a:lnTo>
                    <a:lnTo>
                      <a:pt x="213360" y="563245"/>
                    </a:lnTo>
                    <a:lnTo>
                      <a:pt x="216535" y="556260"/>
                    </a:lnTo>
                    <a:lnTo>
                      <a:pt x="205740" y="544195"/>
                    </a:lnTo>
                    <a:lnTo>
                      <a:pt x="196850" y="539750"/>
                    </a:lnTo>
                    <a:lnTo>
                      <a:pt x="196215" y="528320"/>
                    </a:lnTo>
                    <a:lnTo>
                      <a:pt x="198120" y="516890"/>
                    </a:lnTo>
                    <a:lnTo>
                      <a:pt x="196215" y="504190"/>
                    </a:lnTo>
                    <a:lnTo>
                      <a:pt x="193040" y="495935"/>
                    </a:lnTo>
                    <a:lnTo>
                      <a:pt x="195580" y="486410"/>
                    </a:lnTo>
                    <a:lnTo>
                      <a:pt x="193675" y="469900"/>
                    </a:lnTo>
                    <a:lnTo>
                      <a:pt x="190500" y="454025"/>
                    </a:lnTo>
                    <a:lnTo>
                      <a:pt x="193040" y="440055"/>
                    </a:lnTo>
                    <a:lnTo>
                      <a:pt x="200025" y="427990"/>
                    </a:lnTo>
                    <a:lnTo>
                      <a:pt x="207010" y="424180"/>
                    </a:lnTo>
                    <a:lnTo>
                      <a:pt x="215265" y="426085"/>
                    </a:lnTo>
                    <a:lnTo>
                      <a:pt x="226060" y="426720"/>
                    </a:lnTo>
                    <a:lnTo>
                      <a:pt x="231140" y="419100"/>
                    </a:lnTo>
                    <a:lnTo>
                      <a:pt x="230505" y="407670"/>
                    </a:lnTo>
                    <a:lnTo>
                      <a:pt x="227330" y="403225"/>
                    </a:lnTo>
                    <a:lnTo>
                      <a:pt x="227965" y="395605"/>
                    </a:lnTo>
                    <a:lnTo>
                      <a:pt x="238760" y="369570"/>
                    </a:lnTo>
                    <a:lnTo>
                      <a:pt x="239395" y="354965"/>
                    </a:lnTo>
                    <a:lnTo>
                      <a:pt x="242570" y="340995"/>
                    </a:lnTo>
                    <a:lnTo>
                      <a:pt x="245745" y="333375"/>
                    </a:lnTo>
                    <a:lnTo>
                      <a:pt x="245745" y="324485"/>
                    </a:lnTo>
                    <a:lnTo>
                      <a:pt x="241300" y="320040"/>
                    </a:lnTo>
                    <a:lnTo>
                      <a:pt x="241300" y="313690"/>
                    </a:lnTo>
                    <a:lnTo>
                      <a:pt x="251460" y="307975"/>
                    </a:lnTo>
                    <a:lnTo>
                      <a:pt x="262255" y="305435"/>
                    </a:lnTo>
                    <a:lnTo>
                      <a:pt x="267335" y="300990"/>
                    </a:lnTo>
                    <a:lnTo>
                      <a:pt x="267970" y="294640"/>
                    </a:lnTo>
                    <a:lnTo>
                      <a:pt x="276225" y="279400"/>
                    </a:lnTo>
                    <a:lnTo>
                      <a:pt x="285115" y="267335"/>
                    </a:lnTo>
                    <a:lnTo>
                      <a:pt x="288290" y="260350"/>
                    </a:lnTo>
                    <a:lnTo>
                      <a:pt x="285115" y="250825"/>
                    </a:lnTo>
                    <a:lnTo>
                      <a:pt x="281305" y="247015"/>
                    </a:lnTo>
                    <a:lnTo>
                      <a:pt x="281305" y="232410"/>
                    </a:lnTo>
                    <a:lnTo>
                      <a:pt x="285115" y="230505"/>
                    </a:lnTo>
                    <a:lnTo>
                      <a:pt x="288925" y="225425"/>
                    </a:lnTo>
                    <a:lnTo>
                      <a:pt x="290830" y="217805"/>
                    </a:lnTo>
                    <a:lnTo>
                      <a:pt x="295275" y="215265"/>
                    </a:lnTo>
                    <a:lnTo>
                      <a:pt x="299720" y="205105"/>
                    </a:lnTo>
                    <a:lnTo>
                      <a:pt x="306070" y="200025"/>
                    </a:lnTo>
                    <a:lnTo>
                      <a:pt x="313055" y="203200"/>
                    </a:lnTo>
                    <a:lnTo>
                      <a:pt x="316230" y="206375"/>
                    </a:lnTo>
                    <a:lnTo>
                      <a:pt x="320040" y="205740"/>
                    </a:lnTo>
                    <a:lnTo>
                      <a:pt x="324485" y="201295"/>
                    </a:lnTo>
                    <a:lnTo>
                      <a:pt x="320675" y="194945"/>
                    </a:lnTo>
                    <a:lnTo>
                      <a:pt x="324485" y="191770"/>
                    </a:lnTo>
                    <a:lnTo>
                      <a:pt x="324485" y="188595"/>
                    </a:lnTo>
                    <a:lnTo>
                      <a:pt x="325755" y="185420"/>
                    </a:lnTo>
                    <a:lnTo>
                      <a:pt x="320675" y="177800"/>
                    </a:lnTo>
                    <a:lnTo>
                      <a:pt x="323850" y="175895"/>
                    </a:lnTo>
                    <a:lnTo>
                      <a:pt x="332740" y="175895"/>
                    </a:lnTo>
                    <a:lnTo>
                      <a:pt x="339725" y="172085"/>
                    </a:lnTo>
                    <a:lnTo>
                      <a:pt x="349885" y="174625"/>
                    </a:lnTo>
                    <a:lnTo>
                      <a:pt x="356235" y="179070"/>
                    </a:lnTo>
                    <a:lnTo>
                      <a:pt x="363220" y="179705"/>
                    </a:lnTo>
                    <a:lnTo>
                      <a:pt x="367030" y="182880"/>
                    </a:lnTo>
                    <a:lnTo>
                      <a:pt x="370205" y="181610"/>
                    </a:lnTo>
                    <a:lnTo>
                      <a:pt x="373380" y="183515"/>
                    </a:lnTo>
                    <a:lnTo>
                      <a:pt x="373380" y="175895"/>
                    </a:lnTo>
                    <a:lnTo>
                      <a:pt x="370205" y="170815"/>
                    </a:lnTo>
                    <a:lnTo>
                      <a:pt x="370840" y="161290"/>
                    </a:lnTo>
                    <a:lnTo>
                      <a:pt x="375920" y="158750"/>
                    </a:lnTo>
                    <a:lnTo>
                      <a:pt x="374650" y="152400"/>
                    </a:lnTo>
                    <a:lnTo>
                      <a:pt x="369570" y="149860"/>
                    </a:lnTo>
                    <a:lnTo>
                      <a:pt x="368935" y="143510"/>
                    </a:lnTo>
                    <a:lnTo>
                      <a:pt x="375920" y="146050"/>
                    </a:lnTo>
                    <a:lnTo>
                      <a:pt x="382905" y="144780"/>
                    </a:lnTo>
                    <a:lnTo>
                      <a:pt x="385445" y="143510"/>
                    </a:lnTo>
                    <a:lnTo>
                      <a:pt x="385445" y="143510"/>
                    </a:lnTo>
                    <a:lnTo>
                      <a:pt x="386715" y="141605"/>
                    </a:lnTo>
                    <a:lnTo>
                      <a:pt x="389255" y="142875"/>
                    </a:lnTo>
                    <a:lnTo>
                      <a:pt x="391160" y="141605"/>
                    </a:lnTo>
                    <a:lnTo>
                      <a:pt x="389255" y="137160"/>
                    </a:lnTo>
                    <a:lnTo>
                      <a:pt x="390525" y="132080"/>
                    </a:lnTo>
                    <a:lnTo>
                      <a:pt x="394970" y="128270"/>
                    </a:lnTo>
                    <a:lnTo>
                      <a:pt x="400685" y="128905"/>
                    </a:lnTo>
                    <a:lnTo>
                      <a:pt x="405130" y="135890"/>
                    </a:lnTo>
                    <a:lnTo>
                      <a:pt x="418465" y="146685"/>
                    </a:lnTo>
                    <a:lnTo>
                      <a:pt x="421005" y="153035"/>
                    </a:lnTo>
                    <a:lnTo>
                      <a:pt x="426085" y="160020"/>
                    </a:lnTo>
                    <a:lnTo>
                      <a:pt x="434975" y="163830"/>
                    </a:lnTo>
                    <a:lnTo>
                      <a:pt x="449580" y="164465"/>
                    </a:lnTo>
                    <a:lnTo>
                      <a:pt x="457200" y="156845"/>
                    </a:lnTo>
                    <a:lnTo>
                      <a:pt x="461645" y="152400"/>
                    </a:lnTo>
                    <a:lnTo>
                      <a:pt x="467995" y="152400"/>
                    </a:lnTo>
                    <a:lnTo>
                      <a:pt x="478155" y="159385"/>
                    </a:lnTo>
                    <a:lnTo>
                      <a:pt x="485140" y="160655"/>
                    </a:lnTo>
                    <a:lnTo>
                      <a:pt x="488950" y="153670"/>
                    </a:lnTo>
                    <a:lnTo>
                      <a:pt x="492760" y="151130"/>
                    </a:lnTo>
                    <a:lnTo>
                      <a:pt x="497840" y="146685"/>
                    </a:lnTo>
                    <a:lnTo>
                      <a:pt x="502920" y="147320"/>
                    </a:lnTo>
                    <a:lnTo>
                      <a:pt x="508000" y="143510"/>
                    </a:lnTo>
                    <a:lnTo>
                      <a:pt x="510540" y="139700"/>
                    </a:lnTo>
                    <a:lnTo>
                      <a:pt x="508000" y="134620"/>
                    </a:lnTo>
                    <a:lnTo>
                      <a:pt x="504825" y="125095"/>
                    </a:lnTo>
                    <a:lnTo>
                      <a:pt x="506095" y="109220"/>
                    </a:lnTo>
                    <a:lnTo>
                      <a:pt x="508000" y="104140"/>
                    </a:lnTo>
                    <a:lnTo>
                      <a:pt x="504825" y="99695"/>
                    </a:lnTo>
                    <a:lnTo>
                      <a:pt x="508635" y="97155"/>
                    </a:lnTo>
                    <a:lnTo>
                      <a:pt x="513715" y="90170"/>
                    </a:lnTo>
                    <a:lnTo>
                      <a:pt x="513080" y="86360"/>
                    </a:lnTo>
                    <a:lnTo>
                      <a:pt x="519430" y="83185"/>
                    </a:lnTo>
                    <a:lnTo>
                      <a:pt x="527685" y="84455"/>
                    </a:lnTo>
                    <a:lnTo>
                      <a:pt x="532130" y="83185"/>
                    </a:lnTo>
                    <a:lnTo>
                      <a:pt x="531495" y="80645"/>
                    </a:lnTo>
                    <a:lnTo>
                      <a:pt x="536575" y="74930"/>
                    </a:lnTo>
                    <a:lnTo>
                      <a:pt x="549910" y="74930"/>
                    </a:lnTo>
                    <a:lnTo>
                      <a:pt x="555625" y="78740"/>
                    </a:lnTo>
                    <a:lnTo>
                      <a:pt x="563245" y="88265"/>
                    </a:lnTo>
                    <a:lnTo>
                      <a:pt x="567690" y="92710"/>
                    </a:lnTo>
                    <a:lnTo>
                      <a:pt x="574675" y="95250"/>
                    </a:lnTo>
                    <a:lnTo>
                      <a:pt x="584835" y="96520"/>
                    </a:lnTo>
                    <a:lnTo>
                      <a:pt x="586740" y="101600"/>
                    </a:lnTo>
                    <a:lnTo>
                      <a:pt x="593090" y="107950"/>
                    </a:lnTo>
                    <a:lnTo>
                      <a:pt x="591820" y="114300"/>
                    </a:lnTo>
                    <a:lnTo>
                      <a:pt x="586105" y="123190"/>
                    </a:lnTo>
                    <a:lnTo>
                      <a:pt x="589280" y="132080"/>
                    </a:lnTo>
                    <a:lnTo>
                      <a:pt x="589280" y="132080"/>
                    </a:lnTo>
                    <a:close/>
                    <a:moveTo>
                      <a:pt x="27940" y="673100"/>
                    </a:moveTo>
                    <a:lnTo>
                      <a:pt x="31750" y="676910"/>
                    </a:lnTo>
                    <a:lnTo>
                      <a:pt x="26670" y="678815"/>
                    </a:lnTo>
                    <a:lnTo>
                      <a:pt x="27940" y="673100"/>
                    </a:lnTo>
                    <a:lnTo>
                      <a:pt x="27940" y="673100"/>
                    </a:lnTo>
                    <a:close/>
                    <a:moveTo>
                      <a:pt x="13970" y="638175"/>
                    </a:moveTo>
                    <a:cubicBezTo>
                      <a:pt x="13970" y="638175"/>
                      <a:pt x="17780" y="636905"/>
                      <a:pt x="17780" y="636905"/>
                    </a:cubicBezTo>
                    <a:lnTo>
                      <a:pt x="20955" y="640715"/>
                    </a:lnTo>
                    <a:lnTo>
                      <a:pt x="18415" y="645160"/>
                    </a:lnTo>
                    <a:lnTo>
                      <a:pt x="13970" y="638175"/>
                    </a:lnTo>
                    <a:lnTo>
                      <a:pt x="13970" y="638175"/>
                    </a:lnTo>
                    <a:close/>
                    <a:moveTo>
                      <a:pt x="24765" y="626110"/>
                    </a:moveTo>
                    <a:lnTo>
                      <a:pt x="24765" y="631190"/>
                    </a:lnTo>
                    <a:lnTo>
                      <a:pt x="22225" y="631825"/>
                    </a:lnTo>
                    <a:lnTo>
                      <a:pt x="24765" y="626110"/>
                    </a:lnTo>
                    <a:lnTo>
                      <a:pt x="24765" y="626110"/>
                    </a:lnTo>
                    <a:close/>
                    <a:moveTo>
                      <a:pt x="19050" y="622935"/>
                    </a:moveTo>
                    <a:lnTo>
                      <a:pt x="18415" y="628015"/>
                    </a:lnTo>
                    <a:lnTo>
                      <a:pt x="13970" y="627380"/>
                    </a:lnTo>
                    <a:lnTo>
                      <a:pt x="19050" y="622935"/>
                    </a:lnTo>
                    <a:lnTo>
                      <a:pt x="19050" y="622935"/>
                    </a:lnTo>
                    <a:close/>
                    <a:moveTo>
                      <a:pt x="8255" y="599440"/>
                    </a:moveTo>
                    <a:lnTo>
                      <a:pt x="3810" y="596265"/>
                    </a:lnTo>
                    <a:lnTo>
                      <a:pt x="8255" y="592455"/>
                    </a:lnTo>
                    <a:cubicBezTo>
                      <a:pt x="8255" y="592455"/>
                      <a:pt x="8255" y="598805"/>
                      <a:pt x="8255" y="599440"/>
                    </a:cubicBezTo>
                    <a:lnTo>
                      <a:pt x="8255" y="599440"/>
                    </a:lnTo>
                    <a:close/>
                    <a:moveTo>
                      <a:pt x="6350" y="604520"/>
                    </a:moveTo>
                    <a:lnTo>
                      <a:pt x="10795" y="604520"/>
                    </a:lnTo>
                    <a:lnTo>
                      <a:pt x="8255" y="607060"/>
                    </a:lnTo>
                    <a:lnTo>
                      <a:pt x="6350" y="604520"/>
                    </a:lnTo>
                    <a:lnTo>
                      <a:pt x="6350" y="604520"/>
                    </a:lnTo>
                    <a:close/>
                    <a:moveTo>
                      <a:pt x="17780" y="610235"/>
                    </a:moveTo>
                    <a:cubicBezTo>
                      <a:pt x="17780" y="610235"/>
                      <a:pt x="22225" y="616585"/>
                      <a:pt x="22225" y="616585"/>
                    </a:cubicBezTo>
                    <a:lnTo>
                      <a:pt x="20320" y="622300"/>
                    </a:lnTo>
                    <a:lnTo>
                      <a:pt x="17780" y="610235"/>
                    </a:lnTo>
                    <a:lnTo>
                      <a:pt x="17780" y="610235"/>
                    </a:lnTo>
                    <a:close/>
                    <a:moveTo>
                      <a:pt x="9525" y="617855"/>
                    </a:moveTo>
                    <a:lnTo>
                      <a:pt x="5715" y="612775"/>
                    </a:lnTo>
                    <a:lnTo>
                      <a:pt x="11430" y="610870"/>
                    </a:lnTo>
                    <a:lnTo>
                      <a:pt x="9525" y="617855"/>
                    </a:lnTo>
                    <a:lnTo>
                      <a:pt x="9525" y="617855"/>
                    </a:lnTo>
                    <a:close/>
                    <a:moveTo>
                      <a:pt x="5080" y="581660"/>
                    </a:moveTo>
                    <a:lnTo>
                      <a:pt x="0" y="585470"/>
                    </a:lnTo>
                    <a:lnTo>
                      <a:pt x="3175" y="587375"/>
                    </a:lnTo>
                    <a:lnTo>
                      <a:pt x="6350" y="584200"/>
                    </a:lnTo>
                    <a:lnTo>
                      <a:pt x="5080" y="581660"/>
                    </a:lnTo>
                    <a:lnTo>
                      <a:pt x="5080" y="581660"/>
                    </a:lnTo>
                    <a:close/>
                    <a:moveTo>
                      <a:pt x="3175" y="538480"/>
                    </a:moveTo>
                    <a:lnTo>
                      <a:pt x="10160" y="541655"/>
                    </a:lnTo>
                    <a:lnTo>
                      <a:pt x="4445" y="542925"/>
                    </a:lnTo>
                    <a:lnTo>
                      <a:pt x="3175" y="538480"/>
                    </a:lnTo>
                    <a:lnTo>
                      <a:pt x="3175" y="538480"/>
                    </a:lnTo>
                    <a:close/>
                    <a:moveTo>
                      <a:pt x="5080" y="527685"/>
                    </a:moveTo>
                    <a:lnTo>
                      <a:pt x="10795" y="531495"/>
                    </a:lnTo>
                    <a:lnTo>
                      <a:pt x="7620" y="535305"/>
                    </a:lnTo>
                    <a:lnTo>
                      <a:pt x="5080" y="527685"/>
                    </a:lnTo>
                    <a:lnTo>
                      <a:pt x="5080" y="527685"/>
                    </a:lnTo>
                    <a:close/>
                    <a:moveTo>
                      <a:pt x="22225" y="514985"/>
                    </a:moveTo>
                    <a:lnTo>
                      <a:pt x="24130" y="520065"/>
                    </a:lnTo>
                    <a:lnTo>
                      <a:pt x="18415" y="520065"/>
                    </a:lnTo>
                    <a:lnTo>
                      <a:pt x="22225" y="514985"/>
                    </a:lnTo>
                    <a:lnTo>
                      <a:pt x="22225" y="514985"/>
                    </a:lnTo>
                    <a:close/>
                    <a:moveTo>
                      <a:pt x="27940" y="511175"/>
                    </a:moveTo>
                    <a:lnTo>
                      <a:pt x="32385" y="512445"/>
                    </a:lnTo>
                    <a:lnTo>
                      <a:pt x="34290" y="516255"/>
                    </a:lnTo>
                    <a:lnTo>
                      <a:pt x="27940" y="520065"/>
                    </a:lnTo>
                    <a:lnTo>
                      <a:pt x="27940" y="511175"/>
                    </a:lnTo>
                    <a:lnTo>
                      <a:pt x="27940" y="511175"/>
                    </a:lnTo>
                    <a:close/>
                    <a:moveTo>
                      <a:pt x="83820" y="472440"/>
                    </a:moveTo>
                    <a:cubicBezTo>
                      <a:pt x="83820" y="472440"/>
                      <a:pt x="89535" y="466090"/>
                      <a:pt x="89535" y="466090"/>
                    </a:cubicBezTo>
                    <a:lnTo>
                      <a:pt x="90805" y="473075"/>
                    </a:lnTo>
                    <a:lnTo>
                      <a:pt x="87630" y="475615"/>
                    </a:lnTo>
                    <a:lnTo>
                      <a:pt x="83820" y="472440"/>
                    </a:lnTo>
                    <a:lnTo>
                      <a:pt x="83820" y="472440"/>
                    </a:lnTo>
                    <a:close/>
                    <a:moveTo>
                      <a:pt x="85090" y="462280"/>
                    </a:moveTo>
                    <a:cubicBezTo>
                      <a:pt x="85090" y="462280"/>
                      <a:pt x="82550" y="464820"/>
                      <a:pt x="82550" y="464820"/>
                    </a:cubicBezTo>
                    <a:lnTo>
                      <a:pt x="76835" y="458470"/>
                    </a:lnTo>
                    <a:lnTo>
                      <a:pt x="83185" y="457835"/>
                    </a:lnTo>
                    <a:lnTo>
                      <a:pt x="85090" y="462280"/>
                    </a:lnTo>
                    <a:lnTo>
                      <a:pt x="85090" y="462280"/>
                    </a:lnTo>
                    <a:close/>
                    <a:moveTo>
                      <a:pt x="91440" y="448945"/>
                    </a:moveTo>
                    <a:lnTo>
                      <a:pt x="100965" y="440690"/>
                    </a:lnTo>
                    <a:lnTo>
                      <a:pt x="105410" y="444500"/>
                    </a:lnTo>
                    <a:lnTo>
                      <a:pt x="99060" y="448945"/>
                    </a:lnTo>
                    <a:lnTo>
                      <a:pt x="91440" y="448945"/>
                    </a:lnTo>
                    <a:lnTo>
                      <a:pt x="91440" y="448945"/>
                    </a:lnTo>
                    <a:close/>
                    <a:moveTo>
                      <a:pt x="92710" y="461010"/>
                    </a:moveTo>
                    <a:lnTo>
                      <a:pt x="96520" y="454025"/>
                    </a:lnTo>
                    <a:lnTo>
                      <a:pt x="102870" y="454025"/>
                    </a:lnTo>
                    <a:lnTo>
                      <a:pt x="104775" y="450850"/>
                    </a:lnTo>
                    <a:lnTo>
                      <a:pt x="109855" y="450850"/>
                    </a:lnTo>
                    <a:lnTo>
                      <a:pt x="113030" y="454660"/>
                    </a:lnTo>
                    <a:lnTo>
                      <a:pt x="108585" y="460375"/>
                    </a:lnTo>
                    <a:lnTo>
                      <a:pt x="101600" y="459740"/>
                    </a:lnTo>
                    <a:lnTo>
                      <a:pt x="97155" y="462280"/>
                    </a:lnTo>
                    <a:lnTo>
                      <a:pt x="92710" y="461010"/>
                    </a:lnTo>
                    <a:lnTo>
                      <a:pt x="92710" y="461010"/>
                    </a:lnTo>
                    <a:close/>
                    <a:moveTo>
                      <a:pt x="173990" y="372110"/>
                    </a:moveTo>
                    <a:lnTo>
                      <a:pt x="176530" y="367665"/>
                    </a:lnTo>
                    <a:lnTo>
                      <a:pt x="184150" y="366395"/>
                    </a:lnTo>
                    <a:lnTo>
                      <a:pt x="177800" y="374015"/>
                    </a:lnTo>
                    <a:lnTo>
                      <a:pt x="173990" y="372110"/>
                    </a:lnTo>
                    <a:lnTo>
                      <a:pt x="173990" y="372110"/>
                    </a:lnTo>
                    <a:close/>
                    <a:moveTo>
                      <a:pt x="167005" y="387350"/>
                    </a:moveTo>
                    <a:lnTo>
                      <a:pt x="165100" y="383540"/>
                    </a:lnTo>
                    <a:lnTo>
                      <a:pt x="159385" y="384175"/>
                    </a:lnTo>
                    <a:lnTo>
                      <a:pt x="163830" y="379095"/>
                    </a:lnTo>
                    <a:lnTo>
                      <a:pt x="172720" y="377825"/>
                    </a:lnTo>
                    <a:lnTo>
                      <a:pt x="177165" y="375920"/>
                    </a:lnTo>
                    <a:lnTo>
                      <a:pt x="170180" y="384810"/>
                    </a:lnTo>
                    <a:lnTo>
                      <a:pt x="167005" y="387350"/>
                    </a:lnTo>
                    <a:lnTo>
                      <a:pt x="167005" y="387350"/>
                    </a:lnTo>
                    <a:close/>
                    <a:moveTo>
                      <a:pt x="182245" y="334645"/>
                    </a:moveTo>
                    <a:lnTo>
                      <a:pt x="184785" y="336550"/>
                    </a:lnTo>
                    <a:lnTo>
                      <a:pt x="184785" y="340360"/>
                    </a:lnTo>
                    <a:lnTo>
                      <a:pt x="181610" y="343535"/>
                    </a:lnTo>
                    <a:lnTo>
                      <a:pt x="179070" y="339725"/>
                    </a:lnTo>
                    <a:lnTo>
                      <a:pt x="182245" y="334645"/>
                    </a:lnTo>
                    <a:lnTo>
                      <a:pt x="182245" y="334645"/>
                    </a:lnTo>
                    <a:close/>
                    <a:moveTo>
                      <a:pt x="194310" y="322580"/>
                    </a:moveTo>
                    <a:lnTo>
                      <a:pt x="196850" y="319405"/>
                    </a:lnTo>
                    <a:lnTo>
                      <a:pt x="202565" y="320040"/>
                    </a:lnTo>
                    <a:lnTo>
                      <a:pt x="194945" y="326390"/>
                    </a:lnTo>
                    <a:lnTo>
                      <a:pt x="194310" y="322580"/>
                    </a:lnTo>
                    <a:lnTo>
                      <a:pt x="194310" y="322580"/>
                    </a:lnTo>
                    <a:close/>
                    <a:moveTo>
                      <a:pt x="189865" y="311785"/>
                    </a:moveTo>
                    <a:lnTo>
                      <a:pt x="195580" y="305435"/>
                    </a:lnTo>
                    <a:lnTo>
                      <a:pt x="196850" y="311150"/>
                    </a:lnTo>
                    <a:lnTo>
                      <a:pt x="191770" y="318770"/>
                    </a:lnTo>
                    <a:lnTo>
                      <a:pt x="189865" y="311785"/>
                    </a:lnTo>
                    <a:lnTo>
                      <a:pt x="189865" y="311785"/>
                    </a:lnTo>
                    <a:close/>
                    <a:moveTo>
                      <a:pt x="228600" y="255270"/>
                    </a:moveTo>
                    <a:lnTo>
                      <a:pt x="230505" y="252095"/>
                    </a:lnTo>
                    <a:lnTo>
                      <a:pt x="234315" y="252730"/>
                    </a:lnTo>
                    <a:lnTo>
                      <a:pt x="231775" y="257810"/>
                    </a:lnTo>
                    <a:lnTo>
                      <a:pt x="228600" y="255270"/>
                    </a:lnTo>
                    <a:lnTo>
                      <a:pt x="228600" y="255270"/>
                    </a:lnTo>
                    <a:close/>
                    <a:moveTo>
                      <a:pt x="191135" y="223520"/>
                    </a:moveTo>
                    <a:lnTo>
                      <a:pt x="193675" y="226695"/>
                    </a:lnTo>
                    <a:lnTo>
                      <a:pt x="191770" y="229870"/>
                    </a:lnTo>
                    <a:lnTo>
                      <a:pt x="188595" y="227965"/>
                    </a:lnTo>
                    <a:lnTo>
                      <a:pt x="191135" y="223520"/>
                    </a:lnTo>
                    <a:lnTo>
                      <a:pt x="191135" y="223520"/>
                    </a:lnTo>
                    <a:close/>
                    <a:moveTo>
                      <a:pt x="201930" y="207645"/>
                    </a:moveTo>
                    <a:lnTo>
                      <a:pt x="194945" y="214630"/>
                    </a:lnTo>
                    <a:lnTo>
                      <a:pt x="194945" y="208280"/>
                    </a:lnTo>
                    <a:lnTo>
                      <a:pt x="200660" y="198755"/>
                    </a:lnTo>
                    <a:lnTo>
                      <a:pt x="201930" y="207645"/>
                    </a:lnTo>
                    <a:lnTo>
                      <a:pt x="201930" y="207645"/>
                    </a:lnTo>
                    <a:close/>
                    <a:moveTo>
                      <a:pt x="206375" y="203200"/>
                    </a:moveTo>
                    <a:lnTo>
                      <a:pt x="203835" y="199390"/>
                    </a:lnTo>
                    <a:lnTo>
                      <a:pt x="206375" y="196215"/>
                    </a:lnTo>
                    <a:lnTo>
                      <a:pt x="208915" y="197485"/>
                    </a:lnTo>
                    <a:lnTo>
                      <a:pt x="206375" y="203200"/>
                    </a:lnTo>
                    <a:lnTo>
                      <a:pt x="206375" y="203200"/>
                    </a:lnTo>
                    <a:close/>
                    <a:moveTo>
                      <a:pt x="224155" y="189230"/>
                    </a:moveTo>
                    <a:lnTo>
                      <a:pt x="223520" y="194310"/>
                    </a:lnTo>
                    <a:lnTo>
                      <a:pt x="212090" y="202565"/>
                    </a:lnTo>
                    <a:lnTo>
                      <a:pt x="213995" y="191770"/>
                    </a:lnTo>
                    <a:lnTo>
                      <a:pt x="224155" y="189230"/>
                    </a:lnTo>
                    <a:lnTo>
                      <a:pt x="224155" y="189230"/>
                    </a:lnTo>
                    <a:close/>
                    <a:moveTo>
                      <a:pt x="234315" y="175895"/>
                    </a:moveTo>
                    <a:lnTo>
                      <a:pt x="237490" y="170180"/>
                    </a:lnTo>
                    <a:lnTo>
                      <a:pt x="242570" y="174625"/>
                    </a:lnTo>
                    <a:lnTo>
                      <a:pt x="234315" y="175895"/>
                    </a:lnTo>
                    <a:lnTo>
                      <a:pt x="234315" y="175895"/>
                    </a:lnTo>
                    <a:close/>
                    <a:moveTo>
                      <a:pt x="242570" y="177800"/>
                    </a:moveTo>
                    <a:lnTo>
                      <a:pt x="242570" y="189865"/>
                    </a:lnTo>
                    <a:lnTo>
                      <a:pt x="236220" y="186690"/>
                    </a:lnTo>
                    <a:lnTo>
                      <a:pt x="227965" y="191770"/>
                    </a:lnTo>
                    <a:lnTo>
                      <a:pt x="228600" y="185420"/>
                    </a:lnTo>
                    <a:lnTo>
                      <a:pt x="242570" y="177800"/>
                    </a:lnTo>
                    <a:lnTo>
                      <a:pt x="242570" y="177800"/>
                    </a:lnTo>
                    <a:close/>
                    <a:moveTo>
                      <a:pt x="246380" y="147955"/>
                    </a:moveTo>
                    <a:lnTo>
                      <a:pt x="248285" y="156210"/>
                    </a:lnTo>
                    <a:lnTo>
                      <a:pt x="248285" y="166370"/>
                    </a:lnTo>
                    <a:lnTo>
                      <a:pt x="240030" y="168910"/>
                    </a:lnTo>
                    <a:lnTo>
                      <a:pt x="236855" y="165735"/>
                    </a:lnTo>
                    <a:lnTo>
                      <a:pt x="244475" y="160655"/>
                    </a:lnTo>
                    <a:lnTo>
                      <a:pt x="240030" y="160655"/>
                    </a:lnTo>
                    <a:lnTo>
                      <a:pt x="232410" y="167005"/>
                    </a:lnTo>
                    <a:lnTo>
                      <a:pt x="229870" y="163195"/>
                    </a:lnTo>
                    <a:lnTo>
                      <a:pt x="232410" y="156845"/>
                    </a:lnTo>
                    <a:lnTo>
                      <a:pt x="238125" y="158115"/>
                    </a:lnTo>
                    <a:lnTo>
                      <a:pt x="243205" y="151765"/>
                    </a:lnTo>
                    <a:lnTo>
                      <a:pt x="241935" y="148590"/>
                    </a:lnTo>
                    <a:lnTo>
                      <a:pt x="246380" y="147955"/>
                    </a:lnTo>
                    <a:lnTo>
                      <a:pt x="246380" y="147955"/>
                    </a:lnTo>
                    <a:close/>
                    <a:moveTo>
                      <a:pt x="253365" y="151130"/>
                    </a:moveTo>
                    <a:lnTo>
                      <a:pt x="250190" y="148590"/>
                    </a:lnTo>
                    <a:lnTo>
                      <a:pt x="250825" y="139700"/>
                    </a:lnTo>
                    <a:lnTo>
                      <a:pt x="259080" y="132715"/>
                    </a:lnTo>
                    <a:lnTo>
                      <a:pt x="259080" y="127000"/>
                    </a:lnTo>
                    <a:lnTo>
                      <a:pt x="267335" y="123825"/>
                    </a:lnTo>
                    <a:lnTo>
                      <a:pt x="268605" y="129540"/>
                    </a:lnTo>
                    <a:lnTo>
                      <a:pt x="262255" y="133985"/>
                    </a:lnTo>
                    <a:lnTo>
                      <a:pt x="261620" y="140335"/>
                    </a:lnTo>
                    <a:lnTo>
                      <a:pt x="253365" y="151130"/>
                    </a:lnTo>
                    <a:lnTo>
                      <a:pt x="253365" y="151130"/>
                    </a:lnTo>
                    <a:close/>
                    <a:moveTo>
                      <a:pt x="273685" y="154940"/>
                    </a:moveTo>
                    <a:lnTo>
                      <a:pt x="281940" y="162560"/>
                    </a:lnTo>
                    <a:lnTo>
                      <a:pt x="271145" y="173990"/>
                    </a:lnTo>
                    <a:lnTo>
                      <a:pt x="264160" y="177800"/>
                    </a:lnTo>
                    <a:lnTo>
                      <a:pt x="261620" y="182880"/>
                    </a:lnTo>
                    <a:lnTo>
                      <a:pt x="257175" y="180975"/>
                    </a:lnTo>
                    <a:lnTo>
                      <a:pt x="257810" y="174625"/>
                    </a:lnTo>
                    <a:lnTo>
                      <a:pt x="250190" y="184150"/>
                    </a:lnTo>
                    <a:lnTo>
                      <a:pt x="247015" y="184150"/>
                    </a:lnTo>
                    <a:lnTo>
                      <a:pt x="248285" y="176530"/>
                    </a:lnTo>
                    <a:lnTo>
                      <a:pt x="251460" y="174625"/>
                    </a:lnTo>
                    <a:lnTo>
                      <a:pt x="250825" y="168910"/>
                    </a:lnTo>
                    <a:lnTo>
                      <a:pt x="255270" y="163830"/>
                    </a:lnTo>
                    <a:lnTo>
                      <a:pt x="255270" y="158115"/>
                    </a:lnTo>
                    <a:lnTo>
                      <a:pt x="262890" y="146685"/>
                    </a:lnTo>
                    <a:lnTo>
                      <a:pt x="259080" y="163195"/>
                    </a:lnTo>
                    <a:lnTo>
                      <a:pt x="260350" y="168910"/>
                    </a:lnTo>
                    <a:lnTo>
                      <a:pt x="264795" y="161290"/>
                    </a:lnTo>
                    <a:lnTo>
                      <a:pt x="274955" y="160655"/>
                    </a:lnTo>
                    <a:lnTo>
                      <a:pt x="271145" y="155575"/>
                    </a:lnTo>
                    <a:lnTo>
                      <a:pt x="271145" y="151130"/>
                    </a:lnTo>
                    <a:lnTo>
                      <a:pt x="273685" y="154940"/>
                    </a:lnTo>
                    <a:lnTo>
                      <a:pt x="273685" y="154940"/>
                    </a:lnTo>
                    <a:close/>
                    <a:moveTo>
                      <a:pt x="273050" y="147955"/>
                    </a:moveTo>
                    <a:lnTo>
                      <a:pt x="271145" y="146050"/>
                    </a:lnTo>
                    <a:lnTo>
                      <a:pt x="275590" y="144145"/>
                    </a:lnTo>
                    <a:lnTo>
                      <a:pt x="281940" y="147320"/>
                    </a:lnTo>
                    <a:lnTo>
                      <a:pt x="281940" y="151765"/>
                    </a:lnTo>
                    <a:lnTo>
                      <a:pt x="273050" y="147955"/>
                    </a:lnTo>
                    <a:lnTo>
                      <a:pt x="273050" y="147955"/>
                    </a:lnTo>
                    <a:close/>
                    <a:moveTo>
                      <a:pt x="290195" y="156845"/>
                    </a:moveTo>
                    <a:lnTo>
                      <a:pt x="292100" y="149225"/>
                    </a:lnTo>
                    <a:lnTo>
                      <a:pt x="295275" y="154305"/>
                    </a:lnTo>
                    <a:lnTo>
                      <a:pt x="290195" y="156845"/>
                    </a:lnTo>
                    <a:lnTo>
                      <a:pt x="290195" y="156845"/>
                    </a:lnTo>
                    <a:close/>
                    <a:moveTo>
                      <a:pt x="311150" y="123825"/>
                    </a:moveTo>
                    <a:lnTo>
                      <a:pt x="309880" y="127635"/>
                    </a:lnTo>
                    <a:lnTo>
                      <a:pt x="311150" y="132715"/>
                    </a:lnTo>
                    <a:lnTo>
                      <a:pt x="304800" y="133985"/>
                    </a:lnTo>
                    <a:lnTo>
                      <a:pt x="302260" y="137795"/>
                    </a:lnTo>
                    <a:lnTo>
                      <a:pt x="295275" y="137160"/>
                    </a:lnTo>
                    <a:lnTo>
                      <a:pt x="294005" y="144780"/>
                    </a:lnTo>
                    <a:lnTo>
                      <a:pt x="291465" y="144780"/>
                    </a:lnTo>
                    <a:lnTo>
                      <a:pt x="291465" y="139065"/>
                    </a:lnTo>
                    <a:lnTo>
                      <a:pt x="286385" y="138430"/>
                    </a:lnTo>
                    <a:lnTo>
                      <a:pt x="291465" y="132080"/>
                    </a:lnTo>
                    <a:lnTo>
                      <a:pt x="285115" y="131445"/>
                    </a:lnTo>
                    <a:lnTo>
                      <a:pt x="287655" y="124460"/>
                    </a:lnTo>
                    <a:lnTo>
                      <a:pt x="295910" y="123825"/>
                    </a:lnTo>
                    <a:lnTo>
                      <a:pt x="288290" y="120015"/>
                    </a:lnTo>
                    <a:lnTo>
                      <a:pt x="292100" y="113030"/>
                    </a:lnTo>
                    <a:lnTo>
                      <a:pt x="296545" y="116840"/>
                    </a:lnTo>
                    <a:lnTo>
                      <a:pt x="295275" y="110490"/>
                    </a:lnTo>
                    <a:lnTo>
                      <a:pt x="304800" y="111760"/>
                    </a:lnTo>
                    <a:lnTo>
                      <a:pt x="306070" y="116840"/>
                    </a:lnTo>
                    <a:lnTo>
                      <a:pt x="310515" y="118110"/>
                    </a:lnTo>
                    <a:lnTo>
                      <a:pt x="311150" y="123825"/>
                    </a:lnTo>
                    <a:lnTo>
                      <a:pt x="311150" y="123825"/>
                    </a:lnTo>
                    <a:close/>
                    <a:moveTo>
                      <a:pt x="311150" y="105410"/>
                    </a:moveTo>
                    <a:lnTo>
                      <a:pt x="319405" y="104775"/>
                    </a:lnTo>
                    <a:lnTo>
                      <a:pt x="319405" y="100330"/>
                    </a:lnTo>
                    <a:lnTo>
                      <a:pt x="327025" y="100330"/>
                    </a:lnTo>
                    <a:lnTo>
                      <a:pt x="330835" y="95250"/>
                    </a:lnTo>
                    <a:lnTo>
                      <a:pt x="334645" y="101600"/>
                    </a:lnTo>
                    <a:lnTo>
                      <a:pt x="330200" y="106680"/>
                    </a:lnTo>
                    <a:lnTo>
                      <a:pt x="330200" y="111125"/>
                    </a:lnTo>
                    <a:lnTo>
                      <a:pt x="322580" y="111125"/>
                    </a:lnTo>
                    <a:lnTo>
                      <a:pt x="316865" y="113665"/>
                    </a:lnTo>
                    <a:lnTo>
                      <a:pt x="311150" y="105410"/>
                    </a:lnTo>
                    <a:lnTo>
                      <a:pt x="311150" y="105410"/>
                    </a:lnTo>
                    <a:close/>
                    <a:moveTo>
                      <a:pt x="336550" y="71120"/>
                    </a:moveTo>
                    <a:lnTo>
                      <a:pt x="335280" y="66675"/>
                    </a:lnTo>
                    <a:lnTo>
                      <a:pt x="340360" y="64770"/>
                    </a:lnTo>
                    <a:lnTo>
                      <a:pt x="336550" y="71120"/>
                    </a:lnTo>
                    <a:lnTo>
                      <a:pt x="336550" y="71120"/>
                    </a:lnTo>
                    <a:close/>
                    <a:moveTo>
                      <a:pt x="325120" y="83185"/>
                    </a:moveTo>
                    <a:lnTo>
                      <a:pt x="325755" y="76200"/>
                    </a:lnTo>
                    <a:lnTo>
                      <a:pt x="334010" y="73660"/>
                    </a:lnTo>
                    <a:lnTo>
                      <a:pt x="333375" y="78105"/>
                    </a:lnTo>
                    <a:cubicBezTo>
                      <a:pt x="332740" y="77470"/>
                      <a:pt x="325755" y="83185"/>
                      <a:pt x="325120" y="83185"/>
                    </a:cubicBezTo>
                    <a:lnTo>
                      <a:pt x="325120" y="83185"/>
                    </a:lnTo>
                    <a:close/>
                    <a:moveTo>
                      <a:pt x="346075" y="93980"/>
                    </a:moveTo>
                    <a:lnTo>
                      <a:pt x="347980" y="85725"/>
                    </a:lnTo>
                    <a:lnTo>
                      <a:pt x="350520" y="91440"/>
                    </a:lnTo>
                    <a:lnTo>
                      <a:pt x="346075" y="93980"/>
                    </a:lnTo>
                    <a:lnTo>
                      <a:pt x="346075" y="93980"/>
                    </a:lnTo>
                    <a:close/>
                    <a:moveTo>
                      <a:pt x="342900" y="92075"/>
                    </a:moveTo>
                    <a:lnTo>
                      <a:pt x="340995" y="94615"/>
                    </a:lnTo>
                    <a:lnTo>
                      <a:pt x="336550" y="94615"/>
                    </a:lnTo>
                    <a:lnTo>
                      <a:pt x="328930" y="86360"/>
                    </a:lnTo>
                    <a:lnTo>
                      <a:pt x="338455" y="78105"/>
                    </a:lnTo>
                    <a:lnTo>
                      <a:pt x="340995" y="81915"/>
                    </a:lnTo>
                    <a:lnTo>
                      <a:pt x="346075" y="81280"/>
                    </a:lnTo>
                    <a:lnTo>
                      <a:pt x="346710" y="83185"/>
                    </a:lnTo>
                    <a:lnTo>
                      <a:pt x="341630" y="86995"/>
                    </a:lnTo>
                    <a:lnTo>
                      <a:pt x="342900" y="92075"/>
                    </a:lnTo>
                    <a:lnTo>
                      <a:pt x="342900" y="92075"/>
                    </a:lnTo>
                    <a:close/>
                    <a:moveTo>
                      <a:pt x="359410" y="77470"/>
                    </a:moveTo>
                    <a:lnTo>
                      <a:pt x="356870" y="80010"/>
                    </a:lnTo>
                    <a:lnTo>
                      <a:pt x="349885" y="76835"/>
                    </a:lnTo>
                    <a:lnTo>
                      <a:pt x="349250" y="71120"/>
                    </a:lnTo>
                    <a:lnTo>
                      <a:pt x="346710" y="62865"/>
                    </a:lnTo>
                    <a:lnTo>
                      <a:pt x="349885" y="60325"/>
                    </a:lnTo>
                    <a:lnTo>
                      <a:pt x="351155" y="69215"/>
                    </a:lnTo>
                    <a:lnTo>
                      <a:pt x="356870" y="73660"/>
                    </a:lnTo>
                    <a:lnTo>
                      <a:pt x="359410" y="77470"/>
                    </a:lnTo>
                    <a:lnTo>
                      <a:pt x="359410" y="77470"/>
                    </a:lnTo>
                    <a:close/>
                    <a:moveTo>
                      <a:pt x="376555" y="86995"/>
                    </a:moveTo>
                    <a:lnTo>
                      <a:pt x="372745" y="81915"/>
                    </a:lnTo>
                    <a:lnTo>
                      <a:pt x="368300" y="80010"/>
                    </a:lnTo>
                    <a:lnTo>
                      <a:pt x="367665" y="69850"/>
                    </a:lnTo>
                    <a:lnTo>
                      <a:pt x="372110" y="66040"/>
                    </a:lnTo>
                    <a:lnTo>
                      <a:pt x="378460" y="71120"/>
                    </a:lnTo>
                    <a:lnTo>
                      <a:pt x="375920" y="77470"/>
                    </a:lnTo>
                    <a:lnTo>
                      <a:pt x="379730" y="82550"/>
                    </a:lnTo>
                    <a:lnTo>
                      <a:pt x="376555" y="86995"/>
                    </a:lnTo>
                    <a:lnTo>
                      <a:pt x="376555" y="86995"/>
                    </a:lnTo>
                    <a:close/>
                    <a:moveTo>
                      <a:pt x="422910" y="63500"/>
                    </a:moveTo>
                    <a:lnTo>
                      <a:pt x="416560" y="60960"/>
                    </a:lnTo>
                    <a:lnTo>
                      <a:pt x="409575" y="57785"/>
                    </a:lnTo>
                    <a:lnTo>
                      <a:pt x="414020" y="54610"/>
                    </a:lnTo>
                    <a:lnTo>
                      <a:pt x="420370" y="55245"/>
                    </a:lnTo>
                    <a:lnTo>
                      <a:pt x="423545" y="58420"/>
                    </a:lnTo>
                    <a:lnTo>
                      <a:pt x="422910" y="63500"/>
                    </a:lnTo>
                    <a:lnTo>
                      <a:pt x="422910" y="63500"/>
                    </a:lnTo>
                    <a:close/>
                    <a:moveTo>
                      <a:pt x="431165" y="58420"/>
                    </a:moveTo>
                    <a:lnTo>
                      <a:pt x="424180" y="50165"/>
                    </a:lnTo>
                    <a:lnTo>
                      <a:pt x="434975" y="40640"/>
                    </a:lnTo>
                    <a:lnTo>
                      <a:pt x="436880" y="47625"/>
                    </a:lnTo>
                    <a:lnTo>
                      <a:pt x="431800" y="53340"/>
                    </a:lnTo>
                    <a:lnTo>
                      <a:pt x="431165" y="58420"/>
                    </a:lnTo>
                    <a:lnTo>
                      <a:pt x="431165" y="58420"/>
                    </a:lnTo>
                    <a:close/>
                    <a:moveTo>
                      <a:pt x="417830" y="46355"/>
                    </a:moveTo>
                    <a:lnTo>
                      <a:pt x="413385" y="46990"/>
                    </a:lnTo>
                    <a:lnTo>
                      <a:pt x="403860" y="43815"/>
                    </a:lnTo>
                    <a:lnTo>
                      <a:pt x="401320" y="37465"/>
                    </a:lnTo>
                    <a:lnTo>
                      <a:pt x="407035" y="38735"/>
                    </a:lnTo>
                    <a:lnTo>
                      <a:pt x="412115" y="34925"/>
                    </a:lnTo>
                    <a:lnTo>
                      <a:pt x="415925" y="39370"/>
                    </a:lnTo>
                    <a:lnTo>
                      <a:pt x="419100" y="33020"/>
                    </a:lnTo>
                    <a:lnTo>
                      <a:pt x="422910" y="35560"/>
                    </a:lnTo>
                    <a:lnTo>
                      <a:pt x="433070" y="26670"/>
                    </a:lnTo>
                    <a:lnTo>
                      <a:pt x="434340" y="30480"/>
                    </a:lnTo>
                    <a:lnTo>
                      <a:pt x="417830" y="46355"/>
                    </a:lnTo>
                    <a:lnTo>
                      <a:pt x="417830" y="46355"/>
                    </a:lnTo>
                    <a:close/>
                    <a:moveTo>
                      <a:pt x="437515" y="33655"/>
                    </a:moveTo>
                    <a:cubicBezTo>
                      <a:pt x="438150" y="33655"/>
                      <a:pt x="445770" y="30480"/>
                      <a:pt x="445770" y="30480"/>
                    </a:cubicBezTo>
                    <a:lnTo>
                      <a:pt x="452755" y="35560"/>
                    </a:lnTo>
                    <a:lnTo>
                      <a:pt x="450850" y="41275"/>
                    </a:lnTo>
                    <a:lnTo>
                      <a:pt x="442595" y="44450"/>
                    </a:lnTo>
                    <a:lnTo>
                      <a:pt x="441960" y="38735"/>
                    </a:lnTo>
                    <a:lnTo>
                      <a:pt x="437515" y="33655"/>
                    </a:lnTo>
                    <a:lnTo>
                      <a:pt x="437515" y="33655"/>
                    </a:lnTo>
                    <a:close/>
                    <a:moveTo>
                      <a:pt x="454025" y="19050"/>
                    </a:moveTo>
                    <a:lnTo>
                      <a:pt x="452120" y="22225"/>
                    </a:lnTo>
                    <a:lnTo>
                      <a:pt x="449580" y="22860"/>
                    </a:lnTo>
                    <a:lnTo>
                      <a:pt x="445770" y="16510"/>
                    </a:lnTo>
                    <a:lnTo>
                      <a:pt x="451485" y="15240"/>
                    </a:lnTo>
                    <a:lnTo>
                      <a:pt x="454025" y="19050"/>
                    </a:lnTo>
                    <a:lnTo>
                      <a:pt x="454025" y="19050"/>
                    </a:lnTo>
                    <a:close/>
                    <a:moveTo>
                      <a:pt x="467360" y="8890"/>
                    </a:moveTo>
                    <a:lnTo>
                      <a:pt x="462915" y="8890"/>
                    </a:lnTo>
                    <a:lnTo>
                      <a:pt x="464820" y="4445"/>
                    </a:lnTo>
                    <a:lnTo>
                      <a:pt x="469265" y="4445"/>
                    </a:lnTo>
                    <a:lnTo>
                      <a:pt x="467360" y="8890"/>
                    </a:lnTo>
                    <a:lnTo>
                      <a:pt x="467360" y="8890"/>
                    </a:lnTo>
                    <a:close/>
                    <a:moveTo>
                      <a:pt x="476250" y="12065"/>
                    </a:moveTo>
                    <a:lnTo>
                      <a:pt x="476885" y="8890"/>
                    </a:lnTo>
                    <a:lnTo>
                      <a:pt x="479425" y="6350"/>
                    </a:lnTo>
                    <a:lnTo>
                      <a:pt x="483235" y="8255"/>
                    </a:lnTo>
                    <a:lnTo>
                      <a:pt x="486410" y="5715"/>
                    </a:lnTo>
                    <a:lnTo>
                      <a:pt x="487045" y="635"/>
                    </a:lnTo>
                    <a:lnTo>
                      <a:pt x="490855" y="3810"/>
                    </a:lnTo>
                    <a:lnTo>
                      <a:pt x="495935" y="5080"/>
                    </a:lnTo>
                    <a:lnTo>
                      <a:pt x="492125" y="10160"/>
                    </a:lnTo>
                    <a:lnTo>
                      <a:pt x="499745" y="10160"/>
                    </a:lnTo>
                    <a:lnTo>
                      <a:pt x="497205" y="17145"/>
                    </a:lnTo>
                    <a:lnTo>
                      <a:pt x="490855" y="18415"/>
                    </a:lnTo>
                    <a:lnTo>
                      <a:pt x="484505" y="13335"/>
                    </a:lnTo>
                    <a:lnTo>
                      <a:pt x="476250" y="12065"/>
                    </a:lnTo>
                    <a:close/>
                  </a:path>
                </a:pathLst>
              </a:custGeom>
              <a:solidFill>
                <a:schemeClr val="accent1"/>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19" name="Freeform 8">
                <a:extLst>
                  <a:ext uri="{FF2B5EF4-FFF2-40B4-BE49-F238E27FC236}">
                    <a16:creationId xmlns:a16="http://schemas.microsoft.com/office/drawing/2014/main" id="{6A07E3F8-3323-FA27-2786-0409A15BEC2A}"/>
                  </a:ext>
                </a:extLst>
              </p:cNvPr>
              <p:cNvSpPr/>
              <p:nvPr/>
            </p:nvSpPr>
            <p:spPr>
              <a:xfrm>
                <a:off x="10242589" y="2801684"/>
                <a:ext cx="560626" cy="387303"/>
              </a:xfrm>
              <a:custGeom>
                <a:avLst/>
                <a:gdLst>
                  <a:gd name="connsiteX0" fmla="*/ 157480 w 166370"/>
                  <a:gd name="connsiteY0" fmla="*/ 111125 h 114935"/>
                  <a:gd name="connsiteX1" fmla="*/ 161925 w 166370"/>
                  <a:gd name="connsiteY1" fmla="*/ 104140 h 114935"/>
                  <a:gd name="connsiteX2" fmla="*/ 161290 w 166370"/>
                  <a:gd name="connsiteY2" fmla="*/ 98425 h 114935"/>
                  <a:gd name="connsiteX3" fmla="*/ 166370 w 166370"/>
                  <a:gd name="connsiteY3" fmla="*/ 93980 h 114935"/>
                  <a:gd name="connsiteX4" fmla="*/ 166370 w 166370"/>
                  <a:gd name="connsiteY4" fmla="*/ 87630 h 114935"/>
                  <a:gd name="connsiteX5" fmla="*/ 151765 w 166370"/>
                  <a:gd name="connsiteY5" fmla="*/ 61595 h 114935"/>
                  <a:gd name="connsiteX6" fmla="*/ 154305 w 166370"/>
                  <a:gd name="connsiteY6" fmla="*/ 38100 h 114935"/>
                  <a:gd name="connsiteX7" fmla="*/ 158115 w 166370"/>
                  <a:gd name="connsiteY7" fmla="*/ 35560 h 114935"/>
                  <a:gd name="connsiteX8" fmla="*/ 160020 w 166370"/>
                  <a:gd name="connsiteY8" fmla="*/ 26670 h 114935"/>
                  <a:gd name="connsiteX9" fmla="*/ 165100 w 166370"/>
                  <a:gd name="connsiteY9" fmla="*/ 20320 h 114935"/>
                  <a:gd name="connsiteX10" fmla="*/ 165735 w 166370"/>
                  <a:gd name="connsiteY10" fmla="*/ 18415 h 114935"/>
                  <a:gd name="connsiteX11" fmla="*/ 165100 w 166370"/>
                  <a:gd name="connsiteY11" fmla="*/ 17145 h 114935"/>
                  <a:gd name="connsiteX12" fmla="*/ 161925 w 166370"/>
                  <a:gd name="connsiteY12" fmla="*/ 12065 h 114935"/>
                  <a:gd name="connsiteX13" fmla="*/ 161290 w 166370"/>
                  <a:gd name="connsiteY13" fmla="*/ 15240 h 114935"/>
                  <a:gd name="connsiteX14" fmla="*/ 136525 w 166370"/>
                  <a:gd name="connsiteY14" fmla="*/ 14605 h 114935"/>
                  <a:gd name="connsiteX15" fmla="*/ 125730 w 166370"/>
                  <a:gd name="connsiteY15" fmla="*/ 7620 h 114935"/>
                  <a:gd name="connsiteX16" fmla="*/ 114300 w 166370"/>
                  <a:gd name="connsiteY16" fmla="*/ 7620 h 114935"/>
                  <a:gd name="connsiteX17" fmla="*/ 107950 w 166370"/>
                  <a:gd name="connsiteY17" fmla="*/ 4445 h 114935"/>
                  <a:gd name="connsiteX18" fmla="*/ 102870 w 166370"/>
                  <a:gd name="connsiteY18" fmla="*/ 5715 h 114935"/>
                  <a:gd name="connsiteX19" fmla="*/ 96520 w 166370"/>
                  <a:gd name="connsiteY19" fmla="*/ 0 h 114935"/>
                  <a:gd name="connsiteX20" fmla="*/ 95885 w 166370"/>
                  <a:gd name="connsiteY20" fmla="*/ 4445 h 114935"/>
                  <a:gd name="connsiteX21" fmla="*/ 92075 w 166370"/>
                  <a:gd name="connsiteY21" fmla="*/ 3810 h 114935"/>
                  <a:gd name="connsiteX22" fmla="*/ 92075 w 166370"/>
                  <a:gd name="connsiteY22" fmla="*/ 6350 h 114935"/>
                  <a:gd name="connsiteX23" fmla="*/ 95885 w 166370"/>
                  <a:gd name="connsiteY23" fmla="*/ 9525 h 114935"/>
                  <a:gd name="connsiteX24" fmla="*/ 90170 w 166370"/>
                  <a:gd name="connsiteY24" fmla="*/ 13335 h 114935"/>
                  <a:gd name="connsiteX25" fmla="*/ 87630 w 166370"/>
                  <a:gd name="connsiteY25" fmla="*/ 11430 h 114935"/>
                  <a:gd name="connsiteX26" fmla="*/ 76835 w 166370"/>
                  <a:gd name="connsiteY26" fmla="*/ 10795 h 114935"/>
                  <a:gd name="connsiteX27" fmla="*/ 74930 w 166370"/>
                  <a:gd name="connsiteY27" fmla="*/ 8255 h 114935"/>
                  <a:gd name="connsiteX28" fmla="*/ 73025 w 166370"/>
                  <a:gd name="connsiteY28" fmla="*/ 14605 h 114935"/>
                  <a:gd name="connsiteX29" fmla="*/ 67310 w 166370"/>
                  <a:gd name="connsiteY29" fmla="*/ 13970 h 114935"/>
                  <a:gd name="connsiteX30" fmla="*/ 60960 w 166370"/>
                  <a:gd name="connsiteY30" fmla="*/ 15875 h 114935"/>
                  <a:gd name="connsiteX31" fmla="*/ 59690 w 166370"/>
                  <a:gd name="connsiteY31" fmla="*/ 20955 h 114935"/>
                  <a:gd name="connsiteX32" fmla="*/ 55880 w 166370"/>
                  <a:gd name="connsiteY32" fmla="*/ 20320 h 114935"/>
                  <a:gd name="connsiteX33" fmla="*/ 45720 w 166370"/>
                  <a:gd name="connsiteY33" fmla="*/ 24765 h 114935"/>
                  <a:gd name="connsiteX34" fmla="*/ 41910 w 166370"/>
                  <a:gd name="connsiteY34" fmla="*/ 30480 h 114935"/>
                  <a:gd name="connsiteX35" fmla="*/ 41910 w 166370"/>
                  <a:gd name="connsiteY35" fmla="*/ 50165 h 114935"/>
                  <a:gd name="connsiteX36" fmla="*/ 45720 w 166370"/>
                  <a:gd name="connsiteY36" fmla="*/ 50800 h 114935"/>
                  <a:gd name="connsiteX37" fmla="*/ 47625 w 166370"/>
                  <a:gd name="connsiteY37" fmla="*/ 48895 h 114935"/>
                  <a:gd name="connsiteX38" fmla="*/ 53340 w 166370"/>
                  <a:gd name="connsiteY38" fmla="*/ 49530 h 114935"/>
                  <a:gd name="connsiteX39" fmla="*/ 50800 w 166370"/>
                  <a:gd name="connsiteY39" fmla="*/ 53975 h 114935"/>
                  <a:gd name="connsiteX40" fmla="*/ 46355 w 166370"/>
                  <a:gd name="connsiteY40" fmla="*/ 54610 h 114935"/>
                  <a:gd name="connsiteX41" fmla="*/ 46990 w 166370"/>
                  <a:gd name="connsiteY41" fmla="*/ 62865 h 114935"/>
                  <a:gd name="connsiteX42" fmla="*/ 52070 w 166370"/>
                  <a:gd name="connsiteY42" fmla="*/ 71120 h 114935"/>
                  <a:gd name="connsiteX43" fmla="*/ 60960 w 166370"/>
                  <a:gd name="connsiteY43" fmla="*/ 79375 h 114935"/>
                  <a:gd name="connsiteX44" fmla="*/ 64135 w 166370"/>
                  <a:gd name="connsiteY44" fmla="*/ 78740 h 114935"/>
                  <a:gd name="connsiteX45" fmla="*/ 64770 w 166370"/>
                  <a:gd name="connsiteY45" fmla="*/ 73660 h 114935"/>
                  <a:gd name="connsiteX46" fmla="*/ 71120 w 166370"/>
                  <a:gd name="connsiteY46" fmla="*/ 68580 h 114935"/>
                  <a:gd name="connsiteX47" fmla="*/ 73660 w 166370"/>
                  <a:gd name="connsiteY47" fmla="*/ 73025 h 114935"/>
                  <a:gd name="connsiteX48" fmla="*/ 70485 w 166370"/>
                  <a:gd name="connsiteY48" fmla="*/ 89535 h 114935"/>
                  <a:gd name="connsiteX49" fmla="*/ 70485 w 166370"/>
                  <a:gd name="connsiteY49" fmla="*/ 93345 h 114935"/>
                  <a:gd name="connsiteX50" fmla="*/ 73660 w 166370"/>
                  <a:gd name="connsiteY50" fmla="*/ 92075 h 114935"/>
                  <a:gd name="connsiteX51" fmla="*/ 83185 w 166370"/>
                  <a:gd name="connsiteY51" fmla="*/ 86360 h 114935"/>
                  <a:gd name="connsiteX52" fmla="*/ 90805 w 166370"/>
                  <a:gd name="connsiteY52" fmla="*/ 84455 h 114935"/>
                  <a:gd name="connsiteX53" fmla="*/ 98425 w 166370"/>
                  <a:gd name="connsiteY53" fmla="*/ 90170 h 114935"/>
                  <a:gd name="connsiteX54" fmla="*/ 102235 w 166370"/>
                  <a:gd name="connsiteY54" fmla="*/ 89535 h 114935"/>
                  <a:gd name="connsiteX55" fmla="*/ 103505 w 166370"/>
                  <a:gd name="connsiteY55" fmla="*/ 83820 h 114935"/>
                  <a:gd name="connsiteX56" fmla="*/ 107950 w 166370"/>
                  <a:gd name="connsiteY56" fmla="*/ 86995 h 114935"/>
                  <a:gd name="connsiteX57" fmla="*/ 110490 w 166370"/>
                  <a:gd name="connsiteY57" fmla="*/ 91440 h 114935"/>
                  <a:gd name="connsiteX58" fmla="*/ 114300 w 166370"/>
                  <a:gd name="connsiteY58" fmla="*/ 91440 h 114935"/>
                  <a:gd name="connsiteX59" fmla="*/ 123825 w 166370"/>
                  <a:gd name="connsiteY59" fmla="*/ 97790 h 114935"/>
                  <a:gd name="connsiteX60" fmla="*/ 127000 w 166370"/>
                  <a:gd name="connsiteY60" fmla="*/ 104775 h 114935"/>
                  <a:gd name="connsiteX61" fmla="*/ 132715 w 166370"/>
                  <a:gd name="connsiteY61" fmla="*/ 107950 h 114935"/>
                  <a:gd name="connsiteX62" fmla="*/ 137160 w 166370"/>
                  <a:gd name="connsiteY62" fmla="*/ 114935 h 114935"/>
                  <a:gd name="connsiteX63" fmla="*/ 147955 w 166370"/>
                  <a:gd name="connsiteY63" fmla="*/ 110490 h 114935"/>
                  <a:gd name="connsiteX64" fmla="*/ 157480 w 166370"/>
                  <a:gd name="connsiteY64" fmla="*/ 111125 h 114935"/>
                  <a:gd name="connsiteX65" fmla="*/ 157480 w 166370"/>
                  <a:gd name="connsiteY65" fmla="*/ 111125 h 114935"/>
                  <a:gd name="connsiteX66" fmla="*/ 31115 w 166370"/>
                  <a:gd name="connsiteY66" fmla="*/ 38100 h 114935"/>
                  <a:gd name="connsiteX67" fmla="*/ 36830 w 166370"/>
                  <a:gd name="connsiteY67" fmla="*/ 37465 h 114935"/>
                  <a:gd name="connsiteX68" fmla="*/ 38100 w 166370"/>
                  <a:gd name="connsiteY68" fmla="*/ 40640 h 114935"/>
                  <a:gd name="connsiteX69" fmla="*/ 32385 w 166370"/>
                  <a:gd name="connsiteY69" fmla="*/ 41275 h 114935"/>
                  <a:gd name="connsiteX70" fmla="*/ 31115 w 166370"/>
                  <a:gd name="connsiteY70" fmla="*/ 38100 h 114935"/>
                  <a:gd name="connsiteX71" fmla="*/ 31115 w 166370"/>
                  <a:gd name="connsiteY71" fmla="*/ 38100 h 114935"/>
                  <a:gd name="connsiteX72" fmla="*/ 20320 w 166370"/>
                  <a:gd name="connsiteY72" fmla="*/ 53340 h 114935"/>
                  <a:gd name="connsiteX73" fmla="*/ 16510 w 166370"/>
                  <a:gd name="connsiteY73" fmla="*/ 46990 h 114935"/>
                  <a:gd name="connsiteX74" fmla="*/ 11430 w 166370"/>
                  <a:gd name="connsiteY74" fmla="*/ 47625 h 114935"/>
                  <a:gd name="connsiteX75" fmla="*/ 6350 w 166370"/>
                  <a:gd name="connsiteY75" fmla="*/ 50165 h 114935"/>
                  <a:gd name="connsiteX76" fmla="*/ 3810 w 166370"/>
                  <a:gd name="connsiteY76" fmla="*/ 48260 h 114935"/>
                  <a:gd name="connsiteX77" fmla="*/ 13335 w 166370"/>
                  <a:gd name="connsiteY77" fmla="*/ 43815 h 114935"/>
                  <a:gd name="connsiteX78" fmla="*/ 16510 w 166370"/>
                  <a:gd name="connsiteY78" fmla="*/ 40005 h 114935"/>
                  <a:gd name="connsiteX79" fmla="*/ 17145 w 166370"/>
                  <a:gd name="connsiteY79" fmla="*/ 37465 h 114935"/>
                  <a:gd name="connsiteX80" fmla="*/ 20320 w 166370"/>
                  <a:gd name="connsiteY80" fmla="*/ 38100 h 114935"/>
                  <a:gd name="connsiteX81" fmla="*/ 23495 w 166370"/>
                  <a:gd name="connsiteY81" fmla="*/ 41275 h 114935"/>
                  <a:gd name="connsiteX82" fmla="*/ 29210 w 166370"/>
                  <a:gd name="connsiteY82" fmla="*/ 41910 h 114935"/>
                  <a:gd name="connsiteX83" fmla="*/ 31750 w 166370"/>
                  <a:gd name="connsiteY83" fmla="*/ 48260 h 114935"/>
                  <a:gd name="connsiteX84" fmla="*/ 27940 w 166370"/>
                  <a:gd name="connsiteY84" fmla="*/ 46990 h 114935"/>
                  <a:gd name="connsiteX85" fmla="*/ 22860 w 166370"/>
                  <a:gd name="connsiteY85" fmla="*/ 50800 h 114935"/>
                  <a:gd name="connsiteX86" fmla="*/ 20320 w 166370"/>
                  <a:gd name="connsiteY86" fmla="*/ 53340 h 114935"/>
                  <a:gd name="connsiteX87" fmla="*/ 20320 w 166370"/>
                  <a:gd name="connsiteY87" fmla="*/ 53340 h 114935"/>
                  <a:gd name="connsiteX88" fmla="*/ 31750 w 166370"/>
                  <a:gd name="connsiteY88" fmla="*/ 57785 h 114935"/>
                  <a:gd name="connsiteX89" fmla="*/ 31115 w 166370"/>
                  <a:gd name="connsiteY89" fmla="*/ 53975 h 114935"/>
                  <a:gd name="connsiteX90" fmla="*/ 39370 w 166370"/>
                  <a:gd name="connsiteY90" fmla="*/ 53975 h 114935"/>
                  <a:gd name="connsiteX91" fmla="*/ 41910 w 166370"/>
                  <a:gd name="connsiteY91" fmla="*/ 60960 h 114935"/>
                  <a:gd name="connsiteX92" fmla="*/ 38735 w 166370"/>
                  <a:gd name="connsiteY92" fmla="*/ 62865 h 114935"/>
                  <a:gd name="connsiteX93" fmla="*/ 31750 w 166370"/>
                  <a:gd name="connsiteY93" fmla="*/ 57785 h 114935"/>
                  <a:gd name="connsiteX94" fmla="*/ 31750 w 166370"/>
                  <a:gd name="connsiteY94" fmla="*/ 57785 h 114935"/>
                  <a:gd name="connsiteX95" fmla="*/ 3810 w 166370"/>
                  <a:gd name="connsiteY95" fmla="*/ 93345 h 114935"/>
                  <a:gd name="connsiteX96" fmla="*/ 6350 w 166370"/>
                  <a:gd name="connsiteY96" fmla="*/ 93980 h 114935"/>
                  <a:gd name="connsiteX97" fmla="*/ 10795 w 166370"/>
                  <a:gd name="connsiteY97" fmla="*/ 90170 h 114935"/>
                  <a:gd name="connsiteX98" fmla="*/ 10795 w 166370"/>
                  <a:gd name="connsiteY98" fmla="*/ 86995 h 114935"/>
                  <a:gd name="connsiteX99" fmla="*/ 15240 w 166370"/>
                  <a:gd name="connsiteY99" fmla="*/ 78740 h 114935"/>
                  <a:gd name="connsiteX100" fmla="*/ 23495 w 166370"/>
                  <a:gd name="connsiteY100" fmla="*/ 76835 h 114935"/>
                  <a:gd name="connsiteX101" fmla="*/ 27305 w 166370"/>
                  <a:gd name="connsiteY101" fmla="*/ 72390 h 114935"/>
                  <a:gd name="connsiteX102" fmla="*/ 31115 w 166370"/>
                  <a:gd name="connsiteY102" fmla="*/ 67310 h 114935"/>
                  <a:gd name="connsiteX103" fmla="*/ 35560 w 166370"/>
                  <a:gd name="connsiteY103" fmla="*/ 67945 h 114935"/>
                  <a:gd name="connsiteX104" fmla="*/ 36830 w 166370"/>
                  <a:gd name="connsiteY104" fmla="*/ 67310 h 114935"/>
                  <a:gd name="connsiteX105" fmla="*/ 35560 w 166370"/>
                  <a:gd name="connsiteY105" fmla="*/ 65405 h 114935"/>
                  <a:gd name="connsiteX106" fmla="*/ 32385 w 166370"/>
                  <a:gd name="connsiteY106" fmla="*/ 63500 h 114935"/>
                  <a:gd name="connsiteX107" fmla="*/ 27940 w 166370"/>
                  <a:gd name="connsiteY107" fmla="*/ 59690 h 114935"/>
                  <a:gd name="connsiteX108" fmla="*/ 18415 w 166370"/>
                  <a:gd name="connsiteY108" fmla="*/ 59055 h 114935"/>
                  <a:gd name="connsiteX109" fmla="*/ 15875 w 166370"/>
                  <a:gd name="connsiteY109" fmla="*/ 57785 h 114935"/>
                  <a:gd name="connsiteX110" fmla="*/ 12700 w 166370"/>
                  <a:gd name="connsiteY110" fmla="*/ 61595 h 114935"/>
                  <a:gd name="connsiteX111" fmla="*/ 10795 w 166370"/>
                  <a:gd name="connsiteY111" fmla="*/ 62230 h 114935"/>
                  <a:gd name="connsiteX112" fmla="*/ 7620 w 166370"/>
                  <a:gd name="connsiteY112" fmla="*/ 66040 h 114935"/>
                  <a:gd name="connsiteX113" fmla="*/ 6350 w 166370"/>
                  <a:gd name="connsiteY113" fmla="*/ 62865 h 114935"/>
                  <a:gd name="connsiteX114" fmla="*/ 3175 w 166370"/>
                  <a:gd name="connsiteY114" fmla="*/ 61595 h 114935"/>
                  <a:gd name="connsiteX115" fmla="*/ 3175 w 166370"/>
                  <a:gd name="connsiteY115" fmla="*/ 64135 h 114935"/>
                  <a:gd name="connsiteX116" fmla="*/ 0 w 166370"/>
                  <a:gd name="connsiteY116" fmla="*/ 65405 h 114935"/>
                  <a:gd name="connsiteX117" fmla="*/ 4445 w 166370"/>
                  <a:gd name="connsiteY117" fmla="*/ 66675 h 114935"/>
                  <a:gd name="connsiteX118" fmla="*/ 4445 w 166370"/>
                  <a:gd name="connsiteY118" fmla="*/ 69850 h 114935"/>
                  <a:gd name="connsiteX119" fmla="*/ 1270 w 166370"/>
                  <a:gd name="connsiteY119" fmla="*/ 72390 h 114935"/>
                  <a:gd name="connsiteX120" fmla="*/ 1270 w 166370"/>
                  <a:gd name="connsiteY120" fmla="*/ 76200 h 114935"/>
                  <a:gd name="connsiteX121" fmla="*/ 5715 w 166370"/>
                  <a:gd name="connsiteY121" fmla="*/ 77470 h 114935"/>
                  <a:gd name="connsiteX122" fmla="*/ 10795 w 166370"/>
                  <a:gd name="connsiteY122" fmla="*/ 81915 h 114935"/>
                  <a:gd name="connsiteX123" fmla="*/ 8890 w 166370"/>
                  <a:gd name="connsiteY123" fmla="*/ 86360 h 114935"/>
                  <a:gd name="connsiteX124" fmla="*/ 6350 w 166370"/>
                  <a:gd name="connsiteY124" fmla="*/ 85725 h 114935"/>
                  <a:gd name="connsiteX125" fmla="*/ 3810 w 166370"/>
                  <a:gd name="connsiteY125" fmla="*/ 93345 h 114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166370" h="114935">
                    <a:moveTo>
                      <a:pt x="157480" y="111125"/>
                    </a:moveTo>
                    <a:lnTo>
                      <a:pt x="161925" y="104140"/>
                    </a:lnTo>
                    <a:lnTo>
                      <a:pt x="161290" y="98425"/>
                    </a:lnTo>
                    <a:lnTo>
                      <a:pt x="166370" y="93980"/>
                    </a:lnTo>
                    <a:lnTo>
                      <a:pt x="166370" y="87630"/>
                    </a:lnTo>
                    <a:lnTo>
                      <a:pt x="151765" y="61595"/>
                    </a:lnTo>
                    <a:lnTo>
                      <a:pt x="154305" y="38100"/>
                    </a:lnTo>
                    <a:lnTo>
                      <a:pt x="158115" y="35560"/>
                    </a:lnTo>
                    <a:lnTo>
                      <a:pt x="160020" y="26670"/>
                    </a:lnTo>
                    <a:lnTo>
                      <a:pt x="165100" y="20320"/>
                    </a:lnTo>
                    <a:lnTo>
                      <a:pt x="165735" y="18415"/>
                    </a:lnTo>
                    <a:lnTo>
                      <a:pt x="165100" y="17145"/>
                    </a:lnTo>
                    <a:lnTo>
                      <a:pt x="161925" y="12065"/>
                    </a:lnTo>
                    <a:lnTo>
                      <a:pt x="161290" y="15240"/>
                    </a:lnTo>
                    <a:lnTo>
                      <a:pt x="136525" y="14605"/>
                    </a:lnTo>
                    <a:lnTo>
                      <a:pt x="125730" y="7620"/>
                    </a:lnTo>
                    <a:lnTo>
                      <a:pt x="114300" y="7620"/>
                    </a:lnTo>
                    <a:lnTo>
                      <a:pt x="107950" y="4445"/>
                    </a:lnTo>
                    <a:lnTo>
                      <a:pt x="102870" y="5715"/>
                    </a:lnTo>
                    <a:lnTo>
                      <a:pt x="96520" y="0"/>
                    </a:lnTo>
                    <a:lnTo>
                      <a:pt x="95885" y="4445"/>
                    </a:lnTo>
                    <a:lnTo>
                      <a:pt x="92075" y="3810"/>
                    </a:lnTo>
                    <a:lnTo>
                      <a:pt x="92075" y="6350"/>
                    </a:lnTo>
                    <a:lnTo>
                      <a:pt x="95885" y="9525"/>
                    </a:lnTo>
                    <a:lnTo>
                      <a:pt x="90170" y="13335"/>
                    </a:lnTo>
                    <a:lnTo>
                      <a:pt x="87630" y="11430"/>
                    </a:lnTo>
                    <a:lnTo>
                      <a:pt x="76835" y="10795"/>
                    </a:lnTo>
                    <a:lnTo>
                      <a:pt x="74930" y="8255"/>
                    </a:lnTo>
                    <a:lnTo>
                      <a:pt x="73025" y="14605"/>
                    </a:lnTo>
                    <a:lnTo>
                      <a:pt x="67310" y="13970"/>
                    </a:lnTo>
                    <a:lnTo>
                      <a:pt x="60960" y="15875"/>
                    </a:lnTo>
                    <a:lnTo>
                      <a:pt x="59690" y="20955"/>
                    </a:lnTo>
                    <a:lnTo>
                      <a:pt x="55880" y="20320"/>
                    </a:lnTo>
                    <a:lnTo>
                      <a:pt x="45720" y="24765"/>
                    </a:lnTo>
                    <a:lnTo>
                      <a:pt x="41910" y="30480"/>
                    </a:lnTo>
                    <a:lnTo>
                      <a:pt x="41910" y="50165"/>
                    </a:lnTo>
                    <a:lnTo>
                      <a:pt x="45720" y="50800"/>
                    </a:lnTo>
                    <a:lnTo>
                      <a:pt x="47625" y="48895"/>
                    </a:lnTo>
                    <a:lnTo>
                      <a:pt x="53340" y="49530"/>
                    </a:lnTo>
                    <a:lnTo>
                      <a:pt x="50800" y="53975"/>
                    </a:lnTo>
                    <a:lnTo>
                      <a:pt x="46355" y="54610"/>
                    </a:lnTo>
                    <a:lnTo>
                      <a:pt x="46990" y="62865"/>
                    </a:lnTo>
                    <a:lnTo>
                      <a:pt x="52070" y="71120"/>
                    </a:lnTo>
                    <a:lnTo>
                      <a:pt x="60960" y="79375"/>
                    </a:lnTo>
                    <a:lnTo>
                      <a:pt x="64135" y="78740"/>
                    </a:lnTo>
                    <a:lnTo>
                      <a:pt x="64770" y="73660"/>
                    </a:lnTo>
                    <a:lnTo>
                      <a:pt x="71120" y="68580"/>
                    </a:lnTo>
                    <a:lnTo>
                      <a:pt x="73660" y="73025"/>
                    </a:lnTo>
                    <a:lnTo>
                      <a:pt x="70485" y="89535"/>
                    </a:lnTo>
                    <a:lnTo>
                      <a:pt x="70485" y="93345"/>
                    </a:lnTo>
                    <a:lnTo>
                      <a:pt x="73660" y="92075"/>
                    </a:lnTo>
                    <a:lnTo>
                      <a:pt x="83185" y="86360"/>
                    </a:lnTo>
                    <a:lnTo>
                      <a:pt x="90805" y="84455"/>
                    </a:lnTo>
                    <a:lnTo>
                      <a:pt x="98425" y="90170"/>
                    </a:lnTo>
                    <a:lnTo>
                      <a:pt x="102235" y="89535"/>
                    </a:lnTo>
                    <a:lnTo>
                      <a:pt x="103505" y="83820"/>
                    </a:lnTo>
                    <a:lnTo>
                      <a:pt x="107950" y="86995"/>
                    </a:lnTo>
                    <a:lnTo>
                      <a:pt x="110490" y="91440"/>
                    </a:lnTo>
                    <a:lnTo>
                      <a:pt x="114300" y="91440"/>
                    </a:lnTo>
                    <a:lnTo>
                      <a:pt x="123825" y="97790"/>
                    </a:lnTo>
                    <a:lnTo>
                      <a:pt x="127000" y="104775"/>
                    </a:lnTo>
                    <a:lnTo>
                      <a:pt x="132715" y="107950"/>
                    </a:lnTo>
                    <a:lnTo>
                      <a:pt x="137160" y="114935"/>
                    </a:lnTo>
                    <a:lnTo>
                      <a:pt x="147955" y="110490"/>
                    </a:lnTo>
                    <a:lnTo>
                      <a:pt x="157480" y="111125"/>
                    </a:lnTo>
                    <a:lnTo>
                      <a:pt x="157480" y="111125"/>
                    </a:lnTo>
                    <a:close/>
                    <a:moveTo>
                      <a:pt x="31115" y="38100"/>
                    </a:moveTo>
                    <a:lnTo>
                      <a:pt x="36830" y="37465"/>
                    </a:lnTo>
                    <a:lnTo>
                      <a:pt x="38100" y="40640"/>
                    </a:lnTo>
                    <a:lnTo>
                      <a:pt x="32385" y="41275"/>
                    </a:lnTo>
                    <a:lnTo>
                      <a:pt x="31115" y="38100"/>
                    </a:lnTo>
                    <a:lnTo>
                      <a:pt x="31115" y="38100"/>
                    </a:lnTo>
                    <a:close/>
                    <a:moveTo>
                      <a:pt x="20320" y="53340"/>
                    </a:moveTo>
                    <a:lnTo>
                      <a:pt x="16510" y="46990"/>
                    </a:lnTo>
                    <a:lnTo>
                      <a:pt x="11430" y="47625"/>
                    </a:lnTo>
                    <a:lnTo>
                      <a:pt x="6350" y="50165"/>
                    </a:lnTo>
                    <a:lnTo>
                      <a:pt x="3810" y="48260"/>
                    </a:lnTo>
                    <a:lnTo>
                      <a:pt x="13335" y="43815"/>
                    </a:lnTo>
                    <a:lnTo>
                      <a:pt x="16510" y="40005"/>
                    </a:lnTo>
                    <a:lnTo>
                      <a:pt x="17145" y="37465"/>
                    </a:lnTo>
                    <a:lnTo>
                      <a:pt x="20320" y="38100"/>
                    </a:lnTo>
                    <a:lnTo>
                      <a:pt x="23495" y="41275"/>
                    </a:lnTo>
                    <a:lnTo>
                      <a:pt x="29210" y="41910"/>
                    </a:lnTo>
                    <a:lnTo>
                      <a:pt x="31750" y="48260"/>
                    </a:lnTo>
                    <a:lnTo>
                      <a:pt x="27940" y="46990"/>
                    </a:lnTo>
                    <a:lnTo>
                      <a:pt x="22860" y="50800"/>
                    </a:lnTo>
                    <a:lnTo>
                      <a:pt x="20320" y="53340"/>
                    </a:lnTo>
                    <a:lnTo>
                      <a:pt x="20320" y="53340"/>
                    </a:lnTo>
                    <a:close/>
                    <a:moveTo>
                      <a:pt x="31750" y="57785"/>
                    </a:moveTo>
                    <a:lnTo>
                      <a:pt x="31115" y="53975"/>
                    </a:lnTo>
                    <a:lnTo>
                      <a:pt x="39370" y="53975"/>
                    </a:lnTo>
                    <a:lnTo>
                      <a:pt x="41910" y="60960"/>
                    </a:lnTo>
                    <a:lnTo>
                      <a:pt x="38735" y="62865"/>
                    </a:lnTo>
                    <a:lnTo>
                      <a:pt x="31750" y="57785"/>
                    </a:lnTo>
                    <a:lnTo>
                      <a:pt x="31750" y="57785"/>
                    </a:lnTo>
                    <a:close/>
                    <a:moveTo>
                      <a:pt x="3810" y="93345"/>
                    </a:moveTo>
                    <a:lnTo>
                      <a:pt x="6350" y="93980"/>
                    </a:lnTo>
                    <a:lnTo>
                      <a:pt x="10795" y="90170"/>
                    </a:lnTo>
                    <a:lnTo>
                      <a:pt x="10795" y="86995"/>
                    </a:lnTo>
                    <a:lnTo>
                      <a:pt x="15240" y="78740"/>
                    </a:lnTo>
                    <a:lnTo>
                      <a:pt x="23495" y="76835"/>
                    </a:lnTo>
                    <a:lnTo>
                      <a:pt x="27305" y="72390"/>
                    </a:lnTo>
                    <a:lnTo>
                      <a:pt x="31115" y="67310"/>
                    </a:lnTo>
                    <a:lnTo>
                      <a:pt x="35560" y="67945"/>
                    </a:lnTo>
                    <a:lnTo>
                      <a:pt x="36830" y="67310"/>
                    </a:lnTo>
                    <a:lnTo>
                      <a:pt x="35560" y="65405"/>
                    </a:lnTo>
                    <a:lnTo>
                      <a:pt x="32385" y="63500"/>
                    </a:lnTo>
                    <a:lnTo>
                      <a:pt x="27940" y="59690"/>
                    </a:lnTo>
                    <a:lnTo>
                      <a:pt x="18415" y="59055"/>
                    </a:lnTo>
                    <a:lnTo>
                      <a:pt x="15875" y="57785"/>
                    </a:lnTo>
                    <a:lnTo>
                      <a:pt x="12700" y="61595"/>
                    </a:lnTo>
                    <a:lnTo>
                      <a:pt x="10795" y="62230"/>
                    </a:lnTo>
                    <a:lnTo>
                      <a:pt x="7620" y="66040"/>
                    </a:lnTo>
                    <a:lnTo>
                      <a:pt x="6350" y="62865"/>
                    </a:lnTo>
                    <a:lnTo>
                      <a:pt x="3175" y="61595"/>
                    </a:lnTo>
                    <a:lnTo>
                      <a:pt x="3175" y="64135"/>
                    </a:lnTo>
                    <a:lnTo>
                      <a:pt x="0" y="65405"/>
                    </a:lnTo>
                    <a:lnTo>
                      <a:pt x="4445" y="66675"/>
                    </a:lnTo>
                    <a:lnTo>
                      <a:pt x="4445" y="69850"/>
                    </a:lnTo>
                    <a:lnTo>
                      <a:pt x="1270" y="72390"/>
                    </a:lnTo>
                    <a:lnTo>
                      <a:pt x="1270" y="76200"/>
                    </a:lnTo>
                    <a:lnTo>
                      <a:pt x="5715" y="77470"/>
                    </a:lnTo>
                    <a:lnTo>
                      <a:pt x="10795" y="81915"/>
                    </a:lnTo>
                    <a:lnTo>
                      <a:pt x="8890" y="86360"/>
                    </a:lnTo>
                    <a:lnTo>
                      <a:pt x="6350" y="85725"/>
                    </a:lnTo>
                    <a:lnTo>
                      <a:pt x="3810" y="9334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20" name="Freeform 9">
                <a:extLst>
                  <a:ext uri="{FF2B5EF4-FFF2-40B4-BE49-F238E27FC236}">
                    <a16:creationId xmlns:a16="http://schemas.microsoft.com/office/drawing/2014/main" id="{AB35604B-66FD-1E68-27B3-9AE659A99C5C}"/>
                  </a:ext>
                </a:extLst>
              </p:cNvPr>
              <p:cNvSpPr/>
              <p:nvPr/>
            </p:nvSpPr>
            <p:spPr>
              <a:xfrm>
                <a:off x="10184815" y="3082001"/>
                <a:ext cx="669757" cy="363765"/>
              </a:xfrm>
              <a:custGeom>
                <a:avLst/>
                <a:gdLst>
                  <a:gd name="connsiteX0" fmla="*/ 198755 w 198755"/>
                  <a:gd name="connsiteY0" fmla="*/ 83185 h 107950"/>
                  <a:gd name="connsiteX1" fmla="*/ 198120 w 198755"/>
                  <a:gd name="connsiteY1" fmla="*/ 74295 h 107950"/>
                  <a:gd name="connsiteX2" fmla="*/ 193675 w 198755"/>
                  <a:gd name="connsiteY2" fmla="*/ 68580 h 107950"/>
                  <a:gd name="connsiteX3" fmla="*/ 190500 w 198755"/>
                  <a:gd name="connsiteY3" fmla="*/ 59690 h 107950"/>
                  <a:gd name="connsiteX4" fmla="*/ 187960 w 198755"/>
                  <a:gd name="connsiteY4" fmla="*/ 56515 h 107950"/>
                  <a:gd name="connsiteX5" fmla="*/ 184150 w 198755"/>
                  <a:gd name="connsiteY5" fmla="*/ 48895 h 107950"/>
                  <a:gd name="connsiteX6" fmla="*/ 184785 w 198755"/>
                  <a:gd name="connsiteY6" fmla="*/ 45085 h 107950"/>
                  <a:gd name="connsiteX7" fmla="*/ 183515 w 198755"/>
                  <a:gd name="connsiteY7" fmla="*/ 40005 h 107950"/>
                  <a:gd name="connsiteX8" fmla="*/ 180340 w 198755"/>
                  <a:gd name="connsiteY8" fmla="*/ 37465 h 107950"/>
                  <a:gd name="connsiteX9" fmla="*/ 181610 w 198755"/>
                  <a:gd name="connsiteY9" fmla="*/ 34290 h 107950"/>
                  <a:gd name="connsiteX10" fmla="*/ 180975 w 198755"/>
                  <a:gd name="connsiteY10" fmla="*/ 29210 h 107950"/>
                  <a:gd name="connsiteX11" fmla="*/ 165735 w 198755"/>
                  <a:gd name="connsiteY11" fmla="*/ 26670 h 107950"/>
                  <a:gd name="connsiteX12" fmla="*/ 154305 w 198755"/>
                  <a:gd name="connsiteY12" fmla="*/ 31115 h 107950"/>
                  <a:gd name="connsiteX13" fmla="*/ 149860 w 198755"/>
                  <a:gd name="connsiteY13" fmla="*/ 24765 h 107950"/>
                  <a:gd name="connsiteX14" fmla="*/ 144145 w 198755"/>
                  <a:gd name="connsiteY14" fmla="*/ 21590 h 107950"/>
                  <a:gd name="connsiteX15" fmla="*/ 140970 w 198755"/>
                  <a:gd name="connsiteY15" fmla="*/ 14605 h 107950"/>
                  <a:gd name="connsiteX16" fmla="*/ 130810 w 198755"/>
                  <a:gd name="connsiteY16" fmla="*/ 8255 h 107950"/>
                  <a:gd name="connsiteX17" fmla="*/ 127000 w 198755"/>
                  <a:gd name="connsiteY17" fmla="*/ 8255 h 107950"/>
                  <a:gd name="connsiteX18" fmla="*/ 125095 w 198755"/>
                  <a:gd name="connsiteY18" fmla="*/ 3810 h 107950"/>
                  <a:gd name="connsiteX19" fmla="*/ 120015 w 198755"/>
                  <a:gd name="connsiteY19" fmla="*/ 0 h 107950"/>
                  <a:gd name="connsiteX20" fmla="*/ 118745 w 198755"/>
                  <a:gd name="connsiteY20" fmla="*/ 5715 h 107950"/>
                  <a:gd name="connsiteX21" fmla="*/ 114935 w 198755"/>
                  <a:gd name="connsiteY21" fmla="*/ 6350 h 107950"/>
                  <a:gd name="connsiteX22" fmla="*/ 107315 w 198755"/>
                  <a:gd name="connsiteY22" fmla="*/ 0 h 107950"/>
                  <a:gd name="connsiteX23" fmla="*/ 99695 w 198755"/>
                  <a:gd name="connsiteY23" fmla="*/ 1905 h 107950"/>
                  <a:gd name="connsiteX24" fmla="*/ 90170 w 198755"/>
                  <a:gd name="connsiteY24" fmla="*/ 7620 h 107950"/>
                  <a:gd name="connsiteX25" fmla="*/ 86995 w 198755"/>
                  <a:gd name="connsiteY25" fmla="*/ 8890 h 107950"/>
                  <a:gd name="connsiteX26" fmla="*/ 86995 w 198755"/>
                  <a:gd name="connsiteY26" fmla="*/ 16510 h 107950"/>
                  <a:gd name="connsiteX27" fmla="*/ 89535 w 198755"/>
                  <a:gd name="connsiteY27" fmla="*/ 30480 h 107950"/>
                  <a:gd name="connsiteX28" fmla="*/ 85725 w 198755"/>
                  <a:gd name="connsiteY28" fmla="*/ 41275 h 107950"/>
                  <a:gd name="connsiteX29" fmla="*/ 76200 w 198755"/>
                  <a:gd name="connsiteY29" fmla="*/ 52070 h 107950"/>
                  <a:gd name="connsiteX30" fmla="*/ 68580 w 198755"/>
                  <a:gd name="connsiteY30" fmla="*/ 52070 h 107950"/>
                  <a:gd name="connsiteX31" fmla="*/ 61595 w 198755"/>
                  <a:gd name="connsiteY31" fmla="*/ 44450 h 107950"/>
                  <a:gd name="connsiteX32" fmla="*/ 60325 w 198755"/>
                  <a:gd name="connsiteY32" fmla="*/ 39370 h 107950"/>
                  <a:gd name="connsiteX33" fmla="*/ 45720 w 198755"/>
                  <a:gd name="connsiteY33" fmla="*/ 23495 h 107950"/>
                  <a:gd name="connsiteX34" fmla="*/ 45720 w 198755"/>
                  <a:gd name="connsiteY34" fmla="*/ 14605 h 107950"/>
                  <a:gd name="connsiteX35" fmla="*/ 42545 w 198755"/>
                  <a:gd name="connsiteY35" fmla="*/ 14605 h 107950"/>
                  <a:gd name="connsiteX36" fmla="*/ 37465 w 198755"/>
                  <a:gd name="connsiteY36" fmla="*/ 20320 h 107950"/>
                  <a:gd name="connsiteX37" fmla="*/ 28575 w 198755"/>
                  <a:gd name="connsiteY37" fmla="*/ 22225 h 107950"/>
                  <a:gd name="connsiteX38" fmla="*/ 25400 w 198755"/>
                  <a:gd name="connsiteY38" fmla="*/ 25400 h 107950"/>
                  <a:gd name="connsiteX39" fmla="*/ 19050 w 198755"/>
                  <a:gd name="connsiteY39" fmla="*/ 25400 h 107950"/>
                  <a:gd name="connsiteX40" fmla="*/ 14605 w 198755"/>
                  <a:gd name="connsiteY40" fmla="*/ 33020 h 107950"/>
                  <a:gd name="connsiteX41" fmla="*/ 15240 w 198755"/>
                  <a:gd name="connsiteY41" fmla="*/ 39370 h 107950"/>
                  <a:gd name="connsiteX42" fmla="*/ 12700 w 198755"/>
                  <a:gd name="connsiteY42" fmla="*/ 38100 h 107950"/>
                  <a:gd name="connsiteX43" fmla="*/ 12700 w 198755"/>
                  <a:gd name="connsiteY43" fmla="*/ 48895 h 107950"/>
                  <a:gd name="connsiteX44" fmla="*/ 4445 w 198755"/>
                  <a:gd name="connsiteY44" fmla="*/ 58420 h 107950"/>
                  <a:gd name="connsiteX45" fmla="*/ 3810 w 198755"/>
                  <a:gd name="connsiteY45" fmla="*/ 64770 h 107950"/>
                  <a:gd name="connsiteX46" fmla="*/ 4445 w 198755"/>
                  <a:gd name="connsiteY46" fmla="*/ 70485 h 107950"/>
                  <a:gd name="connsiteX47" fmla="*/ 0 w 198755"/>
                  <a:gd name="connsiteY47" fmla="*/ 74930 h 107950"/>
                  <a:gd name="connsiteX48" fmla="*/ 3175 w 198755"/>
                  <a:gd name="connsiteY48" fmla="*/ 89535 h 107950"/>
                  <a:gd name="connsiteX49" fmla="*/ 6985 w 198755"/>
                  <a:gd name="connsiteY49" fmla="*/ 93345 h 107950"/>
                  <a:gd name="connsiteX50" fmla="*/ 6985 w 198755"/>
                  <a:gd name="connsiteY50" fmla="*/ 94615 h 107950"/>
                  <a:gd name="connsiteX51" fmla="*/ 12700 w 198755"/>
                  <a:gd name="connsiteY51" fmla="*/ 92710 h 107950"/>
                  <a:gd name="connsiteX52" fmla="*/ 14605 w 198755"/>
                  <a:gd name="connsiteY52" fmla="*/ 86360 h 107950"/>
                  <a:gd name="connsiteX53" fmla="*/ 23495 w 198755"/>
                  <a:gd name="connsiteY53" fmla="*/ 78740 h 107950"/>
                  <a:gd name="connsiteX54" fmla="*/ 37465 w 198755"/>
                  <a:gd name="connsiteY54" fmla="*/ 74930 h 107950"/>
                  <a:gd name="connsiteX55" fmla="*/ 48895 w 198755"/>
                  <a:gd name="connsiteY55" fmla="*/ 76200 h 107950"/>
                  <a:gd name="connsiteX56" fmla="*/ 55880 w 198755"/>
                  <a:gd name="connsiteY56" fmla="*/ 75565 h 107950"/>
                  <a:gd name="connsiteX57" fmla="*/ 60325 w 198755"/>
                  <a:gd name="connsiteY57" fmla="*/ 79375 h 107950"/>
                  <a:gd name="connsiteX58" fmla="*/ 66040 w 198755"/>
                  <a:gd name="connsiteY58" fmla="*/ 74295 h 107950"/>
                  <a:gd name="connsiteX59" fmla="*/ 72390 w 198755"/>
                  <a:gd name="connsiteY59" fmla="*/ 73660 h 107950"/>
                  <a:gd name="connsiteX60" fmla="*/ 73660 w 198755"/>
                  <a:gd name="connsiteY60" fmla="*/ 77470 h 107950"/>
                  <a:gd name="connsiteX61" fmla="*/ 79375 w 198755"/>
                  <a:gd name="connsiteY61" fmla="*/ 77470 h 107950"/>
                  <a:gd name="connsiteX62" fmla="*/ 84455 w 198755"/>
                  <a:gd name="connsiteY62" fmla="*/ 83185 h 107950"/>
                  <a:gd name="connsiteX63" fmla="*/ 93980 w 198755"/>
                  <a:gd name="connsiteY63" fmla="*/ 83185 h 107950"/>
                  <a:gd name="connsiteX64" fmla="*/ 97155 w 198755"/>
                  <a:gd name="connsiteY64" fmla="*/ 84455 h 107950"/>
                  <a:gd name="connsiteX65" fmla="*/ 107315 w 198755"/>
                  <a:gd name="connsiteY65" fmla="*/ 78105 h 107950"/>
                  <a:gd name="connsiteX66" fmla="*/ 118110 w 198755"/>
                  <a:gd name="connsiteY66" fmla="*/ 83185 h 107950"/>
                  <a:gd name="connsiteX67" fmla="*/ 127635 w 198755"/>
                  <a:gd name="connsiteY67" fmla="*/ 84455 h 107950"/>
                  <a:gd name="connsiteX68" fmla="*/ 135890 w 198755"/>
                  <a:gd name="connsiteY68" fmla="*/ 93980 h 107950"/>
                  <a:gd name="connsiteX69" fmla="*/ 142875 w 198755"/>
                  <a:gd name="connsiteY69" fmla="*/ 95250 h 107950"/>
                  <a:gd name="connsiteX70" fmla="*/ 149860 w 198755"/>
                  <a:gd name="connsiteY70" fmla="*/ 104775 h 107950"/>
                  <a:gd name="connsiteX71" fmla="*/ 158750 w 198755"/>
                  <a:gd name="connsiteY71" fmla="*/ 105410 h 107950"/>
                  <a:gd name="connsiteX72" fmla="*/ 161925 w 198755"/>
                  <a:gd name="connsiteY72" fmla="*/ 107950 h 107950"/>
                  <a:gd name="connsiteX73" fmla="*/ 161925 w 198755"/>
                  <a:gd name="connsiteY73" fmla="*/ 107950 h 107950"/>
                  <a:gd name="connsiteX74" fmla="*/ 171450 w 198755"/>
                  <a:gd name="connsiteY74" fmla="*/ 103505 h 107950"/>
                  <a:gd name="connsiteX75" fmla="*/ 184785 w 198755"/>
                  <a:gd name="connsiteY75" fmla="*/ 101600 h 107950"/>
                  <a:gd name="connsiteX76" fmla="*/ 186055 w 198755"/>
                  <a:gd name="connsiteY76" fmla="*/ 93345 h 107950"/>
                  <a:gd name="connsiteX77" fmla="*/ 191770 w 198755"/>
                  <a:gd name="connsiteY77" fmla="*/ 90805 h 107950"/>
                  <a:gd name="connsiteX78" fmla="*/ 193675 w 198755"/>
                  <a:gd name="connsiteY78" fmla="*/ 84455 h 10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98755" h="107950">
                    <a:moveTo>
                      <a:pt x="198755" y="83185"/>
                    </a:moveTo>
                    <a:lnTo>
                      <a:pt x="198120" y="74295"/>
                    </a:lnTo>
                    <a:lnTo>
                      <a:pt x="193675" y="68580"/>
                    </a:lnTo>
                    <a:lnTo>
                      <a:pt x="190500" y="59690"/>
                    </a:lnTo>
                    <a:lnTo>
                      <a:pt x="187960" y="56515"/>
                    </a:lnTo>
                    <a:lnTo>
                      <a:pt x="184150" y="48895"/>
                    </a:lnTo>
                    <a:lnTo>
                      <a:pt x="184785" y="45085"/>
                    </a:lnTo>
                    <a:lnTo>
                      <a:pt x="183515" y="40005"/>
                    </a:lnTo>
                    <a:lnTo>
                      <a:pt x="180340" y="37465"/>
                    </a:lnTo>
                    <a:lnTo>
                      <a:pt x="181610" y="34290"/>
                    </a:lnTo>
                    <a:lnTo>
                      <a:pt x="180975" y="29210"/>
                    </a:lnTo>
                    <a:lnTo>
                      <a:pt x="165735" y="26670"/>
                    </a:lnTo>
                    <a:lnTo>
                      <a:pt x="154305" y="31115"/>
                    </a:lnTo>
                    <a:lnTo>
                      <a:pt x="149860" y="24765"/>
                    </a:lnTo>
                    <a:lnTo>
                      <a:pt x="144145" y="21590"/>
                    </a:lnTo>
                    <a:lnTo>
                      <a:pt x="140970" y="14605"/>
                    </a:lnTo>
                    <a:lnTo>
                      <a:pt x="130810" y="8255"/>
                    </a:lnTo>
                    <a:lnTo>
                      <a:pt x="127000" y="8255"/>
                    </a:lnTo>
                    <a:lnTo>
                      <a:pt x="125095" y="3810"/>
                    </a:lnTo>
                    <a:lnTo>
                      <a:pt x="120015" y="0"/>
                    </a:lnTo>
                    <a:lnTo>
                      <a:pt x="118745" y="5715"/>
                    </a:lnTo>
                    <a:lnTo>
                      <a:pt x="114935" y="6350"/>
                    </a:lnTo>
                    <a:lnTo>
                      <a:pt x="107315" y="0"/>
                    </a:lnTo>
                    <a:lnTo>
                      <a:pt x="99695" y="1905"/>
                    </a:lnTo>
                    <a:lnTo>
                      <a:pt x="90170" y="7620"/>
                    </a:lnTo>
                    <a:lnTo>
                      <a:pt x="86995" y="8890"/>
                    </a:lnTo>
                    <a:lnTo>
                      <a:pt x="86995" y="16510"/>
                    </a:lnTo>
                    <a:lnTo>
                      <a:pt x="89535" y="30480"/>
                    </a:lnTo>
                    <a:lnTo>
                      <a:pt x="85725" y="41275"/>
                    </a:lnTo>
                    <a:lnTo>
                      <a:pt x="76200" y="52070"/>
                    </a:lnTo>
                    <a:lnTo>
                      <a:pt x="68580" y="52070"/>
                    </a:lnTo>
                    <a:lnTo>
                      <a:pt x="61595" y="44450"/>
                    </a:lnTo>
                    <a:lnTo>
                      <a:pt x="60325" y="39370"/>
                    </a:lnTo>
                    <a:lnTo>
                      <a:pt x="45720" y="23495"/>
                    </a:lnTo>
                    <a:lnTo>
                      <a:pt x="45720" y="14605"/>
                    </a:lnTo>
                    <a:lnTo>
                      <a:pt x="42545" y="14605"/>
                    </a:lnTo>
                    <a:lnTo>
                      <a:pt x="37465" y="20320"/>
                    </a:lnTo>
                    <a:lnTo>
                      <a:pt x="28575" y="22225"/>
                    </a:lnTo>
                    <a:lnTo>
                      <a:pt x="25400" y="25400"/>
                    </a:lnTo>
                    <a:lnTo>
                      <a:pt x="19050" y="25400"/>
                    </a:lnTo>
                    <a:lnTo>
                      <a:pt x="14605" y="33020"/>
                    </a:lnTo>
                    <a:lnTo>
                      <a:pt x="15240" y="39370"/>
                    </a:lnTo>
                    <a:lnTo>
                      <a:pt x="12700" y="38100"/>
                    </a:lnTo>
                    <a:lnTo>
                      <a:pt x="12700" y="48895"/>
                    </a:lnTo>
                    <a:lnTo>
                      <a:pt x="4445" y="58420"/>
                    </a:lnTo>
                    <a:lnTo>
                      <a:pt x="3810" y="64770"/>
                    </a:lnTo>
                    <a:lnTo>
                      <a:pt x="4445" y="70485"/>
                    </a:lnTo>
                    <a:lnTo>
                      <a:pt x="0" y="74930"/>
                    </a:lnTo>
                    <a:lnTo>
                      <a:pt x="3175" y="89535"/>
                    </a:lnTo>
                    <a:lnTo>
                      <a:pt x="6985" y="93345"/>
                    </a:lnTo>
                    <a:lnTo>
                      <a:pt x="6985" y="94615"/>
                    </a:lnTo>
                    <a:lnTo>
                      <a:pt x="12700" y="92710"/>
                    </a:lnTo>
                    <a:lnTo>
                      <a:pt x="14605" y="86360"/>
                    </a:lnTo>
                    <a:lnTo>
                      <a:pt x="23495" y="78740"/>
                    </a:lnTo>
                    <a:lnTo>
                      <a:pt x="37465" y="74930"/>
                    </a:lnTo>
                    <a:lnTo>
                      <a:pt x="48895" y="76200"/>
                    </a:lnTo>
                    <a:lnTo>
                      <a:pt x="55880" y="75565"/>
                    </a:lnTo>
                    <a:lnTo>
                      <a:pt x="60325" y="79375"/>
                    </a:lnTo>
                    <a:lnTo>
                      <a:pt x="66040" y="74295"/>
                    </a:lnTo>
                    <a:lnTo>
                      <a:pt x="72390" y="73660"/>
                    </a:lnTo>
                    <a:lnTo>
                      <a:pt x="73660" y="77470"/>
                    </a:lnTo>
                    <a:lnTo>
                      <a:pt x="79375" y="77470"/>
                    </a:lnTo>
                    <a:lnTo>
                      <a:pt x="84455" y="83185"/>
                    </a:lnTo>
                    <a:lnTo>
                      <a:pt x="93980" y="83185"/>
                    </a:lnTo>
                    <a:lnTo>
                      <a:pt x="97155" y="84455"/>
                    </a:lnTo>
                    <a:lnTo>
                      <a:pt x="107315" y="78105"/>
                    </a:lnTo>
                    <a:lnTo>
                      <a:pt x="118110" y="83185"/>
                    </a:lnTo>
                    <a:lnTo>
                      <a:pt x="127635" y="84455"/>
                    </a:lnTo>
                    <a:lnTo>
                      <a:pt x="135890" y="93980"/>
                    </a:lnTo>
                    <a:lnTo>
                      <a:pt x="142875" y="95250"/>
                    </a:lnTo>
                    <a:lnTo>
                      <a:pt x="149860" y="104775"/>
                    </a:lnTo>
                    <a:lnTo>
                      <a:pt x="158750" y="105410"/>
                    </a:lnTo>
                    <a:lnTo>
                      <a:pt x="161925" y="107950"/>
                    </a:lnTo>
                    <a:lnTo>
                      <a:pt x="161925" y="107950"/>
                    </a:lnTo>
                    <a:lnTo>
                      <a:pt x="171450" y="103505"/>
                    </a:lnTo>
                    <a:lnTo>
                      <a:pt x="184785" y="101600"/>
                    </a:lnTo>
                    <a:lnTo>
                      <a:pt x="186055" y="93345"/>
                    </a:lnTo>
                    <a:lnTo>
                      <a:pt x="191770" y="90805"/>
                    </a:lnTo>
                    <a:lnTo>
                      <a:pt x="193675" y="8445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21" name="Freeform 10">
                <a:extLst>
                  <a:ext uri="{FF2B5EF4-FFF2-40B4-BE49-F238E27FC236}">
                    <a16:creationId xmlns:a16="http://schemas.microsoft.com/office/drawing/2014/main" id="{4C5EDF78-DD00-7503-66B2-937E0BFF347D}"/>
                  </a:ext>
                </a:extLst>
              </p:cNvPr>
              <p:cNvSpPr/>
              <p:nvPr/>
            </p:nvSpPr>
            <p:spPr>
              <a:xfrm>
                <a:off x="10208350" y="3330216"/>
                <a:ext cx="522110" cy="380881"/>
              </a:xfrm>
              <a:custGeom>
                <a:avLst/>
                <a:gdLst>
                  <a:gd name="connsiteX0" fmla="*/ 50165 w 154940"/>
                  <a:gd name="connsiteY0" fmla="*/ 82550 h 113029"/>
                  <a:gd name="connsiteX1" fmla="*/ 49530 w 154940"/>
                  <a:gd name="connsiteY1" fmla="*/ 71755 h 113029"/>
                  <a:gd name="connsiteX2" fmla="*/ 52705 w 154940"/>
                  <a:gd name="connsiteY2" fmla="*/ 66675 h 113029"/>
                  <a:gd name="connsiteX3" fmla="*/ 49530 w 154940"/>
                  <a:gd name="connsiteY3" fmla="*/ 62865 h 113029"/>
                  <a:gd name="connsiteX4" fmla="*/ 45720 w 154940"/>
                  <a:gd name="connsiteY4" fmla="*/ 62230 h 113029"/>
                  <a:gd name="connsiteX5" fmla="*/ 45085 w 154940"/>
                  <a:gd name="connsiteY5" fmla="*/ 56515 h 113029"/>
                  <a:gd name="connsiteX6" fmla="*/ 40640 w 154940"/>
                  <a:gd name="connsiteY6" fmla="*/ 53975 h 113029"/>
                  <a:gd name="connsiteX7" fmla="*/ 29210 w 154940"/>
                  <a:gd name="connsiteY7" fmla="*/ 56515 h 113029"/>
                  <a:gd name="connsiteX8" fmla="*/ 20955 w 154940"/>
                  <a:gd name="connsiteY8" fmla="*/ 52705 h 113029"/>
                  <a:gd name="connsiteX9" fmla="*/ 12700 w 154940"/>
                  <a:gd name="connsiteY9" fmla="*/ 40640 h 113029"/>
                  <a:gd name="connsiteX10" fmla="*/ 1905 w 154940"/>
                  <a:gd name="connsiteY10" fmla="*/ 43180 h 113029"/>
                  <a:gd name="connsiteX11" fmla="*/ 0 w 154940"/>
                  <a:gd name="connsiteY11" fmla="*/ 42545 h 113029"/>
                  <a:gd name="connsiteX12" fmla="*/ 2540 w 154940"/>
                  <a:gd name="connsiteY12" fmla="*/ 38100 h 113029"/>
                  <a:gd name="connsiteX13" fmla="*/ 635 w 154940"/>
                  <a:gd name="connsiteY13" fmla="*/ 29845 h 113029"/>
                  <a:gd name="connsiteX14" fmla="*/ 0 w 154940"/>
                  <a:gd name="connsiteY14" fmla="*/ 20955 h 113029"/>
                  <a:gd name="connsiteX15" fmla="*/ 5715 w 154940"/>
                  <a:gd name="connsiteY15" fmla="*/ 19050 h 113029"/>
                  <a:gd name="connsiteX16" fmla="*/ 7620 w 154940"/>
                  <a:gd name="connsiteY16" fmla="*/ 12700 h 113029"/>
                  <a:gd name="connsiteX17" fmla="*/ 16510 w 154940"/>
                  <a:gd name="connsiteY17" fmla="*/ 5080 h 113029"/>
                  <a:gd name="connsiteX18" fmla="*/ 30480 w 154940"/>
                  <a:gd name="connsiteY18" fmla="*/ 1270 h 113029"/>
                  <a:gd name="connsiteX19" fmla="*/ 41910 w 154940"/>
                  <a:gd name="connsiteY19" fmla="*/ 2540 h 113029"/>
                  <a:gd name="connsiteX20" fmla="*/ 48895 w 154940"/>
                  <a:gd name="connsiteY20" fmla="*/ 1905 h 113029"/>
                  <a:gd name="connsiteX21" fmla="*/ 53340 w 154940"/>
                  <a:gd name="connsiteY21" fmla="*/ 5715 h 113029"/>
                  <a:gd name="connsiteX22" fmla="*/ 59055 w 154940"/>
                  <a:gd name="connsiteY22" fmla="*/ 635 h 113029"/>
                  <a:gd name="connsiteX23" fmla="*/ 65405 w 154940"/>
                  <a:gd name="connsiteY23" fmla="*/ 0 h 113029"/>
                  <a:gd name="connsiteX24" fmla="*/ 66675 w 154940"/>
                  <a:gd name="connsiteY24" fmla="*/ 3810 h 113029"/>
                  <a:gd name="connsiteX25" fmla="*/ 72390 w 154940"/>
                  <a:gd name="connsiteY25" fmla="*/ 3810 h 113029"/>
                  <a:gd name="connsiteX26" fmla="*/ 77470 w 154940"/>
                  <a:gd name="connsiteY26" fmla="*/ 9525 h 113029"/>
                  <a:gd name="connsiteX27" fmla="*/ 86995 w 154940"/>
                  <a:gd name="connsiteY27" fmla="*/ 9525 h 113029"/>
                  <a:gd name="connsiteX28" fmla="*/ 90170 w 154940"/>
                  <a:gd name="connsiteY28" fmla="*/ 10795 h 113029"/>
                  <a:gd name="connsiteX29" fmla="*/ 100330 w 154940"/>
                  <a:gd name="connsiteY29" fmla="*/ 4445 h 113029"/>
                  <a:gd name="connsiteX30" fmla="*/ 111125 w 154940"/>
                  <a:gd name="connsiteY30" fmla="*/ 9525 h 113029"/>
                  <a:gd name="connsiteX31" fmla="*/ 120650 w 154940"/>
                  <a:gd name="connsiteY31" fmla="*/ 10795 h 113029"/>
                  <a:gd name="connsiteX32" fmla="*/ 128905 w 154940"/>
                  <a:gd name="connsiteY32" fmla="*/ 20320 h 113029"/>
                  <a:gd name="connsiteX33" fmla="*/ 135890 w 154940"/>
                  <a:gd name="connsiteY33" fmla="*/ 21590 h 113029"/>
                  <a:gd name="connsiteX34" fmla="*/ 142875 w 154940"/>
                  <a:gd name="connsiteY34" fmla="*/ 31115 h 113029"/>
                  <a:gd name="connsiteX35" fmla="*/ 151765 w 154940"/>
                  <a:gd name="connsiteY35" fmla="*/ 31750 h 113029"/>
                  <a:gd name="connsiteX36" fmla="*/ 154940 w 154940"/>
                  <a:gd name="connsiteY36" fmla="*/ 34290 h 113029"/>
                  <a:gd name="connsiteX37" fmla="*/ 147320 w 154940"/>
                  <a:gd name="connsiteY37" fmla="*/ 43815 h 113029"/>
                  <a:gd name="connsiteX38" fmla="*/ 152400 w 154940"/>
                  <a:gd name="connsiteY38" fmla="*/ 45720 h 113029"/>
                  <a:gd name="connsiteX39" fmla="*/ 152400 w 154940"/>
                  <a:gd name="connsiteY39" fmla="*/ 52070 h 113029"/>
                  <a:gd name="connsiteX40" fmla="*/ 141605 w 154940"/>
                  <a:gd name="connsiteY40" fmla="*/ 57150 h 113029"/>
                  <a:gd name="connsiteX41" fmla="*/ 135890 w 154940"/>
                  <a:gd name="connsiteY41" fmla="*/ 67310 h 113029"/>
                  <a:gd name="connsiteX42" fmla="*/ 131445 w 154940"/>
                  <a:gd name="connsiteY42" fmla="*/ 68580 h 113029"/>
                  <a:gd name="connsiteX43" fmla="*/ 129540 w 154940"/>
                  <a:gd name="connsiteY43" fmla="*/ 78105 h 113029"/>
                  <a:gd name="connsiteX44" fmla="*/ 137795 w 154940"/>
                  <a:gd name="connsiteY44" fmla="*/ 81915 h 113029"/>
                  <a:gd name="connsiteX45" fmla="*/ 137795 w 154940"/>
                  <a:gd name="connsiteY45" fmla="*/ 88900 h 113029"/>
                  <a:gd name="connsiteX46" fmla="*/ 130810 w 154940"/>
                  <a:gd name="connsiteY46" fmla="*/ 88900 h 113029"/>
                  <a:gd name="connsiteX47" fmla="*/ 128905 w 154940"/>
                  <a:gd name="connsiteY47" fmla="*/ 85090 h 113029"/>
                  <a:gd name="connsiteX48" fmla="*/ 123190 w 154940"/>
                  <a:gd name="connsiteY48" fmla="*/ 86995 h 113029"/>
                  <a:gd name="connsiteX49" fmla="*/ 120015 w 154940"/>
                  <a:gd name="connsiteY49" fmla="*/ 94615 h 113029"/>
                  <a:gd name="connsiteX50" fmla="*/ 111125 w 154940"/>
                  <a:gd name="connsiteY50" fmla="*/ 95250 h 113029"/>
                  <a:gd name="connsiteX51" fmla="*/ 114300 w 154940"/>
                  <a:gd name="connsiteY51" fmla="*/ 104140 h 113029"/>
                  <a:gd name="connsiteX52" fmla="*/ 109220 w 154940"/>
                  <a:gd name="connsiteY52" fmla="*/ 104775 h 113029"/>
                  <a:gd name="connsiteX53" fmla="*/ 100965 w 154940"/>
                  <a:gd name="connsiteY53" fmla="*/ 108585 h 113029"/>
                  <a:gd name="connsiteX54" fmla="*/ 92710 w 154940"/>
                  <a:gd name="connsiteY54" fmla="*/ 104775 h 113029"/>
                  <a:gd name="connsiteX55" fmla="*/ 81280 w 154940"/>
                  <a:gd name="connsiteY55" fmla="*/ 108585 h 113029"/>
                  <a:gd name="connsiteX56" fmla="*/ 74295 w 154940"/>
                  <a:gd name="connsiteY56" fmla="*/ 113030 h 113029"/>
                  <a:gd name="connsiteX57" fmla="*/ 70485 w 154940"/>
                  <a:gd name="connsiteY57" fmla="*/ 106680 h 113029"/>
                  <a:gd name="connsiteX58" fmla="*/ 71120 w 154940"/>
                  <a:gd name="connsiteY58" fmla="*/ 99060 h 113029"/>
                  <a:gd name="connsiteX59" fmla="*/ 67945 w 154940"/>
                  <a:gd name="connsiteY59" fmla="*/ 87630 h 113029"/>
                  <a:gd name="connsiteX60" fmla="*/ 63500 w 154940"/>
                  <a:gd name="connsiteY60" fmla="*/ 87630 h 113029"/>
                  <a:gd name="connsiteX61" fmla="*/ 56515 w 154940"/>
                  <a:gd name="connsiteY61" fmla="*/ 81915 h 113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54940" h="113029">
                    <a:moveTo>
                      <a:pt x="50165" y="82550"/>
                    </a:moveTo>
                    <a:lnTo>
                      <a:pt x="49530" y="71755"/>
                    </a:lnTo>
                    <a:lnTo>
                      <a:pt x="52705" y="66675"/>
                    </a:lnTo>
                    <a:lnTo>
                      <a:pt x="49530" y="62865"/>
                    </a:lnTo>
                    <a:lnTo>
                      <a:pt x="45720" y="62230"/>
                    </a:lnTo>
                    <a:lnTo>
                      <a:pt x="45085" y="56515"/>
                    </a:lnTo>
                    <a:lnTo>
                      <a:pt x="40640" y="53975"/>
                    </a:lnTo>
                    <a:lnTo>
                      <a:pt x="29210" y="56515"/>
                    </a:lnTo>
                    <a:lnTo>
                      <a:pt x="20955" y="52705"/>
                    </a:lnTo>
                    <a:lnTo>
                      <a:pt x="12700" y="40640"/>
                    </a:lnTo>
                    <a:lnTo>
                      <a:pt x="1905" y="43180"/>
                    </a:lnTo>
                    <a:lnTo>
                      <a:pt x="0" y="42545"/>
                    </a:lnTo>
                    <a:lnTo>
                      <a:pt x="2540" y="38100"/>
                    </a:lnTo>
                    <a:lnTo>
                      <a:pt x="635" y="29845"/>
                    </a:lnTo>
                    <a:lnTo>
                      <a:pt x="0" y="20955"/>
                    </a:lnTo>
                    <a:lnTo>
                      <a:pt x="5715" y="19050"/>
                    </a:lnTo>
                    <a:lnTo>
                      <a:pt x="7620" y="12700"/>
                    </a:lnTo>
                    <a:lnTo>
                      <a:pt x="16510" y="5080"/>
                    </a:lnTo>
                    <a:lnTo>
                      <a:pt x="30480" y="1270"/>
                    </a:lnTo>
                    <a:lnTo>
                      <a:pt x="41910" y="2540"/>
                    </a:lnTo>
                    <a:lnTo>
                      <a:pt x="48895" y="1905"/>
                    </a:lnTo>
                    <a:lnTo>
                      <a:pt x="53340" y="5715"/>
                    </a:lnTo>
                    <a:lnTo>
                      <a:pt x="59055" y="635"/>
                    </a:lnTo>
                    <a:lnTo>
                      <a:pt x="65405" y="0"/>
                    </a:lnTo>
                    <a:lnTo>
                      <a:pt x="66675" y="3810"/>
                    </a:lnTo>
                    <a:lnTo>
                      <a:pt x="72390" y="3810"/>
                    </a:lnTo>
                    <a:lnTo>
                      <a:pt x="77470" y="9525"/>
                    </a:lnTo>
                    <a:lnTo>
                      <a:pt x="86995" y="9525"/>
                    </a:lnTo>
                    <a:lnTo>
                      <a:pt x="90170" y="10795"/>
                    </a:lnTo>
                    <a:lnTo>
                      <a:pt x="100330" y="4445"/>
                    </a:lnTo>
                    <a:lnTo>
                      <a:pt x="111125" y="9525"/>
                    </a:lnTo>
                    <a:lnTo>
                      <a:pt x="120650" y="10795"/>
                    </a:lnTo>
                    <a:lnTo>
                      <a:pt x="128905" y="20320"/>
                    </a:lnTo>
                    <a:lnTo>
                      <a:pt x="135890" y="21590"/>
                    </a:lnTo>
                    <a:lnTo>
                      <a:pt x="142875" y="31115"/>
                    </a:lnTo>
                    <a:lnTo>
                      <a:pt x="151765" y="31750"/>
                    </a:lnTo>
                    <a:lnTo>
                      <a:pt x="154940" y="34290"/>
                    </a:lnTo>
                    <a:lnTo>
                      <a:pt x="147320" y="43815"/>
                    </a:lnTo>
                    <a:lnTo>
                      <a:pt x="152400" y="45720"/>
                    </a:lnTo>
                    <a:lnTo>
                      <a:pt x="152400" y="52070"/>
                    </a:lnTo>
                    <a:lnTo>
                      <a:pt x="141605" y="57150"/>
                    </a:lnTo>
                    <a:lnTo>
                      <a:pt x="135890" y="67310"/>
                    </a:lnTo>
                    <a:lnTo>
                      <a:pt x="131445" y="68580"/>
                    </a:lnTo>
                    <a:lnTo>
                      <a:pt x="129540" y="78105"/>
                    </a:lnTo>
                    <a:lnTo>
                      <a:pt x="137795" y="81915"/>
                    </a:lnTo>
                    <a:lnTo>
                      <a:pt x="137795" y="88900"/>
                    </a:lnTo>
                    <a:lnTo>
                      <a:pt x="130810" y="88900"/>
                    </a:lnTo>
                    <a:lnTo>
                      <a:pt x="128905" y="85090"/>
                    </a:lnTo>
                    <a:lnTo>
                      <a:pt x="123190" y="86995"/>
                    </a:lnTo>
                    <a:lnTo>
                      <a:pt x="120015" y="94615"/>
                    </a:lnTo>
                    <a:lnTo>
                      <a:pt x="111125" y="95250"/>
                    </a:lnTo>
                    <a:lnTo>
                      <a:pt x="114300" y="104140"/>
                    </a:lnTo>
                    <a:lnTo>
                      <a:pt x="109220" y="104775"/>
                    </a:lnTo>
                    <a:lnTo>
                      <a:pt x="100965" y="108585"/>
                    </a:lnTo>
                    <a:lnTo>
                      <a:pt x="92710" y="104775"/>
                    </a:lnTo>
                    <a:lnTo>
                      <a:pt x="81280" y="108585"/>
                    </a:lnTo>
                    <a:lnTo>
                      <a:pt x="74295" y="113030"/>
                    </a:lnTo>
                    <a:lnTo>
                      <a:pt x="70485" y="106680"/>
                    </a:lnTo>
                    <a:lnTo>
                      <a:pt x="71120" y="99060"/>
                    </a:lnTo>
                    <a:lnTo>
                      <a:pt x="67945" y="87630"/>
                    </a:lnTo>
                    <a:lnTo>
                      <a:pt x="63500" y="87630"/>
                    </a:lnTo>
                    <a:lnTo>
                      <a:pt x="56515" y="8191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22" name="Freeform 11">
                <a:extLst>
                  <a:ext uri="{FF2B5EF4-FFF2-40B4-BE49-F238E27FC236}">
                    <a16:creationId xmlns:a16="http://schemas.microsoft.com/office/drawing/2014/main" id="{C41188E5-22D7-7AC6-641D-530DBAE3A2B8}"/>
                  </a:ext>
                </a:extLst>
              </p:cNvPr>
              <p:cNvSpPr/>
              <p:nvPr/>
            </p:nvSpPr>
            <p:spPr>
              <a:xfrm>
                <a:off x="10458706" y="3358030"/>
                <a:ext cx="881596" cy="680455"/>
              </a:xfrm>
              <a:custGeom>
                <a:avLst/>
                <a:gdLst>
                  <a:gd name="connsiteX0" fmla="*/ 0 w 261620"/>
                  <a:gd name="connsiteY0" fmla="*/ 104775 h 201930"/>
                  <a:gd name="connsiteX1" fmla="*/ 6985 w 261620"/>
                  <a:gd name="connsiteY1" fmla="*/ 100330 h 201930"/>
                  <a:gd name="connsiteX2" fmla="*/ 18415 w 261620"/>
                  <a:gd name="connsiteY2" fmla="*/ 96520 h 201930"/>
                  <a:gd name="connsiteX3" fmla="*/ 26670 w 261620"/>
                  <a:gd name="connsiteY3" fmla="*/ 100330 h 201930"/>
                  <a:gd name="connsiteX4" fmla="*/ 34925 w 261620"/>
                  <a:gd name="connsiteY4" fmla="*/ 96520 h 201930"/>
                  <a:gd name="connsiteX5" fmla="*/ 40005 w 261620"/>
                  <a:gd name="connsiteY5" fmla="*/ 95885 h 201930"/>
                  <a:gd name="connsiteX6" fmla="*/ 36830 w 261620"/>
                  <a:gd name="connsiteY6" fmla="*/ 86995 h 201930"/>
                  <a:gd name="connsiteX7" fmla="*/ 45720 w 261620"/>
                  <a:gd name="connsiteY7" fmla="*/ 86360 h 201930"/>
                  <a:gd name="connsiteX8" fmla="*/ 48895 w 261620"/>
                  <a:gd name="connsiteY8" fmla="*/ 78740 h 201930"/>
                  <a:gd name="connsiteX9" fmla="*/ 54610 w 261620"/>
                  <a:gd name="connsiteY9" fmla="*/ 76835 h 201930"/>
                  <a:gd name="connsiteX10" fmla="*/ 56515 w 261620"/>
                  <a:gd name="connsiteY10" fmla="*/ 80645 h 201930"/>
                  <a:gd name="connsiteX11" fmla="*/ 63500 w 261620"/>
                  <a:gd name="connsiteY11" fmla="*/ 80645 h 201930"/>
                  <a:gd name="connsiteX12" fmla="*/ 63500 w 261620"/>
                  <a:gd name="connsiteY12" fmla="*/ 73660 h 201930"/>
                  <a:gd name="connsiteX13" fmla="*/ 55245 w 261620"/>
                  <a:gd name="connsiteY13" fmla="*/ 69850 h 201930"/>
                  <a:gd name="connsiteX14" fmla="*/ 57150 w 261620"/>
                  <a:gd name="connsiteY14" fmla="*/ 60325 h 201930"/>
                  <a:gd name="connsiteX15" fmla="*/ 61595 w 261620"/>
                  <a:gd name="connsiteY15" fmla="*/ 59055 h 201930"/>
                  <a:gd name="connsiteX16" fmla="*/ 67310 w 261620"/>
                  <a:gd name="connsiteY16" fmla="*/ 48895 h 201930"/>
                  <a:gd name="connsiteX17" fmla="*/ 78105 w 261620"/>
                  <a:gd name="connsiteY17" fmla="*/ 43815 h 201930"/>
                  <a:gd name="connsiteX18" fmla="*/ 78105 w 261620"/>
                  <a:gd name="connsiteY18" fmla="*/ 37465 h 201930"/>
                  <a:gd name="connsiteX19" fmla="*/ 73025 w 261620"/>
                  <a:gd name="connsiteY19" fmla="*/ 35560 h 201930"/>
                  <a:gd name="connsiteX20" fmla="*/ 80645 w 261620"/>
                  <a:gd name="connsiteY20" fmla="*/ 26035 h 201930"/>
                  <a:gd name="connsiteX21" fmla="*/ 90170 w 261620"/>
                  <a:gd name="connsiteY21" fmla="*/ 21590 h 201930"/>
                  <a:gd name="connsiteX22" fmla="*/ 103505 w 261620"/>
                  <a:gd name="connsiteY22" fmla="*/ 19685 h 201930"/>
                  <a:gd name="connsiteX23" fmla="*/ 104775 w 261620"/>
                  <a:gd name="connsiteY23" fmla="*/ 11430 h 201930"/>
                  <a:gd name="connsiteX24" fmla="*/ 110490 w 261620"/>
                  <a:gd name="connsiteY24" fmla="*/ 8890 h 201930"/>
                  <a:gd name="connsiteX25" fmla="*/ 112395 w 261620"/>
                  <a:gd name="connsiteY25" fmla="*/ 2540 h 201930"/>
                  <a:gd name="connsiteX26" fmla="*/ 120015 w 261620"/>
                  <a:gd name="connsiteY26" fmla="*/ 635 h 201930"/>
                  <a:gd name="connsiteX27" fmla="*/ 125730 w 261620"/>
                  <a:gd name="connsiteY27" fmla="*/ 4445 h 201930"/>
                  <a:gd name="connsiteX28" fmla="*/ 132080 w 261620"/>
                  <a:gd name="connsiteY28" fmla="*/ 0 h 201930"/>
                  <a:gd name="connsiteX29" fmla="*/ 138430 w 261620"/>
                  <a:gd name="connsiteY29" fmla="*/ 10160 h 201930"/>
                  <a:gd name="connsiteX30" fmla="*/ 146050 w 261620"/>
                  <a:gd name="connsiteY30" fmla="*/ 6350 h 201930"/>
                  <a:gd name="connsiteX31" fmla="*/ 153035 w 261620"/>
                  <a:gd name="connsiteY31" fmla="*/ 7620 h 201930"/>
                  <a:gd name="connsiteX32" fmla="*/ 158750 w 261620"/>
                  <a:gd name="connsiteY32" fmla="*/ 17780 h 201930"/>
                  <a:gd name="connsiteX33" fmla="*/ 167005 w 261620"/>
                  <a:gd name="connsiteY33" fmla="*/ 11430 h 201930"/>
                  <a:gd name="connsiteX34" fmla="*/ 175895 w 261620"/>
                  <a:gd name="connsiteY34" fmla="*/ 8890 h 201930"/>
                  <a:gd name="connsiteX35" fmla="*/ 179705 w 261620"/>
                  <a:gd name="connsiteY35" fmla="*/ 13335 h 201930"/>
                  <a:gd name="connsiteX36" fmla="*/ 184150 w 261620"/>
                  <a:gd name="connsiteY36" fmla="*/ 13335 h 201930"/>
                  <a:gd name="connsiteX37" fmla="*/ 197485 w 261620"/>
                  <a:gd name="connsiteY37" fmla="*/ 18415 h 201930"/>
                  <a:gd name="connsiteX38" fmla="*/ 199390 w 261620"/>
                  <a:gd name="connsiteY38" fmla="*/ 25400 h 201930"/>
                  <a:gd name="connsiteX39" fmla="*/ 196850 w 261620"/>
                  <a:gd name="connsiteY39" fmla="*/ 33655 h 201930"/>
                  <a:gd name="connsiteX40" fmla="*/ 202565 w 261620"/>
                  <a:gd name="connsiteY40" fmla="*/ 40005 h 201930"/>
                  <a:gd name="connsiteX41" fmla="*/ 202565 w 261620"/>
                  <a:gd name="connsiteY41" fmla="*/ 49530 h 201930"/>
                  <a:gd name="connsiteX42" fmla="*/ 209550 w 261620"/>
                  <a:gd name="connsiteY42" fmla="*/ 57150 h 201930"/>
                  <a:gd name="connsiteX43" fmla="*/ 213360 w 261620"/>
                  <a:gd name="connsiteY43" fmla="*/ 65405 h 201930"/>
                  <a:gd name="connsiteX44" fmla="*/ 221615 w 261620"/>
                  <a:gd name="connsiteY44" fmla="*/ 76835 h 201930"/>
                  <a:gd name="connsiteX45" fmla="*/ 227965 w 261620"/>
                  <a:gd name="connsiteY45" fmla="*/ 81280 h 201930"/>
                  <a:gd name="connsiteX46" fmla="*/ 230505 w 261620"/>
                  <a:gd name="connsiteY46" fmla="*/ 91440 h 201930"/>
                  <a:gd name="connsiteX47" fmla="*/ 240665 w 261620"/>
                  <a:gd name="connsiteY47" fmla="*/ 93980 h 201930"/>
                  <a:gd name="connsiteX48" fmla="*/ 252730 w 261620"/>
                  <a:gd name="connsiteY48" fmla="*/ 104775 h 201930"/>
                  <a:gd name="connsiteX49" fmla="*/ 253365 w 261620"/>
                  <a:gd name="connsiteY49" fmla="*/ 110490 h 201930"/>
                  <a:gd name="connsiteX50" fmla="*/ 261620 w 261620"/>
                  <a:gd name="connsiteY50" fmla="*/ 116205 h 201930"/>
                  <a:gd name="connsiteX51" fmla="*/ 257810 w 261620"/>
                  <a:gd name="connsiteY51" fmla="*/ 118745 h 201930"/>
                  <a:gd name="connsiteX52" fmla="*/ 251460 w 261620"/>
                  <a:gd name="connsiteY52" fmla="*/ 129540 h 201930"/>
                  <a:gd name="connsiteX53" fmla="*/ 235585 w 261620"/>
                  <a:gd name="connsiteY53" fmla="*/ 131445 h 201930"/>
                  <a:gd name="connsiteX54" fmla="*/ 228600 w 261620"/>
                  <a:gd name="connsiteY54" fmla="*/ 125095 h 201930"/>
                  <a:gd name="connsiteX55" fmla="*/ 226060 w 261620"/>
                  <a:gd name="connsiteY55" fmla="*/ 130175 h 201930"/>
                  <a:gd name="connsiteX56" fmla="*/ 226060 w 261620"/>
                  <a:gd name="connsiteY56" fmla="*/ 137795 h 201930"/>
                  <a:gd name="connsiteX57" fmla="*/ 232410 w 261620"/>
                  <a:gd name="connsiteY57" fmla="*/ 147955 h 201930"/>
                  <a:gd name="connsiteX58" fmla="*/ 231775 w 261620"/>
                  <a:gd name="connsiteY58" fmla="*/ 156210 h 201930"/>
                  <a:gd name="connsiteX59" fmla="*/ 238760 w 261620"/>
                  <a:gd name="connsiteY59" fmla="*/ 164465 h 201930"/>
                  <a:gd name="connsiteX60" fmla="*/ 238760 w 261620"/>
                  <a:gd name="connsiteY60" fmla="*/ 172720 h 201930"/>
                  <a:gd name="connsiteX61" fmla="*/ 238125 w 261620"/>
                  <a:gd name="connsiteY61" fmla="*/ 172085 h 201930"/>
                  <a:gd name="connsiteX62" fmla="*/ 224790 w 261620"/>
                  <a:gd name="connsiteY62" fmla="*/ 175895 h 201930"/>
                  <a:gd name="connsiteX63" fmla="*/ 215900 w 261620"/>
                  <a:gd name="connsiteY63" fmla="*/ 176530 h 201930"/>
                  <a:gd name="connsiteX64" fmla="*/ 211455 w 261620"/>
                  <a:gd name="connsiteY64" fmla="*/ 188595 h 201930"/>
                  <a:gd name="connsiteX65" fmla="*/ 210820 w 261620"/>
                  <a:gd name="connsiteY65" fmla="*/ 198755 h 201930"/>
                  <a:gd name="connsiteX66" fmla="*/ 203835 w 261620"/>
                  <a:gd name="connsiteY66" fmla="*/ 200025 h 201930"/>
                  <a:gd name="connsiteX67" fmla="*/ 198120 w 261620"/>
                  <a:gd name="connsiteY67" fmla="*/ 194945 h 201930"/>
                  <a:gd name="connsiteX68" fmla="*/ 189230 w 261620"/>
                  <a:gd name="connsiteY68" fmla="*/ 198120 h 201930"/>
                  <a:gd name="connsiteX69" fmla="*/ 184150 w 261620"/>
                  <a:gd name="connsiteY69" fmla="*/ 194310 h 201930"/>
                  <a:gd name="connsiteX70" fmla="*/ 177800 w 261620"/>
                  <a:gd name="connsiteY70" fmla="*/ 194945 h 201930"/>
                  <a:gd name="connsiteX71" fmla="*/ 172085 w 261620"/>
                  <a:gd name="connsiteY71" fmla="*/ 201930 h 201930"/>
                  <a:gd name="connsiteX72" fmla="*/ 166370 w 261620"/>
                  <a:gd name="connsiteY72" fmla="*/ 200025 h 201930"/>
                  <a:gd name="connsiteX73" fmla="*/ 165100 w 261620"/>
                  <a:gd name="connsiteY73" fmla="*/ 194310 h 201930"/>
                  <a:gd name="connsiteX74" fmla="*/ 156845 w 261620"/>
                  <a:gd name="connsiteY74" fmla="*/ 193040 h 201930"/>
                  <a:gd name="connsiteX75" fmla="*/ 147320 w 261620"/>
                  <a:gd name="connsiteY75" fmla="*/ 198755 h 201930"/>
                  <a:gd name="connsiteX76" fmla="*/ 142875 w 261620"/>
                  <a:gd name="connsiteY76" fmla="*/ 196850 h 201930"/>
                  <a:gd name="connsiteX77" fmla="*/ 133350 w 261620"/>
                  <a:gd name="connsiteY77" fmla="*/ 195580 h 201930"/>
                  <a:gd name="connsiteX78" fmla="*/ 130810 w 261620"/>
                  <a:gd name="connsiteY78" fmla="*/ 198120 h 201930"/>
                  <a:gd name="connsiteX79" fmla="*/ 126365 w 261620"/>
                  <a:gd name="connsiteY79" fmla="*/ 198755 h 201930"/>
                  <a:gd name="connsiteX80" fmla="*/ 121285 w 261620"/>
                  <a:gd name="connsiteY80" fmla="*/ 193675 h 201930"/>
                  <a:gd name="connsiteX81" fmla="*/ 110490 w 261620"/>
                  <a:gd name="connsiteY81" fmla="*/ 198120 h 201930"/>
                  <a:gd name="connsiteX82" fmla="*/ 109220 w 261620"/>
                  <a:gd name="connsiteY82" fmla="*/ 194310 h 201930"/>
                  <a:gd name="connsiteX83" fmla="*/ 101600 w 261620"/>
                  <a:gd name="connsiteY83" fmla="*/ 190500 h 201930"/>
                  <a:gd name="connsiteX84" fmla="*/ 83820 w 261620"/>
                  <a:gd name="connsiteY84" fmla="*/ 187960 h 201930"/>
                  <a:gd name="connsiteX85" fmla="*/ 76200 w 261620"/>
                  <a:gd name="connsiteY85" fmla="*/ 183515 h 201930"/>
                  <a:gd name="connsiteX86" fmla="*/ 72390 w 261620"/>
                  <a:gd name="connsiteY86" fmla="*/ 183515 h 201930"/>
                  <a:gd name="connsiteX87" fmla="*/ 65405 w 261620"/>
                  <a:gd name="connsiteY87" fmla="*/ 188595 h 201930"/>
                  <a:gd name="connsiteX88" fmla="*/ 55880 w 261620"/>
                  <a:gd name="connsiteY88" fmla="*/ 189230 h 201930"/>
                  <a:gd name="connsiteX89" fmla="*/ 33655 w 261620"/>
                  <a:gd name="connsiteY89" fmla="*/ 192405 h 201930"/>
                  <a:gd name="connsiteX90" fmla="*/ 28575 w 261620"/>
                  <a:gd name="connsiteY90" fmla="*/ 195580 h 201930"/>
                  <a:gd name="connsiteX91" fmla="*/ 18415 w 261620"/>
                  <a:gd name="connsiteY91" fmla="*/ 190500 h 201930"/>
                  <a:gd name="connsiteX92" fmla="*/ 13335 w 261620"/>
                  <a:gd name="connsiteY92" fmla="*/ 190500 h 201930"/>
                  <a:gd name="connsiteX93" fmla="*/ 13970 w 261620"/>
                  <a:gd name="connsiteY93" fmla="*/ 187960 h 201930"/>
                  <a:gd name="connsiteX94" fmla="*/ 7620 w 261620"/>
                  <a:gd name="connsiteY94" fmla="*/ 177800 h 201930"/>
                  <a:gd name="connsiteX95" fmla="*/ 5080 w 261620"/>
                  <a:gd name="connsiteY95" fmla="*/ 168275 h 201930"/>
                  <a:gd name="connsiteX96" fmla="*/ 9525 w 261620"/>
                  <a:gd name="connsiteY96" fmla="*/ 160655 h 201930"/>
                  <a:gd name="connsiteX97" fmla="*/ 15875 w 261620"/>
                  <a:gd name="connsiteY97" fmla="*/ 158750 h 201930"/>
                  <a:gd name="connsiteX98" fmla="*/ 15875 w 261620"/>
                  <a:gd name="connsiteY98" fmla="*/ 139065 h 201930"/>
                  <a:gd name="connsiteX99" fmla="*/ 12065 w 261620"/>
                  <a:gd name="connsiteY99" fmla="*/ 135890 h 201930"/>
                  <a:gd name="connsiteX100" fmla="*/ 10795 w 261620"/>
                  <a:gd name="connsiteY100" fmla="*/ 128270 h 201930"/>
                  <a:gd name="connsiteX101" fmla="*/ 6350 w 261620"/>
                  <a:gd name="connsiteY101" fmla="*/ 121920 h 201930"/>
                  <a:gd name="connsiteX102" fmla="*/ 1905 w 261620"/>
                  <a:gd name="connsiteY102" fmla="*/ 107315 h 20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61620" h="201930">
                    <a:moveTo>
                      <a:pt x="0" y="104775"/>
                    </a:moveTo>
                    <a:lnTo>
                      <a:pt x="6985" y="100330"/>
                    </a:lnTo>
                    <a:lnTo>
                      <a:pt x="18415" y="96520"/>
                    </a:lnTo>
                    <a:lnTo>
                      <a:pt x="26670" y="100330"/>
                    </a:lnTo>
                    <a:lnTo>
                      <a:pt x="34925" y="96520"/>
                    </a:lnTo>
                    <a:lnTo>
                      <a:pt x="40005" y="95885"/>
                    </a:lnTo>
                    <a:lnTo>
                      <a:pt x="36830" y="86995"/>
                    </a:lnTo>
                    <a:lnTo>
                      <a:pt x="45720" y="86360"/>
                    </a:lnTo>
                    <a:lnTo>
                      <a:pt x="48895" y="78740"/>
                    </a:lnTo>
                    <a:lnTo>
                      <a:pt x="54610" y="76835"/>
                    </a:lnTo>
                    <a:lnTo>
                      <a:pt x="56515" y="80645"/>
                    </a:lnTo>
                    <a:lnTo>
                      <a:pt x="63500" y="80645"/>
                    </a:lnTo>
                    <a:lnTo>
                      <a:pt x="63500" y="73660"/>
                    </a:lnTo>
                    <a:lnTo>
                      <a:pt x="55245" y="69850"/>
                    </a:lnTo>
                    <a:lnTo>
                      <a:pt x="57150" y="60325"/>
                    </a:lnTo>
                    <a:lnTo>
                      <a:pt x="61595" y="59055"/>
                    </a:lnTo>
                    <a:lnTo>
                      <a:pt x="67310" y="48895"/>
                    </a:lnTo>
                    <a:lnTo>
                      <a:pt x="78105" y="43815"/>
                    </a:lnTo>
                    <a:lnTo>
                      <a:pt x="78105" y="37465"/>
                    </a:lnTo>
                    <a:lnTo>
                      <a:pt x="73025" y="35560"/>
                    </a:lnTo>
                    <a:lnTo>
                      <a:pt x="80645" y="26035"/>
                    </a:lnTo>
                    <a:lnTo>
                      <a:pt x="90170" y="21590"/>
                    </a:lnTo>
                    <a:lnTo>
                      <a:pt x="103505" y="19685"/>
                    </a:lnTo>
                    <a:lnTo>
                      <a:pt x="104775" y="11430"/>
                    </a:lnTo>
                    <a:lnTo>
                      <a:pt x="110490" y="8890"/>
                    </a:lnTo>
                    <a:lnTo>
                      <a:pt x="112395" y="2540"/>
                    </a:lnTo>
                    <a:lnTo>
                      <a:pt x="120015" y="635"/>
                    </a:lnTo>
                    <a:lnTo>
                      <a:pt x="125730" y="4445"/>
                    </a:lnTo>
                    <a:lnTo>
                      <a:pt x="132080" y="0"/>
                    </a:lnTo>
                    <a:lnTo>
                      <a:pt x="138430" y="10160"/>
                    </a:lnTo>
                    <a:lnTo>
                      <a:pt x="146050" y="6350"/>
                    </a:lnTo>
                    <a:lnTo>
                      <a:pt x="153035" y="7620"/>
                    </a:lnTo>
                    <a:lnTo>
                      <a:pt x="158750" y="17780"/>
                    </a:lnTo>
                    <a:lnTo>
                      <a:pt x="167005" y="11430"/>
                    </a:lnTo>
                    <a:lnTo>
                      <a:pt x="175895" y="8890"/>
                    </a:lnTo>
                    <a:lnTo>
                      <a:pt x="179705" y="13335"/>
                    </a:lnTo>
                    <a:lnTo>
                      <a:pt x="184150" y="13335"/>
                    </a:lnTo>
                    <a:lnTo>
                      <a:pt x="197485" y="18415"/>
                    </a:lnTo>
                    <a:lnTo>
                      <a:pt x="199390" y="25400"/>
                    </a:lnTo>
                    <a:lnTo>
                      <a:pt x="196850" y="33655"/>
                    </a:lnTo>
                    <a:lnTo>
                      <a:pt x="202565" y="40005"/>
                    </a:lnTo>
                    <a:lnTo>
                      <a:pt x="202565" y="49530"/>
                    </a:lnTo>
                    <a:lnTo>
                      <a:pt x="209550" y="57150"/>
                    </a:lnTo>
                    <a:lnTo>
                      <a:pt x="213360" y="65405"/>
                    </a:lnTo>
                    <a:lnTo>
                      <a:pt x="221615" y="76835"/>
                    </a:lnTo>
                    <a:lnTo>
                      <a:pt x="227965" y="81280"/>
                    </a:lnTo>
                    <a:lnTo>
                      <a:pt x="230505" y="91440"/>
                    </a:lnTo>
                    <a:lnTo>
                      <a:pt x="240665" y="93980"/>
                    </a:lnTo>
                    <a:lnTo>
                      <a:pt x="252730" y="104775"/>
                    </a:lnTo>
                    <a:lnTo>
                      <a:pt x="253365" y="110490"/>
                    </a:lnTo>
                    <a:lnTo>
                      <a:pt x="261620" y="116205"/>
                    </a:lnTo>
                    <a:lnTo>
                      <a:pt x="257810" y="118745"/>
                    </a:lnTo>
                    <a:lnTo>
                      <a:pt x="251460" y="129540"/>
                    </a:lnTo>
                    <a:lnTo>
                      <a:pt x="235585" y="131445"/>
                    </a:lnTo>
                    <a:lnTo>
                      <a:pt x="228600" y="125095"/>
                    </a:lnTo>
                    <a:lnTo>
                      <a:pt x="226060" y="130175"/>
                    </a:lnTo>
                    <a:lnTo>
                      <a:pt x="226060" y="137795"/>
                    </a:lnTo>
                    <a:lnTo>
                      <a:pt x="232410" y="147955"/>
                    </a:lnTo>
                    <a:lnTo>
                      <a:pt x="231775" y="156210"/>
                    </a:lnTo>
                    <a:lnTo>
                      <a:pt x="238760" y="164465"/>
                    </a:lnTo>
                    <a:lnTo>
                      <a:pt x="238760" y="172720"/>
                    </a:lnTo>
                    <a:lnTo>
                      <a:pt x="238125" y="172085"/>
                    </a:lnTo>
                    <a:lnTo>
                      <a:pt x="224790" y="175895"/>
                    </a:lnTo>
                    <a:lnTo>
                      <a:pt x="215900" y="176530"/>
                    </a:lnTo>
                    <a:lnTo>
                      <a:pt x="211455" y="188595"/>
                    </a:lnTo>
                    <a:lnTo>
                      <a:pt x="210820" y="198755"/>
                    </a:lnTo>
                    <a:lnTo>
                      <a:pt x="203835" y="200025"/>
                    </a:lnTo>
                    <a:lnTo>
                      <a:pt x="198120" y="194945"/>
                    </a:lnTo>
                    <a:lnTo>
                      <a:pt x="189230" y="198120"/>
                    </a:lnTo>
                    <a:lnTo>
                      <a:pt x="184150" y="194310"/>
                    </a:lnTo>
                    <a:lnTo>
                      <a:pt x="177800" y="194945"/>
                    </a:lnTo>
                    <a:lnTo>
                      <a:pt x="172085" y="201930"/>
                    </a:lnTo>
                    <a:lnTo>
                      <a:pt x="166370" y="200025"/>
                    </a:lnTo>
                    <a:lnTo>
                      <a:pt x="165100" y="194310"/>
                    </a:lnTo>
                    <a:lnTo>
                      <a:pt x="156845" y="193040"/>
                    </a:lnTo>
                    <a:lnTo>
                      <a:pt x="147320" y="198755"/>
                    </a:lnTo>
                    <a:lnTo>
                      <a:pt x="142875" y="196850"/>
                    </a:lnTo>
                    <a:lnTo>
                      <a:pt x="133350" y="195580"/>
                    </a:lnTo>
                    <a:lnTo>
                      <a:pt x="130810" y="198120"/>
                    </a:lnTo>
                    <a:lnTo>
                      <a:pt x="126365" y="198755"/>
                    </a:lnTo>
                    <a:lnTo>
                      <a:pt x="121285" y="193675"/>
                    </a:lnTo>
                    <a:lnTo>
                      <a:pt x="110490" y="198120"/>
                    </a:lnTo>
                    <a:lnTo>
                      <a:pt x="109220" y="194310"/>
                    </a:lnTo>
                    <a:lnTo>
                      <a:pt x="101600" y="190500"/>
                    </a:lnTo>
                    <a:lnTo>
                      <a:pt x="83820" y="187960"/>
                    </a:lnTo>
                    <a:lnTo>
                      <a:pt x="76200" y="183515"/>
                    </a:lnTo>
                    <a:lnTo>
                      <a:pt x="72390" y="183515"/>
                    </a:lnTo>
                    <a:lnTo>
                      <a:pt x="65405" y="188595"/>
                    </a:lnTo>
                    <a:lnTo>
                      <a:pt x="55880" y="189230"/>
                    </a:lnTo>
                    <a:lnTo>
                      <a:pt x="33655" y="192405"/>
                    </a:lnTo>
                    <a:lnTo>
                      <a:pt x="28575" y="195580"/>
                    </a:lnTo>
                    <a:lnTo>
                      <a:pt x="18415" y="190500"/>
                    </a:lnTo>
                    <a:lnTo>
                      <a:pt x="13335" y="190500"/>
                    </a:lnTo>
                    <a:lnTo>
                      <a:pt x="13970" y="187960"/>
                    </a:lnTo>
                    <a:lnTo>
                      <a:pt x="7620" y="177800"/>
                    </a:lnTo>
                    <a:lnTo>
                      <a:pt x="5080" y="168275"/>
                    </a:lnTo>
                    <a:lnTo>
                      <a:pt x="9525" y="160655"/>
                    </a:lnTo>
                    <a:lnTo>
                      <a:pt x="15875" y="158750"/>
                    </a:lnTo>
                    <a:lnTo>
                      <a:pt x="15875" y="139065"/>
                    </a:lnTo>
                    <a:lnTo>
                      <a:pt x="12065" y="135890"/>
                    </a:lnTo>
                    <a:lnTo>
                      <a:pt x="10795" y="128270"/>
                    </a:lnTo>
                    <a:lnTo>
                      <a:pt x="6350" y="121920"/>
                    </a:lnTo>
                    <a:lnTo>
                      <a:pt x="1905" y="10731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123" name="Freeform 12">
                <a:extLst>
                  <a:ext uri="{FF2B5EF4-FFF2-40B4-BE49-F238E27FC236}">
                    <a16:creationId xmlns:a16="http://schemas.microsoft.com/office/drawing/2014/main" id="{974D7BF1-F379-F34E-2980-163F2FF9B819}"/>
                  </a:ext>
                </a:extLst>
              </p:cNvPr>
              <p:cNvSpPr/>
              <p:nvPr/>
            </p:nvSpPr>
            <p:spPr>
              <a:xfrm>
                <a:off x="10396656" y="3901539"/>
                <a:ext cx="1731096" cy="1076317"/>
              </a:xfrm>
              <a:custGeom>
                <a:avLst/>
                <a:gdLst>
                  <a:gd name="connsiteX0" fmla="*/ 31750 w 513715"/>
                  <a:gd name="connsiteY0" fmla="*/ 29210 h 319405"/>
                  <a:gd name="connsiteX1" fmla="*/ 36830 w 513715"/>
                  <a:gd name="connsiteY1" fmla="*/ 29210 h 319405"/>
                  <a:gd name="connsiteX2" fmla="*/ 46990 w 513715"/>
                  <a:gd name="connsiteY2" fmla="*/ 34290 h 319405"/>
                  <a:gd name="connsiteX3" fmla="*/ 52070 w 513715"/>
                  <a:gd name="connsiteY3" fmla="*/ 31115 h 319405"/>
                  <a:gd name="connsiteX4" fmla="*/ 74295 w 513715"/>
                  <a:gd name="connsiteY4" fmla="*/ 27940 h 319405"/>
                  <a:gd name="connsiteX5" fmla="*/ 83820 w 513715"/>
                  <a:gd name="connsiteY5" fmla="*/ 27305 h 319405"/>
                  <a:gd name="connsiteX6" fmla="*/ 90805 w 513715"/>
                  <a:gd name="connsiteY6" fmla="*/ 22225 h 319405"/>
                  <a:gd name="connsiteX7" fmla="*/ 94615 w 513715"/>
                  <a:gd name="connsiteY7" fmla="*/ 22225 h 319405"/>
                  <a:gd name="connsiteX8" fmla="*/ 102235 w 513715"/>
                  <a:gd name="connsiteY8" fmla="*/ 26670 h 319405"/>
                  <a:gd name="connsiteX9" fmla="*/ 120015 w 513715"/>
                  <a:gd name="connsiteY9" fmla="*/ 29210 h 319405"/>
                  <a:gd name="connsiteX10" fmla="*/ 127635 w 513715"/>
                  <a:gd name="connsiteY10" fmla="*/ 33020 h 319405"/>
                  <a:gd name="connsiteX11" fmla="*/ 128905 w 513715"/>
                  <a:gd name="connsiteY11" fmla="*/ 36830 h 319405"/>
                  <a:gd name="connsiteX12" fmla="*/ 139700 w 513715"/>
                  <a:gd name="connsiteY12" fmla="*/ 32385 h 319405"/>
                  <a:gd name="connsiteX13" fmla="*/ 144780 w 513715"/>
                  <a:gd name="connsiteY13" fmla="*/ 37465 h 319405"/>
                  <a:gd name="connsiteX14" fmla="*/ 149225 w 513715"/>
                  <a:gd name="connsiteY14" fmla="*/ 36830 h 319405"/>
                  <a:gd name="connsiteX15" fmla="*/ 151765 w 513715"/>
                  <a:gd name="connsiteY15" fmla="*/ 34290 h 319405"/>
                  <a:gd name="connsiteX16" fmla="*/ 161290 w 513715"/>
                  <a:gd name="connsiteY16" fmla="*/ 35560 h 319405"/>
                  <a:gd name="connsiteX17" fmla="*/ 165735 w 513715"/>
                  <a:gd name="connsiteY17" fmla="*/ 37465 h 319405"/>
                  <a:gd name="connsiteX18" fmla="*/ 175260 w 513715"/>
                  <a:gd name="connsiteY18" fmla="*/ 31750 h 319405"/>
                  <a:gd name="connsiteX19" fmla="*/ 183515 w 513715"/>
                  <a:gd name="connsiteY19" fmla="*/ 33020 h 319405"/>
                  <a:gd name="connsiteX20" fmla="*/ 184785 w 513715"/>
                  <a:gd name="connsiteY20" fmla="*/ 38735 h 319405"/>
                  <a:gd name="connsiteX21" fmla="*/ 190500 w 513715"/>
                  <a:gd name="connsiteY21" fmla="*/ 40640 h 319405"/>
                  <a:gd name="connsiteX22" fmla="*/ 196215 w 513715"/>
                  <a:gd name="connsiteY22" fmla="*/ 33655 h 319405"/>
                  <a:gd name="connsiteX23" fmla="*/ 202565 w 513715"/>
                  <a:gd name="connsiteY23" fmla="*/ 33020 h 319405"/>
                  <a:gd name="connsiteX24" fmla="*/ 207645 w 513715"/>
                  <a:gd name="connsiteY24" fmla="*/ 36830 h 319405"/>
                  <a:gd name="connsiteX25" fmla="*/ 216535 w 513715"/>
                  <a:gd name="connsiteY25" fmla="*/ 33655 h 319405"/>
                  <a:gd name="connsiteX26" fmla="*/ 222250 w 513715"/>
                  <a:gd name="connsiteY26" fmla="*/ 38735 h 319405"/>
                  <a:gd name="connsiteX27" fmla="*/ 229235 w 513715"/>
                  <a:gd name="connsiteY27" fmla="*/ 37465 h 319405"/>
                  <a:gd name="connsiteX28" fmla="*/ 229870 w 513715"/>
                  <a:gd name="connsiteY28" fmla="*/ 27305 h 319405"/>
                  <a:gd name="connsiteX29" fmla="*/ 234315 w 513715"/>
                  <a:gd name="connsiteY29" fmla="*/ 15240 h 319405"/>
                  <a:gd name="connsiteX30" fmla="*/ 243205 w 513715"/>
                  <a:gd name="connsiteY30" fmla="*/ 14605 h 319405"/>
                  <a:gd name="connsiteX31" fmla="*/ 256540 w 513715"/>
                  <a:gd name="connsiteY31" fmla="*/ 10795 h 319405"/>
                  <a:gd name="connsiteX32" fmla="*/ 262255 w 513715"/>
                  <a:gd name="connsiteY32" fmla="*/ 12065 h 319405"/>
                  <a:gd name="connsiteX33" fmla="*/ 269875 w 513715"/>
                  <a:gd name="connsiteY33" fmla="*/ 10795 h 319405"/>
                  <a:gd name="connsiteX34" fmla="*/ 268605 w 513715"/>
                  <a:gd name="connsiteY34" fmla="*/ 4445 h 319405"/>
                  <a:gd name="connsiteX35" fmla="*/ 273685 w 513715"/>
                  <a:gd name="connsiteY35" fmla="*/ 0 h 319405"/>
                  <a:gd name="connsiteX36" fmla="*/ 288925 w 513715"/>
                  <a:gd name="connsiteY36" fmla="*/ 5080 h 319405"/>
                  <a:gd name="connsiteX37" fmla="*/ 304800 w 513715"/>
                  <a:gd name="connsiteY37" fmla="*/ 5080 h 319405"/>
                  <a:gd name="connsiteX38" fmla="*/ 313055 w 513715"/>
                  <a:gd name="connsiteY38" fmla="*/ 635 h 319405"/>
                  <a:gd name="connsiteX39" fmla="*/ 320040 w 513715"/>
                  <a:gd name="connsiteY39" fmla="*/ 1270 h 319405"/>
                  <a:gd name="connsiteX40" fmla="*/ 325120 w 513715"/>
                  <a:gd name="connsiteY40" fmla="*/ 15875 h 319405"/>
                  <a:gd name="connsiteX41" fmla="*/ 331470 w 513715"/>
                  <a:gd name="connsiteY41" fmla="*/ 20955 h 319405"/>
                  <a:gd name="connsiteX42" fmla="*/ 327660 w 513715"/>
                  <a:gd name="connsiteY42" fmla="*/ 27940 h 319405"/>
                  <a:gd name="connsiteX43" fmla="*/ 336550 w 513715"/>
                  <a:gd name="connsiteY43" fmla="*/ 39370 h 319405"/>
                  <a:gd name="connsiteX44" fmla="*/ 353695 w 513715"/>
                  <a:gd name="connsiteY44" fmla="*/ 36830 h 319405"/>
                  <a:gd name="connsiteX45" fmla="*/ 360045 w 513715"/>
                  <a:gd name="connsiteY45" fmla="*/ 41910 h 319405"/>
                  <a:gd name="connsiteX46" fmla="*/ 360680 w 513715"/>
                  <a:gd name="connsiteY46" fmla="*/ 48895 h 319405"/>
                  <a:gd name="connsiteX47" fmla="*/ 366395 w 513715"/>
                  <a:gd name="connsiteY47" fmla="*/ 49530 h 319405"/>
                  <a:gd name="connsiteX48" fmla="*/ 366395 w 513715"/>
                  <a:gd name="connsiteY48" fmla="*/ 58420 h 319405"/>
                  <a:gd name="connsiteX49" fmla="*/ 370205 w 513715"/>
                  <a:gd name="connsiteY49" fmla="*/ 67945 h 319405"/>
                  <a:gd name="connsiteX50" fmla="*/ 384175 w 513715"/>
                  <a:gd name="connsiteY50" fmla="*/ 81915 h 319405"/>
                  <a:gd name="connsiteX51" fmla="*/ 389890 w 513715"/>
                  <a:gd name="connsiteY51" fmla="*/ 75565 h 319405"/>
                  <a:gd name="connsiteX52" fmla="*/ 398780 w 513715"/>
                  <a:gd name="connsiteY52" fmla="*/ 80645 h 319405"/>
                  <a:gd name="connsiteX53" fmla="*/ 405765 w 513715"/>
                  <a:gd name="connsiteY53" fmla="*/ 78105 h 319405"/>
                  <a:gd name="connsiteX54" fmla="*/ 412750 w 513715"/>
                  <a:gd name="connsiteY54" fmla="*/ 80010 h 319405"/>
                  <a:gd name="connsiteX55" fmla="*/ 422910 w 513715"/>
                  <a:gd name="connsiteY55" fmla="*/ 71755 h 319405"/>
                  <a:gd name="connsiteX56" fmla="*/ 427990 w 513715"/>
                  <a:gd name="connsiteY56" fmla="*/ 71120 h 319405"/>
                  <a:gd name="connsiteX57" fmla="*/ 434975 w 513715"/>
                  <a:gd name="connsiteY57" fmla="*/ 86360 h 319405"/>
                  <a:gd name="connsiteX58" fmla="*/ 444500 w 513715"/>
                  <a:gd name="connsiteY58" fmla="*/ 92075 h 319405"/>
                  <a:gd name="connsiteX59" fmla="*/ 447675 w 513715"/>
                  <a:gd name="connsiteY59" fmla="*/ 98425 h 319405"/>
                  <a:gd name="connsiteX60" fmla="*/ 452120 w 513715"/>
                  <a:gd name="connsiteY60" fmla="*/ 93980 h 319405"/>
                  <a:gd name="connsiteX61" fmla="*/ 462915 w 513715"/>
                  <a:gd name="connsiteY61" fmla="*/ 96520 h 319405"/>
                  <a:gd name="connsiteX62" fmla="*/ 471170 w 513715"/>
                  <a:gd name="connsiteY62" fmla="*/ 96520 h 319405"/>
                  <a:gd name="connsiteX63" fmla="*/ 477520 w 513715"/>
                  <a:gd name="connsiteY63" fmla="*/ 100330 h 319405"/>
                  <a:gd name="connsiteX64" fmla="*/ 483870 w 513715"/>
                  <a:gd name="connsiteY64" fmla="*/ 99060 h 319405"/>
                  <a:gd name="connsiteX65" fmla="*/ 492125 w 513715"/>
                  <a:gd name="connsiteY65" fmla="*/ 104140 h 319405"/>
                  <a:gd name="connsiteX66" fmla="*/ 501650 w 513715"/>
                  <a:gd name="connsiteY66" fmla="*/ 106045 h 319405"/>
                  <a:gd name="connsiteX67" fmla="*/ 506095 w 513715"/>
                  <a:gd name="connsiteY67" fmla="*/ 100965 h 319405"/>
                  <a:gd name="connsiteX68" fmla="*/ 508635 w 513715"/>
                  <a:gd name="connsiteY68" fmla="*/ 108585 h 319405"/>
                  <a:gd name="connsiteX69" fmla="*/ 513080 w 513715"/>
                  <a:gd name="connsiteY69" fmla="*/ 111125 h 319405"/>
                  <a:gd name="connsiteX70" fmla="*/ 513715 w 513715"/>
                  <a:gd name="connsiteY70" fmla="*/ 119380 h 319405"/>
                  <a:gd name="connsiteX71" fmla="*/ 508000 w 513715"/>
                  <a:gd name="connsiteY71" fmla="*/ 126365 h 319405"/>
                  <a:gd name="connsiteX72" fmla="*/ 501650 w 513715"/>
                  <a:gd name="connsiteY72" fmla="*/ 127635 h 319405"/>
                  <a:gd name="connsiteX73" fmla="*/ 499745 w 513715"/>
                  <a:gd name="connsiteY73" fmla="*/ 140970 h 319405"/>
                  <a:gd name="connsiteX74" fmla="*/ 508635 w 513715"/>
                  <a:gd name="connsiteY74" fmla="*/ 147320 h 319405"/>
                  <a:gd name="connsiteX75" fmla="*/ 509905 w 513715"/>
                  <a:gd name="connsiteY75" fmla="*/ 156210 h 319405"/>
                  <a:gd name="connsiteX76" fmla="*/ 506095 w 513715"/>
                  <a:gd name="connsiteY76" fmla="*/ 167640 h 319405"/>
                  <a:gd name="connsiteX77" fmla="*/ 507365 w 513715"/>
                  <a:gd name="connsiteY77" fmla="*/ 175895 h 319405"/>
                  <a:gd name="connsiteX78" fmla="*/ 501650 w 513715"/>
                  <a:gd name="connsiteY78" fmla="*/ 179705 h 319405"/>
                  <a:gd name="connsiteX79" fmla="*/ 486410 w 513715"/>
                  <a:gd name="connsiteY79" fmla="*/ 180975 h 319405"/>
                  <a:gd name="connsiteX80" fmla="*/ 480060 w 513715"/>
                  <a:gd name="connsiteY80" fmla="*/ 191770 h 319405"/>
                  <a:gd name="connsiteX81" fmla="*/ 475615 w 513715"/>
                  <a:gd name="connsiteY81" fmla="*/ 193675 h 319405"/>
                  <a:gd name="connsiteX82" fmla="*/ 474345 w 513715"/>
                  <a:gd name="connsiteY82" fmla="*/ 208280 h 319405"/>
                  <a:gd name="connsiteX83" fmla="*/ 467995 w 513715"/>
                  <a:gd name="connsiteY83" fmla="*/ 210185 h 319405"/>
                  <a:gd name="connsiteX84" fmla="*/ 467360 w 513715"/>
                  <a:gd name="connsiteY84" fmla="*/ 207010 h 319405"/>
                  <a:gd name="connsiteX85" fmla="*/ 464185 w 513715"/>
                  <a:gd name="connsiteY85" fmla="*/ 206375 h 319405"/>
                  <a:gd name="connsiteX86" fmla="*/ 456565 w 513715"/>
                  <a:gd name="connsiteY86" fmla="*/ 209550 h 319405"/>
                  <a:gd name="connsiteX87" fmla="*/ 448945 w 513715"/>
                  <a:gd name="connsiteY87" fmla="*/ 208915 h 319405"/>
                  <a:gd name="connsiteX88" fmla="*/ 444500 w 513715"/>
                  <a:gd name="connsiteY88" fmla="*/ 212090 h 319405"/>
                  <a:gd name="connsiteX89" fmla="*/ 441960 w 513715"/>
                  <a:gd name="connsiteY89" fmla="*/ 217170 h 319405"/>
                  <a:gd name="connsiteX90" fmla="*/ 434975 w 513715"/>
                  <a:gd name="connsiteY90" fmla="*/ 217805 h 319405"/>
                  <a:gd name="connsiteX91" fmla="*/ 431800 w 513715"/>
                  <a:gd name="connsiteY91" fmla="*/ 222885 h 319405"/>
                  <a:gd name="connsiteX92" fmla="*/ 425450 w 513715"/>
                  <a:gd name="connsiteY92" fmla="*/ 229870 h 319405"/>
                  <a:gd name="connsiteX93" fmla="*/ 422910 w 513715"/>
                  <a:gd name="connsiteY93" fmla="*/ 229235 h 319405"/>
                  <a:gd name="connsiteX94" fmla="*/ 416560 w 513715"/>
                  <a:gd name="connsiteY94" fmla="*/ 229870 h 319405"/>
                  <a:gd name="connsiteX95" fmla="*/ 411480 w 513715"/>
                  <a:gd name="connsiteY95" fmla="*/ 233680 h 319405"/>
                  <a:gd name="connsiteX96" fmla="*/ 403225 w 513715"/>
                  <a:gd name="connsiteY96" fmla="*/ 231775 h 319405"/>
                  <a:gd name="connsiteX97" fmla="*/ 396875 w 513715"/>
                  <a:gd name="connsiteY97" fmla="*/ 235585 h 319405"/>
                  <a:gd name="connsiteX98" fmla="*/ 392430 w 513715"/>
                  <a:gd name="connsiteY98" fmla="*/ 234950 h 319405"/>
                  <a:gd name="connsiteX99" fmla="*/ 388620 w 513715"/>
                  <a:gd name="connsiteY99" fmla="*/ 227965 h 319405"/>
                  <a:gd name="connsiteX100" fmla="*/ 386080 w 513715"/>
                  <a:gd name="connsiteY100" fmla="*/ 228600 h 319405"/>
                  <a:gd name="connsiteX101" fmla="*/ 387985 w 513715"/>
                  <a:gd name="connsiteY101" fmla="*/ 232410 h 319405"/>
                  <a:gd name="connsiteX102" fmla="*/ 391160 w 513715"/>
                  <a:gd name="connsiteY102" fmla="*/ 236855 h 319405"/>
                  <a:gd name="connsiteX103" fmla="*/ 389890 w 513715"/>
                  <a:gd name="connsiteY103" fmla="*/ 240665 h 319405"/>
                  <a:gd name="connsiteX104" fmla="*/ 383540 w 513715"/>
                  <a:gd name="connsiteY104" fmla="*/ 250190 h 319405"/>
                  <a:gd name="connsiteX105" fmla="*/ 379730 w 513715"/>
                  <a:gd name="connsiteY105" fmla="*/ 252095 h 319405"/>
                  <a:gd name="connsiteX106" fmla="*/ 377825 w 513715"/>
                  <a:gd name="connsiteY106" fmla="*/ 249555 h 319405"/>
                  <a:gd name="connsiteX107" fmla="*/ 380365 w 513715"/>
                  <a:gd name="connsiteY107" fmla="*/ 248285 h 319405"/>
                  <a:gd name="connsiteX108" fmla="*/ 386715 w 513715"/>
                  <a:gd name="connsiteY108" fmla="*/ 240665 h 319405"/>
                  <a:gd name="connsiteX109" fmla="*/ 385445 w 513715"/>
                  <a:gd name="connsiteY109" fmla="*/ 238125 h 319405"/>
                  <a:gd name="connsiteX110" fmla="*/ 382270 w 513715"/>
                  <a:gd name="connsiteY110" fmla="*/ 236220 h 319405"/>
                  <a:gd name="connsiteX111" fmla="*/ 381000 w 513715"/>
                  <a:gd name="connsiteY111" fmla="*/ 239395 h 319405"/>
                  <a:gd name="connsiteX112" fmla="*/ 371475 w 513715"/>
                  <a:gd name="connsiteY112" fmla="*/ 249555 h 319405"/>
                  <a:gd name="connsiteX113" fmla="*/ 366395 w 513715"/>
                  <a:gd name="connsiteY113" fmla="*/ 250190 h 319405"/>
                  <a:gd name="connsiteX114" fmla="*/ 365125 w 513715"/>
                  <a:gd name="connsiteY114" fmla="*/ 254000 h 319405"/>
                  <a:gd name="connsiteX115" fmla="*/ 358775 w 513715"/>
                  <a:gd name="connsiteY115" fmla="*/ 254000 h 319405"/>
                  <a:gd name="connsiteX116" fmla="*/ 354330 w 513715"/>
                  <a:gd name="connsiteY116" fmla="*/ 250825 h 319405"/>
                  <a:gd name="connsiteX117" fmla="*/ 350520 w 513715"/>
                  <a:gd name="connsiteY117" fmla="*/ 254635 h 319405"/>
                  <a:gd name="connsiteX118" fmla="*/ 343535 w 513715"/>
                  <a:gd name="connsiteY118" fmla="*/ 253365 h 319405"/>
                  <a:gd name="connsiteX119" fmla="*/ 342265 w 513715"/>
                  <a:gd name="connsiteY119" fmla="*/ 255905 h 319405"/>
                  <a:gd name="connsiteX120" fmla="*/ 346710 w 513715"/>
                  <a:gd name="connsiteY120" fmla="*/ 258445 h 319405"/>
                  <a:gd name="connsiteX121" fmla="*/ 356235 w 513715"/>
                  <a:gd name="connsiteY121" fmla="*/ 257810 h 319405"/>
                  <a:gd name="connsiteX122" fmla="*/ 360045 w 513715"/>
                  <a:gd name="connsiteY122" fmla="*/ 262255 h 319405"/>
                  <a:gd name="connsiteX123" fmla="*/ 363855 w 513715"/>
                  <a:gd name="connsiteY123" fmla="*/ 264795 h 319405"/>
                  <a:gd name="connsiteX124" fmla="*/ 367665 w 513715"/>
                  <a:gd name="connsiteY124" fmla="*/ 262890 h 319405"/>
                  <a:gd name="connsiteX125" fmla="*/ 369570 w 513715"/>
                  <a:gd name="connsiteY125" fmla="*/ 266065 h 319405"/>
                  <a:gd name="connsiteX126" fmla="*/ 366395 w 513715"/>
                  <a:gd name="connsiteY126" fmla="*/ 269875 h 319405"/>
                  <a:gd name="connsiteX127" fmla="*/ 367030 w 513715"/>
                  <a:gd name="connsiteY127" fmla="*/ 273050 h 319405"/>
                  <a:gd name="connsiteX128" fmla="*/ 369570 w 513715"/>
                  <a:gd name="connsiteY128" fmla="*/ 271145 h 319405"/>
                  <a:gd name="connsiteX129" fmla="*/ 372745 w 513715"/>
                  <a:gd name="connsiteY129" fmla="*/ 271145 h 319405"/>
                  <a:gd name="connsiteX130" fmla="*/ 371475 w 513715"/>
                  <a:gd name="connsiteY130" fmla="*/ 275590 h 319405"/>
                  <a:gd name="connsiteX131" fmla="*/ 375285 w 513715"/>
                  <a:gd name="connsiteY131" fmla="*/ 272415 h 319405"/>
                  <a:gd name="connsiteX132" fmla="*/ 378460 w 513715"/>
                  <a:gd name="connsiteY132" fmla="*/ 274320 h 319405"/>
                  <a:gd name="connsiteX133" fmla="*/ 379730 w 513715"/>
                  <a:gd name="connsiteY133" fmla="*/ 281305 h 319405"/>
                  <a:gd name="connsiteX134" fmla="*/ 383540 w 513715"/>
                  <a:gd name="connsiteY134" fmla="*/ 285115 h 319405"/>
                  <a:gd name="connsiteX135" fmla="*/ 390525 w 513715"/>
                  <a:gd name="connsiteY135" fmla="*/ 287655 h 319405"/>
                  <a:gd name="connsiteX136" fmla="*/ 393700 w 513715"/>
                  <a:gd name="connsiteY136" fmla="*/ 285750 h 319405"/>
                  <a:gd name="connsiteX137" fmla="*/ 383540 w 513715"/>
                  <a:gd name="connsiteY137" fmla="*/ 275590 h 319405"/>
                  <a:gd name="connsiteX138" fmla="*/ 372745 w 513715"/>
                  <a:gd name="connsiteY138" fmla="*/ 262890 h 319405"/>
                  <a:gd name="connsiteX139" fmla="*/ 369570 w 513715"/>
                  <a:gd name="connsiteY139" fmla="*/ 254635 h 319405"/>
                  <a:gd name="connsiteX140" fmla="*/ 372110 w 513715"/>
                  <a:gd name="connsiteY140" fmla="*/ 252730 h 319405"/>
                  <a:gd name="connsiteX141" fmla="*/ 376555 w 513715"/>
                  <a:gd name="connsiteY141" fmla="*/ 259715 h 319405"/>
                  <a:gd name="connsiteX142" fmla="*/ 379095 w 513715"/>
                  <a:gd name="connsiteY142" fmla="*/ 267970 h 319405"/>
                  <a:gd name="connsiteX143" fmla="*/ 394335 w 513715"/>
                  <a:gd name="connsiteY143" fmla="*/ 284480 h 319405"/>
                  <a:gd name="connsiteX144" fmla="*/ 397510 w 513715"/>
                  <a:gd name="connsiteY144" fmla="*/ 285750 h 319405"/>
                  <a:gd name="connsiteX145" fmla="*/ 402590 w 513715"/>
                  <a:gd name="connsiteY145" fmla="*/ 280670 h 319405"/>
                  <a:gd name="connsiteX146" fmla="*/ 406400 w 513715"/>
                  <a:gd name="connsiteY146" fmla="*/ 280035 h 319405"/>
                  <a:gd name="connsiteX147" fmla="*/ 412115 w 513715"/>
                  <a:gd name="connsiteY147" fmla="*/ 283845 h 319405"/>
                  <a:gd name="connsiteX148" fmla="*/ 414655 w 513715"/>
                  <a:gd name="connsiteY148" fmla="*/ 277495 h 319405"/>
                  <a:gd name="connsiteX149" fmla="*/ 424815 w 513715"/>
                  <a:gd name="connsiteY149" fmla="*/ 276225 h 319405"/>
                  <a:gd name="connsiteX150" fmla="*/ 433070 w 513715"/>
                  <a:gd name="connsiteY150" fmla="*/ 276860 h 319405"/>
                  <a:gd name="connsiteX151" fmla="*/ 430530 w 513715"/>
                  <a:gd name="connsiteY151" fmla="*/ 280670 h 319405"/>
                  <a:gd name="connsiteX152" fmla="*/ 427355 w 513715"/>
                  <a:gd name="connsiteY152" fmla="*/ 283210 h 319405"/>
                  <a:gd name="connsiteX153" fmla="*/ 430530 w 513715"/>
                  <a:gd name="connsiteY153" fmla="*/ 288925 h 319405"/>
                  <a:gd name="connsiteX154" fmla="*/ 426720 w 513715"/>
                  <a:gd name="connsiteY154" fmla="*/ 293370 h 319405"/>
                  <a:gd name="connsiteX155" fmla="*/ 415925 w 513715"/>
                  <a:gd name="connsiteY155" fmla="*/ 294640 h 319405"/>
                  <a:gd name="connsiteX156" fmla="*/ 403860 w 513715"/>
                  <a:gd name="connsiteY156" fmla="*/ 292100 h 319405"/>
                  <a:gd name="connsiteX157" fmla="*/ 396240 w 513715"/>
                  <a:gd name="connsiteY157" fmla="*/ 296545 h 319405"/>
                  <a:gd name="connsiteX158" fmla="*/ 391160 w 513715"/>
                  <a:gd name="connsiteY158" fmla="*/ 304165 h 319405"/>
                  <a:gd name="connsiteX159" fmla="*/ 381000 w 513715"/>
                  <a:gd name="connsiteY159" fmla="*/ 303530 h 319405"/>
                  <a:gd name="connsiteX160" fmla="*/ 366395 w 513715"/>
                  <a:gd name="connsiteY160" fmla="*/ 314325 h 319405"/>
                  <a:gd name="connsiteX161" fmla="*/ 355600 w 513715"/>
                  <a:gd name="connsiteY161" fmla="*/ 319405 h 319405"/>
                  <a:gd name="connsiteX162" fmla="*/ 344170 w 513715"/>
                  <a:gd name="connsiteY162" fmla="*/ 318770 h 319405"/>
                  <a:gd name="connsiteX163" fmla="*/ 339090 w 513715"/>
                  <a:gd name="connsiteY163" fmla="*/ 314960 h 319405"/>
                  <a:gd name="connsiteX164" fmla="*/ 340360 w 513715"/>
                  <a:gd name="connsiteY164" fmla="*/ 312420 h 319405"/>
                  <a:gd name="connsiteX165" fmla="*/ 344170 w 513715"/>
                  <a:gd name="connsiteY165" fmla="*/ 300990 h 319405"/>
                  <a:gd name="connsiteX166" fmla="*/ 344170 w 513715"/>
                  <a:gd name="connsiteY166" fmla="*/ 296545 h 319405"/>
                  <a:gd name="connsiteX167" fmla="*/ 334010 w 513715"/>
                  <a:gd name="connsiteY167" fmla="*/ 288925 h 319405"/>
                  <a:gd name="connsiteX168" fmla="*/ 330200 w 513715"/>
                  <a:gd name="connsiteY168" fmla="*/ 289560 h 319405"/>
                  <a:gd name="connsiteX169" fmla="*/ 323850 w 513715"/>
                  <a:gd name="connsiteY169" fmla="*/ 285750 h 319405"/>
                  <a:gd name="connsiteX170" fmla="*/ 319405 w 513715"/>
                  <a:gd name="connsiteY170" fmla="*/ 289560 h 319405"/>
                  <a:gd name="connsiteX171" fmla="*/ 313690 w 513715"/>
                  <a:gd name="connsiteY171" fmla="*/ 287020 h 319405"/>
                  <a:gd name="connsiteX172" fmla="*/ 320040 w 513715"/>
                  <a:gd name="connsiteY172" fmla="*/ 277495 h 319405"/>
                  <a:gd name="connsiteX173" fmla="*/ 331470 w 513715"/>
                  <a:gd name="connsiteY173" fmla="*/ 271145 h 319405"/>
                  <a:gd name="connsiteX174" fmla="*/ 340360 w 513715"/>
                  <a:gd name="connsiteY174" fmla="*/ 269240 h 319405"/>
                  <a:gd name="connsiteX175" fmla="*/ 342900 w 513715"/>
                  <a:gd name="connsiteY175" fmla="*/ 267335 h 319405"/>
                  <a:gd name="connsiteX176" fmla="*/ 339725 w 513715"/>
                  <a:gd name="connsiteY176" fmla="*/ 263525 h 319405"/>
                  <a:gd name="connsiteX177" fmla="*/ 338455 w 513715"/>
                  <a:gd name="connsiteY177" fmla="*/ 255905 h 319405"/>
                  <a:gd name="connsiteX178" fmla="*/ 335280 w 513715"/>
                  <a:gd name="connsiteY178" fmla="*/ 254000 h 319405"/>
                  <a:gd name="connsiteX179" fmla="*/ 332740 w 513715"/>
                  <a:gd name="connsiteY179" fmla="*/ 258445 h 319405"/>
                  <a:gd name="connsiteX180" fmla="*/ 328295 w 513715"/>
                  <a:gd name="connsiteY180" fmla="*/ 255905 h 319405"/>
                  <a:gd name="connsiteX181" fmla="*/ 321310 w 513715"/>
                  <a:gd name="connsiteY181" fmla="*/ 252730 h 319405"/>
                  <a:gd name="connsiteX182" fmla="*/ 313690 w 513715"/>
                  <a:gd name="connsiteY182" fmla="*/ 254000 h 319405"/>
                  <a:gd name="connsiteX183" fmla="*/ 306705 w 513715"/>
                  <a:gd name="connsiteY183" fmla="*/ 257810 h 319405"/>
                  <a:gd name="connsiteX184" fmla="*/ 300990 w 513715"/>
                  <a:gd name="connsiteY184" fmla="*/ 254000 h 319405"/>
                  <a:gd name="connsiteX185" fmla="*/ 297180 w 513715"/>
                  <a:gd name="connsiteY185" fmla="*/ 254000 h 319405"/>
                  <a:gd name="connsiteX186" fmla="*/ 292100 w 513715"/>
                  <a:gd name="connsiteY186" fmla="*/ 250190 h 319405"/>
                  <a:gd name="connsiteX187" fmla="*/ 295910 w 513715"/>
                  <a:gd name="connsiteY187" fmla="*/ 247650 h 319405"/>
                  <a:gd name="connsiteX188" fmla="*/ 297180 w 513715"/>
                  <a:gd name="connsiteY188" fmla="*/ 245110 h 319405"/>
                  <a:gd name="connsiteX189" fmla="*/ 287655 w 513715"/>
                  <a:gd name="connsiteY189" fmla="*/ 242570 h 319405"/>
                  <a:gd name="connsiteX190" fmla="*/ 276860 w 513715"/>
                  <a:gd name="connsiteY190" fmla="*/ 242570 h 319405"/>
                  <a:gd name="connsiteX191" fmla="*/ 273685 w 513715"/>
                  <a:gd name="connsiteY191" fmla="*/ 238760 h 319405"/>
                  <a:gd name="connsiteX192" fmla="*/ 280670 w 513715"/>
                  <a:gd name="connsiteY192" fmla="*/ 238760 h 319405"/>
                  <a:gd name="connsiteX193" fmla="*/ 291465 w 513715"/>
                  <a:gd name="connsiteY193" fmla="*/ 236855 h 319405"/>
                  <a:gd name="connsiteX194" fmla="*/ 297180 w 513715"/>
                  <a:gd name="connsiteY194" fmla="*/ 238760 h 319405"/>
                  <a:gd name="connsiteX195" fmla="*/ 300990 w 513715"/>
                  <a:gd name="connsiteY195" fmla="*/ 236855 h 319405"/>
                  <a:gd name="connsiteX196" fmla="*/ 307975 w 513715"/>
                  <a:gd name="connsiteY196" fmla="*/ 233045 h 319405"/>
                  <a:gd name="connsiteX197" fmla="*/ 298450 w 513715"/>
                  <a:gd name="connsiteY197" fmla="*/ 234950 h 319405"/>
                  <a:gd name="connsiteX198" fmla="*/ 293370 w 513715"/>
                  <a:gd name="connsiteY198" fmla="*/ 233680 h 319405"/>
                  <a:gd name="connsiteX199" fmla="*/ 290195 w 513715"/>
                  <a:gd name="connsiteY199" fmla="*/ 230505 h 319405"/>
                  <a:gd name="connsiteX200" fmla="*/ 287655 w 513715"/>
                  <a:gd name="connsiteY200" fmla="*/ 227330 h 319405"/>
                  <a:gd name="connsiteX201" fmla="*/ 285115 w 513715"/>
                  <a:gd name="connsiteY201" fmla="*/ 231140 h 319405"/>
                  <a:gd name="connsiteX202" fmla="*/ 282575 w 513715"/>
                  <a:gd name="connsiteY202" fmla="*/ 234950 h 319405"/>
                  <a:gd name="connsiteX203" fmla="*/ 276860 w 513715"/>
                  <a:gd name="connsiteY203" fmla="*/ 234950 h 319405"/>
                  <a:gd name="connsiteX204" fmla="*/ 276860 w 513715"/>
                  <a:gd name="connsiteY204" fmla="*/ 233045 h 319405"/>
                  <a:gd name="connsiteX205" fmla="*/ 273685 w 513715"/>
                  <a:gd name="connsiteY205" fmla="*/ 229870 h 319405"/>
                  <a:gd name="connsiteX206" fmla="*/ 267335 w 513715"/>
                  <a:gd name="connsiteY206" fmla="*/ 237490 h 319405"/>
                  <a:gd name="connsiteX207" fmla="*/ 260350 w 513715"/>
                  <a:gd name="connsiteY207" fmla="*/ 238125 h 319405"/>
                  <a:gd name="connsiteX208" fmla="*/ 255905 w 513715"/>
                  <a:gd name="connsiteY208" fmla="*/ 241935 h 319405"/>
                  <a:gd name="connsiteX209" fmla="*/ 255905 w 513715"/>
                  <a:gd name="connsiteY209" fmla="*/ 249555 h 319405"/>
                  <a:gd name="connsiteX210" fmla="*/ 249555 w 513715"/>
                  <a:gd name="connsiteY210" fmla="*/ 257810 h 319405"/>
                  <a:gd name="connsiteX211" fmla="*/ 245745 w 513715"/>
                  <a:gd name="connsiteY211" fmla="*/ 257810 h 319405"/>
                  <a:gd name="connsiteX212" fmla="*/ 247650 w 513715"/>
                  <a:gd name="connsiteY212" fmla="*/ 261620 h 319405"/>
                  <a:gd name="connsiteX213" fmla="*/ 236220 w 513715"/>
                  <a:gd name="connsiteY213" fmla="*/ 275590 h 319405"/>
                  <a:gd name="connsiteX214" fmla="*/ 232410 w 513715"/>
                  <a:gd name="connsiteY214" fmla="*/ 275590 h 319405"/>
                  <a:gd name="connsiteX215" fmla="*/ 229235 w 513715"/>
                  <a:gd name="connsiteY215" fmla="*/ 271780 h 319405"/>
                  <a:gd name="connsiteX216" fmla="*/ 229235 w 513715"/>
                  <a:gd name="connsiteY216" fmla="*/ 276225 h 319405"/>
                  <a:gd name="connsiteX217" fmla="*/ 228600 w 513715"/>
                  <a:gd name="connsiteY217" fmla="*/ 280035 h 319405"/>
                  <a:gd name="connsiteX218" fmla="*/ 231775 w 513715"/>
                  <a:gd name="connsiteY218" fmla="*/ 283845 h 319405"/>
                  <a:gd name="connsiteX219" fmla="*/ 230505 w 513715"/>
                  <a:gd name="connsiteY219" fmla="*/ 289560 h 319405"/>
                  <a:gd name="connsiteX220" fmla="*/ 230505 w 513715"/>
                  <a:gd name="connsiteY220" fmla="*/ 289560 h 319405"/>
                  <a:gd name="connsiteX221" fmla="*/ 224790 w 513715"/>
                  <a:gd name="connsiteY221" fmla="*/ 285115 h 319405"/>
                  <a:gd name="connsiteX222" fmla="*/ 215265 w 513715"/>
                  <a:gd name="connsiteY222" fmla="*/ 285750 h 319405"/>
                  <a:gd name="connsiteX223" fmla="*/ 210185 w 513715"/>
                  <a:gd name="connsiteY223" fmla="*/ 289560 h 319405"/>
                  <a:gd name="connsiteX224" fmla="*/ 198755 w 513715"/>
                  <a:gd name="connsiteY224" fmla="*/ 289560 h 319405"/>
                  <a:gd name="connsiteX225" fmla="*/ 190500 w 513715"/>
                  <a:gd name="connsiteY225" fmla="*/ 287655 h 319405"/>
                  <a:gd name="connsiteX226" fmla="*/ 185420 w 513715"/>
                  <a:gd name="connsiteY226" fmla="*/ 278765 h 319405"/>
                  <a:gd name="connsiteX227" fmla="*/ 189865 w 513715"/>
                  <a:gd name="connsiteY227" fmla="*/ 275590 h 319405"/>
                  <a:gd name="connsiteX228" fmla="*/ 194945 w 513715"/>
                  <a:gd name="connsiteY228" fmla="*/ 277495 h 319405"/>
                  <a:gd name="connsiteX229" fmla="*/ 194945 w 513715"/>
                  <a:gd name="connsiteY229" fmla="*/ 271780 h 319405"/>
                  <a:gd name="connsiteX230" fmla="*/ 201295 w 513715"/>
                  <a:gd name="connsiteY230" fmla="*/ 260985 h 319405"/>
                  <a:gd name="connsiteX231" fmla="*/ 204470 w 513715"/>
                  <a:gd name="connsiteY231" fmla="*/ 260985 h 319405"/>
                  <a:gd name="connsiteX232" fmla="*/ 203835 w 513715"/>
                  <a:gd name="connsiteY232" fmla="*/ 253365 h 319405"/>
                  <a:gd name="connsiteX233" fmla="*/ 205105 w 513715"/>
                  <a:gd name="connsiteY233" fmla="*/ 242570 h 319405"/>
                  <a:gd name="connsiteX234" fmla="*/ 210820 w 513715"/>
                  <a:gd name="connsiteY234" fmla="*/ 241935 h 319405"/>
                  <a:gd name="connsiteX235" fmla="*/ 219075 w 513715"/>
                  <a:gd name="connsiteY235" fmla="*/ 239395 h 319405"/>
                  <a:gd name="connsiteX236" fmla="*/ 224155 w 513715"/>
                  <a:gd name="connsiteY236" fmla="*/ 243205 h 319405"/>
                  <a:gd name="connsiteX237" fmla="*/ 233045 w 513715"/>
                  <a:gd name="connsiteY237" fmla="*/ 243205 h 319405"/>
                  <a:gd name="connsiteX238" fmla="*/ 234315 w 513715"/>
                  <a:gd name="connsiteY238" fmla="*/ 240030 h 319405"/>
                  <a:gd name="connsiteX239" fmla="*/ 230505 w 513715"/>
                  <a:gd name="connsiteY239" fmla="*/ 234315 h 319405"/>
                  <a:gd name="connsiteX240" fmla="*/ 231775 w 513715"/>
                  <a:gd name="connsiteY240" fmla="*/ 229235 h 319405"/>
                  <a:gd name="connsiteX241" fmla="*/ 230505 w 513715"/>
                  <a:gd name="connsiteY241" fmla="*/ 223520 h 319405"/>
                  <a:gd name="connsiteX242" fmla="*/ 221615 w 513715"/>
                  <a:gd name="connsiteY242" fmla="*/ 218440 h 319405"/>
                  <a:gd name="connsiteX243" fmla="*/ 213995 w 513715"/>
                  <a:gd name="connsiteY243" fmla="*/ 211455 h 319405"/>
                  <a:gd name="connsiteX244" fmla="*/ 212725 w 513715"/>
                  <a:gd name="connsiteY244" fmla="*/ 208280 h 319405"/>
                  <a:gd name="connsiteX245" fmla="*/ 205740 w 513715"/>
                  <a:gd name="connsiteY245" fmla="*/ 204470 h 319405"/>
                  <a:gd name="connsiteX246" fmla="*/ 206375 w 513715"/>
                  <a:gd name="connsiteY246" fmla="*/ 196850 h 319405"/>
                  <a:gd name="connsiteX247" fmla="*/ 204470 w 513715"/>
                  <a:gd name="connsiteY247" fmla="*/ 186055 h 319405"/>
                  <a:gd name="connsiteX248" fmla="*/ 196850 w 513715"/>
                  <a:gd name="connsiteY248" fmla="*/ 182245 h 319405"/>
                  <a:gd name="connsiteX249" fmla="*/ 187325 w 513715"/>
                  <a:gd name="connsiteY249" fmla="*/ 172085 h 319405"/>
                  <a:gd name="connsiteX250" fmla="*/ 184150 w 513715"/>
                  <a:gd name="connsiteY250" fmla="*/ 172085 h 319405"/>
                  <a:gd name="connsiteX251" fmla="*/ 182880 w 513715"/>
                  <a:gd name="connsiteY251" fmla="*/ 175895 h 319405"/>
                  <a:gd name="connsiteX252" fmla="*/ 172720 w 513715"/>
                  <a:gd name="connsiteY252" fmla="*/ 174625 h 319405"/>
                  <a:gd name="connsiteX253" fmla="*/ 162560 w 513715"/>
                  <a:gd name="connsiteY253" fmla="*/ 165735 h 319405"/>
                  <a:gd name="connsiteX254" fmla="*/ 154940 w 513715"/>
                  <a:gd name="connsiteY254" fmla="*/ 165735 h 319405"/>
                  <a:gd name="connsiteX255" fmla="*/ 150495 w 513715"/>
                  <a:gd name="connsiteY255" fmla="*/ 158750 h 319405"/>
                  <a:gd name="connsiteX256" fmla="*/ 147955 w 513715"/>
                  <a:gd name="connsiteY256" fmla="*/ 161290 h 319405"/>
                  <a:gd name="connsiteX257" fmla="*/ 140970 w 513715"/>
                  <a:gd name="connsiteY257" fmla="*/ 161290 h 319405"/>
                  <a:gd name="connsiteX258" fmla="*/ 139065 w 513715"/>
                  <a:gd name="connsiteY258" fmla="*/ 164465 h 319405"/>
                  <a:gd name="connsiteX259" fmla="*/ 132715 w 513715"/>
                  <a:gd name="connsiteY259" fmla="*/ 160655 h 319405"/>
                  <a:gd name="connsiteX260" fmla="*/ 131445 w 513715"/>
                  <a:gd name="connsiteY260" fmla="*/ 162560 h 319405"/>
                  <a:gd name="connsiteX261" fmla="*/ 126365 w 513715"/>
                  <a:gd name="connsiteY261" fmla="*/ 160655 h 319405"/>
                  <a:gd name="connsiteX262" fmla="*/ 128270 w 513715"/>
                  <a:gd name="connsiteY262" fmla="*/ 168910 h 319405"/>
                  <a:gd name="connsiteX263" fmla="*/ 127000 w 513715"/>
                  <a:gd name="connsiteY263" fmla="*/ 172720 h 319405"/>
                  <a:gd name="connsiteX264" fmla="*/ 128270 w 513715"/>
                  <a:gd name="connsiteY264" fmla="*/ 180340 h 319405"/>
                  <a:gd name="connsiteX265" fmla="*/ 120650 w 513715"/>
                  <a:gd name="connsiteY265" fmla="*/ 181610 h 319405"/>
                  <a:gd name="connsiteX266" fmla="*/ 113665 w 513715"/>
                  <a:gd name="connsiteY266" fmla="*/ 186055 h 319405"/>
                  <a:gd name="connsiteX267" fmla="*/ 92710 w 513715"/>
                  <a:gd name="connsiteY267" fmla="*/ 189865 h 319405"/>
                  <a:gd name="connsiteX268" fmla="*/ 87630 w 513715"/>
                  <a:gd name="connsiteY268" fmla="*/ 195580 h 319405"/>
                  <a:gd name="connsiteX269" fmla="*/ 81280 w 513715"/>
                  <a:gd name="connsiteY269" fmla="*/ 196215 h 319405"/>
                  <a:gd name="connsiteX270" fmla="*/ 71120 w 513715"/>
                  <a:gd name="connsiteY270" fmla="*/ 199390 h 319405"/>
                  <a:gd name="connsiteX271" fmla="*/ 64770 w 513715"/>
                  <a:gd name="connsiteY271" fmla="*/ 196215 h 319405"/>
                  <a:gd name="connsiteX272" fmla="*/ 61595 w 513715"/>
                  <a:gd name="connsiteY272" fmla="*/ 191135 h 319405"/>
                  <a:gd name="connsiteX273" fmla="*/ 53340 w 513715"/>
                  <a:gd name="connsiteY273" fmla="*/ 187325 h 319405"/>
                  <a:gd name="connsiteX274" fmla="*/ 44450 w 513715"/>
                  <a:gd name="connsiteY274" fmla="*/ 187325 h 319405"/>
                  <a:gd name="connsiteX275" fmla="*/ 33655 w 513715"/>
                  <a:gd name="connsiteY275" fmla="*/ 180975 h 319405"/>
                  <a:gd name="connsiteX276" fmla="*/ 27305 w 513715"/>
                  <a:gd name="connsiteY276" fmla="*/ 180975 h 319405"/>
                  <a:gd name="connsiteX277" fmla="*/ 23495 w 513715"/>
                  <a:gd name="connsiteY277" fmla="*/ 184785 h 319405"/>
                  <a:gd name="connsiteX278" fmla="*/ 17145 w 513715"/>
                  <a:gd name="connsiteY278" fmla="*/ 184785 h 319405"/>
                  <a:gd name="connsiteX279" fmla="*/ 15240 w 513715"/>
                  <a:gd name="connsiteY279" fmla="*/ 179070 h 319405"/>
                  <a:gd name="connsiteX280" fmla="*/ 6985 w 513715"/>
                  <a:gd name="connsiteY280" fmla="*/ 173990 h 319405"/>
                  <a:gd name="connsiteX281" fmla="*/ 0 w 513715"/>
                  <a:gd name="connsiteY281" fmla="*/ 167005 h 319405"/>
                  <a:gd name="connsiteX282" fmla="*/ 1270 w 513715"/>
                  <a:gd name="connsiteY282" fmla="*/ 166370 h 319405"/>
                  <a:gd name="connsiteX283" fmla="*/ 2540 w 513715"/>
                  <a:gd name="connsiteY283" fmla="*/ 155575 h 319405"/>
                  <a:gd name="connsiteX284" fmla="*/ 8890 w 513715"/>
                  <a:gd name="connsiteY284" fmla="*/ 142240 h 319405"/>
                  <a:gd name="connsiteX285" fmla="*/ 14605 w 513715"/>
                  <a:gd name="connsiteY285" fmla="*/ 142240 h 319405"/>
                  <a:gd name="connsiteX286" fmla="*/ 15240 w 513715"/>
                  <a:gd name="connsiteY286" fmla="*/ 132715 h 319405"/>
                  <a:gd name="connsiteX287" fmla="*/ 13970 w 513715"/>
                  <a:gd name="connsiteY287" fmla="*/ 124460 h 319405"/>
                  <a:gd name="connsiteX288" fmla="*/ 33020 w 513715"/>
                  <a:gd name="connsiteY288" fmla="*/ 102870 h 319405"/>
                  <a:gd name="connsiteX289" fmla="*/ 35560 w 513715"/>
                  <a:gd name="connsiteY289" fmla="*/ 93345 h 319405"/>
                  <a:gd name="connsiteX290" fmla="*/ 40640 w 513715"/>
                  <a:gd name="connsiteY290" fmla="*/ 88900 h 319405"/>
                  <a:gd name="connsiteX291" fmla="*/ 45720 w 513715"/>
                  <a:gd name="connsiteY291" fmla="*/ 88265 h 319405"/>
                  <a:gd name="connsiteX292" fmla="*/ 46990 w 513715"/>
                  <a:gd name="connsiteY292" fmla="*/ 79375 h 319405"/>
                  <a:gd name="connsiteX293" fmla="*/ 45085 w 513715"/>
                  <a:gd name="connsiteY293" fmla="*/ 75565 h 319405"/>
                  <a:gd name="connsiteX294" fmla="*/ 43815 w 513715"/>
                  <a:gd name="connsiteY294" fmla="*/ 70485 h 319405"/>
                  <a:gd name="connsiteX295" fmla="*/ 46990 w 513715"/>
                  <a:gd name="connsiteY295" fmla="*/ 67310 h 319405"/>
                  <a:gd name="connsiteX296" fmla="*/ 39370 w 513715"/>
                  <a:gd name="connsiteY296" fmla="*/ 62230 h 319405"/>
                  <a:gd name="connsiteX297" fmla="*/ 35560 w 513715"/>
                  <a:gd name="connsiteY297" fmla="*/ 53340 h 319405"/>
                  <a:gd name="connsiteX298" fmla="*/ 31750 w 513715"/>
                  <a:gd name="connsiteY298" fmla="*/ 48895 h 319405"/>
                  <a:gd name="connsiteX299" fmla="*/ 31115 w 513715"/>
                  <a:gd name="connsiteY299" fmla="*/ 34925 h 31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Lst>
                <a:rect l="l" t="t" r="r" b="b"/>
                <a:pathLst>
                  <a:path w="513715" h="319405">
                    <a:moveTo>
                      <a:pt x="31750" y="29210"/>
                    </a:moveTo>
                    <a:lnTo>
                      <a:pt x="36830" y="29210"/>
                    </a:lnTo>
                    <a:lnTo>
                      <a:pt x="46990" y="34290"/>
                    </a:lnTo>
                    <a:lnTo>
                      <a:pt x="52070" y="31115"/>
                    </a:lnTo>
                    <a:lnTo>
                      <a:pt x="74295" y="27940"/>
                    </a:lnTo>
                    <a:lnTo>
                      <a:pt x="83820" y="27305"/>
                    </a:lnTo>
                    <a:lnTo>
                      <a:pt x="90805" y="22225"/>
                    </a:lnTo>
                    <a:lnTo>
                      <a:pt x="94615" y="22225"/>
                    </a:lnTo>
                    <a:lnTo>
                      <a:pt x="102235" y="26670"/>
                    </a:lnTo>
                    <a:lnTo>
                      <a:pt x="120015" y="29210"/>
                    </a:lnTo>
                    <a:lnTo>
                      <a:pt x="127635" y="33020"/>
                    </a:lnTo>
                    <a:lnTo>
                      <a:pt x="128905" y="36830"/>
                    </a:lnTo>
                    <a:lnTo>
                      <a:pt x="139700" y="32385"/>
                    </a:lnTo>
                    <a:lnTo>
                      <a:pt x="144780" y="37465"/>
                    </a:lnTo>
                    <a:lnTo>
                      <a:pt x="149225" y="36830"/>
                    </a:lnTo>
                    <a:lnTo>
                      <a:pt x="151765" y="34290"/>
                    </a:lnTo>
                    <a:lnTo>
                      <a:pt x="161290" y="35560"/>
                    </a:lnTo>
                    <a:lnTo>
                      <a:pt x="165735" y="37465"/>
                    </a:lnTo>
                    <a:lnTo>
                      <a:pt x="175260" y="31750"/>
                    </a:lnTo>
                    <a:lnTo>
                      <a:pt x="183515" y="33020"/>
                    </a:lnTo>
                    <a:lnTo>
                      <a:pt x="184785" y="38735"/>
                    </a:lnTo>
                    <a:lnTo>
                      <a:pt x="190500" y="40640"/>
                    </a:lnTo>
                    <a:lnTo>
                      <a:pt x="196215" y="33655"/>
                    </a:lnTo>
                    <a:lnTo>
                      <a:pt x="202565" y="33020"/>
                    </a:lnTo>
                    <a:lnTo>
                      <a:pt x="207645" y="36830"/>
                    </a:lnTo>
                    <a:lnTo>
                      <a:pt x="216535" y="33655"/>
                    </a:lnTo>
                    <a:lnTo>
                      <a:pt x="222250" y="38735"/>
                    </a:lnTo>
                    <a:lnTo>
                      <a:pt x="229235" y="37465"/>
                    </a:lnTo>
                    <a:lnTo>
                      <a:pt x="229870" y="27305"/>
                    </a:lnTo>
                    <a:lnTo>
                      <a:pt x="234315" y="15240"/>
                    </a:lnTo>
                    <a:lnTo>
                      <a:pt x="243205" y="14605"/>
                    </a:lnTo>
                    <a:lnTo>
                      <a:pt x="256540" y="10795"/>
                    </a:lnTo>
                    <a:lnTo>
                      <a:pt x="262255" y="12065"/>
                    </a:lnTo>
                    <a:lnTo>
                      <a:pt x="269875" y="10795"/>
                    </a:lnTo>
                    <a:lnTo>
                      <a:pt x="268605" y="4445"/>
                    </a:lnTo>
                    <a:lnTo>
                      <a:pt x="273685" y="0"/>
                    </a:lnTo>
                    <a:lnTo>
                      <a:pt x="288925" y="5080"/>
                    </a:lnTo>
                    <a:lnTo>
                      <a:pt x="304800" y="5080"/>
                    </a:lnTo>
                    <a:lnTo>
                      <a:pt x="313055" y="635"/>
                    </a:lnTo>
                    <a:lnTo>
                      <a:pt x="320040" y="1270"/>
                    </a:lnTo>
                    <a:lnTo>
                      <a:pt x="325120" y="15875"/>
                    </a:lnTo>
                    <a:lnTo>
                      <a:pt x="331470" y="20955"/>
                    </a:lnTo>
                    <a:lnTo>
                      <a:pt x="327660" y="27940"/>
                    </a:lnTo>
                    <a:lnTo>
                      <a:pt x="336550" y="39370"/>
                    </a:lnTo>
                    <a:lnTo>
                      <a:pt x="353695" y="36830"/>
                    </a:lnTo>
                    <a:lnTo>
                      <a:pt x="360045" y="41910"/>
                    </a:lnTo>
                    <a:lnTo>
                      <a:pt x="360680" y="48895"/>
                    </a:lnTo>
                    <a:lnTo>
                      <a:pt x="366395" y="49530"/>
                    </a:lnTo>
                    <a:lnTo>
                      <a:pt x="366395" y="58420"/>
                    </a:lnTo>
                    <a:lnTo>
                      <a:pt x="370205" y="67945"/>
                    </a:lnTo>
                    <a:lnTo>
                      <a:pt x="384175" y="81915"/>
                    </a:lnTo>
                    <a:lnTo>
                      <a:pt x="389890" y="75565"/>
                    </a:lnTo>
                    <a:lnTo>
                      <a:pt x="398780" y="80645"/>
                    </a:lnTo>
                    <a:lnTo>
                      <a:pt x="405765" y="78105"/>
                    </a:lnTo>
                    <a:lnTo>
                      <a:pt x="412750" y="80010"/>
                    </a:lnTo>
                    <a:lnTo>
                      <a:pt x="422910" y="71755"/>
                    </a:lnTo>
                    <a:lnTo>
                      <a:pt x="427990" y="71120"/>
                    </a:lnTo>
                    <a:lnTo>
                      <a:pt x="434975" y="86360"/>
                    </a:lnTo>
                    <a:lnTo>
                      <a:pt x="444500" y="92075"/>
                    </a:lnTo>
                    <a:lnTo>
                      <a:pt x="447675" y="98425"/>
                    </a:lnTo>
                    <a:lnTo>
                      <a:pt x="452120" y="93980"/>
                    </a:lnTo>
                    <a:lnTo>
                      <a:pt x="462915" y="96520"/>
                    </a:lnTo>
                    <a:lnTo>
                      <a:pt x="471170" y="96520"/>
                    </a:lnTo>
                    <a:lnTo>
                      <a:pt x="477520" y="100330"/>
                    </a:lnTo>
                    <a:lnTo>
                      <a:pt x="483870" y="99060"/>
                    </a:lnTo>
                    <a:lnTo>
                      <a:pt x="492125" y="104140"/>
                    </a:lnTo>
                    <a:lnTo>
                      <a:pt x="501650" y="106045"/>
                    </a:lnTo>
                    <a:lnTo>
                      <a:pt x="506095" y="100965"/>
                    </a:lnTo>
                    <a:lnTo>
                      <a:pt x="508635" y="108585"/>
                    </a:lnTo>
                    <a:lnTo>
                      <a:pt x="513080" y="111125"/>
                    </a:lnTo>
                    <a:lnTo>
                      <a:pt x="513715" y="119380"/>
                    </a:lnTo>
                    <a:lnTo>
                      <a:pt x="508000" y="126365"/>
                    </a:lnTo>
                    <a:lnTo>
                      <a:pt x="501650" y="127635"/>
                    </a:lnTo>
                    <a:lnTo>
                      <a:pt x="499745" y="140970"/>
                    </a:lnTo>
                    <a:lnTo>
                      <a:pt x="508635" y="147320"/>
                    </a:lnTo>
                    <a:lnTo>
                      <a:pt x="509905" y="156210"/>
                    </a:lnTo>
                    <a:lnTo>
                      <a:pt x="506095" y="167640"/>
                    </a:lnTo>
                    <a:lnTo>
                      <a:pt x="507365" y="175895"/>
                    </a:lnTo>
                    <a:lnTo>
                      <a:pt x="501650" y="179705"/>
                    </a:lnTo>
                    <a:lnTo>
                      <a:pt x="486410" y="180975"/>
                    </a:lnTo>
                    <a:lnTo>
                      <a:pt x="480060" y="191770"/>
                    </a:lnTo>
                    <a:lnTo>
                      <a:pt x="475615" y="193675"/>
                    </a:lnTo>
                    <a:lnTo>
                      <a:pt x="474345" y="208280"/>
                    </a:lnTo>
                    <a:lnTo>
                      <a:pt x="467995" y="210185"/>
                    </a:lnTo>
                    <a:lnTo>
                      <a:pt x="467360" y="207010"/>
                    </a:lnTo>
                    <a:lnTo>
                      <a:pt x="464185" y="206375"/>
                    </a:lnTo>
                    <a:lnTo>
                      <a:pt x="456565" y="209550"/>
                    </a:lnTo>
                    <a:lnTo>
                      <a:pt x="448945" y="208915"/>
                    </a:lnTo>
                    <a:lnTo>
                      <a:pt x="444500" y="212090"/>
                    </a:lnTo>
                    <a:lnTo>
                      <a:pt x="441960" y="217170"/>
                    </a:lnTo>
                    <a:lnTo>
                      <a:pt x="434975" y="217805"/>
                    </a:lnTo>
                    <a:lnTo>
                      <a:pt x="431800" y="222885"/>
                    </a:lnTo>
                    <a:lnTo>
                      <a:pt x="425450" y="229870"/>
                    </a:lnTo>
                    <a:lnTo>
                      <a:pt x="422910" y="229235"/>
                    </a:lnTo>
                    <a:lnTo>
                      <a:pt x="416560" y="229870"/>
                    </a:lnTo>
                    <a:lnTo>
                      <a:pt x="411480" y="233680"/>
                    </a:lnTo>
                    <a:lnTo>
                      <a:pt x="403225" y="231775"/>
                    </a:lnTo>
                    <a:lnTo>
                      <a:pt x="396875" y="235585"/>
                    </a:lnTo>
                    <a:lnTo>
                      <a:pt x="392430" y="234950"/>
                    </a:lnTo>
                    <a:lnTo>
                      <a:pt x="388620" y="227965"/>
                    </a:lnTo>
                    <a:lnTo>
                      <a:pt x="386080" y="228600"/>
                    </a:lnTo>
                    <a:lnTo>
                      <a:pt x="387985" y="232410"/>
                    </a:lnTo>
                    <a:lnTo>
                      <a:pt x="391160" y="236855"/>
                    </a:lnTo>
                    <a:lnTo>
                      <a:pt x="389890" y="240665"/>
                    </a:lnTo>
                    <a:lnTo>
                      <a:pt x="383540" y="250190"/>
                    </a:lnTo>
                    <a:lnTo>
                      <a:pt x="379730" y="252095"/>
                    </a:lnTo>
                    <a:lnTo>
                      <a:pt x="377825" y="249555"/>
                    </a:lnTo>
                    <a:lnTo>
                      <a:pt x="380365" y="248285"/>
                    </a:lnTo>
                    <a:lnTo>
                      <a:pt x="386715" y="240665"/>
                    </a:lnTo>
                    <a:lnTo>
                      <a:pt x="385445" y="238125"/>
                    </a:lnTo>
                    <a:lnTo>
                      <a:pt x="382270" y="236220"/>
                    </a:lnTo>
                    <a:lnTo>
                      <a:pt x="381000" y="239395"/>
                    </a:lnTo>
                    <a:lnTo>
                      <a:pt x="371475" y="249555"/>
                    </a:lnTo>
                    <a:lnTo>
                      <a:pt x="366395" y="250190"/>
                    </a:lnTo>
                    <a:lnTo>
                      <a:pt x="365125" y="254000"/>
                    </a:lnTo>
                    <a:lnTo>
                      <a:pt x="358775" y="254000"/>
                    </a:lnTo>
                    <a:lnTo>
                      <a:pt x="354330" y="250825"/>
                    </a:lnTo>
                    <a:lnTo>
                      <a:pt x="350520" y="254635"/>
                    </a:lnTo>
                    <a:lnTo>
                      <a:pt x="343535" y="253365"/>
                    </a:lnTo>
                    <a:lnTo>
                      <a:pt x="342265" y="255905"/>
                    </a:lnTo>
                    <a:lnTo>
                      <a:pt x="346710" y="258445"/>
                    </a:lnTo>
                    <a:lnTo>
                      <a:pt x="356235" y="257810"/>
                    </a:lnTo>
                    <a:lnTo>
                      <a:pt x="360045" y="262255"/>
                    </a:lnTo>
                    <a:lnTo>
                      <a:pt x="363855" y="264795"/>
                    </a:lnTo>
                    <a:lnTo>
                      <a:pt x="367665" y="262890"/>
                    </a:lnTo>
                    <a:lnTo>
                      <a:pt x="369570" y="266065"/>
                    </a:lnTo>
                    <a:lnTo>
                      <a:pt x="366395" y="269875"/>
                    </a:lnTo>
                    <a:lnTo>
                      <a:pt x="367030" y="273050"/>
                    </a:lnTo>
                    <a:lnTo>
                      <a:pt x="369570" y="271145"/>
                    </a:lnTo>
                    <a:lnTo>
                      <a:pt x="372745" y="271145"/>
                    </a:lnTo>
                    <a:lnTo>
                      <a:pt x="371475" y="275590"/>
                    </a:lnTo>
                    <a:lnTo>
                      <a:pt x="375285" y="272415"/>
                    </a:lnTo>
                    <a:lnTo>
                      <a:pt x="378460" y="274320"/>
                    </a:lnTo>
                    <a:lnTo>
                      <a:pt x="379730" y="281305"/>
                    </a:lnTo>
                    <a:lnTo>
                      <a:pt x="383540" y="285115"/>
                    </a:lnTo>
                    <a:lnTo>
                      <a:pt x="390525" y="287655"/>
                    </a:lnTo>
                    <a:lnTo>
                      <a:pt x="393700" y="285750"/>
                    </a:lnTo>
                    <a:lnTo>
                      <a:pt x="383540" y="275590"/>
                    </a:lnTo>
                    <a:lnTo>
                      <a:pt x="372745" y="262890"/>
                    </a:lnTo>
                    <a:lnTo>
                      <a:pt x="369570" y="254635"/>
                    </a:lnTo>
                    <a:lnTo>
                      <a:pt x="372110" y="252730"/>
                    </a:lnTo>
                    <a:lnTo>
                      <a:pt x="376555" y="259715"/>
                    </a:lnTo>
                    <a:lnTo>
                      <a:pt x="379095" y="267970"/>
                    </a:lnTo>
                    <a:lnTo>
                      <a:pt x="394335" y="284480"/>
                    </a:lnTo>
                    <a:lnTo>
                      <a:pt x="397510" y="285750"/>
                    </a:lnTo>
                    <a:lnTo>
                      <a:pt x="402590" y="280670"/>
                    </a:lnTo>
                    <a:lnTo>
                      <a:pt x="406400" y="280035"/>
                    </a:lnTo>
                    <a:lnTo>
                      <a:pt x="412115" y="283845"/>
                    </a:lnTo>
                    <a:lnTo>
                      <a:pt x="414655" y="277495"/>
                    </a:lnTo>
                    <a:lnTo>
                      <a:pt x="424815" y="276225"/>
                    </a:lnTo>
                    <a:lnTo>
                      <a:pt x="433070" y="276860"/>
                    </a:lnTo>
                    <a:lnTo>
                      <a:pt x="430530" y="280670"/>
                    </a:lnTo>
                    <a:lnTo>
                      <a:pt x="427355" y="283210"/>
                    </a:lnTo>
                    <a:lnTo>
                      <a:pt x="430530" y="288925"/>
                    </a:lnTo>
                    <a:lnTo>
                      <a:pt x="426720" y="293370"/>
                    </a:lnTo>
                    <a:lnTo>
                      <a:pt x="415925" y="294640"/>
                    </a:lnTo>
                    <a:lnTo>
                      <a:pt x="403860" y="292100"/>
                    </a:lnTo>
                    <a:lnTo>
                      <a:pt x="396240" y="296545"/>
                    </a:lnTo>
                    <a:lnTo>
                      <a:pt x="391160" y="304165"/>
                    </a:lnTo>
                    <a:lnTo>
                      <a:pt x="381000" y="303530"/>
                    </a:lnTo>
                    <a:lnTo>
                      <a:pt x="366395" y="314325"/>
                    </a:lnTo>
                    <a:lnTo>
                      <a:pt x="355600" y="319405"/>
                    </a:lnTo>
                    <a:lnTo>
                      <a:pt x="344170" y="318770"/>
                    </a:lnTo>
                    <a:lnTo>
                      <a:pt x="339090" y="314960"/>
                    </a:lnTo>
                    <a:lnTo>
                      <a:pt x="340360" y="312420"/>
                    </a:lnTo>
                    <a:lnTo>
                      <a:pt x="344170" y="300990"/>
                    </a:lnTo>
                    <a:lnTo>
                      <a:pt x="344170" y="296545"/>
                    </a:lnTo>
                    <a:lnTo>
                      <a:pt x="334010" y="288925"/>
                    </a:lnTo>
                    <a:lnTo>
                      <a:pt x="330200" y="289560"/>
                    </a:lnTo>
                    <a:lnTo>
                      <a:pt x="323850" y="285750"/>
                    </a:lnTo>
                    <a:lnTo>
                      <a:pt x="319405" y="289560"/>
                    </a:lnTo>
                    <a:lnTo>
                      <a:pt x="313690" y="287020"/>
                    </a:lnTo>
                    <a:lnTo>
                      <a:pt x="320040" y="277495"/>
                    </a:lnTo>
                    <a:lnTo>
                      <a:pt x="331470" y="271145"/>
                    </a:lnTo>
                    <a:lnTo>
                      <a:pt x="340360" y="269240"/>
                    </a:lnTo>
                    <a:lnTo>
                      <a:pt x="342900" y="267335"/>
                    </a:lnTo>
                    <a:lnTo>
                      <a:pt x="339725" y="263525"/>
                    </a:lnTo>
                    <a:lnTo>
                      <a:pt x="338455" y="255905"/>
                    </a:lnTo>
                    <a:lnTo>
                      <a:pt x="335280" y="254000"/>
                    </a:lnTo>
                    <a:lnTo>
                      <a:pt x="332740" y="258445"/>
                    </a:lnTo>
                    <a:lnTo>
                      <a:pt x="328295" y="255905"/>
                    </a:lnTo>
                    <a:lnTo>
                      <a:pt x="321310" y="252730"/>
                    </a:lnTo>
                    <a:lnTo>
                      <a:pt x="313690" y="254000"/>
                    </a:lnTo>
                    <a:lnTo>
                      <a:pt x="306705" y="257810"/>
                    </a:lnTo>
                    <a:lnTo>
                      <a:pt x="300990" y="254000"/>
                    </a:lnTo>
                    <a:lnTo>
                      <a:pt x="297180" y="254000"/>
                    </a:lnTo>
                    <a:lnTo>
                      <a:pt x="292100" y="250190"/>
                    </a:lnTo>
                    <a:lnTo>
                      <a:pt x="295910" y="247650"/>
                    </a:lnTo>
                    <a:lnTo>
                      <a:pt x="297180" y="245110"/>
                    </a:lnTo>
                    <a:lnTo>
                      <a:pt x="287655" y="242570"/>
                    </a:lnTo>
                    <a:lnTo>
                      <a:pt x="276860" y="242570"/>
                    </a:lnTo>
                    <a:lnTo>
                      <a:pt x="273685" y="238760"/>
                    </a:lnTo>
                    <a:lnTo>
                      <a:pt x="280670" y="238760"/>
                    </a:lnTo>
                    <a:lnTo>
                      <a:pt x="291465" y="236855"/>
                    </a:lnTo>
                    <a:lnTo>
                      <a:pt x="297180" y="238760"/>
                    </a:lnTo>
                    <a:lnTo>
                      <a:pt x="300990" y="236855"/>
                    </a:lnTo>
                    <a:lnTo>
                      <a:pt x="307975" y="233045"/>
                    </a:lnTo>
                    <a:lnTo>
                      <a:pt x="298450" y="234950"/>
                    </a:lnTo>
                    <a:lnTo>
                      <a:pt x="293370" y="233680"/>
                    </a:lnTo>
                    <a:lnTo>
                      <a:pt x="290195" y="230505"/>
                    </a:lnTo>
                    <a:lnTo>
                      <a:pt x="287655" y="227330"/>
                    </a:lnTo>
                    <a:lnTo>
                      <a:pt x="285115" y="231140"/>
                    </a:lnTo>
                    <a:lnTo>
                      <a:pt x="282575" y="234950"/>
                    </a:lnTo>
                    <a:lnTo>
                      <a:pt x="276860" y="234950"/>
                    </a:lnTo>
                    <a:lnTo>
                      <a:pt x="276860" y="233045"/>
                    </a:lnTo>
                    <a:lnTo>
                      <a:pt x="273685" y="229870"/>
                    </a:lnTo>
                    <a:lnTo>
                      <a:pt x="267335" y="237490"/>
                    </a:lnTo>
                    <a:lnTo>
                      <a:pt x="260350" y="238125"/>
                    </a:lnTo>
                    <a:lnTo>
                      <a:pt x="255905" y="241935"/>
                    </a:lnTo>
                    <a:lnTo>
                      <a:pt x="255905" y="249555"/>
                    </a:lnTo>
                    <a:lnTo>
                      <a:pt x="249555" y="257810"/>
                    </a:lnTo>
                    <a:lnTo>
                      <a:pt x="245745" y="257810"/>
                    </a:lnTo>
                    <a:lnTo>
                      <a:pt x="247650" y="261620"/>
                    </a:lnTo>
                    <a:lnTo>
                      <a:pt x="236220" y="275590"/>
                    </a:lnTo>
                    <a:lnTo>
                      <a:pt x="232410" y="275590"/>
                    </a:lnTo>
                    <a:lnTo>
                      <a:pt x="229235" y="271780"/>
                    </a:lnTo>
                    <a:lnTo>
                      <a:pt x="229235" y="276225"/>
                    </a:lnTo>
                    <a:lnTo>
                      <a:pt x="228600" y="280035"/>
                    </a:lnTo>
                    <a:lnTo>
                      <a:pt x="231775" y="283845"/>
                    </a:lnTo>
                    <a:lnTo>
                      <a:pt x="230505" y="289560"/>
                    </a:lnTo>
                    <a:lnTo>
                      <a:pt x="230505" y="289560"/>
                    </a:lnTo>
                    <a:lnTo>
                      <a:pt x="224790" y="285115"/>
                    </a:lnTo>
                    <a:lnTo>
                      <a:pt x="215265" y="285750"/>
                    </a:lnTo>
                    <a:lnTo>
                      <a:pt x="210185" y="289560"/>
                    </a:lnTo>
                    <a:lnTo>
                      <a:pt x="198755" y="289560"/>
                    </a:lnTo>
                    <a:lnTo>
                      <a:pt x="190500" y="287655"/>
                    </a:lnTo>
                    <a:lnTo>
                      <a:pt x="185420" y="278765"/>
                    </a:lnTo>
                    <a:lnTo>
                      <a:pt x="189865" y="275590"/>
                    </a:lnTo>
                    <a:lnTo>
                      <a:pt x="194945" y="277495"/>
                    </a:lnTo>
                    <a:lnTo>
                      <a:pt x="194945" y="271780"/>
                    </a:lnTo>
                    <a:lnTo>
                      <a:pt x="201295" y="260985"/>
                    </a:lnTo>
                    <a:lnTo>
                      <a:pt x="204470" y="260985"/>
                    </a:lnTo>
                    <a:lnTo>
                      <a:pt x="203835" y="253365"/>
                    </a:lnTo>
                    <a:lnTo>
                      <a:pt x="205105" y="242570"/>
                    </a:lnTo>
                    <a:lnTo>
                      <a:pt x="210820" y="241935"/>
                    </a:lnTo>
                    <a:lnTo>
                      <a:pt x="219075" y="239395"/>
                    </a:lnTo>
                    <a:lnTo>
                      <a:pt x="224155" y="243205"/>
                    </a:lnTo>
                    <a:lnTo>
                      <a:pt x="233045" y="243205"/>
                    </a:lnTo>
                    <a:lnTo>
                      <a:pt x="234315" y="240030"/>
                    </a:lnTo>
                    <a:lnTo>
                      <a:pt x="230505" y="234315"/>
                    </a:lnTo>
                    <a:lnTo>
                      <a:pt x="231775" y="229235"/>
                    </a:lnTo>
                    <a:lnTo>
                      <a:pt x="230505" y="223520"/>
                    </a:lnTo>
                    <a:lnTo>
                      <a:pt x="221615" y="218440"/>
                    </a:lnTo>
                    <a:lnTo>
                      <a:pt x="213995" y="211455"/>
                    </a:lnTo>
                    <a:lnTo>
                      <a:pt x="212725" y="208280"/>
                    </a:lnTo>
                    <a:lnTo>
                      <a:pt x="205740" y="204470"/>
                    </a:lnTo>
                    <a:lnTo>
                      <a:pt x="206375" y="196850"/>
                    </a:lnTo>
                    <a:lnTo>
                      <a:pt x="204470" y="186055"/>
                    </a:lnTo>
                    <a:lnTo>
                      <a:pt x="196850" y="182245"/>
                    </a:lnTo>
                    <a:lnTo>
                      <a:pt x="187325" y="172085"/>
                    </a:lnTo>
                    <a:lnTo>
                      <a:pt x="184150" y="172085"/>
                    </a:lnTo>
                    <a:lnTo>
                      <a:pt x="182880" y="175895"/>
                    </a:lnTo>
                    <a:lnTo>
                      <a:pt x="172720" y="174625"/>
                    </a:lnTo>
                    <a:lnTo>
                      <a:pt x="162560" y="165735"/>
                    </a:lnTo>
                    <a:lnTo>
                      <a:pt x="154940" y="165735"/>
                    </a:lnTo>
                    <a:lnTo>
                      <a:pt x="150495" y="158750"/>
                    </a:lnTo>
                    <a:lnTo>
                      <a:pt x="147955" y="161290"/>
                    </a:lnTo>
                    <a:lnTo>
                      <a:pt x="140970" y="161290"/>
                    </a:lnTo>
                    <a:lnTo>
                      <a:pt x="139065" y="164465"/>
                    </a:lnTo>
                    <a:lnTo>
                      <a:pt x="132715" y="160655"/>
                    </a:lnTo>
                    <a:lnTo>
                      <a:pt x="131445" y="162560"/>
                    </a:lnTo>
                    <a:lnTo>
                      <a:pt x="126365" y="160655"/>
                    </a:lnTo>
                    <a:lnTo>
                      <a:pt x="128270" y="168910"/>
                    </a:lnTo>
                    <a:lnTo>
                      <a:pt x="127000" y="172720"/>
                    </a:lnTo>
                    <a:lnTo>
                      <a:pt x="128270" y="180340"/>
                    </a:lnTo>
                    <a:lnTo>
                      <a:pt x="120650" y="181610"/>
                    </a:lnTo>
                    <a:lnTo>
                      <a:pt x="113665" y="186055"/>
                    </a:lnTo>
                    <a:lnTo>
                      <a:pt x="92710" y="189865"/>
                    </a:lnTo>
                    <a:lnTo>
                      <a:pt x="87630" y="195580"/>
                    </a:lnTo>
                    <a:lnTo>
                      <a:pt x="81280" y="196215"/>
                    </a:lnTo>
                    <a:lnTo>
                      <a:pt x="71120" y="199390"/>
                    </a:lnTo>
                    <a:lnTo>
                      <a:pt x="64770" y="196215"/>
                    </a:lnTo>
                    <a:lnTo>
                      <a:pt x="61595" y="191135"/>
                    </a:lnTo>
                    <a:lnTo>
                      <a:pt x="53340" y="187325"/>
                    </a:lnTo>
                    <a:lnTo>
                      <a:pt x="44450" y="187325"/>
                    </a:lnTo>
                    <a:lnTo>
                      <a:pt x="33655" y="180975"/>
                    </a:lnTo>
                    <a:lnTo>
                      <a:pt x="27305" y="180975"/>
                    </a:lnTo>
                    <a:lnTo>
                      <a:pt x="23495" y="184785"/>
                    </a:lnTo>
                    <a:lnTo>
                      <a:pt x="17145" y="184785"/>
                    </a:lnTo>
                    <a:lnTo>
                      <a:pt x="15240" y="179070"/>
                    </a:lnTo>
                    <a:lnTo>
                      <a:pt x="6985" y="173990"/>
                    </a:lnTo>
                    <a:lnTo>
                      <a:pt x="0" y="167005"/>
                    </a:lnTo>
                    <a:lnTo>
                      <a:pt x="1270" y="166370"/>
                    </a:lnTo>
                    <a:lnTo>
                      <a:pt x="2540" y="155575"/>
                    </a:lnTo>
                    <a:lnTo>
                      <a:pt x="8890" y="142240"/>
                    </a:lnTo>
                    <a:lnTo>
                      <a:pt x="14605" y="142240"/>
                    </a:lnTo>
                    <a:lnTo>
                      <a:pt x="15240" y="132715"/>
                    </a:lnTo>
                    <a:lnTo>
                      <a:pt x="13970" y="124460"/>
                    </a:lnTo>
                    <a:lnTo>
                      <a:pt x="33020" y="102870"/>
                    </a:lnTo>
                    <a:lnTo>
                      <a:pt x="35560" y="93345"/>
                    </a:lnTo>
                    <a:lnTo>
                      <a:pt x="40640" y="88900"/>
                    </a:lnTo>
                    <a:lnTo>
                      <a:pt x="45720" y="88265"/>
                    </a:lnTo>
                    <a:lnTo>
                      <a:pt x="46990" y="79375"/>
                    </a:lnTo>
                    <a:lnTo>
                      <a:pt x="45085" y="75565"/>
                    </a:lnTo>
                    <a:lnTo>
                      <a:pt x="43815" y="70485"/>
                    </a:lnTo>
                    <a:lnTo>
                      <a:pt x="46990" y="67310"/>
                    </a:lnTo>
                    <a:lnTo>
                      <a:pt x="39370" y="62230"/>
                    </a:lnTo>
                    <a:lnTo>
                      <a:pt x="35560" y="53340"/>
                    </a:lnTo>
                    <a:lnTo>
                      <a:pt x="31750" y="48895"/>
                    </a:lnTo>
                    <a:lnTo>
                      <a:pt x="31115" y="3492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24" name="Freeform 13">
                <a:extLst>
                  <a:ext uri="{FF2B5EF4-FFF2-40B4-BE49-F238E27FC236}">
                    <a16:creationId xmlns:a16="http://schemas.microsoft.com/office/drawing/2014/main" id="{5F7F2A49-8DB1-B8D1-8CD3-6AF8272631A9}"/>
                  </a:ext>
                </a:extLst>
              </p:cNvPr>
              <p:cNvSpPr/>
              <p:nvPr/>
            </p:nvSpPr>
            <p:spPr>
              <a:xfrm>
                <a:off x="10822474" y="4436488"/>
                <a:ext cx="363765" cy="404421"/>
              </a:xfrm>
              <a:custGeom>
                <a:avLst/>
                <a:gdLst>
                  <a:gd name="connsiteX0" fmla="*/ 1905 w 107950"/>
                  <a:gd name="connsiteY0" fmla="*/ 21590 h 120015"/>
                  <a:gd name="connsiteX1" fmla="*/ 635 w 107950"/>
                  <a:gd name="connsiteY1" fmla="*/ 13970 h 120015"/>
                  <a:gd name="connsiteX2" fmla="*/ 1905 w 107950"/>
                  <a:gd name="connsiteY2" fmla="*/ 10160 h 120015"/>
                  <a:gd name="connsiteX3" fmla="*/ 0 w 107950"/>
                  <a:gd name="connsiteY3" fmla="*/ 1905 h 120015"/>
                  <a:gd name="connsiteX4" fmla="*/ 5080 w 107950"/>
                  <a:gd name="connsiteY4" fmla="*/ 3810 h 120015"/>
                  <a:gd name="connsiteX5" fmla="*/ 6350 w 107950"/>
                  <a:gd name="connsiteY5" fmla="*/ 1905 h 120015"/>
                  <a:gd name="connsiteX6" fmla="*/ 12700 w 107950"/>
                  <a:gd name="connsiteY6" fmla="*/ 5715 h 120015"/>
                  <a:gd name="connsiteX7" fmla="*/ 14605 w 107950"/>
                  <a:gd name="connsiteY7" fmla="*/ 2540 h 120015"/>
                  <a:gd name="connsiteX8" fmla="*/ 21589 w 107950"/>
                  <a:gd name="connsiteY8" fmla="*/ 2540 h 120015"/>
                  <a:gd name="connsiteX9" fmla="*/ 24130 w 107950"/>
                  <a:gd name="connsiteY9" fmla="*/ 0 h 120015"/>
                  <a:gd name="connsiteX10" fmla="*/ 28575 w 107950"/>
                  <a:gd name="connsiteY10" fmla="*/ 6985 h 120015"/>
                  <a:gd name="connsiteX11" fmla="*/ 36195 w 107950"/>
                  <a:gd name="connsiteY11" fmla="*/ 6985 h 120015"/>
                  <a:gd name="connsiteX12" fmla="*/ 46355 w 107950"/>
                  <a:gd name="connsiteY12" fmla="*/ 15875 h 120015"/>
                  <a:gd name="connsiteX13" fmla="*/ 56514 w 107950"/>
                  <a:gd name="connsiteY13" fmla="*/ 17145 h 120015"/>
                  <a:gd name="connsiteX14" fmla="*/ 57785 w 107950"/>
                  <a:gd name="connsiteY14" fmla="*/ 13335 h 120015"/>
                  <a:gd name="connsiteX15" fmla="*/ 60960 w 107950"/>
                  <a:gd name="connsiteY15" fmla="*/ 13335 h 120015"/>
                  <a:gd name="connsiteX16" fmla="*/ 70485 w 107950"/>
                  <a:gd name="connsiteY16" fmla="*/ 23495 h 120015"/>
                  <a:gd name="connsiteX17" fmla="*/ 78105 w 107950"/>
                  <a:gd name="connsiteY17" fmla="*/ 27305 h 120015"/>
                  <a:gd name="connsiteX18" fmla="*/ 80010 w 107950"/>
                  <a:gd name="connsiteY18" fmla="*/ 38100 h 120015"/>
                  <a:gd name="connsiteX19" fmla="*/ 79375 w 107950"/>
                  <a:gd name="connsiteY19" fmla="*/ 45720 h 120015"/>
                  <a:gd name="connsiteX20" fmla="*/ 86360 w 107950"/>
                  <a:gd name="connsiteY20" fmla="*/ 49530 h 120015"/>
                  <a:gd name="connsiteX21" fmla="*/ 87630 w 107950"/>
                  <a:gd name="connsiteY21" fmla="*/ 52705 h 120015"/>
                  <a:gd name="connsiteX22" fmla="*/ 95250 w 107950"/>
                  <a:gd name="connsiteY22" fmla="*/ 59690 h 120015"/>
                  <a:gd name="connsiteX23" fmla="*/ 104139 w 107950"/>
                  <a:gd name="connsiteY23" fmla="*/ 64770 h 120015"/>
                  <a:gd name="connsiteX24" fmla="*/ 105410 w 107950"/>
                  <a:gd name="connsiteY24" fmla="*/ 70485 h 120015"/>
                  <a:gd name="connsiteX25" fmla="*/ 104139 w 107950"/>
                  <a:gd name="connsiteY25" fmla="*/ 75565 h 120015"/>
                  <a:gd name="connsiteX26" fmla="*/ 107950 w 107950"/>
                  <a:gd name="connsiteY26" fmla="*/ 81280 h 120015"/>
                  <a:gd name="connsiteX27" fmla="*/ 106680 w 107950"/>
                  <a:gd name="connsiteY27" fmla="*/ 84455 h 120015"/>
                  <a:gd name="connsiteX28" fmla="*/ 97789 w 107950"/>
                  <a:gd name="connsiteY28" fmla="*/ 84455 h 120015"/>
                  <a:gd name="connsiteX29" fmla="*/ 92710 w 107950"/>
                  <a:gd name="connsiteY29" fmla="*/ 80645 h 120015"/>
                  <a:gd name="connsiteX30" fmla="*/ 84455 w 107950"/>
                  <a:gd name="connsiteY30" fmla="*/ 83185 h 120015"/>
                  <a:gd name="connsiteX31" fmla="*/ 78739 w 107950"/>
                  <a:gd name="connsiteY31" fmla="*/ 83820 h 120015"/>
                  <a:gd name="connsiteX32" fmla="*/ 77470 w 107950"/>
                  <a:gd name="connsiteY32" fmla="*/ 94615 h 120015"/>
                  <a:gd name="connsiteX33" fmla="*/ 78105 w 107950"/>
                  <a:gd name="connsiteY33" fmla="*/ 102235 h 120015"/>
                  <a:gd name="connsiteX34" fmla="*/ 74930 w 107950"/>
                  <a:gd name="connsiteY34" fmla="*/ 102235 h 120015"/>
                  <a:gd name="connsiteX35" fmla="*/ 68580 w 107950"/>
                  <a:gd name="connsiteY35" fmla="*/ 113030 h 120015"/>
                  <a:gd name="connsiteX36" fmla="*/ 68580 w 107950"/>
                  <a:gd name="connsiteY36" fmla="*/ 118745 h 120015"/>
                  <a:gd name="connsiteX37" fmla="*/ 63500 w 107950"/>
                  <a:gd name="connsiteY37" fmla="*/ 116840 h 120015"/>
                  <a:gd name="connsiteX38" fmla="*/ 59055 w 107950"/>
                  <a:gd name="connsiteY38" fmla="*/ 120015 h 120015"/>
                  <a:gd name="connsiteX39" fmla="*/ 58420 w 107950"/>
                  <a:gd name="connsiteY39" fmla="*/ 119380 h 120015"/>
                  <a:gd name="connsiteX40" fmla="*/ 54610 w 107950"/>
                  <a:gd name="connsiteY40" fmla="*/ 111125 h 120015"/>
                  <a:gd name="connsiteX41" fmla="*/ 55880 w 107950"/>
                  <a:gd name="connsiteY41" fmla="*/ 81915 h 120015"/>
                  <a:gd name="connsiteX42" fmla="*/ 50164 w 107950"/>
                  <a:gd name="connsiteY42" fmla="*/ 72390 h 120015"/>
                  <a:gd name="connsiteX43" fmla="*/ 48260 w 107950"/>
                  <a:gd name="connsiteY43" fmla="*/ 64135 h 120015"/>
                  <a:gd name="connsiteX44" fmla="*/ 31750 w 107950"/>
                  <a:gd name="connsiteY44" fmla="*/ 50800 h 120015"/>
                  <a:gd name="connsiteX45" fmla="*/ 30480 w 107950"/>
                  <a:gd name="connsiteY45" fmla="*/ 44450 h 120015"/>
                  <a:gd name="connsiteX46" fmla="*/ 17780 w 107950"/>
                  <a:gd name="connsiteY46" fmla="*/ 33655 h 120015"/>
                  <a:gd name="connsiteX47" fmla="*/ 13970 w 107950"/>
                  <a:gd name="connsiteY47" fmla="*/ 19685 h 120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7950" h="120015">
                    <a:moveTo>
                      <a:pt x="1905" y="21590"/>
                    </a:moveTo>
                    <a:lnTo>
                      <a:pt x="635" y="13970"/>
                    </a:lnTo>
                    <a:lnTo>
                      <a:pt x="1905" y="10160"/>
                    </a:lnTo>
                    <a:lnTo>
                      <a:pt x="0" y="1905"/>
                    </a:lnTo>
                    <a:lnTo>
                      <a:pt x="5080" y="3810"/>
                    </a:lnTo>
                    <a:lnTo>
                      <a:pt x="6350" y="1905"/>
                    </a:lnTo>
                    <a:lnTo>
                      <a:pt x="12700" y="5715"/>
                    </a:lnTo>
                    <a:lnTo>
                      <a:pt x="14605" y="2540"/>
                    </a:lnTo>
                    <a:lnTo>
                      <a:pt x="21589" y="2540"/>
                    </a:lnTo>
                    <a:lnTo>
                      <a:pt x="24130" y="0"/>
                    </a:lnTo>
                    <a:lnTo>
                      <a:pt x="28575" y="6985"/>
                    </a:lnTo>
                    <a:lnTo>
                      <a:pt x="36195" y="6985"/>
                    </a:lnTo>
                    <a:lnTo>
                      <a:pt x="46355" y="15875"/>
                    </a:lnTo>
                    <a:lnTo>
                      <a:pt x="56514" y="17145"/>
                    </a:lnTo>
                    <a:lnTo>
                      <a:pt x="57785" y="13335"/>
                    </a:lnTo>
                    <a:lnTo>
                      <a:pt x="60960" y="13335"/>
                    </a:lnTo>
                    <a:lnTo>
                      <a:pt x="70485" y="23495"/>
                    </a:lnTo>
                    <a:lnTo>
                      <a:pt x="78105" y="27305"/>
                    </a:lnTo>
                    <a:lnTo>
                      <a:pt x="80010" y="38100"/>
                    </a:lnTo>
                    <a:lnTo>
                      <a:pt x="79375" y="45720"/>
                    </a:lnTo>
                    <a:lnTo>
                      <a:pt x="86360" y="49530"/>
                    </a:lnTo>
                    <a:lnTo>
                      <a:pt x="87630" y="52705"/>
                    </a:lnTo>
                    <a:lnTo>
                      <a:pt x="95250" y="59690"/>
                    </a:lnTo>
                    <a:lnTo>
                      <a:pt x="104139" y="64770"/>
                    </a:lnTo>
                    <a:lnTo>
                      <a:pt x="105410" y="70485"/>
                    </a:lnTo>
                    <a:lnTo>
                      <a:pt x="104139" y="75565"/>
                    </a:lnTo>
                    <a:lnTo>
                      <a:pt x="107950" y="81280"/>
                    </a:lnTo>
                    <a:lnTo>
                      <a:pt x="106680" y="84455"/>
                    </a:lnTo>
                    <a:lnTo>
                      <a:pt x="97789" y="84455"/>
                    </a:lnTo>
                    <a:lnTo>
                      <a:pt x="92710" y="80645"/>
                    </a:lnTo>
                    <a:lnTo>
                      <a:pt x="84455" y="83185"/>
                    </a:lnTo>
                    <a:lnTo>
                      <a:pt x="78739" y="83820"/>
                    </a:lnTo>
                    <a:lnTo>
                      <a:pt x="77470" y="94615"/>
                    </a:lnTo>
                    <a:lnTo>
                      <a:pt x="78105" y="102235"/>
                    </a:lnTo>
                    <a:lnTo>
                      <a:pt x="74930" y="102235"/>
                    </a:lnTo>
                    <a:lnTo>
                      <a:pt x="68580" y="113030"/>
                    </a:lnTo>
                    <a:lnTo>
                      <a:pt x="68580" y="118745"/>
                    </a:lnTo>
                    <a:lnTo>
                      <a:pt x="63500" y="116840"/>
                    </a:lnTo>
                    <a:lnTo>
                      <a:pt x="59055" y="120015"/>
                    </a:lnTo>
                    <a:lnTo>
                      <a:pt x="58420" y="119380"/>
                    </a:lnTo>
                    <a:lnTo>
                      <a:pt x="54610" y="111125"/>
                    </a:lnTo>
                    <a:lnTo>
                      <a:pt x="55880" y="81915"/>
                    </a:lnTo>
                    <a:lnTo>
                      <a:pt x="50164" y="72390"/>
                    </a:lnTo>
                    <a:lnTo>
                      <a:pt x="48260" y="64135"/>
                    </a:lnTo>
                    <a:lnTo>
                      <a:pt x="31750" y="50800"/>
                    </a:lnTo>
                    <a:lnTo>
                      <a:pt x="30480" y="44450"/>
                    </a:lnTo>
                    <a:lnTo>
                      <a:pt x="17780" y="33655"/>
                    </a:lnTo>
                    <a:lnTo>
                      <a:pt x="13970" y="1968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25" name="Freeform 14">
                <a:extLst>
                  <a:ext uri="{FF2B5EF4-FFF2-40B4-BE49-F238E27FC236}">
                    <a16:creationId xmlns:a16="http://schemas.microsoft.com/office/drawing/2014/main" id="{7E154331-13E0-675D-0B79-39C6DF8DE284}"/>
                  </a:ext>
                </a:extLst>
              </p:cNvPr>
              <p:cNvSpPr/>
              <p:nvPr/>
            </p:nvSpPr>
            <p:spPr>
              <a:xfrm>
                <a:off x="10244726" y="4502822"/>
                <a:ext cx="928669" cy="594863"/>
              </a:xfrm>
              <a:custGeom>
                <a:avLst/>
                <a:gdLst>
                  <a:gd name="connsiteX0" fmla="*/ 62230 w 275589"/>
                  <a:gd name="connsiteY0" fmla="*/ 6350 h 176530"/>
                  <a:gd name="connsiteX1" fmla="*/ 68580 w 275589"/>
                  <a:gd name="connsiteY1" fmla="*/ 6350 h 176530"/>
                  <a:gd name="connsiteX2" fmla="*/ 72390 w 275589"/>
                  <a:gd name="connsiteY2" fmla="*/ 2540 h 176530"/>
                  <a:gd name="connsiteX3" fmla="*/ 78740 w 275589"/>
                  <a:gd name="connsiteY3" fmla="*/ 2540 h 176530"/>
                  <a:gd name="connsiteX4" fmla="*/ 89535 w 275589"/>
                  <a:gd name="connsiteY4" fmla="*/ 8890 h 176530"/>
                  <a:gd name="connsiteX5" fmla="*/ 98425 w 275589"/>
                  <a:gd name="connsiteY5" fmla="*/ 8890 h 176530"/>
                  <a:gd name="connsiteX6" fmla="*/ 106680 w 275589"/>
                  <a:gd name="connsiteY6" fmla="*/ 12700 h 176530"/>
                  <a:gd name="connsiteX7" fmla="*/ 109855 w 275589"/>
                  <a:gd name="connsiteY7" fmla="*/ 17780 h 176530"/>
                  <a:gd name="connsiteX8" fmla="*/ 116205 w 275589"/>
                  <a:gd name="connsiteY8" fmla="*/ 20955 h 176530"/>
                  <a:gd name="connsiteX9" fmla="*/ 126365 w 275589"/>
                  <a:gd name="connsiteY9" fmla="*/ 17780 h 176530"/>
                  <a:gd name="connsiteX10" fmla="*/ 132715 w 275589"/>
                  <a:gd name="connsiteY10" fmla="*/ 17145 h 176530"/>
                  <a:gd name="connsiteX11" fmla="*/ 137795 w 275589"/>
                  <a:gd name="connsiteY11" fmla="*/ 11430 h 176530"/>
                  <a:gd name="connsiteX12" fmla="*/ 158750 w 275589"/>
                  <a:gd name="connsiteY12" fmla="*/ 7620 h 176530"/>
                  <a:gd name="connsiteX13" fmla="*/ 165735 w 275589"/>
                  <a:gd name="connsiteY13" fmla="*/ 3175 h 176530"/>
                  <a:gd name="connsiteX14" fmla="*/ 185420 w 275589"/>
                  <a:gd name="connsiteY14" fmla="*/ 0 h 176530"/>
                  <a:gd name="connsiteX15" fmla="*/ 189230 w 275589"/>
                  <a:gd name="connsiteY15" fmla="*/ 13970 h 176530"/>
                  <a:gd name="connsiteX16" fmla="*/ 201930 w 275589"/>
                  <a:gd name="connsiteY16" fmla="*/ 24765 h 176530"/>
                  <a:gd name="connsiteX17" fmla="*/ 203200 w 275589"/>
                  <a:gd name="connsiteY17" fmla="*/ 31115 h 176530"/>
                  <a:gd name="connsiteX18" fmla="*/ 219710 w 275589"/>
                  <a:gd name="connsiteY18" fmla="*/ 44450 h 176530"/>
                  <a:gd name="connsiteX19" fmla="*/ 221615 w 275589"/>
                  <a:gd name="connsiteY19" fmla="*/ 52705 h 176530"/>
                  <a:gd name="connsiteX20" fmla="*/ 227330 w 275589"/>
                  <a:gd name="connsiteY20" fmla="*/ 62230 h 176530"/>
                  <a:gd name="connsiteX21" fmla="*/ 226060 w 275589"/>
                  <a:gd name="connsiteY21" fmla="*/ 91440 h 176530"/>
                  <a:gd name="connsiteX22" fmla="*/ 229870 w 275589"/>
                  <a:gd name="connsiteY22" fmla="*/ 99695 h 176530"/>
                  <a:gd name="connsiteX23" fmla="*/ 235585 w 275589"/>
                  <a:gd name="connsiteY23" fmla="*/ 109220 h 176530"/>
                  <a:gd name="connsiteX24" fmla="*/ 243840 w 275589"/>
                  <a:gd name="connsiteY24" fmla="*/ 111125 h 176530"/>
                  <a:gd name="connsiteX25" fmla="*/ 255270 w 275589"/>
                  <a:gd name="connsiteY25" fmla="*/ 111125 h 176530"/>
                  <a:gd name="connsiteX26" fmla="*/ 260350 w 275589"/>
                  <a:gd name="connsiteY26" fmla="*/ 107315 h 176530"/>
                  <a:gd name="connsiteX27" fmla="*/ 269875 w 275589"/>
                  <a:gd name="connsiteY27" fmla="*/ 106680 h 176530"/>
                  <a:gd name="connsiteX28" fmla="*/ 275590 w 275589"/>
                  <a:gd name="connsiteY28" fmla="*/ 111125 h 176530"/>
                  <a:gd name="connsiteX29" fmla="*/ 272415 w 275589"/>
                  <a:gd name="connsiteY29" fmla="*/ 114300 h 176530"/>
                  <a:gd name="connsiteX30" fmla="*/ 275590 w 275589"/>
                  <a:gd name="connsiteY30" fmla="*/ 116840 h 176530"/>
                  <a:gd name="connsiteX31" fmla="*/ 275590 w 275589"/>
                  <a:gd name="connsiteY31" fmla="*/ 121285 h 176530"/>
                  <a:gd name="connsiteX32" fmla="*/ 271145 w 275589"/>
                  <a:gd name="connsiteY32" fmla="*/ 129540 h 176530"/>
                  <a:gd name="connsiteX33" fmla="*/ 264160 w 275589"/>
                  <a:gd name="connsiteY33" fmla="*/ 130810 h 176530"/>
                  <a:gd name="connsiteX34" fmla="*/ 253365 w 275589"/>
                  <a:gd name="connsiteY34" fmla="*/ 131445 h 176530"/>
                  <a:gd name="connsiteX35" fmla="*/ 252095 w 275589"/>
                  <a:gd name="connsiteY35" fmla="*/ 138430 h 176530"/>
                  <a:gd name="connsiteX36" fmla="*/ 247650 w 275589"/>
                  <a:gd name="connsiteY36" fmla="*/ 142240 h 176530"/>
                  <a:gd name="connsiteX37" fmla="*/ 250825 w 275589"/>
                  <a:gd name="connsiteY37" fmla="*/ 146685 h 176530"/>
                  <a:gd name="connsiteX38" fmla="*/ 250190 w 275589"/>
                  <a:gd name="connsiteY38" fmla="*/ 156210 h 176530"/>
                  <a:gd name="connsiteX39" fmla="*/ 247015 w 275589"/>
                  <a:gd name="connsiteY39" fmla="*/ 161925 h 176530"/>
                  <a:gd name="connsiteX40" fmla="*/ 248920 w 275589"/>
                  <a:gd name="connsiteY40" fmla="*/ 169545 h 176530"/>
                  <a:gd name="connsiteX41" fmla="*/ 241300 w 275589"/>
                  <a:gd name="connsiteY41" fmla="*/ 168910 h 176530"/>
                  <a:gd name="connsiteX42" fmla="*/ 240030 w 275589"/>
                  <a:gd name="connsiteY42" fmla="*/ 165735 h 176530"/>
                  <a:gd name="connsiteX43" fmla="*/ 231775 w 275589"/>
                  <a:gd name="connsiteY43" fmla="*/ 161925 h 176530"/>
                  <a:gd name="connsiteX44" fmla="*/ 226060 w 275589"/>
                  <a:gd name="connsiteY44" fmla="*/ 164465 h 176530"/>
                  <a:gd name="connsiteX45" fmla="*/ 222885 w 275589"/>
                  <a:gd name="connsiteY45" fmla="*/ 160655 h 176530"/>
                  <a:gd name="connsiteX46" fmla="*/ 212725 w 275589"/>
                  <a:gd name="connsiteY46" fmla="*/ 156845 h 176530"/>
                  <a:gd name="connsiteX47" fmla="*/ 203200 w 275589"/>
                  <a:gd name="connsiteY47" fmla="*/ 155575 h 176530"/>
                  <a:gd name="connsiteX48" fmla="*/ 194945 w 275589"/>
                  <a:gd name="connsiteY48" fmla="*/ 156845 h 176530"/>
                  <a:gd name="connsiteX49" fmla="*/ 176530 w 275589"/>
                  <a:gd name="connsiteY49" fmla="*/ 165735 h 176530"/>
                  <a:gd name="connsiteX50" fmla="*/ 173990 w 275589"/>
                  <a:gd name="connsiteY50" fmla="*/ 170180 h 176530"/>
                  <a:gd name="connsiteX51" fmla="*/ 165735 w 275589"/>
                  <a:gd name="connsiteY51" fmla="*/ 172720 h 176530"/>
                  <a:gd name="connsiteX52" fmla="*/ 161925 w 275589"/>
                  <a:gd name="connsiteY52" fmla="*/ 175260 h 176530"/>
                  <a:gd name="connsiteX53" fmla="*/ 150495 w 275589"/>
                  <a:gd name="connsiteY53" fmla="*/ 173990 h 176530"/>
                  <a:gd name="connsiteX54" fmla="*/ 144780 w 275589"/>
                  <a:gd name="connsiteY54" fmla="*/ 173990 h 176530"/>
                  <a:gd name="connsiteX55" fmla="*/ 138430 w 275589"/>
                  <a:gd name="connsiteY55" fmla="*/ 171450 h 176530"/>
                  <a:gd name="connsiteX56" fmla="*/ 133350 w 275589"/>
                  <a:gd name="connsiteY56" fmla="*/ 173990 h 176530"/>
                  <a:gd name="connsiteX57" fmla="*/ 127635 w 275589"/>
                  <a:gd name="connsiteY57" fmla="*/ 172085 h 176530"/>
                  <a:gd name="connsiteX58" fmla="*/ 118745 w 275589"/>
                  <a:gd name="connsiteY58" fmla="*/ 176530 h 176530"/>
                  <a:gd name="connsiteX59" fmla="*/ 107950 w 275589"/>
                  <a:gd name="connsiteY59" fmla="*/ 172085 h 176530"/>
                  <a:gd name="connsiteX60" fmla="*/ 104775 w 275589"/>
                  <a:gd name="connsiteY60" fmla="*/ 173355 h 176530"/>
                  <a:gd name="connsiteX61" fmla="*/ 100965 w 275589"/>
                  <a:gd name="connsiteY61" fmla="*/ 169545 h 176530"/>
                  <a:gd name="connsiteX62" fmla="*/ 92710 w 275589"/>
                  <a:gd name="connsiteY62" fmla="*/ 168910 h 176530"/>
                  <a:gd name="connsiteX63" fmla="*/ 85090 w 275589"/>
                  <a:gd name="connsiteY63" fmla="*/ 173990 h 176530"/>
                  <a:gd name="connsiteX64" fmla="*/ 81915 w 275589"/>
                  <a:gd name="connsiteY64" fmla="*/ 168275 h 176530"/>
                  <a:gd name="connsiteX65" fmla="*/ 83820 w 275589"/>
                  <a:gd name="connsiteY65" fmla="*/ 165100 h 176530"/>
                  <a:gd name="connsiteX66" fmla="*/ 84455 w 275589"/>
                  <a:gd name="connsiteY66" fmla="*/ 160655 h 176530"/>
                  <a:gd name="connsiteX67" fmla="*/ 80645 w 275589"/>
                  <a:gd name="connsiteY67" fmla="*/ 156845 h 176530"/>
                  <a:gd name="connsiteX68" fmla="*/ 72390 w 275589"/>
                  <a:gd name="connsiteY68" fmla="*/ 156210 h 176530"/>
                  <a:gd name="connsiteX69" fmla="*/ 70485 w 275589"/>
                  <a:gd name="connsiteY69" fmla="*/ 149860 h 176530"/>
                  <a:gd name="connsiteX70" fmla="*/ 69215 w 275589"/>
                  <a:gd name="connsiteY70" fmla="*/ 144780 h 176530"/>
                  <a:gd name="connsiteX71" fmla="*/ 74295 w 275589"/>
                  <a:gd name="connsiteY71" fmla="*/ 139065 h 176530"/>
                  <a:gd name="connsiteX72" fmla="*/ 63500 w 275589"/>
                  <a:gd name="connsiteY72" fmla="*/ 136525 h 176530"/>
                  <a:gd name="connsiteX73" fmla="*/ 58420 w 275589"/>
                  <a:gd name="connsiteY73" fmla="*/ 143510 h 176530"/>
                  <a:gd name="connsiteX74" fmla="*/ 53340 w 275589"/>
                  <a:gd name="connsiteY74" fmla="*/ 139065 h 176530"/>
                  <a:gd name="connsiteX75" fmla="*/ 46990 w 275589"/>
                  <a:gd name="connsiteY75" fmla="*/ 141605 h 176530"/>
                  <a:gd name="connsiteX76" fmla="*/ 43815 w 275589"/>
                  <a:gd name="connsiteY76" fmla="*/ 136525 h 176530"/>
                  <a:gd name="connsiteX77" fmla="*/ 33655 w 275589"/>
                  <a:gd name="connsiteY77" fmla="*/ 133350 h 176530"/>
                  <a:gd name="connsiteX78" fmla="*/ 32385 w 275589"/>
                  <a:gd name="connsiteY78" fmla="*/ 130175 h 176530"/>
                  <a:gd name="connsiteX79" fmla="*/ 36195 w 275589"/>
                  <a:gd name="connsiteY79" fmla="*/ 122555 h 176530"/>
                  <a:gd name="connsiteX80" fmla="*/ 27940 w 275589"/>
                  <a:gd name="connsiteY80" fmla="*/ 116205 h 176530"/>
                  <a:gd name="connsiteX81" fmla="*/ 19685 w 275589"/>
                  <a:gd name="connsiteY81" fmla="*/ 111760 h 176530"/>
                  <a:gd name="connsiteX82" fmla="*/ 17780 w 275589"/>
                  <a:gd name="connsiteY82" fmla="*/ 106045 h 176530"/>
                  <a:gd name="connsiteX83" fmla="*/ 7620 w 275589"/>
                  <a:gd name="connsiteY83" fmla="*/ 94615 h 176530"/>
                  <a:gd name="connsiteX84" fmla="*/ 5715 w 275589"/>
                  <a:gd name="connsiteY84" fmla="*/ 90805 h 176530"/>
                  <a:gd name="connsiteX85" fmla="*/ 0 w 275589"/>
                  <a:gd name="connsiteY85" fmla="*/ 88265 h 176530"/>
                  <a:gd name="connsiteX86" fmla="*/ 6350 w 275589"/>
                  <a:gd name="connsiteY86" fmla="*/ 81915 h 176530"/>
                  <a:gd name="connsiteX87" fmla="*/ 12065 w 275589"/>
                  <a:gd name="connsiteY87" fmla="*/ 80645 h 176530"/>
                  <a:gd name="connsiteX88" fmla="*/ 14605 w 275589"/>
                  <a:gd name="connsiteY88" fmla="*/ 74930 h 176530"/>
                  <a:gd name="connsiteX89" fmla="*/ 22860 w 275589"/>
                  <a:gd name="connsiteY89" fmla="*/ 75565 h 176530"/>
                  <a:gd name="connsiteX90" fmla="*/ 28575 w 275589"/>
                  <a:gd name="connsiteY90" fmla="*/ 70485 h 176530"/>
                  <a:gd name="connsiteX91" fmla="*/ 28575 w 275589"/>
                  <a:gd name="connsiteY91" fmla="*/ 64135 h 176530"/>
                  <a:gd name="connsiteX92" fmla="*/ 39370 w 275589"/>
                  <a:gd name="connsiteY92" fmla="*/ 48260 h 176530"/>
                  <a:gd name="connsiteX93" fmla="*/ 45720 w 275589"/>
                  <a:gd name="connsiteY93" fmla="*/ 29210 h 176530"/>
                  <a:gd name="connsiteX94" fmla="*/ 52705 w 275589"/>
                  <a:gd name="connsiteY94" fmla="*/ 16510 h 176530"/>
                  <a:gd name="connsiteX95" fmla="*/ 59690 w 275589"/>
                  <a:gd name="connsiteY95" fmla="*/ 15240 h 176530"/>
                  <a:gd name="connsiteX96" fmla="*/ 62865 w 275589"/>
                  <a:gd name="connsiteY96" fmla="*/ 8255 h 17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75589" h="176530">
                    <a:moveTo>
                      <a:pt x="62230" y="6350"/>
                    </a:moveTo>
                    <a:lnTo>
                      <a:pt x="68580" y="6350"/>
                    </a:lnTo>
                    <a:lnTo>
                      <a:pt x="72390" y="2540"/>
                    </a:lnTo>
                    <a:lnTo>
                      <a:pt x="78740" y="2540"/>
                    </a:lnTo>
                    <a:lnTo>
                      <a:pt x="89535" y="8890"/>
                    </a:lnTo>
                    <a:lnTo>
                      <a:pt x="98425" y="8890"/>
                    </a:lnTo>
                    <a:lnTo>
                      <a:pt x="106680" y="12700"/>
                    </a:lnTo>
                    <a:lnTo>
                      <a:pt x="109855" y="17780"/>
                    </a:lnTo>
                    <a:lnTo>
                      <a:pt x="116205" y="20955"/>
                    </a:lnTo>
                    <a:lnTo>
                      <a:pt x="126365" y="17780"/>
                    </a:lnTo>
                    <a:lnTo>
                      <a:pt x="132715" y="17145"/>
                    </a:lnTo>
                    <a:lnTo>
                      <a:pt x="137795" y="11430"/>
                    </a:lnTo>
                    <a:lnTo>
                      <a:pt x="158750" y="7620"/>
                    </a:lnTo>
                    <a:lnTo>
                      <a:pt x="165735" y="3175"/>
                    </a:lnTo>
                    <a:lnTo>
                      <a:pt x="185420" y="0"/>
                    </a:lnTo>
                    <a:lnTo>
                      <a:pt x="189230" y="13970"/>
                    </a:lnTo>
                    <a:lnTo>
                      <a:pt x="201930" y="24765"/>
                    </a:lnTo>
                    <a:lnTo>
                      <a:pt x="203200" y="31115"/>
                    </a:lnTo>
                    <a:lnTo>
                      <a:pt x="219710" y="44450"/>
                    </a:lnTo>
                    <a:lnTo>
                      <a:pt x="221615" y="52705"/>
                    </a:lnTo>
                    <a:lnTo>
                      <a:pt x="227330" y="62230"/>
                    </a:lnTo>
                    <a:lnTo>
                      <a:pt x="226060" y="91440"/>
                    </a:lnTo>
                    <a:lnTo>
                      <a:pt x="229870" y="99695"/>
                    </a:lnTo>
                    <a:lnTo>
                      <a:pt x="235585" y="109220"/>
                    </a:lnTo>
                    <a:lnTo>
                      <a:pt x="243840" y="111125"/>
                    </a:lnTo>
                    <a:lnTo>
                      <a:pt x="255270" y="111125"/>
                    </a:lnTo>
                    <a:lnTo>
                      <a:pt x="260350" y="107315"/>
                    </a:lnTo>
                    <a:lnTo>
                      <a:pt x="269875" y="106680"/>
                    </a:lnTo>
                    <a:lnTo>
                      <a:pt x="275590" y="111125"/>
                    </a:lnTo>
                    <a:lnTo>
                      <a:pt x="272415" y="114300"/>
                    </a:lnTo>
                    <a:lnTo>
                      <a:pt x="275590" y="116840"/>
                    </a:lnTo>
                    <a:lnTo>
                      <a:pt x="275590" y="121285"/>
                    </a:lnTo>
                    <a:lnTo>
                      <a:pt x="271145" y="129540"/>
                    </a:lnTo>
                    <a:lnTo>
                      <a:pt x="264160" y="130810"/>
                    </a:lnTo>
                    <a:lnTo>
                      <a:pt x="253365" y="131445"/>
                    </a:lnTo>
                    <a:lnTo>
                      <a:pt x="252095" y="138430"/>
                    </a:lnTo>
                    <a:lnTo>
                      <a:pt x="247650" y="142240"/>
                    </a:lnTo>
                    <a:lnTo>
                      <a:pt x="250825" y="146685"/>
                    </a:lnTo>
                    <a:lnTo>
                      <a:pt x="250190" y="156210"/>
                    </a:lnTo>
                    <a:lnTo>
                      <a:pt x="247015" y="161925"/>
                    </a:lnTo>
                    <a:lnTo>
                      <a:pt x="248920" y="169545"/>
                    </a:lnTo>
                    <a:lnTo>
                      <a:pt x="241300" y="168910"/>
                    </a:lnTo>
                    <a:lnTo>
                      <a:pt x="240030" y="165735"/>
                    </a:lnTo>
                    <a:lnTo>
                      <a:pt x="231775" y="161925"/>
                    </a:lnTo>
                    <a:lnTo>
                      <a:pt x="226060" y="164465"/>
                    </a:lnTo>
                    <a:lnTo>
                      <a:pt x="222885" y="160655"/>
                    </a:lnTo>
                    <a:lnTo>
                      <a:pt x="212725" y="156845"/>
                    </a:lnTo>
                    <a:lnTo>
                      <a:pt x="203200" y="155575"/>
                    </a:lnTo>
                    <a:lnTo>
                      <a:pt x="194945" y="156845"/>
                    </a:lnTo>
                    <a:lnTo>
                      <a:pt x="176530" y="165735"/>
                    </a:lnTo>
                    <a:lnTo>
                      <a:pt x="173990" y="170180"/>
                    </a:lnTo>
                    <a:lnTo>
                      <a:pt x="165735" y="172720"/>
                    </a:lnTo>
                    <a:lnTo>
                      <a:pt x="161925" y="175260"/>
                    </a:lnTo>
                    <a:lnTo>
                      <a:pt x="150495" y="173990"/>
                    </a:lnTo>
                    <a:lnTo>
                      <a:pt x="144780" y="173990"/>
                    </a:lnTo>
                    <a:lnTo>
                      <a:pt x="138430" y="171450"/>
                    </a:lnTo>
                    <a:lnTo>
                      <a:pt x="133350" y="173990"/>
                    </a:lnTo>
                    <a:lnTo>
                      <a:pt x="127635" y="172085"/>
                    </a:lnTo>
                    <a:lnTo>
                      <a:pt x="118745" y="176530"/>
                    </a:lnTo>
                    <a:lnTo>
                      <a:pt x="107950" y="172085"/>
                    </a:lnTo>
                    <a:lnTo>
                      <a:pt x="104775" y="173355"/>
                    </a:lnTo>
                    <a:lnTo>
                      <a:pt x="100965" y="169545"/>
                    </a:lnTo>
                    <a:lnTo>
                      <a:pt x="92710" y="168910"/>
                    </a:lnTo>
                    <a:lnTo>
                      <a:pt x="85090" y="173990"/>
                    </a:lnTo>
                    <a:lnTo>
                      <a:pt x="81915" y="168275"/>
                    </a:lnTo>
                    <a:lnTo>
                      <a:pt x="83820" y="165100"/>
                    </a:lnTo>
                    <a:lnTo>
                      <a:pt x="84455" y="160655"/>
                    </a:lnTo>
                    <a:lnTo>
                      <a:pt x="80645" y="156845"/>
                    </a:lnTo>
                    <a:lnTo>
                      <a:pt x="72390" y="156210"/>
                    </a:lnTo>
                    <a:lnTo>
                      <a:pt x="70485" y="149860"/>
                    </a:lnTo>
                    <a:lnTo>
                      <a:pt x="69215" y="144780"/>
                    </a:lnTo>
                    <a:lnTo>
                      <a:pt x="74295" y="139065"/>
                    </a:lnTo>
                    <a:lnTo>
                      <a:pt x="63500" y="136525"/>
                    </a:lnTo>
                    <a:lnTo>
                      <a:pt x="58420" y="143510"/>
                    </a:lnTo>
                    <a:lnTo>
                      <a:pt x="53340" y="139065"/>
                    </a:lnTo>
                    <a:lnTo>
                      <a:pt x="46990" y="141605"/>
                    </a:lnTo>
                    <a:lnTo>
                      <a:pt x="43815" y="136525"/>
                    </a:lnTo>
                    <a:lnTo>
                      <a:pt x="33655" y="133350"/>
                    </a:lnTo>
                    <a:lnTo>
                      <a:pt x="32385" y="130175"/>
                    </a:lnTo>
                    <a:lnTo>
                      <a:pt x="36195" y="122555"/>
                    </a:lnTo>
                    <a:lnTo>
                      <a:pt x="27940" y="116205"/>
                    </a:lnTo>
                    <a:lnTo>
                      <a:pt x="19685" y="111760"/>
                    </a:lnTo>
                    <a:lnTo>
                      <a:pt x="17780" y="106045"/>
                    </a:lnTo>
                    <a:lnTo>
                      <a:pt x="7620" y="94615"/>
                    </a:lnTo>
                    <a:lnTo>
                      <a:pt x="5715" y="90805"/>
                    </a:lnTo>
                    <a:lnTo>
                      <a:pt x="0" y="88265"/>
                    </a:lnTo>
                    <a:lnTo>
                      <a:pt x="6350" y="81915"/>
                    </a:lnTo>
                    <a:lnTo>
                      <a:pt x="12065" y="80645"/>
                    </a:lnTo>
                    <a:lnTo>
                      <a:pt x="14605" y="74930"/>
                    </a:lnTo>
                    <a:lnTo>
                      <a:pt x="22860" y="75565"/>
                    </a:lnTo>
                    <a:lnTo>
                      <a:pt x="28575" y="70485"/>
                    </a:lnTo>
                    <a:lnTo>
                      <a:pt x="28575" y="64135"/>
                    </a:lnTo>
                    <a:lnTo>
                      <a:pt x="39370" y="48260"/>
                    </a:lnTo>
                    <a:lnTo>
                      <a:pt x="45720" y="29210"/>
                    </a:lnTo>
                    <a:lnTo>
                      <a:pt x="52705" y="16510"/>
                    </a:lnTo>
                    <a:lnTo>
                      <a:pt x="59690" y="15240"/>
                    </a:lnTo>
                    <a:lnTo>
                      <a:pt x="62865" y="8255"/>
                    </a:lnTo>
                    <a:close/>
                  </a:path>
                </a:pathLst>
              </a:custGeom>
              <a:solidFill>
                <a:schemeClr val="bg2">
                  <a:lumMod val="90000"/>
                </a:schemeClr>
              </a:solidFill>
              <a:ln w="635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26" name="Freeform 15">
                <a:extLst>
                  <a:ext uri="{FF2B5EF4-FFF2-40B4-BE49-F238E27FC236}">
                    <a16:creationId xmlns:a16="http://schemas.microsoft.com/office/drawing/2014/main" id="{8BDEF6D8-B025-E8C9-B4E0-10CA00AB9A60}"/>
                  </a:ext>
                </a:extLst>
              </p:cNvPr>
              <p:cNvSpPr/>
              <p:nvPr/>
            </p:nvSpPr>
            <p:spPr>
              <a:xfrm>
                <a:off x="9853147" y="4464308"/>
                <a:ext cx="603423" cy="393720"/>
              </a:xfrm>
              <a:custGeom>
                <a:avLst/>
                <a:gdLst>
                  <a:gd name="connsiteX0" fmla="*/ 116205 w 179070"/>
                  <a:gd name="connsiteY0" fmla="*/ 99695 h 116839"/>
                  <a:gd name="connsiteX1" fmla="*/ 122555 w 179070"/>
                  <a:gd name="connsiteY1" fmla="*/ 93345 h 116839"/>
                  <a:gd name="connsiteX2" fmla="*/ 128270 w 179070"/>
                  <a:gd name="connsiteY2" fmla="*/ 92075 h 116839"/>
                  <a:gd name="connsiteX3" fmla="*/ 130810 w 179070"/>
                  <a:gd name="connsiteY3" fmla="*/ 86360 h 116839"/>
                  <a:gd name="connsiteX4" fmla="*/ 139065 w 179070"/>
                  <a:gd name="connsiteY4" fmla="*/ 86995 h 116839"/>
                  <a:gd name="connsiteX5" fmla="*/ 144780 w 179070"/>
                  <a:gd name="connsiteY5" fmla="*/ 81915 h 116839"/>
                  <a:gd name="connsiteX6" fmla="*/ 144780 w 179070"/>
                  <a:gd name="connsiteY6" fmla="*/ 75565 h 116839"/>
                  <a:gd name="connsiteX7" fmla="*/ 155575 w 179070"/>
                  <a:gd name="connsiteY7" fmla="*/ 59690 h 116839"/>
                  <a:gd name="connsiteX8" fmla="*/ 161925 w 179070"/>
                  <a:gd name="connsiteY8" fmla="*/ 40640 h 116839"/>
                  <a:gd name="connsiteX9" fmla="*/ 168910 w 179070"/>
                  <a:gd name="connsiteY9" fmla="*/ 27940 h 116839"/>
                  <a:gd name="connsiteX10" fmla="*/ 175895 w 179070"/>
                  <a:gd name="connsiteY10" fmla="*/ 26670 h 116839"/>
                  <a:gd name="connsiteX11" fmla="*/ 179070 w 179070"/>
                  <a:gd name="connsiteY11" fmla="*/ 19685 h 116839"/>
                  <a:gd name="connsiteX12" fmla="*/ 176530 w 179070"/>
                  <a:gd name="connsiteY12" fmla="*/ 12065 h 116839"/>
                  <a:gd name="connsiteX13" fmla="*/ 168275 w 179070"/>
                  <a:gd name="connsiteY13" fmla="*/ 6985 h 116839"/>
                  <a:gd name="connsiteX14" fmla="*/ 161290 w 179070"/>
                  <a:gd name="connsiteY14" fmla="*/ 0 h 116839"/>
                  <a:gd name="connsiteX15" fmla="*/ 154305 w 179070"/>
                  <a:gd name="connsiteY15" fmla="*/ 4445 h 116839"/>
                  <a:gd name="connsiteX16" fmla="*/ 144145 w 179070"/>
                  <a:gd name="connsiteY16" fmla="*/ 2540 h 116839"/>
                  <a:gd name="connsiteX17" fmla="*/ 132080 w 179070"/>
                  <a:gd name="connsiteY17" fmla="*/ 3175 h 116839"/>
                  <a:gd name="connsiteX18" fmla="*/ 124460 w 179070"/>
                  <a:gd name="connsiteY18" fmla="*/ 1270 h 116839"/>
                  <a:gd name="connsiteX19" fmla="*/ 114300 w 179070"/>
                  <a:gd name="connsiteY19" fmla="*/ 1905 h 116839"/>
                  <a:gd name="connsiteX20" fmla="*/ 108585 w 179070"/>
                  <a:gd name="connsiteY20" fmla="*/ 10160 h 116839"/>
                  <a:gd name="connsiteX21" fmla="*/ 103505 w 179070"/>
                  <a:gd name="connsiteY21" fmla="*/ 15240 h 116839"/>
                  <a:gd name="connsiteX22" fmla="*/ 102870 w 179070"/>
                  <a:gd name="connsiteY22" fmla="*/ 20955 h 116839"/>
                  <a:gd name="connsiteX23" fmla="*/ 93980 w 179070"/>
                  <a:gd name="connsiteY23" fmla="*/ 11430 h 116839"/>
                  <a:gd name="connsiteX24" fmla="*/ 83820 w 179070"/>
                  <a:gd name="connsiteY24" fmla="*/ 20320 h 116839"/>
                  <a:gd name="connsiteX25" fmla="*/ 74930 w 179070"/>
                  <a:gd name="connsiteY25" fmla="*/ 22860 h 116839"/>
                  <a:gd name="connsiteX26" fmla="*/ 74295 w 179070"/>
                  <a:gd name="connsiteY26" fmla="*/ 28575 h 116839"/>
                  <a:gd name="connsiteX27" fmla="*/ 57150 w 179070"/>
                  <a:gd name="connsiteY27" fmla="*/ 30480 h 116839"/>
                  <a:gd name="connsiteX28" fmla="*/ 46990 w 179070"/>
                  <a:gd name="connsiteY28" fmla="*/ 34290 h 116839"/>
                  <a:gd name="connsiteX29" fmla="*/ 35560 w 179070"/>
                  <a:gd name="connsiteY29" fmla="*/ 31750 h 116839"/>
                  <a:gd name="connsiteX30" fmla="*/ 15240 w 179070"/>
                  <a:gd name="connsiteY30" fmla="*/ 19685 h 116839"/>
                  <a:gd name="connsiteX31" fmla="*/ 15875 w 179070"/>
                  <a:gd name="connsiteY31" fmla="*/ 24130 h 116839"/>
                  <a:gd name="connsiteX32" fmla="*/ 16510 w 179070"/>
                  <a:gd name="connsiteY32" fmla="*/ 30480 h 116839"/>
                  <a:gd name="connsiteX33" fmla="*/ 15240 w 179070"/>
                  <a:gd name="connsiteY33" fmla="*/ 36830 h 116839"/>
                  <a:gd name="connsiteX34" fmla="*/ 1905 w 179070"/>
                  <a:gd name="connsiteY34" fmla="*/ 36195 h 116839"/>
                  <a:gd name="connsiteX35" fmla="*/ 635 w 179070"/>
                  <a:gd name="connsiteY35" fmla="*/ 39370 h 116839"/>
                  <a:gd name="connsiteX36" fmla="*/ 6350 w 179070"/>
                  <a:gd name="connsiteY36" fmla="*/ 45720 h 116839"/>
                  <a:gd name="connsiteX37" fmla="*/ 3175 w 179070"/>
                  <a:gd name="connsiteY37" fmla="*/ 52705 h 116839"/>
                  <a:gd name="connsiteX38" fmla="*/ 2540 w 179070"/>
                  <a:gd name="connsiteY38" fmla="*/ 59055 h 116839"/>
                  <a:gd name="connsiteX39" fmla="*/ 6350 w 179070"/>
                  <a:gd name="connsiteY39" fmla="*/ 64770 h 116839"/>
                  <a:gd name="connsiteX40" fmla="*/ 1270 w 179070"/>
                  <a:gd name="connsiteY40" fmla="*/ 70485 h 116839"/>
                  <a:gd name="connsiteX41" fmla="*/ 0 w 179070"/>
                  <a:gd name="connsiteY41" fmla="*/ 71120 h 116839"/>
                  <a:gd name="connsiteX42" fmla="*/ 7620 w 179070"/>
                  <a:gd name="connsiteY42" fmla="*/ 80010 h 116839"/>
                  <a:gd name="connsiteX43" fmla="*/ 8890 w 179070"/>
                  <a:gd name="connsiteY43" fmla="*/ 90170 h 116839"/>
                  <a:gd name="connsiteX44" fmla="*/ 14605 w 179070"/>
                  <a:gd name="connsiteY44" fmla="*/ 91440 h 116839"/>
                  <a:gd name="connsiteX45" fmla="*/ 27305 w 179070"/>
                  <a:gd name="connsiteY45" fmla="*/ 103505 h 116839"/>
                  <a:gd name="connsiteX46" fmla="*/ 33655 w 179070"/>
                  <a:gd name="connsiteY46" fmla="*/ 106045 h 116839"/>
                  <a:gd name="connsiteX47" fmla="*/ 38735 w 179070"/>
                  <a:gd name="connsiteY47" fmla="*/ 109855 h 116839"/>
                  <a:gd name="connsiteX48" fmla="*/ 55245 w 179070"/>
                  <a:gd name="connsiteY48" fmla="*/ 112395 h 116839"/>
                  <a:gd name="connsiteX49" fmla="*/ 66675 w 179070"/>
                  <a:gd name="connsiteY49" fmla="*/ 116840 h 116839"/>
                  <a:gd name="connsiteX50" fmla="*/ 71120 w 179070"/>
                  <a:gd name="connsiteY50" fmla="*/ 110490 h 116839"/>
                  <a:gd name="connsiteX51" fmla="*/ 74930 w 179070"/>
                  <a:gd name="connsiteY51" fmla="*/ 112395 h 116839"/>
                  <a:gd name="connsiteX52" fmla="*/ 78740 w 179070"/>
                  <a:gd name="connsiteY52" fmla="*/ 107315 h 116839"/>
                  <a:gd name="connsiteX53" fmla="*/ 86360 w 179070"/>
                  <a:gd name="connsiteY53" fmla="*/ 104140 h 116839"/>
                  <a:gd name="connsiteX54" fmla="*/ 91440 w 179070"/>
                  <a:gd name="connsiteY54" fmla="*/ 104775 h 116839"/>
                  <a:gd name="connsiteX55" fmla="*/ 93345 w 179070"/>
                  <a:gd name="connsiteY55" fmla="*/ 101600 h 116839"/>
                  <a:gd name="connsiteX56" fmla="*/ 100965 w 179070"/>
                  <a:gd name="connsiteY56" fmla="*/ 95250 h 116839"/>
                  <a:gd name="connsiteX57" fmla="*/ 105410 w 179070"/>
                  <a:gd name="connsiteY57" fmla="*/ 97155 h 116839"/>
                  <a:gd name="connsiteX58" fmla="*/ 111760 w 179070"/>
                  <a:gd name="connsiteY58" fmla="*/ 98425 h 116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79070" h="116839">
                    <a:moveTo>
                      <a:pt x="116205" y="99695"/>
                    </a:moveTo>
                    <a:lnTo>
                      <a:pt x="122555" y="93345"/>
                    </a:lnTo>
                    <a:lnTo>
                      <a:pt x="128270" y="92075"/>
                    </a:lnTo>
                    <a:lnTo>
                      <a:pt x="130810" y="86360"/>
                    </a:lnTo>
                    <a:lnTo>
                      <a:pt x="139065" y="86995"/>
                    </a:lnTo>
                    <a:lnTo>
                      <a:pt x="144780" y="81915"/>
                    </a:lnTo>
                    <a:lnTo>
                      <a:pt x="144780" y="75565"/>
                    </a:lnTo>
                    <a:lnTo>
                      <a:pt x="155575" y="59690"/>
                    </a:lnTo>
                    <a:lnTo>
                      <a:pt x="161925" y="40640"/>
                    </a:lnTo>
                    <a:lnTo>
                      <a:pt x="168910" y="27940"/>
                    </a:lnTo>
                    <a:lnTo>
                      <a:pt x="175895" y="26670"/>
                    </a:lnTo>
                    <a:lnTo>
                      <a:pt x="179070" y="19685"/>
                    </a:lnTo>
                    <a:lnTo>
                      <a:pt x="176530" y="12065"/>
                    </a:lnTo>
                    <a:lnTo>
                      <a:pt x="168275" y="6985"/>
                    </a:lnTo>
                    <a:lnTo>
                      <a:pt x="161290" y="0"/>
                    </a:lnTo>
                    <a:lnTo>
                      <a:pt x="154305" y="4445"/>
                    </a:lnTo>
                    <a:lnTo>
                      <a:pt x="144145" y="2540"/>
                    </a:lnTo>
                    <a:lnTo>
                      <a:pt x="132080" y="3175"/>
                    </a:lnTo>
                    <a:lnTo>
                      <a:pt x="124460" y="1270"/>
                    </a:lnTo>
                    <a:lnTo>
                      <a:pt x="114300" y="1905"/>
                    </a:lnTo>
                    <a:lnTo>
                      <a:pt x="108585" y="10160"/>
                    </a:lnTo>
                    <a:lnTo>
                      <a:pt x="103505" y="15240"/>
                    </a:lnTo>
                    <a:lnTo>
                      <a:pt x="102870" y="20955"/>
                    </a:lnTo>
                    <a:lnTo>
                      <a:pt x="93980" y="11430"/>
                    </a:lnTo>
                    <a:lnTo>
                      <a:pt x="83820" y="20320"/>
                    </a:lnTo>
                    <a:lnTo>
                      <a:pt x="74930" y="22860"/>
                    </a:lnTo>
                    <a:lnTo>
                      <a:pt x="74295" y="28575"/>
                    </a:lnTo>
                    <a:lnTo>
                      <a:pt x="57150" y="30480"/>
                    </a:lnTo>
                    <a:lnTo>
                      <a:pt x="46990" y="34290"/>
                    </a:lnTo>
                    <a:lnTo>
                      <a:pt x="35560" y="31750"/>
                    </a:lnTo>
                    <a:lnTo>
                      <a:pt x="15240" y="19685"/>
                    </a:lnTo>
                    <a:lnTo>
                      <a:pt x="15875" y="24130"/>
                    </a:lnTo>
                    <a:lnTo>
                      <a:pt x="16510" y="30480"/>
                    </a:lnTo>
                    <a:lnTo>
                      <a:pt x="15240" y="36830"/>
                    </a:lnTo>
                    <a:lnTo>
                      <a:pt x="1905" y="36195"/>
                    </a:lnTo>
                    <a:lnTo>
                      <a:pt x="635" y="39370"/>
                    </a:lnTo>
                    <a:lnTo>
                      <a:pt x="6350" y="45720"/>
                    </a:lnTo>
                    <a:lnTo>
                      <a:pt x="3175" y="52705"/>
                    </a:lnTo>
                    <a:lnTo>
                      <a:pt x="2540" y="59055"/>
                    </a:lnTo>
                    <a:lnTo>
                      <a:pt x="6350" y="64770"/>
                    </a:lnTo>
                    <a:lnTo>
                      <a:pt x="1270" y="70485"/>
                    </a:lnTo>
                    <a:lnTo>
                      <a:pt x="0" y="71120"/>
                    </a:lnTo>
                    <a:lnTo>
                      <a:pt x="7620" y="80010"/>
                    </a:lnTo>
                    <a:lnTo>
                      <a:pt x="8890" y="90170"/>
                    </a:lnTo>
                    <a:lnTo>
                      <a:pt x="14605" y="91440"/>
                    </a:lnTo>
                    <a:lnTo>
                      <a:pt x="27305" y="103505"/>
                    </a:lnTo>
                    <a:lnTo>
                      <a:pt x="33655" y="106045"/>
                    </a:lnTo>
                    <a:lnTo>
                      <a:pt x="38735" y="109855"/>
                    </a:lnTo>
                    <a:lnTo>
                      <a:pt x="55245" y="112395"/>
                    </a:lnTo>
                    <a:lnTo>
                      <a:pt x="66675" y="116840"/>
                    </a:lnTo>
                    <a:lnTo>
                      <a:pt x="71120" y="110490"/>
                    </a:lnTo>
                    <a:lnTo>
                      <a:pt x="74930" y="112395"/>
                    </a:lnTo>
                    <a:lnTo>
                      <a:pt x="78740" y="107315"/>
                    </a:lnTo>
                    <a:lnTo>
                      <a:pt x="86360" y="104140"/>
                    </a:lnTo>
                    <a:lnTo>
                      <a:pt x="91440" y="104775"/>
                    </a:lnTo>
                    <a:lnTo>
                      <a:pt x="93345" y="101600"/>
                    </a:lnTo>
                    <a:lnTo>
                      <a:pt x="100965" y="95250"/>
                    </a:lnTo>
                    <a:lnTo>
                      <a:pt x="105410" y="97155"/>
                    </a:lnTo>
                    <a:lnTo>
                      <a:pt x="111760" y="98425"/>
                    </a:lnTo>
                    <a:close/>
                  </a:path>
                </a:pathLst>
              </a:custGeom>
              <a:solidFill>
                <a:schemeClr val="bg2">
                  <a:lumMod val="90000"/>
                </a:schemeClr>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27" name="Freeform 16">
                <a:extLst>
                  <a:ext uri="{FF2B5EF4-FFF2-40B4-BE49-F238E27FC236}">
                    <a16:creationId xmlns:a16="http://schemas.microsoft.com/office/drawing/2014/main" id="{8B26F452-821B-B90C-AF91-4389E925A9DB}"/>
                  </a:ext>
                </a:extLst>
              </p:cNvPr>
              <p:cNvSpPr/>
              <p:nvPr/>
            </p:nvSpPr>
            <p:spPr>
              <a:xfrm>
                <a:off x="9898080" y="4350896"/>
                <a:ext cx="528529" cy="228959"/>
              </a:xfrm>
              <a:custGeom>
                <a:avLst/>
                <a:gdLst>
                  <a:gd name="connsiteX0" fmla="*/ 1905 w 156845"/>
                  <a:gd name="connsiteY0" fmla="*/ 53340 h 67945"/>
                  <a:gd name="connsiteX1" fmla="*/ 22225 w 156845"/>
                  <a:gd name="connsiteY1" fmla="*/ 65405 h 67945"/>
                  <a:gd name="connsiteX2" fmla="*/ 33655 w 156845"/>
                  <a:gd name="connsiteY2" fmla="*/ 67945 h 67945"/>
                  <a:gd name="connsiteX3" fmla="*/ 43815 w 156845"/>
                  <a:gd name="connsiteY3" fmla="*/ 64135 h 67945"/>
                  <a:gd name="connsiteX4" fmla="*/ 60960 w 156845"/>
                  <a:gd name="connsiteY4" fmla="*/ 62230 h 67945"/>
                  <a:gd name="connsiteX5" fmla="*/ 61595 w 156845"/>
                  <a:gd name="connsiteY5" fmla="*/ 56515 h 67945"/>
                  <a:gd name="connsiteX6" fmla="*/ 70485 w 156845"/>
                  <a:gd name="connsiteY6" fmla="*/ 53975 h 67945"/>
                  <a:gd name="connsiteX7" fmla="*/ 80645 w 156845"/>
                  <a:gd name="connsiteY7" fmla="*/ 45085 h 67945"/>
                  <a:gd name="connsiteX8" fmla="*/ 89535 w 156845"/>
                  <a:gd name="connsiteY8" fmla="*/ 54610 h 67945"/>
                  <a:gd name="connsiteX9" fmla="*/ 90170 w 156845"/>
                  <a:gd name="connsiteY9" fmla="*/ 48895 h 67945"/>
                  <a:gd name="connsiteX10" fmla="*/ 95250 w 156845"/>
                  <a:gd name="connsiteY10" fmla="*/ 43815 h 67945"/>
                  <a:gd name="connsiteX11" fmla="*/ 100965 w 156845"/>
                  <a:gd name="connsiteY11" fmla="*/ 35560 h 67945"/>
                  <a:gd name="connsiteX12" fmla="*/ 111125 w 156845"/>
                  <a:gd name="connsiteY12" fmla="*/ 34925 h 67945"/>
                  <a:gd name="connsiteX13" fmla="*/ 118745 w 156845"/>
                  <a:gd name="connsiteY13" fmla="*/ 36830 h 67945"/>
                  <a:gd name="connsiteX14" fmla="*/ 130810 w 156845"/>
                  <a:gd name="connsiteY14" fmla="*/ 36195 h 67945"/>
                  <a:gd name="connsiteX15" fmla="*/ 140970 w 156845"/>
                  <a:gd name="connsiteY15" fmla="*/ 38100 h 67945"/>
                  <a:gd name="connsiteX16" fmla="*/ 149225 w 156845"/>
                  <a:gd name="connsiteY16" fmla="*/ 33020 h 67945"/>
                  <a:gd name="connsiteX17" fmla="*/ 150495 w 156845"/>
                  <a:gd name="connsiteY17" fmla="*/ 22225 h 67945"/>
                  <a:gd name="connsiteX18" fmla="*/ 156845 w 156845"/>
                  <a:gd name="connsiteY18" fmla="*/ 8890 h 67945"/>
                  <a:gd name="connsiteX19" fmla="*/ 156210 w 156845"/>
                  <a:gd name="connsiteY19" fmla="*/ 8890 h 67945"/>
                  <a:gd name="connsiteX20" fmla="*/ 142875 w 156845"/>
                  <a:gd name="connsiteY20" fmla="*/ 1270 h 67945"/>
                  <a:gd name="connsiteX21" fmla="*/ 131445 w 156845"/>
                  <a:gd name="connsiteY21" fmla="*/ 635 h 67945"/>
                  <a:gd name="connsiteX22" fmla="*/ 127635 w 156845"/>
                  <a:gd name="connsiteY22" fmla="*/ 2540 h 67945"/>
                  <a:gd name="connsiteX23" fmla="*/ 122555 w 156845"/>
                  <a:gd name="connsiteY23" fmla="*/ 0 h 67945"/>
                  <a:gd name="connsiteX24" fmla="*/ 117475 w 156845"/>
                  <a:gd name="connsiteY24" fmla="*/ 635 h 67945"/>
                  <a:gd name="connsiteX25" fmla="*/ 113665 w 156845"/>
                  <a:gd name="connsiteY25" fmla="*/ 5080 h 67945"/>
                  <a:gd name="connsiteX26" fmla="*/ 109220 w 156845"/>
                  <a:gd name="connsiteY26" fmla="*/ 1905 h 67945"/>
                  <a:gd name="connsiteX27" fmla="*/ 101600 w 156845"/>
                  <a:gd name="connsiteY27" fmla="*/ 1905 h 67945"/>
                  <a:gd name="connsiteX28" fmla="*/ 96520 w 156845"/>
                  <a:gd name="connsiteY28" fmla="*/ 1270 h 67945"/>
                  <a:gd name="connsiteX29" fmla="*/ 92075 w 156845"/>
                  <a:gd name="connsiteY29" fmla="*/ 3175 h 67945"/>
                  <a:gd name="connsiteX30" fmla="*/ 88265 w 156845"/>
                  <a:gd name="connsiteY30" fmla="*/ 8255 h 67945"/>
                  <a:gd name="connsiteX31" fmla="*/ 82550 w 156845"/>
                  <a:gd name="connsiteY31" fmla="*/ 8890 h 67945"/>
                  <a:gd name="connsiteX32" fmla="*/ 80645 w 156845"/>
                  <a:gd name="connsiteY32" fmla="*/ 7620 h 67945"/>
                  <a:gd name="connsiteX33" fmla="*/ 80645 w 156845"/>
                  <a:gd name="connsiteY33" fmla="*/ 8255 h 67945"/>
                  <a:gd name="connsiteX34" fmla="*/ 66040 w 156845"/>
                  <a:gd name="connsiteY34" fmla="*/ 6985 h 67945"/>
                  <a:gd name="connsiteX35" fmla="*/ 59690 w 156845"/>
                  <a:gd name="connsiteY35" fmla="*/ 12700 h 67945"/>
                  <a:gd name="connsiteX36" fmla="*/ 51435 w 156845"/>
                  <a:gd name="connsiteY36" fmla="*/ 13335 h 67945"/>
                  <a:gd name="connsiteX37" fmla="*/ 43180 w 156845"/>
                  <a:gd name="connsiteY37" fmla="*/ 22225 h 67945"/>
                  <a:gd name="connsiteX38" fmla="*/ 31750 w 156845"/>
                  <a:gd name="connsiteY38" fmla="*/ 24130 h 67945"/>
                  <a:gd name="connsiteX39" fmla="*/ 19685 w 156845"/>
                  <a:gd name="connsiteY39" fmla="*/ 27940 h 67945"/>
                  <a:gd name="connsiteX40" fmla="*/ 16510 w 156845"/>
                  <a:gd name="connsiteY40" fmla="*/ 25400 h 67945"/>
                  <a:gd name="connsiteX41" fmla="*/ 9525 w 156845"/>
                  <a:gd name="connsiteY41" fmla="*/ 26035 h 67945"/>
                  <a:gd name="connsiteX42" fmla="*/ 1905 w 156845"/>
                  <a:gd name="connsiteY42" fmla="*/ 31115 h 67945"/>
                  <a:gd name="connsiteX43" fmla="*/ 635 w 156845"/>
                  <a:gd name="connsiteY43" fmla="*/ 30480 h 67945"/>
                  <a:gd name="connsiteX44" fmla="*/ 0 w 156845"/>
                  <a:gd name="connsiteY44" fmla="*/ 40640 h 6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56845" h="67945">
                    <a:moveTo>
                      <a:pt x="1905" y="53340"/>
                    </a:moveTo>
                    <a:lnTo>
                      <a:pt x="22225" y="65405"/>
                    </a:lnTo>
                    <a:lnTo>
                      <a:pt x="33655" y="67945"/>
                    </a:lnTo>
                    <a:lnTo>
                      <a:pt x="43815" y="64135"/>
                    </a:lnTo>
                    <a:lnTo>
                      <a:pt x="60960" y="62230"/>
                    </a:lnTo>
                    <a:lnTo>
                      <a:pt x="61595" y="56515"/>
                    </a:lnTo>
                    <a:lnTo>
                      <a:pt x="70485" y="53975"/>
                    </a:lnTo>
                    <a:lnTo>
                      <a:pt x="80645" y="45085"/>
                    </a:lnTo>
                    <a:lnTo>
                      <a:pt x="89535" y="54610"/>
                    </a:lnTo>
                    <a:lnTo>
                      <a:pt x="90170" y="48895"/>
                    </a:lnTo>
                    <a:lnTo>
                      <a:pt x="95250" y="43815"/>
                    </a:lnTo>
                    <a:lnTo>
                      <a:pt x="100965" y="35560"/>
                    </a:lnTo>
                    <a:lnTo>
                      <a:pt x="111125" y="34925"/>
                    </a:lnTo>
                    <a:lnTo>
                      <a:pt x="118745" y="36830"/>
                    </a:lnTo>
                    <a:lnTo>
                      <a:pt x="130810" y="36195"/>
                    </a:lnTo>
                    <a:lnTo>
                      <a:pt x="140970" y="38100"/>
                    </a:lnTo>
                    <a:lnTo>
                      <a:pt x="149225" y="33020"/>
                    </a:lnTo>
                    <a:lnTo>
                      <a:pt x="150495" y="22225"/>
                    </a:lnTo>
                    <a:lnTo>
                      <a:pt x="156845" y="8890"/>
                    </a:lnTo>
                    <a:lnTo>
                      <a:pt x="156210" y="8890"/>
                    </a:lnTo>
                    <a:lnTo>
                      <a:pt x="142875" y="1270"/>
                    </a:lnTo>
                    <a:lnTo>
                      <a:pt x="131445" y="635"/>
                    </a:lnTo>
                    <a:lnTo>
                      <a:pt x="127635" y="2540"/>
                    </a:lnTo>
                    <a:lnTo>
                      <a:pt x="122555" y="0"/>
                    </a:lnTo>
                    <a:lnTo>
                      <a:pt x="117475" y="635"/>
                    </a:lnTo>
                    <a:lnTo>
                      <a:pt x="113665" y="5080"/>
                    </a:lnTo>
                    <a:lnTo>
                      <a:pt x="109220" y="1905"/>
                    </a:lnTo>
                    <a:lnTo>
                      <a:pt x="101600" y="1905"/>
                    </a:lnTo>
                    <a:lnTo>
                      <a:pt x="96520" y="1270"/>
                    </a:lnTo>
                    <a:lnTo>
                      <a:pt x="92075" y="3175"/>
                    </a:lnTo>
                    <a:lnTo>
                      <a:pt x="88265" y="8255"/>
                    </a:lnTo>
                    <a:lnTo>
                      <a:pt x="82550" y="8890"/>
                    </a:lnTo>
                    <a:lnTo>
                      <a:pt x="80645" y="7620"/>
                    </a:lnTo>
                    <a:lnTo>
                      <a:pt x="80645" y="8255"/>
                    </a:lnTo>
                    <a:lnTo>
                      <a:pt x="66040" y="6985"/>
                    </a:lnTo>
                    <a:lnTo>
                      <a:pt x="59690" y="12700"/>
                    </a:lnTo>
                    <a:lnTo>
                      <a:pt x="51435" y="13335"/>
                    </a:lnTo>
                    <a:lnTo>
                      <a:pt x="43180" y="22225"/>
                    </a:lnTo>
                    <a:lnTo>
                      <a:pt x="31750" y="24130"/>
                    </a:lnTo>
                    <a:lnTo>
                      <a:pt x="19685" y="27940"/>
                    </a:lnTo>
                    <a:lnTo>
                      <a:pt x="16510" y="25400"/>
                    </a:lnTo>
                    <a:lnTo>
                      <a:pt x="9525" y="26035"/>
                    </a:lnTo>
                    <a:lnTo>
                      <a:pt x="1905" y="31115"/>
                    </a:lnTo>
                    <a:lnTo>
                      <a:pt x="635" y="30480"/>
                    </a:lnTo>
                    <a:lnTo>
                      <a:pt x="0" y="40640"/>
                    </a:lnTo>
                    <a:close/>
                  </a:path>
                </a:pathLst>
              </a:custGeom>
              <a:solidFill>
                <a:schemeClr val="bg2">
                  <a:lumMod val="90000"/>
                </a:schemeClr>
              </a:solidFill>
              <a:ln w="635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28" name="Freeform 17">
                <a:extLst>
                  <a:ext uri="{FF2B5EF4-FFF2-40B4-BE49-F238E27FC236}">
                    <a16:creationId xmlns:a16="http://schemas.microsoft.com/office/drawing/2014/main" id="{EF9AC3D5-876B-40C8-6BD3-EDEC253B98D5}"/>
                  </a:ext>
                </a:extLst>
              </p:cNvPr>
              <p:cNvSpPr/>
              <p:nvPr/>
            </p:nvSpPr>
            <p:spPr>
              <a:xfrm>
                <a:off x="10475823" y="5027073"/>
                <a:ext cx="609843" cy="387303"/>
              </a:xfrm>
              <a:custGeom>
                <a:avLst/>
                <a:gdLst>
                  <a:gd name="connsiteX0" fmla="*/ 3810 w 180975"/>
                  <a:gd name="connsiteY0" fmla="*/ 635 h 114935"/>
                  <a:gd name="connsiteX1" fmla="*/ 12065 w 180975"/>
                  <a:gd name="connsiteY1" fmla="*/ 1270 h 114935"/>
                  <a:gd name="connsiteX2" fmla="*/ 15875 w 180975"/>
                  <a:gd name="connsiteY2" fmla="*/ 5080 h 114935"/>
                  <a:gd name="connsiteX3" fmla="*/ 15240 w 180975"/>
                  <a:gd name="connsiteY3" fmla="*/ 9525 h 114935"/>
                  <a:gd name="connsiteX4" fmla="*/ 13335 w 180975"/>
                  <a:gd name="connsiteY4" fmla="*/ 12700 h 114935"/>
                  <a:gd name="connsiteX5" fmla="*/ 16510 w 180975"/>
                  <a:gd name="connsiteY5" fmla="*/ 18415 h 114935"/>
                  <a:gd name="connsiteX6" fmla="*/ 24130 w 180975"/>
                  <a:gd name="connsiteY6" fmla="*/ 13335 h 114935"/>
                  <a:gd name="connsiteX7" fmla="*/ 32385 w 180975"/>
                  <a:gd name="connsiteY7" fmla="*/ 13970 h 114935"/>
                  <a:gd name="connsiteX8" fmla="*/ 36195 w 180975"/>
                  <a:gd name="connsiteY8" fmla="*/ 17780 h 114935"/>
                  <a:gd name="connsiteX9" fmla="*/ 39370 w 180975"/>
                  <a:gd name="connsiteY9" fmla="*/ 16510 h 114935"/>
                  <a:gd name="connsiteX10" fmla="*/ 50165 w 180975"/>
                  <a:gd name="connsiteY10" fmla="*/ 20955 h 114935"/>
                  <a:gd name="connsiteX11" fmla="*/ 59055 w 180975"/>
                  <a:gd name="connsiteY11" fmla="*/ 16510 h 114935"/>
                  <a:gd name="connsiteX12" fmla="*/ 64770 w 180975"/>
                  <a:gd name="connsiteY12" fmla="*/ 18415 h 114935"/>
                  <a:gd name="connsiteX13" fmla="*/ 69850 w 180975"/>
                  <a:gd name="connsiteY13" fmla="*/ 15875 h 114935"/>
                  <a:gd name="connsiteX14" fmla="*/ 76200 w 180975"/>
                  <a:gd name="connsiteY14" fmla="*/ 18415 h 114935"/>
                  <a:gd name="connsiteX15" fmla="*/ 81915 w 180975"/>
                  <a:gd name="connsiteY15" fmla="*/ 18415 h 114935"/>
                  <a:gd name="connsiteX16" fmla="*/ 93345 w 180975"/>
                  <a:gd name="connsiteY16" fmla="*/ 19685 h 114935"/>
                  <a:gd name="connsiteX17" fmla="*/ 97155 w 180975"/>
                  <a:gd name="connsiteY17" fmla="*/ 17145 h 114935"/>
                  <a:gd name="connsiteX18" fmla="*/ 105410 w 180975"/>
                  <a:gd name="connsiteY18" fmla="*/ 14605 h 114935"/>
                  <a:gd name="connsiteX19" fmla="*/ 107950 w 180975"/>
                  <a:gd name="connsiteY19" fmla="*/ 10160 h 114935"/>
                  <a:gd name="connsiteX20" fmla="*/ 126365 w 180975"/>
                  <a:gd name="connsiteY20" fmla="*/ 1270 h 114935"/>
                  <a:gd name="connsiteX21" fmla="*/ 134620 w 180975"/>
                  <a:gd name="connsiteY21" fmla="*/ 0 h 114935"/>
                  <a:gd name="connsiteX22" fmla="*/ 144145 w 180975"/>
                  <a:gd name="connsiteY22" fmla="*/ 1270 h 114935"/>
                  <a:gd name="connsiteX23" fmla="*/ 154305 w 180975"/>
                  <a:gd name="connsiteY23" fmla="*/ 5080 h 114935"/>
                  <a:gd name="connsiteX24" fmla="*/ 157480 w 180975"/>
                  <a:gd name="connsiteY24" fmla="*/ 8890 h 114935"/>
                  <a:gd name="connsiteX25" fmla="*/ 163195 w 180975"/>
                  <a:gd name="connsiteY25" fmla="*/ 6350 h 114935"/>
                  <a:gd name="connsiteX26" fmla="*/ 171450 w 180975"/>
                  <a:gd name="connsiteY26" fmla="*/ 10160 h 114935"/>
                  <a:gd name="connsiteX27" fmla="*/ 172720 w 180975"/>
                  <a:gd name="connsiteY27" fmla="*/ 13335 h 114935"/>
                  <a:gd name="connsiteX28" fmla="*/ 180340 w 180975"/>
                  <a:gd name="connsiteY28" fmla="*/ 13970 h 114935"/>
                  <a:gd name="connsiteX29" fmla="*/ 180975 w 180975"/>
                  <a:gd name="connsiteY29" fmla="*/ 15240 h 114935"/>
                  <a:gd name="connsiteX30" fmla="*/ 179705 w 180975"/>
                  <a:gd name="connsiteY30" fmla="*/ 27305 h 114935"/>
                  <a:gd name="connsiteX31" fmla="*/ 175895 w 180975"/>
                  <a:gd name="connsiteY31" fmla="*/ 30480 h 114935"/>
                  <a:gd name="connsiteX32" fmla="*/ 170180 w 180975"/>
                  <a:gd name="connsiteY32" fmla="*/ 29845 h 114935"/>
                  <a:gd name="connsiteX33" fmla="*/ 161290 w 180975"/>
                  <a:gd name="connsiteY33" fmla="*/ 37465 h 114935"/>
                  <a:gd name="connsiteX34" fmla="*/ 162560 w 180975"/>
                  <a:gd name="connsiteY34" fmla="*/ 51435 h 114935"/>
                  <a:gd name="connsiteX35" fmla="*/ 160655 w 180975"/>
                  <a:gd name="connsiteY35" fmla="*/ 57150 h 114935"/>
                  <a:gd name="connsiteX36" fmla="*/ 151765 w 180975"/>
                  <a:gd name="connsiteY36" fmla="*/ 64135 h 114935"/>
                  <a:gd name="connsiteX37" fmla="*/ 153035 w 180975"/>
                  <a:gd name="connsiteY37" fmla="*/ 67310 h 114935"/>
                  <a:gd name="connsiteX38" fmla="*/ 158115 w 180975"/>
                  <a:gd name="connsiteY38" fmla="*/ 67945 h 114935"/>
                  <a:gd name="connsiteX39" fmla="*/ 164465 w 180975"/>
                  <a:gd name="connsiteY39" fmla="*/ 76835 h 114935"/>
                  <a:gd name="connsiteX40" fmla="*/ 168910 w 180975"/>
                  <a:gd name="connsiteY40" fmla="*/ 84455 h 114935"/>
                  <a:gd name="connsiteX41" fmla="*/ 169545 w 180975"/>
                  <a:gd name="connsiteY41" fmla="*/ 85090 h 114935"/>
                  <a:gd name="connsiteX42" fmla="*/ 162560 w 180975"/>
                  <a:gd name="connsiteY42" fmla="*/ 83185 h 114935"/>
                  <a:gd name="connsiteX43" fmla="*/ 158115 w 180975"/>
                  <a:gd name="connsiteY43" fmla="*/ 86995 h 114935"/>
                  <a:gd name="connsiteX44" fmla="*/ 149225 w 180975"/>
                  <a:gd name="connsiteY44" fmla="*/ 80010 h 114935"/>
                  <a:gd name="connsiteX45" fmla="*/ 140335 w 180975"/>
                  <a:gd name="connsiteY45" fmla="*/ 80010 h 114935"/>
                  <a:gd name="connsiteX46" fmla="*/ 136525 w 180975"/>
                  <a:gd name="connsiteY46" fmla="*/ 84455 h 114935"/>
                  <a:gd name="connsiteX47" fmla="*/ 131445 w 180975"/>
                  <a:gd name="connsiteY47" fmla="*/ 84455 h 114935"/>
                  <a:gd name="connsiteX48" fmla="*/ 127000 w 180975"/>
                  <a:gd name="connsiteY48" fmla="*/ 90170 h 114935"/>
                  <a:gd name="connsiteX49" fmla="*/ 127000 w 180975"/>
                  <a:gd name="connsiteY49" fmla="*/ 90170 h 114935"/>
                  <a:gd name="connsiteX50" fmla="*/ 123190 w 180975"/>
                  <a:gd name="connsiteY50" fmla="*/ 90170 h 114935"/>
                  <a:gd name="connsiteX51" fmla="*/ 115570 w 180975"/>
                  <a:gd name="connsiteY51" fmla="*/ 95885 h 114935"/>
                  <a:gd name="connsiteX52" fmla="*/ 114935 w 180975"/>
                  <a:gd name="connsiteY52" fmla="*/ 103505 h 114935"/>
                  <a:gd name="connsiteX53" fmla="*/ 117475 w 180975"/>
                  <a:gd name="connsiteY53" fmla="*/ 108585 h 114935"/>
                  <a:gd name="connsiteX54" fmla="*/ 113665 w 180975"/>
                  <a:gd name="connsiteY54" fmla="*/ 111760 h 114935"/>
                  <a:gd name="connsiteX55" fmla="*/ 100330 w 180975"/>
                  <a:gd name="connsiteY55" fmla="*/ 111125 h 114935"/>
                  <a:gd name="connsiteX56" fmla="*/ 93980 w 180975"/>
                  <a:gd name="connsiteY56" fmla="*/ 114300 h 114935"/>
                  <a:gd name="connsiteX57" fmla="*/ 88900 w 180975"/>
                  <a:gd name="connsiteY57" fmla="*/ 111125 h 114935"/>
                  <a:gd name="connsiteX58" fmla="*/ 82550 w 180975"/>
                  <a:gd name="connsiteY58" fmla="*/ 111125 h 114935"/>
                  <a:gd name="connsiteX59" fmla="*/ 78740 w 180975"/>
                  <a:gd name="connsiteY59" fmla="*/ 114300 h 114935"/>
                  <a:gd name="connsiteX60" fmla="*/ 72390 w 180975"/>
                  <a:gd name="connsiteY60" fmla="*/ 113665 h 114935"/>
                  <a:gd name="connsiteX61" fmla="*/ 71755 w 180975"/>
                  <a:gd name="connsiteY61" fmla="*/ 108585 h 114935"/>
                  <a:gd name="connsiteX62" fmla="*/ 63500 w 180975"/>
                  <a:gd name="connsiteY62" fmla="*/ 108585 h 114935"/>
                  <a:gd name="connsiteX63" fmla="*/ 55880 w 180975"/>
                  <a:gd name="connsiteY63" fmla="*/ 107315 h 114935"/>
                  <a:gd name="connsiteX64" fmla="*/ 50800 w 180975"/>
                  <a:gd name="connsiteY64" fmla="*/ 112395 h 114935"/>
                  <a:gd name="connsiteX65" fmla="*/ 42545 w 180975"/>
                  <a:gd name="connsiteY65" fmla="*/ 114935 h 114935"/>
                  <a:gd name="connsiteX66" fmla="*/ 32385 w 180975"/>
                  <a:gd name="connsiteY66" fmla="*/ 114300 h 114935"/>
                  <a:gd name="connsiteX67" fmla="*/ 29210 w 180975"/>
                  <a:gd name="connsiteY67" fmla="*/ 113030 h 114935"/>
                  <a:gd name="connsiteX68" fmla="*/ 29210 w 180975"/>
                  <a:gd name="connsiteY68" fmla="*/ 113030 h 114935"/>
                  <a:gd name="connsiteX69" fmla="*/ 27940 w 180975"/>
                  <a:gd name="connsiteY69" fmla="*/ 106680 h 114935"/>
                  <a:gd name="connsiteX70" fmla="*/ 26670 w 180975"/>
                  <a:gd name="connsiteY70" fmla="*/ 99060 h 114935"/>
                  <a:gd name="connsiteX71" fmla="*/ 18415 w 180975"/>
                  <a:gd name="connsiteY71" fmla="*/ 85090 h 114935"/>
                  <a:gd name="connsiteX72" fmla="*/ 5715 w 180975"/>
                  <a:gd name="connsiteY72" fmla="*/ 74930 h 114935"/>
                  <a:gd name="connsiteX73" fmla="*/ 6350 w 180975"/>
                  <a:gd name="connsiteY73" fmla="*/ 74930 h 114935"/>
                  <a:gd name="connsiteX74" fmla="*/ 8255 w 180975"/>
                  <a:gd name="connsiteY74" fmla="*/ 69215 h 114935"/>
                  <a:gd name="connsiteX75" fmla="*/ 4445 w 180975"/>
                  <a:gd name="connsiteY75" fmla="*/ 62865 h 114935"/>
                  <a:gd name="connsiteX76" fmla="*/ 3810 w 180975"/>
                  <a:gd name="connsiteY76" fmla="*/ 57785 h 114935"/>
                  <a:gd name="connsiteX77" fmla="*/ 14605 w 180975"/>
                  <a:gd name="connsiteY77" fmla="*/ 47625 h 114935"/>
                  <a:gd name="connsiteX78" fmla="*/ 16510 w 180975"/>
                  <a:gd name="connsiteY78" fmla="*/ 41275 h 114935"/>
                  <a:gd name="connsiteX79" fmla="*/ 12700 w 180975"/>
                  <a:gd name="connsiteY79" fmla="*/ 33020 h 114935"/>
                  <a:gd name="connsiteX80" fmla="*/ 3175 w 180975"/>
                  <a:gd name="connsiteY80" fmla="*/ 24130 h 114935"/>
                  <a:gd name="connsiteX81" fmla="*/ 0 w 180975"/>
                  <a:gd name="connsiteY81" fmla="*/ 11430 h 114935"/>
                  <a:gd name="connsiteX82" fmla="*/ 5080 w 180975"/>
                  <a:gd name="connsiteY82" fmla="*/ 6350 h 114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80975" h="114935">
                    <a:moveTo>
                      <a:pt x="3810" y="635"/>
                    </a:moveTo>
                    <a:lnTo>
                      <a:pt x="12065" y="1270"/>
                    </a:lnTo>
                    <a:lnTo>
                      <a:pt x="15875" y="5080"/>
                    </a:lnTo>
                    <a:lnTo>
                      <a:pt x="15240" y="9525"/>
                    </a:lnTo>
                    <a:lnTo>
                      <a:pt x="13335" y="12700"/>
                    </a:lnTo>
                    <a:lnTo>
                      <a:pt x="16510" y="18415"/>
                    </a:lnTo>
                    <a:lnTo>
                      <a:pt x="24130" y="13335"/>
                    </a:lnTo>
                    <a:lnTo>
                      <a:pt x="32385" y="13970"/>
                    </a:lnTo>
                    <a:lnTo>
                      <a:pt x="36195" y="17780"/>
                    </a:lnTo>
                    <a:lnTo>
                      <a:pt x="39370" y="16510"/>
                    </a:lnTo>
                    <a:lnTo>
                      <a:pt x="50165" y="20955"/>
                    </a:lnTo>
                    <a:lnTo>
                      <a:pt x="59055" y="16510"/>
                    </a:lnTo>
                    <a:lnTo>
                      <a:pt x="64770" y="18415"/>
                    </a:lnTo>
                    <a:lnTo>
                      <a:pt x="69850" y="15875"/>
                    </a:lnTo>
                    <a:lnTo>
                      <a:pt x="76200" y="18415"/>
                    </a:lnTo>
                    <a:lnTo>
                      <a:pt x="81915" y="18415"/>
                    </a:lnTo>
                    <a:lnTo>
                      <a:pt x="93345" y="19685"/>
                    </a:lnTo>
                    <a:lnTo>
                      <a:pt x="97155" y="17145"/>
                    </a:lnTo>
                    <a:lnTo>
                      <a:pt x="105410" y="14605"/>
                    </a:lnTo>
                    <a:lnTo>
                      <a:pt x="107950" y="10160"/>
                    </a:lnTo>
                    <a:lnTo>
                      <a:pt x="126365" y="1270"/>
                    </a:lnTo>
                    <a:lnTo>
                      <a:pt x="134620" y="0"/>
                    </a:lnTo>
                    <a:lnTo>
                      <a:pt x="144145" y="1270"/>
                    </a:lnTo>
                    <a:lnTo>
                      <a:pt x="154305" y="5080"/>
                    </a:lnTo>
                    <a:lnTo>
                      <a:pt x="157480" y="8890"/>
                    </a:lnTo>
                    <a:lnTo>
                      <a:pt x="163195" y="6350"/>
                    </a:lnTo>
                    <a:lnTo>
                      <a:pt x="171450" y="10160"/>
                    </a:lnTo>
                    <a:lnTo>
                      <a:pt x="172720" y="13335"/>
                    </a:lnTo>
                    <a:lnTo>
                      <a:pt x="180340" y="13970"/>
                    </a:lnTo>
                    <a:lnTo>
                      <a:pt x="180975" y="15240"/>
                    </a:lnTo>
                    <a:lnTo>
                      <a:pt x="179705" y="27305"/>
                    </a:lnTo>
                    <a:lnTo>
                      <a:pt x="175895" y="30480"/>
                    </a:lnTo>
                    <a:lnTo>
                      <a:pt x="170180" y="29845"/>
                    </a:lnTo>
                    <a:lnTo>
                      <a:pt x="161290" y="37465"/>
                    </a:lnTo>
                    <a:lnTo>
                      <a:pt x="162560" y="51435"/>
                    </a:lnTo>
                    <a:lnTo>
                      <a:pt x="160655" y="57150"/>
                    </a:lnTo>
                    <a:lnTo>
                      <a:pt x="151765" y="64135"/>
                    </a:lnTo>
                    <a:lnTo>
                      <a:pt x="153035" y="67310"/>
                    </a:lnTo>
                    <a:lnTo>
                      <a:pt x="158115" y="67945"/>
                    </a:lnTo>
                    <a:lnTo>
                      <a:pt x="164465" y="76835"/>
                    </a:lnTo>
                    <a:lnTo>
                      <a:pt x="168910" y="84455"/>
                    </a:lnTo>
                    <a:lnTo>
                      <a:pt x="169545" y="85090"/>
                    </a:lnTo>
                    <a:lnTo>
                      <a:pt x="162560" y="83185"/>
                    </a:lnTo>
                    <a:lnTo>
                      <a:pt x="158115" y="86995"/>
                    </a:lnTo>
                    <a:lnTo>
                      <a:pt x="149225" y="80010"/>
                    </a:lnTo>
                    <a:lnTo>
                      <a:pt x="140335" y="80010"/>
                    </a:lnTo>
                    <a:lnTo>
                      <a:pt x="136525" y="84455"/>
                    </a:lnTo>
                    <a:lnTo>
                      <a:pt x="131445" y="84455"/>
                    </a:lnTo>
                    <a:lnTo>
                      <a:pt x="127000" y="90170"/>
                    </a:lnTo>
                    <a:lnTo>
                      <a:pt x="127000" y="90170"/>
                    </a:lnTo>
                    <a:lnTo>
                      <a:pt x="123190" y="90170"/>
                    </a:lnTo>
                    <a:lnTo>
                      <a:pt x="115570" y="95885"/>
                    </a:lnTo>
                    <a:lnTo>
                      <a:pt x="114935" y="103505"/>
                    </a:lnTo>
                    <a:lnTo>
                      <a:pt x="117475" y="108585"/>
                    </a:lnTo>
                    <a:lnTo>
                      <a:pt x="113665" y="111760"/>
                    </a:lnTo>
                    <a:lnTo>
                      <a:pt x="100330" y="111125"/>
                    </a:lnTo>
                    <a:lnTo>
                      <a:pt x="93980" y="114300"/>
                    </a:lnTo>
                    <a:lnTo>
                      <a:pt x="88900" y="111125"/>
                    </a:lnTo>
                    <a:lnTo>
                      <a:pt x="82550" y="111125"/>
                    </a:lnTo>
                    <a:lnTo>
                      <a:pt x="78740" y="114300"/>
                    </a:lnTo>
                    <a:lnTo>
                      <a:pt x="72390" y="113665"/>
                    </a:lnTo>
                    <a:lnTo>
                      <a:pt x="71755" y="108585"/>
                    </a:lnTo>
                    <a:lnTo>
                      <a:pt x="63500" y="108585"/>
                    </a:lnTo>
                    <a:lnTo>
                      <a:pt x="55880" y="107315"/>
                    </a:lnTo>
                    <a:lnTo>
                      <a:pt x="50800" y="112395"/>
                    </a:lnTo>
                    <a:lnTo>
                      <a:pt x="42545" y="114935"/>
                    </a:lnTo>
                    <a:lnTo>
                      <a:pt x="32385" y="114300"/>
                    </a:lnTo>
                    <a:lnTo>
                      <a:pt x="29210" y="113030"/>
                    </a:lnTo>
                    <a:lnTo>
                      <a:pt x="29210" y="113030"/>
                    </a:lnTo>
                    <a:lnTo>
                      <a:pt x="27940" y="106680"/>
                    </a:lnTo>
                    <a:lnTo>
                      <a:pt x="26670" y="99060"/>
                    </a:lnTo>
                    <a:lnTo>
                      <a:pt x="18415" y="85090"/>
                    </a:lnTo>
                    <a:lnTo>
                      <a:pt x="5715" y="74930"/>
                    </a:lnTo>
                    <a:lnTo>
                      <a:pt x="6350" y="74930"/>
                    </a:lnTo>
                    <a:lnTo>
                      <a:pt x="8255" y="69215"/>
                    </a:lnTo>
                    <a:lnTo>
                      <a:pt x="4445" y="62865"/>
                    </a:lnTo>
                    <a:lnTo>
                      <a:pt x="3810" y="57785"/>
                    </a:lnTo>
                    <a:lnTo>
                      <a:pt x="14605" y="47625"/>
                    </a:lnTo>
                    <a:lnTo>
                      <a:pt x="16510" y="41275"/>
                    </a:lnTo>
                    <a:lnTo>
                      <a:pt x="12700" y="33020"/>
                    </a:lnTo>
                    <a:lnTo>
                      <a:pt x="3175" y="24130"/>
                    </a:lnTo>
                    <a:lnTo>
                      <a:pt x="0" y="11430"/>
                    </a:lnTo>
                    <a:lnTo>
                      <a:pt x="5080" y="635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29" name="Freeform 18">
                <a:extLst>
                  <a:ext uri="{FF2B5EF4-FFF2-40B4-BE49-F238E27FC236}">
                    <a16:creationId xmlns:a16="http://schemas.microsoft.com/office/drawing/2014/main" id="{68FD2ED5-D75F-65C5-CA7B-6E7E6D847FFD}"/>
                  </a:ext>
                </a:extLst>
              </p:cNvPr>
              <p:cNvSpPr/>
              <p:nvPr/>
            </p:nvSpPr>
            <p:spPr>
              <a:xfrm>
                <a:off x="10313203" y="5279571"/>
                <a:ext cx="261051" cy="213979"/>
              </a:xfrm>
              <a:custGeom>
                <a:avLst/>
                <a:gdLst>
                  <a:gd name="connsiteX0" fmla="*/ 53975 w 77469"/>
                  <a:gd name="connsiteY0" fmla="*/ 0 h 63500"/>
                  <a:gd name="connsiteX1" fmla="*/ 66675 w 77469"/>
                  <a:gd name="connsiteY1" fmla="*/ 10160 h 63500"/>
                  <a:gd name="connsiteX2" fmla="*/ 74930 w 77469"/>
                  <a:gd name="connsiteY2" fmla="*/ 24130 h 63500"/>
                  <a:gd name="connsiteX3" fmla="*/ 76200 w 77469"/>
                  <a:gd name="connsiteY3" fmla="*/ 31750 h 63500"/>
                  <a:gd name="connsiteX4" fmla="*/ 77470 w 77469"/>
                  <a:gd name="connsiteY4" fmla="*/ 38100 h 63500"/>
                  <a:gd name="connsiteX5" fmla="*/ 73660 w 77469"/>
                  <a:gd name="connsiteY5" fmla="*/ 41275 h 63500"/>
                  <a:gd name="connsiteX6" fmla="*/ 67945 w 77469"/>
                  <a:gd name="connsiteY6" fmla="*/ 41910 h 63500"/>
                  <a:gd name="connsiteX7" fmla="*/ 60960 w 77469"/>
                  <a:gd name="connsiteY7" fmla="*/ 46355 h 63500"/>
                  <a:gd name="connsiteX8" fmla="*/ 45085 w 77469"/>
                  <a:gd name="connsiteY8" fmla="*/ 45720 h 63500"/>
                  <a:gd name="connsiteX9" fmla="*/ 38735 w 77469"/>
                  <a:gd name="connsiteY9" fmla="*/ 48895 h 63500"/>
                  <a:gd name="connsiteX10" fmla="*/ 38100 w 77469"/>
                  <a:gd name="connsiteY10" fmla="*/ 52070 h 63500"/>
                  <a:gd name="connsiteX11" fmla="*/ 29210 w 77469"/>
                  <a:gd name="connsiteY11" fmla="*/ 55245 h 63500"/>
                  <a:gd name="connsiteX12" fmla="*/ 17145 w 77469"/>
                  <a:gd name="connsiteY12" fmla="*/ 62865 h 63500"/>
                  <a:gd name="connsiteX13" fmla="*/ 17145 w 77469"/>
                  <a:gd name="connsiteY13" fmla="*/ 63500 h 63500"/>
                  <a:gd name="connsiteX14" fmla="*/ 10160 w 77469"/>
                  <a:gd name="connsiteY14" fmla="*/ 58420 h 63500"/>
                  <a:gd name="connsiteX15" fmla="*/ 6985 w 77469"/>
                  <a:gd name="connsiteY15" fmla="*/ 51435 h 63500"/>
                  <a:gd name="connsiteX16" fmla="*/ 1905 w 77469"/>
                  <a:gd name="connsiteY16" fmla="*/ 42545 h 63500"/>
                  <a:gd name="connsiteX17" fmla="*/ 0 w 77469"/>
                  <a:gd name="connsiteY17" fmla="*/ 31115 h 63500"/>
                  <a:gd name="connsiteX18" fmla="*/ 1270 w 77469"/>
                  <a:gd name="connsiteY18" fmla="*/ 20320 h 63500"/>
                  <a:gd name="connsiteX19" fmla="*/ 1905 w 77469"/>
                  <a:gd name="connsiteY19" fmla="*/ 20955 h 63500"/>
                  <a:gd name="connsiteX20" fmla="*/ 4445 w 77469"/>
                  <a:gd name="connsiteY20" fmla="*/ 18415 h 63500"/>
                  <a:gd name="connsiteX21" fmla="*/ 3810 w 77469"/>
                  <a:gd name="connsiteY21" fmla="*/ 13970 h 63500"/>
                  <a:gd name="connsiteX22" fmla="*/ 11430 w 77469"/>
                  <a:gd name="connsiteY22" fmla="*/ 9525 h 63500"/>
                  <a:gd name="connsiteX23" fmla="*/ 17780 w 77469"/>
                  <a:gd name="connsiteY23" fmla="*/ 7620 h 63500"/>
                  <a:gd name="connsiteX24" fmla="*/ 22860 w 77469"/>
                  <a:gd name="connsiteY24" fmla="*/ 3810 h 63500"/>
                  <a:gd name="connsiteX25" fmla="*/ 34925 w 77469"/>
                  <a:gd name="connsiteY25" fmla="*/ 1270 h 63500"/>
                  <a:gd name="connsiteX26" fmla="*/ 40640 w 77469"/>
                  <a:gd name="connsiteY26" fmla="*/ 1905 h 63500"/>
                  <a:gd name="connsiteX27" fmla="*/ 49530 w 77469"/>
                  <a:gd name="connsiteY27" fmla="*/ 0 h 6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7469" h="63500">
                    <a:moveTo>
                      <a:pt x="53975" y="0"/>
                    </a:moveTo>
                    <a:lnTo>
                      <a:pt x="66675" y="10160"/>
                    </a:lnTo>
                    <a:lnTo>
                      <a:pt x="74930" y="24130"/>
                    </a:lnTo>
                    <a:lnTo>
                      <a:pt x="76200" y="31750"/>
                    </a:lnTo>
                    <a:lnTo>
                      <a:pt x="77470" y="38100"/>
                    </a:lnTo>
                    <a:lnTo>
                      <a:pt x="73660" y="41275"/>
                    </a:lnTo>
                    <a:lnTo>
                      <a:pt x="67945" y="41910"/>
                    </a:lnTo>
                    <a:lnTo>
                      <a:pt x="60960" y="46355"/>
                    </a:lnTo>
                    <a:lnTo>
                      <a:pt x="45085" y="45720"/>
                    </a:lnTo>
                    <a:lnTo>
                      <a:pt x="38735" y="48895"/>
                    </a:lnTo>
                    <a:lnTo>
                      <a:pt x="38100" y="52070"/>
                    </a:lnTo>
                    <a:lnTo>
                      <a:pt x="29210" y="55245"/>
                    </a:lnTo>
                    <a:lnTo>
                      <a:pt x="17145" y="62865"/>
                    </a:lnTo>
                    <a:lnTo>
                      <a:pt x="17145" y="63500"/>
                    </a:lnTo>
                    <a:lnTo>
                      <a:pt x="10160" y="58420"/>
                    </a:lnTo>
                    <a:lnTo>
                      <a:pt x="6985" y="51435"/>
                    </a:lnTo>
                    <a:lnTo>
                      <a:pt x="1905" y="42545"/>
                    </a:lnTo>
                    <a:lnTo>
                      <a:pt x="0" y="31115"/>
                    </a:lnTo>
                    <a:lnTo>
                      <a:pt x="1270" y="20320"/>
                    </a:lnTo>
                    <a:lnTo>
                      <a:pt x="1905" y="20955"/>
                    </a:lnTo>
                    <a:lnTo>
                      <a:pt x="4445" y="18415"/>
                    </a:lnTo>
                    <a:lnTo>
                      <a:pt x="3810" y="13970"/>
                    </a:lnTo>
                    <a:lnTo>
                      <a:pt x="11430" y="9525"/>
                    </a:lnTo>
                    <a:lnTo>
                      <a:pt x="17780" y="7620"/>
                    </a:lnTo>
                    <a:lnTo>
                      <a:pt x="22860" y="3810"/>
                    </a:lnTo>
                    <a:lnTo>
                      <a:pt x="34925" y="1270"/>
                    </a:lnTo>
                    <a:lnTo>
                      <a:pt x="40640" y="1905"/>
                    </a:lnTo>
                    <a:lnTo>
                      <a:pt x="49530" y="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30" name="Freeform 19">
                <a:extLst>
                  <a:ext uri="{FF2B5EF4-FFF2-40B4-BE49-F238E27FC236}">
                    <a16:creationId xmlns:a16="http://schemas.microsoft.com/office/drawing/2014/main" id="{F467BCAB-A81A-AEC4-058C-51516406CBE7}"/>
                  </a:ext>
                </a:extLst>
              </p:cNvPr>
              <p:cNvSpPr/>
              <p:nvPr/>
            </p:nvSpPr>
            <p:spPr>
              <a:xfrm>
                <a:off x="10176253" y="5245335"/>
                <a:ext cx="194722" cy="380881"/>
              </a:xfrm>
              <a:custGeom>
                <a:avLst/>
                <a:gdLst>
                  <a:gd name="connsiteX0" fmla="*/ 41910 w 57785"/>
                  <a:gd name="connsiteY0" fmla="*/ 30480 h 113029"/>
                  <a:gd name="connsiteX1" fmla="*/ 40640 w 57785"/>
                  <a:gd name="connsiteY1" fmla="*/ 41275 h 113029"/>
                  <a:gd name="connsiteX2" fmla="*/ 42545 w 57785"/>
                  <a:gd name="connsiteY2" fmla="*/ 52705 h 113029"/>
                  <a:gd name="connsiteX3" fmla="*/ 47625 w 57785"/>
                  <a:gd name="connsiteY3" fmla="*/ 61595 h 113029"/>
                  <a:gd name="connsiteX4" fmla="*/ 50800 w 57785"/>
                  <a:gd name="connsiteY4" fmla="*/ 68580 h 113029"/>
                  <a:gd name="connsiteX5" fmla="*/ 57785 w 57785"/>
                  <a:gd name="connsiteY5" fmla="*/ 73660 h 113029"/>
                  <a:gd name="connsiteX6" fmla="*/ 56515 w 57785"/>
                  <a:gd name="connsiteY6" fmla="*/ 81280 h 113029"/>
                  <a:gd name="connsiteX7" fmla="*/ 51435 w 57785"/>
                  <a:gd name="connsiteY7" fmla="*/ 90805 h 113029"/>
                  <a:gd name="connsiteX8" fmla="*/ 38735 w 57785"/>
                  <a:gd name="connsiteY8" fmla="*/ 94615 h 113029"/>
                  <a:gd name="connsiteX9" fmla="*/ 38735 w 57785"/>
                  <a:gd name="connsiteY9" fmla="*/ 101600 h 113029"/>
                  <a:gd name="connsiteX10" fmla="*/ 34290 w 57785"/>
                  <a:gd name="connsiteY10" fmla="*/ 111125 h 113029"/>
                  <a:gd name="connsiteX11" fmla="*/ 30480 w 57785"/>
                  <a:gd name="connsiteY11" fmla="*/ 113030 h 113029"/>
                  <a:gd name="connsiteX12" fmla="*/ 24765 w 57785"/>
                  <a:gd name="connsiteY12" fmla="*/ 109220 h 113029"/>
                  <a:gd name="connsiteX13" fmla="*/ 19050 w 57785"/>
                  <a:gd name="connsiteY13" fmla="*/ 94615 h 113029"/>
                  <a:gd name="connsiteX14" fmla="*/ 7620 w 57785"/>
                  <a:gd name="connsiteY14" fmla="*/ 93980 h 113029"/>
                  <a:gd name="connsiteX15" fmla="*/ 4445 w 57785"/>
                  <a:gd name="connsiteY15" fmla="*/ 90170 h 113029"/>
                  <a:gd name="connsiteX16" fmla="*/ 6985 w 57785"/>
                  <a:gd name="connsiteY16" fmla="*/ 83185 h 113029"/>
                  <a:gd name="connsiteX17" fmla="*/ 3810 w 57785"/>
                  <a:gd name="connsiteY17" fmla="*/ 77470 h 113029"/>
                  <a:gd name="connsiteX18" fmla="*/ 3810 w 57785"/>
                  <a:gd name="connsiteY18" fmla="*/ 69850 h 113029"/>
                  <a:gd name="connsiteX19" fmla="*/ 6350 w 57785"/>
                  <a:gd name="connsiteY19" fmla="*/ 63500 h 113029"/>
                  <a:gd name="connsiteX20" fmla="*/ 2540 w 57785"/>
                  <a:gd name="connsiteY20" fmla="*/ 53340 h 113029"/>
                  <a:gd name="connsiteX21" fmla="*/ 5715 w 57785"/>
                  <a:gd name="connsiteY21" fmla="*/ 40005 h 113029"/>
                  <a:gd name="connsiteX22" fmla="*/ 8255 w 57785"/>
                  <a:gd name="connsiteY22" fmla="*/ 38735 h 113029"/>
                  <a:gd name="connsiteX23" fmla="*/ 8890 w 57785"/>
                  <a:gd name="connsiteY23" fmla="*/ 33655 h 113029"/>
                  <a:gd name="connsiteX24" fmla="*/ 0 w 57785"/>
                  <a:gd name="connsiteY24" fmla="*/ 29210 h 113029"/>
                  <a:gd name="connsiteX25" fmla="*/ 635 w 57785"/>
                  <a:gd name="connsiteY25" fmla="*/ 17780 h 113029"/>
                  <a:gd name="connsiteX26" fmla="*/ 5080 w 57785"/>
                  <a:gd name="connsiteY26" fmla="*/ 8890 h 113029"/>
                  <a:gd name="connsiteX27" fmla="*/ 11430 w 57785"/>
                  <a:gd name="connsiteY27" fmla="*/ 635 h 113029"/>
                  <a:gd name="connsiteX28" fmla="*/ 13335 w 57785"/>
                  <a:gd name="connsiteY28" fmla="*/ 1270 h 113029"/>
                  <a:gd name="connsiteX29" fmla="*/ 17780 w 57785"/>
                  <a:gd name="connsiteY29" fmla="*/ 6985 h 113029"/>
                  <a:gd name="connsiteX30" fmla="*/ 22860 w 57785"/>
                  <a:gd name="connsiteY30" fmla="*/ 0 h 113029"/>
                  <a:gd name="connsiteX31" fmla="*/ 22860 w 57785"/>
                  <a:gd name="connsiteY31" fmla="*/ 0 h 113029"/>
                  <a:gd name="connsiteX32" fmla="*/ 25400 w 57785"/>
                  <a:gd name="connsiteY32" fmla="*/ 1270 h 113029"/>
                  <a:gd name="connsiteX33" fmla="*/ 29210 w 57785"/>
                  <a:gd name="connsiteY33" fmla="*/ 8255 h 113029"/>
                  <a:gd name="connsiteX34" fmla="*/ 32385 w 57785"/>
                  <a:gd name="connsiteY34" fmla="*/ 8890 h 113029"/>
                  <a:gd name="connsiteX35" fmla="*/ 38735 w 57785"/>
                  <a:gd name="connsiteY35" fmla="*/ 13335 h 113029"/>
                  <a:gd name="connsiteX36" fmla="*/ 40640 w 57785"/>
                  <a:gd name="connsiteY36" fmla="*/ 17780 h 113029"/>
                  <a:gd name="connsiteX37" fmla="*/ 40640 w 57785"/>
                  <a:gd name="connsiteY37" fmla="*/ 27305 h 113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785" h="113029">
                    <a:moveTo>
                      <a:pt x="41910" y="30480"/>
                    </a:moveTo>
                    <a:lnTo>
                      <a:pt x="40640" y="41275"/>
                    </a:lnTo>
                    <a:lnTo>
                      <a:pt x="42545" y="52705"/>
                    </a:lnTo>
                    <a:lnTo>
                      <a:pt x="47625" y="61595"/>
                    </a:lnTo>
                    <a:lnTo>
                      <a:pt x="50800" y="68580"/>
                    </a:lnTo>
                    <a:lnTo>
                      <a:pt x="57785" y="73660"/>
                    </a:lnTo>
                    <a:lnTo>
                      <a:pt x="56515" y="81280"/>
                    </a:lnTo>
                    <a:lnTo>
                      <a:pt x="51435" y="90805"/>
                    </a:lnTo>
                    <a:lnTo>
                      <a:pt x="38735" y="94615"/>
                    </a:lnTo>
                    <a:lnTo>
                      <a:pt x="38735" y="101600"/>
                    </a:lnTo>
                    <a:lnTo>
                      <a:pt x="34290" y="111125"/>
                    </a:lnTo>
                    <a:lnTo>
                      <a:pt x="30480" y="113030"/>
                    </a:lnTo>
                    <a:lnTo>
                      <a:pt x="24765" y="109220"/>
                    </a:lnTo>
                    <a:lnTo>
                      <a:pt x="19050" y="94615"/>
                    </a:lnTo>
                    <a:lnTo>
                      <a:pt x="7620" y="93980"/>
                    </a:lnTo>
                    <a:lnTo>
                      <a:pt x="4445" y="90170"/>
                    </a:lnTo>
                    <a:lnTo>
                      <a:pt x="6985" y="83185"/>
                    </a:lnTo>
                    <a:lnTo>
                      <a:pt x="3810" y="77470"/>
                    </a:lnTo>
                    <a:lnTo>
                      <a:pt x="3810" y="69850"/>
                    </a:lnTo>
                    <a:lnTo>
                      <a:pt x="6350" y="63500"/>
                    </a:lnTo>
                    <a:lnTo>
                      <a:pt x="2540" y="53340"/>
                    </a:lnTo>
                    <a:lnTo>
                      <a:pt x="5715" y="40005"/>
                    </a:lnTo>
                    <a:lnTo>
                      <a:pt x="8255" y="38735"/>
                    </a:lnTo>
                    <a:lnTo>
                      <a:pt x="8890" y="33655"/>
                    </a:lnTo>
                    <a:lnTo>
                      <a:pt x="0" y="29210"/>
                    </a:lnTo>
                    <a:lnTo>
                      <a:pt x="635" y="17780"/>
                    </a:lnTo>
                    <a:lnTo>
                      <a:pt x="5080" y="8890"/>
                    </a:lnTo>
                    <a:lnTo>
                      <a:pt x="11430" y="635"/>
                    </a:lnTo>
                    <a:lnTo>
                      <a:pt x="13335" y="1270"/>
                    </a:lnTo>
                    <a:lnTo>
                      <a:pt x="17780" y="6985"/>
                    </a:lnTo>
                    <a:lnTo>
                      <a:pt x="22860" y="0"/>
                    </a:lnTo>
                    <a:lnTo>
                      <a:pt x="22860" y="0"/>
                    </a:lnTo>
                    <a:lnTo>
                      <a:pt x="25400" y="1270"/>
                    </a:lnTo>
                    <a:lnTo>
                      <a:pt x="29210" y="8255"/>
                    </a:lnTo>
                    <a:lnTo>
                      <a:pt x="32385" y="8890"/>
                    </a:lnTo>
                    <a:lnTo>
                      <a:pt x="38735" y="13335"/>
                    </a:lnTo>
                    <a:lnTo>
                      <a:pt x="40640" y="17780"/>
                    </a:lnTo>
                    <a:lnTo>
                      <a:pt x="40640" y="2730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31" name="Freeform 20">
                <a:extLst>
                  <a:ext uri="{FF2B5EF4-FFF2-40B4-BE49-F238E27FC236}">
                    <a16:creationId xmlns:a16="http://schemas.microsoft.com/office/drawing/2014/main" id="{6EF1487B-9B26-31C1-021F-E34CAEFB4BC7}"/>
                  </a:ext>
                </a:extLst>
              </p:cNvPr>
              <p:cNvSpPr/>
              <p:nvPr/>
            </p:nvSpPr>
            <p:spPr>
              <a:xfrm>
                <a:off x="10105639" y="4785278"/>
                <a:ext cx="425817" cy="564904"/>
              </a:xfrm>
              <a:custGeom>
                <a:avLst/>
                <a:gdLst>
                  <a:gd name="connsiteX0" fmla="*/ 0 w 126364"/>
                  <a:gd name="connsiteY0" fmla="*/ 17145 h 167639"/>
                  <a:gd name="connsiteX1" fmla="*/ 3810 w 126364"/>
                  <a:gd name="connsiteY1" fmla="*/ 12065 h 167639"/>
                  <a:gd name="connsiteX2" fmla="*/ 11430 w 126364"/>
                  <a:gd name="connsiteY2" fmla="*/ 8890 h 167639"/>
                  <a:gd name="connsiteX3" fmla="*/ 16510 w 126364"/>
                  <a:gd name="connsiteY3" fmla="*/ 9525 h 167639"/>
                  <a:gd name="connsiteX4" fmla="*/ 18415 w 126364"/>
                  <a:gd name="connsiteY4" fmla="*/ 6350 h 167639"/>
                  <a:gd name="connsiteX5" fmla="*/ 26035 w 126364"/>
                  <a:gd name="connsiteY5" fmla="*/ 0 h 167639"/>
                  <a:gd name="connsiteX6" fmla="*/ 30480 w 126364"/>
                  <a:gd name="connsiteY6" fmla="*/ 1905 h 167639"/>
                  <a:gd name="connsiteX7" fmla="*/ 36830 w 126364"/>
                  <a:gd name="connsiteY7" fmla="*/ 3175 h 167639"/>
                  <a:gd name="connsiteX8" fmla="*/ 46990 w 126364"/>
                  <a:gd name="connsiteY8" fmla="*/ 6985 h 167639"/>
                  <a:gd name="connsiteX9" fmla="*/ 48895 w 126364"/>
                  <a:gd name="connsiteY9" fmla="*/ 10795 h 167639"/>
                  <a:gd name="connsiteX10" fmla="*/ 59055 w 126364"/>
                  <a:gd name="connsiteY10" fmla="*/ 22225 h 167639"/>
                  <a:gd name="connsiteX11" fmla="*/ 60960 w 126364"/>
                  <a:gd name="connsiteY11" fmla="*/ 27940 h 167639"/>
                  <a:gd name="connsiteX12" fmla="*/ 69215 w 126364"/>
                  <a:gd name="connsiteY12" fmla="*/ 32385 h 167639"/>
                  <a:gd name="connsiteX13" fmla="*/ 77470 w 126364"/>
                  <a:gd name="connsiteY13" fmla="*/ 38735 h 167639"/>
                  <a:gd name="connsiteX14" fmla="*/ 73660 w 126364"/>
                  <a:gd name="connsiteY14" fmla="*/ 46355 h 167639"/>
                  <a:gd name="connsiteX15" fmla="*/ 74930 w 126364"/>
                  <a:gd name="connsiteY15" fmla="*/ 49530 h 167639"/>
                  <a:gd name="connsiteX16" fmla="*/ 85090 w 126364"/>
                  <a:gd name="connsiteY16" fmla="*/ 52705 h 167639"/>
                  <a:gd name="connsiteX17" fmla="*/ 88265 w 126364"/>
                  <a:gd name="connsiteY17" fmla="*/ 57785 h 167639"/>
                  <a:gd name="connsiteX18" fmla="*/ 94615 w 126364"/>
                  <a:gd name="connsiteY18" fmla="*/ 55245 h 167639"/>
                  <a:gd name="connsiteX19" fmla="*/ 99695 w 126364"/>
                  <a:gd name="connsiteY19" fmla="*/ 59690 h 167639"/>
                  <a:gd name="connsiteX20" fmla="*/ 104775 w 126364"/>
                  <a:gd name="connsiteY20" fmla="*/ 52705 h 167639"/>
                  <a:gd name="connsiteX21" fmla="*/ 115570 w 126364"/>
                  <a:gd name="connsiteY21" fmla="*/ 55245 h 167639"/>
                  <a:gd name="connsiteX22" fmla="*/ 110490 w 126364"/>
                  <a:gd name="connsiteY22" fmla="*/ 60960 h 167639"/>
                  <a:gd name="connsiteX23" fmla="*/ 111760 w 126364"/>
                  <a:gd name="connsiteY23" fmla="*/ 66040 h 167639"/>
                  <a:gd name="connsiteX24" fmla="*/ 114935 w 126364"/>
                  <a:gd name="connsiteY24" fmla="*/ 78105 h 167639"/>
                  <a:gd name="connsiteX25" fmla="*/ 109855 w 126364"/>
                  <a:gd name="connsiteY25" fmla="*/ 83185 h 167639"/>
                  <a:gd name="connsiteX26" fmla="*/ 113030 w 126364"/>
                  <a:gd name="connsiteY26" fmla="*/ 95885 h 167639"/>
                  <a:gd name="connsiteX27" fmla="*/ 122555 w 126364"/>
                  <a:gd name="connsiteY27" fmla="*/ 104775 h 167639"/>
                  <a:gd name="connsiteX28" fmla="*/ 126365 w 126364"/>
                  <a:gd name="connsiteY28" fmla="*/ 113030 h 167639"/>
                  <a:gd name="connsiteX29" fmla="*/ 124460 w 126364"/>
                  <a:gd name="connsiteY29" fmla="*/ 119380 h 167639"/>
                  <a:gd name="connsiteX30" fmla="*/ 113665 w 126364"/>
                  <a:gd name="connsiteY30" fmla="*/ 129540 h 167639"/>
                  <a:gd name="connsiteX31" fmla="*/ 114300 w 126364"/>
                  <a:gd name="connsiteY31" fmla="*/ 134620 h 167639"/>
                  <a:gd name="connsiteX32" fmla="*/ 118110 w 126364"/>
                  <a:gd name="connsiteY32" fmla="*/ 140970 h 167639"/>
                  <a:gd name="connsiteX33" fmla="*/ 116205 w 126364"/>
                  <a:gd name="connsiteY33" fmla="*/ 146685 h 167639"/>
                  <a:gd name="connsiteX34" fmla="*/ 111125 w 126364"/>
                  <a:gd name="connsiteY34" fmla="*/ 146685 h 167639"/>
                  <a:gd name="connsiteX35" fmla="*/ 102235 w 126364"/>
                  <a:gd name="connsiteY35" fmla="*/ 148590 h 167639"/>
                  <a:gd name="connsiteX36" fmla="*/ 96520 w 126364"/>
                  <a:gd name="connsiteY36" fmla="*/ 147955 h 167639"/>
                  <a:gd name="connsiteX37" fmla="*/ 84455 w 126364"/>
                  <a:gd name="connsiteY37" fmla="*/ 150495 h 167639"/>
                  <a:gd name="connsiteX38" fmla="*/ 79375 w 126364"/>
                  <a:gd name="connsiteY38" fmla="*/ 154305 h 167639"/>
                  <a:gd name="connsiteX39" fmla="*/ 73025 w 126364"/>
                  <a:gd name="connsiteY39" fmla="*/ 156210 h 167639"/>
                  <a:gd name="connsiteX40" fmla="*/ 65405 w 126364"/>
                  <a:gd name="connsiteY40" fmla="*/ 160655 h 167639"/>
                  <a:gd name="connsiteX41" fmla="*/ 66040 w 126364"/>
                  <a:gd name="connsiteY41" fmla="*/ 165100 h 167639"/>
                  <a:gd name="connsiteX42" fmla="*/ 63500 w 126364"/>
                  <a:gd name="connsiteY42" fmla="*/ 167640 h 167639"/>
                  <a:gd name="connsiteX43" fmla="*/ 61595 w 126364"/>
                  <a:gd name="connsiteY43" fmla="*/ 163830 h 167639"/>
                  <a:gd name="connsiteX44" fmla="*/ 61595 w 126364"/>
                  <a:gd name="connsiteY44" fmla="*/ 154305 h 167639"/>
                  <a:gd name="connsiteX45" fmla="*/ 59690 w 126364"/>
                  <a:gd name="connsiteY45" fmla="*/ 149860 h 167639"/>
                  <a:gd name="connsiteX46" fmla="*/ 53340 w 126364"/>
                  <a:gd name="connsiteY46" fmla="*/ 145415 h 167639"/>
                  <a:gd name="connsiteX47" fmla="*/ 50165 w 126364"/>
                  <a:gd name="connsiteY47" fmla="*/ 144780 h 167639"/>
                  <a:gd name="connsiteX48" fmla="*/ 46355 w 126364"/>
                  <a:gd name="connsiteY48" fmla="*/ 137795 h 167639"/>
                  <a:gd name="connsiteX49" fmla="*/ 43815 w 126364"/>
                  <a:gd name="connsiteY49" fmla="*/ 136525 h 167639"/>
                  <a:gd name="connsiteX50" fmla="*/ 44450 w 126364"/>
                  <a:gd name="connsiteY50" fmla="*/ 133350 h 167639"/>
                  <a:gd name="connsiteX51" fmla="*/ 49530 w 126364"/>
                  <a:gd name="connsiteY51" fmla="*/ 129540 h 167639"/>
                  <a:gd name="connsiteX52" fmla="*/ 48895 w 126364"/>
                  <a:gd name="connsiteY52" fmla="*/ 122555 h 167639"/>
                  <a:gd name="connsiteX53" fmla="*/ 41275 w 126364"/>
                  <a:gd name="connsiteY53" fmla="*/ 121285 h 167639"/>
                  <a:gd name="connsiteX54" fmla="*/ 36195 w 126364"/>
                  <a:gd name="connsiteY54" fmla="*/ 116205 h 167639"/>
                  <a:gd name="connsiteX55" fmla="*/ 29210 w 126364"/>
                  <a:gd name="connsiteY55" fmla="*/ 116205 h 167639"/>
                  <a:gd name="connsiteX56" fmla="*/ 26035 w 126364"/>
                  <a:gd name="connsiteY56" fmla="*/ 113030 h 167639"/>
                  <a:gd name="connsiteX57" fmla="*/ 26035 w 126364"/>
                  <a:gd name="connsiteY57" fmla="*/ 107950 h 167639"/>
                  <a:gd name="connsiteX58" fmla="*/ 19685 w 126364"/>
                  <a:gd name="connsiteY58" fmla="*/ 101600 h 167639"/>
                  <a:gd name="connsiteX59" fmla="*/ 21590 w 126364"/>
                  <a:gd name="connsiteY59" fmla="*/ 99695 h 167639"/>
                  <a:gd name="connsiteX60" fmla="*/ 14605 w 126364"/>
                  <a:gd name="connsiteY60" fmla="*/ 91440 h 167639"/>
                  <a:gd name="connsiteX61" fmla="*/ 14605 w 126364"/>
                  <a:gd name="connsiteY61" fmla="*/ 84455 h 167639"/>
                  <a:gd name="connsiteX62" fmla="*/ 17780 w 126364"/>
                  <a:gd name="connsiteY62" fmla="*/ 82550 h 167639"/>
                  <a:gd name="connsiteX63" fmla="*/ 22860 w 126364"/>
                  <a:gd name="connsiteY63" fmla="*/ 85725 h 167639"/>
                  <a:gd name="connsiteX64" fmla="*/ 25400 w 126364"/>
                  <a:gd name="connsiteY64" fmla="*/ 81915 h 167639"/>
                  <a:gd name="connsiteX65" fmla="*/ 21590 w 126364"/>
                  <a:gd name="connsiteY65" fmla="*/ 78105 h 167639"/>
                  <a:gd name="connsiteX66" fmla="*/ 17145 w 126364"/>
                  <a:gd name="connsiteY66" fmla="*/ 78105 h 167639"/>
                  <a:gd name="connsiteX67" fmla="*/ 8255 w 126364"/>
                  <a:gd name="connsiteY67" fmla="*/ 70485 h 167639"/>
                  <a:gd name="connsiteX68" fmla="*/ 7620 w 126364"/>
                  <a:gd name="connsiteY68" fmla="*/ 66675 h 167639"/>
                  <a:gd name="connsiteX69" fmla="*/ 13970 w 126364"/>
                  <a:gd name="connsiteY69" fmla="*/ 57150 h 167639"/>
                  <a:gd name="connsiteX70" fmla="*/ 15240 w 126364"/>
                  <a:gd name="connsiteY70" fmla="*/ 48895 h 167639"/>
                  <a:gd name="connsiteX71" fmla="*/ 11430 w 126364"/>
                  <a:gd name="connsiteY71" fmla="*/ 48895 h 167639"/>
                  <a:gd name="connsiteX72" fmla="*/ 8255 w 126364"/>
                  <a:gd name="connsiteY72" fmla="*/ 50800 h 167639"/>
                  <a:gd name="connsiteX73" fmla="*/ 6985 w 126364"/>
                  <a:gd name="connsiteY73" fmla="*/ 48260 h 167639"/>
                  <a:gd name="connsiteX74" fmla="*/ 6350 w 126364"/>
                  <a:gd name="connsiteY74" fmla="*/ 43815 h 167639"/>
                  <a:gd name="connsiteX75" fmla="*/ 12065 w 126364"/>
                  <a:gd name="connsiteY75" fmla="*/ 41275 h 167639"/>
                  <a:gd name="connsiteX76" fmla="*/ 15240 w 126364"/>
                  <a:gd name="connsiteY76" fmla="*/ 41275 h 167639"/>
                  <a:gd name="connsiteX77" fmla="*/ 15240 w 126364"/>
                  <a:gd name="connsiteY77" fmla="*/ 38735 h 167639"/>
                  <a:gd name="connsiteX78" fmla="*/ 9525 w 126364"/>
                  <a:gd name="connsiteY78" fmla="*/ 37465 h 167639"/>
                  <a:gd name="connsiteX79" fmla="*/ 6350 w 126364"/>
                  <a:gd name="connsiteY79" fmla="*/ 34925 h 167639"/>
                  <a:gd name="connsiteX80" fmla="*/ 4445 w 126364"/>
                  <a:gd name="connsiteY80" fmla="*/ 26670 h 167639"/>
                  <a:gd name="connsiteX81" fmla="*/ 635 w 126364"/>
                  <a:gd name="connsiteY81" fmla="*/ 17145 h 167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26364" h="167639">
                    <a:moveTo>
                      <a:pt x="0" y="17145"/>
                    </a:moveTo>
                    <a:lnTo>
                      <a:pt x="3810" y="12065"/>
                    </a:lnTo>
                    <a:lnTo>
                      <a:pt x="11430" y="8890"/>
                    </a:lnTo>
                    <a:lnTo>
                      <a:pt x="16510" y="9525"/>
                    </a:lnTo>
                    <a:lnTo>
                      <a:pt x="18415" y="6350"/>
                    </a:lnTo>
                    <a:lnTo>
                      <a:pt x="26035" y="0"/>
                    </a:lnTo>
                    <a:lnTo>
                      <a:pt x="30480" y="1905"/>
                    </a:lnTo>
                    <a:lnTo>
                      <a:pt x="36830" y="3175"/>
                    </a:lnTo>
                    <a:lnTo>
                      <a:pt x="46990" y="6985"/>
                    </a:lnTo>
                    <a:lnTo>
                      <a:pt x="48895" y="10795"/>
                    </a:lnTo>
                    <a:lnTo>
                      <a:pt x="59055" y="22225"/>
                    </a:lnTo>
                    <a:lnTo>
                      <a:pt x="60960" y="27940"/>
                    </a:lnTo>
                    <a:lnTo>
                      <a:pt x="69215" y="32385"/>
                    </a:lnTo>
                    <a:lnTo>
                      <a:pt x="77470" y="38735"/>
                    </a:lnTo>
                    <a:lnTo>
                      <a:pt x="73660" y="46355"/>
                    </a:lnTo>
                    <a:lnTo>
                      <a:pt x="74930" y="49530"/>
                    </a:lnTo>
                    <a:lnTo>
                      <a:pt x="85090" y="52705"/>
                    </a:lnTo>
                    <a:lnTo>
                      <a:pt x="88265" y="57785"/>
                    </a:lnTo>
                    <a:lnTo>
                      <a:pt x="94615" y="55245"/>
                    </a:lnTo>
                    <a:lnTo>
                      <a:pt x="99695" y="59690"/>
                    </a:lnTo>
                    <a:lnTo>
                      <a:pt x="104775" y="52705"/>
                    </a:lnTo>
                    <a:lnTo>
                      <a:pt x="115570" y="55245"/>
                    </a:lnTo>
                    <a:lnTo>
                      <a:pt x="110490" y="60960"/>
                    </a:lnTo>
                    <a:lnTo>
                      <a:pt x="111760" y="66040"/>
                    </a:lnTo>
                    <a:lnTo>
                      <a:pt x="114935" y="78105"/>
                    </a:lnTo>
                    <a:lnTo>
                      <a:pt x="109855" y="83185"/>
                    </a:lnTo>
                    <a:lnTo>
                      <a:pt x="113030" y="95885"/>
                    </a:lnTo>
                    <a:lnTo>
                      <a:pt x="122555" y="104775"/>
                    </a:lnTo>
                    <a:lnTo>
                      <a:pt x="126365" y="113030"/>
                    </a:lnTo>
                    <a:lnTo>
                      <a:pt x="124460" y="119380"/>
                    </a:lnTo>
                    <a:lnTo>
                      <a:pt x="113665" y="129540"/>
                    </a:lnTo>
                    <a:lnTo>
                      <a:pt x="114300" y="134620"/>
                    </a:lnTo>
                    <a:lnTo>
                      <a:pt x="118110" y="140970"/>
                    </a:lnTo>
                    <a:lnTo>
                      <a:pt x="116205" y="146685"/>
                    </a:lnTo>
                    <a:lnTo>
                      <a:pt x="111125" y="146685"/>
                    </a:lnTo>
                    <a:lnTo>
                      <a:pt x="102235" y="148590"/>
                    </a:lnTo>
                    <a:lnTo>
                      <a:pt x="96520" y="147955"/>
                    </a:lnTo>
                    <a:lnTo>
                      <a:pt x="84455" y="150495"/>
                    </a:lnTo>
                    <a:lnTo>
                      <a:pt x="79375" y="154305"/>
                    </a:lnTo>
                    <a:lnTo>
                      <a:pt x="73025" y="156210"/>
                    </a:lnTo>
                    <a:lnTo>
                      <a:pt x="65405" y="160655"/>
                    </a:lnTo>
                    <a:lnTo>
                      <a:pt x="66040" y="165100"/>
                    </a:lnTo>
                    <a:lnTo>
                      <a:pt x="63500" y="167640"/>
                    </a:lnTo>
                    <a:lnTo>
                      <a:pt x="61595" y="163830"/>
                    </a:lnTo>
                    <a:lnTo>
                      <a:pt x="61595" y="154305"/>
                    </a:lnTo>
                    <a:lnTo>
                      <a:pt x="59690" y="149860"/>
                    </a:lnTo>
                    <a:lnTo>
                      <a:pt x="53340" y="145415"/>
                    </a:lnTo>
                    <a:lnTo>
                      <a:pt x="50165" y="144780"/>
                    </a:lnTo>
                    <a:lnTo>
                      <a:pt x="46355" y="137795"/>
                    </a:lnTo>
                    <a:lnTo>
                      <a:pt x="43815" y="136525"/>
                    </a:lnTo>
                    <a:lnTo>
                      <a:pt x="44450" y="133350"/>
                    </a:lnTo>
                    <a:lnTo>
                      <a:pt x="49530" y="129540"/>
                    </a:lnTo>
                    <a:lnTo>
                      <a:pt x="48895" y="122555"/>
                    </a:lnTo>
                    <a:lnTo>
                      <a:pt x="41275" y="121285"/>
                    </a:lnTo>
                    <a:lnTo>
                      <a:pt x="36195" y="116205"/>
                    </a:lnTo>
                    <a:lnTo>
                      <a:pt x="29210" y="116205"/>
                    </a:lnTo>
                    <a:lnTo>
                      <a:pt x="26035" y="113030"/>
                    </a:lnTo>
                    <a:lnTo>
                      <a:pt x="26035" y="107950"/>
                    </a:lnTo>
                    <a:lnTo>
                      <a:pt x="19685" y="101600"/>
                    </a:lnTo>
                    <a:lnTo>
                      <a:pt x="21590" y="99695"/>
                    </a:lnTo>
                    <a:lnTo>
                      <a:pt x="14605" y="91440"/>
                    </a:lnTo>
                    <a:lnTo>
                      <a:pt x="14605" y="84455"/>
                    </a:lnTo>
                    <a:lnTo>
                      <a:pt x="17780" y="82550"/>
                    </a:lnTo>
                    <a:lnTo>
                      <a:pt x="22860" y="85725"/>
                    </a:lnTo>
                    <a:lnTo>
                      <a:pt x="25400" y="81915"/>
                    </a:lnTo>
                    <a:lnTo>
                      <a:pt x="21590" y="78105"/>
                    </a:lnTo>
                    <a:lnTo>
                      <a:pt x="17145" y="78105"/>
                    </a:lnTo>
                    <a:lnTo>
                      <a:pt x="8255" y="70485"/>
                    </a:lnTo>
                    <a:lnTo>
                      <a:pt x="7620" y="66675"/>
                    </a:lnTo>
                    <a:lnTo>
                      <a:pt x="13970" y="57150"/>
                    </a:lnTo>
                    <a:lnTo>
                      <a:pt x="15240" y="48895"/>
                    </a:lnTo>
                    <a:lnTo>
                      <a:pt x="11430" y="48895"/>
                    </a:lnTo>
                    <a:lnTo>
                      <a:pt x="8255" y="50800"/>
                    </a:lnTo>
                    <a:lnTo>
                      <a:pt x="6985" y="48260"/>
                    </a:lnTo>
                    <a:lnTo>
                      <a:pt x="6350" y="43815"/>
                    </a:lnTo>
                    <a:lnTo>
                      <a:pt x="12065" y="41275"/>
                    </a:lnTo>
                    <a:lnTo>
                      <a:pt x="15240" y="41275"/>
                    </a:lnTo>
                    <a:lnTo>
                      <a:pt x="15240" y="38735"/>
                    </a:lnTo>
                    <a:lnTo>
                      <a:pt x="9525" y="37465"/>
                    </a:lnTo>
                    <a:lnTo>
                      <a:pt x="6350" y="34925"/>
                    </a:lnTo>
                    <a:lnTo>
                      <a:pt x="4445" y="26670"/>
                    </a:lnTo>
                    <a:lnTo>
                      <a:pt x="635" y="1714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32" name="Freeform 21">
                <a:extLst>
                  <a:ext uri="{FF2B5EF4-FFF2-40B4-BE49-F238E27FC236}">
                    <a16:creationId xmlns:a16="http://schemas.microsoft.com/office/drawing/2014/main" id="{BFDD548E-3DB2-F749-5B4B-22599AF2C286}"/>
                  </a:ext>
                </a:extLst>
              </p:cNvPr>
              <p:cNvSpPr/>
              <p:nvPr/>
            </p:nvSpPr>
            <p:spPr>
              <a:xfrm>
                <a:off x="10082105" y="5108387"/>
                <a:ext cx="190439" cy="235378"/>
              </a:xfrm>
              <a:custGeom>
                <a:avLst/>
                <a:gdLst>
                  <a:gd name="connsiteX0" fmla="*/ 27940 w 56514"/>
                  <a:gd name="connsiteY0" fmla="*/ 69850 h 69850"/>
                  <a:gd name="connsiteX1" fmla="*/ 28575 w 56514"/>
                  <a:gd name="connsiteY1" fmla="*/ 58420 h 69850"/>
                  <a:gd name="connsiteX2" fmla="*/ 33020 w 56514"/>
                  <a:gd name="connsiteY2" fmla="*/ 49530 h 69850"/>
                  <a:gd name="connsiteX3" fmla="*/ 39370 w 56514"/>
                  <a:gd name="connsiteY3" fmla="*/ 41275 h 69850"/>
                  <a:gd name="connsiteX4" fmla="*/ 41275 w 56514"/>
                  <a:gd name="connsiteY4" fmla="*/ 41910 h 69850"/>
                  <a:gd name="connsiteX5" fmla="*/ 45720 w 56514"/>
                  <a:gd name="connsiteY5" fmla="*/ 47625 h 69850"/>
                  <a:gd name="connsiteX6" fmla="*/ 50800 w 56514"/>
                  <a:gd name="connsiteY6" fmla="*/ 40640 h 69850"/>
                  <a:gd name="connsiteX7" fmla="*/ 51435 w 56514"/>
                  <a:gd name="connsiteY7" fmla="*/ 37465 h 69850"/>
                  <a:gd name="connsiteX8" fmla="*/ 56515 w 56514"/>
                  <a:gd name="connsiteY8" fmla="*/ 33655 h 69850"/>
                  <a:gd name="connsiteX9" fmla="*/ 55880 w 56514"/>
                  <a:gd name="connsiteY9" fmla="*/ 26670 h 69850"/>
                  <a:gd name="connsiteX10" fmla="*/ 48260 w 56514"/>
                  <a:gd name="connsiteY10" fmla="*/ 25400 h 69850"/>
                  <a:gd name="connsiteX11" fmla="*/ 43180 w 56514"/>
                  <a:gd name="connsiteY11" fmla="*/ 20320 h 69850"/>
                  <a:gd name="connsiteX12" fmla="*/ 36195 w 56514"/>
                  <a:gd name="connsiteY12" fmla="*/ 20320 h 69850"/>
                  <a:gd name="connsiteX13" fmla="*/ 33020 w 56514"/>
                  <a:gd name="connsiteY13" fmla="*/ 17145 h 69850"/>
                  <a:gd name="connsiteX14" fmla="*/ 33020 w 56514"/>
                  <a:gd name="connsiteY14" fmla="*/ 12065 h 69850"/>
                  <a:gd name="connsiteX15" fmla="*/ 26670 w 56514"/>
                  <a:gd name="connsiteY15" fmla="*/ 5715 h 69850"/>
                  <a:gd name="connsiteX16" fmla="*/ 26035 w 56514"/>
                  <a:gd name="connsiteY16" fmla="*/ 6350 h 69850"/>
                  <a:gd name="connsiteX17" fmla="*/ 20955 w 56514"/>
                  <a:gd name="connsiteY17" fmla="*/ 4445 h 69850"/>
                  <a:gd name="connsiteX18" fmla="*/ 14605 w 56514"/>
                  <a:gd name="connsiteY18" fmla="*/ 0 h 69850"/>
                  <a:gd name="connsiteX19" fmla="*/ 10795 w 56514"/>
                  <a:gd name="connsiteY19" fmla="*/ 3175 h 69850"/>
                  <a:gd name="connsiteX20" fmla="*/ 10795 w 56514"/>
                  <a:gd name="connsiteY20" fmla="*/ 7620 h 69850"/>
                  <a:gd name="connsiteX21" fmla="*/ 16510 w 56514"/>
                  <a:gd name="connsiteY21" fmla="*/ 11430 h 69850"/>
                  <a:gd name="connsiteX22" fmla="*/ 18415 w 56514"/>
                  <a:gd name="connsiteY22" fmla="*/ 15875 h 69850"/>
                  <a:gd name="connsiteX23" fmla="*/ 13970 w 56514"/>
                  <a:gd name="connsiteY23" fmla="*/ 18415 h 69850"/>
                  <a:gd name="connsiteX24" fmla="*/ 9525 w 56514"/>
                  <a:gd name="connsiteY24" fmla="*/ 18415 h 69850"/>
                  <a:gd name="connsiteX25" fmla="*/ 6985 w 56514"/>
                  <a:gd name="connsiteY25" fmla="*/ 24765 h 69850"/>
                  <a:gd name="connsiteX26" fmla="*/ 6985 w 56514"/>
                  <a:gd name="connsiteY26" fmla="*/ 33020 h 69850"/>
                  <a:gd name="connsiteX27" fmla="*/ 3175 w 56514"/>
                  <a:gd name="connsiteY27" fmla="*/ 40005 h 69850"/>
                  <a:gd name="connsiteX28" fmla="*/ 0 w 56514"/>
                  <a:gd name="connsiteY28" fmla="*/ 41275 h 69850"/>
                  <a:gd name="connsiteX29" fmla="*/ 2540 w 56514"/>
                  <a:gd name="connsiteY29" fmla="*/ 44450 h 69850"/>
                  <a:gd name="connsiteX30" fmla="*/ 8255 w 56514"/>
                  <a:gd name="connsiteY30" fmla="*/ 46990 h 69850"/>
                  <a:gd name="connsiteX31" fmla="*/ 20320 w 56514"/>
                  <a:gd name="connsiteY31" fmla="*/ 61595 h 69850"/>
                  <a:gd name="connsiteX32" fmla="*/ 20955 w 56514"/>
                  <a:gd name="connsiteY32" fmla="*/ 66675 h 6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6514" h="69850">
                    <a:moveTo>
                      <a:pt x="27940" y="69850"/>
                    </a:moveTo>
                    <a:lnTo>
                      <a:pt x="28575" y="58420"/>
                    </a:lnTo>
                    <a:lnTo>
                      <a:pt x="33020" y="49530"/>
                    </a:lnTo>
                    <a:lnTo>
                      <a:pt x="39370" y="41275"/>
                    </a:lnTo>
                    <a:lnTo>
                      <a:pt x="41275" y="41910"/>
                    </a:lnTo>
                    <a:lnTo>
                      <a:pt x="45720" y="47625"/>
                    </a:lnTo>
                    <a:lnTo>
                      <a:pt x="50800" y="40640"/>
                    </a:lnTo>
                    <a:lnTo>
                      <a:pt x="51435" y="37465"/>
                    </a:lnTo>
                    <a:lnTo>
                      <a:pt x="56515" y="33655"/>
                    </a:lnTo>
                    <a:lnTo>
                      <a:pt x="55880" y="26670"/>
                    </a:lnTo>
                    <a:lnTo>
                      <a:pt x="48260" y="25400"/>
                    </a:lnTo>
                    <a:lnTo>
                      <a:pt x="43180" y="20320"/>
                    </a:lnTo>
                    <a:lnTo>
                      <a:pt x="36195" y="20320"/>
                    </a:lnTo>
                    <a:lnTo>
                      <a:pt x="33020" y="17145"/>
                    </a:lnTo>
                    <a:lnTo>
                      <a:pt x="33020" y="12065"/>
                    </a:lnTo>
                    <a:lnTo>
                      <a:pt x="26670" y="5715"/>
                    </a:lnTo>
                    <a:lnTo>
                      <a:pt x="26035" y="6350"/>
                    </a:lnTo>
                    <a:lnTo>
                      <a:pt x="20955" y="4445"/>
                    </a:lnTo>
                    <a:lnTo>
                      <a:pt x="14605" y="0"/>
                    </a:lnTo>
                    <a:lnTo>
                      <a:pt x="10795" y="3175"/>
                    </a:lnTo>
                    <a:lnTo>
                      <a:pt x="10795" y="7620"/>
                    </a:lnTo>
                    <a:lnTo>
                      <a:pt x="16510" y="11430"/>
                    </a:lnTo>
                    <a:lnTo>
                      <a:pt x="18415" y="15875"/>
                    </a:lnTo>
                    <a:lnTo>
                      <a:pt x="13970" y="18415"/>
                    </a:lnTo>
                    <a:lnTo>
                      <a:pt x="9525" y="18415"/>
                    </a:lnTo>
                    <a:lnTo>
                      <a:pt x="6985" y="24765"/>
                    </a:lnTo>
                    <a:lnTo>
                      <a:pt x="6985" y="33020"/>
                    </a:lnTo>
                    <a:lnTo>
                      <a:pt x="3175" y="40005"/>
                    </a:lnTo>
                    <a:lnTo>
                      <a:pt x="0" y="41275"/>
                    </a:lnTo>
                    <a:lnTo>
                      <a:pt x="2540" y="44450"/>
                    </a:lnTo>
                    <a:lnTo>
                      <a:pt x="8255" y="46990"/>
                    </a:lnTo>
                    <a:lnTo>
                      <a:pt x="20320" y="61595"/>
                    </a:lnTo>
                    <a:lnTo>
                      <a:pt x="20955" y="6667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33" name="Freeform 22">
                <a:extLst>
                  <a:ext uri="{FF2B5EF4-FFF2-40B4-BE49-F238E27FC236}">
                    <a16:creationId xmlns:a16="http://schemas.microsoft.com/office/drawing/2014/main" id="{E33BE232-2C77-4A1D-C513-95054E755510}"/>
                  </a:ext>
                </a:extLst>
              </p:cNvPr>
              <p:cNvSpPr/>
              <p:nvPr/>
            </p:nvSpPr>
            <p:spPr>
              <a:xfrm>
                <a:off x="9585672" y="4766020"/>
                <a:ext cx="573462" cy="451493"/>
              </a:xfrm>
              <a:custGeom>
                <a:avLst/>
                <a:gdLst>
                  <a:gd name="connsiteX0" fmla="*/ 161290 w 170179"/>
                  <a:gd name="connsiteY0" fmla="*/ 53975 h 133984"/>
                  <a:gd name="connsiteX1" fmla="*/ 160655 w 170179"/>
                  <a:gd name="connsiteY1" fmla="*/ 48895 h 133984"/>
                  <a:gd name="connsiteX2" fmla="*/ 167005 w 170179"/>
                  <a:gd name="connsiteY2" fmla="*/ 46355 h 133984"/>
                  <a:gd name="connsiteX3" fmla="*/ 170180 w 170179"/>
                  <a:gd name="connsiteY3" fmla="*/ 46355 h 133984"/>
                  <a:gd name="connsiteX4" fmla="*/ 170180 w 170179"/>
                  <a:gd name="connsiteY4" fmla="*/ 43815 h 133984"/>
                  <a:gd name="connsiteX5" fmla="*/ 164465 w 170179"/>
                  <a:gd name="connsiteY5" fmla="*/ 42545 h 133984"/>
                  <a:gd name="connsiteX6" fmla="*/ 161290 w 170179"/>
                  <a:gd name="connsiteY6" fmla="*/ 40005 h 133984"/>
                  <a:gd name="connsiteX7" fmla="*/ 159385 w 170179"/>
                  <a:gd name="connsiteY7" fmla="*/ 31750 h 133984"/>
                  <a:gd name="connsiteX8" fmla="*/ 155575 w 170179"/>
                  <a:gd name="connsiteY8" fmla="*/ 22225 h 133984"/>
                  <a:gd name="connsiteX9" fmla="*/ 151765 w 170179"/>
                  <a:gd name="connsiteY9" fmla="*/ 19685 h 133984"/>
                  <a:gd name="connsiteX10" fmla="*/ 146685 w 170179"/>
                  <a:gd name="connsiteY10" fmla="*/ 26035 h 133984"/>
                  <a:gd name="connsiteX11" fmla="*/ 135255 w 170179"/>
                  <a:gd name="connsiteY11" fmla="*/ 22225 h 133984"/>
                  <a:gd name="connsiteX12" fmla="*/ 118745 w 170179"/>
                  <a:gd name="connsiteY12" fmla="*/ 19685 h 133984"/>
                  <a:gd name="connsiteX13" fmla="*/ 113665 w 170179"/>
                  <a:gd name="connsiteY13" fmla="*/ 15875 h 133984"/>
                  <a:gd name="connsiteX14" fmla="*/ 107315 w 170179"/>
                  <a:gd name="connsiteY14" fmla="*/ 13335 h 133984"/>
                  <a:gd name="connsiteX15" fmla="*/ 94615 w 170179"/>
                  <a:gd name="connsiteY15" fmla="*/ 1270 h 133984"/>
                  <a:gd name="connsiteX16" fmla="*/ 88900 w 170179"/>
                  <a:gd name="connsiteY16" fmla="*/ 0 h 133984"/>
                  <a:gd name="connsiteX17" fmla="*/ 88900 w 170179"/>
                  <a:gd name="connsiteY17" fmla="*/ 1270 h 133984"/>
                  <a:gd name="connsiteX18" fmla="*/ 75565 w 170179"/>
                  <a:gd name="connsiteY18" fmla="*/ 1270 h 133984"/>
                  <a:gd name="connsiteX19" fmla="*/ 56515 w 170179"/>
                  <a:gd name="connsiteY19" fmla="*/ 11430 h 133984"/>
                  <a:gd name="connsiteX20" fmla="*/ 55245 w 170179"/>
                  <a:gd name="connsiteY20" fmla="*/ 19685 h 133984"/>
                  <a:gd name="connsiteX21" fmla="*/ 45085 w 170179"/>
                  <a:gd name="connsiteY21" fmla="*/ 24765 h 133984"/>
                  <a:gd name="connsiteX22" fmla="*/ 43180 w 170179"/>
                  <a:gd name="connsiteY22" fmla="*/ 35560 h 133984"/>
                  <a:gd name="connsiteX23" fmla="*/ 36830 w 170179"/>
                  <a:gd name="connsiteY23" fmla="*/ 36195 h 133984"/>
                  <a:gd name="connsiteX24" fmla="*/ 25400 w 170179"/>
                  <a:gd name="connsiteY24" fmla="*/ 30480 h 133984"/>
                  <a:gd name="connsiteX25" fmla="*/ 19050 w 170179"/>
                  <a:gd name="connsiteY25" fmla="*/ 32385 h 133984"/>
                  <a:gd name="connsiteX26" fmla="*/ 10795 w 170179"/>
                  <a:gd name="connsiteY26" fmla="*/ 38100 h 133984"/>
                  <a:gd name="connsiteX27" fmla="*/ 0 w 170179"/>
                  <a:gd name="connsiteY27" fmla="*/ 38735 h 133984"/>
                  <a:gd name="connsiteX28" fmla="*/ 0 w 170179"/>
                  <a:gd name="connsiteY28" fmla="*/ 39370 h 133984"/>
                  <a:gd name="connsiteX29" fmla="*/ 1905 w 170179"/>
                  <a:gd name="connsiteY29" fmla="*/ 51435 h 133984"/>
                  <a:gd name="connsiteX30" fmla="*/ 8890 w 170179"/>
                  <a:gd name="connsiteY30" fmla="*/ 57785 h 133984"/>
                  <a:gd name="connsiteX31" fmla="*/ 8255 w 170179"/>
                  <a:gd name="connsiteY31" fmla="*/ 60325 h 133984"/>
                  <a:gd name="connsiteX32" fmla="*/ 10795 w 170179"/>
                  <a:gd name="connsiteY32" fmla="*/ 62865 h 133984"/>
                  <a:gd name="connsiteX33" fmla="*/ 18415 w 170179"/>
                  <a:gd name="connsiteY33" fmla="*/ 50800 h 133984"/>
                  <a:gd name="connsiteX34" fmla="*/ 19685 w 170179"/>
                  <a:gd name="connsiteY34" fmla="*/ 44450 h 133984"/>
                  <a:gd name="connsiteX35" fmla="*/ 24130 w 170179"/>
                  <a:gd name="connsiteY35" fmla="*/ 38735 h 133984"/>
                  <a:gd name="connsiteX36" fmla="*/ 31750 w 170179"/>
                  <a:gd name="connsiteY36" fmla="*/ 38735 h 133984"/>
                  <a:gd name="connsiteX37" fmla="*/ 33655 w 170179"/>
                  <a:gd name="connsiteY37" fmla="*/ 45085 h 133984"/>
                  <a:gd name="connsiteX38" fmla="*/ 40005 w 170179"/>
                  <a:gd name="connsiteY38" fmla="*/ 50165 h 133984"/>
                  <a:gd name="connsiteX39" fmla="*/ 41910 w 170179"/>
                  <a:gd name="connsiteY39" fmla="*/ 59055 h 133984"/>
                  <a:gd name="connsiteX40" fmla="*/ 46355 w 170179"/>
                  <a:gd name="connsiteY40" fmla="*/ 67945 h 133984"/>
                  <a:gd name="connsiteX41" fmla="*/ 55880 w 170179"/>
                  <a:gd name="connsiteY41" fmla="*/ 76835 h 133984"/>
                  <a:gd name="connsiteX42" fmla="*/ 58420 w 170179"/>
                  <a:gd name="connsiteY42" fmla="*/ 77470 h 133984"/>
                  <a:gd name="connsiteX43" fmla="*/ 64135 w 170179"/>
                  <a:gd name="connsiteY43" fmla="*/ 83185 h 133984"/>
                  <a:gd name="connsiteX44" fmla="*/ 59690 w 170179"/>
                  <a:gd name="connsiteY44" fmla="*/ 81280 h 133984"/>
                  <a:gd name="connsiteX45" fmla="*/ 53975 w 170179"/>
                  <a:gd name="connsiteY45" fmla="*/ 81915 h 133984"/>
                  <a:gd name="connsiteX46" fmla="*/ 50800 w 170179"/>
                  <a:gd name="connsiteY46" fmla="*/ 87630 h 133984"/>
                  <a:gd name="connsiteX47" fmla="*/ 53340 w 170179"/>
                  <a:gd name="connsiteY47" fmla="*/ 93345 h 133984"/>
                  <a:gd name="connsiteX48" fmla="*/ 60325 w 170179"/>
                  <a:gd name="connsiteY48" fmla="*/ 93345 h 133984"/>
                  <a:gd name="connsiteX49" fmla="*/ 67310 w 170179"/>
                  <a:gd name="connsiteY49" fmla="*/ 99695 h 133984"/>
                  <a:gd name="connsiteX50" fmla="*/ 74295 w 170179"/>
                  <a:gd name="connsiteY50" fmla="*/ 102235 h 133984"/>
                  <a:gd name="connsiteX51" fmla="*/ 76835 w 170179"/>
                  <a:gd name="connsiteY51" fmla="*/ 107950 h 133984"/>
                  <a:gd name="connsiteX52" fmla="*/ 80010 w 170179"/>
                  <a:gd name="connsiteY52" fmla="*/ 111760 h 133984"/>
                  <a:gd name="connsiteX53" fmla="*/ 86995 w 170179"/>
                  <a:gd name="connsiteY53" fmla="*/ 110490 h 133984"/>
                  <a:gd name="connsiteX54" fmla="*/ 100965 w 170179"/>
                  <a:gd name="connsiteY54" fmla="*/ 111760 h 133984"/>
                  <a:gd name="connsiteX55" fmla="*/ 108585 w 170179"/>
                  <a:gd name="connsiteY55" fmla="*/ 115570 h 133984"/>
                  <a:gd name="connsiteX56" fmla="*/ 123825 w 170179"/>
                  <a:gd name="connsiteY56" fmla="*/ 131445 h 133984"/>
                  <a:gd name="connsiteX57" fmla="*/ 119380 w 170179"/>
                  <a:gd name="connsiteY57" fmla="*/ 132080 h 133984"/>
                  <a:gd name="connsiteX58" fmla="*/ 112395 w 170179"/>
                  <a:gd name="connsiteY58" fmla="*/ 128270 h 133984"/>
                  <a:gd name="connsiteX59" fmla="*/ 116205 w 170179"/>
                  <a:gd name="connsiteY59" fmla="*/ 132715 h 133984"/>
                  <a:gd name="connsiteX60" fmla="*/ 122555 w 170179"/>
                  <a:gd name="connsiteY60" fmla="*/ 133985 h 133984"/>
                  <a:gd name="connsiteX61" fmla="*/ 122555 w 170179"/>
                  <a:gd name="connsiteY61" fmla="*/ 133985 h 133984"/>
                  <a:gd name="connsiteX62" fmla="*/ 125095 w 170179"/>
                  <a:gd name="connsiteY62" fmla="*/ 128905 h 133984"/>
                  <a:gd name="connsiteX63" fmla="*/ 103505 w 170179"/>
                  <a:gd name="connsiteY63" fmla="*/ 104140 h 133984"/>
                  <a:gd name="connsiteX64" fmla="*/ 78105 w 170179"/>
                  <a:gd name="connsiteY64" fmla="*/ 81915 h 133984"/>
                  <a:gd name="connsiteX65" fmla="*/ 77470 w 170179"/>
                  <a:gd name="connsiteY65" fmla="*/ 78105 h 133984"/>
                  <a:gd name="connsiteX66" fmla="*/ 79375 w 170179"/>
                  <a:gd name="connsiteY66" fmla="*/ 75565 h 133984"/>
                  <a:gd name="connsiteX67" fmla="*/ 75565 w 170179"/>
                  <a:gd name="connsiteY67" fmla="*/ 70485 h 133984"/>
                  <a:gd name="connsiteX68" fmla="*/ 74295 w 170179"/>
                  <a:gd name="connsiteY68" fmla="*/ 65405 h 133984"/>
                  <a:gd name="connsiteX69" fmla="*/ 67945 w 170179"/>
                  <a:gd name="connsiteY69" fmla="*/ 58420 h 133984"/>
                  <a:gd name="connsiteX70" fmla="*/ 64135 w 170179"/>
                  <a:gd name="connsiteY70" fmla="*/ 58420 h 133984"/>
                  <a:gd name="connsiteX71" fmla="*/ 64135 w 170179"/>
                  <a:gd name="connsiteY71" fmla="*/ 53975 h 133984"/>
                  <a:gd name="connsiteX72" fmla="*/ 66675 w 170179"/>
                  <a:gd name="connsiteY72" fmla="*/ 51435 h 133984"/>
                  <a:gd name="connsiteX73" fmla="*/ 66675 w 170179"/>
                  <a:gd name="connsiteY73" fmla="*/ 43180 h 133984"/>
                  <a:gd name="connsiteX74" fmla="*/ 69215 w 170179"/>
                  <a:gd name="connsiteY74" fmla="*/ 40005 h 133984"/>
                  <a:gd name="connsiteX75" fmla="*/ 76835 w 170179"/>
                  <a:gd name="connsiteY75" fmla="*/ 45720 h 133984"/>
                  <a:gd name="connsiteX76" fmla="*/ 79375 w 170179"/>
                  <a:gd name="connsiteY76" fmla="*/ 50165 h 133984"/>
                  <a:gd name="connsiteX77" fmla="*/ 83185 w 170179"/>
                  <a:gd name="connsiteY77" fmla="*/ 49530 h 133984"/>
                  <a:gd name="connsiteX78" fmla="*/ 83185 w 170179"/>
                  <a:gd name="connsiteY78" fmla="*/ 45085 h 133984"/>
                  <a:gd name="connsiteX79" fmla="*/ 88900 w 170179"/>
                  <a:gd name="connsiteY79" fmla="*/ 44450 h 133984"/>
                  <a:gd name="connsiteX80" fmla="*/ 92710 w 170179"/>
                  <a:gd name="connsiteY80" fmla="*/ 44450 h 133984"/>
                  <a:gd name="connsiteX81" fmla="*/ 95885 w 170179"/>
                  <a:gd name="connsiteY81" fmla="*/ 41275 h 133984"/>
                  <a:gd name="connsiteX82" fmla="*/ 100965 w 170179"/>
                  <a:gd name="connsiteY82" fmla="*/ 44450 h 133984"/>
                  <a:gd name="connsiteX83" fmla="*/ 103505 w 170179"/>
                  <a:gd name="connsiteY83" fmla="*/ 41910 h 133984"/>
                  <a:gd name="connsiteX84" fmla="*/ 108585 w 170179"/>
                  <a:gd name="connsiteY84" fmla="*/ 43180 h 133984"/>
                  <a:gd name="connsiteX85" fmla="*/ 111125 w 170179"/>
                  <a:gd name="connsiteY85" fmla="*/ 48260 h 133984"/>
                  <a:gd name="connsiteX86" fmla="*/ 114935 w 170179"/>
                  <a:gd name="connsiteY86" fmla="*/ 45085 h 133984"/>
                  <a:gd name="connsiteX87" fmla="*/ 121920 w 170179"/>
                  <a:gd name="connsiteY87" fmla="*/ 47625 h 133984"/>
                  <a:gd name="connsiteX88" fmla="*/ 127000 w 170179"/>
                  <a:gd name="connsiteY88" fmla="*/ 45720 h 133984"/>
                  <a:gd name="connsiteX89" fmla="*/ 128270 w 170179"/>
                  <a:gd name="connsiteY89" fmla="*/ 47625 h 133984"/>
                  <a:gd name="connsiteX90" fmla="*/ 135890 w 170179"/>
                  <a:gd name="connsiteY90" fmla="*/ 46990 h 133984"/>
                  <a:gd name="connsiteX91" fmla="*/ 142240 w 170179"/>
                  <a:gd name="connsiteY91" fmla="*/ 49530 h 133984"/>
                  <a:gd name="connsiteX92" fmla="*/ 146050 w 170179"/>
                  <a:gd name="connsiteY92" fmla="*/ 48895 h 133984"/>
                  <a:gd name="connsiteX93" fmla="*/ 152400 w 170179"/>
                  <a:gd name="connsiteY93" fmla="*/ 53975 h 133984"/>
                  <a:gd name="connsiteX94" fmla="*/ 161290 w 170179"/>
                  <a:gd name="connsiteY94" fmla="*/ 53975 h 133984"/>
                  <a:gd name="connsiteX95" fmla="*/ 161290 w 170179"/>
                  <a:gd name="connsiteY95" fmla="*/ 53975 h 133984"/>
                  <a:gd name="connsiteX96" fmla="*/ 161290 w 170179"/>
                  <a:gd name="connsiteY96" fmla="*/ 53975 h 133984"/>
                  <a:gd name="connsiteX97" fmla="*/ 96520 w 170179"/>
                  <a:gd name="connsiteY97" fmla="*/ 128270 h 133984"/>
                  <a:gd name="connsiteX98" fmla="*/ 107315 w 170179"/>
                  <a:gd name="connsiteY98" fmla="*/ 128270 h 133984"/>
                  <a:gd name="connsiteX99" fmla="*/ 111125 w 170179"/>
                  <a:gd name="connsiteY99" fmla="*/ 132080 h 133984"/>
                  <a:gd name="connsiteX100" fmla="*/ 101600 w 170179"/>
                  <a:gd name="connsiteY100" fmla="*/ 131445 h 133984"/>
                  <a:gd name="connsiteX101" fmla="*/ 96520 w 170179"/>
                  <a:gd name="connsiteY101" fmla="*/ 128270 h 133984"/>
                  <a:gd name="connsiteX102" fmla="*/ 96520 w 170179"/>
                  <a:gd name="connsiteY102" fmla="*/ 128270 h 133984"/>
                  <a:gd name="connsiteX103" fmla="*/ 88900 w 170179"/>
                  <a:gd name="connsiteY103" fmla="*/ 121285 h 133984"/>
                  <a:gd name="connsiteX104" fmla="*/ 104775 w 170179"/>
                  <a:gd name="connsiteY104" fmla="*/ 121285 h 133984"/>
                  <a:gd name="connsiteX105" fmla="*/ 98425 w 170179"/>
                  <a:gd name="connsiteY105" fmla="*/ 124460 h 133984"/>
                  <a:gd name="connsiteX106" fmla="*/ 88900 w 170179"/>
                  <a:gd name="connsiteY106" fmla="*/ 121285 h 133984"/>
                  <a:gd name="connsiteX107" fmla="*/ 88900 w 170179"/>
                  <a:gd name="connsiteY107" fmla="*/ 121285 h 133984"/>
                  <a:gd name="connsiteX108" fmla="*/ 89535 w 170179"/>
                  <a:gd name="connsiteY108" fmla="*/ 114300 h 133984"/>
                  <a:gd name="connsiteX109" fmla="*/ 101600 w 170179"/>
                  <a:gd name="connsiteY109" fmla="*/ 114300 h 133984"/>
                  <a:gd name="connsiteX110" fmla="*/ 104140 w 170179"/>
                  <a:gd name="connsiteY110" fmla="*/ 116205 h 133984"/>
                  <a:gd name="connsiteX111" fmla="*/ 97790 w 170179"/>
                  <a:gd name="connsiteY111" fmla="*/ 119380 h 133984"/>
                  <a:gd name="connsiteX112" fmla="*/ 91440 w 170179"/>
                  <a:gd name="connsiteY112" fmla="*/ 118745 h 133984"/>
                  <a:gd name="connsiteX113" fmla="*/ 89535 w 170179"/>
                  <a:gd name="connsiteY113" fmla="*/ 114300 h 133984"/>
                  <a:gd name="connsiteX114" fmla="*/ 89535 w 170179"/>
                  <a:gd name="connsiteY114" fmla="*/ 114300 h 133984"/>
                  <a:gd name="connsiteX115" fmla="*/ 45085 w 170179"/>
                  <a:gd name="connsiteY115" fmla="*/ 74295 h 133984"/>
                  <a:gd name="connsiteX116" fmla="*/ 48895 w 170179"/>
                  <a:gd name="connsiteY116" fmla="*/ 74930 h 133984"/>
                  <a:gd name="connsiteX117" fmla="*/ 52705 w 170179"/>
                  <a:gd name="connsiteY117" fmla="*/ 80010 h 133984"/>
                  <a:gd name="connsiteX118" fmla="*/ 50165 w 170179"/>
                  <a:gd name="connsiteY118" fmla="*/ 81280 h 133984"/>
                  <a:gd name="connsiteX119" fmla="*/ 45085 w 170179"/>
                  <a:gd name="connsiteY119" fmla="*/ 74295 h 133984"/>
                  <a:gd name="connsiteX120" fmla="*/ 45085 w 170179"/>
                  <a:gd name="connsiteY120" fmla="*/ 74295 h 133984"/>
                  <a:gd name="connsiteX121" fmla="*/ 40005 w 170179"/>
                  <a:gd name="connsiteY121" fmla="*/ 66040 h 133984"/>
                  <a:gd name="connsiteX122" fmla="*/ 45720 w 170179"/>
                  <a:gd name="connsiteY122" fmla="*/ 71755 h 133984"/>
                  <a:gd name="connsiteX123" fmla="*/ 40005 w 170179"/>
                  <a:gd name="connsiteY123" fmla="*/ 70485 h 133984"/>
                  <a:gd name="connsiteX124" fmla="*/ 40005 w 170179"/>
                  <a:gd name="connsiteY124" fmla="*/ 66040 h 133984"/>
                  <a:gd name="connsiteX125" fmla="*/ 40005 w 170179"/>
                  <a:gd name="connsiteY125" fmla="*/ 66040 h 133984"/>
                  <a:gd name="connsiteX126" fmla="*/ 41275 w 170179"/>
                  <a:gd name="connsiteY126" fmla="*/ 85090 h 133984"/>
                  <a:gd name="connsiteX127" fmla="*/ 47625 w 170179"/>
                  <a:gd name="connsiteY127" fmla="*/ 90170 h 133984"/>
                  <a:gd name="connsiteX128" fmla="*/ 48895 w 170179"/>
                  <a:gd name="connsiteY128" fmla="*/ 95250 h 133984"/>
                  <a:gd name="connsiteX129" fmla="*/ 41275 w 170179"/>
                  <a:gd name="connsiteY129" fmla="*/ 85090 h 133984"/>
                  <a:gd name="connsiteX130" fmla="*/ 41275 w 170179"/>
                  <a:gd name="connsiteY130" fmla="*/ 85090 h 133984"/>
                  <a:gd name="connsiteX131" fmla="*/ 33655 w 170179"/>
                  <a:gd name="connsiteY131" fmla="*/ 74930 h 133984"/>
                  <a:gd name="connsiteX132" fmla="*/ 38100 w 170179"/>
                  <a:gd name="connsiteY132" fmla="*/ 76835 h 133984"/>
                  <a:gd name="connsiteX133" fmla="*/ 38735 w 170179"/>
                  <a:gd name="connsiteY133" fmla="*/ 81280 h 133984"/>
                  <a:gd name="connsiteX134" fmla="*/ 33655 w 170179"/>
                  <a:gd name="connsiteY134" fmla="*/ 74930 h 133984"/>
                  <a:gd name="connsiteX135" fmla="*/ 33655 w 170179"/>
                  <a:gd name="connsiteY135" fmla="*/ 74930 h 133984"/>
                  <a:gd name="connsiteX136" fmla="*/ 22225 w 170179"/>
                  <a:gd name="connsiteY136" fmla="*/ 57785 h 133984"/>
                  <a:gd name="connsiteX137" fmla="*/ 29845 w 170179"/>
                  <a:gd name="connsiteY137" fmla="*/ 63500 h 133984"/>
                  <a:gd name="connsiteX138" fmla="*/ 32385 w 170179"/>
                  <a:gd name="connsiteY138" fmla="*/ 71755 h 133984"/>
                  <a:gd name="connsiteX139" fmla="*/ 29845 w 170179"/>
                  <a:gd name="connsiteY139" fmla="*/ 72390 h 133984"/>
                  <a:gd name="connsiteX140" fmla="*/ 24130 w 170179"/>
                  <a:gd name="connsiteY140" fmla="*/ 66675 h 133984"/>
                  <a:gd name="connsiteX141" fmla="*/ 25400 w 170179"/>
                  <a:gd name="connsiteY141" fmla="*/ 64770 h 133984"/>
                  <a:gd name="connsiteX142" fmla="*/ 22225 w 170179"/>
                  <a:gd name="connsiteY142" fmla="*/ 57785 h 133984"/>
                  <a:gd name="connsiteX143" fmla="*/ 22225 w 170179"/>
                  <a:gd name="connsiteY143" fmla="*/ 57785 h 133984"/>
                  <a:gd name="connsiteX144" fmla="*/ 27305 w 170179"/>
                  <a:gd name="connsiteY144" fmla="*/ 45085 h 133984"/>
                  <a:gd name="connsiteX145" fmla="*/ 36195 w 170179"/>
                  <a:gd name="connsiteY145" fmla="*/ 58420 h 133984"/>
                  <a:gd name="connsiteX146" fmla="*/ 31750 w 170179"/>
                  <a:gd name="connsiteY146" fmla="*/ 60325 h 133984"/>
                  <a:gd name="connsiteX147" fmla="*/ 29210 w 170179"/>
                  <a:gd name="connsiteY147" fmla="*/ 57150 h 133984"/>
                  <a:gd name="connsiteX148" fmla="*/ 24765 w 170179"/>
                  <a:gd name="connsiteY148" fmla="*/ 55880 h 133984"/>
                  <a:gd name="connsiteX149" fmla="*/ 24130 w 170179"/>
                  <a:gd name="connsiteY149" fmla="*/ 46990 h 133984"/>
                  <a:gd name="connsiteX150" fmla="*/ 27305 w 170179"/>
                  <a:gd name="connsiteY150" fmla="*/ 45085 h 133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170179" h="133984">
                    <a:moveTo>
                      <a:pt x="161290" y="53975"/>
                    </a:moveTo>
                    <a:lnTo>
                      <a:pt x="160655" y="48895"/>
                    </a:lnTo>
                    <a:lnTo>
                      <a:pt x="167005" y="46355"/>
                    </a:lnTo>
                    <a:lnTo>
                      <a:pt x="170180" y="46355"/>
                    </a:lnTo>
                    <a:lnTo>
                      <a:pt x="170180" y="43815"/>
                    </a:lnTo>
                    <a:lnTo>
                      <a:pt x="164465" y="42545"/>
                    </a:lnTo>
                    <a:lnTo>
                      <a:pt x="161290" y="40005"/>
                    </a:lnTo>
                    <a:lnTo>
                      <a:pt x="159385" y="31750"/>
                    </a:lnTo>
                    <a:lnTo>
                      <a:pt x="155575" y="22225"/>
                    </a:lnTo>
                    <a:lnTo>
                      <a:pt x="151765" y="19685"/>
                    </a:lnTo>
                    <a:lnTo>
                      <a:pt x="146685" y="26035"/>
                    </a:lnTo>
                    <a:lnTo>
                      <a:pt x="135255" y="22225"/>
                    </a:lnTo>
                    <a:lnTo>
                      <a:pt x="118745" y="19685"/>
                    </a:lnTo>
                    <a:lnTo>
                      <a:pt x="113665" y="15875"/>
                    </a:lnTo>
                    <a:lnTo>
                      <a:pt x="107315" y="13335"/>
                    </a:lnTo>
                    <a:lnTo>
                      <a:pt x="94615" y="1270"/>
                    </a:lnTo>
                    <a:lnTo>
                      <a:pt x="88900" y="0"/>
                    </a:lnTo>
                    <a:lnTo>
                      <a:pt x="88900" y="1270"/>
                    </a:lnTo>
                    <a:lnTo>
                      <a:pt x="75565" y="1270"/>
                    </a:lnTo>
                    <a:lnTo>
                      <a:pt x="56515" y="11430"/>
                    </a:lnTo>
                    <a:lnTo>
                      <a:pt x="55245" y="19685"/>
                    </a:lnTo>
                    <a:lnTo>
                      <a:pt x="45085" y="24765"/>
                    </a:lnTo>
                    <a:lnTo>
                      <a:pt x="43180" y="35560"/>
                    </a:lnTo>
                    <a:lnTo>
                      <a:pt x="36830" y="36195"/>
                    </a:lnTo>
                    <a:lnTo>
                      <a:pt x="25400" y="30480"/>
                    </a:lnTo>
                    <a:lnTo>
                      <a:pt x="19050" y="32385"/>
                    </a:lnTo>
                    <a:lnTo>
                      <a:pt x="10795" y="38100"/>
                    </a:lnTo>
                    <a:lnTo>
                      <a:pt x="0" y="38735"/>
                    </a:lnTo>
                    <a:lnTo>
                      <a:pt x="0" y="39370"/>
                    </a:lnTo>
                    <a:lnTo>
                      <a:pt x="1905" y="51435"/>
                    </a:lnTo>
                    <a:lnTo>
                      <a:pt x="8890" y="57785"/>
                    </a:lnTo>
                    <a:lnTo>
                      <a:pt x="8255" y="60325"/>
                    </a:lnTo>
                    <a:lnTo>
                      <a:pt x="10795" y="62865"/>
                    </a:lnTo>
                    <a:lnTo>
                      <a:pt x="18415" y="50800"/>
                    </a:lnTo>
                    <a:lnTo>
                      <a:pt x="19685" y="44450"/>
                    </a:lnTo>
                    <a:lnTo>
                      <a:pt x="24130" y="38735"/>
                    </a:lnTo>
                    <a:lnTo>
                      <a:pt x="31750" y="38735"/>
                    </a:lnTo>
                    <a:lnTo>
                      <a:pt x="33655" y="45085"/>
                    </a:lnTo>
                    <a:lnTo>
                      <a:pt x="40005" y="50165"/>
                    </a:lnTo>
                    <a:lnTo>
                      <a:pt x="41910" y="59055"/>
                    </a:lnTo>
                    <a:lnTo>
                      <a:pt x="46355" y="67945"/>
                    </a:lnTo>
                    <a:lnTo>
                      <a:pt x="55880" y="76835"/>
                    </a:lnTo>
                    <a:lnTo>
                      <a:pt x="58420" y="77470"/>
                    </a:lnTo>
                    <a:lnTo>
                      <a:pt x="64135" y="83185"/>
                    </a:lnTo>
                    <a:lnTo>
                      <a:pt x="59690" y="81280"/>
                    </a:lnTo>
                    <a:lnTo>
                      <a:pt x="53975" y="81915"/>
                    </a:lnTo>
                    <a:lnTo>
                      <a:pt x="50800" y="87630"/>
                    </a:lnTo>
                    <a:lnTo>
                      <a:pt x="53340" y="93345"/>
                    </a:lnTo>
                    <a:lnTo>
                      <a:pt x="60325" y="93345"/>
                    </a:lnTo>
                    <a:lnTo>
                      <a:pt x="67310" y="99695"/>
                    </a:lnTo>
                    <a:lnTo>
                      <a:pt x="74295" y="102235"/>
                    </a:lnTo>
                    <a:lnTo>
                      <a:pt x="76835" y="107950"/>
                    </a:lnTo>
                    <a:lnTo>
                      <a:pt x="80010" y="111760"/>
                    </a:lnTo>
                    <a:lnTo>
                      <a:pt x="86995" y="110490"/>
                    </a:lnTo>
                    <a:lnTo>
                      <a:pt x="100965" y="111760"/>
                    </a:lnTo>
                    <a:lnTo>
                      <a:pt x="108585" y="115570"/>
                    </a:lnTo>
                    <a:lnTo>
                      <a:pt x="123825" y="131445"/>
                    </a:lnTo>
                    <a:lnTo>
                      <a:pt x="119380" y="132080"/>
                    </a:lnTo>
                    <a:lnTo>
                      <a:pt x="112395" y="128270"/>
                    </a:lnTo>
                    <a:lnTo>
                      <a:pt x="116205" y="132715"/>
                    </a:lnTo>
                    <a:lnTo>
                      <a:pt x="122555" y="133985"/>
                    </a:lnTo>
                    <a:lnTo>
                      <a:pt x="122555" y="133985"/>
                    </a:lnTo>
                    <a:lnTo>
                      <a:pt x="125095" y="128905"/>
                    </a:lnTo>
                    <a:lnTo>
                      <a:pt x="103505" y="104140"/>
                    </a:lnTo>
                    <a:lnTo>
                      <a:pt x="78105" y="81915"/>
                    </a:lnTo>
                    <a:lnTo>
                      <a:pt x="77470" y="78105"/>
                    </a:lnTo>
                    <a:lnTo>
                      <a:pt x="79375" y="75565"/>
                    </a:lnTo>
                    <a:lnTo>
                      <a:pt x="75565" y="70485"/>
                    </a:lnTo>
                    <a:lnTo>
                      <a:pt x="74295" y="65405"/>
                    </a:lnTo>
                    <a:lnTo>
                      <a:pt x="67945" y="58420"/>
                    </a:lnTo>
                    <a:lnTo>
                      <a:pt x="64135" y="58420"/>
                    </a:lnTo>
                    <a:lnTo>
                      <a:pt x="64135" y="53975"/>
                    </a:lnTo>
                    <a:lnTo>
                      <a:pt x="66675" y="51435"/>
                    </a:lnTo>
                    <a:lnTo>
                      <a:pt x="66675" y="43180"/>
                    </a:lnTo>
                    <a:lnTo>
                      <a:pt x="69215" y="40005"/>
                    </a:lnTo>
                    <a:lnTo>
                      <a:pt x="76835" y="45720"/>
                    </a:lnTo>
                    <a:lnTo>
                      <a:pt x="79375" y="50165"/>
                    </a:lnTo>
                    <a:lnTo>
                      <a:pt x="83185" y="49530"/>
                    </a:lnTo>
                    <a:lnTo>
                      <a:pt x="83185" y="45085"/>
                    </a:lnTo>
                    <a:lnTo>
                      <a:pt x="88900" y="44450"/>
                    </a:lnTo>
                    <a:lnTo>
                      <a:pt x="92710" y="44450"/>
                    </a:lnTo>
                    <a:lnTo>
                      <a:pt x="95885" y="41275"/>
                    </a:lnTo>
                    <a:lnTo>
                      <a:pt x="100965" y="44450"/>
                    </a:lnTo>
                    <a:lnTo>
                      <a:pt x="103505" y="41910"/>
                    </a:lnTo>
                    <a:lnTo>
                      <a:pt x="108585" y="43180"/>
                    </a:lnTo>
                    <a:lnTo>
                      <a:pt x="111125" y="48260"/>
                    </a:lnTo>
                    <a:lnTo>
                      <a:pt x="114935" y="45085"/>
                    </a:lnTo>
                    <a:lnTo>
                      <a:pt x="121920" y="47625"/>
                    </a:lnTo>
                    <a:lnTo>
                      <a:pt x="127000" y="45720"/>
                    </a:lnTo>
                    <a:lnTo>
                      <a:pt x="128270" y="47625"/>
                    </a:lnTo>
                    <a:lnTo>
                      <a:pt x="135890" y="46990"/>
                    </a:lnTo>
                    <a:lnTo>
                      <a:pt x="142240" y="49530"/>
                    </a:lnTo>
                    <a:lnTo>
                      <a:pt x="146050" y="48895"/>
                    </a:lnTo>
                    <a:lnTo>
                      <a:pt x="152400" y="53975"/>
                    </a:lnTo>
                    <a:lnTo>
                      <a:pt x="161290" y="53975"/>
                    </a:lnTo>
                    <a:lnTo>
                      <a:pt x="161290" y="53975"/>
                    </a:lnTo>
                    <a:lnTo>
                      <a:pt x="161290" y="53975"/>
                    </a:lnTo>
                    <a:close/>
                    <a:moveTo>
                      <a:pt x="96520" y="128270"/>
                    </a:moveTo>
                    <a:cubicBezTo>
                      <a:pt x="97155" y="128270"/>
                      <a:pt x="107315" y="128270"/>
                      <a:pt x="107315" y="128270"/>
                    </a:cubicBezTo>
                    <a:lnTo>
                      <a:pt x="111125" y="132080"/>
                    </a:lnTo>
                    <a:lnTo>
                      <a:pt x="101600" y="131445"/>
                    </a:lnTo>
                    <a:lnTo>
                      <a:pt x="96520" y="128270"/>
                    </a:lnTo>
                    <a:lnTo>
                      <a:pt x="96520" y="128270"/>
                    </a:lnTo>
                    <a:close/>
                    <a:moveTo>
                      <a:pt x="88900" y="121285"/>
                    </a:moveTo>
                    <a:lnTo>
                      <a:pt x="104775" y="121285"/>
                    </a:lnTo>
                    <a:lnTo>
                      <a:pt x="98425" y="124460"/>
                    </a:lnTo>
                    <a:lnTo>
                      <a:pt x="88900" y="121285"/>
                    </a:lnTo>
                    <a:lnTo>
                      <a:pt x="88900" y="121285"/>
                    </a:lnTo>
                    <a:close/>
                    <a:moveTo>
                      <a:pt x="89535" y="114300"/>
                    </a:moveTo>
                    <a:lnTo>
                      <a:pt x="101600" y="114300"/>
                    </a:lnTo>
                    <a:lnTo>
                      <a:pt x="104140" y="116205"/>
                    </a:lnTo>
                    <a:lnTo>
                      <a:pt x="97790" y="119380"/>
                    </a:lnTo>
                    <a:lnTo>
                      <a:pt x="91440" y="118745"/>
                    </a:lnTo>
                    <a:lnTo>
                      <a:pt x="89535" y="114300"/>
                    </a:lnTo>
                    <a:lnTo>
                      <a:pt x="89535" y="114300"/>
                    </a:lnTo>
                    <a:close/>
                    <a:moveTo>
                      <a:pt x="45085" y="74295"/>
                    </a:moveTo>
                    <a:lnTo>
                      <a:pt x="48895" y="74930"/>
                    </a:lnTo>
                    <a:lnTo>
                      <a:pt x="52705" y="80010"/>
                    </a:lnTo>
                    <a:lnTo>
                      <a:pt x="50165" y="81280"/>
                    </a:lnTo>
                    <a:lnTo>
                      <a:pt x="45085" y="74295"/>
                    </a:lnTo>
                    <a:lnTo>
                      <a:pt x="45085" y="74295"/>
                    </a:lnTo>
                    <a:close/>
                    <a:moveTo>
                      <a:pt x="40005" y="66040"/>
                    </a:moveTo>
                    <a:lnTo>
                      <a:pt x="45720" y="71755"/>
                    </a:lnTo>
                    <a:lnTo>
                      <a:pt x="40005" y="70485"/>
                    </a:lnTo>
                    <a:lnTo>
                      <a:pt x="40005" y="66040"/>
                    </a:lnTo>
                    <a:lnTo>
                      <a:pt x="40005" y="66040"/>
                    </a:lnTo>
                    <a:close/>
                    <a:moveTo>
                      <a:pt x="41275" y="85090"/>
                    </a:moveTo>
                    <a:lnTo>
                      <a:pt x="47625" y="90170"/>
                    </a:lnTo>
                    <a:lnTo>
                      <a:pt x="48895" y="95250"/>
                    </a:lnTo>
                    <a:lnTo>
                      <a:pt x="41275" y="85090"/>
                    </a:lnTo>
                    <a:lnTo>
                      <a:pt x="41275" y="85090"/>
                    </a:lnTo>
                    <a:close/>
                    <a:moveTo>
                      <a:pt x="33655" y="74930"/>
                    </a:moveTo>
                    <a:lnTo>
                      <a:pt x="38100" y="76835"/>
                    </a:lnTo>
                    <a:lnTo>
                      <a:pt x="38735" y="81280"/>
                    </a:lnTo>
                    <a:lnTo>
                      <a:pt x="33655" y="74930"/>
                    </a:lnTo>
                    <a:lnTo>
                      <a:pt x="33655" y="74930"/>
                    </a:lnTo>
                    <a:close/>
                    <a:moveTo>
                      <a:pt x="22225" y="57785"/>
                    </a:moveTo>
                    <a:lnTo>
                      <a:pt x="29845" y="63500"/>
                    </a:lnTo>
                    <a:lnTo>
                      <a:pt x="32385" y="71755"/>
                    </a:lnTo>
                    <a:lnTo>
                      <a:pt x="29845" y="72390"/>
                    </a:lnTo>
                    <a:lnTo>
                      <a:pt x="24130" y="66675"/>
                    </a:lnTo>
                    <a:lnTo>
                      <a:pt x="25400" y="64770"/>
                    </a:lnTo>
                    <a:lnTo>
                      <a:pt x="22225" y="57785"/>
                    </a:lnTo>
                    <a:lnTo>
                      <a:pt x="22225" y="57785"/>
                    </a:lnTo>
                    <a:close/>
                    <a:moveTo>
                      <a:pt x="27305" y="45085"/>
                    </a:moveTo>
                    <a:lnTo>
                      <a:pt x="36195" y="58420"/>
                    </a:lnTo>
                    <a:lnTo>
                      <a:pt x="31750" y="60325"/>
                    </a:lnTo>
                    <a:lnTo>
                      <a:pt x="29210" y="57150"/>
                    </a:lnTo>
                    <a:lnTo>
                      <a:pt x="24765" y="55880"/>
                    </a:lnTo>
                    <a:lnTo>
                      <a:pt x="24130" y="46990"/>
                    </a:lnTo>
                    <a:cubicBezTo>
                      <a:pt x="24130" y="47625"/>
                      <a:pt x="27305" y="45085"/>
                      <a:pt x="27305" y="45085"/>
                    </a:cubicBez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34" name="Freeform 23">
                <a:extLst>
                  <a:ext uri="{FF2B5EF4-FFF2-40B4-BE49-F238E27FC236}">
                    <a16:creationId xmlns:a16="http://schemas.microsoft.com/office/drawing/2014/main" id="{29336858-7FD0-03EE-2F0C-C7B77E334229}"/>
                  </a:ext>
                </a:extLst>
              </p:cNvPr>
              <p:cNvSpPr/>
              <p:nvPr/>
            </p:nvSpPr>
            <p:spPr>
              <a:xfrm>
                <a:off x="9797513" y="4900828"/>
                <a:ext cx="393720" cy="346648"/>
              </a:xfrm>
              <a:custGeom>
                <a:avLst/>
                <a:gdLst>
                  <a:gd name="connsiteX0" fmla="*/ 59055 w 116839"/>
                  <a:gd name="connsiteY0" fmla="*/ 93345 h 102870"/>
                  <a:gd name="connsiteX1" fmla="*/ 61595 w 116839"/>
                  <a:gd name="connsiteY1" fmla="*/ 87630 h 102870"/>
                  <a:gd name="connsiteX2" fmla="*/ 39370 w 116839"/>
                  <a:gd name="connsiteY2" fmla="*/ 62865 h 102870"/>
                  <a:gd name="connsiteX3" fmla="*/ 14605 w 116839"/>
                  <a:gd name="connsiteY3" fmla="*/ 41275 h 102870"/>
                  <a:gd name="connsiteX4" fmla="*/ 13335 w 116839"/>
                  <a:gd name="connsiteY4" fmla="*/ 37465 h 102870"/>
                  <a:gd name="connsiteX5" fmla="*/ 15240 w 116839"/>
                  <a:gd name="connsiteY5" fmla="*/ 35560 h 102870"/>
                  <a:gd name="connsiteX6" fmla="*/ 11430 w 116839"/>
                  <a:gd name="connsiteY6" fmla="*/ 29845 h 102870"/>
                  <a:gd name="connsiteX7" fmla="*/ 10160 w 116839"/>
                  <a:gd name="connsiteY7" fmla="*/ 24765 h 102870"/>
                  <a:gd name="connsiteX8" fmla="*/ 3810 w 116839"/>
                  <a:gd name="connsiteY8" fmla="*/ 17780 h 102870"/>
                  <a:gd name="connsiteX9" fmla="*/ 0 w 116839"/>
                  <a:gd name="connsiteY9" fmla="*/ 17780 h 102870"/>
                  <a:gd name="connsiteX10" fmla="*/ 0 w 116839"/>
                  <a:gd name="connsiteY10" fmla="*/ 13335 h 102870"/>
                  <a:gd name="connsiteX11" fmla="*/ 2540 w 116839"/>
                  <a:gd name="connsiteY11" fmla="*/ 10795 h 102870"/>
                  <a:gd name="connsiteX12" fmla="*/ 2540 w 116839"/>
                  <a:gd name="connsiteY12" fmla="*/ 3175 h 102870"/>
                  <a:gd name="connsiteX13" fmla="*/ 4445 w 116839"/>
                  <a:gd name="connsiteY13" fmla="*/ 0 h 102870"/>
                  <a:gd name="connsiteX14" fmla="*/ 12065 w 116839"/>
                  <a:gd name="connsiteY14" fmla="*/ 5715 h 102870"/>
                  <a:gd name="connsiteX15" fmla="*/ 14605 w 116839"/>
                  <a:gd name="connsiteY15" fmla="*/ 10160 h 102870"/>
                  <a:gd name="connsiteX16" fmla="*/ 18415 w 116839"/>
                  <a:gd name="connsiteY16" fmla="*/ 8890 h 102870"/>
                  <a:gd name="connsiteX17" fmla="*/ 19050 w 116839"/>
                  <a:gd name="connsiteY17" fmla="*/ 4445 h 102870"/>
                  <a:gd name="connsiteX18" fmla="*/ 24765 w 116839"/>
                  <a:gd name="connsiteY18" fmla="*/ 3810 h 102870"/>
                  <a:gd name="connsiteX19" fmla="*/ 28575 w 116839"/>
                  <a:gd name="connsiteY19" fmla="*/ 3810 h 102870"/>
                  <a:gd name="connsiteX20" fmla="*/ 31750 w 116839"/>
                  <a:gd name="connsiteY20" fmla="*/ 635 h 102870"/>
                  <a:gd name="connsiteX21" fmla="*/ 36195 w 116839"/>
                  <a:gd name="connsiteY21" fmla="*/ 3810 h 102870"/>
                  <a:gd name="connsiteX22" fmla="*/ 39370 w 116839"/>
                  <a:gd name="connsiteY22" fmla="*/ 1270 h 102870"/>
                  <a:gd name="connsiteX23" fmla="*/ 43815 w 116839"/>
                  <a:gd name="connsiteY23" fmla="*/ 2540 h 102870"/>
                  <a:gd name="connsiteX24" fmla="*/ 46990 w 116839"/>
                  <a:gd name="connsiteY24" fmla="*/ 7620 h 102870"/>
                  <a:gd name="connsiteX25" fmla="*/ 50800 w 116839"/>
                  <a:gd name="connsiteY25" fmla="*/ 4445 h 102870"/>
                  <a:gd name="connsiteX26" fmla="*/ 57785 w 116839"/>
                  <a:gd name="connsiteY26" fmla="*/ 6985 h 102870"/>
                  <a:gd name="connsiteX27" fmla="*/ 62865 w 116839"/>
                  <a:gd name="connsiteY27" fmla="*/ 5080 h 102870"/>
                  <a:gd name="connsiteX28" fmla="*/ 64135 w 116839"/>
                  <a:gd name="connsiteY28" fmla="*/ 6985 h 102870"/>
                  <a:gd name="connsiteX29" fmla="*/ 71755 w 116839"/>
                  <a:gd name="connsiteY29" fmla="*/ 6350 h 102870"/>
                  <a:gd name="connsiteX30" fmla="*/ 78105 w 116839"/>
                  <a:gd name="connsiteY30" fmla="*/ 8255 h 102870"/>
                  <a:gd name="connsiteX31" fmla="*/ 82550 w 116839"/>
                  <a:gd name="connsiteY31" fmla="*/ 7620 h 102870"/>
                  <a:gd name="connsiteX32" fmla="*/ 88900 w 116839"/>
                  <a:gd name="connsiteY32" fmla="*/ 13335 h 102870"/>
                  <a:gd name="connsiteX33" fmla="*/ 97790 w 116839"/>
                  <a:gd name="connsiteY33" fmla="*/ 13335 h 102870"/>
                  <a:gd name="connsiteX34" fmla="*/ 99695 w 116839"/>
                  <a:gd name="connsiteY34" fmla="*/ 16510 h 102870"/>
                  <a:gd name="connsiteX35" fmla="*/ 102870 w 116839"/>
                  <a:gd name="connsiteY35" fmla="*/ 14605 h 102870"/>
                  <a:gd name="connsiteX36" fmla="*/ 106680 w 116839"/>
                  <a:gd name="connsiteY36" fmla="*/ 14605 h 102870"/>
                  <a:gd name="connsiteX37" fmla="*/ 105410 w 116839"/>
                  <a:gd name="connsiteY37" fmla="*/ 22860 h 102870"/>
                  <a:gd name="connsiteX38" fmla="*/ 99060 w 116839"/>
                  <a:gd name="connsiteY38" fmla="*/ 32385 h 102870"/>
                  <a:gd name="connsiteX39" fmla="*/ 99695 w 116839"/>
                  <a:gd name="connsiteY39" fmla="*/ 36195 h 102870"/>
                  <a:gd name="connsiteX40" fmla="*/ 108585 w 116839"/>
                  <a:gd name="connsiteY40" fmla="*/ 43815 h 102870"/>
                  <a:gd name="connsiteX41" fmla="*/ 113030 w 116839"/>
                  <a:gd name="connsiteY41" fmla="*/ 43815 h 102870"/>
                  <a:gd name="connsiteX42" fmla="*/ 116840 w 116839"/>
                  <a:gd name="connsiteY42" fmla="*/ 47625 h 102870"/>
                  <a:gd name="connsiteX43" fmla="*/ 114300 w 116839"/>
                  <a:gd name="connsiteY43" fmla="*/ 51435 h 102870"/>
                  <a:gd name="connsiteX44" fmla="*/ 109220 w 116839"/>
                  <a:gd name="connsiteY44" fmla="*/ 48260 h 102870"/>
                  <a:gd name="connsiteX45" fmla="*/ 106045 w 116839"/>
                  <a:gd name="connsiteY45" fmla="*/ 50165 h 102870"/>
                  <a:gd name="connsiteX46" fmla="*/ 106045 w 116839"/>
                  <a:gd name="connsiteY46" fmla="*/ 57150 h 102870"/>
                  <a:gd name="connsiteX47" fmla="*/ 113030 w 116839"/>
                  <a:gd name="connsiteY47" fmla="*/ 65405 h 102870"/>
                  <a:gd name="connsiteX48" fmla="*/ 110490 w 116839"/>
                  <a:gd name="connsiteY48" fmla="*/ 67945 h 102870"/>
                  <a:gd name="connsiteX49" fmla="*/ 105410 w 116839"/>
                  <a:gd name="connsiteY49" fmla="*/ 66040 h 102870"/>
                  <a:gd name="connsiteX50" fmla="*/ 99060 w 116839"/>
                  <a:gd name="connsiteY50" fmla="*/ 61595 h 102870"/>
                  <a:gd name="connsiteX51" fmla="*/ 95250 w 116839"/>
                  <a:gd name="connsiteY51" fmla="*/ 64770 h 102870"/>
                  <a:gd name="connsiteX52" fmla="*/ 95250 w 116839"/>
                  <a:gd name="connsiteY52" fmla="*/ 69215 h 102870"/>
                  <a:gd name="connsiteX53" fmla="*/ 100965 w 116839"/>
                  <a:gd name="connsiteY53" fmla="*/ 73025 h 102870"/>
                  <a:gd name="connsiteX54" fmla="*/ 102870 w 116839"/>
                  <a:gd name="connsiteY54" fmla="*/ 77470 h 102870"/>
                  <a:gd name="connsiteX55" fmla="*/ 98425 w 116839"/>
                  <a:gd name="connsiteY55" fmla="*/ 80010 h 102870"/>
                  <a:gd name="connsiteX56" fmla="*/ 93980 w 116839"/>
                  <a:gd name="connsiteY56" fmla="*/ 80010 h 102870"/>
                  <a:gd name="connsiteX57" fmla="*/ 91440 w 116839"/>
                  <a:gd name="connsiteY57" fmla="*/ 86360 h 102870"/>
                  <a:gd name="connsiteX58" fmla="*/ 91440 w 116839"/>
                  <a:gd name="connsiteY58" fmla="*/ 94615 h 102870"/>
                  <a:gd name="connsiteX59" fmla="*/ 87630 w 116839"/>
                  <a:gd name="connsiteY59" fmla="*/ 101600 h 102870"/>
                  <a:gd name="connsiteX60" fmla="*/ 84455 w 116839"/>
                  <a:gd name="connsiteY60" fmla="*/ 102870 h 102870"/>
                  <a:gd name="connsiteX61" fmla="*/ 78105 w 116839"/>
                  <a:gd name="connsiteY61" fmla="*/ 93980 h 102870"/>
                  <a:gd name="connsiteX62" fmla="*/ 74930 w 116839"/>
                  <a:gd name="connsiteY62" fmla="*/ 95885 h 102870"/>
                  <a:gd name="connsiteX63" fmla="*/ 62865 w 116839"/>
                  <a:gd name="connsiteY63" fmla="*/ 93980 h 102870"/>
                  <a:gd name="connsiteX64" fmla="*/ 59055 w 116839"/>
                  <a:gd name="connsiteY64" fmla="*/ 93345 h 10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6839" h="102870">
                    <a:moveTo>
                      <a:pt x="59055" y="93345"/>
                    </a:moveTo>
                    <a:lnTo>
                      <a:pt x="61595" y="87630"/>
                    </a:lnTo>
                    <a:lnTo>
                      <a:pt x="39370" y="62865"/>
                    </a:lnTo>
                    <a:lnTo>
                      <a:pt x="14605" y="41275"/>
                    </a:lnTo>
                    <a:lnTo>
                      <a:pt x="13335" y="37465"/>
                    </a:lnTo>
                    <a:lnTo>
                      <a:pt x="15240" y="35560"/>
                    </a:lnTo>
                    <a:lnTo>
                      <a:pt x="11430" y="29845"/>
                    </a:lnTo>
                    <a:lnTo>
                      <a:pt x="10160" y="24765"/>
                    </a:lnTo>
                    <a:lnTo>
                      <a:pt x="3810" y="17780"/>
                    </a:lnTo>
                    <a:lnTo>
                      <a:pt x="0" y="17780"/>
                    </a:lnTo>
                    <a:lnTo>
                      <a:pt x="0" y="13335"/>
                    </a:lnTo>
                    <a:lnTo>
                      <a:pt x="2540" y="10795"/>
                    </a:lnTo>
                    <a:lnTo>
                      <a:pt x="2540" y="3175"/>
                    </a:lnTo>
                    <a:lnTo>
                      <a:pt x="4445" y="0"/>
                    </a:lnTo>
                    <a:lnTo>
                      <a:pt x="12065" y="5715"/>
                    </a:lnTo>
                    <a:lnTo>
                      <a:pt x="14605" y="10160"/>
                    </a:lnTo>
                    <a:lnTo>
                      <a:pt x="18415" y="8890"/>
                    </a:lnTo>
                    <a:lnTo>
                      <a:pt x="19050" y="4445"/>
                    </a:lnTo>
                    <a:lnTo>
                      <a:pt x="24765" y="3810"/>
                    </a:lnTo>
                    <a:lnTo>
                      <a:pt x="28575" y="3810"/>
                    </a:lnTo>
                    <a:lnTo>
                      <a:pt x="31750" y="635"/>
                    </a:lnTo>
                    <a:lnTo>
                      <a:pt x="36195" y="3810"/>
                    </a:lnTo>
                    <a:lnTo>
                      <a:pt x="39370" y="1270"/>
                    </a:lnTo>
                    <a:lnTo>
                      <a:pt x="43815" y="2540"/>
                    </a:lnTo>
                    <a:lnTo>
                      <a:pt x="46990" y="7620"/>
                    </a:lnTo>
                    <a:lnTo>
                      <a:pt x="50800" y="4445"/>
                    </a:lnTo>
                    <a:lnTo>
                      <a:pt x="57785" y="6985"/>
                    </a:lnTo>
                    <a:lnTo>
                      <a:pt x="62865" y="5080"/>
                    </a:lnTo>
                    <a:lnTo>
                      <a:pt x="64135" y="6985"/>
                    </a:lnTo>
                    <a:lnTo>
                      <a:pt x="71755" y="6350"/>
                    </a:lnTo>
                    <a:lnTo>
                      <a:pt x="78105" y="8255"/>
                    </a:lnTo>
                    <a:lnTo>
                      <a:pt x="82550" y="7620"/>
                    </a:lnTo>
                    <a:lnTo>
                      <a:pt x="88900" y="13335"/>
                    </a:lnTo>
                    <a:lnTo>
                      <a:pt x="97790" y="13335"/>
                    </a:lnTo>
                    <a:lnTo>
                      <a:pt x="99695" y="16510"/>
                    </a:lnTo>
                    <a:lnTo>
                      <a:pt x="102870" y="14605"/>
                    </a:lnTo>
                    <a:lnTo>
                      <a:pt x="106680" y="14605"/>
                    </a:lnTo>
                    <a:lnTo>
                      <a:pt x="105410" y="22860"/>
                    </a:lnTo>
                    <a:lnTo>
                      <a:pt x="99060" y="32385"/>
                    </a:lnTo>
                    <a:lnTo>
                      <a:pt x="99695" y="36195"/>
                    </a:lnTo>
                    <a:lnTo>
                      <a:pt x="108585" y="43815"/>
                    </a:lnTo>
                    <a:lnTo>
                      <a:pt x="113030" y="43815"/>
                    </a:lnTo>
                    <a:lnTo>
                      <a:pt x="116840" y="47625"/>
                    </a:lnTo>
                    <a:lnTo>
                      <a:pt x="114300" y="51435"/>
                    </a:lnTo>
                    <a:lnTo>
                      <a:pt x="109220" y="48260"/>
                    </a:lnTo>
                    <a:lnTo>
                      <a:pt x="106045" y="50165"/>
                    </a:lnTo>
                    <a:lnTo>
                      <a:pt x="106045" y="57150"/>
                    </a:lnTo>
                    <a:lnTo>
                      <a:pt x="113030" y="65405"/>
                    </a:lnTo>
                    <a:lnTo>
                      <a:pt x="110490" y="67945"/>
                    </a:lnTo>
                    <a:lnTo>
                      <a:pt x="105410" y="66040"/>
                    </a:lnTo>
                    <a:lnTo>
                      <a:pt x="99060" y="61595"/>
                    </a:lnTo>
                    <a:lnTo>
                      <a:pt x="95250" y="64770"/>
                    </a:lnTo>
                    <a:lnTo>
                      <a:pt x="95250" y="69215"/>
                    </a:lnTo>
                    <a:lnTo>
                      <a:pt x="100965" y="73025"/>
                    </a:lnTo>
                    <a:lnTo>
                      <a:pt x="102870" y="77470"/>
                    </a:lnTo>
                    <a:lnTo>
                      <a:pt x="98425" y="80010"/>
                    </a:lnTo>
                    <a:lnTo>
                      <a:pt x="93980" y="80010"/>
                    </a:lnTo>
                    <a:lnTo>
                      <a:pt x="91440" y="86360"/>
                    </a:lnTo>
                    <a:lnTo>
                      <a:pt x="91440" y="94615"/>
                    </a:lnTo>
                    <a:lnTo>
                      <a:pt x="87630" y="101600"/>
                    </a:lnTo>
                    <a:lnTo>
                      <a:pt x="84455" y="102870"/>
                    </a:lnTo>
                    <a:lnTo>
                      <a:pt x="78105" y="93980"/>
                    </a:lnTo>
                    <a:lnTo>
                      <a:pt x="74930" y="95885"/>
                    </a:lnTo>
                    <a:lnTo>
                      <a:pt x="62865" y="93980"/>
                    </a:lnTo>
                    <a:lnTo>
                      <a:pt x="59055" y="9334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35" name="Freeform 24">
                <a:extLst>
                  <a:ext uri="{FF2B5EF4-FFF2-40B4-BE49-F238E27FC236}">
                    <a16:creationId xmlns:a16="http://schemas.microsoft.com/office/drawing/2014/main" id="{CD4B13B0-8205-2C8E-FD36-7CB106CE94B8}"/>
                  </a:ext>
                </a:extLst>
              </p:cNvPr>
              <p:cNvSpPr/>
              <p:nvPr/>
            </p:nvSpPr>
            <p:spPr>
              <a:xfrm>
                <a:off x="9574974" y="4703963"/>
                <a:ext cx="308131" cy="194722"/>
              </a:xfrm>
              <a:custGeom>
                <a:avLst/>
                <a:gdLst>
                  <a:gd name="connsiteX0" fmla="*/ 2540 w 91440"/>
                  <a:gd name="connsiteY0" fmla="*/ 57785 h 57785"/>
                  <a:gd name="connsiteX1" fmla="*/ 13970 w 91440"/>
                  <a:gd name="connsiteY1" fmla="*/ 57150 h 57785"/>
                  <a:gd name="connsiteX2" fmla="*/ 21590 w 91440"/>
                  <a:gd name="connsiteY2" fmla="*/ 51435 h 57785"/>
                  <a:gd name="connsiteX3" fmla="*/ 27940 w 91440"/>
                  <a:gd name="connsiteY3" fmla="*/ 49530 h 57785"/>
                  <a:gd name="connsiteX4" fmla="*/ 40005 w 91440"/>
                  <a:gd name="connsiteY4" fmla="*/ 55245 h 57785"/>
                  <a:gd name="connsiteX5" fmla="*/ 46355 w 91440"/>
                  <a:gd name="connsiteY5" fmla="*/ 54610 h 57785"/>
                  <a:gd name="connsiteX6" fmla="*/ 48260 w 91440"/>
                  <a:gd name="connsiteY6" fmla="*/ 43815 h 57785"/>
                  <a:gd name="connsiteX7" fmla="*/ 57785 w 91440"/>
                  <a:gd name="connsiteY7" fmla="*/ 38735 h 57785"/>
                  <a:gd name="connsiteX8" fmla="*/ 59055 w 91440"/>
                  <a:gd name="connsiteY8" fmla="*/ 30480 h 57785"/>
                  <a:gd name="connsiteX9" fmla="*/ 78105 w 91440"/>
                  <a:gd name="connsiteY9" fmla="*/ 20955 h 57785"/>
                  <a:gd name="connsiteX10" fmla="*/ 91440 w 91440"/>
                  <a:gd name="connsiteY10" fmla="*/ 20955 h 57785"/>
                  <a:gd name="connsiteX11" fmla="*/ 90170 w 91440"/>
                  <a:gd name="connsiteY11" fmla="*/ 8890 h 57785"/>
                  <a:gd name="connsiteX12" fmla="*/ 82550 w 91440"/>
                  <a:gd name="connsiteY12" fmla="*/ 0 h 57785"/>
                  <a:gd name="connsiteX13" fmla="*/ 74930 w 91440"/>
                  <a:gd name="connsiteY13" fmla="*/ 2540 h 57785"/>
                  <a:gd name="connsiteX14" fmla="*/ 60960 w 91440"/>
                  <a:gd name="connsiteY14" fmla="*/ 10160 h 57785"/>
                  <a:gd name="connsiteX15" fmla="*/ 57785 w 91440"/>
                  <a:gd name="connsiteY15" fmla="*/ 10160 h 57785"/>
                  <a:gd name="connsiteX16" fmla="*/ 53340 w 91440"/>
                  <a:gd name="connsiteY16" fmla="*/ 10160 h 57785"/>
                  <a:gd name="connsiteX17" fmla="*/ 46355 w 91440"/>
                  <a:gd name="connsiteY17" fmla="*/ 13970 h 57785"/>
                  <a:gd name="connsiteX18" fmla="*/ 39370 w 91440"/>
                  <a:gd name="connsiteY18" fmla="*/ 13970 h 57785"/>
                  <a:gd name="connsiteX19" fmla="*/ 32385 w 91440"/>
                  <a:gd name="connsiteY19" fmla="*/ 16510 h 57785"/>
                  <a:gd name="connsiteX20" fmla="*/ 27940 w 91440"/>
                  <a:gd name="connsiteY20" fmla="*/ 12065 h 57785"/>
                  <a:gd name="connsiteX21" fmla="*/ 13970 w 91440"/>
                  <a:gd name="connsiteY21" fmla="*/ 12065 h 57785"/>
                  <a:gd name="connsiteX22" fmla="*/ 9525 w 91440"/>
                  <a:gd name="connsiteY22" fmla="*/ 11430 h 57785"/>
                  <a:gd name="connsiteX23" fmla="*/ 1905 w 91440"/>
                  <a:gd name="connsiteY23" fmla="*/ 21590 h 57785"/>
                  <a:gd name="connsiteX24" fmla="*/ 4445 w 91440"/>
                  <a:gd name="connsiteY24" fmla="*/ 26670 h 57785"/>
                  <a:gd name="connsiteX25" fmla="*/ 0 w 91440"/>
                  <a:gd name="connsiteY25" fmla="*/ 33020 h 57785"/>
                  <a:gd name="connsiteX26" fmla="*/ 1905 w 91440"/>
                  <a:gd name="connsiteY26" fmla="*/ 43815 h 57785"/>
                  <a:gd name="connsiteX27" fmla="*/ 2540 w 91440"/>
                  <a:gd name="connsiteY27" fmla="*/ 43815 h 57785"/>
                  <a:gd name="connsiteX28" fmla="*/ 8255 w 91440"/>
                  <a:gd name="connsiteY28" fmla="*/ 46355 h 57785"/>
                  <a:gd name="connsiteX29" fmla="*/ 8255 w 91440"/>
                  <a:gd name="connsiteY29" fmla="*/ 50800 h 57785"/>
                  <a:gd name="connsiteX30" fmla="*/ 3175 w 91440"/>
                  <a:gd name="connsiteY30" fmla="*/ 52070 h 57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1440" h="57785">
                    <a:moveTo>
                      <a:pt x="2540" y="57785"/>
                    </a:moveTo>
                    <a:lnTo>
                      <a:pt x="13970" y="57150"/>
                    </a:lnTo>
                    <a:lnTo>
                      <a:pt x="21590" y="51435"/>
                    </a:lnTo>
                    <a:lnTo>
                      <a:pt x="27940" y="49530"/>
                    </a:lnTo>
                    <a:lnTo>
                      <a:pt x="40005" y="55245"/>
                    </a:lnTo>
                    <a:lnTo>
                      <a:pt x="46355" y="54610"/>
                    </a:lnTo>
                    <a:lnTo>
                      <a:pt x="48260" y="43815"/>
                    </a:lnTo>
                    <a:lnTo>
                      <a:pt x="57785" y="38735"/>
                    </a:lnTo>
                    <a:lnTo>
                      <a:pt x="59055" y="30480"/>
                    </a:lnTo>
                    <a:lnTo>
                      <a:pt x="78105" y="20955"/>
                    </a:lnTo>
                    <a:lnTo>
                      <a:pt x="91440" y="20955"/>
                    </a:lnTo>
                    <a:lnTo>
                      <a:pt x="90170" y="8890"/>
                    </a:lnTo>
                    <a:lnTo>
                      <a:pt x="82550" y="0"/>
                    </a:lnTo>
                    <a:lnTo>
                      <a:pt x="74930" y="2540"/>
                    </a:lnTo>
                    <a:lnTo>
                      <a:pt x="60960" y="10160"/>
                    </a:lnTo>
                    <a:lnTo>
                      <a:pt x="57785" y="10160"/>
                    </a:lnTo>
                    <a:lnTo>
                      <a:pt x="53340" y="10160"/>
                    </a:lnTo>
                    <a:lnTo>
                      <a:pt x="46355" y="13970"/>
                    </a:lnTo>
                    <a:lnTo>
                      <a:pt x="39370" y="13970"/>
                    </a:lnTo>
                    <a:lnTo>
                      <a:pt x="32385" y="16510"/>
                    </a:lnTo>
                    <a:lnTo>
                      <a:pt x="27940" y="12065"/>
                    </a:lnTo>
                    <a:lnTo>
                      <a:pt x="13970" y="12065"/>
                    </a:lnTo>
                    <a:lnTo>
                      <a:pt x="9525" y="11430"/>
                    </a:lnTo>
                    <a:lnTo>
                      <a:pt x="1905" y="21590"/>
                    </a:lnTo>
                    <a:lnTo>
                      <a:pt x="4445" y="26670"/>
                    </a:lnTo>
                    <a:lnTo>
                      <a:pt x="0" y="33020"/>
                    </a:lnTo>
                    <a:lnTo>
                      <a:pt x="1905" y="43815"/>
                    </a:lnTo>
                    <a:lnTo>
                      <a:pt x="2540" y="43815"/>
                    </a:lnTo>
                    <a:lnTo>
                      <a:pt x="8255" y="46355"/>
                    </a:lnTo>
                    <a:lnTo>
                      <a:pt x="8255" y="50800"/>
                    </a:lnTo>
                    <a:lnTo>
                      <a:pt x="3175" y="5207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36" name="Freeform 25">
                <a:extLst>
                  <a:ext uri="{FF2B5EF4-FFF2-40B4-BE49-F238E27FC236}">
                    <a16:creationId xmlns:a16="http://schemas.microsoft.com/office/drawing/2014/main" id="{1D0B4B74-7D93-5871-2DA4-EFFA4B2C725D}"/>
                  </a:ext>
                </a:extLst>
              </p:cNvPr>
              <p:cNvSpPr/>
              <p:nvPr/>
            </p:nvSpPr>
            <p:spPr>
              <a:xfrm>
                <a:off x="9176970" y="4406530"/>
                <a:ext cx="731807" cy="353067"/>
              </a:xfrm>
              <a:custGeom>
                <a:avLst/>
                <a:gdLst>
                  <a:gd name="connsiteX0" fmla="*/ 127635 w 217169"/>
                  <a:gd name="connsiteY0" fmla="*/ 99695 h 104775"/>
                  <a:gd name="connsiteX1" fmla="*/ 132080 w 217169"/>
                  <a:gd name="connsiteY1" fmla="*/ 100330 h 104775"/>
                  <a:gd name="connsiteX2" fmla="*/ 146050 w 217169"/>
                  <a:gd name="connsiteY2" fmla="*/ 100330 h 104775"/>
                  <a:gd name="connsiteX3" fmla="*/ 150495 w 217169"/>
                  <a:gd name="connsiteY3" fmla="*/ 104775 h 104775"/>
                  <a:gd name="connsiteX4" fmla="*/ 157480 w 217169"/>
                  <a:gd name="connsiteY4" fmla="*/ 102235 h 104775"/>
                  <a:gd name="connsiteX5" fmla="*/ 164465 w 217169"/>
                  <a:gd name="connsiteY5" fmla="*/ 102235 h 104775"/>
                  <a:gd name="connsiteX6" fmla="*/ 171450 w 217169"/>
                  <a:gd name="connsiteY6" fmla="*/ 98425 h 104775"/>
                  <a:gd name="connsiteX7" fmla="*/ 175895 w 217169"/>
                  <a:gd name="connsiteY7" fmla="*/ 98425 h 104775"/>
                  <a:gd name="connsiteX8" fmla="*/ 179070 w 217169"/>
                  <a:gd name="connsiteY8" fmla="*/ 98425 h 104775"/>
                  <a:gd name="connsiteX9" fmla="*/ 193040 w 217169"/>
                  <a:gd name="connsiteY9" fmla="*/ 90805 h 104775"/>
                  <a:gd name="connsiteX10" fmla="*/ 201930 w 217169"/>
                  <a:gd name="connsiteY10" fmla="*/ 87630 h 104775"/>
                  <a:gd name="connsiteX11" fmla="*/ 207010 w 217169"/>
                  <a:gd name="connsiteY11" fmla="*/ 81915 h 104775"/>
                  <a:gd name="connsiteX12" fmla="*/ 203200 w 217169"/>
                  <a:gd name="connsiteY12" fmla="*/ 76200 h 104775"/>
                  <a:gd name="connsiteX13" fmla="*/ 203835 w 217169"/>
                  <a:gd name="connsiteY13" fmla="*/ 69850 h 104775"/>
                  <a:gd name="connsiteX14" fmla="*/ 207010 w 217169"/>
                  <a:gd name="connsiteY14" fmla="*/ 62865 h 104775"/>
                  <a:gd name="connsiteX15" fmla="*/ 201295 w 217169"/>
                  <a:gd name="connsiteY15" fmla="*/ 56515 h 104775"/>
                  <a:gd name="connsiteX16" fmla="*/ 202565 w 217169"/>
                  <a:gd name="connsiteY16" fmla="*/ 53340 h 104775"/>
                  <a:gd name="connsiteX17" fmla="*/ 215900 w 217169"/>
                  <a:gd name="connsiteY17" fmla="*/ 53975 h 104775"/>
                  <a:gd name="connsiteX18" fmla="*/ 217170 w 217169"/>
                  <a:gd name="connsiteY18" fmla="*/ 47625 h 104775"/>
                  <a:gd name="connsiteX19" fmla="*/ 216535 w 217169"/>
                  <a:gd name="connsiteY19" fmla="*/ 41275 h 104775"/>
                  <a:gd name="connsiteX20" fmla="*/ 213995 w 217169"/>
                  <a:gd name="connsiteY20" fmla="*/ 24130 h 104775"/>
                  <a:gd name="connsiteX21" fmla="*/ 214630 w 217169"/>
                  <a:gd name="connsiteY21" fmla="*/ 13970 h 104775"/>
                  <a:gd name="connsiteX22" fmla="*/ 202565 w 217169"/>
                  <a:gd name="connsiteY22" fmla="*/ 11430 h 104775"/>
                  <a:gd name="connsiteX23" fmla="*/ 196850 w 217169"/>
                  <a:gd name="connsiteY23" fmla="*/ 6985 h 104775"/>
                  <a:gd name="connsiteX24" fmla="*/ 188595 w 217169"/>
                  <a:gd name="connsiteY24" fmla="*/ 8890 h 104775"/>
                  <a:gd name="connsiteX25" fmla="*/ 179705 w 217169"/>
                  <a:gd name="connsiteY25" fmla="*/ 8255 h 104775"/>
                  <a:gd name="connsiteX26" fmla="*/ 172085 w 217169"/>
                  <a:gd name="connsiteY26" fmla="*/ 3175 h 104775"/>
                  <a:gd name="connsiteX27" fmla="*/ 160655 w 217169"/>
                  <a:gd name="connsiteY27" fmla="*/ 2540 h 104775"/>
                  <a:gd name="connsiteX28" fmla="*/ 154305 w 217169"/>
                  <a:gd name="connsiteY28" fmla="*/ 0 h 104775"/>
                  <a:gd name="connsiteX29" fmla="*/ 151765 w 217169"/>
                  <a:gd name="connsiteY29" fmla="*/ 5715 h 104775"/>
                  <a:gd name="connsiteX30" fmla="*/ 148590 w 217169"/>
                  <a:gd name="connsiteY30" fmla="*/ 8890 h 104775"/>
                  <a:gd name="connsiteX31" fmla="*/ 148590 w 217169"/>
                  <a:gd name="connsiteY31" fmla="*/ 13335 h 104775"/>
                  <a:gd name="connsiteX32" fmla="*/ 139700 w 217169"/>
                  <a:gd name="connsiteY32" fmla="*/ 13970 h 104775"/>
                  <a:gd name="connsiteX33" fmla="*/ 137160 w 217169"/>
                  <a:gd name="connsiteY33" fmla="*/ 17780 h 104775"/>
                  <a:gd name="connsiteX34" fmla="*/ 121285 w 217169"/>
                  <a:gd name="connsiteY34" fmla="*/ 8255 h 104775"/>
                  <a:gd name="connsiteX35" fmla="*/ 116840 w 217169"/>
                  <a:gd name="connsiteY35" fmla="*/ 8255 h 104775"/>
                  <a:gd name="connsiteX36" fmla="*/ 115570 w 217169"/>
                  <a:gd name="connsiteY36" fmla="*/ 13970 h 104775"/>
                  <a:gd name="connsiteX37" fmla="*/ 116205 w 217169"/>
                  <a:gd name="connsiteY37" fmla="*/ 19685 h 104775"/>
                  <a:gd name="connsiteX38" fmla="*/ 111125 w 217169"/>
                  <a:gd name="connsiteY38" fmla="*/ 19685 h 104775"/>
                  <a:gd name="connsiteX39" fmla="*/ 107315 w 217169"/>
                  <a:gd name="connsiteY39" fmla="*/ 26035 h 104775"/>
                  <a:gd name="connsiteX40" fmla="*/ 100330 w 217169"/>
                  <a:gd name="connsiteY40" fmla="*/ 29845 h 104775"/>
                  <a:gd name="connsiteX41" fmla="*/ 92075 w 217169"/>
                  <a:gd name="connsiteY41" fmla="*/ 40005 h 104775"/>
                  <a:gd name="connsiteX42" fmla="*/ 92075 w 217169"/>
                  <a:gd name="connsiteY42" fmla="*/ 44450 h 104775"/>
                  <a:gd name="connsiteX43" fmla="*/ 99695 w 217169"/>
                  <a:gd name="connsiteY43" fmla="*/ 48260 h 104775"/>
                  <a:gd name="connsiteX44" fmla="*/ 100330 w 217169"/>
                  <a:gd name="connsiteY44" fmla="*/ 53975 h 104775"/>
                  <a:gd name="connsiteX45" fmla="*/ 97155 w 217169"/>
                  <a:gd name="connsiteY45" fmla="*/ 55880 h 104775"/>
                  <a:gd name="connsiteX46" fmla="*/ 90170 w 217169"/>
                  <a:gd name="connsiteY46" fmla="*/ 52070 h 104775"/>
                  <a:gd name="connsiteX47" fmla="*/ 83185 w 217169"/>
                  <a:gd name="connsiteY47" fmla="*/ 53975 h 104775"/>
                  <a:gd name="connsiteX48" fmla="*/ 76200 w 217169"/>
                  <a:gd name="connsiteY48" fmla="*/ 52070 h 104775"/>
                  <a:gd name="connsiteX49" fmla="*/ 71120 w 217169"/>
                  <a:gd name="connsiteY49" fmla="*/ 52705 h 104775"/>
                  <a:gd name="connsiteX50" fmla="*/ 61595 w 217169"/>
                  <a:gd name="connsiteY50" fmla="*/ 59055 h 104775"/>
                  <a:gd name="connsiteX51" fmla="*/ 55880 w 217169"/>
                  <a:gd name="connsiteY51" fmla="*/ 60325 h 104775"/>
                  <a:gd name="connsiteX52" fmla="*/ 50800 w 217169"/>
                  <a:gd name="connsiteY52" fmla="*/ 59055 h 104775"/>
                  <a:gd name="connsiteX53" fmla="*/ 45720 w 217169"/>
                  <a:gd name="connsiteY53" fmla="*/ 60325 h 104775"/>
                  <a:gd name="connsiteX54" fmla="*/ 41275 w 217169"/>
                  <a:gd name="connsiteY54" fmla="*/ 57150 h 104775"/>
                  <a:gd name="connsiteX55" fmla="*/ 32385 w 217169"/>
                  <a:gd name="connsiteY55" fmla="*/ 55880 h 104775"/>
                  <a:gd name="connsiteX56" fmla="*/ 24130 w 217169"/>
                  <a:gd name="connsiteY56" fmla="*/ 57150 h 104775"/>
                  <a:gd name="connsiteX57" fmla="*/ 24765 w 217169"/>
                  <a:gd name="connsiteY57" fmla="*/ 61595 h 104775"/>
                  <a:gd name="connsiteX58" fmla="*/ 22860 w 217169"/>
                  <a:gd name="connsiteY58" fmla="*/ 63500 h 104775"/>
                  <a:gd name="connsiteX59" fmla="*/ 15240 w 217169"/>
                  <a:gd name="connsiteY59" fmla="*/ 61595 h 104775"/>
                  <a:gd name="connsiteX60" fmla="*/ 10795 w 217169"/>
                  <a:gd name="connsiteY60" fmla="*/ 57150 h 104775"/>
                  <a:gd name="connsiteX61" fmla="*/ 5080 w 217169"/>
                  <a:gd name="connsiteY61" fmla="*/ 59055 h 104775"/>
                  <a:gd name="connsiteX62" fmla="*/ 1905 w 217169"/>
                  <a:gd name="connsiteY62" fmla="*/ 60960 h 104775"/>
                  <a:gd name="connsiteX63" fmla="*/ 0 w 217169"/>
                  <a:gd name="connsiteY63" fmla="*/ 60960 h 104775"/>
                  <a:gd name="connsiteX64" fmla="*/ 3810 w 217169"/>
                  <a:gd name="connsiteY64" fmla="*/ 63500 h 104775"/>
                  <a:gd name="connsiteX65" fmla="*/ 3810 w 217169"/>
                  <a:gd name="connsiteY65" fmla="*/ 67945 h 104775"/>
                  <a:gd name="connsiteX66" fmla="*/ 6985 w 217169"/>
                  <a:gd name="connsiteY66" fmla="*/ 70485 h 104775"/>
                  <a:gd name="connsiteX67" fmla="*/ 6985 w 217169"/>
                  <a:gd name="connsiteY67" fmla="*/ 76835 h 104775"/>
                  <a:gd name="connsiteX68" fmla="*/ 12065 w 217169"/>
                  <a:gd name="connsiteY68" fmla="*/ 76835 h 104775"/>
                  <a:gd name="connsiteX69" fmla="*/ 15875 w 217169"/>
                  <a:gd name="connsiteY69" fmla="*/ 74930 h 104775"/>
                  <a:gd name="connsiteX70" fmla="*/ 22225 w 217169"/>
                  <a:gd name="connsiteY70" fmla="*/ 81280 h 104775"/>
                  <a:gd name="connsiteX71" fmla="*/ 27305 w 217169"/>
                  <a:gd name="connsiteY71" fmla="*/ 76835 h 104775"/>
                  <a:gd name="connsiteX72" fmla="*/ 32385 w 217169"/>
                  <a:gd name="connsiteY72" fmla="*/ 76835 h 104775"/>
                  <a:gd name="connsiteX73" fmla="*/ 34925 w 217169"/>
                  <a:gd name="connsiteY73" fmla="*/ 81915 h 104775"/>
                  <a:gd name="connsiteX74" fmla="*/ 34925 w 217169"/>
                  <a:gd name="connsiteY74" fmla="*/ 81280 h 104775"/>
                  <a:gd name="connsiteX75" fmla="*/ 45720 w 217169"/>
                  <a:gd name="connsiteY75" fmla="*/ 86360 h 104775"/>
                  <a:gd name="connsiteX76" fmla="*/ 61595 w 217169"/>
                  <a:gd name="connsiteY76" fmla="*/ 76835 h 104775"/>
                  <a:gd name="connsiteX77" fmla="*/ 68580 w 217169"/>
                  <a:gd name="connsiteY77" fmla="*/ 78105 h 104775"/>
                  <a:gd name="connsiteX78" fmla="*/ 79375 w 217169"/>
                  <a:gd name="connsiteY78" fmla="*/ 77470 h 104775"/>
                  <a:gd name="connsiteX79" fmla="*/ 78105 w 217169"/>
                  <a:gd name="connsiteY79" fmla="*/ 83820 h 104775"/>
                  <a:gd name="connsiteX80" fmla="*/ 93345 w 217169"/>
                  <a:gd name="connsiteY80" fmla="*/ 92710 h 104775"/>
                  <a:gd name="connsiteX81" fmla="*/ 112395 w 217169"/>
                  <a:gd name="connsiteY81" fmla="*/ 96520 h 104775"/>
                  <a:gd name="connsiteX82" fmla="*/ 123190 w 217169"/>
                  <a:gd name="connsiteY82" fmla="*/ 95250 h 104775"/>
                  <a:gd name="connsiteX83" fmla="*/ 127635 w 217169"/>
                  <a:gd name="connsiteY83" fmla="*/ 9969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17169" h="104775">
                    <a:moveTo>
                      <a:pt x="127635" y="99695"/>
                    </a:moveTo>
                    <a:lnTo>
                      <a:pt x="132080" y="100330"/>
                    </a:lnTo>
                    <a:lnTo>
                      <a:pt x="146050" y="100330"/>
                    </a:lnTo>
                    <a:lnTo>
                      <a:pt x="150495" y="104775"/>
                    </a:lnTo>
                    <a:lnTo>
                      <a:pt x="157480" y="102235"/>
                    </a:lnTo>
                    <a:lnTo>
                      <a:pt x="164465" y="102235"/>
                    </a:lnTo>
                    <a:lnTo>
                      <a:pt x="171450" y="98425"/>
                    </a:lnTo>
                    <a:lnTo>
                      <a:pt x="175895" y="98425"/>
                    </a:lnTo>
                    <a:lnTo>
                      <a:pt x="179070" y="98425"/>
                    </a:lnTo>
                    <a:lnTo>
                      <a:pt x="193040" y="90805"/>
                    </a:lnTo>
                    <a:lnTo>
                      <a:pt x="201930" y="87630"/>
                    </a:lnTo>
                    <a:lnTo>
                      <a:pt x="207010" y="81915"/>
                    </a:lnTo>
                    <a:lnTo>
                      <a:pt x="203200" y="76200"/>
                    </a:lnTo>
                    <a:lnTo>
                      <a:pt x="203835" y="69850"/>
                    </a:lnTo>
                    <a:lnTo>
                      <a:pt x="207010" y="62865"/>
                    </a:lnTo>
                    <a:lnTo>
                      <a:pt x="201295" y="56515"/>
                    </a:lnTo>
                    <a:lnTo>
                      <a:pt x="202565" y="53340"/>
                    </a:lnTo>
                    <a:lnTo>
                      <a:pt x="215900" y="53975"/>
                    </a:lnTo>
                    <a:lnTo>
                      <a:pt x="217170" y="47625"/>
                    </a:lnTo>
                    <a:lnTo>
                      <a:pt x="216535" y="41275"/>
                    </a:lnTo>
                    <a:lnTo>
                      <a:pt x="213995" y="24130"/>
                    </a:lnTo>
                    <a:lnTo>
                      <a:pt x="214630" y="13970"/>
                    </a:lnTo>
                    <a:lnTo>
                      <a:pt x="202565" y="11430"/>
                    </a:lnTo>
                    <a:lnTo>
                      <a:pt x="196850" y="6985"/>
                    </a:lnTo>
                    <a:lnTo>
                      <a:pt x="188595" y="8890"/>
                    </a:lnTo>
                    <a:lnTo>
                      <a:pt x="179705" y="8255"/>
                    </a:lnTo>
                    <a:lnTo>
                      <a:pt x="172085" y="3175"/>
                    </a:lnTo>
                    <a:lnTo>
                      <a:pt x="160655" y="2540"/>
                    </a:lnTo>
                    <a:lnTo>
                      <a:pt x="154305" y="0"/>
                    </a:lnTo>
                    <a:lnTo>
                      <a:pt x="151765" y="5715"/>
                    </a:lnTo>
                    <a:lnTo>
                      <a:pt x="148590" y="8890"/>
                    </a:lnTo>
                    <a:lnTo>
                      <a:pt x="148590" y="13335"/>
                    </a:lnTo>
                    <a:lnTo>
                      <a:pt x="139700" y="13970"/>
                    </a:lnTo>
                    <a:lnTo>
                      <a:pt x="137160" y="17780"/>
                    </a:lnTo>
                    <a:lnTo>
                      <a:pt x="121285" y="8255"/>
                    </a:lnTo>
                    <a:lnTo>
                      <a:pt x="116840" y="8255"/>
                    </a:lnTo>
                    <a:lnTo>
                      <a:pt x="115570" y="13970"/>
                    </a:lnTo>
                    <a:lnTo>
                      <a:pt x="116205" y="19685"/>
                    </a:lnTo>
                    <a:lnTo>
                      <a:pt x="111125" y="19685"/>
                    </a:lnTo>
                    <a:lnTo>
                      <a:pt x="107315" y="26035"/>
                    </a:lnTo>
                    <a:lnTo>
                      <a:pt x="100330" y="29845"/>
                    </a:lnTo>
                    <a:lnTo>
                      <a:pt x="92075" y="40005"/>
                    </a:lnTo>
                    <a:lnTo>
                      <a:pt x="92075" y="44450"/>
                    </a:lnTo>
                    <a:lnTo>
                      <a:pt x="99695" y="48260"/>
                    </a:lnTo>
                    <a:lnTo>
                      <a:pt x="100330" y="53975"/>
                    </a:lnTo>
                    <a:lnTo>
                      <a:pt x="97155" y="55880"/>
                    </a:lnTo>
                    <a:lnTo>
                      <a:pt x="90170" y="52070"/>
                    </a:lnTo>
                    <a:lnTo>
                      <a:pt x="83185" y="53975"/>
                    </a:lnTo>
                    <a:lnTo>
                      <a:pt x="76200" y="52070"/>
                    </a:lnTo>
                    <a:lnTo>
                      <a:pt x="71120" y="52705"/>
                    </a:lnTo>
                    <a:lnTo>
                      <a:pt x="61595" y="59055"/>
                    </a:lnTo>
                    <a:lnTo>
                      <a:pt x="55880" y="60325"/>
                    </a:lnTo>
                    <a:lnTo>
                      <a:pt x="50800" y="59055"/>
                    </a:lnTo>
                    <a:lnTo>
                      <a:pt x="45720" y="60325"/>
                    </a:lnTo>
                    <a:lnTo>
                      <a:pt x="41275" y="57150"/>
                    </a:lnTo>
                    <a:lnTo>
                      <a:pt x="32385" y="55880"/>
                    </a:lnTo>
                    <a:lnTo>
                      <a:pt x="24130" y="57150"/>
                    </a:lnTo>
                    <a:lnTo>
                      <a:pt x="24765" y="61595"/>
                    </a:lnTo>
                    <a:lnTo>
                      <a:pt x="22860" y="63500"/>
                    </a:lnTo>
                    <a:lnTo>
                      <a:pt x="15240" y="61595"/>
                    </a:lnTo>
                    <a:lnTo>
                      <a:pt x="10795" y="57150"/>
                    </a:lnTo>
                    <a:lnTo>
                      <a:pt x="5080" y="59055"/>
                    </a:lnTo>
                    <a:lnTo>
                      <a:pt x="1905" y="60960"/>
                    </a:lnTo>
                    <a:lnTo>
                      <a:pt x="0" y="60960"/>
                    </a:lnTo>
                    <a:lnTo>
                      <a:pt x="3810" y="63500"/>
                    </a:lnTo>
                    <a:lnTo>
                      <a:pt x="3810" y="67945"/>
                    </a:lnTo>
                    <a:lnTo>
                      <a:pt x="6985" y="70485"/>
                    </a:lnTo>
                    <a:lnTo>
                      <a:pt x="6985" y="76835"/>
                    </a:lnTo>
                    <a:lnTo>
                      <a:pt x="12065" y="76835"/>
                    </a:lnTo>
                    <a:lnTo>
                      <a:pt x="15875" y="74930"/>
                    </a:lnTo>
                    <a:lnTo>
                      <a:pt x="22225" y="81280"/>
                    </a:lnTo>
                    <a:lnTo>
                      <a:pt x="27305" y="76835"/>
                    </a:lnTo>
                    <a:lnTo>
                      <a:pt x="32385" y="76835"/>
                    </a:lnTo>
                    <a:lnTo>
                      <a:pt x="34925" y="81915"/>
                    </a:lnTo>
                    <a:lnTo>
                      <a:pt x="34925" y="81280"/>
                    </a:lnTo>
                    <a:lnTo>
                      <a:pt x="45720" y="86360"/>
                    </a:lnTo>
                    <a:lnTo>
                      <a:pt x="61595" y="76835"/>
                    </a:lnTo>
                    <a:lnTo>
                      <a:pt x="68580" y="78105"/>
                    </a:lnTo>
                    <a:lnTo>
                      <a:pt x="79375" y="77470"/>
                    </a:lnTo>
                    <a:lnTo>
                      <a:pt x="78105" y="83820"/>
                    </a:lnTo>
                    <a:lnTo>
                      <a:pt x="93345" y="92710"/>
                    </a:lnTo>
                    <a:lnTo>
                      <a:pt x="112395" y="96520"/>
                    </a:lnTo>
                    <a:lnTo>
                      <a:pt x="123190" y="95250"/>
                    </a:lnTo>
                    <a:lnTo>
                      <a:pt x="127635" y="9969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37" name="Freeform 26">
                <a:extLst>
                  <a:ext uri="{FF2B5EF4-FFF2-40B4-BE49-F238E27FC236}">
                    <a16:creationId xmlns:a16="http://schemas.microsoft.com/office/drawing/2014/main" id="{32C95D35-1809-B2E8-E993-099A1BD91BA9}"/>
                  </a:ext>
                </a:extLst>
              </p:cNvPr>
              <p:cNvSpPr/>
              <p:nvPr/>
            </p:nvSpPr>
            <p:spPr>
              <a:xfrm>
                <a:off x="9589952" y="3565594"/>
                <a:ext cx="965049" cy="815263"/>
              </a:xfrm>
              <a:custGeom>
                <a:avLst/>
                <a:gdLst>
                  <a:gd name="connsiteX0" fmla="*/ 172085 w 286385"/>
                  <a:gd name="connsiteY0" fmla="*/ 240665 h 241935"/>
                  <a:gd name="connsiteX1" fmla="*/ 173990 w 286385"/>
                  <a:gd name="connsiteY1" fmla="*/ 241935 h 241935"/>
                  <a:gd name="connsiteX2" fmla="*/ 179705 w 286385"/>
                  <a:gd name="connsiteY2" fmla="*/ 241300 h 241935"/>
                  <a:gd name="connsiteX3" fmla="*/ 183515 w 286385"/>
                  <a:gd name="connsiteY3" fmla="*/ 236220 h 241935"/>
                  <a:gd name="connsiteX4" fmla="*/ 187960 w 286385"/>
                  <a:gd name="connsiteY4" fmla="*/ 234315 h 241935"/>
                  <a:gd name="connsiteX5" fmla="*/ 193040 w 286385"/>
                  <a:gd name="connsiteY5" fmla="*/ 234950 h 241935"/>
                  <a:gd name="connsiteX6" fmla="*/ 200660 w 286385"/>
                  <a:gd name="connsiteY6" fmla="*/ 234950 h 241935"/>
                  <a:gd name="connsiteX7" fmla="*/ 205105 w 286385"/>
                  <a:gd name="connsiteY7" fmla="*/ 238125 h 241935"/>
                  <a:gd name="connsiteX8" fmla="*/ 208915 w 286385"/>
                  <a:gd name="connsiteY8" fmla="*/ 233680 h 241935"/>
                  <a:gd name="connsiteX9" fmla="*/ 213995 w 286385"/>
                  <a:gd name="connsiteY9" fmla="*/ 233045 h 241935"/>
                  <a:gd name="connsiteX10" fmla="*/ 219075 w 286385"/>
                  <a:gd name="connsiteY10" fmla="*/ 235585 h 241935"/>
                  <a:gd name="connsiteX11" fmla="*/ 222885 w 286385"/>
                  <a:gd name="connsiteY11" fmla="*/ 233680 h 241935"/>
                  <a:gd name="connsiteX12" fmla="*/ 234315 w 286385"/>
                  <a:gd name="connsiteY12" fmla="*/ 234315 h 241935"/>
                  <a:gd name="connsiteX13" fmla="*/ 247650 w 286385"/>
                  <a:gd name="connsiteY13" fmla="*/ 241935 h 241935"/>
                  <a:gd name="connsiteX14" fmla="*/ 254000 w 286385"/>
                  <a:gd name="connsiteY14" fmla="*/ 241935 h 241935"/>
                  <a:gd name="connsiteX15" fmla="*/ 254635 w 286385"/>
                  <a:gd name="connsiteY15" fmla="*/ 232410 h 241935"/>
                  <a:gd name="connsiteX16" fmla="*/ 253365 w 286385"/>
                  <a:gd name="connsiteY16" fmla="*/ 224155 h 241935"/>
                  <a:gd name="connsiteX17" fmla="*/ 272415 w 286385"/>
                  <a:gd name="connsiteY17" fmla="*/ 202565 h 241935"/>
                  <a:gd name="connsiteX18" fmla="*/ 274955 w 286385"/>
                  <a:gd name="connsiteY18" fmla="*/ 193040 h 241935"/>
                  <a:gd name="connsiteX19" fmla="*/ 280035 w 286385"/>
                  <a:gd name="connsiteY19" fmla="*/ 188595 h 241935"/>
                  <a:gd name="connsiteX20" fmla="*/ 285115 w 286385"/>
                  <a:gd name="connsiteY20" fmla="*/ 187960 h 241935"/>
                  <a:gd name="connsiteX21" fmla="*/ 286385 w 286385"/>
                  <a:gd name="connsiteY21" fmla="*/ 179070 h 241935"/>
                  <a:gd name="connsiteX22" fmla="*/ 284480 w 286385"/>
                  <a:gd name="connsiteY22" fmla="*/ 175260 h 241935"/>
                  <a:gd name="connsiteX23" fmla="*/ 283210 w 286385"/>
                  <a:gd name="connsiteY23" fmla="*/ 170180 h 241935"/>
                  <a:gd name="connsiteX24" fmla="*/ 286385 w 286385"/>
                  <a:gd name="connsiteY24" fmla="*/ 167005 h 241935"/>
                  <a:gd name="connsiteX25" fmla="*/ 278765 w 286385"/>
                  <a:gd name="connsiteY25" fmla="*/ 161925 h 241935"/>
                  <a:gd name="connsiteX26" fmla="*/ 274955 w 286385"/>
                  <a:gd name="connsiteY26" fmla="*/ 153035 h 241935"/>
                  <a:gd name="connsiteX27" fmla="*/ 271145 w 286385"/>
                  <a:gd name="connsiteY27" fmla="*/ 148590 h 241935"/>
                  <a:gd name="connsiteX28" fmla="*/ 270510 w 286385"/>
                  <a:gd name="connsiteY28" fmla="*/ 134620 h 241935"/>
                  <a:gd name="connsiteX29" fmla="*/ 271780 w 286385"/>
                  <a:gd name="connsiteY29" fmla="*/ 126365 h 241935"/>
                  <a:gd name="connsiteX30" fmla="*/ 265430 w 286385"/>
                  <a:gd name="connsiteY30" fmla="*/ 116205 h 241935"/>
                  <a:gd name="connsiteX31" fmla="*/ 262890 w 286385"/>
                  <a:gd name="connsiteY31" fmla="*/ 106680 h 241935"/>
                  <a:gd name="connsiteX32" fmla="*/ 267335 w 286385"/>
                  <a:gd name="connsiteY32" fmla="*/ 99060 h 241935"/>
                  <a:gd name="connsiteX33" fmla="*/ 273685 w 286385"/>
                  <a:gd name="connsiteY33" fmla="*/ 97155 h 241935"/>
                  <a:gd name="connsiteX34" fmla="*/ 273685 w 286385"/>
                  <a:gd name="connsiteY34" fmla="*/ 77470 h 241935"/>
                  <a:gd name="connsiteX35" fmla="*/ 269875 w 286385"/>
                  <a:gd name="connsiteY35" fmla="*/ 74295 h 241935"/>
                  <a:gd name="connsiteX36" fmla="*/ 268605 w 286385"/>
                  <a:gd name="connsiteY36" fmla="*/ 66675 h 241935"/>
                  <a:gd name="connsiteX37" fmla="*/ 264160 w 286385"/>
                  <a:gd name="connsiteY37" fmla="*/ 60325 h 241935"/>
                  <a:gd name="connsiteX38" fmla="*/ 259715 w 286385"/>
                  <a:gd name="connsiteY38" fmla="*/ 45720 h 241935"/>
                  <a:gd name="connsiteX39" fmla="*/ 254000 w 286385"/>
                  <a:gd name="connsiteY39" fmla="*/ 36830 h 241935"/>
                  <a:gd name="connsiteX40" fmla="*/ 254635 w 286385"/>
                  <a:gd name="connsiteY40" fmla="*/ 29210 h 241935"/>
                  <a:gd name="connsiteX41" fmla="*/ 251460 w 286385"/>
                  <a:gd name="connsiteY41" fmla="*/ 17780 h 241935"/>
                  <a:gd name="connsiteX42" fmla="*/ 247015 w 286385"/>
                  <a:gd name="connsiteY42" fmla="*/ 17780 h 241935"/>
                  <a:gd name="connsiteX43" fmla="*/ 240030 w 286385"/>
                  <a:gd name="connsiteY43" fmla="*/ 12065 h 241935"/>
                  <a:gd name="connsiteX44" fmla="*/ 198755 w 286385"/>
                  <a:gd name="connsiteY44" fmla="*/ 15875 h 241935"/>
                  <a:gd name="connsiteX45" fmla="*/ 159385 w 286385"/>
                  <a:gd name="connsiteY45" fmla="*/ 13970 h 241935"/>
                  <a:gd name="connsiteX46" fmla="*/ 155575 w 286385"/>
                  <a:gd name="connsiteY46" fmla="*/ 15240 h 241935"/>
                  <a:gd name="connsiteX47" fmla="*/ 144780 w 286385"/>
                  <a:gd name="connsiteY47" fmla="*/ 24765 h 241935"/>
                  <a:gd name="connsiteX48" fmla="*/ 135890 w 286385"/>
                  <a:gd name="connsiteY48" fmla="*/ 26670 h 241935"/>
                  <a:gd name="connsiteX49" fmla="*/ 133985 w 286385"/>
                  <a:gd name="connsiteY49" fmla="*/ 24765 h 241935"/>
                  <a:gd name="connsiteX50" fmla="*/ 142875 w 286385"/>
                  <a:gd name="connsiteY50" fmla="*/ 19685 h 241935"/>
                  <a:gd name="connsiteX51" fmla="*/ 151130 w 286385"/>
                  <a:gd name="connsiteY51" fmla="*/ 11430 h 241935"/>
                  <a:gd name="connsiteX52" fmla="*/ 147955 w 286385"/>
                  <a:gd name="connsiteY52" fmla="*/ 11430 h 241935"/>
                  <a:gd name="connsiteX53" fmla="*/ 141605 w 286385"/>
                  <a:gd name="connsiteY53" fmla="*/ 17780 h 241935"/>
                  <a:gd name="connsiteX54" fmla="*/ 130175 w 286385"/>
                  <a:gd name="connsiteY54" fmla="*/ 23495 h 241935"/>
                  <a:gd name="connsiteX55" fmla="*/ 116205 w 286385"/>
                  <a:gd name="connsiteY55" fmla="*/ 19685 h 241935"/>
                  <a:gd name="connsiteX56" fmla="*/ 113665 w 286385"/>
                  <a:gd name="connsiteY56" fmla="*/ 12065 h 241935"/>
                  <a:gd name="connsiteX57" fmla="*/ 115570 w 286385"/>
                  <a:gd name="connsiteY57" fmla="*/ 6985 h 241935"/>
                  <a:gd name="connsiteX58" fmla="*/ 123190 w 286385"/>
                  <a:gd name="connsiteY58" fmla="*/ 8255 h 241935"/>
                  <a:gd name="connsiteX59" fmla="*/ 126365 w 286385"/>
                  <a:gd name="connsiteY59" fmla="*/ 10160 h 241935"/>
                  <a:gd name="connsiteX60" fmla="*/ 126365 w 286385"/>
                  <a:gd name="connsiteY60" fmla="*/ 8255 h 241935"/>
                  <a:gd name="connsiteX61" fmla="*/ 117475 w 286385"/>
                  <a:gd name="connsiteY61" fmla="*/ 3810 h 241935"/>
                  <a:gd name="connsiteX62" fmla="*/ 101600 w 286385"/>
                  <a:gd name="connsiteY62" fmla="*/ 0 h 241935"/>
                  <a:gd name="connsiteX63" fmla="*/ 89535 w 286385"/>
                  <a:gd name="connsiteY63" fmla="*/ 6350 h 241935"/>
                  <a:gd name="connsiteX64" fmla="*/ 80645 w 286385"/>
                  <a:gd name="connsiteY64" fmla="*/ 5715 h 241935"/>
                  <a:gd name="connsiteX65" fmla="*/ 71755 w 286385"/>
                  <a:gd name="connsiteY65" fmla="*/ 8890 h 241935"/>
                  <a:gd name="connsiteX66" fmla="*/ 66040 w 286385"/>
                  <a:gd name="connsiteY66" fmla="*/ 16510 h 241935"/>
                  <a:gd name="connsiteX67" fmla="*/ 57150 w 286385"/>
                  <a:gd name="connsiteY67" fmla="*/ 17145 h 241935"/>
                  <a:gd name="connsiteX68" fmla="*/ 51435 w 286385"/>
                  <a:gd name="connsiteY68" fmla="*/ 23495 h 241935"/>
                  <a:gd name="connsiteX69" fmla="*/ 51435 w 286385"/>
                  <a:gd name="connsiteY69" fmla="*/ 28575 h 241935"/>
                  <a:gd name="connsiteX70" fmla="*/ 41275 w 286385"/>
                  <a:gd name="connsiteY70" fmla="*/ 28575 h 241935"/>
                  <a:gd name="connsiteX71" fmla="*/ 26670 w 286385"/>
                  <a:gd name="connsiteY71" fmla="*/ 36830 h 241935"/>
                  <a:gd name="connsiteX72" fmla="*/ 17145 w 286385"/>
                  <a:gd name="connsiteY72" fmla="*/ 37465 h 241935"/>
                  <a:gd name="connsiteX73" fmla="*/ 13335 w 286385"/>
                  <a:gd name="connsiteY73" fmla="*/ 45085 h 241935"/>
                  <a:gd name="connsiteX74" fmla="*/ 10795 w 286385"/>
                  <a:gd name="connsiteY74" fmla="*/ 52705 h 241935"/>
                  <a:gd name="connsiteX75" fmla="*/ 8890 w 286385"/>
                  <a:gd name="connsiteY75" fmla="*/ 53340 h 241935"/>
                  <a:gd name="connsiteX76" fmla="*/ 9525 w 286385"/>
                  <a:gd name="connsiteY76" fmla="*/ 56515 h 241935"/>
                  <a:gd name="connsiteX77" fmla="*/ 6350 w 286385"/>
                  <a:gd name="connsiteY77" fmla="*/ 57150 h 241935"/>
                  <a:gd name="connsiteX78" fmla="*/ 9525 w 286385"/>
                  <a:gd name="connsiteY78" fmla="*/ 71120 h 241935"/>
                  <a:gd name="connsiteX79" fmla="*/ 8890 w 286385"/>
                  <a:gd name="connsiteY79" fmla="*/ 81280 h 241935"/>
                  <a:gd name="connsiteX80" fmla="*/ 0 w 286385"/>
                  <a:gd name="connsiteY80" fmla="*/ 85725 h 241935"/>
                  <a:gd name="connsiteX81" fmla="*/ 0 w 286385"/>
                  <a:gd name="connsiteY81" fmla="*/ 90170 h 241935"/>
                  <a:gd name="connsiteX82" fmla="*/ 9525 w 286385"/>
                  <a:gd name="connsiteY82" fmla="*/ 100330 h 241935"/>
                  <a:gd name="connsiteX83" fmla="*/ 8255 w 286385"/>
                  <a:gd name="connsiteY83" fmla="*/ 106680 h 241935"/>
                  <a:gd name="connsiteX84" fmla="*/ 13335 w 286385"/>
                  <a:gd name="connsiteY84" fmla="*/ 112395 h 241935"/>
                  <a:gd name="connsiteX85" fmla="*/ 13335 w 286385"/>
                  <a:gd name="connsiteY85" fmla="*/ 116840 h 241935"/>
                  <a:gd name="connsiteX86" fmla="*/ 15875 w 286385"/>
                  <a:gd name="connsiteY86" fmla="*/ 123825 h 241935"/>
                  <a:gd name="connsiteX87" fmla="*/ 13335 w 286385"/>
                  <a:gd name="connsiteY87" fmla="*/ 128905 h 241935"/>
                  <a:gd name="connsiteX88" fmla="*/ 19050 w 286385"/>
                  <a:gd name="connsiteY88" fmla="*/ 141605 h 241935"/>
                  <a:gd name="connsiteX89" fmla="*/ 22860 w 286385"/>
                  <a:gd name="connsiteY89" fmla="*/ 144145 h 241935"/>
                  <a:gd name="connsiteX90" fmla="*/ 26670 w 286385"/>
                  <a:gd name="connsiteY90" fmla="*/ 149225 h 241935"/>
                  <a:gd name="connsiteX91" fmla="*/ 27305 w 286385"/>
                  <a:gd name="connsiteY91" fmla="*/ 165735 h 241935"/>
                  <a:gd name="connsiteX92" fmla="*/ 25400 w 286385"/>
                  <a:gd name="connsiteY92" fmla="*/ 168275 h 241935"/>
                  <a:gd name="connsiteX93" fmla="*/ 27940 w 286385"/>
                  <a:gd name="connsiteY93" fmla="*/ 173355 h 241935"/>
                  <a:gd name="connsiteX94" fmla="*/ 30480 w 286385"/>
                  <a:gd name="connsiteY94" fmla="*/ 170180 h 241935"/>
                  <a:gd name="connsiteX95" fmla="*/ 35560 w 286385"/>
                  <a:gd name="connsiteY95" fmla="*/ 170815 h 241935"/>
                  <a:gd name="connsiteX96" fmla="*/ 38735 w 286385"/>
                  <a:gd name="connsiteY96" fmla="*/ 169545 h 241935"/>
                  <a:gd name="connsiteX97" fmla="*/ 51435 w 286385"/>
                  <a:gd name="connsiteY97" fmla="*/ 171450 h 241935"/>
                  <a:gd name="connsiteX98" fmla="*/ 51435 w 286385"/>
                  <a:gd name="connsiteY98" fmla="*/ 175260 h 241935"/>
                  <a:gd name="connsiteX99" fmla="*/ 56515 w 286385"/>
                  <a:gd name="connsiteY99" fmla="*/ 180340 h 241935"/>
                  <a:gd name="connsiteX100" fmla="*/ 61595 w 286385"/>
                  <a:gd name="connsiteY100" fmla="*/ 179705 h 241935"/>
                  <a:gd name="connsiteX101" fmla="*/ 66040 w 286385"/>
                  <a:gd name="connsiteY101" fmla="*/ 183515 h 241935"/>
                  <a:gd name="connsiteX102" fmla="*/ 63500 w 286385"/>
                  <a:gd name="connsiteY102" fmla="*/ 190500 h 241935"/>
                  <a:gd name="connsiteX103" fmla="*/ 65405 w 286385"/>
                  <a:gd name="connsiteY103" fmla="*/ 194310 h 241935"/>
                  <a:gd name="connsiteX104" fmla="*/ 67945 w 286385"/>
                  <a:gd name="connsiteY104" fmla="*/ 195580 h 241935"/>
                  <a:gd name="connsiteX105" fmla="*/ 67945 w 286385"/>
                  <a:gd name="connsiteY105" fmla="*/ 201930 h 241935"/>
                  <a:gd name="connsiteX106" fmla="*/ 71755 w 286385"/>
                  <a:gd name="connsiteY106" fmla="*/ 203200 h 241935"/>
                  <a:gd name="connsiteX107" fmla="*/ 74930 w 286385"/>
                  <a:gd name="connsiteY107" fmla="*/ 200025 h 241935"/>
                  <a:gd name="connsiteX108" fmla="*/ 78740 w 286385"/>
                  <a:gd name="connsiteY108" fmla="*/ 200025 h 241935"/>
                  <a:gd name="connsiteX109" fmla="*/ 71755 w 286385"/>
                  <a:gd name="connsiteY109" fmla="*/ 191135 h 241935"/>
                  <a:gd name="connsiteX110" fmla="*/ 74930 w 286385"/>
                  <a:gd name="connsiteY110" fmla="*/ 188595 h 241935"/>
                  <a:gd name="connsiteX111" fmla="*/ 89535 w 286385"/>
                  <a:gd name="connsiteY111" fmla="*/ 196850 h 241935"/>
                  <a:gd name="connsiteX112" fmla="*/ 98425 w 286385"/>
                  <a:gd name="connsiteY112" fmla="*/ 195580 h 241935"/>
                  <a:gd name="connsiteX113" fmla="*/ 97155 w 286385"/>
                  <a:gd name="connsiteY113" fmla="*/ 201295 h 241935"/>
                  <a:gd name="connsiteX114" fmla="*/ 103505 w 286385"/>
                  <a:gd name="connsiteY114" fmla="*/ 206375 h 241935"/>
                  <a:gd name="connsiteX115" fmla="*/ 115570 w 286385"/>
                  <a:gd name="connsiteY115" fmla="*/ 203835 h 241935"/>
                  <a:gd name="connsiteX116" fmla="*/ 124460 w 286385"/>
                  <a:gd name="connsiteY116" fmla="*/ 207010 h 241935"/>
                  <a:gd name="connsiteX117" fmla="*/ 143510 w 286385"/>
                  <a:gd name="connsiteY117" fmla="*/ 220345 h 241935"/>
                  <a:gd name="connsiteX118" fmla="*/ 149225 w 286385"/>
                  <a:gd name="connsiteY118" fmla="*/ 230505 h 241935"/>
                  <a:gd name="connsiteX119" fmla="*/ 154305 w 286385"/>
                  <a:gd name="connsiteY119" fmla="*/ 231140 h 241935"/>
                  <a:gd name="connsiteX120" fmla="*/ 157480 w 286385"/>
                  <a:gd name="connsiteY120" fmla="*/ 227965 h 241935"/>
                  <a:gd name="connsiteX121" fmla="*/ 165735 w 286385"/>
                  <a:gd name="connsiteY121" fmla="*/ 227965 h 241935"/>
                  <a:gd name="connsiteX122" fmla="*/ 170180 w 286385"/>
                  <a:gd name="connsiteY122" fmla="*/ 233045 h 2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286385" h="241935">
                    <a:moveTo>
                      <a:pt x="172085" y="240665"/>
                    </a:moveTo>
                    <a:lnTo>
                      <a:pt x="173990" y="241935"/>
                    </a:lnTo>
                    <a:lnTo>
                      <a:pt x="179705" y="241300"/>
                    </a:lnTo>
                    <a:lnTo>
                      <a:pt x="183515" y="236220"/>
                    </a:lnTo>
                    <a:lnTo>
                      <a:pt x="187960" y="234315"/>
                    </a:lnTo>
                    <a:lnTo>
                      <a:pt x="193040" y="234950"/>
                    </a:lnTo>
                    <a:lnTo>
                      <a:pt x="200660" y="234950"/>
                    </a:lnTo>
                    <a:lnTo>
                      <a:pt x="205105" y="238125"/>
                    </a:lnTo>
                    <a:lnTo>
                      <a:pt x="208915" y="233680"/>
                    </a:lnTo>
                    <a:lnTo>
                      <a:pt x="213995" y="233045"/>
                    </a:lnTo>
                    <a:lnTo>
                      <a:pt x="219075" y="235585"/>
                    </a:lnTo>
                    <a:lnTo>
                      <a:pt x="222885" y="233680"/>
                    </a:lnTo>
                    <a:lnTo>
                      <a:pt x="234315" y="234315"/>
                    </a:lnTo>
                    <a:lnTo>
                      <a:pt x="247650" y="241935"/>
                    </a:lnTo>
                    <a:lnTo>
                      <a:pt x="254000" y="241935"/>
                    </a:lnTo>
                    <a:lnTo>
                      <a:pt x="254635" y="232410"/>
                    </a:lnTo>
                    <a:lnTo>
                      <a:pt x="253365" y="224155"/>
                    </a:lnTo>
                    <a:lnTo>
                      <a:pt x="272415" y="202565"/>
                    </a:lnTo>
                    <a:lnTo>
                      <a:pt x="274955" y="193040"/>
                    </a:lnTo>
                    <a:lnTo>
                      <a:pt x="280035" y="188595"/>
                    </a:lnTo>
                    <a:lnTo>
                      <a:pt x="285115" y="187960"/>
                    </a:lnTo>
                    <a:lnTo>
                      <a:pt x="286385" y="179070"/>
                    </a:lnTo>
                    <a:lnTo>
                      <a:pt x="284480" y="175260"/>
                    </a:lnTo>
                    <a:lnTo>
                      <a:pt x="283210" y="170180"/>
                    </a:lnTo>
                    <a:lnTo>
                      <a:pt x="286385" y="167005"/>
                    </a:lnTo>
                    <a:lnTo>
                      <a:pt x="278765" y="161925"/>
                    </a:lnTo>
                    <a:lnTo>
                      <a:pt x="274955" y="153035"/>
                    </a:lnTo>
                    <a:lnTo>
                      <a:pt x="271145" y="148590"/>
                    </a:lnTo>
                    <a:lnTo>
                      <a:pt x="270510" y="134620"/>
                    </a:lnTo>
                    <a:lnTo>
                      <a:pt x="271780" y="126365"/>
                    </a:lnTo>
                    <a:lnTo>
                      <a:pt x="265430" y="116205"/>
                    </a:lnTo>
                    <a:lnTo>
                      <a:pt x="262890" y="106680"/>
                    </a:lnTo>
                    <a:lnTo>
                      <a:pt x="267335" y="99060"/>
                    </a:lnTo>
                    <a:lnTo>
                      <a:pt x="273685" y="97155"/>
                    </a:lnTo>
                    <a:lnTo>
                      <a:pt x="273685" y="77470"/>
                    </a:lnTo>
                    <a:lnTo>
                      <a:pt x="269875" y="74295"/>
                    </a:lnTo>
                    <a:lnTo>
                      <a:pt x="268605" y="66675"/>
                    </a:lnTo>
                    <a:lnTo>
                      <a:pt x="264160" y="60325"/>
                    </a:lnTo>
                    <a:lnTo>
                      <a:pt x="259715" y="45720"/>
                    </a:lnTo>
                    <a:lnTo>
                      <a:pt x="254000" y="36830"/>
                    </a:lnTo>
                    <a:lnTo>
                      <a:pt x="254635" y="29210"/>
                    </a:lnTo>
                    <a:lnTo>
                      <a:pt x="251460" y="17780"/>
                    </a:lnTo>
                    <a:lnTo>
                      <a:pt x="247015" y="17780"/>
                    </a:lnTo>
                    <a:lnTo>
                      <a:pt x="240030" y="12065"/>
                    </a:lnTo>
                    <a:lnTo>
                      <a:pt x="198755" y="15875"/>
                    </a:lnTo>
                    <a:lnTo>
                      <a:pt x="159385" y="13970"/>
                    </a:lnTo>
                    <a:lnTo>
                      <a:pt x="155575" y="15240"/>
                    </a:lnTo>
                    <a:lnTo>
                      <a:pt x="144780" y="24765"/>
                    </a:lnTo>
                    <a:lnTo>
                      <a:pt x="135890" y="26670"/>
                    </a:lnTo>
                    <a:lnTo>
                      <a:pt x="133985" y="24765"/>
                    </a:lnTo>
                    <a:lnTo>
                      <a:pt x="142875" y="19685"/>
                    </a:lnTo>
                    <a:lnTo>
                      <a:pt x="151130" y="11430"/>
                    </a:lnTo>
                    <a:lnTo>
                      <a:pt x="147955" y="11430"/>
                    </a:lnTo>
                    <a:lnTo>
                      <a:pt x="141605" y="17780"/>
                    </a:lnTo>
                    <a:lnTo>
                      <a:pt x="130175" y="23495"/>
                    </a:lnTo>
                    <a:lnTo>
                      <a:pt x="116205" y="19685"/>
                    </a:lnTo>
                    <a:lnTo>
                      <a:pt x="113665" y="12065"/>
                    </a:lnTo>
                    <a:lnTo>
                      <a:pt x="115570" y="6985"/>
                    </a:lnTo>
                    <a:lnTo>
                      <a:pt x="123190" y="8255"/>
                    </a:lnTo>
                    <a:lnTo>
                      <a:pt x="126365" y="10160"/>
                    </a:lnTo>
                    <a:lnTo>
                      <a:pt x="126365" y="8255"/>
                    </a:lnTo>
                    <a:lnTo>
                      <a:pt x="117475" y="3810"/>
                    </a:lnTo>
                    <a:lnTo>
                      <a:pt x="101600" y="0"/>
                    </a:lnTo>
                    <a:lnTo>
                      <a:pt x="89535" y="6350"/>
                    </a:lnTo>
                    <a:lnTo>
                      <a:pt x="80645" y="5715"/>
                    </a:lnTo>
                    <a:lnTo>
                      <a:pt x="71755" y="8890"/>
                    </a:lnTo>
                    <a:lnTo>
                      <a:pt x="66040" y="16510"/>
                    </a:lnTo>
                    <a:lnTo>
                      <a:pt x="57150" y="17145"/>
                    </a:lnTo>
                    <a:lnTo>
                      <a:pt x="51435" y="23495"/>
                    </a:lnTo>
                    <a:lnTo>
                      <a:pt x="51435" y="28575"/>
                    </a:lnTo>
                    <a:lnTo>
                      <a:pt x="41275" y="28575"/>
                    </a:lnTo>
                    <a:lnTo>
                      <a:pt x="26670" y="36830"/>
                    </a:lnTo>
                    <a:lnTo>
                      <a:pt x="17145" y="37465"/>
                    </a:lnTo>
                    <a:lnTo>
                      <a:pt x="13335" y="45085"/>
                    </a:lnTo>
                    <a:lnTo>
                      <a:pt x="10795" y="52705"/>
                    </a:lnTo>
                    <a:lnTo>
                      <a:pt x="8890" y="53340"/>
                    </a:lnTo>
                    <a:lnTo>
                      <a:pt x="9525" y="56515"/>
                    </a:lnTo>
                    <a:lnTo>
                      <a:pt x="6350" y="57150"/>
                    </a:lnTo>
                    <a:lnTo>
                      <a:pt x="9525" y="71120"/>
                    </a:lnTo>
                    <a:lnTo>
                      <a:pt x="8890" y="81280"/>
                    </a:lnTo>
                    <a:lnTo>
                      <a:pt x="0" y="85725"/>
                    </a:lnTo>
                    <a:lnTo>
                      <a:pt x="0" y="90170"/>
                    </a:lnTo>
                    <a:lnTo>
                      <a:pt x="9525" y="100330"/>
                    </a:lnTo>
                    <a:lnTo>
                      <a:pt x="8255" y="106680"/>
                    </a:lnTo>
                    <a:lnTo>
                      <a:pt x="13335" y="112395"/>
                    </a:lnTo>
                    <a:lnTo>
                      <a:pt x="13335" y="116840"/>
                    </a:lnTo>
                    <a:lnTo>
                      <a:pt x="15875" y="123825"/>
                    </a:lnTo>
                    <a:lnTo>
                      <a:pt x="13335" y="128905"/>
                    </a:lnTo>
                    <a:lnTo>
                      <a:pt x="19050" y="141605"/>
                    </a:lnTo>
                    <a:lnTo>
                      <a:pt x="22860" y="144145"/>
                    </a:lnTo>
                    <a:lnTo>
                      <a:pt x="26670" y="149225"/>
                    </a:lnTo>
                    <a:lnTo>
                      <a:pt x="27305" y="165735"/>
                    </a:lnTo>
                    <a:lnTo>
                      <a:pt x="25400" y="168275"/>
                    </a:lnTo>
                    <a:lnTo>
                      <a:pt x="27940" y="173355"/>
                    </a:lnTo>
                    <a:lnTo>
                      <a:pt x="30480" y="170180"/>
                    </a:lnTo>
                    <a:lnTo>
                      <a:pt x="35560" y="170815"/>
                    </a:lnTo>
                    <a:lnTo>
                      <a:pt x="38735" y="169545"/>
                    </a:lnTo>
                    <a:lnTo>
                      <a:pt x="51435" y="171450"/>
                    </a:lnTo>
                    <a:lnTo>
                      <a:pt x="51435" y="175260"/>
                    </a:lnTo>
                    <a:lnTo>
                      <a:pt x="56515" y="180340"/>
                    </a:lnTo>
                    <a:lnTo>
                      <a:pt x="61595" y="179705"/>
                    </a:lnTo>
                    <a:lnTo>
                      <a:pt x="66040" y="183515"/>
                    </a:lnTo>
                    <a:lnTo>
                      <a:pt x="63500" y="190500"/>
                    </a:lnTo>
                    <a:lnTo>
                      <a:pt x="65405" y="194310"/>
                    </a:lnTo>
                    <a:lnTo>
                      <a:pt x="67945" y="195580"/>
                    </a:lnTo>
                    <a:lnTo>
                      <a:pt x="67945" y="201930"/>
                    </a:lnTo>
                    <a:lnTo>
                      <a:pt x="71755" y="203200"/>
                    </a:lnTo>
                    <a:lnTo>
                      <a:pt x="74930" y="200025"/>
                    </a:lnTo>
                    <a:lnTo>
                      <a:pt x="78740" y="200025"/>
                    </a:lnTo>
                    <a:lnTo>
                      <a:pt x="71755" y="191135"/>
                    </a:lnTo>
                    <a:lnTo>
                      <a:pt x="74930" y="188595"/>
                    </a:lnTo>
                    <a:lnTo>
                      <a:pt x="89535" y="196850"/>
                    </a:lnTo>
                    <a:lnTo>
                      <a:pt x="98425" y="195580"/>
                    </a:lnTo>
                    <a:lnTo>
                      <a:pt x="97155" y="201295"/>
                    </a:lnTo>
                    <a:lnTo>
                      <a:pt x="103505" y="206375"/>
                    </a:lnTo>
                    <a:lnTo>
                      <a:pt x="115570" y="203835"/>
                    </a:lnTo>
                    <a:lnTo>
                      <a:pt x="124460" y="207010"/>
                    </a:lnTo>
                    <a:lnTo>
                      <a:pt x="143510" y="220345"/>
                    </a:lnTo>
                    <a:lnTo>
                      <a:pt x="149225" y="230505"/>
                    </a:lnTo>
                    <a:lnTo>
                      <a:pt x="154305" y="231140"/>
                    </a:lnTo>
                    <a:lnTo>
                      <a:pt x="157480" y="227965"/>
                    </a:lnTo>
                    <a:lnTo>
                      <a:pt x="165735" y="227965"/>
                    </a:lnTo>
                    <a:lnTo>
                      <a:pt x="170180" y="233045"/>
                    </a:lnTo>
                    <a:close/>
                  </a:path>
                </a:pathLst>
              </a:custGeom>
              <a:solidFill>
                <a:schemeClr val="bg2">
                  <a:lumMod val="90000"/>
                </a:schemeClr>
              </a:solidFill>
              <a:ln w="635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38" name="Freeform 27">
                <a:extLst>
                  <a:ext uri="{FF2B5EF4-FFF2-40B4-BE49-F238E27FC236}">
                    <a16:creationId xmlns:a16="http://schemas.microsoft.com/office/drawing/2014/main" id="{1826F003-C584-EE6F-DCEB-8B31AADAEFE2}"/>
                  </a:ext>
                </a:extLst>
              </p:cNvPr>
              <p:cNvSpPr/>
              <p:nvPr/>
            </p:nvSpPr>
            <p:spPr>
              <a:xfrm>
                <a:off x="9397370" y="4130501"/>
                <a:ext cx="772463" cy="335948"/>
              </a:xfrm>
              <a:custGeom>
                <a:avLst/>
                <a:gdLst>
                  <a:gd name="connsiteX0" fmla="*/ 82550 w 229234"/>
                  <a:gd name="connsiteY0" fmla="*/ 635 h 99695"/>
                  <a:gd name="connsiteX1" fmla="*/ 85090 w 229234"/>
                  <a:gd name="connsiteY1" fmla="*/ 5715 h 99695"/>
                  <a:gd name="connsiteX2" fmla="*/ 87630 w 229234"/>
                  <a:gd name="connsiteY2" fmla="*/ 2540 h 99695"/>
                  <a:gd name="connsiteX3" fmla="*/ 92710 w 229234"/>
                  <a:gd name="connsiteY3" fmla="*/ 3175 h 99695"/>
                  <a:gd name="connsiteX4" fmla="*/ 95885 w 229234"/>
                  <a:gd name="connsiteY4" fmla="*/ 1905 h 99695"/>
                  <a:gd name="connsiteX5" fmla="*/ 108585 w 229234"/>
                  <a:gd name="connsiteY5" fmla="*/ 3810 h 99695"/>
                  <a:gd name="connsiteX6" fmla="*/ 108585 w 229234"/>
                  <a:gd name="connsiteY6" fmla="*/ 7620 h 99695"/>
                  <a:gd name="connsiteX7" fmla="*/ 113665 w 229234"/>
                  <a:gd name="connsiteY7" fmla="*/ 12700 h 99695"/>
                  <a:gd name="connsiteX8" fmla="*/ 118745 w 229234"/>
                  <a:gd name="connsiteY8" fmla="*/ 12065 h 99695"/>
                  <a:gd name="connsiteX9" fmla="*/ 123190 w 229234"/>
                  <a:gd name="connsiteY9" fmla="*/ 15875 h 99695"/>
                  <a:gd name="connsiteX10" fmla="*/ 120650 w 229234"/>
                  <a:gd name="connsiteY10" fmla="*/ 22860 h 99695"/>
                  <a:gd name="connsiteX11" fmla="*/ 122555 w 229234"/>
                  <a:gd name="connsiteY11" fmla="*/ 26670 h 99695"/>
                  <a:gd name="connsiteX12" fmla="*/ 125095 w 229234"/>
                  <a:gd name="connsiteY12" fmla="*/ 27940 h 99695"/>
                  <a:gd name="connsiteX13" fmla="*/ 125095 w 229234"/>
                  <a:gd name="connsiteY13" fmla="*/ 34290 h 99695"/>
                  <a:gd name="connsiteX14" fmla="*/ 128905 w 229234"/>
                  <a:gd name="connsiteY14" fmla="*/ 35560 h 99695"/>
                  <a:gd name="connsiteX15" fmla="*/ 132080 w 229234"/>
                  <a:gd name="connsiteY15" fmla="*/ 32385 h 99695"/>
                  <a:gd name="connsiteX16" fmla="*/ 135890 w 229234"/>
                  <a:gd name="connsiteY16" fmla="*/ 32385 h 99695"/>
                  <a:gd name="connsiteX17" fmla="*/ 128905 w 229234"/>
                  <a:gd name="connsiteY17" fmla="*/ 23495 h 99695"/>
                  <a:gd name="connsiteX18" fmla="*/ 132080 w 229234"/>
                  <a:gd name="connsiteY18" fmla="*/ 20955 h 99695"/>
                  <a:gd name="connsiteX19" fmla="*/ 146685 w 229234"/>
                  <a:gd name="connsiteY19" fmla="*/ 29210 h 99695"/>
                  <a:gd name="connsiteX20" fmla="*/ 155575 w 229234"/>
                  <a:gd name="connsiteY20" fmla="*/ 27940 h 99695"/>
                  <a:gd name="connsiteX21" fmla="*/ 154305 w 229234"/>
                  <a:gd name="connsiteY21" fmla="*/ 33655 h 99695"/>
                  <a:gd name="connsiteX22" fmla="*/ 160655 w 229234"/>
                  <a:gd name="connsiteY22" fmla="*/ 38735 h 99695"/>
                  <a:gd name="connsiteX23" fmla="*/ 172720 w 229234"/>
                  <a:gd name="connsiteY23" fmla="*/ 36195 h 99695"/>
                  <a:gd name="connsiteX24" fmla="*/ 181610 w 229234"/>
                  <a:gd name="connsiteY24" fmla="*/ 39370 h 99695"/>
                  <a:gd name="connsiteX25" fmla="*/ 200660 w 229234"/>
                  <a:gd name="connsiteY25" fmla="*/ 52705 h 99695"/>
                  <a:gd name="connsiteX26" fmla="*/ 206375 w 229234"/>
                  <a:gd name="connsiteY26" fmla="*/ 62865 h 99695"/>
                  <a:gd name="connsiteX27" fmla="*/ 211455 w 229234"/>
                  <a:gd name="connsiteY27" fmla="*/ 63500 h 99695"/>
                  <a:gd name="connsiteX28" fmla="*/ 214630 w 229234"/>
                  <a:gd name="connsiteY28" fmla="*/ 60325 h 99695"/>
                  <a:gd name="connsiteX29" fmla="*/ 222885 w 229234"/>
                  <a:gd name="connsiteY29" fmla="*/ 60325 h 99695"/>
                  <a:gd name="connsiteX30" fmla="*/ 227330 w 229234"/>
                  <a:gd name="connsiteY30" fmla="*/ 65405 h 99695"/>
                  <a:gd name="connsiteX31" fmla="*/ 229235 w 229234"/>
                  <a:gd name="connsiteY31" fmla="*/ 73660 h 99695"/>
                  <a:gd name="connsiteX32" fmla="*/ 214630 w 229234"/>
                  <a:gd name="connsiteY32" fmla="*/ 72390 h 99695"/>
                  <a:gd name="connsiteX33" fmla="*/ 208280 w 229234"/>
                  <a:gd name="connsiteY33" fmla="*/ 78105 h 99695"/>
                  <a:gd name="connsiteX34" fmla="*/ 200025 w 229234"/>
                  <a:gd name="connsiteY34" fmla="*/ 78740 h 99695"/>
                  <a:gd name="connsiteX35" fmla="*/ 191770 w 229234"/>
                  <a:gd name="connsiteY35" fmla="*/ 87630 h 99695"/>
                  <a:gd name="connsiteX36" fmla="*/ 180340 w 229234"/>
                  <a:gd name="connsiteY36" fmla="*/ 89535 h 99695"/>
                  <a:gd name="connsiteX37" fmla="*/ 168275 w 229234"/>
                  <a:gd name="connsiteY37" fmla="*/ 93345 h 99695"/>
                  <a:gd name="connsiteX38" fmla="*/ 165100 w 229234"/>
                  <a:gd name="connsiteY38" fmla="*/ 90805 h 99695"/>
                  <a:gd name="connsiteX39" fmla="*/ 158115 w 229234"/>
                  <a:gd name="connsiteY39" fmla="*/ 91440 h 99695"/>
                  <a:gd name="connsiteX40" fmla="*/ 150495 w 229234"/>
                  <a:gd name="connsiteY40" fmla="*/ 96520 h 99695"/>
                  <a:gd name="connsiteX41" fmla="*/ 137160 w 229234"/>
                  <a:gd name="connsiteY41" fmla="*/ 93345 h 99695"/>
                  <a:gd name="connsiteX42" fmla="*/ 131445 w 229234"/>
                  <a:gd name="connsiteY42" fmla="*/ 88900 h 99695"/>
                  <a:gd name="connsiteX43" fmla="*/ 123190 w 229234"/>
                  <a:gd name="connsiteY43" fmla="*/ 90805 h 99695"/>
                  <a:gd name="connsiteX44" fmla="*/ 114300 w 229234"/>
                  <a:gd name="connsiteY44" fmla="*/ 90170 h 99695"/>
                  <a:gd name="connsiteX45" fmla="*/ 106680 w 229234"/>
                  <a:gd name="connsiteY45" fmla="*/ 85090 h 99695"/>
                  <a:gd name="connsiteX46" fmla="*/ 95250 w 229234"/>
                  <a:gd name="connsiteY46" fmla="*/ 84455 h 99695"/>
                  <a:gd name="connsiteX47" fmla="*/ 88900 w 229234"/>
                  <a:gd name="connsiteY47" fmla="*/ 81915 h 99695"/>
                  <a:gd name="connsiteX48" fmla="*/ 86360 w 229234"/>
                  <a:gd name="connsiteY48" fmla="*/ 87630 h 99695"/>
                  <a:gd name="connsiteX49" fmla="*/ 83185 w 229234"/>
                  <a:gd name="connsiteY49" fmla="*/ 90805 h 99695"/>
                  <a:gd name="connsiteX50" fmla="*/ 83185 w 229234"/>
                  <a:gd name="connsiteY50" fmla="*/ 95250 h 99695"/>
                  <a:gd name="connsiteX51" fmla="*/ 74295 w 229234"/>
                  <a:gd name="connsiteY51" fmla="*/ 95885 h 99695"/>
                  <a:gd name="connsiteX52" fmla="*/ 71755 w 229234"/>
                  <a:gd name="connsiteY52" fmla="*/ 99695 h 99695"/>
                  <a:gd name="connsiteX53" fmla="*/ 55880 w 229234"/>
                  <a:gd name="connsiteY53" fmla="*/ 90170 h 99695"/>
                  <a:gd name="connsiteX54" fmla="*/ 51435 w 229234"/>
                  <a:gd name="connsiteY54" fmla="*/ 90170 h 99695"/>
                  <a:gd name="connsiteX55" fmla="*/ 51435 w 229234"/>
                  <a:gd name="connsiteY55" fmla="*/ 89535 h 99695"/>
                  <a:gd name="connsiteX56" fmla="*/ 38735 w 229234"/>
                  <a:gd name="connsiteY56" fmla="*/ 75565 h 99695"/>
                  <a:gd name="connsiteX57" fmla="*/ 33020 w 229234"/>
                  <a:gd name="connsiteY57" fmla="*/ 71120 h 99695"/>
                  <a:gd name="connsiteX58" fmla="*/ 22225 w 229234"/>
                  <a:gd name="connsiteY58" fmla="*/ 64135 h 99695"/>
                  <a:gd name="connsiteX59" fmla="*/ 15875 w 229234"/>
                  <a:gd name="connsiteY59" fmla="*/ 60325 h 99695"/>
                  <a:gd name="connsiteX60" fmla="*/ 14605 w 229234"/>
                  <a:gd name="connsiteY60" fmla="*/ 55880 h 99695"/>
                  <a:gd name="connsiteX61" fmla="*/ 14605 w 229234"/>
                  <a:gd name="connsiteY61" fmla="*/ 48260 h 99695"/>
                  <a:gd name="connsiteX62" fmla="*/ 8255 w 229234"/>
                  <a:gd name="connsiteY62" fmla="*/ 38100 h 99695"/>
                  <a:gd name="connsiteX63" fmla="*/ 0 w 229234"/>
                  <a:gd name="connsiteY63" fmla="*/ 33020 h 99695"/>
                  <a:gd name="connsiteX64" fmla="*/ 0 w 229234"/>
                  <a:gd name="connsiteY64" fmla="*/ 28575 h 99695"/>
                  <a:gd name="connsiteX65" fmla="*/ 2540 w 229234"/>
                  <a:gd name="connsiteY65" fmla="*/ 26670 h 99695"/>
                  <a:gd name="connsiteX66" fmla="*/ 5715 w 229234"/>
                  <a:gd name="connsiteY66" fmla="*/ 29210 h 99695"/>
                  <a:gd name="connsiteX67" fmla="*/ 10795 w 229234"/>
                  <a:gd name="connsiteY67" fmla="*/ 31750 h 99695"/>
                  <a:gd name="connsiteX68" fmla="*/ 21590 w 229234"/>
                  <a:gd name="connsiteY68" fmla="*/ 21590 h 99695"/>
                  <a:gd name="connsiteX69" fmla="*/ 27305 w 229234"/>
                  <a:gd name="connsiteY69" fmla="*/ 20955 h 99695"/>
                  <a:gd name="connsiteX70" fmla="*/ 33020 w 229234"/>
                  <a:gd name="connsiteY70" fmla="*/ 13970 h 99695"/>
                  <a:gd name="connsiteX71" fmla="*/ 40005 w 229234"/>
                  <a:gd name="connsiteY71" fmla="*/ 13970 h 99695"/>
                  <a:gd name="connsiteX72" fmla="*/ 43180 w 229234"/>
                  <a:gd name="connsiteY72" fmla="*/ 8890 h 99695"/>
                  <a:gd name="connsiteX73" fmla="*/ 53340 w 229234"/>
                  <a:gd name="connsiteY73" fmla="*/ 8255 h 99695"/>
                  <a:gd name="connsiteX74" fmla="*/ 57785 w 229234"/>
                  <a:gd name="connsiteY74" fmla="*/ 9525 h 99695"/>
                  <a:gd name="connsiteX75" fmla="*/ 63500 w 229234"/>
                  <a:gd name="connsiteY75" fmla="*/ 6350 h 99695"/>
                  <a:gd name="connsiteX76" fmla="*/ 63500 w 229234"/>
                  <a:gd name="connsiteY76" fmla="*/ 635 h 99695"/>
                  <a:gd name="connsiteX77" fmla="*/ 73025 w 229234"/>
                  <a:gd name="connsiteY77" fmla="*/ 3175 h 99695"/>
                  <a:gd name="connsiteX78" fmla="*/ 76835 w 229234"/>
                  <a:gd name="connsiteY78" fmla="*/ 0 h 99695"/>
                  <a:gd name="connsiteX79" fmla="*/ 81280 w 229234"/>
                  <a:gd name="connsiteY79" fmla="*/ 2540 h 99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29234" h="99695">
                    <a:moveTo>
                      <a:pt x="82550" y="635"/>
                    </a:moveTo>
                    <a:lnTo>
                      <a:pt x="85090" y="5715"/>
                    </a:lnTo>
                    <a:lnTo>
                      <a:pt x="87630" y="2540"/>
                    </a:lnTo>
                    <a:lnTo>
                      <a:pt x="92710" y="3175"/>
                    </a:lnTo>
                    <a:lnTo>
                      <a:pt x="95885" y="1905"/>
                    </a:lnTo>
                    <a:lnTo>
                      <a:pt x="108585" y="3810"/>
                    </a:lnTo>
                    <a:lnTo>
                      <a:pt x="108585" y="7620"/>
                    </a:lnTo>
                    <a:lnTo>
                      <a:pt x="113665" y="12700"/>
                    </a:lnTo>
                    <a:lnTo>
                      <a:pt x="118745" y="12065"/>
                    </a:lnTo>
                    <a:lnTo>
                      <a:pt x="123190" y="15875"/>
                    </a:lnTo>
                    <a:lnTo>
                      <a:pt x="120650" y="22860"/>
                    </a:lnTo>
                    <a:lnTo>
                      <a:pt x="122555" y="26670"/>
                    </a:lnTo>
                    <a:lnTo>
                      <a:pt x="125095" y="27940"/>
                    </a:lnTo>
                    <a:lnTo>
                      <a:pt x="125095" y="34290"/>
                    </a:lnTo>
                    <a:lnTo>
                      <a:pt x="128905" y="35560"/>
                    </a:lnTo>
                    <a:lnTo>
                      <a:pt x="132080" y="32385"/>
                    </a:lnTo>
                    <a:lnTo>
                      <a:pt x="135890" y="32385"/>
                    </a:lnTo>
                    <a:lnTo>
                      <a:pt x="128905" y="23495"/>
                    </a:lnTo>
                    <a:lnTo>
                      <a:pt x="132080" y="20955"/>
                    </a:lnTo>
                    <a:lnTo>
                      <a:pt x="146685" y="29210"/>
                    </a:lnTo>
                    <a:lnTo>
                      <a:pt x="155575" y="27940"/>
                    </a:lnTo>
                    <a:lnTo>
                      <a:pt x="154305" y="33655"/>
                    </a:lnTo>
                    <a:lnTo>
                      <a:pt x="160655" y="38735"/>
                    </a:lnTo>
                    <a:lnTo>
                      <a:pt x="172720" y="36195"/>
                    </a:lnTo>
                    <a:lnTo>
                      <a:pt x="181610" y="39370"/>
                    </a:lnTo>
                    <a:lnTo>
                      <a:pt x="200660" y="52705"/>
                    </a:lnTo>
                    <a:lnTo>
                      <a:pt x="206375" y="62865"/>
                    </a:lnTo>
                    <a:lnTo>
                      <a:pt x="211455" y="63500"/>
                    </a:lnTo>
                    <a:lnTo>
                      <a:pt x="214630" y="60325"/>
                    </a:lnTo>
                    <a:lnTo>
                      <a:pt x="222885" y="60325"/>
                    </a:lnTo>
                    <a:lnTo>
                      <a:pt x="227330" y="65405"/>
                    </a:lnTo>
                    <a:lnTo>
                      <a:pt x="229235" y="73660"/>
                    </a:lnTo>
                    <a:lnTo>
                      <a:pt x="214630" y="72390"/>
                    </a:lnTo>
                    <a:lnTo>
                      <a:pt x="208280" y="78105"/>
                    </a:lnTo>
                    <a:lnTo>
                      <a:pt x="200025" y="78740"/>
                    </a:lnTo>
                    <a:lnTo>
                      <a:pt x="191770" y="87630"/>
                    </a:lnTo>
                    <a:lnTo>
                      <a:pt x="180340" y="89535"/>
                    </a:lnTo>
                    <a:lnTo>
                      <a:pt x="168275" y="93345"/>
                    </a:lnTo>
                    <a:lnTo>
                      <a:pt x="165100" y="90805"/>
                    </a:lnTo>
                    <a:lnTo>
                      <a:pt x="158115" y="91440"/>
                    </a:lnTo>
                    <a:lnTo>
                      <a:pt x="150495" y="96520"/>
                    </a:lnTo>
                    <a:lnTo>
                      <a:pt x="137160" y="93345"/>
                    </a:lnTo>
                    <a:lnTo>
                      <a:pt x="131445" y="88900"/>
                    </a:lnTo>
                    <a:lnTo>
                      <a:pt x="123190" y="90805"/>
                    </a:lnTo>
                    <a:lnTo>
                      <a:pt x="114300" y="90170"/>
                    </a:lnTo>
                    <a:lnTo>
                      <a:pt x="106680" y="85090"/>
                    </a:lnTo>
                    <a:lnTo>
                      <a:pt x="95250" y="84455"/>
                    </a:lnTo>
                    <a:lnTo>
                      <a:pt x="88900" y="81915"/>
                    </a:lnTo>
                    <a:lnTo>
                      <a:pt x="86360" y="87630"/>
                    </a:lnTo>
                    <a:lnTo>
                      <a:pt x="83185" y="90805"/>
                    </a:lnTo>
                    <a:lnTo>
                      <a:pt x="83185" y="95250"/>
                    </a:lnTo>
                    <a:lnTo>
                      <a:pt x="74295" y="95885"/>
                    </a:lnTo>
                    <a:lnTo>
                      <a:pt x="71755" y="99695"/>
                    </a:lnTo>
                    <a:lnTo>
                      <a:pt x="55880" y="90170"/>
                    </a:lnTo>
                    <a:lnTo>
                      <a:pt x="51435" y="90170"/>
                    </a:lnTo>
                    <a:lnTo>
                      <a:pt x="51435" y="89535"/>
                    </a:lnTo>
                    <a:lnTo>
                      <a:pt x="38735" y="75565"/>
                    </a:lnTo>
                    <a:lnTo>
                      <a:pt x="33020" y="71120"/>
                    </a:lnTo>
                    <a:lnTo>
                      <a:pt x="22225" y="64135"/>
                    </a:lnTo>
                    <a:lnTo>
                      <a:pt x="15875" y="60325"/>
                    </a:lnTo>
                    <a:lnTo>
                      <a:pt x="14605" y="55880"/>
                    </a:lnTo>
                    <a:lnTo>
                      <a:pt x="14605" y="48260"/>
                    </a:lnTo>
                    <a:lnTo>
                      <a:pt x="8255" y="38100"/>
                    </a:lnTo>
                    <a:lnTo>
                      <a:pt x="0" y="33020"/>
                    </a:lnTo>
                    <a:lnTo>
                      <a:pt x="0" y="28575"/>
                    </a:lnTo>
                    <a:lnTo>
                      <a:pt x="2540" y="26670"/>
                    </a:lnTo>
                    <a:lnTo>
                      <a:pt x="5715" y="29210"/>
                    </a:lnTo>
                    <a:lnTo>
                      <a:pt x="10795" y="31750"/>
                    </a:lnTo>
                    <a:lnTo>
                      <a:pt x="21590" y="21590"/>
                    </a:lnTo>
                    <a:lnTo>
                      <a:pt x="27305" y="20955"/>
                    </a:lnTo>
                    <a:lnTo>
                      <a:pt x="33020" y="13970"/>
                    </a:lnTo>
                    <a:lnTo>
                      <a:pt x="40005" y="13970"/>
                    </a:lnTo>
                    <a:lnTo>
                      <a:pt x="43180" y="8890"/>
                    </a:lnTo>
                    <a:lnTo>
                      <a:pt x="53340" y="8255"/>
                    </a:lnTo>
                    <a:lnTo>
                      <a:pt x="57785" y="9525"/>
                    </a:lnTo>
                    <a:lnTo>
                      <a:pt x="63500" y="6350"/>
                    </a:lnTo>
                    <a:lnTo>
                      <a:pt x="63500" y="635"/>
                    </a:lnTo>
                    <a:lnTo>
                      <a:pt x="73025" y="3175"/>
                    </a:lnTo>
                    <a:lnTo>
                      <a:pt x="76835" y="0"/>
                    </a:lnTo>
                    <a:lnTo>
                      <a:pt x="81280" y="2540"/>
                    </a:lnTo>
                    <a:close/>
                  </a:path>
                </a:pathLst>
              </a:custGeom>
              <a:solidFill>
                <a:schemeClr val="bg2">
                  <a:lumMod val="90000"/>
                </a:schemeClr>
              </a:solidFill>
              <a:ln w="635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39" name="Freeform 28">
                <a:extLst>
                  <a:ext uri="{FF2B5EF4-FFF2-40B4-BE49-F238E27FC236}">
                    <a16:creationId xmlns:a16="http://schemas.microsoft.com/office/drawing/2014/main" id="{60798C67-745F-7D5E-6FB2-15AF68E811FF}"/>
                  </a:ext>
                </a:extLst>
              </p:cNvPr>
              <p:cNvSpPr/>
              <p:nvPr/>
            </p:nvSpPr>
            <p:spPr>
              <a:xfrm>
                <a:off x="8802506" y="3572011"/>
                <a:ext cx="879452" cy="1048500"/>
              </a:xfrm>
              <a:custGeom>
                <a:avLst/>
                <a:gdLst>
                  <a:gd name="connsiteX0" fmla="*/ 72390 w 260984"/>
                  <a:gd name="connsiteY0" fmla="*/ 635 h 311150"/>
                  <a:gd name="connsiteX1" fmla="*/ 80645 w 260984"/>
                  <a:gd name="connsiteY1" fmla="*/ 0 h 311150"/>
                  <a:gd name="connsiteX2" fmla="*/ 92075 w 260984"/>
                  <a:gd name="connsiteY2" fmla="*/ 3175 h 311150"/>
                  <a:gd name="connsiteX3" fmla="*/ 95250 w 260984"/>
                  <a:gd name="connsiteY3" fmla="*/ 4445 h 311150"/>
                  <a:gd name="connsiteX4" fmla="*/ 100965 w 260984"/>
                  <a:gd name="connsiteY4" fmla="*/ 3810 h 311150"/>
                  <a:gd name="connsiteX5" fmla="*/ 107315 w 260984"/>
                  <a:gd name="connsiteY5" fmla="*/ 10160 h 311150"/>
                  <a:gd name="connsiteX6" fmla="*/ 113030 w 260984"/>
                  <a:gd name="connsiteY6" fmla="*/ 10795 h 311150"/>
                  <a:gd name="connsiteX7" fmla="*/ 109855 w 260984"/>
                  <a:gd name="connsiteY7" fmla="*/ 17780 h 311150"/>
                  <a:gd name="connsiteX8" fmla="*/ 106680 w 260984"/>
                  <a:gd name="connsiteY8" fmla="*/ 20955 h 311150"/>
                  <a:gd name="connsiteX9" fmla="*/ 108585 w 260984"/>
                  <a:gd name="connsiteY9" fmla="*/ 24765 h 311150"/>
                  <a:gd name="connsiteX10" fmla="*/ 113665 w 260984"/>
                  <a:gd name="connsiteY10" fmla="*/ 26035 h 311150"/>
                  <a:gd name="connsiteX11" fmla="*/ 115570 w 260984"/>
                  <a:gd name="connsiteY11" fmla="*/ 31115 h 311150"/>
                  <a:gd name="connsiteX12" fmla="*/ 120015 w 260984"/>
                  <a:gd name="connsiteY12" fmla="*/ 27940 h 311150"/>
                  <a:gd name="connsiteX13" fmla="*/ 121920 w 260984"/>
                  <a:gd name="connsiteY13" fmla="*/ 24130 h 311150"/>
                  <a:gd name="connsiteX14" fmla="*/ 124460 w 260984"/>
                  <a:gd name="connsiteY14" fmla="*/ 22860 h 311150"/>
                  <a:gd name="connsiteX15" fmla="*/ 127000 w 260984"/>
                  <a:gd name="connsiteY15" fmla="*/ 26035 h 311150"/>
                  <a:gd name="connsiteX16" fmla="*/ 134620 w 260984"/>
                  <a:gd name="connsiteY16" fmla="*/ 31750 h 311150"/>
                  <a:gd name="connsiteX17" fmla="*/ 136525 w 260984"/>
                  <a:gd name="connsiteY17" fmla="*/ 29210 h 311150"/>
                  <a:gd name="connsiteX18" fmla="*/ 141605 w 260984"/>
                  <a:gd name="connsiteY18" fmla="*/ 25400 h 311150"/>
                  <a:gd name="connsiteX19" fmla="*/ 144145 w 260984"/>
                  <a:gd name="connsiteY19" fmla="*/ 26670 h 311150"/>
                  <a:gd name="connsiteX20" fmla="*/ 144145 w 260984"/>
                  <a:gd name="connsiteY20" fmla="*/ 32385 h 311150"/>
                  <a:gd name="connsiteX21" fmla="*/ 139700 w 260984"/>
                  <a:gd name="connsiteY21" fmla="*/ 36830 h 311150"/>
                  <a:gd name="connsiteX22" fmla="*/ 135890 w 260984"/>
                  <a:gd name="connsiteY22" fmla="*/ 36195 h 311150"/>
                  <a:gd name="connsiteX23" fmla="*/ 130810 w 260984"/>
                  <a:gd name="connsiteY23" fmla="*/ 40005 h 311150"/>
                  <a:gd name="connsiteX24" fmla="*/ 138430 w 260984"/>
                  <a:gd name="connsiteY24" fmla="*/ 42545 h 311150"/>
                  <a:gd name="connsiteX25" fmla="*/ 141605 w 260984"/>
                  <a:gd name="connsiteY25" fmla="*/ 41275 h 311150"/>
                  <a:gd name="connsiteX26" fmla="*/ 147320 w 260984"/>
                  <a:gd name="connsiteY26" fmla="*/ 41910 h 311150"/>
                  <a:gd name="connsiteX27" fmla="*/ 149225 w 260984"/>
                  <a:gd name="connsiteY27" fmla="*/ 45085 h 311150"/>
                  <a:gd name="connsiteX28" fmla="*/ 155575 w 260984"/>
                  <a:gd name="connsiteY28" fmla="*/ 44450 h 311150"/>
                  <a:gd name="connsiteX29" fmla="*/ 156845 w 260984"/>
                  <a:gd name="connsiteY29" fmla="*/ 40005 h 311150"/>
                  <a:gd name="connsiteX30" fmla="*/ 160655 w 260984"/>
                  <a:gd name="connsiteY30" fmla="*/ 34290 h 311150"/>
                  <a:gd name="connsiteX31" fmla="*/ 172085 w 260984"/>
                  <a:gd name="connsiteY31" fmla="*/ 32385 h 311150"/>
                  <a:gd name="connsiteX32" fmla="*/ 172720 w 260984"/>
                  <a:gd name="connsiteY32" fmla="*/ 29845 h 311150"/>
                  <a:gd name="connsiteX33" fmla="*/ 179070 w 260984"/>
                  <a:gd name="connsiteY33" fmla="*/ 26670 h 311150"/>
                  <a:gd name="connsiteX34" fmla="*/ 179705 w 260984"/>
                  <a:gd name="connsiteY34" fmla="*/ 23495 h 311150"/>
                  <a:gd name="connsiteX35" fmla="*/ 182245 w 260984"/>
                  <a:gd name="connsiteY35" fmla="*/ 22225 h 311150"/>
                  <a:gd name="connsiteX36" fmla="*/ 190500 w 260984"/>
                  <a:gd name="connsiteY36" fmla="*/ 22860 h 311150"/>
                  <a:gd name="connsiteX37" fmla="*/ 184150 w 260984"/>
                  <a:gd name="connsiteY37" fmla="*/ 25400 h 311150"/>
                  <a:gd name="connsiteX38" fmla="*/ 181610 w 260984"/>
                  <a:gd name="connsiteY38" fmla="*/ 27940 h 311150"/>
                  <a:gd name="connsiteX39" fmla="*/ 180340 w 260984"/>
                  <a:gd name="connsiteY39" fmla="*/ 26670 h 311150"/>
                  <a:gd name="connsiteX40" fmla="*/ 177165 w 260984"/>
                  <a:gd name="connsiteY40" fmla="*/ 30480 h 311150"/>
                  <a:gd name="connsiteX41" fmla="*/ 179705 w 260984"/>
                  <a:gd name="connsiteY41" fmla="*/ 32385 h 311150"/>
                  <a:gd name="connsiteX42" fmla="*/ 186055 w 260984"/>
                  <a:gd name="connsiteY42" fmla="*/ 27940 h 311150"/>
                  <a:gd name="connsiteX43" fmla="*/ 193040 w 260984"/>
                  <a:gd name="connsiteY43" fmla="*/ 27305 h 311150"/>
                  <a:gd name="connsiteX44" fmla="*/ 195580 w 260984"/>
                  <a:gd name="connsiteY44" fmla="*/ 26035 h 311150"/>
                  <a:gd name="connsiteX45" fmla="*/ 198120 w 260984"/>
                  <a:gd name="connsiteY45" fmla="*/ 29210 h 311150"/>
                  <a:gd name="connsiteX46" fmla="*/ 203200 w 260984"/>
                  <a:gd name="connsiteY46" fmla="*/ 30480 h 311150"/>
                  <a:gd name="connsiteX47" fmla="*/ 210820 w 260984"/>
                  <a:gd name="connsiteY47" fmla="*/ 38100 h 311150"/>
                  <a:gd name="connsiteX48" fmla="*/ 217170 w 260984"/>
                  <a:gd name="connsiteY48" fmla="*/ 36830 h 311150"/>
                  <a:gd name="connsiteX49" fmla="*/ 220980 w 260984"/>
                  <a:gd name="connsiteY49" fmla="*/ 42545 h 311150"/>
                  <a:gd name="connsiteX50" fmla="*/ 219710 w 260984"/>
                  <a:gd name="connsiteY50" fmla="*/ 48260 h 311150"/>
                  <a:gd name="connsiteX51" fmla="*/ 225425 w 260984"/>
                  <a:gd name="connsiteY51" fmla="*/ 52705 h 311150"/>
                  <a:gd name="connsiteX52" fmla="*/ 230505 w 260984"/>
                  <a:gd name="connsiteY52" fmla="*/ 52070 h 311150"/>
                  <a:gd name="connsiteX53" fmla="*/ 234315 w 260984"/>
                  <a:gd name="connsiteY53" fmla="*/ 55245 h 311150"/>
                  <a:gd name="connsiteX54" fmla="*/ 240030 w 260984"/>
                  <a:gd name="connsiteY54" fmla="*/ 55245 h 311150"/>
                  <a:gd name="connsiteX55" fmla="*/ 243205 w 260984"/>
                  <a:gd name="connsiteY55" fmla="*/ 69215 h 311150"/>
                  <a:gd name="connsiteX56" fmla="*/ 242570 w 260984"/>
                  <a:gd name="connsiteY56" fmla="*/ 79375 h 311150"/>
                  <a:gd name="connsiteX57" fmla="*/ 233680 w 260984"/>
                  <a:gd name="connsiteY57" fmla="*/ 83820 h 311150"/>
                  <a:gd name="connsiteX58" fmla="*/ 233680 w 260984"/>
                  <a:gd name="connsiteY58" fmla="*/ 88265 h 311150"/>
                  <a:gd name="connsiteX59" fmla="*/ 243205 w 260984"/>
                  <a:gd name="connsiteY59" fmla="*/ 98425 h 311150"/>
                  <a:gd name="connsiteX60" fmla="*/ 241935 w 260984"/>
                  <a:gd name="connsiteY60" fmla="*/ 104775 h 311150"/>
                  <a:gd name="connsiteX61" fmla="*/ 247015 w 260984"/>
                  <a:gd name="connsiteY61" fmla="*/ 110490 h 311150"/>
                  <a:gd name="connsiteX62" fmla="*/ 247015 w 260984"/>
                  <a:gd name="connsiteY62" fmla="*/ 114935 h 311150"/>
                  <a:gd name="connsiteX63" fmla="*/ 249555 w 260984"/>
                  <a:gd name="connsiteY63" fmla="*/ 121920 h 311150"/>
                  <a:gd name="connsiteX64" fmla="*/ 247015 w 260984"/>
                  <a:gd name="connsiteY64" fmla="*/ 127000 h 311150"/>
                  <a:gd name="connsiteX65" fmla="*/ 252730 w 260984"/>
                  <a:gd name="connsiteY65" fmla="*/ 139700 h 311150"/>
                  <a:gd name="connsiteX66" fmla="*/ 256540 w 260984"/>
                  <a:gd name="connsiteY66" fmla="*/ 142240 h 311150"/>
                  <a:gd name="connsiteX67" fmla="*/ 260350 w 260984"/>
                  <a:gd name="connsiteY67" fmla="*/ 147320 h 311150"/>
                  <a:gd name="connsiteX68" fmla="*/ 260985 w 260984"/>
                  <a:gd name="connsiteY68" fmla="*/ 163830 h 311150"/>
                  <a:gd name="connsiteX69" fmla="*/ 257810 w 260984"/>
                  <a:gd name="connsiteY69" fmla="*/ 168275 h 311150"/>
                  <a:gd name="connsiteX70" fmla="*/ 253365 w 260984"/>
                  <a:gd name="connsiteY70" fmla="*/ 165735 h 311150"/>
                  <a:gd name="connsiteX71" fmla="*/ 249555 w 260984"/>
                  <a:gd name="connsiteY71" fmla="*/ 168910 h 311150"/>
                  <a:gd name="connsiteX72" fmla="*/ 240030 w 260984"/>
                  <a:gd name="connsiteY72" fmla="*/ 166370 h 311150"/>
                  <a:gd name="connsiteX73" fmla="*/ 240030 w 260984"/>
                  <a:gd name="connsiteY73" fmla="*/ 172085 h 311150"/>
                  <a:gd name="connsiteX74" fmla="*/ 234315 w 260984"/>
                  <a:gd name="connsiteY74" fmla="*/ 175260 h 311150"/>
                  <a:gd name="connsiteX75" fmla="*/ 229870 w 260984"/>
                  <a:gd name="connsiteY75" fmla="*/ 173990 h 311150"/>
                  <a:gd name="connsiteX76" fmla="*/ 219710 w 260984"/>
                  <a:gd name="connsiteY76" fmla="*/ 174625 h 311150"/>
                  <a:gd name="connsiteX77" fmla="*/ 216535 w 260984"/>
                  <a:gd name="connsiteY77" fmla="*/ 179705 h 311150"/>
                  <a:gd name="connsiteX78" fmla="*/ 209550 w 260984"/>
                  <a:gd name="connsiteY78" fmla="*/ 179705 h 311150"/>
                  <a:gd name="connsiteX79" fmla="*/ 203835 w 260984"/>
                  <a:gd name="connsiteY79" fmla="*/ 186690 h 311150"/>
                  <a:gd name="connsiteX80" fmla="*/ 198120 w 260984"/>
                  <a:gd name="connsiteY80" fmla="*/ 187325 h 311150"/>
                  <a:gd name="connsiteX81" fmla="*/ 187325 w 260984"/>
                  <a:gd name="connsiteY81" fmla="*/ 197485 h 311150"/>
                  <a:gd name="connsiteX82" fmla="*/ 182245 w 260984"/>
                  <a:gd name="connsiteY82" fmla="*/ 194945 h 311150"/>
                  <a:gd name="connsiteX83" fmla="*/ 179070 w 260984"/>
                  <a:gd name="connsiteY83" fmla="*/ 192405 h 311150"/>
                  <a:gd name="connsiteX84" fmla="*/ 176530 w 260984"/>
                  <a:gd name="connsiteY84" fmla="*/ 194310 h 311150"/>
                  <a:gd name="connsiteX85" fmla="*/ 176530 w 260984"/>
                  <a:gd name="connsiteY85" fmla="*/ 198755 h 311150"/>
                  <a:gd name="connsiteX86" fmla="*/ 184785 w 260984"/>
                  <a:gd name="connsiteY86" fmla="*/ 203835 h 311150"/>
                  <a:gd name="connsiteX87" fmla="*/ 191135 w 260984"/>
                  <a:gd name="connsiteY87" fmla="*/ 213995 h 311150"/>
                  <a:gd name="connsiteX88" fmla="*/ 191135 w 260984"/>
                  <a:gd name="connsiteY88" fmla="*/ 221615 h 311150"/>
                  <a:gd name="connsiteX89" fmla="*/ 192405 w 260984"/>
                  <a:gd name="connsiteY89" fmla="*/ 226060 h 311150"/>
                  <a:gd name="connsiteX90" fmla="*/ 198755 w 260984"/>
                  <a:gd name="connsiteY90" fmla="*/ 229870 h 311150"/>
                  <a:gd name="connsiteX91" fmla="*/ 209550 w 260984"/>
                  <a:gd name="connsiteY91" fmla="*/ 236855 h 311150"/>
                  <a:gd name="connsiteX92" fmla="*/ 215265 w 260984"/>
                  <a:gd name="connsiteY92" fmla="*/ 241300 h 311150"/>
                  <a:gd name="connsiteX93" fmla="*/ 227965 w 260984"/>
                  <a:gd name="connsiteY93" fmla="*/ 255270 h 311150"/>
                  <a:gd name="connsiteX94" fmla="*/ 226695 w 260984"/>
                  <a:gd name="connsiteY94" fmla="*/ 261620 h 311150"/>
                  <a:gd name="connsiteX95" fmla="*/ 227330 w 260984"/>
                  <a:gd name="connsiteY95" fmla="*/ 267335 h 311150"/>
                  <a:gd name="connsiteX96" fmla="*/ 222250 w 260984"/>
                  <a:gd name="connsiteY96" fmla="*/ 267335 h 311150"/>
                  <a:gd name="connsiteX97" fmla="*/ 218440 w 260984"/>
                  <a:gd name="connsiteY97" fmla="*/ 273685 h 311150"/>
                  <a:gd name="connsiteX98" fmla="*/ 211455 w 260984"/>
                  <a:gd name="connsiteY98" fmla="*/ 277495 h 311150"/>
                  <a:gd name="connsiteX99" fmla="*/ 203200 w 260984"/>
                  <a:gd name="connsiteY99" fmla="*/ 287655 h 311150"/>
                  <a:gd name="connsiteX100" fmla="*/ 203200 w 260984"/>
                  <a:gd name="connsiteY100" fmla="*/ 292100 h 311150"/>
                  <a:gd name="connsiteX101" fmla="*/ 210820 w 260984"/>
                  <a:gd name="connsiteY101" fmla="*/ 295910 h 311150"/>
                  <a:gd name="connsiteX102" fmla="*/ 211455 w 260984"/>
                  <a:gd name="connsiteY102" fmla="*/ 301625 h 311150"/>
                  <a:gd name="connsiteX103" fmla="*/ 208280 w 260984"/>
                  <a:gd name="connsiteY103" fmla="*/ 303530 h 311150"/>
                  <a:gd name="connsiteX104" fmla="*/ 201295 w 260984"/>
                  <a:gd name="connsiteY104" fmla="*/ 299720 h 311150"/>
                  <a:gd name="connsiteX105" fmla="*/ 194310 w 260984"/>
                  <a:gd name="connsiteY105" fmla="*/ 301625 h 311150"/>
                  <a:gd name="connsiteX106" fmla="*/ 187325 w 260984"/>
                  <a:gd name="connsiteY106" fmla="*/ 299720 h 311150"/>
                  <a:gd name="connsiteX107" fmla="*/ 182245 w 260984"/>
                  <a:gd name="connsiteY107" fmla="*/ 300355 h 311150"/>
                  <a:gd name="connsiteX108" fmla="*/ 172720 w 260984"/>
                  <a:gd name="connsiteY108" fmla="*/ 306705 h 311150"/>
                  <a:gd name="connsiteX109" fmla="*/ 167005 w 260984"/>
                  <a:gd name="connsiteY109" fmla="*/ 307975 h 311150"/>
                  <a:gd name="connsiteX110" fmla="*/ 161925 w 260984"/>
                  <a:gd name="connsiteY110" fmla="*/ 306705 h 311150"/>
                  <a:gd name="connsiteX111" fmla="*/ 156845 w 260984"/>
                  <a:gd name="connsiteY111" fmla="*/ 307975 h 311150"/>
                  <a:gd name="connsiteX112" fmla="*/ 152400 w 260984"/>
                  <a:gd name="connsiteY112" fmla="*/ 304800 h 311150"/>
                  <a:gd name="connsiteX113" fmla="*/ 143510 w 260984"/>
                  <a:gd name="connsiteY113" fmla="*/ 303530 h 311150"/>
                  <a:gd name="connsiteX114" fmla="*/ 135255 w 260984"/>
                  <a:gd name="connsiteY114" fmla="*/ 304800 h 311150"/>
                  <a:gd name="connsiteX115" fmla="*/ 135890 w 260984"/>
                  <a:gd name="connsiteY115" fmla="*/ 309245 h 311150"/>
                  <a:gd name="connsiteX116" fmla="*/ 133985 w 260984"/>
                  <a:gd name="connsiteY116" fmla="*/ 311150 h 311150"/>
                  <a:gd name="connsiteX117" fmla="*/ 126365 w 260984"/>
                  <a:gd name="connsiteY117" fmla="*/ 309245 h 311150"/>
                  <a:gd name="connsiteX118" fmla="*/ 121920 w 260984"/>
                  <a:gd name="connsiteY118" fmla="*/ 304800 h 311150"/>
                  <a:gd name="connsiteX119" fmla="*/ 116205 w 260984"/>
                  <a:gd name="connsiteY119" fmla="*/ 306705 h 311150"/>
                  <a:gd name="connsiteX120" fmla="*/ 113030 w 260984"/>
                  <a:gd name="connsiteY120" fmla="*/ 308610 h 311150"/>
                  <a:gd name="connsiteX121" fmla="*/ 111125 w 260984"/>
                  <a:gd name="connsiteY121" fmla="*/ 308610 h 311150"/>
                  <a:gd name="connsiteX122" fmla="*/ 107950 w 260984"/>
                  <a:gd name="connsiteY122" fmla="*/ 306705 h 311150"/>
                  <a:gd name="connsiteX123" fmla="*/ 99695 w 260984"/>
                  <a:gd name="connsiteY123" fmla="*/ 300355 h 311150"/>
                  <a:gd name="connsiteX124" fmla="*/ 95250 w 260984"/>
                  <a:gd name="connsiteY124" fmla="*/ 299720 h 311150"/>
                  <a:gd name="connsiteX125" fmla="*/ 92075 w 260984"/>
                  <a:gd name="connsiteY125" fmla="*/ 302895 h 311150"/>
                  <a:gd name="connsiteX126" fmla="*/ 88265 w 260984"/>
                  <a:gd name="connsiteY126" fmla="*/ 301625 h 311150"/>
                  <a:gd name="connsiteX127" fmla="*/ 86360 w 260984"/>
                  <a:gd name="connsiteY127" fmla="*/ 295910 h 311150"/>
                  <a:gd name="connsiteX128" fmla="*/ 80010 w 260984"/>
                  <a:gd name="connsiteY128" fmla="*/ 297815 h 311150"/>
                  <a:gd name="connsiteX129" fmla="*/ 80645 w 260984"/>
                  <a:gd name="connsiteY129" fmla="*/ 301625 h 311150"/>
                  <a:gd name="connsiteX130" fmla="*/ 78105 w 260984"/>
                  <a:gd name="connsiteY130" fmla="*/ 305435 h 311150"/>
                  <a:gd name="connsiteX131" fmla="*/ 70485 w 260984"/>
                  <a:gd name="connsiteY131" fmla="*/ 302895 h 311150"/>
                  <a:gd name="connsiteX132" fmla="*/ 64770 w 260984"/>
                  <a:gd name="connsiteY132" fmla="*/ 306070 h 311150"/>
                  <a:gd name="connsiteX133" fmla="*/ 59690 w 260984"/>
                  <a:gd name="connsiteY133" fmla="*/ 304800 h 311150"/>
                  <a:gd name="connsiteX134" fmla="*/ 59690 w 260984"/>
                  <a:gd name="connsiteY134" fmla="*/ 304165 h 311150"/>
                  <a:gd name="connsiteX135" fmla="*/ 57150 w 260984"/>
                  <a:gd name="connsiteY135" fmla="*/ 298450 h 311150"/>
                  <a:gd name="connsiteX136" fmla="*/ 51435 w 260984"/>
                  <a:gd name="connsiteY136" fmla="*/ 295275 h 311150"/>
                  <a:gd name="connsiteX137" fmla="*/ 51435 w 260984"/>
                  <a:gd name="connsiteY137" fmla="*/ 285750 h 311150"/>
                  <a:gd name="connsiteX138" fmla="*/ 54610 w 260984"/>
                  <a:gd name="connsiteY138" fmla="*/ 274955 h 311150"/>
                  <a:gd name="connsiteX139" fmla="*/ 58420 w 260984"/>
                  <a:gd name="connsiteY139" fmla="*/ 271145 h 311150"/>
                  <a:gd name="connsiteX140" fmla="*/ 58420 w 260984"/>
                  <a:gd name="connsiteY140" fmla="*/ 266700 h 311150"/>
                  <a:gd name="connsiteX141" fmla="*/ 62230 w 260984"/>
                  <a:gd name="connsiteY141" fmla="*/ 257175 h 311150"/>
                  <a:gd name="connsiteX142" fmla="*/ 69215 w 260984"/>
                  <a:gd name="connsiteY142" fmla="*/ 249555 h 311150"/>
                  <a:gd name="connsiteX143" fmla="*/ 62865 w 260984"/>
                  <a:gd name="connsiteY143" fmla="*/ 245745 h 311150"/>
                  <a:gd name="connsiteX144" fmla="*/ 57150 w 260984"/>
                  <a:gd name="connsiteY144" fmla="*/ 245745 h 311150"/>
                  <a:gd name="connsiteX145" fmla="*/ 49530 w 260984"/>
                  <a:gd name="connsiteY145" fmla="*/ 242570 h 311150"/>
                  <a:gd name="connsiteX146" fmla="*/ 43815 w 260984"/>
                  <a:gd name="connsiteY146" fmla="*/ 244475 h 311150"/>
                  <a:gd name="connsiteX147" fmla="*/ 40005 w 260984"/>
                  <a:gd name="connsiteY147" fmla="*/ 242570 h 311150"/>
                  <a:gd name="connsiteX148" fmla="*/ 34290 w 260984"/>
                  <a:gd name="connsiteY148" fmla="*/ 242570 h 311150"/>
                  <a:gd name="connsiteX149" fmla="*/ 29210 w 260984"/>
                  <a:gd name="connsiteY149" fmla="*/ 244475 h 311150"/>
                  <a:gd name="connsiteX150" fmla="*/ 24130 w 260984"/>
                  <a:gd name="connsiteY150" fmla="*/ 240030 h 311150"/>
                  <a:gd name="connsiteX151" fmla="*/ 24130 w 260984"/>
                  <a:gd name="connsiteY151" fmla="*/ 236220 h 311150"/>
                  <a:gd name="connsiteX152" fmla="*/ 18415 w 260984"/>
                  <a:gd name="connsiteY152" fmla="*/ 231775 h 311150"/>
                  <a:gd name="connsiteX153" fmla="*/ 17780 w 260984"/>
                  <a:gd name="connsiteY153" fmla="*/ 231775 h 311150"/>
                  <a:gd name="connsiteX154" fmla="*/ 18415 w 260984"/>
                  <a:gd name="connsiteY154" fmla="*/ 221615 h 311150"/>
                  <a:gd name="connsiteX155" fmla="*/ 15240 w 260984"/>
                  <a:gd name="connsiteY155" fmla="*/ 219075 h 311150"/>
                  <a:gd name="connsiteX156" fmla="*/ 13970 w 260984"/>
                  <a:gd name="connsiteY156" fmla="*/ 212090 h 311150"/>
                  <a:gd name="connsiteX157" fmla="*/ 6350 w 260984"/>
                  <a:gd name="connsiteY157" fmla="*/ 202565 h 311150"/>
                  <a:gd name="connsiteX158" fmla="*/ 4445 w 260984"/>
                  <a:gd name="connsiteY158" fmla="*/ 202565 h 311150"/>
                  <a:gd name="connsiteX159" fmla="*/ 8255 w 260984"/>
                  <a:gd name="connsiteY159" fmla="*/ 194310 h 311150"/>
                  <a:gd name="connsiteX160" fmla="*/ 4445 w 260984"/>
                  <a:gd name="connsiteY160" fmla="*/ 188595 h 311150"/>
                  <a:gd name="connsiteX161" fmla="*/ 4445 w 260984"/>
                  <a:gd name="connsiteY161" fmla="*/ 184785 h 311150"/>
                  <a:gd name="connsiteX162" fmla="*/ 0 w 260984"/>
                  <a:gd name="connsiteY162" fmla="*/ 175260 h 311150"/>
                  <a:gd name="connsiteX163" fmla="*/ 1905 w 260984"/>
                  <a:gd name="connsiteY163" fmla="*/ 170815 h 311150"/>
                  <a:gd name="connsiteX164" fmla="*/ 1270 w 260984"/>
                  <a:gd name="connsiteY164" fmla="*/ 170180 h 311150"/>
                  <a:gd name="connsiteX165" fmla="*/ 3810 w 260984"/>
                  <a:gd name="connsiteY165" fmla="*/ 163195 h 311150"/>
                  <a:gd name="connsiteX166" fmla="*/ 5715 w 260984"/>
                  <a:gd name="connsiteY166" fmla="*/ 153035 h 311150"/>
                  <a:gd name="connsiteX167" fmla="*/ 3810 w 260984"/>
                  <a:gd name="connsiteY167" fmla="*/ 144145 h 311150"/>
                  <a:gd name="connsiteX168" fmla="*/ 7620 w 260984"/>
                  <a:gd name="connsiteY168" fmla="*/ 139065 h 311150"/>
                  <a:gd name="connsiteX169" fmla="*/ 11430 w 260984"/>
                  <a:gd name="connsiteY169" fmla="*/ 132715 h 311150"/>
                  <a:gd name="connsiteX170" fmla="*/ 19685 w 260984"/>
                  <a:gd name="connsiteY170" fmla="*/ 130810 h 311150"/>
                  <a:gd name="connsiteX171" fmla="*/ 27940 w 260984"/>
                  <a:gd name="connsiteY171" fmla="*/ 132715 h 311150"/>
                  <a:gd name="connsiteX172" fmla="*/ 32385 w 260984"/>
                  <a:gd name="connsiteY172" fmla="*/ 130175 h 311150"/>
                  <a:gd name="connsiteX173" fmla="*/ 29210 w 260984"/>
                  <a:gd name="connsiteY173" fmla="*/ 124460 h 311150"/>
                  <a:gd name="connsiteX174" fmla="*/ 33020 w 260984"/>
                  <a:gd name="connsiteY174" fmla="*/ 121285 h 311150"/>
                  <a:gd name="connsiteX175" fmla="*/ 33655 w 260984"/>
                  <a:gd name="connsiteY175" fmla="*/ 114300 h 311150"/>
                  <a:gd name="connsiteX176" fmla="*/ 35560 w 260984"/>
                  <a:gd name="connsiteY176" fmla="*/ 110490 h 311150"/>
                  <a:gd name="connsiteX177" fmla="*/ 32385 w 260984"/>
                  <a:gd name="connsiteY177" fmla="*/ 107950 h 311150"/>
                  <a:gd name="connsiteX178" fmla="*/ 24765 w 260984"/>
                  <a:gd name="connsiteY178" fmla="*/ 107950 h 311150"/>
                  <a:gd name="connsiteX179" fmla="*/ 24130 w 260984"/>
                  <a:gd name="connsiteY179" fmla="*/ 104140 h 311150"/>
                  <a:gd name="connsiteX180" fmla="*/ 26670 w 260984"/>
                  <a:gd name="connsiteY180" fmla="*/ 97790 h 311150"/>
                  <a:gd name="connsiteX181" fmla="*/ 33020 w 260984"/>
                  <a:gd name="connsiteY181" fmla="*/ 100965 h 311150"/>
                  <a:gd name="connsiteX182" fmla="*/ 37465 w 260984"/>
                  <a:gd name="connsiteY182" fmla="*/ 97790 h 311150"/>
                  <a:gd name="connsiteX183" fmla="*/ 37465 w 260984"/>
                  <a:gd name="connsiteY183" fmla="*/ 91440 h 311150"/>
                  <a:gd name="connsiteX184" fmla="*/ 40005 w 260984"/>
                  <a:gd name="connsiteY184" fmla="*/ 85725 h 311150"/>
                  <a:gd name="connsiteX185" fmla="*/ 40005 w 260984"/>
                  <a:gd name="connsiteY185" fmla="*/ 82550 h 311150"/>
                  <a:gd name="connsiteX186" fmla="*/ 41910 w 260984"/>
                  <a:gd name="connsiteY186" fmla="*/ 80010 h 311150"/>
                  <a:gd name="connsiteX187" fmla="*/ 42545 w 260984"/>
                  <a:gd name="connsiteY187" fmla="*/ 78740 h 311150"/>
                  <a:gd name="connsiteX188" fmla="*/ 43180 w 260984"/>
                  <a:gd name="connsiteY188" fmla="*/ 79375 h 311150"/>
                  <a:gd name="connsiteX189" fmla="*/ 41275 w 260984"/>
                  <a:gd name="connsiteY189" fmla="*/ 73025 h 311150"/>
                  <a:gd name="connsiteX190" fmla="*/ 34290 w 260984"/>
                  <a:gd name="connsiteY190" fmla="*/ 71755 h 311150"/>
                  <a:gd name="connsiteX191" fmla="*/ 31750 w 260984"/>
                  <a:gd name="connsiteY191" fmla="*/ 66675 h 311150"/>
                  <a:gd name="connsiteX192" fmla="*/ 33020 w 260984"/>
                  <a:gd name="connsiteY192" fmla="*/ 60325 h 311150"/>
                  <a:gd name="connsiteX193" fmla="*/ 46990 w 260984"/>
                  <a:gd name="connsiteY193" fmla="*/ 56515 h 311150"/>
                  <a:gd name="connsiteX194" fmla="*/ 50800 w 260984"/>
                  <a:gd name="connsiteY194" fmla="*/ 54610 h 311150"/>
                  <a:gd name="connsiteX195" fmla="*/ 57785 w 260984"/>
                  <a:gd name="connsiteY195" fmla="*/ 59690 h 311150"/>
                  <a:gd name="connsiteX196" fmla="*/ 57785 w 260984"/>
                  <a:gd name="connsiteY196" fmla="*/ 66675 h 311150"/>
                  <a:gd name="connsiteX197" fmla="*/ 62865 w 260984"/>
                  <a:gd name="connsiteY197" fmla="*/ 73025 h 311150"/>
                  <a:gd name="connsiteX198" fmla="*/ 66040 w 260984"/>
                  <a:gd name="connsiteY198" fmla="*/ 69850 h 311150"/>
                  <a:gd name="connsiteX199" fmla="*/ 62865 w 260984"/>
                  <a:gd name="connsiteY199" fmla="*/ 64135 h 311150"/>
                  <a:gd name="connsiteX200" fmla="*/ 62865 w 260984"/>
                  <a:gd name="connsiteY200" fmla="*/ 59690 h 311150"/>
                  <a:gd name="connsiteX201" fmla="*/ 66040 w 260984"/>
                  <a:gd name="connsiteY201" fmla="*/ 58420 h 311150"/>
                  <a:gd name="connsiteX202" fmla="*/ 70485 w 260984"/>
                  <a:gd name="connsiteY202" fmla="*/ 62865 h 311150"/>
                  <a:gd name="connsiteX203" fmla="*/ 69850 w 260984"/>
                  <a:gd name="connsiteY203" fmla="*/ 69850 h 311150"/>
                  <a:gd name="connsiteX204" fmla="*/ 76835 w 260984"/>
                  <a:gd name="connsiteY204" fmla="*/ 77470 h 311150"/>
                  <a:gd name="connsiteX205" fmla="*/ 74295 w 260984"/>
                  <a:gd name="connsiteY205" fmla="*/ 71755 h 311150"/>
                  <a:gd name="connsiteX206" fmla="*/ 73660 w 260984"/>
                  <a:gd name="connsiteY206" fmla="*/ 62865 h 311150"/>
                  <a:gd name="connsiteX207" fmla="*/ 72390 w 260984"/>
                  <a:gd name="connsiteY207" fmla="*/ 57150 h 311150"/>
                  <a:gd name="connsiteX208" fmla="*/ 76200 w 260984"/>
                  <a:gd name="connsiteY208" fmla="*/ 51435 h 311150"/>
                  <a:gd name="connsiteX209" fmla="*/ 81280 w 260984"/>
                  <a:gd name="connsiteY209" fmla="*/ 50165 h 311150"/>
                  <a:gd name="connsiteX210" fmla="*/ 86360 w 260984"/>
                  <a:gd name="connsiteY210" fmla="*/ 52705 h 311150"/>
                  <a:gd name="connsiteX211" fmla="*/ 92710 w 260984"/>
                  <a:gd name="connsiteY211" fmla="*/ 50165 h 311150"/>
                  <a:gd name="connsiteX212" fmla="*/ 102870 w 260984"/>
                  <a:gd name="connsiteY212" fmla="*/ 60960 h 311150"/>
                  <a:gd name="connsiteX213" fmla="*/ 116205 w 260984"/>
                  <a:gd name="connsiteY213" fmla="*/ 63500 h 311150"/>
                  <a:gd name="connsiteX214" fmla="*/ 103505 w 260984"/>
                  <a:gd name="connsiteY214" fmla="*/ 58420 h 311150"/>
                  <a:gd name="connsiteX215" fmla="*/ 93345 w 260984"/>
                  <a:gd name="connsiteY215" fmla="*/ 48260 h 311150"/>
                  <a:gd name="connsiteX216" fmla="*/ 85725 w 260984"/>
                  <a:gd name="connsiteY216" fmla="*/ 47625 h 311150"/>
                  <a:gd name="connsiteX217" fmla="*/ 81915 w 260984"/>
                  <a:gd name="connsiteY217" fmla="*/ 45085 h 311150"/>
                  <a:gd name="connsiteX218" fmla="*/ 81915 w 260984"/>
                  <a:gd name="connsiteY218" fmla="*/ 40640 h 311150"/>
                  <a:gd name="connsiteX219" fmla="*/ 86995 w 260984"/>
                  <a:gd name="connsiteY219" fmla="*/ 36830 h 311150"/>
                  <a:gd name="connsiteX220" fmla="*/ 81280 w 260984"/>
                  <a:gd name="connsiteY220" fmla="*/ 33020 h 311150"/>
                  <a:gd name="connsiteX221" fmla="*/ 81280 w 260984"/>
                  <a:gd name="connsiteY221" fmla="*/ 26035 h 311150"/>
                  <a:gd name="connsiteX222" fmla="*/ 75565 w 260984"/>
                  <a:gd name="connsiteY222" fmla="*/ 28575 h 311150"/>
                  <a:gd name="connsiteX223" fmla="*/ 75565 w 260984"/>
                  <a:gd name="connsiteY223" fmla="*/ 22860 h 311150"/>
                  <a:gd name="connsiteX224" fmla="*/ 80645 w 260984"/>
                  <a:gd name="connsiteY224" fmla="*/ 22860 h 311150"/>
                  <a:gd name="connsiteX225" fmla="*/ 86360 w 260984"/>
                  <a:gd name="connsiteY225" fmla="*/ 20955 h 311150"/>
                  <a:gd name="connsiteX226" fmla="*/ 79375 w 260984"/>
                  <a:gd name="connsiteY226" fmla="*/ 14605 h 311150"/>
                  <a:gd name="connsiteX227" fmla="*/ 80010 w 260984"/>
                  <a:gd name="connsiteY227" fmla="*/ 10160 h 311150"/>
                  <a:gd name="connsiteX228" fmla="*/ 76835 w 260984"/>
                  <a:gd name="connsiteY228" fmla="*/ 9525 h 311150"/>
                  <a:gd name="connsiteX229" fmla="*/ 72390 w 260984"/>
                  <a:gd name="connsiteY229" fmla="*/ 6985 h 311150"/>
                  <a:gd name="connsiteX230" fmla="*/ 73025 w 260984"/>
                  <a:gd name="connsiteY230" fmla="*/ 1905 h 31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260984" h="311150">
                    <a:moveTo>
                      <a:pt x="72390" y="635"/>
                    </a:moveTo>
                    <a:lnTo>
                      <a:pt x="80645" y="0"/>
                    </a:lnTo>
                    <a:lnTo>
                      <a:pt x="92075" y="3175"/>
                    </a:lnTo>
                    <a:lnTo>
                      <a:pt x="95250" y="4445"/>
                    </a:lnTo>
                    <a:lnTo>
                      <a:pt x="100965" y="3810"/>
                    </a:lnTo>
                    <a:lnTo>
                      <a:pt x="107315" y="10160"/>
                    </a:lnTo>
                    <a:lnTo>
                      <a:pt x="113030" y="10795"/>
                    </a:lnTo>
                    <a:lnTo>
                      <a:pt x="109855" y="17780"/>
                    </a:lnTo>
                    <a:lnTo>
                      <a:pt x="106680" y="20955"/>
                    </a:lnTo>
                    <a:lnTo>
                      <a:pt x="108585" y="24765"/>
                    </a:lnTo>
                    <a:lnTo>
                      <a:pt x="113665" y="26035"/>
                    </a:lnTo>
                    <a:lnTo>
                      <a:pt x="115570" y="31115"/>
                    </a:lnTo>
                    <a:lnTo>
                      <a:pt x="120015" y="27940"/>
                    </a:lnTo>
                    <a:lnTo>
                      <a:pt x="121920" y="24130"/>
                    </a:lnTo>
                    <a:lnTo>
                      <a:pt x="124460" y="22860"/>
                    </a:lnTo>
                    <a:lnTo>
                      <a:pt x="127000" y="26035"/>
                    </a:lnTo>
                    <a:lnTo>
                      <a:pt x="134620" y="31750"/>
                    </a:lnTo>
                    <a:lnTo>
                      <a:pt x="136525" y="29210"/>
                    </a:lnTo>
                    <a:lnTo>
                      <a:pt x="141605" y="25400"/>
                    </a:lnTo>
                    <a:lnTo>
                      <a:pt x="144145" y="26670"/>
                    </a:lnTo>
                    <a:lnTo>
                      <a:pt x="144145" y="32385"/>
                    </a:lnTo>
                    <a:lnTo>
                      <a:pt x="139700" y="36830"/>
                    </a:lnTo>
                    <a:lnTo>
                      <a:pt x="135890" y="36195"/>
                    </a:lnTo>
                    <a:lnTo>
                      <a:pt x="130810" y="40005"/>
                    </a:lnTo>
                    <a:lnTo>
                      <a:pt x="138430" y="42545"/>
                    </a:lnTo>
                    <a:lnTo>
                      <a:pt x="141605" y="41275"/>
                    </a:lnTo>
                    <a:lnTo>
                      <a:pt x="147320" y="41910"/>
                    </a:lnTo>
                    <a:lnTo>
                      <a:pt x="149225" y="45085"/>
                    </a:lnTo>
                    <a:lnTo>
                      <a:pt x="155575" y="44450"/>
                    </a:lnTo>
                    <a:lnTo>
                      <a:pt x="156845" y="40005"/>
                    </a:lnTo>
                    <a:lnTo>
                      <a:pt x="160655" y="34290"/>
                    </a:lnTo>
                    <a:lnTo>
                      <a:pt x="172085" y="32385"/>
                    </a:lnTo>
                    <a:lnTo>
                      <a:pt x="172720" y="29845"/>
                    </a:lnTo>
                    <a:lnTo>
                      <a:pt x="179070" y="26670"/>
                    </a:lnTo>
                    <a:lnTo>
                      <a:pt x="179705" y="23495"/>
                    </a:lnTo>
                    <a:lnTo>
                      <a:pt x="182245" y="22225"/>
                    </a:lnTo>
                    <a:lnTo>
                      <a:pt x="190500" y="22860"/>
                    </a:lnTo>
                    <a:lnTo>
                      <a:pt x="184150" y="25400"/>
                    </a:lnTo>
                    <a:lnTo>
                      <a:pt x="181610" y="27940"/>
                    </a:lnTo>
                    <a:lnTo>
                      <a:pt x="180340" y="26670"/>
                    </a:lnTo>
                    <a:lnTo>
                      <a:pt x="177165" y="30480"/>
                    </a:lnTo>
                    <a:lnTo>
                      <a:pt x="179705" y="32385"/>
                    </a:lnTo>
                    <a:lnTo>
                      <a:pt x="186055" y="27940"/>
                    </a:lnTo>
                    <a:lnTo>
                      <a:pt x="193040" y="27305"/>
                    </a:lnTo>
                    <a:lnTo>
                      <a:pt x="195580" y="26035"/>
                    </a:lnTo>
                    <a:lnTo>
                      <a:pt x="198120" y="29210"/>
                    </a:lnTo>
                    <a:lnTo>
                      <a:pt x="203200" y="30480"/>
                    </a:lnTo>
                    <a:lnTo>
                      <a:pt x="210820" y="38100"/>
                    </a:lnTo>
                    <a:lnTo>
                      <a:pt x="217170" y="36830"/>
                    </a:lnTo>
                    <a:lnTo>
                      <a:pt x="220980" y="42545"/>
                    </a:lnTo>
                    <a:lnTo>
                      <a:pt x="219710" y="48260"/>
                    </a:lnTo>
                    <a:lnTo>
                      <a:pt x="225425" y="52705"/>
                    </a:lnTo>
                    <a:lnTo>
                      <a:pt x="230505" y="52070"/>
                    </a:lnTo>
                    <a:lnTo>
                      <a:pt x="234315" y="55245"/>
                    </a:lnTo>
                    <a:lnTo>
                      <a:pt x="240030" y="55245"/>
                    </a:lnTo>
                    <a:lnTo>
                      <a:pt x="243205" y="69215"/>
                    </a:lnTo>
                    <a:lnTo>
                      <a:pt x="242570" y="79375"/>
                    </a:lnTo>
                    <a:lnTo>
                      <a:pt x="233680" y="83820"/>
                    </a:lnTo>
                    <a:lnTo>
                      <a:pt x="233680" y="88265"/>
                    </a:lnTo>
                    <a:lnTo>
                      <a:pt x="243205" y="98425"/>
                    </a:lnTo>
                    <a:lnTo>
                      <a:pt x="241935" y="104775"/>
                    </a:lnTo>
                    <a:lnTo>
                      <a:pt x="247015" y="110490"/>
                    </a:lnTo>
                    <a:lnTo>
                      <a:pt x="247015" y="114935"/>
                    </a:lnTo>
                    <a:lnTo>
                      <a:pt x="249555" y="121920"/>
                    </a:lnTo>
                    <a:lnTo>
                      <a:pt x="247015" y="127000"/>
                    </a:lnTo>
                    <a:lnTo>
                      <a:pt x="252730" y="139700"/>
                    </a:lnTo>
                    <a:lnTo>
                      <a:pt x="256540" y="142240"/>
                    </a:lnTo>
                    <a:lnTo>
                      <a:pt x="260350" y="147320"/>
                    </a:lnTo>
                    <a:lnTo>
                      <a:pt x="260985" y="163830"/>
                    </a:lnTo>
                    <a:lnTo>
                      <a:pt x="257810" y="168275"/>
                    </a:lnTo>
                    <a:lnTo>
                      <a:pt x="253365" y="165735"/>
                    </a:lnTo>
                    <a:lnTo>
                      <a:pt x="249555" y="168910"/>
                    </a:lnTo>
                    <a:lnTo>
                      <a:pt x="240030" y="166370"/>
                    </a:lnTo>
                    <a:lnTo>
                      <a:pt x="240030" y="172085"/>
                    </a:lnTo>
                    <a:lnTo>
                      <a:pt x="234315" y="175260"/>
                    </a:lnTo>
                    <a:lnTo>
                      <a:pt x="229870" y="173990"/>
                    </a:lnTo>
                    <a:lnTo>
                      <a:pt x="219710" y="174625"/>
                    </a:lnTo>
                    <a:lnTo>
                      <a:pt x="216535" y="179705"/>
                    </a:lnTo>
                    <a:lnTo>
                      <a:pt x="209550" y="179705"/>
                    </a:lnTo>
                    <a:lnTo>
                      <a:pt x="203835" y="186690"/>
                    </a:lnTo>
                    <a:lnTo>
                      <a:pt x="198120" y="187325"/>
                    </a:lnTo>
                    <a:lnTo>
                      <a:pt x="187325" y="197485"/>
                    </a:lnTo>
                    <a:lnTo>
                      <a:pt x="182245" y="194945"/>
                    </a:lnTo>
                    <a:lnTo>
                      <a:pt x="179070" y="192405"/>
                    </a:lnTo>
                    <a:lnTo>
                      <a:pt x="176530" y="194310"/>
                    </a:lnTo>
                    <a:lnTo>
                      <a:pt x="176530" y="198755"/>
                    </a:lnTo>
                    <a:lnTo>
                      <a:pt x="184785" y="203835"/>
                    </a:lnTo>
                    <a:lnTo>
                      <a:pt x="191135" y="213995"/>
                    </a:lnTo>
                    <a:lnTo>
                      <a:pt x="191135" y="221615"/>
                    </a:lnTo>
                    <a:lnTo>
                      <a:pt x="192405" y="226060"/>
                    </a:lnTo>
                    <a:lnTo>
                      <a:pt x="198755" y="229870"/>
                    </a:lnTo>
                    <a:lnTo>
                      <a:pt x="209550" y="236855"/>
                    </a:lnTo>
                    <a:lnTo>
                      <a:pt x="215265" y="241300"/>
                    </a:lnTo>
                    <a:lnTo>
                      <a:pt x="227965" y="255270"/>
                    </a:lnTo>
                    <a:lnTo>
                      <a:pt x="226695" y="261620"/>
                    </a:lnTo>
                    <a:lnTo>
                      <a:pt x="227330" y="267335"/>
                    </a:lnTo>
                    <a:lnTo>
                      <a:pt x="222250" y="267335"/>
                    </a:lnTo>
                    <a:lnTo>
                      <a:pt x="218440" y="273685"/>
                    </a:lnTo>
                    <a:lnTo>
                      <a:pt x="211455" y="277495"/>
                    </a:lnTo>
                    <a:lnTo>
                      <a:pt x="203200" y="287655"/>
                    </a:lnTo>
                    <a:lnTo>
                      <a:pt x="203200" y="292100"/>
                    </a:lnTo>
                    <a:lnTo>
                      <a:pt x="210820" y="295910"/>
                    </a:lnTo>
                    <a:lnTo>
                      <a:pt x="211455" y="301625"/>
                    </a:lnTo>
                    <a:lnTo>
                      <a:pt x="208280" y="303530"/>
                    </a:lnTo>
                    <a:lnTo>
                      <a:pt x="201295" y="299720"/>
                    </a:lnTo>
                    <a:lnTo>
                      <a:pt x="194310" y="301625"/>
                    </a:lnTo>
                    <a:lnTo>
                      <a:pt x="187325" y="299720"/>
                    </a:lnTo>
                    <a:lnTo>
                      <a:pt x="182245" y="300355"/>
                    </a:lnTo>
                    <a:lnTo>
                      <a:pt x="172720" y="306705"/>
                    </a:lnTo>
                    <a:lnTo>
                      <a:pt x="167005" y="307975"/>
                    </a:lnTo>
                    <a:lnTo>
                      <a:pt x="161925" y="306705"/>
                    </a:lnTo>
                    <a:lnTo>
                      <a:pt x="156845" y="307975"/>
                    </a:lnTo>
                    <a:lnTo>
                      <a:pt x="152400" y="304800"/>
                    </a:lnTo>
                    <a:lnTo>
                      <a:pt x="143510" y="303530"/>
                    </a:lnTo>
                    <a:lnTo>
                      <a:pt x="135255" y="304800"/>
                    </a:lnTo>
                    <a:lnTo>
                      <a:pt x="135890" y="309245"/>
                    </a:lnTo>
                    <a:lnTo>
                      <a:pt x="133985" y="311150"/>
                    </a:lnTo>
                    <a:lnTo>
                      <a:pt x="126365" y="309245"/>
                    </a:lnTo>
                    <a:lnTo>
                      <a:pt x="121920" y="304800"/>
                    </a:lnTo>
                    <a:lnTo>
                      <a:pt x="116205" y="306705"/>
                    </a:lnTo>
                    <a:lnTo>
                      <a:pt x="113030" y="308610"/>
                    </a:lnTo>
                    <a:lnTo>
                      <a:pt x="111125" y="308610"/>
                    </a:lnTo>
                    <a:lnTo>
                      <a:pt x="107950" y="306705"/>
                    </a:lnTo>
                    <a:lnTo>
                      <a:pt x="99695" y="300355"/>
                    </a:lnTo>
                    <a:lnTo>
                      <a:pt x="95250" y="299720"/>
                    </a:lnTo>
                    <a:lnTo>
                      <a:pt x="92075" y="302895"/>
                    </a:lnTo>
                    <a:lnTo>
                      <a:pt x="88265" y="301625"/>
                    </a:lnTo>
                    <a:lnTo>
                      <a:pt x="86360" y="295910"/>
                    </a:lnTo>
                    <a:lnTo>
                      <a:pt x="80010" y="297815"/>
                    </a:lnTo>
                    <a:lnTo>
                      <a:pt x="80645" y="301625"/>
                    </a:lnTo>
                    <a:lnTo>
                      <a:pt x="78105" y="305435"/>
                    </a:lnTo>
                    <a:lnTo>
                      <a:pt x="70485" y="302895"/>
                    </a:lnTo>
                    <a:lnTo>
                      <a:pt x="64770" y="306070"/>
                    </a:lnTo>
                    <a:lnTo>
                      <a:pt x="59690" y="304800"/>
                    </a:lnTo>
                    <a:lnTo>
                      <a:pt x="59690" y="304165"/>
                    </a:lnTo>
                    <a:lnTo>
                      <a:pt x="57150" y="298450"/>
                    </a:lnTo>
                    <a:lnTo>
                      <a:pt x="51435" y="295275"/>
                    </a:lnTo>
                    <a:lnTo>
                      <a:pt x="51435" y="285750"/>
                    </a:lnTo>
                    <a:lnTo>
                      <a:pt x="54610" y="274955"/>
                    </a:lnTo>
                    <a:lnTo>
                      <a:pt x="58420" y="271145"/>
                    </a:lnTo>
                    <a:lnTo>
                      <a:pt x="58420" y="266700"/>
                    </a:lnTo>
                    <a:lnTo>
                      <a:pt x="62230" y="257175"/>
                    </a:lnTo>
                    <a:lnTo>
                      <a:pt x="69215" y="249555"/>
                    </a:lnTo>
                    <a:lnTo>
                      <a:pt x="62865" y="245745"/>
                    </a:lnTo>
                    <a:lnTo>
                      <a:pt x="57150" y="245745"/>
                    </a:lnTo>
                    <a:lnTo>
                      <a:pt x="49530" y="242570"/>
                    </a:lnTo>
                    <a:lnTo>
                      <a:pt x="43815" y="244475"/>
                    </a:lnTo>
                    <a:lnTo>
                      <a:pt x="40005" y="242570"/>
                    </a:lnTo>
                    <a:lnTo>
                      <a:pt x="34290" y="242570"/>
                    </a:lnTo>
                    <a:lnTo>
                      <a:pt x="29210" y="244475"/>
                    </a:lnTo>
                    <a:lnTo>
                      <a:pt x="24130" y="240030"/>
                    </a:lnTo>
                    <a:lnTo>
                      <a:pt x="24130" y="236220"/>
                    </a:lnTo>
                    <a:lnTo>
                      <a:pt x="18415" y="231775"/>
                    </a:lnTo>
                    <a:lnTo>
                      <a:pt x="17780" y="231775"/>
                    </a:lnTo>
                    <a:lnTo>
                      <a:pt x="18415" y="221615"/>
                    </a:lnTo>
                    <a:lnTo>
                      <a:pt x="15240" y="219075"/>
                    </a:lnTo>
                    <a:lnTo>
                      <a:pt x="13970" y="212090"/>
                    </a:lnTo>
                    <a:lnTo>
                      <a:pt x="6350" y="202565"/>
                    </a:lnTo>
                    <a:lnTo>
                      <a:pt x="4445" y="202565"/>
                    </a:lnTo>
                    <a:lnTo>
                      <a:pt x="8255" y="194310"/>
                    </a:lnTo>
                    <a:lnTo>
                      <a:pt x="4445" y="188595"/>
                    </a:lnTo>
                    <a:lnTo>
                      <a:pt x="4445" y="184785"/>
                    </a:lnTo>
                    <a:lnTo>
                      <a:pt x="0" y="175260"/>
                    </a:lnTo>
                    <a:lnTo>
                      <a:pt x="1905" y="170815"/>
                    </a:lnTo>
                    <a:lnTo>
                      <a:pt x="1270" y="170180"/>
                    </a:lnTo>
                    <a:lnTo>
                      <a:pt x="3810" y="163195"/>
                    </a:lnTo>
                    <a:lnTo>
                      <a:pt x="5715" y="153035"/>
                    </a:lnTo>
                    <a:lnTo>
                      <a:pt x="3810" y="144145"/>
                    </a:lnTo>
                    <a:lnTo>
                      <a:pt x="7620" y="139065"/>
                    </a:lnTo>
                    <a:lnTo>
                      <a:pt x="11430" y="132715"/>
                    </a:lnTo>
                    <a:lnTo>
                      <a:pt x="19685" y="130810"/>
                    </a:lnTo>
                    <a:lnTo>
                      <a:pt x="27940" y="132715"/>
                    </a:lnTo>
                    <a:lnTo>
                      <a:pt x="32385" y="130175"/>
                    </a:lnTo>
                    <a:lnTo>
                      <a:pt x="29210" y="124460"/>
                    </a:lnTo>
                    <a:lnTo>
                      <a:pt x="33020" y="121285"/>
                    </a:lnTo>
                    <a:lnTo>
                      <a:pt x="33655" y="114300"/>
                    </a:lnTo>
                    <a:lnTo>
                      <a:pt x="35560" y="110490"/>
                    </a:lnTo>
                    <a:lnTo>
                      <a:pt x="32385" y="107950"/>
                    </a:lnTo>
                    <a:lnTo>
                      <a:pt x="24765" y="107950"/>
                    </a:lnTo>
                    <a:lnTo>
                      <a:pt x="24130" y="104140"/>
                    </a:lnTo>
                    <a:lnTo>
                      <a:pt x="26670" y="97790"/>
                    </a:lnTo>
                    <a:lnTo>
                      <a:pt x="33020" y="100965"/>
                    </a:lnTo>
                    <a:lnTo>
                      <a:pt x="37465" y="97790"/>
                    </a:lnTo>
                    <a:lnTo>
                      <a:pt x="37465" y="91440"/>
                    </a:lnTo>
                    <a:lnTo>
                      <a:pt x="40005" y="85725"/>
                    </a:lnTo>
                    <a:lnTo>
                      <a:pt x="40005" y="82550"/>
                    </a:lnTo>
                    <a:lnTo>
                      <a:pt x="41910" y="80010"/>
                    </a:lnTo>
                    <a:lnTo>
                      <a:pt x="42545" y="78740"/>
                    </a:lnTo>
                    <a:lnTo>
                      <a:pt x="43180" y="79375"/>
                    </a:lnTo>
                    <a:lnTo>
                      <a:pt x="41275" y="73025"/>
                    </a:lnTo>
                    <a:lnTo>
                      <a:pt x="34290" y="71755"/>
                    </a:lnTo>
                    <a:lnTo>
                      <a:pt x="31750" y="66675"/>
                    </a:lnTo>
                    <a:lnTo>
                      <a:pt x="33020" y="60325"/>
                    </a:lnTo>
                    <a:lnTo>
                      <a:pt x="46990" y="56515"/>
                    </a:lnTo>
                    <a:lnTo>
                      <a:pt x="50800" y="54610"/>
                    </a:lnTo>
                    <a:lnTo>
                      <a:pt x="57785" y="59690"/>
                    </a:lnTo>
                    <a:lnTo>
                      <a:pt x="57785" y="66675"/>
                    </a:lnTo>
                    <a:lnTo>
                      <a:pt x="62865" y="73025"/>
                    </a:lnTo>
                    <a:lnTo>
                      <a:pt x="66040" y="69850"/>
                    </a:lnTo>
                    <a:lnTo>
                      <a:pt x="62865" y="64135"/>
                    </a:lnTo>
                    <a:lnTo>
                      <a:pt x="62865" y="59690"/>
                    </a:lnTo>
                    <a:lnTo>
                      <a:pt x="66040" y="58420"/>
                    </a:lnTo>
                    <a:lnTo>
                      <a:pt x="70485" y="62865"/>
                    </a:lnTo>
                    <a:lnTo>
                      <a:pt x="69850" y="69850"/>
                    </a:lnTo>
                    <a:lnTo>
                      <a:pt x="76835" y="77470"/>
                    </a:lnTo>
                    <a:lnTo>
                      <a:pt x="74295" y="71755"/>
                    </a:lnTo>
                    <a:lnTo>
                      <a:pt x="73660" y="62865"/>
                    </a:lnTo>
                    <a:lnTo>
                      <a:pt x="72390" y="57150"/>
                    </a:lnTo>
                    <a:lnTo>
                      <a:pt x="76200" y="51435"/>
                    </a:lnTo>
                    <a:lnTo>
                      <a:pt x="81280" y="50165"/>
                    </a:lnTo>
                    <a:lnTo>
                      <a:pt x="86360" y="52705"/>
                    </a:lnTo>
                    <a:lnTo>
                      <a:pt x="92710" y="50165"/>
                    </a:lnTo>
                    <a:lnTo>
                      <a:pt x="102870" y="60960"/>
                    </a:lnTo>
                    <a:lnTo>
                      <a:pt x="116205" y="63500"/>
                    </a:lnTo>
                    <a:lnTo>
                      <a:pt x="103505" y="58420"/>
                    </a:lnTo>
                    <a:lnTo>
                      <a:pt x="93345" y="48260"/>
                    </a:lnTo>
                    <a:lnTo>
                      <a:pt x="85725" y="47625"/>
                    </a:lnTo>
                    <a:lnTo>
                      <a:pt x="81915" y="45085"/>
                    </a:lnTo>
                    <a:lnTo>
                      <a:pt x="81915" y="40640"/>
                    </a:lnTo>
                    <a:lnTo>
                      <a:pt x="86995" y="36830"/>
                    </a:lnTo>
                    <a:lnTo>
                      <a:pt x="81280" y="33020"/>
                    </a:lnTo>
                    <a:lnTo>
                      <a:pt x="81280" y="26035"/>
                    </a:lnTo>
                    <a:lnTo>
                      <a:pt x="75565" y="28575"/>
                    </a:lnTo>
                    <a:lnTo>
                      <a:pt x="75565" y="22860"/>
                    </a:lnTo>
                    <a:lnTo>
                      <a:pt x="80645" y="22860"/>
                    </a:lnTo>
                    <a:lnTo>
                      <a:pt x="86360" y="20955"/>
                    </a:lnTo>
                    <a:lnTo>
                      <a:pt x="79375" y="14605"/>
                    </a:lnTo>
                    <a:lnTo>
                      <a:pt x="80010" y="10160"/>
                    </a:lnTo>
                    <a:lnTo>
                      <a:pt x="76835" y="9525"/>
                    </a:lnTo>
                    <a:lnTo>
                      <a:pt x="72390" y="6985"/>
                    </a:lnTo>
                    <a:lnTo>
                      <a:pt x="73025" y="190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40" name="Freeform 29">
                <a:extLst>
                  <a:ext uri="{FF2B5EF4-FFF2-40B4-BE49-F238E27FC236}">
                    <a16:creationId xmlns:a16="http://schemas.microsoft.com/office/drawing/2014/main" id="{B6CA914A-A7BE-9A8A-0355-66A5417C5693}"/>
                  </a:ext>
                </a:extLst>
              </p:cNvPr>
              <p:cNvSpPr/>
              <p:nvPr/>
            </p:nvSpPr>
            <p:spPr>
              <a:xfrm>
                <a:off x="9183390" y="4635492"/>
                <a:ext cx="17114" cy="29953"/>
              </a:xfrm>
              <a:custGeom>
                <a:avLst/>
                <a:gdLst>
                  <a:gd name="connsiteX0" fmla="*/ 1905 w 5079"/>
                  <a:gd name="connsiteY0" fmla="*/ 0 h 8889"/>
                  <a:gd name="connsiteX1" fmla="*/ 5080 w 5079"/>
                  <a:gd name="connsiteY1" fmla="*/ 2540 h 8889"/>
                  <a:gd name="connsiteX2" fmla="*/ 5080 w 5079"/>
                  <a:gd name="connsiteY2" fmla="*/ 8890 h 8889"/>
                  <a:gd name="connsiteX3" fmla="*/ 1905 w 5079"/>
                  <a:gd name="connsiteY3" fmla="*/ 8255 h 8889"/>
                  <a:gd name="connsiteX4" fmla="*/ 0 w 5079"/>
                  <a:gd name="connsiteY4" fmla="*/ 5080 h 8889"/>
                  <a:gd name="connsiteX5" fmla="*/ 1270 w 5079"/>
                  <a:gd name="connsiteY5" fmla="*/ 635 h 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79" h="8889">
                    <a:moveTo>
                      <a:pt x="1905" y="0"/>
                    </a:moveTo>
                    <a:lnTo>
                      <a:pt x="5080" y="2540"/>
                    </a:lnTo>
                    <a:lnTo>
                      <a:pt x="5080" y="8890"/>
                    </a:lnTo>
                    <a:lnTo>
                      <a:pt x="1905" y="8255"/>
                    </a:lnTo>
                    <a:lnTo>
                      <a:pt x="0" y="5080"/>
                    </a:lnTo>
                    <a:lnTo>
                      <a:pt x="1270" y="63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41" name="Freeform 30">
                <a:extLst>
                  <a:ext uri="{FF2B5EF4-FFF2-40B4-BE49-F238E27FC236}">
                    <a16:creationId xmlns:a16="http://schemas.microsoft.com/office/drawing/2014/main" id="{CC1967DD-8C52-6AF8-6CBC-A2300B7CBE2E}"/>
                  </a:ext>
                </a:extLst>
              </p:cNvPr>
              <p:cNvSpPr/>
              <p:nvPr/>
            </p:nvSpPr>
            <p:spPr>
              <a:xfrm>
                <a:off x="8821761" y="4569159"/>
                <a:ext cx="472895" cy="267475"/>
              </a:xfrm>
              <a:custGeom>
                <a:avLst/>
                <a:gdLst>
                  <a:gd name="connsiteX0" fmla="*/ 53975 w 140335"/>
                  <a:gd name="connsiteY0" fmla="*/ 8890 h 79375"/>
                  <a:gd name="connsiteX1" fmla="*/ 59055 w 140335"/>
                  <a:gd name="connsiteY1" fmla="*/ 10160 h 79375"/>
                  <a:gd name="connsiteX2" fmla="*/ 64770 w 140335"/>
                  <a:gd name="connsiteY2" fmla="*/ 6985 h 79375"/>
                  <a:gd name="connsiteX3" fmla="*/ 72390 w 140335"/>
                  <a:gd name="connsiteY3" fmla="*/ 9525 h 79375"/>
                  <a:gd name="connsiteX4" fmla="*/ 74930 w 140335"/>
                  <a:gd name="connsiteY4" fmla="*/ 5715 h 79375"/>
                  <a:gd name="connsiteX5" fmla="*/ 74295 w 140335"/>
                  <a:gd name="connsiteY5" fmla="*/ 1905 h 79375"/>
                  <a:gd name="connsiteX6" fmla="*/ 80645 w 140335"/>
                  <a:gd name="connsiteY6" fmla="*/ 0 h 79375"/>
                  <a:gd name="connsiteX7" fmla="*/ 82550 w 140335"/>
                  <a:gd name="connsiteY7" fmla="*/ 5715 h 79375"/>
                  <a:gd name="connsiteX8" fmla="*/ 86360 w 140335"/>
                  <a:gd name="connsiteY8" fmla="*/ 6985 h 79375"/>
                  <a:gd name="connsiteX9" fmla="*/ 89535 w 140335"/>
                  <a:gd name="connsiteY9" fmla="*/ 3810 h 79375"/>
                  <a:gd name="connsiteX10" fmla="*/ 93980 w 140335"/>
                  <a:gd name="connsiteY10" fmla="*/ 4445 h 79375"/>
                  <a:gd name="connsiteX11" fmla="*/ 102235 w 140335"/>
                  <a:gd name="connsiteY11" fmla="*/ 10795 h 79375"/>
                  <a:gd name="connsiteX12" fmla="*/ 109220 w 140335"/>
                  <a:gd name="connsiteY12" fmla="*/ 15240 h 79375"/>
                  <a:gd name="connsiteX13" fmla="*/ 108585 w 140335"/>
                  <a:gd name="connsiteY13" fmla="*/ 20320 h 79375"/>
                  <a:gd name="connsiteX14" fmla="*/ 107315 w 140335"/>
                  <a:gd name="connsiteY14" fmla="*/ 24765 h 79375"/>
                  <a:gd name="connsiteX15" fmla="*/ 109220 w 140335"/>
                  <a:gd name="connsiteY15" fmla="*/ 27940 h 79375"/>
                  <a:gd name="connsiteX16" fmla="*/ 117475 w 140335"/>
                  <a:gd name="connsiteY16" fmla="*/ 28575 h 79375"/>
                  <a:gd name="connsiteX17" fmla="*/ 121285 w 140335"/>
                  <a:gd name="connsiteY17" fmla="*/ 26670 h 79375"/>
                  <a:gd name="connsiteX18" fmla="*/ 127635 w 140335"/>
                  <a:gd name="connsiteY18" fmla="*/ 33020 h 79375"/>
                  <a:gd name="connsiteX19" fmla="*/ 132715 w 140335"/>
                  <a:gd name="connsiteY19" fmla="*/ 28575 h 79375"/>
                  <a:gd name="connsiteX20" fmla="*/ 137795 w 140335"/>
                  <a:gd name="connsiteY20" fmla="*/ 28575 h 79375"/>
                  <a:gd name="connsiteX21" fmla="*/ 140335 w 140335"/>
                  <a:gd name="connsiteY21" fmla="*/ 33655 h 79375"/>
                  <a:gd name="connsiteX22" fmla="*/ 133985 w 140335"/>
                  <a:gd name="connsiteY22" fmla="*/ 40640 h 79375"/>
                  <a:gd name="connsiteX23" fmla="*/ 137160 w 140335"/>
                  <a:gd name="connsiteY23" fmla="*/ 50800 h 79375"/>
                  <a:gd name="connsiteX24" fmla="*/ 125095 w 140335"/>
                  <a:gd name="connsiteY24" fmla="*/ 53340 h 79375"/>
                  <a:gd name="connsiteX25" fmla="*/ 123825 w 140335"/>
                  <a:gd name="connsiteY25" fmla="*/ 65405 h 79375"/>
                  <a:gd name="connsiteX26" fmla="*/ 118745 w 140335"/>
                  <a:gd name="connsiteY26" fmla="*/ 60960 h 79375"/>
                  <a:gd name="connsiteX27" fmla="*/ 113030 w 140335"/>
                  <a:gd name="connsiteY27" fmla="*/ 60960 h 79375"/>
                  <a:gd name="connsiteX28" fmla="*/ 99695 w 140335"/>
                  <a:gd name="connsiteY28" fmla="*/ 57785 h 79375"/>
                  <a:gd name="connsiteX29" fmla="*/ 99695 w 140335"/>
                  <a:gd name="connsiteY29" fmla="*/ 66040 h 79375"/>
                  <a:gd name="connsiteX30" fmla="*/ 93345 w 140335"/>
                  <a:gd name="connsiteY30" fmla="*/ 77470 h 79375"/>
                  <a:gd name="connsiteX31" fmla="*/ 90170 w 140335"/>
                  <a:gd name="connsiteY31" fmla="*/ 71120 h 79375"/>
                  <a:gd name="connsiteX32" fmla="*/ 80010 w 140335"/>
                  <a:gd name="connsiteY32" fmla="*/ 66040 h 79375"/>
                  <a:gd name="connsiteX33" fmla="*/ 81280 w 140335"/>
                  <a:gd name="connsiteY33" fmla="*/ 59055 h 79375"/>
                  <a:gd name="connsiteX34" fmla="*/ 73660 w 140335"/>
                  <a:gd name="connsiteY34" fmla="*/ 54610 h 79375"/>
                  <a:gd name="connsiteX35" fmla="*/ 62865 w 140335"/>
                  <a:gd name="connsiteY35" fmla="*/ 73660 h 79375"/>
                  <a:gd name="connsiteX36" fmla="*/ 54610 w 140335"/>
                  <a:gd name="connsiteY36" fmla="*/ 70485 h 79375"/>
                  <a:gd name="connsiteX37" fmla="*/ 42545 w 140335"/>
                  <a:gd name="connsiteY37" fmla="*/ 79375 h 79375"/>
                  <a:gd name="connsiteX38" fmla="*/ 35560 w 140335"/>
                  <a:gd name="connsiteY38" fmla="*/ 76835 h 79375"/>
                  <a:gd name="connsiteX39" fmla="*/ 34925 w 140335"/>
                  <a:gd name="connsiteY39" fmla="*/ 71755 h 79375"/>
                  <a:gd name="connsiteX40" fmla="*/ 31115 w 140335"/>
                  <a:gd name="connsiteY40" fmla="*/ 68580 h 79375"/>
                  <a:gd name="connsiteX41" fmla="*/ 28575 w 140335"/>
                  <a:gd name="connsiteY41" fmla="*/ 60960 h 79375"/>
                  <a:gd name="connsiteX42" fmla="*/ 26035 w 140335"/>
                  <a:gd name="connsiteY42" fmla="*/ 55245 h 79375"/>
                  <a:gd name="connsiteX43" fmla="*/ 16510 w 140335"/>
                  <a:gd name="connsiteY43" fmla="*/ 54610 h 79375"/>
                  <a:gd name="connsiteX44" fmla="*/ 12065 w 140335"/>
                  <a:gd name="connsiteY44" fmla="*/ 58420 h 79375"/>
                  <a:gd name="connsiteX45" fmla="*/ 15240 w 140335"/>
                  <a:gd name="connsiteY45" fmla="*/ 66040 h 79375"/>
                  <a:gd name="connsiteX46" fmla="*/ 7620 w 140335"/>
                  <a:gd name="connsiteY46" fmla="*/ 69215 h 79375"/>
                  <a:gd name="connsiteX47" fmla="*/ 635 w 140335"/>
                  <a:gd name="connsiteY47" fmla="*/ 68580 h 79375"/>
                  <a:gd name="connsiteX48" fmla="*/ 0 w 140335"/>
                  <a:gd name="connsiteY48" fmla="*/ 63500 h 79375"/>
                  <a:gd name="connsiteX49" fmla="*/ 3810 w 140335"/>
                  <a:gd name="connsiteY49" fmla="*/ 61595 h 79375"/>
                  <a:gd name="connsiteX50" fmla="*/ 7620 w 140335"/>
                  <a:gd name="connsiteY50" fmla="*/ 62230 h 79375"/>
                  <a:gd name="connsiteX51" fmla="*/ 7620 w 140335"/>
                  <a:gd name="connsiteY51" fmla="*/ 55880 h 79375"/>
                  <a:gd name="connsiteX52" fmla="*/ 8890 w 140335"/>
                  <a:gd name="connsiteY52" fmla="*/ 46355 h 79375"/>
                  <a:gd name="connsiteX53" fmla="*/ 16510 w 140335"/>
                  <a:gd name="connsiteY53" fmla="*/ 33655 h 79375"/>
                  <a:gd name="connsiteX54" fmla="*/ 21590 w 140335"/>
                  <a:gd name="connsiteY54" fmla="*/ 31750 h 79375"/>
                  <a:gd name="connsiteX55" fmla="*/ 27305 w 140335"/>
                  <a:gd name="connsiteY55" fmla="*/ 24130 h 79375"/>
                  <a:gd name="connsiteX56" fmla="*/ 33020 w 140335"/>
                  <a:gd name="connsiteY56" fmla="*/ 21590 h 79375"/>
                  <a:gd name="connsiteX57" fmla="*/ 31750 w 140335"/>
                  <a:gd name="connsiteY57" fmla="*/ 15875 h 79375"/>
                  <a:gd name="connsiteX58" fmla="*/ 25400 w 140335"/>
                  <a:gd name="connsiteY58" fmla="*/ 12065 h 79375"/>
                  <a:gd name="connsiteX59" fmla="*/ 29845 w 140335"/>
                  <a:gd name="connsiteY59" fmla="*/ 7620 h 79375"/>
                  <a:gd name="connsiteX60" fmla="*/ 36830 w 140335"/>
                  <a:gd name="connsiteY60" fmla="*/ 6985 h 79375"/>
                  <a:gd name="connsiteX61" fmla="*/ 38735 w 140335"/>
                  <a:gd name="connsiteY61" fmla="*/ 10795 h 79375"/>
                  <a:gd name="connsiteX62" fmla="*/ 44450 w 140335"/>
                  <a:gd name="connsiteY62" fmla="*/ 11430 h 7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40335" h="79375">
                    <a:moveTo>
                      <a:pt x="53975" y="8890"/>
                    </a:moveTo>
                    <a:lnTo>
                      <a:pt x="59055" y="10160"/>
                    </a:lnTo>
                    <a:lnTo>
                      <a:pt x="64770" y="6985"/>
                    </a:lnTo>
                    <a:lnTo>
                      <a:pt x="72390" y="9525"/>
                    </a:lnTo>
                    <a:lnTo>
                      <a:pt x="74930" y="5715"/>
                    </a:lnTo>
                    <a:lnTo>
                      <a:pt x="74295" y="1905"/>
                    </a:lnTo>
                    <a:lnTo>
                      <a:pt x="80645" y="0"/>
                    </a:lnTo>
                    <a:lnTo>
                      <a:pt x="82550" y="5715"/>
                    </a:lnTo>
                    <a:lnTo>
                      <a:pt x="86360" y="6985"/>
                    </a:lnTo>
                    <a:lnTo>
                      <a:pt x="89535" y="3810"/>
                    </a:lnTo>
                    <a:lnTo>
                      <a:pt x="93980" y="4445"/>
                    </a:lnTo>
                    <a:lnTo>
                      <a:pt x="102235" y="10795"/>
                    </a:lnTo>
                    <a:lnTo>
                      <a:pt x="109220" y="15240"/>
                    </a:lnTo>
                    <a:lnTo>
                      <a:pt x="108585" y="20320"/>
                    </a:lnTo>
                    <a:lnTo>
                      <a:pt x="107315" y="24765"/>
                    </a:lnTo>
                    <a:lnTo>
                      <a:pt x="109220" y="27940"/>
                    </a:lnTo>
                    <a:lnTo>
                      <a:pt x="117475" y="28575"/>
                    </a:lnTo>
                    <a:lnTo>
                      <a:pt x="121285" y="26670"/>
                    </a:lnTo>
                    <a:lnTo>
                      <a:pt x="127635" y="33020"/>
                    </a:lnTo>
                    <a:lnTo>
                      <a:pt x="132715" y="28575"/>
                    </a:lnTo>
                    <a:lnTo>
                      <a:pt x="137795" y="28575"/>
                    </a:lnTo>
                    <a:lnTo>
                      <a:pt x="140335" y="33655"/>
                    </a:lnTo>
                    <a:lnTo>
                      <a:pt x="133985" y="40640"/>
                    </a:lnTo>
                    <a:lnTo>
                      <a:pt x="137160" y="50800"/>
                    </a:lnTo>
                    <a:lnTo>
                      <a:pt x="125095" y="53340"/>
                    </a:lnTo>
                    <a:lnTo>
                      <a:pt x="123825" y="65405"/>
                    </a:lnTo>
                    <a:lnTo>
                      <a:pt x="118745" y="60960"/>
                    </a:lnTo>
                    <a:lnTo>
                      <a:pt x="113030" y="60960"/>
                    </a:lnTo>
                    <a:lnTo>
                      <a:pt x="99695" y="57785"/>
                    </a:lnTo>
                    <a:lnTo>
                      <a:pt x="99695" y="66040"/>
                    </a:lnTo>
                    <a:lnTo>
                      <a:pt x="93345" y="77470"/>
                    </a:lnTo>
                    <a:lnTo>
                      <a:pt x="90170" y="71120"/>
                    </a:lnTo>
                    <a:lnTo>
                      <a:pt x="80010" y="66040"/>
                    </a:lnTo>
                    <a:lnTo>
                      <a:pt x="81280" y="59055"/>
                    </a:lnTo>
                    <a:lnTo>
                      <a:pt x="73660" y="54610"/>
                    </a:lnTo>
                    <a:lnTo>
                      <a:pt x="62865" y="73660"/>
                    </a:lnTo>
                    <a:lnTo>
                      <a:pt x="54610" y="70485"/>
                    </a:lnTo>
                    <a:lnTo>
                      <a:pt x="42545" y="79375"/>
                    </a:lnTo>
                    <a:lnTo>
                      <a:pt x="35560" y="76835"/>
                    </a:lnTo>
                    <a:lnTo>
                      <a:pt x="34925" y="71755"/>
                    </a:lnTo>
                    <a:lnTo>
                      <a:pt x="31115" y="68580"/>
                    </a:lnTo>
                    <a:lnTo>
                      <a:pt x="28575" y="60960"/>
                    </a:lnTo>
                    <a:lnTo>
                      <a:pt x="26035" y="55245"/>
                    </a:lnTo>
                    <a:lnTo>
                      <a:pt x="16510" y="54610"/>
                    </a:lnTo>
                    <a:lnTo>
                      <a:pt x="12065" y="58420"/>
                    </a:lnTo>
                    <a:lnTo>
                      <a:pt x="15240" y="66040"/>
                    </a:lnTo>
                    <a:lnTo>
                      <a:pt x="7620" y="69215"/>
                    </a:lnTo>
                    <a:lnTo>
                      <a:pt x="635" y="68580"/>
                    </a:lnTo>
                    <a:lnTo>
                      <a:pt x="0" y="63500"/>
                    </a:lnTo>
                    <a:lnTo>
                      <a:pt x="3810" y="61595"/>
                    </a:lnTo>
                    <a:lnTo>
                      <a:pt x="7620" y="62230"/>
                    </a:lnTo>
                    <a:lnTo>
                      <a:pt x="7620" y="55880"/>
                    </a:lnTo>
                    <a:lnTo>
                      <a:pt x="8890" y="46355"/>
                    </a:lnTo>
                    <a:lnTo>
                      <a:pt x="16510" y="33655"/>
                    </a:lnTo>
                    <a:lnTo>
                      <a:pt x="21590" y="31750"/>
                    </a:lnTo>
                    <a:lnTo>
                      <a:pt x="27305" y="24130"/>
                    </a:lnTo>
                    <a:lnTo>
                      <a:pt x="33020" y="21590"/>
                    </a:lnTo>
                    <a:lnTo>
                      <a:pt x="31750" y="15875"/>
                    </a:lnTo>
                    <a:lnTo>
                      <a:pt x="25400" y="12065"/>
                    </a:lnTo>
                    <a:lnTo>
                      <a:pt x="29845" y="7620"/>
                    </a:lnTo>
                    <a:lnTo>
                      <a:pt x="36830" y="6985"/>
                    </a:lnTo>
                    <a:lnTo>
                      <a:pt x="38735" y="10795"/>
                    </a:lnTo>
                    <a:lnTo>
                      <a:pt x="44450" y="1143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42" name="Freeform 31">
                <a:extLst>
                  <a:ext uri="{FF2B5EF4-FFF2-40B4-BE49-F238E27FC236}">
                    <a16:creationId xmlns:a16="http://schemas.microsoft.com/office/drawing/2014/main" id="{39164B1B-5D4C-93C2-BD75-BD1134ADF778}"/>
                  </a:ext>
                </a:extLst>
              </p:cNvPr>
              <p:cNvSpPr/>
              <p:nvPr/>
            </p:nvSpPr>
            <p:spPr>
              <a:xfrm>
                <a:off x="8573549" y="3796689"/>
                <a:ext cx="370181" cy="348787"/>
              </a:xfrm>
              <a:custGeom>
                <a:avLst/>
                <a:gdLst>
                  <a:gd name="connsiteX0" fmla="*/ 69215 w 109854"/>
                  <a:gd name="connsiteY0" fmla="*/ 103505 h 103505"/>
                  <a:gd name="connsiteX1" fmla="*/ 71755 w 109854"/>
                  <a:gd name="connsiteY1" fmla="*/ 96520 h 103505"/>
                  <a:gd name="connsiteX2" fmla="*/ 73660 w 109854"/>
                  <a:gd name="connsiteY2" fmla="*/ 86360 h 103505"/>
                  <a:gd name="connsiteX3" fmla="*/ 71755 w 109854"/>
                  <a:gd name="connsiteY3" fmla="*/ 77470 h 103505"/>
                  <a:gd name="connsiteX4" fmla="*/ 75565 w 109854"/>
                  <a:gd name="connsiteY4" fmla="*/ 72390 h 103505"/>
                  <a:gd name="connsiteX5" fmla="*/ 79375 w 109854"/>
                  <a:gd name="connsiteY5" fmla="*/ 66040 h 103505"/>
                  <a:gd name="connsiteX6" fmla="*/ 87630 w 109854"/>
                  <a:gd name="connsiteY6" fmla="*/ 64135 h 103505"/>
                  <a:gd name="connsiteX7" fmla="*/ 95250 w 109854"/>
                  <a:gd name="connsiteY7" fmla="*/ 66040 h 103505"/>
                  <a:gd name="connsiteX8" fmla="*/ 99695 w 109854"/>
                  <a:gd name="connsiteY8" fmla="*/ 63500 h 103505"/>
                  <a:gd name="connsiteX9" fmla="*/ 97155 w 109854"/>
                  <a:gd name="connsiteY9" fmla="*/ 57785 h 103505"/>
                  <a:gd name="connsiteX10" fmla="*/ 100965 w 109854"/>
                  <a:gd name="connsiteY10" fmla="*/ 54610 h 103505"/>
                  <a:gd name="connsiteX11" fmla="*/ 101600 w 109854"/>
                  <a:gd name="connsiteY11" fmla="*/ 47625 h 103505"/>
                  <a:gd name="connsiteX12" fmla="*/ 103505 w 109854"/>
                  <a:gd name="connsiteY12" fmla="*/ 43815 h 103505"/>
                  <a:gd name="connsiteX13" fmla="*/ 100330 w 109854"/>
                  <a:gd name="connsiteY13" fmla="*/ 40640 h 103505"/>
                  <a:gd name="connsiteX14" fmla="*/ 92710 w 109854"/>
                  <a:gd name="connsiteY14" fmla="*/ 40640 h 103505"/>
                  <a:gd name="connsiteX15" fmla="*/ 92075 w 109854"/>
                  <a:gd name="connsiteY15" fmla="*/ 36830 h 103505"/>
                  <a:gd name="connsiteX16" fmla="*/ 94615 w 109854"/>
                  <a:gd name="connsiteY16" fmla="*/ 30480 h 103505"/>
                  <a:gd name="connsiteX17" fmla="*/ 100965 w 109854"/>
                  <a:gd name="connsiteY17" fmla="*/ 33655 h 103505"/>
                  <a:gd name="connsiteX18" fmla="*/ 104775 w 109854"/>
                  <a:gd name="connsiteY18" fmla="*/ 30480 h 103505"/>
                  <a:gd name="connsiteX19" fmla="*/ 104775 w 109854"/>
                  <a:gd name="connsiteY19" fmla="*/ 24130 h 103505"/>
                  <a:gd name="connsiteX20" fmla="*/ 107315 w 109854"/>
                  <a:gd name="connsiteY20" fmla="*/ 18415 h 103505"/>
                  <a:gd name="connsiteX21" fmla="*/ 107950 w 109854"/>
                  <a:gd name="connsiteY21" fmla="*/ 14605 h 103505"/>
                  <a:gd name="connsiteX22" fmla="*/ 109855 w 109854"/>
                  <a:gd name="connsiteY22" fmla="*/ 12065 h 103505"/>
                  <a:gd name="connsiteX23" fmla="*/ 109855 w 109854"/>
                  <a:gd name="connsiteY23" fmla="*/ 10795 h 103505"/>
                  <a:gd name="connsiteX24" fmla="*/ 104140 w 109854"/>
                  <a:gd name="connsiteY24" fmla="*/ 8890 h 103505"/>
                  <a:gd name="connsiteX25" fmla="*/ 99695 w 109854"/>
                  <a:gd name="connsiteY25" fmla="*/ 4445 h 103505"/>
                  <a:gd name="connsiteX26" fmla="*/ 90805 w 109854"/>
                  <a:gd name="connsiteY26" fmla="*/ 0 h 103505"/>
                  <a:gd name="connsiteX27" fmla="*/ 81915 w 109854"/>
                  <a:gd name="connsiteY27" fmla="*/ 1270 h 103505"/>
                  <a:gd name="connsiteX28" fmla="*/ 76200 w 109854"/>
                  <a:gd name="connsiteY28" fmla="*/ 5715 h 103505"/>
                  <a:gd name="connsiteX29" fmla="*/ 71120 w 109854"/>
                  <a:gd name="connsiteY29" fmla="*/ 3810 h 103505"/>
                  <a:gd name="connsiteX30" fmla="*/ 67945 w 109854"/>
                  <a:gd name="connsiteY30" fmla="*/ 5715 h 103505"/>
                  <a:gd name="connsiteX31" fmla="*/ 60325 w 109854"/>
                  <a:gd name="connsiteY31" fmla="*/ 5715 h 103505"/>
                  <a:gd name="connsiteX32" fmla="*/ 53340 w 109854"/>
                  <a:gd name="connsiteY32" fmla="*/ 13335 h 103505"/>
                  <a:gd name="connsiteX33" fmla="*/ 41910 w 109854"/>
                  <a:gd name="connsiteY33" fmla="*/ 19685 h 103505"/>
                  <a:gd name="connsiteX34" fmla="*/ 39370 w 109854"/>
                  <a:gd name="connsiteY34" fmla="*/ 17780 h 103505"/>
                  <a:gd name="connsiteX35" fmla="*/ 33020 w 109854"/>
                  <a:gd name="connsiteY35" fmla="*/ 20320 h 103505"/>
                  <a:gd name="connsiteX36" fmla="*/ 33020 w 109854"/>
                  <a:gd name="connsiteY36" fmla="*/ 27940 h 103505"/>
                  <a:gd name="connsiteX37" fmla="*/ 26670 w 109854"/>
                  <a:gd name="connsiteY37" fmla="*/ 32385 h 103505"/>
                  <a:gd name="connsiteX38" fmla="*/ 28575 w 109854"/>
                  <a:gd name="connsiteY38" fmla="*/ 40005 h 103505"/>
                  <a:gd name="connsiteX39" fmla="*/ 27305 w 109854"/>
                  <a:gd name="connsiteY39" fmla="*/ 46355 h 103505"/>
                  <a:gd name="connsiteX40" fmla="*/ 24765 w 109854"/>
                  <a:gd name="connsiteY40" fmla="*/ 52070 h 103505"/>
                  <a:gd name="connsiteX41" fmla="*/ 22860 w 109854"/>
                  <a:gd name="connsiteY41" fmla="*/ 55880 h 103505"/>
                  <a:gd name="connsiteX42" fmla="*/ 18415 w 109854"/>
                  <a:gd name="connsiteY42" fmla="*/ 59690 h 103505"/>
                  <a:gd name="connsiteX43" fmla="*/ 18415 w 109854"/>
                  <a:gd name="connsiteY43" fmla="*/ 64135 h 103505"/>
                  <a:gd name="connsiteX44" fmla="*/ 25400 w 109854"/>
                  <a:gd name="connsiteY44" fmla="*/ 70485 h 103505"/>
                  <a:gd name="connsiteX45" fmla="*/ 31750 w 109854"/>
                  <a:gd name="connsiteY45" fmla="*/ 72390 h 103505"/>
                  <a:gd name="connsiteX46" fmla="*/ 24765 w 109854"/>
                  <a:gd name="connsiteY46" fmla="*/ 72390 h 103505"/>
                  <a:gd name="connsiteX47" fmla="*/ 21590 w 109854"/>
                  <a:gd name="connsiteY47" fmla="*/ 74930 h 103505"/>
                  <a:gd name="connsiteX48" fmla="*/ 19685 w 109854"/>
                  <a:gd name="connsiteY48" fmla="*/ 76835 h 103505"/>
                  <a:gd name="connsiteX49" fmla="*/ 22225 w 109854"/>
                  <a:gd name="connsiteY49" fmla="*/ 80645 h 103505"/>
                  <a:gd name="connsiteX50" fmla="*/ 26035 w 109854"/>
                  <a:gd name="connsiteY50" fmla="*/ 81280 h 103505"/>
                  <a:gd name="connsiteX51" fmla="*/ 26035 w 109854"/>
                  <a:gd name="connsiteY51" fmla="*/ 84455 h 103505"/>
                  <a:gd name="connsiteX52" fmla="*/ 20320 w 109854"/>
                  <a:gd name="connsiteY52" fmla="*/ 84455 h 103505"/>
                  <a:gd name="connsiteX53" fmla="*/ 15240 w 109854"/>
                  <a:gd name="connsiteY53" fmla="*/ 78740 h 103505"/>
                  <a:gd name="connsiteX54" fmla="*/ 9525 w 109854"/>
                  <a:gd name="connsiteY54" fmla="*/ 76200 h 103505"/>
                  <a:gd name="connsiteX55" fmla="*/ 4445 w 109854"/>
                  <a:gd name="connsiteY55" fmla="*/ 78105 h 103505"/>
                  <a:gd name="connsiteX56" fmla="*/ 6350 w 109854"/>
                  <a:gd name="connsiteY56" fmla="*/ 80645 h 103505"/>
                  <a:gd name="connsiteX57" fmla="*/ 11430 w 109854"/>
                  <a:gd name="connsiteY57" fmla="*/ 81280 h 103505"/>
                  <a:gd name="connsiteX58" fmla="*/ 15875 w 109854"/>
                  <a:gd name="connsiteY58" fmla="*/ 85725 h 103505"/>
                  <a:gd name="connsiteX59" fmla="*/ 17780 w 109854"/>
                  <a:gd name="connsiteY59" fmla="*/ 85090 h 103505"/>
                  <a:gd name="connsiteX60" fmla="*/ 23495 w 109854"/>
                  <a:gd name="connsiteY60" fmla="*/ 88900 h 103505"/>
                  <a:gd name="connsiteX61" fmla="*/ 17780 w 109854"/>
                  <a:gd name="connsiteY61" fmla="*/ 86995 h 103505"/>
                  <a:gd name="connsiteX62" fmla="*/ 13970 w 109854"/>
                  <a:gd name="connsiteY62" fmla="*/ 86995 h 103505"/>
                  <a:gd name="connsiteX63" fmla="*/ 5715 w 109854"/>
                  <a:gd name="connsiteY63" fmla="*/ 84455 h 103505"/>
                  <a:gd name="connsiteX64" fmla="*/ 0 w 109854"/>
                  <a:gd name="connsiteY64" fmla="*/ 84455 h 103505"/>
                  <a:gd name="connsiteX65" fmla="*/ 0 w 109854"/>
                  <a:gd name="connsiteY65" fmla="*/ 84455 h 103505"/>
                  <a:gd name="connsiteX66" fmla="*/ 3810 w 109854"/>
                  <a:gd name="connsiteY66" fmla="*/ 86360 h 103505"/>
                  <a:gd name="connsiteX67" fmla="*/ 6985 w 109854"/>
                  <a:gd name="connsiteY67" fmla="*/ 90805 h 103505"/>
                  <a:gd name="connsiteX68" fmla="*/ 11430 w 109854"/>
                  <a:gd name="connsiteY68" fmla="*/ 90805 h 103505"/>
                  <a:gd name="connsiteX69" fmla="*/ 14605 w 109854"/>
                  <a:gd name="connsiteY69" fmla="*/ 93980 h 103505"/>
                  <a:gd name="connsiteX70" fmla="*/ 17780 w 109854"/>
                  <a:gd name="connsiteY70" fmla="*/ 90805 h 103505"/>
                  <a:gd name="connsiteX71" fmla="*/ 23495 w 109854"/>
                  <a:gd name="connsiteY71" fmla="*/ 89535 h 103505"/>
                  <a:gd name="connsiteX72" fmla="*/ 24765 w 109854"/>
                  <a:gd name="connsiteY72" fmla="*/ 87630 h 103505"/>
                  <a:gd name="connsiteX73" fmla="*/ 29210 w 109854"/>
                  <a:gd name="connsiteY73" fmla="*/ 86995 h 103505"/>
                  <a:gd name="connsiteX74" fmla="*/ 31115 w 109854"/>
                  <a:gd name="connsiteY74" fmla="*/ 82550 h 103505"/>
                  <a:gd name="connsiteX75" fmla="*/ 41910 w 109854"/>
                  <a:gd name="connsiteY75" fmla="*/ 82550 h 103505"/>
                  <a:gd name="connsiteX76" fmla="*/ 45720 w 109854"/>
                  <a:gd name="connsiteY76" fmla="*/ 86360 h 103505"/>
                  <a:gd name="connsiteX77" fmla="*/ 50800 w 109854"/>
                  <a:gd name="connsiteY77" fmla="*/ 86360 h 103505"/>
                  <a:gd name="connsiteX78" fmla="*/ 53975 w 109854"/>
                  <a:gd name="connsiteY78" fmla="*/ 90805 h 103505"/>
                  <a:gd name="connsiteX79" fmla="*/ 62230 w 109854"/>
                  <a:gd name="connsiteY79" fmla="*/ 90170 h 103505"/>
                  <a:gd name="connsiteX80" fmla="*/ 64770 w 109854"/>
                  <a:gd name="connsiteY80" fmla="*/ 95250 h 103505"/>
                  <a:gd name="connsiteX81" fmla="*/ 64135 w 109854"/>
                  <a:gd name="connsiteY81" fmla="*/ 99060 h 103505"/>
                  <a:gd name="connsiteX82" fmla="*/ 69215 w 109854"/>
                  <a:gd name="connsiteY82" fmla="*/ 103505 h 103505"/>
                  <a:gd name="connsiteX83" fmla="*/ 69215 w 109854"/>
                  <a:gd name="connsiteY83" fmla="*/ 103505 h 103505"/>
                  <a:gd name="connsiteX84" fmla="*/ 9525 w 109854"/>
                  <a:gd name="connsiteY84" fmla="*/ 76835 h 103505"/>
                  <a:gd name="connsiteX85" fmla="*/ 15240 w 109854"/>
                  <a:gd name="connsiteY85" fmla="*/ 74295 h 103505"/>
                  <a:gd name="connsiteX86" fmla="*/ 17780 w 109854"/>
                  <a:gd name="connsiteY86" fmla="*/ 77470 h 103505"/>
                  <a:gd name="connsiteX87" fmla="*/ 14605 w 109854"/>
                  <a:gd name="connsiteY87" fmla="*/ 78105 h 103505"/>
                  <a:gd name="connsiteX88" fmla="*/ 13335 w 109854"/>
                  <a:gd name="connsiteY88" fmla="*/ 76835 h 103505"/>
                  <a:gd name="connsiteX89" fmla="*/ 9525 w 109854"/>
                  <a:gd name="connsiteY89" fmla="*/ 76835 h 103505"/>
                  <a:gd name="connsiteX90" fmla="*/ 9525 w 109854"/>
                  <a:gd name="connsiteY90" fmla="*/ 76835 h 103505"/>
                  <a:gd name="connsiteX91" fmla="*/ 12065 w 109854"/>
                  <a:gd name="connsiteY91" fmla="*/ 70485 h 103505"/>
                  <a:gd name="connsiteX92" fmla="*/ 16510 w 109854"/>
                  <a:gd name="connsiteY92" fmla="*/ 70485 h 103505"/>
                  <a:gd name="connsiteX93" fmla="*/ 22225 w 109854"/>
                  <a:gd name="connsiteY93" fmla="*/ 73025 h 103505"/>
                  <a:gd name="connsiteX94" fmla="*/ 20955 w 109854"/>
                  <a:gd name="connsiteY94" fmla="*/ 74295 h 103505"/>
                  <a:gd name="connsiteX95" fmla="*/ 17780 w 109854"/>
                  <a:gd name="connsiteY95" fmla="*/ 73660 h 103505"/>
                  <a:gd name="connsiteX96" fmla="*/ 17145 w 109854"/>
                  <a:gd name="connsiteY96" fmla="*/ 71755 h 103505"/>
                  <a:gd name="connsiteX97" fmla="*/ 13335 w 109854"/>
                  <a:gd name="connsiteY97" fmla="*/ 73025 h 103505"/>
                  <a:gd name="connsiteX98" fmla="*/ 12065 w 109854"/>
                  <a:gd name="connsiteY98" fmla="*/ 70485 h 10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109854" h="103505">
                    <a:moveTo>
                      <a:pt x="69215" y="103505"/>
                    </a:moveTo>
                    <a:lnTo>
                      <a:pt x="71755" y="96520"/>
                    </a:lnTo>
                    <a:lnTo>
                      <a:pt x="73660" y="86360"/>
                    </a:lnTo>
                    <a:lnTo>
                      <a:pt x="71755" y="77470"/>
                    </a:lnTo>
                    <a:lnTo>
                      <a:pt x="75565" y="72390"/>
                    </a:lnTo>
                    <a:lnTo>
                      <a:pt x="79375" y="66040"/>
                    </a:lnTo>
                    <a:lnTo>
                      <a:pt x="87630" y="64135"/>
                    </a:lnTo>
                    <a:lnTo>
                      <a:pt x="95250" y="66040"/>
                    </a:lnTo>
                    <a:lnTo>
                      <a:pt x="99695" y="63500"/>
                    </a:lnTo>
                    <a:lnTo>
                      <a:pt x="97155" y="57785"/>
                    </a:lnTo>
                    <a:lnTo>
                      <a:pt x="100965" y="54610"/>
                    </a:lnTo>
                    <a:lnTo>
                      <a:pt x="101600" y="47625"/>
                    </a:lnTo>
                    <a:lnTo>
                      <a:pt x="103505" y="43815"/>
                    </a:lnTo>
                    <a:lnTo>
                      <a:pt x="100330" y="40640"/>
                    </a:lnTo>
                    <a:lnTo>
                      <a:pt x="92710" y="40640"/>
                    </a:lnTo>
                    <a:lnTo>
                      <a:pt x="92075" y="36830"/>
                    </a:lnTo>
                    <a:lnTo>
                      <a:pt x="94615" y="30480"/>
                    </a:lnTo>
                    <a:lnTo>
                      <a:pt x="100965" y="33655"/>
                    </a:lnTo>
                    <a:lnTo>
                      <a:pt x="104775" y="30480"/>
                    </a:lnTo>
                    <a:lnTo>
                      <a:pt x="104775" y="24130"/>
                    </a:lnTo>
                    <a:lnTo>
                      <a:pt x="107315" y="18415"/>
                    </a:lnTo>
                    <a:lnTo>
                      <a:pt x="107950" y="14605"/>
                    </a:lnTo>
                    <a:lnTo>
                      <a:pt x="109855" y="12065"/>
                    </a:lnTo>
                    <a:lnTo>
                      <a:pt x="109855" y="10795"/>
                    </a:lnTo>
                    <a:lnTo>
                      <a:pt x="104140" y="8890"/>
                    </a:lnTo>
                    <a:lnTo>
                      <a:pt x="99695" y="4445"/>
                    </a:lnTo>
                    <a:lnTo>
                      <a:pt x="90805" y="0"/>
                    </a:lnTo>
                    <a:lnTo>
                      <a:pt x="81915" y="1270"/>
                    </a:lnTo>
                    <a:lnTo>
                      <a:pt x="76200" y="5715"/>
                    </a:lnTo>
                    <a:lnTo>
                      <a:pt x="71120" y="3810"/>
                    </a:lnTo>
                    <a:lnTo>
                      <a:pt x="67945" y="5715"/>
                    </a:lnTo>
                    <a:lnTo>
                      <a:pt x="60325" y="5715"/>
                    </a:lnTo>
                    <a:lnTo>
                      <a:pt x="53340" y="13335"/>
                    </a:lnTo>
                    <a:lnTo>
                      <a:pt x="41910" y="19685"/>
                    </a:lnTo>
                    <a:lnTo>
                      <a:pt x="39370" y="17780"/>
                    </a:lnTo>
                    <a:lnTo>
                      <a:pt x="33020" y="20320"/>
                    </a:lnTo>
                    <a:lnTo>
                      <a:pt x="33020" y="27940"/>
                    </a:lnTo>
                    <a:lnTo>
                      <a:pt x="26670" y="32385"/>
                    </a:lnTo>
                    <a:lnTo>
                      <a:pt x="28575" y="40005"/>
                    </a:lnTo>
                    <a:lnTo>
                      <a:pt x="27305" y="46355"/>
                    </a:lnTo>
                    <a:lnTo>
                      <a:pt x="24765" y="52070"/>
                    </a:lnTo>
                    <a:lnTo>
                      <a:pt x="22860" y="55880"/>
                    </a:lnTo>
                    <a:lnTo>
                      <a:pt x="18415" y="59690"/>
                    </a:lnTo>
                    <a:lnTo>
                      <a:pt x="18415" y="64135"/>
                    </a:lnTo>
                    <a:lnTo>
                      <a:pt x="25400" y="70485"/>
                    </a:lnTo>
                    <a:lnTo>
                      <a:pt x="31750" y="72390"/>
                    </a:lnTo>
                    <a:lnTo>
                      <a:pt x="24765" y="72390"/>
                    </a:lnTo>
                    <a:lnTo>
                      <a:pt x="21590" y="74930"/>
                    </a:lnTo>
                    <a:lnTo>
                      <a:pt x="19685" y="76835"/>
                    </a:lnTo>
                    <a:lnTo>
                      <a:pt x="22225" y="80645"/>
                    </a:lnTo>
                    <a:lnTo>
                      <a:pt x="26035" y="81280"/>
                    </a:lnTo>
                    <a:lnTo>
                      <a:pt x="26035" y="84455"/>
                    </a:lnTo>
                    <a:lnTo>
                      <a:pt x="20320" y="84455"/>
                    </a:lnTo>
                    <a:lnTo>
                      <a:pt x="15240" y="78740"/>
                    </a:lnTo>
                    <a:lnTo>
                      <a:pt x="9525" y="76200"/>
                    </a:lnTo>
                    <a:lnTo>
                      <a:pt x="4445" y="78105"/>
                    </a:lnTo>
                    <a:lnTo>
                      <a:pt x="6350" y="80645"/>
                    </a:lnTo>
                    <a:lnTo>
                      <a:pt x="11430" y="81280"/>
                    </a:lnTo>
                    <a:lnTo>
                      <a:pt x="15875" y="85725"/>
                    </a:lnTo>
                    <a:lnTo>
                      <a:pt x="17780" y="85090"/>
                    </a:lnTo>
                    <a:lnTo>
                      <a:pt x="23495" y="88900"/>
                    </a:lnTo>
                    <a:lnTo>
                      <a:pt x="17780" y="86995"/>
                    </a:lnTo>
                    <a:lnTo>
                      <a:pt x="13970" y="86995"/>
                    </a:lnTo>
                    <a:lnTo>
                      <a:pt x="5715" y="84455"/>
                    </a:lnTo>
                    <a:lnTo>
                      <a:pt x="0" y="84455"/>
                    </a:lnTo>
                    <a:lnTo>
                      <a:pt x="0" y="84455"/>
                    </a:lnTo>
                    <a:lnTo>
                      <a:pt x="3810" y="86360"/>
                    </a:lnTo>
                    <a:lnTo>
                      <a:pt x="6985" y="90805"/>
                    </a:lnTo>
                    <a:lnTo>
                      <a:pt x="11430" y="90805"/>
                    </a:lnTo>
                    <a:lnTo>
                      <a:pt x="14605" y="93980"/>
                    </a:lnTo>
                    <a:lnTo>
                      <a:pt x="17780" y="90805"/>
                    </a:lnTo>
                    <a:lnTo>
                      <a:pt x="23495" y="89535"/>
                    </a:lnTo>
                    <a:lnTo>
                      <a:pt x="24765" y="87630"/>
                    </a:lnTo>
                    <a:lnTo>
                      <a:pt x="29210" y="86995"/>
                    </a:lnTo>
                    <a:lnTo>
                      <a:pt x="31115" y="82550"/>
                    </a:lnTo>
                    <a:lnTo>
                      <a:pt x="41910" y="82550"/>
                    </a:lnTo>
                    <a:lnTo>
                      <a:pt x="45720" y="86360"/>
                    </a:lnTo>
                    <a:lnTo>
                      <a:pt x="50800" y="86360"/>
                    </a:lnTo>
                    <a:lnTo>
                      <a:pt x="53975" y="90805"/>
                    </a:lnTo>
                    <a:lnTo>
                      <a:pt x="62230" y="90170"/>
                    </a:lnTo>
                    <a:lnTo>
                      <a:pt x="64770" y="95250"/>
                    </a:lnTo>
                    <a:lnTo>
                      <a:pt x="64135" y="99060"/>
                    </a:lnTo>
                    <a:lnTo>
                      <a:pt x="69215" y="103505"/>
                    </a:lnTo>
                    <a:lnTo>
                      <a:pt x="69215" y="103505"/>
                    </a:lnTo>
                    <a:close/>
                    <a:moveTo>
                      <a:pt x="9525" y="76835"/>
                    </a:moveTo>
                    <a:lnTo>
                      <a:pt x="15240" y="74295"/>
                    </a:lnTo>
                    <a:lnTo>
                      <a:pt x="17780" y="77470"/>
                    </a:lnTo>
                    <a:lnTo>
                      <a:pt x="14605" y="78105"/>
                    </a:lnTo>
                    <a:lnTo>
                      <a:pt x="13335" y="76835"/>
                    </a:lnTo>
                    <a:lnTo>
                      <a:pt x="9525" y="76835"/>
                    </a:lnTo>
                    <a:lnTo>
                      <a:pt x="9525" y="76835"/>
                    </a:lnTo>
                    <a:close/>
                    <a:moveTo>
                      <a:pt x="12065" y="70485"/>
                    </a:moveTo>
                    <a:lnTo>
                      <a:pt x="16510" y="70485"/>
                    </a:lnTo>
                    <a:lnTo>
                      <a:pt x="22225" y="73025"/>
                    </a:lnTo>
                    <a:lnTo>
                      <a:pt x="20955" y="74295"/>
                    </a:lnTo>
                    <a:lnTo>
                      <a:pt x="17780" y="73660"/>
                    </a:lnTo>
                    <a:lnTo>
                      <a:pt x="17145" y="71755"/>
                    </a:lnTo>
                    <a:lnTo>
                      <a:pt x="13335" y="73025"/>
                    </a:lnTo>
                    <a:lnTo>
                      <a:pt x="12065" y="7048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43" name="Freeform 32">
                <a:extLst>
                  <a:ext uri="{FF2B5EF4-FFF2-40B4-BE49-F238E27FC236}">
                    <a16:creationId xmlns:a16="http://schemas.microsoft.com/office/drawing/2014/main" id="{345756D9-74D5-5C6B-53FF-8DA294F3D0FF}"/>
                  </a:ext>
                </a:extLst>
              </p:cNvPr>
              <p:cNvSpPr/>
              <p:nvPr/>
            </p:nvSpPr>
            <p:spPr>
              <a:xfrm>
                <a:off x="8535032" y="4083421"/>
                <a:ext cx="295289" cy="254636"/>
              </a:xfrm>
              <a:custGeom>
                <a:avLst/>
                <a:gdLst>
                  <a:gd name="connsiteX0" fmla="*/ 83820 w 87629"/>
                  <a:gd name="connsiteY0" fmla="*/ 50800 h 75565"/>
                  <a:gd name="connsiteX1" fmla="*/ 87630 w 87629"/>
                  <a:gd name="connsiteY1" fmla="*/ 42545 h 75565"/>
                  <a:gd name="connsiteX2" fmla="*/ 83820 w 87629"/>
                  <a:gd name="connsiteY2" fmla="*/ 36830 h 75565"/>
                  <a:gd name="connsiteX3" fmla="*/ 83820 w 87629"/>
                  <a:gd name="connsiteY3" fmla="*/ 33020 h 75565"/>
                  <a:gd name="connsiteX4" fmla="*/ 79375 w 87629"/>
                  <a:gd name="connsiteY4" fmla="*/ 23495 h 75565"/>
                  <a:gd name="connsiteX5" fmla="*/ 81280 w 87629"/>
                  <a:gd name="connsiteY5" fmla="*/ 19050 h 75565"/>
                  <a:gd name="connsiteX6" fmla="*/ 74930 w 87629"/>
                  <a:gd name="connsiteY6" fmla="*/ 17145 h 75565"/>
                  <a:gd name="connsiteX7" fmla="*/ 75565 w 87629"/>
                  <a:gd name="connsiteY7" fmla="*/ 12700 h 75565"/>
                  <a:gd name="connsiteX8" fmla="*/ 72390 w 87629"/>
                  <a:gd name="connsiteY8" fmla="*/ 7620 h 75565"/>
                  <a:gd name="connsiteX9" fmla="*/ 64135 w 87629"/>
                  <a:gd name="connsiteY9" fmla="*/ 8255 h 75565"/>
                  <a:gd name="connsiteX10" fmla="*/ 61595 w 87629"/>
                  <a:gd name="connsiteY10" fmla="*/ 3810 h 75565"/>
                  <a:gd name="connsiteX11" fmla="*/ 55880 w 87629"/>
                  <a:gd name="connsiteY11" fmla="*/ 3810 h 75565"/>
                  <a:gd name="connsiteX12" fmla="*/ 52705 w 87629"/>
                  <a:gd name="connsiteY12" fmla="*/ 635 h 75565"/>
                  <a:gd name="connsiteX13" fmla="*/ 41910 w 87629"/>
                  <a:gd name="connsiteY13" fmla="*/ 0 h 75565"/>
                  <a:gd name="connsiteX14" fmla="*/ 40005 w 87629"/>
                  <a:gd name="connsiteY14" fmla="*/ 4445 h 75565"/>
                  <a:gd name="connsiteX15" fmla="*/ 35560 w 87629"/>
                  <a:gd name="connsiteY15" fmla="*/ 5080 h 75565"/>
                  <a:gd name="connsiteX16" fmla="*/ 34290 w 87629"/>
                  <a:gd name="connsiteY16" fmla="*/ 6985 h 75565"/>
                  <a:gd name="connsiteX17" fmla="*/ 28575 w 87629"/>
                  <a:gd name="connsiteY17" fmla="*/ 8255 h 75565"/>
                  <a:gd name="connsiteX18" fmla="*/ 24765 w 87629"/>
                  <a:gd name="connsiteY18" fmla="*/ 11430 h 75565"/>
                  <a:gd name="connsiteX19" fmla="*/ 21590 w 87629"/>
                  <a:gd name="connsiteY19" fmla="*/ 8255 h 75565"/>
                  <a:gd name="connsiteX20" fmla="*/ 17145 w 87629"/>
                  <a:gd name="connsiteY20" fmla="*/ 8255 h 75565"/>
                  <a:gd name="connsiteX21" fmla="*/ 13970 w 87629"/>
                  <a:gd name="connsiteY21" fmla="*/ 3810 h 75565"/>
                  <a:gd name="connsiteX22" fmla="*/ 10795 w 87629"/>
                  <a:gd name="connsiteY22" fmla="*/ 1905 h 75565"/>
                  <a:gd name="connsiteX23" fmla="*/ 4445 w 87629"/>
                  <a:gd name="connsiteY23" fmla="*/ 6985 h 75565"/>
                  <a:gd name="connsiteX24" fmla="*/ 0 w 87629"/>
                  <a:gd name="connsiteY24" fmla="*/ 14605 h 75565"/>
                  <a:gd name="connsiteX25" fmla="*/ 3810 w 87629"/>
                  <a:gd name="connsiteY25" fmla="*/ 17145 h 75565"/>
                  <a:gd name="connsiteX26" fmla="*/ 5080 w 87629"/>
                  <a:gd name="connsiteY26" fmla="*/ 27940 h 75565"/>
                  <a:gd name="connsiteX27" fmla="*/ 12065 w 87629"/>
                  <a:gd name="connsiteY27" fmla="*/ 31115 h 75565"/>
                  <a:gd name="connsiteX28" fmla="*/ 13335 w 87629"/>
                  <a:gd name="connsiteY28" fmla="*/ 36195 h 75565"/>
                  <a:gd name="connsiteX29" fmla="*/ 22225 w 87629"/>
                  <a:gd name="connsiteY29" fmla="*/ 43180 h 75565"/>
                  <a:gd name="connsiteX30" fmla="*/ 26035 w 87629"/>
                  <a:gd name="connsiteY30" fmla="*/ 43180 h 75565"/>
                  <a:gd name="connsiteX31" fmla="*/ 29845 w 87629"/>
                  <a:gd name="connsiteY31" fmla="*/ 46355 h 75565"/>
                  <a:gd name="connsiteX32" fmla="*/ 33655 w 87629"/>
                  <a:gd name="connsiteY32" fmla="*/ 48260 h 75565"/>
                  <a:gd name="connsiteX33" fmla="*/ 34290 w 87629"/>
                  <a:gd name="connsiteY33" fmla="*/ 56515 h 75565"/>
                  <a:gd name="connsiteX34" fmla="*/ 40640 w 87629"/>
                  <a:gd name="connsiteY34" fmla="*/ 60325 h 75565"/>
                  <a:gd name="connsiteX35" fmla="*/ 44450 w 87629"/>
                  <a:gd name="connsiteY35" fmla="*/ 57785 h 75565"/>
                  <a:gd name="connsiteX36" fmla="*/ 48260 w 87629"/>
                  <a:gd name="connsiteY36" fmla="*/ 57785 h 75565"/>
                  <a:gd name="connsiteX37" fmla="*/ 50800 w 87629"/>
                  <a:gd name="connsiteY37" fmla="*/ 60960 h 75565"/>
                  <a:gd name="connsiteX38" fmla="*/ 54610 w 87629"/>
                  <a:gd name="connsiteY38" fmla="*/ 61595 h 75565"/>
                  <a:gd name="connsiteX39" fmla="*/ 62230 w 87629"/>
                  <a:gd name="connsiteY39" fmla="*/ 71120 h 75565"/>
                  <a:gd name="connsiteX40" fmla="*/ 68580 w 87629"/>
                  <a:gd name="connsiteY40" fmla="*/ 71120 h 75565"/>
                  <a:gd name="connsiteX41" fmla="*/ 73660 w 87629"/>
                  <a:gd name="connsiteY41" fmla="*/ 75565 h 75565"/>
                  <a:gd name="connsiteX42" fmla="*/ 76835 w 87629"/>
                  <a:gd name="connsiteY42" fmla="*/ 73660 h 75565"/>
                  <a:gd name="connsiteX43" fmla="*/ 81280 w 87629"/>
                  <a:gd name="connsiteY43" fmla="*/ 73660 h 75565"/>
                  <a:gd name="connsiteX44" fmla="*/ 81280 w 87629"/>
                  <a:gd name="connsiteY44" fmla="*/ 70485 h 75565"/>
                  <a:gd name="connsiteX45" fmla="*/ 78740 w 87629"/>
                  <a:gd name="connsiteY45" fmla="*/ 67945 h 75565"/>
                  <a:gd name="connsiteX46" fmla="*/ 78740 w 87629"/>
                  <a:gd name="connsiteY46" fmla="*/ 63500 h 75565"/>
                  <a:gd name="connsiteX47" fmla="*/ 76835 w 87629"/>
                  <a:gd name="connsiteY47" fmla="*/ 60960 h 75565"/>
                  <a:gd name="connsiteX48" fmla="*/ 80010 w 87629"/>
                  <a:gd name="connsiteY48" fmla="*/ 56515 h 75565"/>
                  <a:gd name="connsiteX49" fmla="*/ 81915 w 87629"/>
                  <a:gd name="connsiteY49" fmla="*/ 50800 h 75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7629" h="75565">
                    <a:moveTo>
                      <a:pt x="83820" y="50800"/>
                    </a:moveTo>
                    <a:lnTo>
                      <a:pt x="87630" y="42545"/>
                    </a:lnTo>
                    <a:lnTo>
                      <a:pt x="83820" y="36830"/>
                    </a:lnTo>
                    <a:lnTo>
                      <a:pt x="83820" y="33020"/>
                    </a:lnTo>
                    <a:lnTo>
                      <a:pt x="79375" y="23495"/>
                    </a:lnTo>
                    <a:lnTo>
                      <a:pt x="81280" y="19050"/>
                    </a:lnTo>
                    <a:lnTo>
                      <a:pt x="74930" y="17145"/>
                    </a:lnTo>
                    <a:lnTo>
                      <a:pt x="75565" y="12700"/>
                    </a:lnTo>
                    <a:lnTo>
                      <a:pt x="72390" y="7620"/>
                    </a:lnTo>
                    <a:lnTo>
                      <a:pt x="64135" y="8255"/>
                    </a:lnTo>
                    <a:lnTo>
                      <a:pt x="61595" y="3810"/>
                    </a:lnTo>
                    <a:lnTo>
                      <a:pt x="55880" y="3810"/>
                    </a:lnTo>
                    <a:lnTo>
                      <a:pt x="52705" y="635"/>
                    </a:lnTo>
                    <a:lnTo>
                      <a:pt x="41910" y="0"/>
                    </a:lnTo>
                    <a:lnTo>
                      <a:pt x="40005" y="4445"/>
                    </a:lnTo>
                    <a:lnTo>
                      <a:pt x="35560" y="5080"/>
                    </a:lnTo>
                    <a:lnTo>
                      <a:pt x="34290" y="6985"/>
                    </a:lnTo>
                    <a:lnTo>
                      <a:pt x="28575" y="8255"/>
                    </a:lnTo>
                    <a:lnTo>
                      <a:pt x="24765" y="11430"/>
                    </a:lnTo>
                    <a:lnTo>
                      <a:pt x="21590" y="8255"/>
                    </a:lnTo>
                    <a:lnTo>
                      <a:pt x="17145" y="8255"/>
                    </a:lnTo>
                    <a:lnTo>
                      <a:pt x="13970" y="3810"/>
                    </a:lnTo>
                    <a:lnTo>
                      <a:pt x="10795" y="1905"/>
                    </a:lnTo>
                    <a:lnTo>
                      <a:pt x="4445" y="6985"/>
                    </a:lnTo>
                    <a:lnTo>
                      <a:pt x="0" y="14605"/>
                    </a:lnTo>
                    <a:lnTo>
                      <a:pt x="3810" y="17145"/>
                    </a:lnTo>
                    <a:lnTo>
                      <a:pt x="5080" y="27940"/>
                    </a:lnTo>
                    <a:lnTo>
                      <a:pt x="12065" y="31115"/>
                    </a:lnTo>
                    <a:lnTo>
                      <a:pt x="13335" y="36195"/>
                    </a:lnTo>
                    <a:lnTo>
                      <a:pt x="22225" y="43180"/>
                    </a:lnTo>
                    <a:lnTo>
                      <a:pt x="26035" y="43180"/>
                    </a:lnTo>
                    <a:lnTo>
                      <a:pt x="29845" y="46355"/>
                    </a:lnTo>
                    <a:lnTo>
                      <a:pt x="33655" y="48260"/>
                    </a:lnTo>
                    <a:lnTo>
                      <a:pt x="34290" y="56515"/>
                    </a:lnTo>
                    <a:lnTo>
                      <a:pt x="40640" y="60325"/>
                    </a:lnTo>
                    <a:lnTo>
                      <a:pt x="44450" y="57785"/>
                    </a:lnTo>
                    <a:lnTo>
                      <a:pt x="48260" y="57785"/>
                    </a:lnTo>
                    <a:lnTo>
                      <a:pt x="50800" y="60960"/>
                    </a:lnTo>
                    <a:lnTo>
                      <a:pt x="54610" y="61595"/>
                    </a:lnTo>
                    <a:lnTo>
                      <a:pt x="62230" y="71120"/>
                    </a:lnTo>
                    <a:lnTo>
                      <a:pt x="68580" y="71120"/>
                    </a:lnTo>
                    <a:lnTo>
                      <a:pt x="73660" y="75565"/>
                    </a:lnTo>
                    <a:lnTo>
                      <a:pt x="76835" y="73660"/>
                    </a:lnTo>
                    <a:lnTo>
                      <a:pt x="81280" y="73660"/>
                    </a:lnTo>
                    <a:lnTo>
                      <a:pt x="81280" y="70485"/>
                    </a:lnTo>
                    <a:lnTo>
                      <a:pt x="78740" y="67945"/>
                    </a:lnTo>
                    <a:lnTo>
                      <a:pt x="78740" y="63500"/>
                    </a:lnTo>
                    <a:lnTo>
                      <a:pt x="76835" y="60960"/>
                    </a:lnTo>
                    <a:lnTo>
                      <a:pt x="80010" y="56515"/>
                    </a:lnTo>
                    <a:lnTo>
                      <a:pt x="81915" y="5080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44" name="Freeform 33">
                <a:extLst>
                  <a:ext uri="{FF2B5EF4-FFF2-40B4-BE49-F238E27FC236}">
                    <a16:creationId xmlns:a16="http://schemas.microsoft.com/office/drawing/2014/main" id="{07546587-D865-FC15-0E7E-BCB37AAC4A19}"/>
                  </a:ext>
                </a:extLst>
              </p:cNvPr>
              <p:cNvSpPr/>
              <p:nvPr/>
            </p:nvSpPr>
            <p:spPr>
              <a:xfrm>
                <a:off x="8793947" y="4254605"/>
                <a:ext cx="70611" cy="102711"/>
              </a:xfrm>
              <a:custGeom>
                <a:avLst/>
                <a:gdLst>
                  <a:gd name="connsiteX0" fmla="*/ 4445 w 20954"/>
                  <a:gd name="connsiteY0" fmla="*/ 22860 h 30480"/>
                  <a:gd name="connsiteX1" fmla="*/ 4445 w 20954"/>
                  <a:gd name="connsiteY1" fmla="*/ 19685 h 30480"/>
                  <a:gd name="connsiteX2" fmla="*/ 1905 w 20954"/>
                  <a:gd name="connsiteY2" fmla="*/ 17145 h 30480"/>
                  <a:gd name="connsiteX3" fmla="*/ 1905 w 20954"/>
                  <a:gd name="connsiteY3" fmla="*/ 12700 h 30480"/>
                  <a:gd name="connsiteX4" fmla="*/ 0 w 20954"/>
                  <a:gd name="connsiteY4" fmla="*/ 10160 h 30480"/>
                  <a:gd name="connsiteX5" fmla="*/ 3175 w 20954"/>
                  <a:gd name="connsiteY5" fmla="*/ 5715 h 30480"/>
                  <a:gd name="connsiteX6" fmla="*/ 5080 w 20954"/>
                  <a:gd name="connsiteY6" fmla="*/ 0 h 30480"/>
                  <a:gd name="connsiteX7" fmla="*/ 8890 w 20954"/>
                  <a:gd name="connsiteY7" fmla="*/ 0 h 30480"/>
                  <a:gd name="connsiteX8" fmla="*/ 16510 w 20954"/>
                  <a:gd name="connsiteY8" fmla="*/ 9525 h 30480"/>
                  <a:gd name="connsiteX9" fmla="*/ 17780 w 20954"/>
                  <a:gd name="connsiteY9" fmla="*/ 16510 h 30480"/>
                  <a:gd name="connsiteX10" fmla="*/ 20955 w 20954"/>
                  <a:gd name="connsiteY10" fmla="*/ 19050 h 30480"/>
                  <a:gd name="connsiteX11" fmla="*/ 20320 w 20954"/>
                  <a:gd name="connsiteY11" fmla="*/ 29210 h 30480"/>
                  <a:gd name="connsiteX12" fmla="*/ 16510 w 20954"/>
                  <a:gd name="connsiteY12" fmla="*/ 30480 h 30480"/>
                  <a:gd name="connsiteX13" fmla="*/ 8255 w 20954"/>
                  <a:gd name="connsiteY13" fmla="*/ 28575 h 30480"/>
                  <a:gd name="connsiteX14" fmla="*/ 5080 w 20954"/>
                  <a:gd name="connsiteY14" fmla="*/ 22860 h 30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954" h="30480">
                    <a:moveTo>
                      <a:pt x="4445" y="22860"/>
                    </a:moveTo>
                    <a:lnTo>
                      <a:pt x="4445" y="19685"/>
                    </a:lnTo>
                    <a:lnTo>
                      <a:pt x="1905" y="17145"/>
                    </a:lnTo>
                    <a:lnTo>
                      <a:pt x="1905" y="12700"/>
                    </a:lnTo>
                    <a:lnTo>
                      <a:pt x="0" y="10160"/>
                    </a:lnTo>
                    <a:lnTo>
                      <a:pt x="3175" y="5715"/>
                    </a:lnTo>
                    <a:lnTo>
                      <a:pt x="5080" y="0"/>
                    </a:lnTo>
                    <a:lnTo>
                      <a:pt x="8890" y="0"/>
                    </a:lnTo>
                    <a:lnTo>
                      <a:pt x="16510" y="9525"/>
                    </a:lnTo>
                    <a:lnTo>
                      <a:pt x="17780" y="16510"/>
                    </a:lnTo>
                    <a:lnTo>
                      <a:pt x="20955" y="19050"/>
                    </a:lnTo>
                    <a:lnTo>
                      <a:pt x="20320" y="29210"/>
                    </a:lnTo>
                    <a:lnTo>
                      <a:pt x="16510" y="30480"/>
                    </a:lnTo>
                    <a:lnTo>
                      <a:pt x="8255" y="28575"/>
                    </a:lnTo>
                    <a:lnTo>
                      <a:pt x="5080" y="2286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45" name="Freeform 34">
                <a:extLst>
                  <a:ext uri="{FF2B5EF4-FFF2-40B4-BE49-F238E27FC236}">
                    <a16:creationId xmlns:a16="http://schemas.microsoft.com/office/drawing/2014/main" id="{5C3408E0-508B-CB1C-3905-4287D2E5398C}"/>
                  </a:ext>
                </a:extLst>
              </p:cNvPr>
              <p:cNvSpPr/>
              <p:nvPr/>
            </p:nvSpPr>
            <p:spPr>
              <a:xfrm>
                <a:off x="7293949" y="3503541"/>
                <a:ext cx="421537" cy="558484"/>
              </a:xfrm>
              <a:custGeom>
                <a:avLst/>
                <a:gdLst>
                  <a:gd name="connsiteX0" fmla="*/ 31115 w 125094"/>
                  <a:gd name="connsiteY0" fmla="*/ 165735 h 165734"/>
                  <a:gd name="connsiteX1" fmla="*/ 41910 w 125094"/>
                  <a:gd name="connsiteY1" fmla="*/ 164465 h 165734"/>
                  <a:gd name="connsiteX2" fmla="*/ 51435 w 125094"/>
                  <a:gd name="connsiteY2" fmla="*/ 161290 h 165734"/>
                  <a:gd name="connsiteX3" fmla="*/ 59690 w 125094"/>
                  <a:gd name="connsiteY3" fmla="*/ 156210 h 165734"/>
                  <a:gd name="connsiteX4" fmla="*/ 57150 w 125094"/>
                  <a:gd name="connsiteY4" fmla="*/ 150495 h 165734"/>
                  <a:gd name="connsiteX5" fmla="*/ 62865 w 125094"/>
                  <a:gd name="connsiteY5" fmla="*/ 150495 h 165734"/>
                  <a:gd name="connsiteX6" fmla="*/ 60960 w 125094"/>
                  <a:gd name="connsiteY6" fmla="*/ 154305 h 165734"/>
                  <a:gd name="connsiteX7" fmla="*/ 67310 w 125094"/>
                  <a:gd name="connsiteY7" fmla="*/ 154305 h 165734"/>
                  <a:gd name="connsiteX8" fmla="*/ 73025 w 125094"/>
                  <a:gd name="connsiteY8" fmla="*/ 147955 h 165734"/>
                  <a:gd name="connsiteX9" fmla="*/ 77470 w 125094"/>
                  <a:gd name="connsiteY9" fmla="*/ 148590 h 165734"/>
                  <a:gd name="connsiteX10" fmla="*/ 78740 w 125094"/>
                  <a:gd name="connsiteY10" fmla="*/ 142875 h 165734"/>
                  <a:gd name="connsiteX11" fmla="*/ 96520 w 125094"/>
                  <a:gd name="connsiteY11" fmla="*/ 140970 h 165734"/>
                  <a:gd name="connsiteX12" fmla="*/ 97790 w 125094"/>
                  <a:gd name="connsiteY12" fmla="*/ 137160 h 165734"/>
                  <a:gd name="connsiteX13" fmla="*/ 100330 w 125094"/>
                  <a:gd name="connsiteY13" fmla="*/ 141605 h 165734"/>
                  <a:gd name="connsiteX14" fmla="*/ 104140 w 125094"/>
                  <a:gd name="connsiteY14" fmla="*/ 137795 h 165734"/>
                  <a:gd name="connsiteX15" fmla="*/ 107315 w 125094"/>
                  <a:gd name="connsiteY15" fmla="*/ 139065 h 165734"/>
                  <a:gd name="connsiteX16" fmla="*/ 116840 w 125094"/>
                  <a:gd name="connsiteY16" fmla="*/ 139065 h 165734"/>
                  <a:gd name="connsiteX17" fmla="*/ 110490 w 125094"/>
                  <a:gd name="connsiteY17" fmla="*/ 131445 h 165734"/>
                  <a:gd name="connsiteX18" fmla="*/ 114935 w 125094"/>
                  <a:gd name="connsiteY18" fmla="*/ 129540 h 165734"/>
                  <a:gd name="connsiteX19" fmla="*/ 119380 w 125094"/>
                  <a:gd name="connsiteY19" fmla="*/ 123825 h 165734"/>
                  <a:gd name="connsiteX20" fmla="*/ 118745 w 125094"/>
                  <a:gd name="connsiteY20" fmla="*/ 118745 h 165734"/>
                  <a:gd name="connsiteX21" fmla="*/ 123825 w 125094"/>
                  <a:gd name="connsiteY21" fmla="*/ 113030 h 165734"/>
                  <a:gd name="connsiteX22" fmla="*/ 125095 w 125094"/>
                  <a:gd name="connsiteY22" fmla="*/ 106680 h 165734"/>
                  <a:gd name="connsiteX23" fmla="*/ 123190 w 125094"/>
                  <a:gd name="connsiteY23" fmla="*/ 92710 h 165734"/>
                  <a:gd name="connsiteX24" fmla="*/ 119380 w 125094"/>
                  <a:gd name="connsiteY24" fmla="*/ 90170 h 165734"/>
                  <a:gd name="connsiteX25" fmla="*/ 123825 w 125094"/>
                  <a:gd name="connsiteY25" fmla="*/ 87630 h 165734"/>
                  <a:gd name="connsiteX26" fmla="*/ 123825 w 125094"/>
                  <a:gd name="connsiteY26" fmla="*/ 81280 h 165734"/>
                  <a:gd name="connsiteX27" fmla="*/ 119380 w 125094"/>
                  <a:gd name="connsiteY27" fmla="*/ 74930 h 165734"/>
                  <a:gd name="connsiteX28" fmla="*/ 120650 w 125094"/>
                  <a:gd name="connsiteY28" fmla="*/ 68580 h 165734"/>
                  <a:gd name="connsiteX29" fmla="*/ 116205 w 125094"/>
                  <a:gd name="connsiteY29" fmla="*/ 65405 h 165734"/>
                  <a:gd name="connsiteX30" fmla="*/ 118745 w 125094"/>
                  <a:gd name="connsiteY30" fmla="*/ 61595 h 165734"/>
                  <a:gd name="connsiteX31" fmla="*/ 121920 w 125094"/>
                  <a:gd name="connsiteY31" fmla="*/ 62230 h 165734"/>
                  <a:gd name="connsiteX32" fmla="*/ 115570 w 125094"/>
                  <a:gd name="connsiteY32" fmla="*/ 57785 h 165734"/>
                  <a:gd name="connsiteX33" fmla="*/ 111125 w 125094"/>
                  <a:gd name="connsiteY33" fmla="*/ 57150 h 165734"/>
                  <a:gd name="connsiteX34" fmla="*/ 105410 w 125094"/>
                  <a:gd name="connsiteY34" fmla="*/ 45085 h 165734"/>
                  <a:gd name="connsiteX35" fmla="*/ 95885 w 125094"/>
                  <a:gd name="connsiteY35" fmla="*/ 40640 h 165734"/>
                  <a:gd name="connsiteX36" fmla="*/ 92710 w 125094"/>
                  <a:gd name="connsiteY36" fmla="*/ 43180 h 165734"/>
                  <a:gd name="connsiteX37" fmla="*/ 90805 w 125094"/>
                  <a:gd name="connsiteY37" fmla="*/ 52070 h 165734"/>
                  <a:gd name="connsiteX38" fmla="*/ 86360 w 125094"/>
                  <a:gd name="connsiteY38" fmla="*/ 52705 h 165734"/>
                  <a:gd name="connsiteX39" fmla="*/ 73025 w 125094"/>
                  <a:gd name="connsiteY39" fmla="*/ 40640 h 165734"/>
                  <a:gd name="connsiteX40" fmla="*/ 80010 w 125094"/>
                  <a:gd name="connsiteY40" fmla="*/ 26670 h 165734"/>
                  <a:gd name="connsiteX41" fmla="*/ 86360 w 125094"/>
                  <a:gd name="connsiteY41" fmla="*/ 26035 h 165734"/>
                  <a:gd name="connsiteX42" fmla="*/ 88265 w 125094"/>
                  <a:gd name="connsiteY42" fmla="*/ 20320 h 165734"/>
                  <a:gd name="connsiteX43" fmla="*/ 92075 w 125094"/>
                  <a:gd name="connsiteY43" fmla="*/ 18415 h 165734"/>
                  <a:gd name="connsiteX44" fmla="*/ 95250 w 125094"/>
                  <a:gd name="connsiteY44" fmla="*/ 15240 h 165734"/>
                  <a:gd name="connsiteX45" fmla="*/ 92075 w 125094"/>
                  <a:gd name="connsiteY45" fmla="*/ 15875 h 165734"/>
                  <a:gd name="connsiteX46" fmla="*/ 98425 w 125094"/>
                  <a:gd name="connsiteY46" fmla="*/ 10795 h 165734"/>
                  <a:gd name="connsiteX47" fmla="*/ 104140 w 125094"/>
                  <a:gd name="connsiteY47" fmla="*/ 7620 h 165734"/>
                  <a:gd name="connsiteX48" fmla="*/ 97790 w 125094"/>
                  <a:gd name="connsiteY48" fmla="*/ 3810 h 165734"/>
                  <a:gd name="connsiteX49" fmla="*/ 92710 w 125094"/>
                  <a:gd name="connsiteY49" fmla="*/ 0 h 165734"/>
                  <a:gd name="connsiteX50" fmla="*/ 95250 w 125094"/>
                  <a:gd name="connsiteY50" fmla="*/ 4445 h 165734"/>
                  <a:gd name="connsiteX51" fmla="*/ 88900 w 125094"/>
                  <a:gd name="connsiteY51" fmla="*/ 4445 h 165734"/>
                  <a:gd name="connsiteX52" fmla="*/ 89535 w 125094"/>
                  <a:gd name="connsiteY52" fmla="*/ 11430 h 165734"/>
                  <a:gd name="connsiteX53" fmla="*/ 85090 w 125094"/>
                  <a:gd name="connsiteY53" fmla="*/ 17780 h 165734"/>
                  <a:gd name="connsiteX54" fmla="*/ 85725 w 125094"/>
                  <a:gd name="connsiteY54" fmla="*/ 13335 h 165734"/>
                  <a:gd name="connsiteX55" fmla="*/ 88265 w 125094"/>
                  <a:gd name="connsiteY55" fmla="*/ 10795 h 165734"/>
                  <a:gd name="connsiteX56" fmla="*/ 85090 w 125094"/>
                  <a:gd name="connsiteY56" fmla="*/ 5080 h 165734"/>
                  <a:gd name="connsiteX57" fmla="*/ 81280 w 125094"/>
                  <a:gd name="connsiteY57" fmla="*/ 5715 h 165734"/>
                  <a:gd name="connsiteX58" fmla="*/ 83820 w 125094"/>
                  <a:gd name="connsiteY58" fmla="*/ 9525 h 165734"/>
                  <a:gd name="connsiteX59" fmla="*/ 78740 w 125094"/>
                  <a:gd name="connsiteY59" fmla="*/ 9525 h 165734"/>
                  <a:gd name="connsiteX60" fmla="*/ 76200 w 125094"/>
                  <a:gd name="connsiteY60" fmla="*/ 6985 h 165734"/>
                  <a:gd name="connsiteX61" fmla="*/ 67945 w 125094"/>
                  <a:gd name="connsiteY61" fmla="*/ 9525 h 165734"/>
                  <a:gd name="connsiteX62" fmla="*/ 67310 w 125094"/>
                  <a:gd name="connsiteY62" fmla="*/ 13335 h 165734"/>
                  <a:gd name="connsiteX63" fmla="*/ 64770 w 125094"/>
                  <a:gd name="connsiteY63" fmla="*/ 13335 h 165734"/>
                  <a:gd name="connsiteX64" fmla="*/ 62865 w 125094"/>
                  <a:gd name="connsiteY64" fmla="*/ 18415 h 165734"/>
                  <a:gd name="connsiteX65" fmla="*/ 67310 w 125094"/>
                  <a:gd name="connsiteY65" fmla="*/ 20320 h 165734"/>
                  <a:gd name="connsiteX66" fmla="*/ 66040 w 125094"/>
                  <a:gd name="connsiteY66" fmla="*/ 22860 h 165734"/>
                  <a:gd name="connsiteX67" fmla="*/ 61595 w 125094"/>
                  <a:gd name="connsiteY67" fmla="*/ 22860 h 165734"/>
                  <a:gd name="connsiteX68" fmla="*/ 62230 w 125094"/>
                  <a:gd name="connsiteY68" fmla="*/ 25400 h 165734"/>
                  <a:gd name="connsiteX69" fmla="*/ 55880 w 125094"/>
                  <a:gd name="connsiteY69" fmla="*/ 26670 h 165734"/>
                  <a:gd name="connsiteX70" fmla="*/ 57785 w 125094"/>
                  <a:gd name="connsiteY70" fmla="*/ 31750 h 165734"/>
                  <a:gd name="connsiteX71" fmla="*/ 64135 w 125094"/>
                  <a:gd name="connsiteY71" fmla="*/ 31750 h 165734"/>
                  <a:gd name="connsiteX72" fmla="*/ 63500 w 125094"/>
                  <a:gd name="connsiteY72" fmla="*/ 33655 h 165734"/>
                  <a:gd name="connsiteX73" fmla="*/ 68580 w 125094"/>
                  <a:gd name="connsiteY73" fmla="*/ 31750 h 165734"/>
                  <a:gd name="connsiteX74" fmla="*/ 72390 w 125094"/>
                  <a:gd name="connsiteY74" fmla="*/ 31750 h 165734"/>
                  <a:gd name="connsiteX75" fmla="*/ 65405 w 125094"/>
                  <a:gd name="connsiteY75" fmla="*/ 39370 h 165734"/>
                  <a:gd name="connsiteX76" fmla="*/ 56515 w 125094"/>
                  <a:gd name="connsiteY76" fmla="*/ 42545 h 165734"/>
                  <a:gd name="connsiteX77" fmla="*/ 59690 w 125094"/>
                  <a:gd name="connsiteY77" fmla="*/ 45720 h 165734"/>
                  <a:gd name="connsiteX78" fmla="*/ 50800 w 125094"/>
                  <a:gd name="connsiteY78" fmla="*/ 46990 h 165734"/>
                  <a:gd name="connsiteX79" fmla="*/ 46355 w 125094"/>
                  <a:gd name="connsiteY79" fmla="*/ 45085 h 165734"/>
                  <a:gd name="connsiteX80" fmla="*/ 41910 w 125094"/>
                  <a:gd name="connsiteY80" fmla="*/ 49530 h 165734"/>
                  <a:gd name="connsiteX81" fmla="*/ 40005 w 125094"/>
                  <a:gd name="connsiteY81" fmla="*/ 43815 h 165734"/>
                  <a:gd name="connsiteX82" fmla="*/ 26035 w 125094"/>
                  <a:gd name="connsiteY82" fmla="*/ 41910 h 165734"/>
                  <a:gd name="connsiteX83" fmla="*/ 26035 w 125094"/>
                  <a:gd name="connsiteY83" fmla="*/ 44450 h 165734"/>
                  <a:gd name="connsiteX84" fmla="*/ 18415 w 125094"/>
                  <a:gd name="connsiteY84" fmla="*/ 41910 h 165734"/>
                  <a:gd name="connsiteX85" fmla="*/ 16510 w 125094"/>
                  <a:gd name="connsiteY85" fmla="*/ 50800 h 165734"/>
                  <a:gd name="connsiteX86" fmla="*/ 20320 w 125094"/>
                  <a:gd name="connsiteY86" fmla="*/ 46990 h 165734"/>
                  <a:gd name="connsiteX87" fmla="*/ 21590 w 125094"/>
                  <a:gd name="connsiteY87" fmla="*/ 52070 h 165734"/>
                  <a:gd name="connsiteX88" fmla="*/ 23495 w 125094"/>
                  <a:gd name="connsiteY88" fmla="*/ 52705 h 165734"/>
                  <a:gd name="connsiteX89" fmla="*/ 24765 w 125094"/>
                  <a:gd name="connsiteY89" fmla="*/ 58420 h 165734"/>
                  <a:gd name="connsiteX90" fmla="*/ 21590 w 125094"/>
                  <a:gd name="connsiteY90" fmla="*/ 58420 h 165734"/>
                  <a:gd name="connsiteX91" fmla="*/ 20955 w 125094"/>
                  <a:gd name="connsiteY91" fmla="*/ 55245 h 165734"/>
                  <a:gd name="connsiteX92" fmla="*/ 13335 w 125094"/>
                  <a:gd name="connsiteY92" fmla="*/ 55245 h 165734"/>
                  <a:gd name="connsiteX93" fmla="*/ 22225 w 125094"/>
                  <a:gd name="connsiteY93" fmla="*/ 61595 h 165734"/>
                  <a:gd name="connsiteX94" fmla="*/ 28575 w 125094"/>
                  <a:gd name="connsiteY94" fmla="*/ 60325 h 165734"/>
                  <a:gd name="connsiteX95" fmla="*/ 30480 w 125094"/>
                  <a:gd name="connsiteY95" fmla="*/ 65405 h 165734"/>
                  <a:gd name="connsiteX96" fmla="*/ 22225 w 125094"/>
                  <a:gd name="connsiteY96" fmla="*/ 66675 h 165734"/>
                  <a:gd name="connsiteX97" fmla="*/ 21590 w 125094"/>
                  <a:gd name="connsiteY97" fmla="*/ 70485 h 165734"/>
                  <a:gd name="connsiteX98" fmla="*/ 23495 w 125094"/>
                  <a:gd name="connsiteY98" fmla="*/ 73025 h 165734"/>
                  <a:gd name="connsiteX99" fmla="*/ 14605 w 125094"/>
                  <a:gd name="connsiteY99" fmla="*/ 73660 h 165734"/>
                  <a:gd name="connsiteX100" fmla="*/ 17145 w 125094"/>
                  <a:gd name="connsiteY100" fmla="*/ 78740 h 165734"/>
                  <a:gd name="connsiteX101" fmla="*/ 13970 w 125094"/>
                  <a:gd name="connsiteY101" fmla="*/ 80010 h 165734"/>
                  <a:gd name="connsiteX102" fmla="*/ 18415 w 125094"/>
                  <a:gd name="connsiteY102" fmla="*/ 82550 h 165734"/>
                  <a:gd name="connsiteX103" fmla="*/ 22225 w 125094"/>
                  <a:gd name="connsiteY103" fmla="*/ 81280 h 165734"/>
                  <a:gd name="connsiteX104" fmla="*/ 19685 w 125094"/>
                  <a:gd name="connsiteY104" fmla="*/ 84455 h 165734"/>
                  <a:gd name="connsiteX105" fmla="*/ 27305 w 125094"/>
                  <a:gd name="connsiteY105" fmla="*/ 83185 h 165734"/>
                  <a:gd name="connsiteX106" fmla="*/ 29210 w 125094"/>
                  <a:gd name="connsiteY106" fmla="*/ 90805 h 165734"/>
                  <a:gd name="connsiteX107" fmla="*/ 45720 w 125094"/>
                  <a:gd name="connsiteY107" fmla="*/ 90170 h 165734"/>
                  <a:gd name="connsiteX108" fmla="*/ 40640 w 125094"/>
                  <a:gd name="connsiteY108" fmla="*/ 95885 h 165734"/>
                  <a:gd name="connsiteX109" fmla="*/ 36830 w 125094"/>
                  <a:gd name="connsiteY109" fmla="*/ 93345 h 165734"/>
                  <a:gd name="connsiteX110" fmla="*/ 29845 w 125094"/>
                  <a:gd name="connsiteY110" fmla="*/ 104140 h 165734"/>
                  <a:gd name="connsiteX111" fmla="*/ 33020 w 125094"/>
                  <a:gd name="connsiteY111" fmla="*/ 103505 h 165734"/>
                  <a:gd name="connsiteX112" fmla="*/ 27940 w 125094"/>
                  <a:gd name="connsiteY112" fmla="*/ 111125 h 165734"/>
                  <a:gd name="connsiteX113" fmla="*/ 17145 w 125094"/>
                  <a:gd name="connsiteY113" fmla="*/ 118110 h 165734"/>
                  <a:gd name="connsiteX114" fmla="*/ 21590 w 125094"/>
                  <a:gd name="connsiteY114" fmla="*/ 118110 h 165734"/>
                  <a:gd name="connsiteX115" fmla="*/ 27305 w 125094"/>
                  <a:gd name="connsiteY115" fmla="*/ 114300 h 165734"/>
                  <a:gd name="connsiteX116" fmla="*/ 31115 w 125094"/>
                  <a:gd name="connsiteY116" fmla="*/ 116840 h 165734"/>
                  <a:gd name="connsiteX117" fmla="*/ 38100 w 125094"/>
                  <a:gd name="connsiteY117" fmla="*/ 116840 h 165734"/>
                  <a:gd name="connsiteX118" fmla="*/ 43180 w 125094"/>
                  <a:gd name="connsiteY118" fmla="*/ 111760 h 165734"/>
                  <a:gd name="connsiteX119" fmla="*/ 43815 w 125094"/>
                  <a:gd name="connsiteY119" fmla="*/ 114300 h 165734"/>
                  <a:gd name="connsiteX120" fmla="*/ 49530 w 125094"/>
                  <a:gd name="connsiteY120" fmla="*/ 114935 h 165734"/>
                  <a:gd name="connsiteX121" fmla="*/ 36195 w 125094"/>
                  <a:gd name="connsiteY121" fmla="*/ 118745 h 165734"/>
                  <a:gd name="connsiteX122" fmla="*/ 25400 w 125094"/>
                  <a:gd name="connsiteY122" fmla="*/ 118745 h 165734"/>
                  <a:gd name="connsiteX123" fmla="*/ 23495 w 125094"/>
                  <a:gd name="connsiteY123" fmla="*/ 123190 h 165734"/>
                  <a:gd name="connsiteX124" fmla="*/ 16510 w 125094"/>
                  <a:gd name="connsiteY124" fmla="*/ 125095 h 165734"/>
                  <a:gd name="connsiteX125" fmla="*/ 19050 w 125094"/>
                  <a:gd name="connsiteY125" fmla="*/ 128270 h 165734"/>
                  <a:gd name="connsiteX126" fmla="*/ 17145 w 125094"/>
                  <a:gd name="connsiteY126" fmla="*/ 131445 h 165734"/>
                  <a:gd name="connsiteX127" fmla="*/ 20320 w 125094"/>
                  <a:gd name="connsiteY127" fmla="*/ 132080 h 165734"/>
                  <a:gd name="connsiteX128" fmla="*/ 15240 w 125094"/>
                  <a:gd name="connsiteY128" fmla="*/ 133350 h 165734"/>
                  <a:gd name="connsiteX129" fmla="*/ 10795 w 125094"/>
                  <a:gd name="connsiteY129" fmla="*/ 129540 h 165734"/>
                  <a:gd name="connsiteX130" fmla="*/ 9525 w 125094"/>
                  <a:gd name="connsiteY130" fmla="*/ 132080 h 165734"/>
                  <a:gd name="connsiteX131" fmla="*/ 8255 w 125094"/>
                  <a:gd name="connsiteY131" fmla="*/ 130175 h 165734"/>
                  <a:gd name="connsiteX132" fmla="*/ 0 w 125094"/>
                  <a:gd name="connsiteY132" fmla="*/ 134620 h 165734"/>
                  <a:gd name="connsiteX133" fmla="*/ 635 w 125094"/>
                  <a:gd name="connsiteY133" fmla="*/ 137160 h 165734"/>
                  <a:gd name="connsiteX134" fmla="*/ 19685 w 125094"/>
                  <a:gd name="connsiteY134" fmla="*/ 135890 h 165734"/>
                  <a:gd name="connsiteX135" fmla="*/ 13335 w 125094"/>
                  <a:gd name="connsiteY135" fmla="*/ 140970 h 165734"/>
                  <a:gd name="connsiteX136" fmla="*/ 5080 w 125094"/>
                  <a:gd name="connsiteY136" fmla="*/ 142875 h 165734"/>
                  <a:gd name="connsiteX137" fmla="*/ 2540 w 125094"/>
                  <a:gd name="connsiteY137" fmla="*/ 149860 h 165734"/>
                  <a:gd name="connsiteX138" fmla="*/ 7620 w 125094"/>
                  <a:gd name="connsiteY138" fmla="*/ 149860 h 165734"/>
                  <a:gd name="connsiteX139" fmla="*/ 8890 w 125094"/>
                  <a:gd name="connsiteY139" fmla="*/ 153035 h 165734"/>
                  <a:gd name="connsiteX140" fmla="*/ 23495 w 125094"/>
                  <a:gd name="connsiteY140" fmla="*/ 148590 h 165734"/>
                  <a:gd name="connsiteX141" fmla="*/ 12065 w 125094"/>
                  <a:gd name="connsiteY141" fmla="*/ 155575 h 165734"/>
                  <a:gd name="connsiteX142" fmla="*/ 7620 w 125094"/>
                  <a:gd name="connsiteY142" fmla="*/ 159385 h 165734"/>
                  <a:gd name="connsiteX143" fmla="*/ 15240 w 125094"/>
                  <a:gd name="connsiteY143" fmla="*/ 159385 h 165734"/>
                  <a:gd name="connsiteX144" fmla="*/ 25400 w 125094"/>
                  <a:gd name="connsiteY144" fmla="*/ 153670 h 165734"/>
                  <a:gd name="connsiteX145" fmla="*/ 24765 w 125094"/>
                  <a:gd name="connsiteY145" fmla="*/ 158115 h 165734"/>
                  <a:gd name="connsiteX146" fmla="*/ 16510 w 125094"/>
                  <a:gd name="connsiteY146" fmla="*/ 161925 h 165734"/>
                  <a:gd name="connsiteX147" fmla="*/ 20955 w 125094"/>
                  <a:gd name="connsiteY147" fmla="*/ 161925 h 165734"/>
                  <a:gd name="connsiteX148" fmla="*/ 19685 w 125094"/>
                  <a:gd name="connsiteY148" fmla="*/ 165100 h 165734"/>
                  <a:gd name="connsiteX149" fmla="*/ 27305 w 125094"/>
                  <a:gd name="connsiteY149" fmla="*/ 163195 h 16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125094" h="165734">
                    <a:moveTo>
                      <a:pt x="31115" y="165735"/>
                    </a:moveTo>
                    <a:lnTo>
                      <a:pt x="41910" y="164465"/>
                    </a:lnTo>
                    <a:lnTo>
                      <a:pt x="51435" y="161290"/>
                    </a:lnTo>
                    <a:lnTo>
                      <a:pt x="59690" y="156210"/>
                    </a:lnTo>
                    <a:lnTo>
                      <a:pt x="57150" y="150495"/>
                    </a:lnTo>
                    <a:lnTo>
                      <a:pt x="62865" y="150495"/>
                    </a:lnTo>
                    <a:lnTo>
                      <a:pt x="60960" y="154305"/>
                    </a:lnTo>
                    <a:lnTo>
                      <a:pt x="67310" y="154305"/>
                    </a:lnTo>
                    <a:lnTo>
                      <a:pt x="73025" y="147955"/>
                    </a:lnTo>
                    <a:lnTo>
                      <a:pt x="77470" y="148590"/>
                    </a:lnTo>
                    <a:lnTo>
                      <a:pt x="78740" y="142875"/>
                    </a:lnTo>
                    <a:lnTo>
                      <a:pt x="96520" y="140970"/>
                    </a:lnTo>
                    <a:lnTo>
                      <a:pt x="97790" y="137160"/>
                    </a:lnTo>
                    <a:lnTo>
                      <a:pt x="100330" y="141605"/>
                    </a:lnTo>
                    <a:lnTo>
                      <a:pt x="104140" y="137795"/>
                    </a:lnTo>
                    <a:lnTo>
                      <a:pt x="107315" y="139065"/>
                    </a:lnTo>
                    <a:lnTo>
                      <a:pt x="116840" y="139065"/>
                    </a:lnTo>
                    <a:lnTo>
                      <a:pt x="110490" y="131445"/>
                    </a:lnTo>
                    <a:lnTo>
                      <a:pt x="114935" y="129540"/>
                    </a:lnTo>
                    <a:lnTo>
                      <a:pt x="119380" y="123825"/>
                    </a:lnTo>
                    <a:lnTo>
                      <a:pt x="118745" y="118745"/>
                    </a:lnTo>
                    <a:lnTo>
                      <a:pt x="123825" y="113030"/>
                    </a:lnTo>
                    <a:lnTo>
                      <a:pt x="125095" y="106680"/>
                    </a:lnTo>
                    <a:lnTo>
                      <a:pt x="123190" y="92710"/>
                    </a:lnTo>
                    <a:lnTo>
                      <a:pt x="119380" y="90170"/>
                    </a:lnTo>
                    <a:lnTo>
                      <a:pt x="123825" y="87630"/>
                    </a:lnTo>
                    <a:lnTo>
                      <a:pt x="123825" y="81280"/>
                    </a:lnTo>
                    <a:lnTo>
                      <a:pt x="119380" y="74930"/>
                    </a:lnTo>
                    <a:lnTo>
                      <a:pt x="120650" y="68580"/>
                    </a:lnTo>
                    <a:lnTo>
                      <a:pt x="116205" y="65405"/>
                    </a:lnTo>
                    <a:lnTo>
                      <a:pt x="118745" y="61595"/>
                    </a:lnTo>
                    <a:lnTo>
                      <a:pt x="121920" y="62230"/>
                    </a:lnTo>
                    <a:lnTo>
                      <a:pt x="115570" y="57785"/>
                    </a:lnTo>
                    <a:lnTo>
                      <a:pt x="111125" y="57150"/>
                    </a:lnTo>
                    <a:lnTo>
                      <a:pt x="105410" y="45085"/>
                    </a:lnTo>
                    <a:lnTo>
                      <a:pt x="95885" y="40640"/>
                    </a:lnTo>
                    <a:lnTo>
                      <a:pt x="92710" y="43180"/>
                    </a:lnTo>
                    <a:lnTo>
                      <a:pt x="90805" y="52070"/>
                    </a:lnTo>
                    <a:lnTo>
                      <a:pt x="86360" y="52705"/>
                    </a:lnTo>
                    <a:lnTo>
                      <a:pt x="73025" y="40640"/>
                    </a:lnTo>
                    <a:lnTo>
                      <a:pt x="80010" y="26670"/>
                    </a:lnTo>
                    <a:lnTo>
                      <a:pt x="86360" y="26035"/>
                    </a:lnTo>
                    <a:lnTo>
                      <a:pt x="88265" y="20320"/>
                    </a:lnTo>
                    <a:lnTo>
                      <a:pt x="92075" y="18415"/>
                    </a:lnTo>
                    <a:lnTo>
                      <a:pt x="95250" y="15240"/>
                    </a:lnTo>
                    <a:lnTo>
                      <a:pt x="92075" y="15875"/>
                    </a:lnTo>
                    <a:lnTo>
                      <a:pt x="98425" y="10795"/>
                    </a:lnTo>
                    <a:lnTo>
                      <a:pt x="104140" y="7620"/>
                    </a:lnTo>
                    <a:lnTo>
                      <a:pt x="97790" y="3810"/>
                    </a:lnTo>
                    <a:lnTo>
                      <a:pt x="92710" y="0"/>
                    </a:lnTo>
                    <a:lnTo>
                      <a:pt x="95250" y="4445"/>
                    </a:lnTo>
                    <a:lnTo>
                      <a:pt x="88900" y="4445"/>
                    </a:lnTo>
                    <a:lnTo>
                      <a:pt x="89535" y="11430"/>
                    </a:lnTo>
                    <a:lnTo>
                      <a:pt x="85090" y="17780"/>
                    </a:lnTo>
                    <a:lnTo>
                      <a:pt x="85725" y="13335"/>
                    </a:lnTo>
                    <a:lnTo>
                      <a:pt x="88265" y="10795"/>
                    </a:lnTo>
                    <a:lnTo>
                      <a:pt x="85090" y="5080"/>
                    </a:lnTo>
                    <a:lnTo>
                      <a:pt x="81280" y="5715"/>
                    </a:lnTo>
                    <a:lnTo>
                      <a:pt x="83820" y="9525"/>
                    </a:lnTo>
                    <a:lnTo>
                      <a:pt x="78740" y="9525"/>
                    </a:lnTo>
                    <a:lnTo>
                      <a:pt x="76200" y="6985"/>
                    </a:lnTo>
                    <a:lnTo>
                      <a:pt x="67945" y="9525"/>
                    </a:lnTo>
                    <a:lnTo>
                      <a:pt x="67310" y="13335"/>
                    </a:lnTo>
                    <a:lnTo>
                      <a:pt x="64770" y="13335"/>
                    </a:lnTo>
                    <a:lnTo>
                      <a:pt x="62865" y="18415"/>
                    </a:lnTo>
                    <a:lnTo>
                      <a:pt x="67310" y="20320"/>
                    </a:lnTo>
                    <a:lnTo>
                      <a:pt x="66040" y="22860"/>
                    </a:lnTo>
                    <a:lnTo>
                      <a:pt x="61595" y="22860"/>
                    </a:lnTo>
                    <a:lnTo>
                      <a:pt x="62230" y="25400"/>
                    </a:lnTo>
                    <a:lnTo>
                      <a:pt x="55880" y="26670"/>
                    </a:lnTo>
                    <a:lnTo>
                      <a:pt x="57785" y="31750"/>
                    </a:lnTo>
                    <a:lnTo>
                      <a:pt x="64135" y="31750"/>
                    </a:lnTo>
                    <a:lnTo>
                      <a:pt x="63500" y="33655"/>
                    </a:lnTo>
                    <a:lnTo>
                      <a:pt x="68580" y="31750"/>
                    </a:lnTo>
                    <a:lnTo>
                      <a:pt x="72390" y="31750"/>
                    </a:lnTo>
                    <a:lnTo>
                      <a:pt x="65405" y="39370"/>
                    </a:lnTo>
                    <a:lnTo>
                      <a:pt x="56515" y="42545"/>
                    </a:lnTo>
                    <a:lnTo>
                      <a:pt x="59690" y="45720"/>
                    </a:lnTo>
                    <a:lnTo>
                      <a:pt x="50800" y="46990"/>
                    </a:lnTo>
                    <a:lnTo>
                      <a:pt x="46355" y="45085"/>
                    </a:lnTo>
                    <a:lnTo>
                      <a:pt x="41910" y="49530"/>
                    </a:lnTo>
                    <a:lnTo>
                      <a:pt x="40005" y="43815"/>
                    </a:lnTo>
                    <a:lnTo>
                      <a:pt x="26035" y="41910"/>
                    </a:lnTo>
                    <a:lnTo>
                      <a:pt x="26035" y="44450"/>
                    </a:lnTo>
                    <a:lnTo>
                      <a:pt x="18415" y="41910"/>
                    </a:lnTo>
                    <a:lnTo>
                      <a:pt x="16510" y="50800"/>
                    </a:lnTo>
                    <a:lnTo>
                      <a:pt x="20320" y="46990"/>
                    </a:lnTo>
                    <a:lnTo>
                      <a:pt x="21590" y="52070"/>
                    </a:lnTo>
                    <a:lnTo>
                      <a:pt x="23495" y="52705"/>
                    </a:lnTo>
                    <a:lnTo>
                      <a:pt x="24765" y="58420"/>
                    </a:lnTo>
                    <a:lnTo>
                      <a:pt x="21590" y="58420"/>
                    </a:lnTo>
                    <a:lnTo>
                      <a:pt x="20955" y="55245"/>
                    </a:lnTo>
                    <a:lnTo>
                      <a:pt x="13335" y="55245"/>
                    </a:lnTo>
                    <a:lnTo>
                      <a:pt x="22225" y="61595"/>
                    </a:lnTo>
                    <a:lnTo>
                      <a:pt x="28575" y="60325"/>
                    </a:lnTo>
                    <a:lnTo>
                      <a:pt x="30480" y="65405"/>
                    </a:lnTo>
                    <a:lnTo>
                      <a:pt x="22225" y="66675"/>
                    </a:lnTo>
                    <a:lnTo>
                      <a:pt x="21590" y="70485"/>
                    </a:lnTo>
                    <a:lnTo>
                      <a:pt x="23495" y="73025"/>
                    </a:lnTo>
                    <a:lnTo>
                      <a:pt x="14605" y="73660"/>
                    </a:lnTo>
                    <a:lnTo>
                      <a:pt x="17145" y="78740"/>
                    </a:lnTo>
                    <a:lnTo>
                      <a:pt x="13970" y="80010"/>
                    </a:lnTo>
                    <a:lnTo>
                      <a:pt x="18415" y="82550"/>
                    </a:lnTo>
                    <a:lnTo>
                      <a:pt x="22225" y="81280"/>
                    </a:lnTo>
                    <a:lnTo>
                      <a:pt x="19685" y="84455"/>
                    </a:lnTo>
                    <a:lnTo>
                      <a:pt x="27305" y="83185"/>
                    </a:lnTo>
                    <a:lnTo>
                      <a:pt x="29210" y="90805"/>
                    </a:lnTo>
                    <a:lnTo>
                      <a:pt x="45720" y="90170"/>
                    </a:lnTo>
                    <a:lnTo>
                      <a:pt x="40640" y="95885"/>
                    </a:lnTo>
                    <a:lnTo>
                      <a:pt x="36830" y="93345"/>
                    </a:lnTo>
                    <a:lnTo>
                      <a:pt x="29845" y="104140"/>
                    </a:lnTo>
                    <a:lnTo>
                      <a:pt x="33020" y="103505"/>
                    </a:lnTo>
                    <a:lnTo>
                      <a:pt x="27940" y="111125"/>
                    </a:lnTo>
                    <a:lnTo>
                      <a:pt x="17145" y="118110"/>
                    </a:lnTo>
                    <a:lnTo>
                      <a:pt x="21590" y="118110"/>
                    </a:lnTo>
                    <a:lnTo>
                      <a:pt x="27305" y="114300"/>
                    </a:lnTo>
                    <a:lnTo>
                      <a:pt x="31115" y="116840"/>
                    </a:lnTo>
                    <a:lnTo>
                      <a:pt x="38100" y="116840"/>
                    </a:lnTo>
                    <a:lnTo>
                      <a:pt x="43180" y="111760"/>
                    </a:lnTo>
                    <a:lnTo>
                      <a:pt x="43815" y="114300"/>
                    </a:lnTo>
                    <a:lnTo>
                      <a:pt x="49530" y="114935"/>
                    </a:lnTo>
                    <a:lnTo>
                      <a:pt x="36195" y="118745"/>
                    </a:lnTo>
                    <a:lnTo>
                      <a:pt x="25400" y="118745"/>
                    </a:lnTo>
                    <a:lnTo>
                      <a:pt x="23495" y="123190"/>
                    </a:lnTo>
                    <a:lnTo>
                      <a:pt x="16510" y="125095"/>
                    </a:lnTo>
                    <a:lnTo>
                      <a:pt x="19050" y="128270"/>
                    </a:lnTo>
                    <a:lnTo>
                      <a:pt x="17145" y="131445"/>
                    </a:lnTo>
                    <a:lnTo>
                      <a:pt x="20320" y="132080"/>
                    </a:lnTo>
                    <a:lnTo>
                      <a:pt x="15240" y="133350"/>
                    </a:lnTo>
                    <a:lnTo>
                      <a:pt x="10795" y="129540"/>
                    </a:lnTo>
                    <a:lnTo>
                      <a:pt x="9525" y="132080"/>
                    </a:lnTo>
                    <a:lnTo>
                      <a:pt x="8255" y="130175"/>
                    </a:lnTo>
                    <a:lnTo>
                      <a:pt x="0" y="134620"/>
                    </a:lnTo>
                    <a:lnTo>
                      <a:pt x="635" y="137160"/>
                    </a:lnTo>
                    <a:lnTo>
                      <a:pt x="19685" y="135890"/>
                    </a:lnTo>
                    <a:lnTo>
                      <a:pt x="13335" y="140970"/>
                    </a:lnTo>
                    <a:lnTo>
                      <a:pt x="5080" y="142875"/>
                    </a:lnTo>
                    <a:lnTo>
                      <a:pt x="2540" y="149860"/>
                    </a:lnTo>
                    <a:lnTo>
                      <a:pt x="7620" y="149860"/>
                    </a:lnTo>
                    <a:lnTo>
                      <a:pt x="8890" y="153035"/>
                    </a:lnTo>
                    <a:lnTo>
                      <a:pt x="23495" y="148590"/>
                    </a:lnTo>
                    <a:lnTo>
                      <a:pt x="12065" y="155575"/>
                    </a:lnTo>
                    <a:lnTo>
                      <a:pt x="7620" y="159385"/>
                    </a:lnTo>
                    <a:lnTo>
                      <a:pt x="15240" y="159385"/>
                    </a:lnTo>
                    <a:lnTo>
                      <a:pt x="25400" y="153670"/>
                    </a:lnTo>
                    <a:lnTo>
                      <a:pt x="24765" y="158115"/>
                    </a:lnTo>
                    <a:lnTo>
                      <a:pt x="16510" y="161925"/>
                    </a:lnTo>
                    <a:lnTo>
                      <a:pt x="20955" y="161925"/>
                    </a:lnTo>
                    <a:lnTo>
                      <a:pt x="19685" y="165100"/>
                    </a:lnTo>
                    <a:lnTo>
                      <a:pt x="27305" y="16319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46" name="Freeform 35">
                <a:extLst>
                  <a:ext uri="{FF2B5EF4-FFF2-40B4-BE49-F238E27FC236}">
                    <a16:creationId xmlns:a16="http://schemas.microsoft.com/office/drawing/2014/main" id="{01EAF8BE-AE16-804A-A497-B69209990356}"/>
                  </a:ext>
                </a:extLst>
              </p:cNvPr>
              <p:cNvSpPr/>
              <p:nvPr/>
            </p:nvSpPr>
            <p:spPr>
              <a:xfrm>
                <a:off x="7537883" y="2949329"/>
                <a:ext cx="913694" cy="1356631"/>
              </a:xfrm>
              <a:custGeom>
                <a:avLst/>
                <a:gdLst>
                  <a:gd name="connsiteX0" fmla="*/ 49530 w 271145"/>
                  <a:gd name="connsiteY0" fmla="*/ 226695 h 402590"/>
                  <a:gd name="connsiteX1" fmla="*/ 42545 w 271145"/>
                  <a:gd name="connsiteY1" fmla="*/ 222250 h 402590"/>
                  <a:gd name="connsiteX2" fmla="*/ 38100 w 271145"/>
                  <a:gd name="connsiteY2" fmla="*/ 221615 h 402590"/>
                  <a:gd name="connsiteX3" fmla="*/ 32385 w 271145"/>
                  <a:gd name="connsiteY3" fmla="*/ 210185 h 402590"/>
                  <a:gd name="connsiteX4" fmla="*/ 23495 w 271145"/>
                  <a:gd name="connsiteY4" fmla="*/ 205740 h 402590"/>
                  <a:gd name="connsiteX5" fmla="*/ 19685 w 271145"/>
                  <a:gd name="connsiteY5" fmla="*/ 208280 h 402590"/>
                  <a:gd name="connsiteX6" fmla="*/ 17780 w 271145"/>
                  <a:gd name="connsiteY6" fmla="*/ 216535 h 402590"/>
                  <a:gd name="connsiteX7" fmla="*/ 13335 w 271145"/>
                  <a:gd name="connsiteY7" fmla="*/ 217170 h 402590"/>
                  <a:gd name="connsiteX8" fmla="*/ 0 w 271145"/>
                  <a:gd name="connsiteY8" fmla="*/ 205105 h 402590"/>
                  <a:gd name="connsiteX9" fmla="*/ 6985 w 271145"/>
                  <a:gd name="connsiteY9" fmla="*/ 191135 h 402590"/>
                  <a:gd name="connsiteX10" fmla="*/ 13335 w 271145"/>
                  <a:gd name="connsiteY10" fmla="*/ 190500 h 402590"/>
                  <a:gd name="connsiteX11" fmla="*/ 15240 w 271145"/>
                  <a:gd name="connsiteY11" fmla="*/ 184785 h 402590"/>
                  <a:gd name="connsiteX12" fmla="*/ 19685 w 271145"/>
                  <a:gd name="connsiteY12" fmla="*/ 182245 h 402590"/>
                  <a:gd name="connsiteX13" fmla="*/ 22860 w 271145"/>
                  <a:gd name="connsiteY13" fmla="*/ 179070 h 402590"/>
                  <a:gd name="connsiteX14" fmla="*/ 28575 w 271145"/>
                  <a:gd name="connsiteY14" fmla="*/ 177800 h 402590"/>
                  <a:gd name="connsiteX15" fmla="*/ 30480 w 271145"/>
                  <a:gd name="connsiteY15" fmla="*/ 175895 h 402590"/>
                  <a:gd name="connsiteX16" fmla="*/ 34290 w 271145"/>
                  <a:gd name="connsiteY16" fmla="*/ 175260 h 402590"/>
                  <a:gd name="connsiteX17" fmla="*/ 40005 w 271145"/>
                  <a:gd name="connsiteY17" fmla="*/ 171450 h 402590"/>
                  <a:gd name="connsiteX18" fmla="*/ 49530 w 271145"/>
                  <a:gd name="connsiteY18" fmla="*/ 172085 h 402590"/>
                  <a:gd name="connsiteX19" fmla="*/ 53975 w 271145"/>
                  <a:gd name="connsiteY19" fmla="*/ 174625 h 402590"/>
                  <a:gd name="connsiteX20" fmla="*/ 54610 w 271145"/>
                  <a:gd name="connsiteY20" fmla="*/ 180340 h 402590"/>
                  <a:gd name="connsiteX21" fmla="*/ 63500 w 271145"/>
                  <a:gd name="connsiteY21" fmla="*/ 193040 h 402590"/>
                  <a:gd name="connsiteX22" fmla="*/ 59055 w 271145"/>
                  <a:gd name="connsiteY22" fmla="*/ 196215 h 402590"/>
                  <a:gd name="connsiteX23" fmla="*/ 67310 w 271145"/>
                  <a:gd name="connsiteY23" fmla="*/ 196850 h 402590"/>
                  <a:gd name="connsiteX24" fmla="*/ 69215 w 271145"/>
                  <a:gd name="connsiteY24" fmla="*/ 210820 h 402590"/>
                  <a:gd name="connsiteX25" fmla="*/ 65405 w 271145"/>
                  <a:gd name="connsiteY25" fmla="*/ 200025 h 402590"/>
                  <a:gd name="connsiteX26" fmla="*/ 62230 w 271145"/>
                  <a:gd name="connsiteY26" fmla="*/ 200660 h 402590"/>
                  <a:gd name="connsiteX27" fmla="*/ 64135 w 271145"/>
                  <a:gd name="connsiteY27" fmla="*/ 204470 h 402590"/>
                  <a:gd name="connsiteX28" fmla="*/ 62230 w 271145"/>
                  <a:gd name="connsiteY28" fmla="*/ 209550 h 402590"/>
                  <a:gd name="connsiteX29" fmla="*/ 66675 w 271145"/>
                  <a:gd name="connsiteY29" fmla="*/ 210185 h 402590"/>
                  <a:gd name="connsiteX30" fmla="*/ 65405 w 271145"/>
                  <a:gd name="connsiteY30" fmla="*/ 215265 h 402590"/>
                  <a:gd name="connsiteX31" fmla="*/ 57785 w 271145"/>
                  <a:gd name="connsiteY31" fmla="*/ 214630 h 402590"/>
                  <a:gd name="connsiteX32" fmla="*/ 57150 w 271145"/>
                  <a:gd name="connsiteY32" fmla="*/ 219075 h 402590"/>
                  <a:gd name="connsiteX33" fmla="*/ 52705 w 271145"/>
                  <a:gd name="connsiteY33" fmla="*/ 222885 h 402590"/>
                  <a:gd name="connsiteX34" fmla="*/ 50165 w 271145"/>
                  <a:gd name="connsiteY34" fmla="*/ 222250 h 402590"/>
                  <a:gd name="connsiteX35" fmla="*/ 50800 w 271145"/>
                  <a:gd name="connsiteY35" fmla="*/ 226695 h 402590"/>
                  <a:gd name="connsiteX36" fmla="*/ 49530 w 271145"/>
                  <a:gd name="connsiteY36" fmla="*/ 226695 h 402590"/>
                  <a:gd name="connsiteX37" fmla="*/ 49530 w 271145"/>
                  <a:gd name="connsiteY37" fmla="*/ 226695 h 402590"/>
                  <a:gd name="connsiteX38" fmla="*/ 243840 w 271145"/>
                  <a:gd name="connsiteY38" fmla="*/ 335915 h 402590"/>
                  <a:gd name="connsiteX39" fmla="*/ 247650 w 271145"/>
                  <a:gd name="connsiteY39" fmla="*/ 337820 h 402590"/>
                  <a:gd name="connsiteX40" fmla="*/ 250825 w 271145"/>
                  <a:gd name="connsiteY40" fmla="*/ 337185 h 402590"/>
                  <a:gd name="connsiteX41" fmla="*/ 248920 w 271145"/>
                  <a:gd name="connsiteY41" fmla="*/ 335280 h 402590"/>
                  <a:gd name="connsiteX42" fmla="*/ 245745 w 271145"/>
                  <a:gd name="connsiteY42" fmla="*/ 335280 h 402590"/>
                  <a:gd name="connsiteX43" fmla="*/ 243840 w 271145"/>
                  <a:gd name="connsiteY43" fmla="*/ 335915 h 402590"/>
                  <a:gd name="connsiteX44" fmla="*/ 243840 w 271145"/>
                  <a:gd name="connsiteY44" fmla="*/ 335915 h 402590"/>
                  <a:gd name="connsiteX45" fmla="*/ 179705 w 271145"/>
                  <a:gd name="connsiteY45" fmla="*/ 371475 h 402590"/>
                  <a:gd name="connsiteX46" fmla="*/ 187960 w 271145"/>
                  <a:gd name="connsiteY46" fmla="*/ 367030 h 402590"/>
                  <a:gd name="connsiteX47" fmla="*/ 191135 w 271145"/>
                  <a:gd name="connsiteY47" fmla="*/ 369570 h 402590"/>
                  <a:gd name="connsiteX48" fmla="*/ 194310 w 271145"/>
                  <a:gd name="connsiteY48" fmla="*/ 368935 h 402590"/>
                  <a:gd name="connsiteX49" fmla="*/ 192405 w 271145"/>
                  <a:gd name="connsiteY49" fmla="*/ 372110 h 402590"/>
                  <a:gd name="connsiteX50" fmla="*/ 192405 w 271145"/>
                  <a:gd name="connsiteY50" fmla="*/ 374015 h 402590"/>
                  <a:gd name="connsiteX51" fmla="*/ 187960 w 271145"/>
                  <a:gd name="connsiteY51" fmla="*/ 374650 h 402590"/>
                  <a:gd name="connsiteX52" fmla="*/ 183515 w 271145"/>
                  <a:gd name="connsiteY52" fmla="*/ 371475 h 402590"/>
                  <a:gd name="connsiteX53" fmla="*/ 179705 w 271145"/>
                  <a:gd name="connsiteY53" fmla="*/ 371475 h 402590"/>
                  <a:gd name="connsiteX54" fmla="*/ 179705 w 271145"/>
                  <a:gd name="connsiteY54" fmla="*/ 371475 h 402590"/>
                  <a:gd name="connsiteX55" fmla="*/ 78740 w 271145"/>
                  <a:gd name="connsiteY55" fmla="*/ 144145 h 402590"/>
                  <a:gd name="connsiteX56" fmla="*/ 78105 w 271145"/>
                  <a:gd name="connsiteY56" fmla="*/ 148590 h 402590"/>
                  <a:gd name="connsiteX57" fmla="*/ 81280 w 271145"/>
                  <a:gd name="connsiteY57" fmla="*/ 151130 h 402590"/>
                  <a:gd name="connsiteX58" fmla="*/ 80645 w 271145"/>
                  <a:gd name="connsiteY58" fmla="*/ 146685 h 402590"/>
                  <a:gd name="connsiteX59" fmla="*/ 78740 w 271145"/>
                  <a:gd name="connsiteY59" fmla="*/ 144145 h 402590"/>
                  <a:gd name="connsiteX60" fmla="*/ 78740 w 271145"/>
                  <a:gd name="connsiteY60" fmla="*/ 144145 h 402590"/>
                  <a:gd name="connsiteX61" fmla="*/ 49530 w 271145"/>
                  <a:gd name="connsiteY61" fmla="*/ 139700 h 402590"/>
                  <a:gd name="connsiteX62" fmla="*/ 51435 w 271145"/>
                  <a:gd name="connsiteY62" fmla="*/ 133985 h 402590"/>
                  <a:gd name="connsiteX63" fmla="*/ 52070 w 271145"/>
                  <a:gd name="connsiteY63" fmla="*/ 137160 h 402590"/>
                  <a:gd name="connsiteX64" fmla="*/ 49530 w 271145"/>
                  <a:gd name="connsiteY64" fmla="*/ 139700 h 402590"/>
                  <a:gd name="connsiteX65" fmla="*/ 49530 w 271145"/>
                  <a:gd name="connsiteY65" fmla="*/ 139700 h 402590"/>
                  <a:gd name="connsiteX66" fmla="*/ 32385 w 271145"/>
                  <a:gd name="connsiteY66" fmla="*/ 120015 h 402590"/>
                  <a:gd name="connsiteX67" fmla="*/ 33020 w 271145"/>
                  <a:gd name="connsiteY67" fmla="*/ 115570 h 402590"/>
                  <a:gd name="connsiteX68" fmla="*/ 38100 w 271145"/>
                  <a:gd name="connsiteY68" fmla="*/ 116205 h 402590"/>
                  <a:gd name="connsiteX69" fmla="*/ 32385 w 271145"/>
                  <a:gd name="connsiteY69" fmla="*/ 120015 h 402590"/>
                  <a:gd name="connsiteX70" fmla="*/ 32385 w 271145"/>
                  <a:gd name="connsiteY70" fmla="*/ 120015 h 402590"/>
                  <a:gd name="connsiteX71" fmla="*/ 40005 w 271145"/>
                  <a:gd name="connsiteY71" fmla="*/ 113665 h 402590"/>
                  <a:gd name="connsiteX72" fmla="*/ 45085 w 271145"/>
                  <a:gd name="connsiteY72" fmla="*/ 107315 h 402590"/>
                  <a:gd name="connsiteX73" fmla="*/ 43815 w 271145"/>
                  <a:gd name="connsiteY73" fmla="*/ 111760 h 402590"/>
                  <a:gd name="connsiteX74" fmla="*/ 40005 w 271145"/>
                  <a:gd name="connsiteY74" fmla="*/ 113665 h 402590"/>
                  <a:gd name="connsiteX75" fmla="*/ 40005 w 271145"/>
                  <a:gd name="connsiteY75" fmla="*/ 113665 h 402590"/>
                  <a:gd name="connsiteX76" fmla="*/ 52705 w 271145"/>
                  <a:gd name="connsiteY76" fmla="*/ 101600 h 402590"/>
                  <a:gd name="connsiteX77" fmla="*/ 55245 w 271145"/>
                  <a:gd name="connsiteY77" fmla="*/ 98425 h 402590"/>
                  <a:gd name="connsiteX78" fmla="*/ 52070 w 271145"/>
                  <a:gd name="connsiteY78" fmla="*/ 98425 h 402590"/>
                  <a:gd name="connsiteX79" fmla="*/ 52705 w 271145"/>
                  <a:gd name="connsiteY79" fmla="*/ 101600 h 402590"/>
                  <a:gd name="connsiteX80" fmla="*/ 52705 w 271145"/>
                  <a:gd name="connsiteY80" fmla="*/ 101600 h 402590"/>
                  <a:gd name="connsiteX81" fmla="*/ 46990 w 271145"/>
                  <a:gd name="connsiteY81" fmla="*/ 93345 h 402590"/>
                  <a:gd name="connsiteX82" fmla="*/ 49530 w 271145"/>
                  <a:gd name="connsiteY82" fmla="*/ 98425 h 402590"/>
                  <a:gd name="connsiteX83" fmla="*/ 51435 w 271145"/>
                  <a:gd name="connsiteY83" fmla="*/ 96520 h 402590"/>
                  <a:gd name="connsiteX84" fmla="*/ 49530 w 271145"/>
                  <a:gd name="connsiteY84" fmla="*/ 93345 h 402590"/>
                  <a:gd name="connsiteX85" fmla="*/ 46990 w 271145"/>
                  <a:gd name="connsiteY85" fmla="*/ 93345 h 402590"/>
                  <a:gd name="connsiteX86" fmla="*/ 46990 w 271145"/>
                  <a:gd name="connsiteY86" fmla="*/ 93345 h 402590"/>
                  <a:gd name="connsiteX87" fmla="*/ 127635 w 271145"/>
                  <a:gd name="connsiteY87" fmla="*/ 635 h 402590"/>
                  <a:gd name="connsiteX88" fmla="*/ 130175 w 271145"/>
                  <a:gd name="connsiteY88" fmla="*/ 3175 h 402590"/>
                  <a:gd name="connsiteX89" fmla="*/ 130810 w 271145"/>
                  <a:gd name="connsiteY89" fmla="*/ 0 h 402590"/>
                  <a:gd name="connsiteX90" fmla="*/ 127635 w 271145"/>
                  <a:gd name="connsiteY90" fmla="*/ 635 h 402590"/>
                  <a:gd name="connsiteX91" fmla="*/ 127635 w 271145"/>
                  <a:gd name="connsiteY91" fmla="*/ 635 h 402590"/>
                  <a:gd name="connsiteX92" fmla="*/ 121285 w 271145"/>
                  <a:gd name="connsiteY92" fmla="*/ 3175 h 402590"/>
                  <a:gd name="connsiteX93" fmla="*/ 125730 w 271145"/>
                  <a:gd name="connsiteY93" fmla="*/ 2540 h 402590"/>
                  <a:gd name="connsiteX94" fmla="*/ 129540 w 271145"/>
                  <a:gd name="connsiteY94" fmla="*/ 6350 h 402590"/>
                  <a:gd name="connsiteX95" fmla="*/ 127000 w 271145"/>
                  <a:gd name="connsiteY95" fmla="*/ 8890 h 402590"/>
                  <a:gd name="connsiteX96" fmla="*/ 133985 w 271145"/>
                  <a:gd name="connsiteY96" fmla="*/ 8255 h 402590"/>
                  <a:gd name="connsiteX97" fmla="*/ 133985 w 271145"/>
                  <a:gd name="connsiteY97" fmla="*/ 12700 h 402590"/>
                  <a:gd name="connsiteX98" fmla="*/ 130810 w 271145"/>
                  <a:gd name="connsiteY98" fmla="*/ 10795 h 402590"/>
                  <a:gd name="connsiteX99" fmla="*/ 125095 w 271145"/>
                  <a:gd name="connsiteY99" fmla="*/ 11430 h 402590"/>
                  <a:gd name="connsiteX100" fmla="*/ 124460 w 271145"/>
                  <a:gd name="connsiteY100" fmla="*/ 6985 h 402590"/>
                  <a:gd name="connsiteX101" fmla="*/ 123190 w 271145"/>
                  <a:gd name="connsiteY101" fmla="*/ 10795 h 402590"/>
                  <a:gd name="connsiteX102" fmla="*/ 121285 w 271145"/>
                  <a:gd name="connsiteY102" fmla="*/ 8255 h 402590"/>
                  <a:gd name="connsiteX103" fmla="*/ 121285 w 271145"/>
                  <a:gd name="connsiteY103" fmla="*/ 3175 h 402590"/>
                  <a:gd name="connsiteX104" fmla="*/ 121285 w 271145"/>
                  <a:gd name="connsiteY104" fmla="*/ 3175 h 402590"/>
                  <a:gd name="connsiteX105" fmla="*/ 120650 w 271145"/>
                  <a:gd name="connsiteY105" fmla="*/ 13335 h 402590"/>
                  <a:gd name="connsiteX106" fmla="*/ 123825 w 271145"/>
                  <a:gd name="connsiteY106" fmla="*/ 18415 h 402590"/>
                  <a:gd name="connsiteX107" fmla="*/ 125095 w 271145"/>
                  <a:gd name="connsiteY107" fmla="*/ 15240 h 402590"/>
                  <a:gd name="connsiteX108" fmla="*/ 123190 w 271145"/>
                  <a:gd name="connsiteY108" fmla="*/ 12065 h 402590"/>
                  <a:gd name="connsiteX109" fmla="*/ 120650 w 271145"/>
                  <a:gd name="connsiteY109" fmla="*/ 13335 h 402590"/>
                  <a:gd name="connsiteX110" fmla="*/ 120650 w 271145"/>
                  <a:gd name="connsiteY110" fmla="*/ 13335 h 402590"/>
                  <a:gd name="connsiteX111" fmla="*/ 31750 w 271145"/>
                  <a:gd name="connsiteY111" fmla="*/ 50800 h 402590"/>
                  <a:gd name="connsiteX112" fmla="*/ 34290 w 271145"/>
                  <a:gd name="connsiteY112" fmla="*/ 48895 h 402590"/>
                  <a:gd name="connsiteX113" fmla="*/ 31115 w 271145"/>
                  <a:gd name="connsiteY113" fmla="*/ 45720 h 402590"/>
                  <a:gd name="connsiteX114" fmla="*/ 34290 w 271145"/>
                  <a:gd name="connsiteY114" fmla="*/ 41275 h 402590"/>
                  <a:gd name="connsiteX115" fmla="*/ 40640 w 271145"/>
                  <a:gd name="connsiteY115" fmla="*/ 44450 h 402590"/>
                  <a:gd name="connsiteX116" fmla="*/ 39370 w 271145"/>
                  <a:gd name="connsiteY116" fmla="*/ 40005 h 402590"/>
                  <a:gd name="connsiteX117" fmla="*/ 53340 w 271145"/>
                  <a:gd name="connsiteY117" fmla="*/ 29845 h 402590"/>
                  <a:gd name="connsiteX118" fmla="*/ 53975 w 271145"/>
                  <a:gd name="connsiteY118" fmla="*/ 38100 h 402590"/>
                  <a:gd name="connsiteX119" fmla="*/ 48895 w 271145"/>
                  <a:gd name="connsiteY119" fmla="*/ 42545 h 402590"/>
                  <a:gd name="connsiteX120" fmla="*/ 46990 w 271145"/>
                  <a:gd name="connsiteY120" fmla="*/ 46990 h 402590"/>
                  <a:gd name="connsiteX121" fmla="*/ 48895 w 271145"/>
                  <a:gd name="connsiteY121" fmla="*/ 48260 h 402590"/>
                  <a:gd name="connsiteX122" fmla="*/ 45085 w 271145"/>
                  <a:gd name="connsiteY122" fmla="*/ 53975 h 402590"/>
                  <a:gd name="connsiteX123" fmla="*/ 39370 w 271145"/>
                  <a:gd name="connsiteY123" fmla="*/ 52705 h 402590"/>
                  <a:gd name="connsiteX124" fmla="*/ 34290 w 271145"/>
                  <a:gd name="connsiteY124" fmla="*/ 53340 h 402590"/>
                  <a:gd name="connsiteX125" fmla="*/ 31750 w 271145"/>
                  <a:gd name="connsiteY125" fmla="*/ 50800 h 402590"/>
                  <a:gd name="connsiteX126" fmla="*/ 31750 w 271145"/>
                  <a:gd name="connsiteY126" fmla="*/ 50800 h 402590"/>
                  <a:gd name="connsiteX127" fmla="*/ 31750 w 271145"/>
                  <a:gd name="connsiteY127" fmla="*/ 59690 h 402590"/>
                  <a:gd name="connsiteX128" fmla="*/ 35560 w 271145"/>
                  <a:gd name="connsiteY128" fmla="*/ 62865 h 402590"/>
                  <a:gd name="connsiteX129" fmla="*/ 42545 w 271145"/>
                  <a:gd name="connsiteY129" fmla="*/ 57150 h 402590"/>
                  <a:gd name="connsiteX130" fmla="*/ 37465 w 271145"/>
                  <a:gd name="connsiteY130" fmla="*/ 55245 h 402590"/>
                  <a:gd name="connsiteX131" fmla="*/ 34925 w 271145"/>
                  <a:gd name="connsiteY131" fmla="*/ 56515 h 402590"/>
                  <a:gd name="connsiteX132" fmla="*/ 33655 w 271145"/>
                  <a:gd name="connsiteY132" fmla="*/ 59055 h 402590"/>
                  <a:gd name="connsiteX133" fmla="*/ 31750 w 271145"/>
                  <a:gd name="connsiteY133" fmla="*/ 59690 h 402590"/>
                  <a:gd name="connsiteX134" fmla="*/ 31750 w 271145"/>
                  <a:gd name="connsiteY134" fmla="*/ 59690 h 402590"/>
                  <a:gd name="connsiteX135" fmla="*/ 29845 w 271145"/>
                  <a:gd name="connsiteY135" fmla="*/ 69850 h 402590"/>
                  <a:gd name="connsiteX136" fmla="*/ 24130 w 271145"/>
                  <a:gd name="connsiteY136" fmla="*/ 71120 h 402590"/>
                  <a:gd name="connsiteX137" fmla="*/ 19685 w 271145"/>
                  <a:gd name="connsiteY137" fmla="*/ 66675 h 402590"/>
                  <a:gd name="connsiteX138" fmla="*/ 22225 w 271145"/>
                  <a:gd name="connsiteY138" fmla="*/ 65405 h 402590"/>
                  <a:gd name="connsiteX139" fmla="*/ 29845 w 271145"/>
                  <a:gd name="connsiteY139" fmla="*/ 66040 h 402590"/>
                  <a:gd name="connsiteX140" fmla="*/ 29845 w 271145"/>
                  <a:gd name="connsiteY140" fmla="*/ 69850 h 402590"/>
                  <a:gd name="connsiteX141" fmla="*/ 29845 w 271145"/>
                  <a:gd name="connsiteY141" fmla="*/ 69850 h 402590"/>
                  <a:gd name="connsiteX142" fmla="*/ 27305 w 271145"/>
                  <a:gd name="connsiteY142" fmla="*/ 76835 h 402590"/>
                  <a:gd name="connsiteX143" fmla="*/ 23495 w 271145"/>
                  <a:gd name="connsiteY143" fmla="*/ 75565 h 402590"/>
                  <a:gd name="connsiteX144" fmla="*/ 23495 w 271145"/>
                  <a:gd name="connsiteY144" fmla="*/ 73660 h 402590"/>
                  <a:gd name="connsiteX145" fmla="*/ 29210 w 271145"/>
                  <a:gd name="connsiteY145" fmla="*/ 73025 h 402590"/>
                  <a:gd name="connsiteX146" fmla="*/ 27305 w 271145"/>
                  <a:gd name="connsiteY146" fmla="*/ 76835 h 402590"/>
                  <a:gd name="connsiteX147" fmla="*/ 27305 w 271145"/>
                  <a:gd name="connsiteY147" fmla="*/ 76835 h 402590"/>
                  <a:gd name="connsiteX148" fmla="*/ 21590 w 271145"/>
                  <a:gd name="connsiteY148" fmla="*/ 92075 h 402590"/>
                  <a:gd name="connsiteX149" fmla="*/ 22860 w 271145"/>
                  <a:gd name="connsiteY149" fmla="*/ 95885 h 402590"/>
                  <a:gd name="connsiteX150" fmla="*/ 19050 w 271145"/>
                  <a:gd name="connsiteY150" fmla="*/ 98425 h 402590"/>
                  <a:gd name="connsiteX151" fmla="*/ 19050 w 271145"/>
                  <a:gd name="connsiteY151" fmla="*/ 95250 h 402590"/>
                  <a:gd name="connsiteX152" fmla="*/ 21590 w 271145"/>
                  <a:gd name="connsiteY152" fmla="*/ 92075 h 402590"/>
                  <a:gd name="connsiteX153" fmla="*/ 21590 w 271145"/>
                  <a:gd name="connsiteY153" fmla="*/ 92075 h 402590"/>
                  <a:gd name="connsiteX154" fmla="*/ 26670 w 271145"/>
                  <a:gd name="connsiteY154" fmla="*/ 90170 h 402590"/>
                  <a:gd name="connsiteX155" fmla="*/ 25400 w 271145"/>
                  <a:gd name="connsiteY155" fmla="*/ 85090 h 402590"/>
                  <a:gd name="connsiteX156" fmla="*/ 26670 w 271145"/>
                  <a:gd name="connsiteY156" fmla="*/ 81915 h 402590"/>
                  <a:gd name="connsiteX157" fmla="*/ 26035 w 271145"/>
                  <a:gd name="connsiteY157" fmla="*/ 78105 h 402590"/>
                  <a:gd name="connsiteX158" fmla="*/ 22860 w 271145"/>
                  <a:gd name="connsiteY158" fmla="*/ 77470 h 402590"/>
                  <a:gd name="connsiteX159" fmla="*/ 22860 w 271145"/>
                  <a:gd name="connsiteY159" fmla="*/ 81280 h 402590"/>
                  <a:gd name="connsiteX160" fmla="*/ 20955 w 271145"/>
                  <a:gd name="connsiteY160" fmla="*/ 85090 h 402590"/>
                  <a:gd name="connsiteX161" fmla="*/ 22225 w 271145"/>
                  <a:gd name="connsiteY161" fmla="*/ 88900 h 402590"/>
                  <a:gd name="connsiteX162" fmla="*/ 26670 w 271145"/>
                  <a:gd name="connsiteY162" fmla="*/ 90170 h 402590"/>
                  <a:gd name="connsiteX163" fmla="*/ 26670 w 271145"/>
                  <a:gd name="connsiteY163" fmla="*/ 90170 h 402590"/>
                  <a:gd name="connsiteX164" fmla="*/ 57150 w 271145"/>
                  <a:gd name="connsiteY164" fmla="*/ 93345 h 402590"/>
                  <a:gd name="connsiteX165" fmla="*/ 56515 w 271145"/>
                  <a:gd name="connsiteY165" fmla="*/ 87630 h 402590"/>
                  <a:gd name="connsiteX166" fmla="*/ 49530 w 271145"/>
                  <a:gd name="connsiteY166" fmla="*/ 88265 h 402590"/>
                  <a:gd name="connsiteX167" fmla="*/ 45085 w 271145"/>
                  <a:gd name="connsiteY167" fmla="*/ 80645 h 402590"/>
                  <a:gd name="connsiteX168" fmla="*/ 45720 w 271145"/>
                  <a:gd name="connsiteY168" fmla="*/ 78740 h 402590"/>
                  <a:gd name="connsiteX169" fmla="*/ 43180 w 271145"/>
                  <a:gd name="connsiteY169" fmla="*/ 76835 h 402590"/>
                  <a:gd name="connsiteX170" fmla="*/ 43180 w 271145"/>
                  <a:gd name="connsiteY170" fmla="*/ 79375 h 402590"/>
                  <a:gd name="connsiteX171" fmla="*/ 37465 w 271145"/>
                  <a:gd name="connsiteY171" fmla="*/ 74930 h 402590"/>
                  <a:gd name="connsiteX172" fmla="*/ 40005 w 271145"/>
                  <a:gd name="connsiteY172" fmla="*/ 72390 h 402590"/>
                  <a:gd name="connsiteX173" fmla="*/ 41910 w 271145"/>
                  <a:gd name="connsiteY173" fmla="*/ 73660 h 402590"/>
                  <a:gd name="connsiteX174" fmla="*/ 41275 w 271145"/>
                  <a:gd name="connsiteY174" fmla="*/ 68580 h 402590"/>
                  <a:gd name="connsiteX175" fmla="*/ 47625 w 271145"/>
                  <a:gd name="connsiteY175" fmla="*/ 73025 h 402590"/>
                  <a:gd name="connsiteX176" fmla="*/ 46990 w 271145"/>
                  <a:gd name="connsiteY176" fmla="*/ 66040 h 402590"/>
                  <a:gd name="connsiteX177" fmla="*/ 50165 w 271145"/>
                  <a:gd name="connsiteY177" fmla="*/ 64770 h 402590"/>
                  <a:gd name="connsiteX178" fmla="*/ 53340 w 271145"/>
                  <a:gd name="connsiteY178" fmla="*/ 69850 h 402590"/>
                  <a:gd name="connsiteX179" fmla="*/ 52705 w 271145"/>
                  <a:gd name="connsiteY179" fmla="*/ 80010 h 402590"/>
                  <a:gd name="connsiteX180" fmla="*/ 59055 w 271145"/>
                  <a:gd name="connsiteY180" fmla="*/ 83185 h 402590"/>
                  <a:gd name="connsiteX181" fmla="*/ 62865 w 271145"/>
                  <a:gd name="connsiteY181" fmla="*/ 82550 h 402590"/>
                  <a:gd name="connsiteX182" fmla="*/ 65405 w 271145"/>
                  <a:gd name="connsiteY182" fmla="*/ 84455 h 402590"/>
                  <a:gd name="connsiteX183" fmla="*/ 60960 w 271145"/>
                  <a:gd name="connsiteY183" fmla="*/ 86995 h 402590"/>
                  <a:gd name="connsiteX184" fmla="*/ 59055 w 271145"/>
                  <a:gd name="connsiteY184" fmla="*/ 92075 h 402590"/>
                  <a:gd name="connsiteX185" fmla="*/ 57150 w 271145"/>
                  <a:gd name="connsiteY185" fmla="*/ 93345 h 402590"/>
                  <a:gd name="connsiteX186" fmla="*/ 57150 w 271145"/>
                  <a:gd name="connsiteY186" fmla="*/ 93345 h 402590"/>
                  <a:gd name="connsiteX187" fmla="*/ 47625 w 271145"/>
                  <a:gd name="connsiteY187" fmla="*/ 127000 h 402590"/>
                  <a:gd name="connsiteX188" fmla="*/ 59055 w 271145"/>
                  <a:gd name="connsiteY188" fmla="*/ 124460 h 402590"/>
                  <a:gd name="connsiteX189" fmla="*/ 59690 w 271145"/>
                  <a:gd name="connsiteY189" fmla="*/ 126365 h 402590"/>
                  <a:gd name="connsiteX190" fmla="*/ 65405 w 271145"/>
                  <a:gd name="connsiteY190" fmla="*/ 122555 h 402590"/>
                  <a:gd name="connsiteX191" fmla="*/ 62865 w 271145"/>
                  <a:gd name="connsiteY191" fmla="*/ 117475 h 402590"/>
                  <a:gd name="connsiteX192" fmla="*/ 59055 w 271145"/>
                  <a:gd name="connsiteY192" fmla="*/ 116840 h 402590"/>
                  <a:gd name="connsiteX193" fmla="*/ 53975 w 271145"/>
                  <a:gd name="connsiteY193" fmla="*/ 111125 h 402590"/>
                  <a:gd name="connsiteX194" fmla="*/ 48260 w 271145"/>
                  <a:gd name="connsiteY194" fmla="*/ 114935 h 402590"/>
                  <a:gd name="connsiteX195" fmla="*/ 56515 w 271145"/>
                  <a:gd name="connsiteY195" fmla="*/ 118745 h 402590"/>
                  <a:gd name="connsiteX196" fmla="*/ 52070 w 271145"/>
                  <a:gd name="connsiteY196" fmla="*/ 121285 h 402590"/>
                  <a:gd name="connsiteX197" fmla="*/ 53340 w 271145"/>
                  <a:gd name="connsiteY197" fmla="*/ 123190 h 402590"/>
                  <a:gd name="connsiteX198" fmla="*/ 47625 w 271145"/>
                  <a:gd name="connsiteY198" fmla="*/ 127000 h 402590"/>
                  <a:gd name="connsiteX199" fmla="*/ 47625 w 271145"/>
                  <a:gd name="connsiteY199" fmla="*/ 127000 h 402590"/>
                  <a:gd name="connsiteX200" fmla="*/ 56515 w 271145"/>
                  <a:gd name="connsiteY200" fmla="*/ 148590 h 402590"/>
                  <a:gd name="connsiteX201" fmla="*/ 54610 w 271145"/>
                  <a:gd name="connsiteY201" fmla="*/ 142875 h 402590"/>
                  <a:gd name="connsiteX202" fmla="*/ 65405 w 271145"/>
                  <a:gd name="connsiteY202" fmla="*/ 132715 h 402590"/>
                  <a:gd name="connsiteX203" fmla="*/ 60960 w 271145"/>
                  <a:gd name="connsiteY203" fmla="*/ 142875 h 402590"/>
                  <a:gd name="connsiteX204" fmla="*/ 56515 w 271145"/>
                  <a:gd name="connsiteY204" fmla="*/ 148590 h 402590"/>
                  <a:gd name="connsiteX205" fmla="*/ 56515 w 271145"/>
                  <a:gd name="connsiteY205" fmla="*/ 148590 h 402590"/>
                  <a:gd name="connsiteX206" fmla="*/ 48895 w 271145"/>
                  <a:gd name="connsiteY206" fmla="*/ 156210 h 402590"/>
                  <a:gd name="connsiteX207" fmla="*/ 55245 w 271145"/>
                  <a:gd name="connsiteY207" fmla="*/ 152400 h 402590"/>
                  <a:gd name="connsiteX208" fmla="*/ 52705 w 271145"/>
                  <a:gd name="connsiteY208" fmla="*/ 142240 h 402590"/>
                  <a:gd name="connsiteX209" fmla="*/ 43815 w 271145"/>
                  <a:gd name="connsiteY209" fmla="*/ 146050 h 402590"/>
                  <a:gd name="connsiteX210" fmla="*/ 43815 w 271145"/>
                  <a:gd name="connsiteY210" fmla="*/ 153670 h 402590"/>
                  <a:gd name="connsiteX211" fmla="*/ 49530 w 271145"/>
                  <a:gd name="connsiteY211" fmla="*/ 149860 h 402590"/>
                  <a:gd name="connsiteX212" fmla="*/ 48895 w 271145"/>
                  <a:gd name="connsiteY212" fmla="*/ 156210 h 402590"/>
                  <a:gd name="connsiteX213" fmla="*/ 48895 w 271145"/>
                  <a:gd name="connsiteY213" fmla="*/ 156210 h 402590"/>
                  <a:gd name="connsiteX214" fmla="*/ 71755 w 271145"/>
                  <a:gd name="connsiteY214" fmla="*/ 155575 h 402590"/>
                  <a:gd name="connsiteX215" fmla="*/ 73025 w 271145"/>
                  <a:gd name="connsiteY215" fmla="*/ 164465 h 402590"/>
                  <a:gd name="connsiteX216" fmla="*/ 78740 w 271145"/>
                  <a:gd name="connsiteY216" fmla="*/ 167005 h 402590"/>
                  <a:gd name="connsiteX217" fmla="*/ 80645 w 271145"/>
                  <a:gd name="connsiteY217" fmla="*/ 160655 h 402590"/>
                  <a:gd name="connsiteX218" fmla="*/ 76200 w 271145"/>
                  <a:gd name="connsiteY218" fmla="*/ 151765 h 402590"/>
                  <a:gd name="connsiteX219" fmla="*/ 71755 w 271145"/>
                  <a:gd name="connsiteY219" fmla="*/ 155575 h 402590"/>
                  <a:gd name="connsiteX220" fmla="*/ 71755 w 271145"/>
                  <a:gd name="connsiteY220" fmla="*/ 155575 h 402590"/>
                  <a:gd name="connsiteX221" fmla="*/ 92075 w 271145"/>
                  <a:gd name="connsiteY221" fmla="*/ 257810 h 402590"/>
                  <a:gd name="connsiteX222" fmla="*/ 100330 w 271145"/>
                  <a:gd name="connsiteY222" fmla="*/ 262255 h 402590"/>
                  <a:gd name="connsiteX223" fmla="*/ 107950 w 271145"/>
                  <a:gd name="connsiteY223" fmla="*/ 256540 h 402590"/>
                  <a:gd name="connsiteX224" fmla="*/ 102870 w 271145"/>
                  <a:gd name="connsiteY224" fmla="*/ 257175 h 402590"/>
                  <a:gd name="connsiteX225" fmla="*/ 100330 w 271145"/>
                  <a:gd name="connsiteY225" fmla="*/ 252095 h 402590"/>
                  <a:gd name="connsiteX226" fmla="*/ 93980 w 271145"/>
                  <a:gd name="connsiteY226" fmla="*/ 252730 h 402590"/>
                  <a:gd name="connsiteX227" fmla="*/ 92075 w 271145"/>
                  <a:gd name="connsiteY227" fmla="*/ 257810 h 402590"/>
                  <a:gd name="connsiteX228" fmla="*/ 92075 w 271145"/>
                  <a:gd name="connsiteY228" fmla="*/ 257810 h 402590"/>
                  <a:gd name="connsiteX229" fmla="*/ 86360 w 271145"/>
                  <a:gd name="connsiteY229" fmla="*/ 224790 h 402590"/>
                  <a:gd name="connsiteX230" fmla="*/ 88900 w 271145"/>
                  <a:gd name="connsiteY230" fmla="*/ 216535 h 402590"/>
                  <a:gd name="connsiteX231" fmla="*/ 99060 w 271145"/>
                  <a:gd name="connsiteY231" fmla="*/ 207645 h 402590"/>
                  <a:gd name="connsiteX232" fmla="*/ 97790 w 271145"/>
                  <a:gd name="connsiteY232" fmla="*/ 212725 h 402590"/>
                  <a:gd name="connsiteX233" fmla="*/ 99060 w 271145"/>
                  <a:gd name="connsiteY233" fmla="*/ 215900 h 402590"/>
                  <a:gd name="connsiteX234" fmla="*/ 91440 w 271145"/>
                  <a:gd name="connsiteY234" fmla="*/ 223520 h 402590"/>
                  <a:gd name="connsiteX235" fmla="*/ 86360 w 271145"/>
                  <a:gd name="connsiteY235" fmla="*/ 224790 h 402590"/>
                  <a:gd name="connsiteX236" fmla="*/ 86360 w 271145"/>
                  <a:gd name="connsiteY236" fmla="*/ 224790 h 402590"/>
                  <a:gd name="connsiteX237" fmla="*/ 74295 w 271145"/>
                  <a:gd name="connsiteY237" fmla="*/ 402590 h 402590"/>
                  <a:gd name="connsiteX238" fmla="*/ 77470 w 271145"/>
                  <a:gd name="connsiteY238" fmla="*/ 399415 h 402590"/>
                  <a:gd name="connsiteX239" fmla="*/ 76200 w 271145"/>
                  <a:gd name="connsiteY239" fmla="*/ 396875 h 402590"/>
                  <a:gd name="connsiteX240" fmla="*/ 79375 w 271145"/>
                  <a:gd name="connsiteY240" fmla="*/ 393065 h 402590"/>
                  <a:gd name="connsiteX241" fmla="*/ 80645 w 271145"/>
                  <a:gd name="connsiteY241" fmla="*/ 394970 h 402590"/>
                  <a:gd name="connsiteX242" fmla="*/ 84455 w 271145"/>
                  <a:gd name="connsiteY242" fmla="*/ 391160 h 402590"/>
                  <a:gd name="connsiteX243" fmla="*/ 86995 w 271145"/>
                  <a:gd name="connsiteY243" fmla="*/ 391160 h 402590"/>
                  <a:gd name="connsiteX244" fmla="*/ 88900 w 271145"/>
                  <a:gd name="connsiteY244" fmla="*/ 386715 h 402590"/>
                  <a:gd name="connsiteX245" fmla="*/ 94615 w 271145"/>
                  <a:gd name="connsiteY245" fmla="*/ 387985 h 402590"/>
                  <a:gd name="connsiteX246" fmla="*/ 99060 w 271145"/>
                  <a:gd name="connsiteY246" fmla="*/ 386080 h 402590"/>
                  <a:gd name="connsiteX247" fmla="*/ 102870 w 271145"/>
                  <a:gd name="connsiteY247" fmla="*/ 386715 h 402590"/>
                  <a:gd name="connsiteX248" fmla="*/ 105410 w 271145"/>
                  <a:gd name="connsiteY248" fmla="*/ 385445 h 402590"/>
                  <a:gd name="connsiteX249" fmla="*/ 107950 w 271145"/>
                  <a:gd name="connsiteY249" fmla="*/ 388620 h 402590"/>
                  <a:gd name="connsiteX250" fmla="*/ 111125 w 271145"/>
                  <a:gd name="connsiteY250" fmla="*/ 388620 h 402590"/>
                  <a:gd name="connsiteX251" fmla="*/ 115570 w 271145"/>
                  <a:gd name="connsiteY251" fmla="*/ 392430 h 402590"/>
                  <a:gd name="connsiteX252" fmla="*/ 120650 w 271145"/>
                  <a:gd name="connsiteY252" fmla="*/ 392430 h 402590"/>
                  <a:gd name="connsiteX253" fmla="*/ 120015 w 271145"/>
                  <a:gd name="connsiteY253" fmla="*/ 389255 h 402590"/>
                  <a:gd name="connsiteX254" fmla="*/ 123825 w 271145"/>
                  <a:gd name="connsiteY254" fmla="*/ 387350 h 402590"/>
                  <a:gd name="connsiteX255" fmla="*/ 125095 w 271145"/>
                  <a:gd name="connsiteY255" fmla="*/ 384175 h 402590"/>
                  <a:gd name="connsiteX256" fmla="*/ 123825 w 271145"/>
                  <a:gd name="connsiteY256" fmla="*/ 379095 h 402590"/>
                  <a:gd name="connsiteX257" fmla="*/ 127000 w 271145"/>
                  <a:gd name="connsiteY257" fmla="*/ 375920 h 402590"/>
                  <a:gd name="connsiteX258" fmla="*/ 129540 w 271145"/>
                  <a:gd name="connsiteY258" fmla="*/ 375285 h 402590"/>
                  <a:gd name="connsiteX259" fmla="*/ 130810 w 271145"/>
                  <a:gd name="connsiteY259" fmla="*/ 373380 h 402590"/>
                  <a:gd name="connsiteX260" fmla="*/ 141605 w 271145"/>
                  <a:gd name="connsiteY260" fmla="*/ 370840 h 402590"/>
                  <a:gd name="connsiteX261" fmla="*/ 147320 w 271145"/>
                  <a:gd name="connsiteY261" fmla="*/ 371475 h 402590"/>
                  <a:gd name="connsiteX262" fmla="*/ 154305 w 271145"/>
                  <a:gd name="connsiteY262" fmla="*/ 375920 h 402590"/>
                  <a:gd name="connsiteX263" fmla="*/ 156845 w 271145"/>
                  <a:gd name="connsiteY263" fmla="*/ 374650 h 402590"/>
                  <a:gd name="connsiteX264" fmla="*/ 164465 w 271145"/>
                  <a:gd name="connsiteY264" fmla="*/ 375285 h 402590"/>
                  <a:gd name="connsiteX265" fmla="*/ 168275 w 271145"/>
                  <a:gd name="connsiteY265" fmla="*/ 376555 h 402590"/>
                  <a:gd name="connsiteX266" fmla="*/ 170180 w 271145"/>
                  <a:gd name="connsiteY266" fmla="*/ 372110 h 402590"/>
                  <a:gd name="connsiteX267" fmla="*/ 177165 w 271145"/>
                  <a:gd name="connsiteY267" fmla="*/ 368935 h 402590"/>
                  <a:gd name="connsiteX268" fmla="*/ 181610 w 271145"/>
                  <a:gd name="connsiteY268" fmla="*/ 370205 h 402590"/>
                  <a:gd name="connsiteX269" fmla="*/ 187960 w 271145"/>
                  <a:gd name="connsiteY269" fmla="*/ 365760 h 402590"/>
                  <a:gd name="connsiteX270" fmla="*/ 192405 w 271145"/>
                  <a:gd name="connsiteY270" fmla="*/ 367030 h 402590"/>
                  <a:gd name="connsiteX271" fmla="*/ 194945 w 271145"/>
                  <a:gd name="connsiteY271" fmla="*/ 366395 h 402590"/>
                  <a:gd name="connsiteX272" fmla="*/ 198120 w 271145"/>
                  <a:gd name="connsiteY272" fmla="*/ 363855 h 402590"/>
                  <a:gd name="connsiteX273" fmla="*/ 198755 w 271145"/>
                  <a:gd name="connsiteY273" fmla="*/ 366395 h 402590"/>
                  <a:gd name="connsiteX274" fmla="*/ 202565 w 271145"/>
                  <a:gd name="connsiteY274" fmla="*/ 368935 h 402590"/>
                  <a:gd name="connsiteX275" fmla="*/ 207010 w 271145"/>
                  <a:gd name="connsiteY275" fmla="*/ 365760 h 402590"/>
                  <a:gd name="connsiteX276" fmla="*/ 217170 w 271145"/>
                  <a:gd name="connsiteY276" fmla="*/ 365760 h 402590"/>
                  <a:gd name="connsiteX277" fmla="*/ 223520 w 271145"/>
                  <a:gd name="connsiteY277" fmla="*/ 364490 h 402590"/>
                  <a:gd name="connsiteX278" fmla="*/ 229870 w 271145"/>
                  <a:gd name="connsiteY278" fmla="*/ 366395 h 402590"/>
                  <a:gd name="connsiteX279" fmla="*/ 233045 w 271145"/>
                  <a:gd name="connsiteY279" fmla="*/ 367030 h 402590"/>
                  <a:gd name="connsiteX280" fmla="*/ 237490 w 271145"/>
                  <a:gd name="connsiteY280" fmla="*/ 363220 h 402590"/>
                  <a:gd name="connsiteX281" fmla="*/ 242570 w 271145"/>
                  <a:gd name="connsiteY281" fmla="*/ 361950 h 402590"/>
                  <a:gd name="connsiteX282" fmla="*/ 247015 w 271145"/>
                  <a:gd name="connsiteY282" fmla="*/ 357505 h 402590"/>
                  <a:gd name="connsiteX283" fmla="*/ 250190 w 271145"/>
                  <a:gd name="connsiteY283" fmla="*/ 357505 h 402590"/>
                  <a:gd name="connsiteX284" fmla="*/ 253365 w 271145"/>
                  <a:gd name="connsiteY284" fmla="*/ 358140 h 402590"/>
                  <a:gd name="connsiteX285" fmla="*/ 252730 w 271145"/>
                  <a:gd name="connsiteY285" fmla="*/ 354965 h 402590"/>
                  <a:gd name="connsiteX286" fmla="*/ 259715 w 271145"/>
                  <a:gd name="connsiteY286" fmla="*/ 349885 h 402590"/>
                  <a:gd name="connsiteX287" fmla="*/ 264160 w 271145"/>
                  <a:gd name="connsiteY287" fmla="*/ 348615 h 402590"/>
                  <a:gd name="connsiteX288" fmla="*/ 264795 w 271145"/>
                  <a:gd name="connsiteY288" fmla="*/ 344170 h 402590"/>
                  <a:gd name="connsiteX289" fmla="*/ 263525 w 271145"/>
                  <a:gd name="connsiteY289" fmla="*/ 340995 h 402590"/>
                  <a:gd name="connsiteX290" fmla="*/ 264795 w 271145"/>
                  <a:gd name="connsiteY290" fmla="*/ 337185 h 402590"/>
                  <a:gd name="connsiteX291" fmla="*/ 256540 w 271145"/>
                  <a:gd name="connsiteY291" fmla="*/ 337185 h 402590"/>
                  <a:gd name="connsiteX292" fmla="*/ 250825 w 271145"/>
                  <a:gd name="connsiteY292" fmla="*/ 339090 h 402590"/>
                  <a:gd name="connsiteX293" fmla="*/ 247650 w 271145"/>
                  <a:gd name="connsiteY293" fmla="*/ 339725 h 402590"/>
                  <a:gd name="connsiteX294" fmla="*/ 242570 w 271145"/>
                  <a:gd name="connsiteY294" fmla="*/ 337820 h 402590"/>
                  <a:gd name="connsiteX295" fmla="*/ 240665 w 271145"/>
                  <a:gd name="connsiteY295" fmla="*/ 337185 h 402590"/>
                  <a:gd name="connsiteX296" fmla="*/ 242570 w 271145"/>
                  <a:gd name="connsiteY296" fmla="*/ 335280 h 402590"/>
                  <a:gd name="connsiteX297" fmla="*/ 244475 w 271145"/>
                  <a:gd name="connsiteY297" fmla="*/ 335280 h 402590"/>
                  <a:gd name="connsiteX298" fmla="*/ 245110 w 271145"/>
                  <a:gd name="connsiteY298" fmla="*/ 334010 h 402590"/>
                  <a:gd name="connsiteX299" fmla="*/ 240030 w 271145"/>
                  <a:gd name="connsiteY299" fmla="*/ 332740 h 402590"/>
                  <a:gd name="connsiteX300" fmla="*/ 235585 w 271145"/>
                  <a:gd name="connsiteY300" fmla="*/ 334010 h 402590"/>
                  <a:gd name="connsiteX301" fmla="*/ 241300 w 271145"/>
                  <a:gd name="connsiteY301" fmla="*/ 329565 h 402590"/>
                  <a:gd name="connsiteX302" fmla="*/ 245110 w 271145"/>
                  <a:gd name="connsiteY302" fmla="*/ 330200 h 402590"/>
                  <a:gd name="connsiteX303" fmla="*/ 250190 w 271145"/>
                  <a:gd name="connsiteY303" fmla="*/ 327660 h 402590"/>
                  <a:gd name="connsiteX304" fmla="*/ 248920 w 271145"/>
                  <a:gd name="connsiteY304" fmla="*/ 323850 h 402590"/>
                  <a:gd name="connsiteX305" fmla="*/ 244475 w 271145"/>
                  <a:gd name="connsiteY305" fmla="*/ 323850 h 402590"/>
                  <a:gd name="connsiteX306" fmla="*/ 248285 w 271145"/>
                  <a:gd name="connsiteY306" fmla="*/ 320675 h 402590"/>
                  <a:gd name="connsiteX307" fmla="*/ 250825 w 271145"/>
                  <a:gd name="connsiteY307" fmla="*/ 318135 h 402590"/>
                  <a:gd name="connsiteX308" fmla="*/ 253365 w 271145"/>
                  <a:gd name="connsiteY308" fmla="*/ 320675 h 402590"/>
                  <a:gd name="connsiteX309" fmla="*/ 257810 w 271145"/>
                  <a:gd name="connsiteY309" fmla="*/ 317500 h 402590"/>
                  <a:gd name="connsiteX310" fmla="*/ 259715 w 271145"/>
                  <a:gd name="connsiteY310" fmla="*/ 314960 h 402590"/>
                  <a:gd name="connsiteX311" fmla="*/ 257810 w 271145"/>
                  <a:gd name="connsiteY311" fmla="*/ 314325 h 402590"/>
                  <a:gd name="connsiteX312" fmla="*/ 259080 w 271145"/>
                  <a:gd name="connsiteY312" fmla="*/ 312420 h 402590"/>
                  <a:gd name="connsiteX313" fmla="*/ 254000 w 271145"/>
                  <a:gd name="connsiteY313" fmla="*/ 311785 h 402590"/>
                  <a:gd name="connsiteX314" fmla="*/ 255905 w 271145"/>
                  <a:gd name="connsiteY314" fmla="*/ 308610 h 402590"/>
                  <a:gd name="connsiteX315" fmla="*/ 259080 w 271145"/>
                  <a:gd name="connsiteY315" fmla="*/ 309245 h 402590"/>
                  <a:gd name="connsiteX316" fmla="*/ 259715 w 271145"/>
                  <a:gd name="connsiteY316" fmla="*/ 311785 h 402590"/>
                  <a:gd name="connsiteX317" fmla="*/ 263525 w 271145"/>
                  <a:gd name="connsiteY317" fmla="*/ 306705 h 402590"/>
                  <a:gd name="connsiteX318" fmla="*/ 267335 w 271145"/>
                  <a:gd name="connsiteY318" fmla="*/ 305435 h 402590"/>
                  <a:gd name="connsiteX319" fmla="*/ 267970 w 271145"/>
                  <a:gd name="connsiteY319" fmla="*/ 296545 h 402590"/>
                  <a:gd name="connsiteX320" fmla="*/ 271145 w 271145"/>
                  <a:gd name="connsiteY320" fmla="*/ 288290 h 402590"/>
                  <a:gd name="connsiteX321" fmla="*/ 268605 w 271145"/>
                  <a:gd name="connsiteY321" fmla="*/ 285115 h 402590"/>
                  <a:gd name="connsiteX322" fmla="*/ 267335 w 271145"/>
                  <a:gd name="connsiteY322" fmla="*/ 277495 h 402590"/>
                  <a:gd name="connsiteX323" fmla="*/ 257175 w 271145"/>
                  <a:gd name="connsiteY323" fmla="*/ 269240 h 402590"/>
                  <a:gd name="connsiteX324" fmla="*/ 242570 w 271145"/>
                  <a:gd name="connsiteY324" fmla="*/ 268605 h 402590"/>
                  <a:gd name="connsiteX325" fmla="*/ 233680 w 271145"/>
                  <a:gd name="connsiteY325" fmla="*/ 268605 h 402590"/>
                  <a:gd name="connsiteX326" fmla="*/ 233045 w 271145"/>
                  <a:gd name="connsiteY326" fmla="*/ 275590 h 402590"/>
                  <a:gd name="connsiteX327" fmla="*/ 230505 w 271145"/>
                  <a:gd name="connsiteY327" fmla="*/ 279400 h 402590"/>
                  <a:gd name="connsiteX328" fmla="*/ 226060 w 271145"/>
                  <a:gd name="connsiteY328" fmla="*/ 274320 h 402590"/>
                  <a:gd name="connsiteX329" fmla="*/ 220345 w 271145"/>
                  <a:gd name="connsiteY329" fmla="*/ 273050 h 402590"/>
                  <a:gd name="connsiteX330" fmla="*/ 229235 w 271145"/>
                  <a:gd name="connsiteY330" fmla="*/ 264160 h 402590"/>
                  <a:gd name="connsiteX331" fmla="*/ 229235 w 271145"/>
                  <a:gd name="connsiteY331" fmla="*/ 258445 h 402590"/>
                  <a:gd name="connsiteX332" fmla="*/ 222250 w 271145"/>
                  <a:gd name="connsiteY332" fmla="*/ 247015 h 402590"/>
                  <a:gd name="connsiteX333" fmla="*/ 219710 w 271145"/>
                  <a:gd name="connsiteY333" fmla="*/ 246380 h 402590"/>
                  <a:gd name="connsiteX334" fmla="*/ 213360 w 271145"/>
                  <a:gd name="connsiteY334" fmla="*/ 242570 h 402590"/>
                  <a:gd name="connsiteX335" fmla="*/ 210820 w 271145"/>
                  <a:gd name="connsiteY335" fmla="*/ 238125 h 402590"/>
                  <a:gd name="connsiteX336" fmla="*/ 207645 w 271145"/>
                  <a:gd name="connsiteY336" fmla="*/ 238760 h 402590"/>
                  <a:gd name="connsiteX337" fmla="*/ 205105 w 271145"/>
                  <a:gd name="connsiteY337" fmla="*/ 239395 h 402590"/>
                  <a:gd name="connsiteX338" fmla="*/ 201295 w 271145"/>
                  <a:gd name="connsiteY338" fmla="*/ 238125 h 402590"/>
                  <a:gd name="connsiteX339" fmla="*/ 198755 w 271145"/>
                  <a:gd name="connsiteY339" fmla="*/ 238125 h 402590"/>
                  <a:gd name="connsiteX340" fmla="*/ 203200 w 271145"/>
                  <a:gd name="connsiteY340" fmla="*/ 236855 h 402590"/>
                  <a:gd name="connsiteX341" fmla="*/ 205740 w 271145"/>
                  <a:gd name="connsiteY341" fmla="*/ 237490 h 402590"/>
                  <a:gd name="connsiteX342" fmla="*/ 210185 w 271145"/>
                  <a:gd name="connsiteY342" fmla="*/ 236220 h 402590"/>
                  <a:gd name="connsiteX343" fmla="*/ 212725 w 271145"/>
                  <a:gd name="connsiteY343" fmla="*/ 237490 h 402590"/>
                  <a:gd name="connsiteX344" fmla="*/ 215265 w 271145"/>
                  <a:gd name="connsiteY344" fmla="*/ 240030 h 402590"/>
                  <a:gd name="connsiteX345" fmla="*/ 218440 w 271145"/>
                  <a:gd name="connsiteY345" fmla="*/ 239395 h 402590"/>
                  <a:gd name="connsiteX346" fmla="*/ 221615 w 271145"/>
                  <a:gd name="connsiteY346" fmla="*/ 240030 h 402590"/>
                  <a:gd name="connsiteX347" fmla="*/ 213360 w 271145"/>
                  <a:gd name="connsiteY347" fmla="*/ 229870 h 402590"/>
                  <a:gd name="connsiteX348" fmla="*/ 209550 w 271145"/>
                  <a:gd name="connsiteY348" fmla="*/ 224790 h 402590"/>
                  <a:gd name="connsiteX349" fmla="*/ 212090 w 271145"/>
                  <a:gd name="connsiteY349" fmla="*/ 220980 h 402590"/>
                  <a:gd name="connsiteX350" fmla="*/ 214630 w 271145"/>
                  <a:gd name="connsiteY350" fmla="*/ 220345 h 402590"/>
                  <a:gd name="connsiteX351" fmla="*/ 210820 w 271145"/>
                  <a:gd name="connsiteY351" fmla="*/ 217805 h 402590"/>
                  <a:gd name="connsiteX352" fmla="*/ 208915 w 271145"/>
                  <a:gd name="connsiteY352" fmla="*/ 214630 h 402590"/>
                  <a:gd name="connsiteX353" fmla="*/ 207010 w 271145"/>
                  <a:gd name="connsiteY353" fmla="*/ 214630 h 402590"/>
                  <a:gd name="connsiteX354" fmla="*/ 201930 w 271145"/>
                  <a:gd name="connsiteY354" fmla="*/ 205740 h 402590"/>
                  <a:gd name="connsiteX355" fmla="*/ 194310 w 271145"/>
                  <a:gd name="connsiteY355" fmla="*/ 201930 h 402590"/>
                  <a:gd name="connsiteX356" fmla="*/ 184150 w 271145"/>
                  <a:gd name="connsiteY356" fmla="*/ 199390 h 402590"/>
                  <a:gd name="connsiteX357" fmla="*/ 182245 w 271145"/>
                  <a:gd name="connsiteY357" fmla="*/ 194945 h 402590"/>
                  <a:gd name="connsiteX358" fmla="*/ 179705 w 271145"/>
                  <a:gd name="connsiteY358" fmla="*/ 193675 h 402590"/>
                  <a:gd name="connsiteX359" fmla="*/ 176530 w 271145"/>
                  <a:gd name="connsiteY359" fmla="*/ 182245 h 402590"/>
                  <a:gd name="connsiteX360" fmla="*/ 172720 w 271145"/>
                  <a:gd name="connsiteY360" fmla="*/ 175895 h 402590"/>
                  <a:gd name="connsiteX361" fmla="*/ 170180 w 271145"/>
                  <a:gd name="connsiteY361" fmla="*/ 161290 h 402590"/>
                  <a:gd name="connsiteX362" fmla="*/ 167005 w 271145"/>
                  <a:gd name="connsiteY362" fmla="*/ 156210 h 402590"/>
                  <a:gd name="connsiteX363" fmla="*/ 164465 w 271145"/>
                  <a:gd name="connsiteY363" fmla="*/ 156210 h 402590"/>
                  <a:gd name="connsiteX364" fmla="*/ 155575 w 271145"/>
                  <a:gd name="connsiteY364" fmla="*/ 143510 h 402590"/>
                  <a:gd name="connsiteX365" fmla="*/ 150495 w 271145"/>
                  <a:gd name="connsiteY365" fmla="*/ 142240 h 402590"/>
                  <a:gd name="connsiteX366" fmla="*/ 146685 w 271145"/>
                  <a:gd name="connsiteY366" fmla="*/ 139065 h 402590"/>
                  <a:gd name="connsiteX367" fmla="*/ 140335 w 271145"/>
                  <a:gd name="connsiteY367" fmla="*/ 136525 h 402590"/>
                  <a:gd name="connsiteX368" fmla="*/ 137795 w 271145"/>
                  <a:gd name="connsiteY368" fmla="*/ 139065 h 402590"/>
                  <a:gd name="connsiteX369" fmla="*/ 132715 w 271145"/>
                  <a:gd name="connsiteY369" fmla="*/ 142240 h 402590"/>
                  <a:gd name="connsiteX370" fmla="*/ 125095 w 271145"/>
                  <a:gd name="connsiteY370" fmla="*/ 139700 h 402590"/>
                  <a:gd name="connsiteX371" fmla="*/ 121285 w 271145"/>
                  <a:gd name="connsiteY371" fmla="*/ 140335 h 402590"/>
                  <a:gd name="connsiteX372" fmla="*/ 115570 w 271145"/>
                  <a:gd name="connsiteY372" fmla="*/ 138430 h 402590"/>
                  <a:gd name="connsiteX373" fmla="*/ 113665 w 271145"/>
                  <a:gd name="connsiteY373" fmla="*/ 135255 h 402590"/>
                  <a:gd name="connsiteX374" fmla="*/ 117475 w 271145"/>
                  <a:gd name="connsiteY374" fmla="*/ 137160 h 402590"/>
                  <a:gd name="connsiteX375" fmla="*/ 124460 w 271145"/>
                  <a:gd name="connsiteY375" fmla="*/ 137795 h 402590"/>
                  <a:gd name="connsiteX376" fmla="*/ 130175 w 271145"/>
                  <a:gd name="connsiteY376" fmla="*/ 135890 h 402590"/>
                  <a:gd name="connsiteX377" fmla="*/ 132080 w 271145"/>
                  <a:gd name="connsiteY377" fmla="*/ 131445 h 402590"/>
                  <a:gd name="connsiteX378" fmla="*/ 137795 w 271145"/>
                  <a:gd name="connsiteY378" fmla="*/ 131445 h 402590"/>
                  <a:gd name="connsiteX379" fmla="*/ 143510 w 271145"/>
                  <a:gd name="connsiteY379" fmla="*/ 127635 h 402590"/>
                  <a:gd name="connsiteX380" fmla="*/ 137795 w 271145"/>
                  <a:gd name="connsiteY380" fmla="*/ 125095 h 402590"/>
                  <a:gd name="connsiteX381" fmla="*/ 137160 w 271145"/>
                  <a:gd name="connsiteY381" fmla="*/ 121920 h 402590"/>
                  <a:gd name="connsiteX382" fmla="*/ 134620 w 271145"/>
                  <a:gd name="connsiteY382" fmla="*/ 120015 h 402590"/>
                  <a:gd name="connsiteX383" fmla="*/ 127000 w 271145"/>
                  <a:gd name="connsiteY383" fmla="*/ 123825 h 402590"/>
                  <a:gd name="connsiteX384" fmla="*/ 125730 w 271145"/>
                  <a:gd name="connsiteY384" fmla="*/ 122555 h 402590"/>
                  <a:gd name="connsiteX385" fmla="*/ 131445 w 271145"/>
                  <a:gd name="connsiteY385" fmla="*/ 118110 h 402590"/>
                  <a:gd name="connsiteX386" fmla="*/ 138430 w 271145"/>
                  <a:gd name="connsiteY386" fmla="*/ 118745 h 402590"/>
                  <a:gd name="connsiteX387" fmla="*/ 142240 w 271145"/>
                  <a:gd name="connsiteY387" fmla="*/ 114935 h 402590"/>
                  <a:gd name="connsiteX388" fmla="*/ 142875 w 271145"/>
                  <a:gd name="connsiteY388" fmla="*/ 111760 h 402590"/>
                  <a:gd name="connsiteX389" fmla="*/ 145415 w 271145"/>
                  <a:gd name="connsiteY389" fmla="*/ 109855 h 402590"/>
                  <a:gd name="connsiteX390" fmla="*/ 149225 w 271145"/>
                  <a:gd name="connsiteY390" fmla="*/ 101600 h 402590"/>
                  <a:gd name="connsiteX391" fmla="*/ 151765 w 271145"/>
                  <a:gd name="connsiteY391" fmla="*/ 97790 h 402590"/>
                  <a:gd name="connsiteX392" fmla="*/ 151130 w 271145"/>
                  <a:gd name="connsiteY392" fmla="*/ 95250 h 402590"/>
                  <a:gd name="connsiteX393" fmla="*/ 154305 w 271145"/>
                  <a:gd name="connsiteY393" fmla="*/ 89535 h 402590"/>
                  <a:gd name="connsiteX394" fmla="*/ 153035 w 271145"/>
                  <a:gd name="connsiteY394" fmla="*/ 87630 h 402590"/>
                  <a:gd name="connsiteX395" fmla="*/ 155575 w 271145"/>
                  <a:gd name="connsiteY395" fmla="*/ 80010 h 402590"/>
                  <a:gd name="connsiteX396" fmla="*/ 160655 w 271145"/>
                  <a:gd name="connsiteY396" fmla="*/ 75565 h 402590"/>
                  <a:gd name="connsiteX397" fmla="*/ 160655 w 271145"/>
                  <a:gd name="connsiteY397" fmla="*/ 70485 h 402590"/>
                  <a:gd name="connsiteX398" fmla="*/ 153035 w 271145"/>
                  <a:gd name="connsiteY398" fmla="*/ 63500 h 402590"/>
                  <a:gd name="connsiteX399" fmla="*/ 151765 w 271145"/>
                  <a:gd name="connsiteY399" fmla="*/ 64770 h 402590"/>
                  <a:gd name="connsiteX400" fmla="*/ 139065 w 271145"/>
                  <a:gd name="connsiteY400" fmla="*/ 65405 h 402590"/>
                  <a:gd name="connsiteX401" fmla="*/ 131445 w 271145"/>
                  <a:gd name="connsiteY401" fmla="*/ 64135 h 402590"/>
                  <a:gd name="connsiteX402" fmla="*/ 128905 w 271145"/>
                  <a:gd name="connsiteY402" fmla="*/ 65405 h 402590"/>
                  <a:gd name="connsiteX403" fmla="*/ 125095 w 271145"/>
                  <a:gd name="connsiteY403" fmla="*/ 65405 h 402590"/>
                  <a:gd name="connsiteX404" fmla="*/ 120650 w 271145"/>
                  <a:gd name="connsiteY404" fmla="*/ 63500 h 402590"/>
                  <a:gd name="connsiteX405" fmla="*/ 117475 w 271145"/>
                  <a:gd name="connsiteY405" fmla="*/ 63500 h 402590"/>
                  <a:gd name="connsiteX406" fmla="*/ 116840 w 271145"/>
                  <a:gd name="connsiteY406" fmla="*/ 65405 h 402590"/>
                  <a:gd name="connsiteX407" fmla="*/ 112395 w 271145"/>
                  <a:gd name="connsiteY407" fmla="*/ 66675 h 402590"/>
                  <a:gd name="connsiteX408" fmla="*/ 107315 w 271145"/>
                  <a:gd name="connsiteY408" fmla="*/ 69215 h 402590"/>
                  <a:gd name="connsiteX409" fmla="*/ 105410 w 271145"/>
                  <a:gd name="connsiteY409" fmla="*/ 69215 h 402590"/>
                  <a:gd name="connsiteX410" fmla="*/ 102235 w 271145"/>
                  <a:gd name="connsiteY410" fmla="*/ 71755 h 402590"/>
                  <a:gd name="connsiteX411" fmla="*/ 100965 w 271145"/>
                  <a:gd name="connsiteY411" fmla="*/ 70485 h 402590"/>
                  <a:gd name="connsiteX412" fmla="*/ 105410 w 271145"/>
                  <a:gd name="connsiteY412" fmla="*/ 65405 h 402590"/>
                  <a:gd name="connsiteX413" fmla="*/ 110490 w 271145"/>
                  <a:gd name="connsiteY413" fmla="*/ 57785 h 402590"/>
                  <a:gd name="connsiteX414" fmla="*/ 106680 w 271145"/>
                  <a:gd name="connsiteY414" fmla="*/ 59690 h 402590"/>
                  <a:gd name="connsiteX415" fmla="*/ 102235 w 271145"/>
                  <a:gd name="connsiteY415" fmla="*/ 57785 h 402590"/>
                  <a:gd name="connsiteX416" fmla="*/ 104775 w 271145"/>
                  <a:gd name="connsiteY416" fmla="*/ 55880 h 402590"/>
                  <a:gd name="connsiteX417" fmla="*/ 105410 w 271145"/>
                  <a:gd name="connsiteY417" fmla="*/ 52070 h 402590"/>
                  <a:gd name="connsiteX418" fmla="*/ 117475 w 271145"/>
                  <a:gd name="connsiteY418" fmla="*/ 43180 h 402590"/>
                  <a:gd name="connsiteX419" fmla="*/ 121285 w 271145"/>
                  <a:gd name="connsiteY419" fmla="*/ 37465 h 402590"/>
                  <a:gd name="connsiteX420" fmla="*/ 125730 w 271145"/>
                  <a:gd name="connsiteY420" fmla="*/ 36195 h 402590"/>
                  <a:gd name="connsiteX421" fmla="*/ 127635 w 271145"/>
                  <a:gd name="connsiteY421" fmla="*/ 30480 h 402590"/>
                  <a:gd name="connsiteX422" fmla="*/ 125730 w 271145"/>
                  <a:gd name="connsiteY422" fmla="*/ 27940 h 402590"/>
                  <a:gd name="connsiteX423" fmla="*/ 128270 w 271145"/>
                  <a:gd name="connsiteY423" fmla="*/ 24130 h 402590"/>
                  <a:gd name="connsiteX424" fmla="*/ 128270 w 271145"/>
                  <a:gd name="connsiteY424" fmla="*/ 21590 h 402590"/>
                  <a:gd name="connsiteX425" fmla="*/ 121920 w 271145"/>
                  <a:gd name="connsiteY425" fmla="*/ 21590 h 402590"/>
                  <a:gd name="connsiteX426" fmla="*/ 119380 w 271145"/>
                  <a:gd name="connsiteY426" fmla="*/ 24130 h 402590"/>
                  <a:gd name="connsiteX427" fmla="*/ 115570 w 271145"/>
                  <a:gd name="connsiteY427" fmla="*/ 22860 h 402590"/>
                  <a:gd name="connsiteX428" fmla="*/ 109855 w 271145"/>
                  <a:gd name="connsiteY428" fmla="*/ 25400 h 402590"/>
                  <a:gd name="connsiteX429" fmla="*/ 104140 w 271145"/>
                  <a:gd name="connsiteY429" fmla="*/ 24765 h 402590"/>
                  <a:gd name="connsiteX430" fmla="*/ 99695 w 271145"/>
                  <a:gd name="connsiteY430" fmla="*/ 26670 h 402590"/>
                  <a:gd name="connsiteX431" fmla="*/ 97155 w 271145"/>
                  <a:gd name="connsiteY431" fmla="*/ 26670 h 402590"/>
                  <a:gd name="connsiteX432" fmla="*/ 94615 w 271145"/>
                  <a:gd name="connsiteY432" fmla="*/ 29210 h 402590"/>
                  <a:gd name="connsiteX433" fmla="*/ 95250 w 271145"/>
                  <a:gd name="connsiteY433" fmla="*/ 26670 h 402590"/>
                  <a:gd name="connsiteX434" fmla="*/ 92710 w 271145"/>
                  <a:gd name="connsiteY434" fmla="*/ 25400 h 402590"/>
                  <a:gd name="connsiteX435" fmla="*/ 87630 w 271145"/>
                  <a:gd name="connsiteY435" fmla="*/ 29845 h 402590"/>
                  <a:gd name="connsiteX436" fmla="*/ 88900 w 271145"/>
                  <a:gd name="connsiteY436" fmla="*/ 26035 h 402590"/>
                  <a:gd name="connsiteX437" fmla="*/ 81915 w 271145"/>
                  <a:gd name="connsiteY437" fmla="*/ 22860 h 402590"/>
                  <a:gd name="connsiteX438" fmla="*/ 80645 w 271145"/>
                  <a:gd name="connsiteY438" fmla="*/ 27305 h 402590"/>
                  <a:gd name="connsiteX439" fmla="*/ 78105 w 271145"/>
                  <a:gd name="connsiteY439" fmla="*/ 29210 h 402590"/>
                  <a:gd name="connsiteX440" fmla="*/ 78740 w 271145"/>
                  <a:gd name="connsiteY440" fmla="*/ 33020 h 402590"/>
                  <a:gd name="connsiteX441" fmla="*/ 77470 w 271145"/>
                  <a:gd name="connsiteY441" fmla="*/ 33020 h 402590"/>
                  <a:gd name="connsiteX442" fmla="*/ 77470 w 271145"/>
                  <a:gd name="connsiteY442" fmla="*/ 38100 h 402590"/>
                  <a:gd name="connsiteX443" fmla="*/ 72390 w 271145"/>
                  <a:gd name="connsiteY443" fmla="*/ 39370 h 402590"/>
                  <a:gd name="connsiteX444" fmla="*/ 74930 w 271145"/>
                  <a:gd name="connsiteY444" fmla="*/ 43815 h 402590"/>
                  <a:gd name="connsiteX445" fmla="*/ 73025 w 271145"/>
                  <a:gd name="connsiteY445" fmla="*/ 48260 h 402590"/>
                  <a:gd name="connsiteX446" fmla="*/ 70485 w 271145"/>
                  <a:gd name="connsiteY446" fmla="*/ 48260 h 402590"/>
                  <a:gd name="connsiteX447" fmla="*/ 76200 w 271145"/>
                  <a:gd name="connsiteY447" fmla="*/ 53340 h 402590"/>
                  <a:gd name="connsiteX448" fmla="*/ 78105 w 271145"/>
                  <a:gd name="connsiteY448" fmla="*/ 57150 h 402590"/>
                  <a:gd name="connsiteX449" fmla="*/ 71755 w 271145"/>
                  <a:gd name="connsiteY449" fmla="*/ 53975 h 402590"/>
                  <a:gd name="connsiteX450" fmla="*/ 69215 w 271145"/>
                  <a:gd name="connsiteY450" fmla="*/ 55880 h 402590"/>
                  <a:gd name="connsiteX451" fmla="*/ 64770 w 271145"/>
                  <a:gd name="connsiteY451" fmla="*/ 52705 h 402590"/>
                  <a:gd name="connsiteX452" fmla="*/ 64770 w 271145"/>
                  <a:gd name="connsiteY452" fmla="*/ 54610 h 402590"/>
                  <a:gd name="connsiteX453" fmla="*/ 66040 w 271145"/>
                  <a:gd name="connsiteY453" fmla="*/ 57785 h 402590"/>
                  <a:gd name="connsiteX454" fmla="*/ 64770 w 271145"/>
                  <a:gd name="connsiteY454" fmla="*/ 59690 h 402590"/>
                  <a:gd name="connsiteX455" fmla="*/ 62230 w 271145"/>
                  <a:gd name="connsiteY455" fmla="*/ 55245 h 402590"/>
                  <a:gd name="connsiteX456" fmla="*/ 60325 w 271145"/>
                  <a:gd name="connsiteY456" fmla="*/ 60325 h 402590"/>
                  <a:gd name="connsiteX457" fmla="*/ 62865 w 271145"/>
                  <a:gd name="connsiteY457" fmla="*/ 62865 h 402590"/>
                  <a:gd name="connsiteX458" fmla="*/ 60960 w 271145"/>
                  <a:gd name="connsiteY458" fmla="*/ 65405 h 402590"/>
                  <a:gd name="connsiteX459" fmla="*/ 64770 w 271145"/>
                  <a:gd name="connsiteY459" fmla="*/ 69850 h 402590"/>
                  <a:gd name="connsiteX460" fmla="*/ 68580 w 271145"/>
                  <a:gd name="connsiteY460" fmla="*/ 69850 h 402590"/>
                  <a:gd name="connsiteX461" fmla="*/ 64135 w 271145"/>
                  <a:gd name="connsiteY461" fmla="*/ 71120 h 402590"/>
                  <a:gd name="connsiteX462" fmla="*/ 59690 w 271145"/>
                  <a:gd name="connsiteY462" fmla="*/ 68580 h 402590"/>
                  <a:gd name="connsiteX463" fmla="*/ 60325 w 271145"/>
                  <a:gd name="connsiteY463" fmla="*/ 75565 h 402590"/>
                  <a:gd name="connsiteX464" fmla="*/ 60325 w 271145"/>
                  <a:gd name="connsiteY464" fmla="*/ 78105 h 402590"/>
                  <a:gd name="connsiteX465" fmla="*/ 67945 w 271145"/>
                  <a:gd name="connsiteY465" fmla="*/ 76835 h 402590"/>
                  <a:gd name="connsiteX466" fmla="*/ 62865 w 271145"/>
                  <a:gd name="connsiteY466" fmla="*/ 79375 h 402590"/>
                  <a:gd name="connsiteX467" fmla="*/ 62230 w 271145"/>
                  <a:gd name="connsiteY467" fmla="*/ 80645 h 402590"/>
                  <a:gd name="connsiteX468" fmla="*/ 64135 w 271145"/>
                  <a:gd name="connsiteY468" fmla="*/ 81915 h 402590"/>
                  <a:gd name="connsiteX469" fmla="*/ 69215 w 271145"/>
                  <a:gd name="connsiteY469" fmla="*/ 80010 h 402590"/>
                  <a:gd name="connsiteX470" fmla="*/ 67945 w 271145"/>
                  <a:gd name="connsiteY470" fmla="*/ 81280 h 402590"/>
                  <a:gd name="connsiteX471" fmla="*/ 69850 w 271145"/>
                  <a:gd name="connsiteY471" fmla="*/ 83820 h 402590"/>
                  <a:gd name="connsiteX472" fmla="*/ 66040 w 271145"/>
                  <a:gd name="connsiteY472" fmla="*/ 82550 h 402590"/>
                  <a:gd name="connsiteX473" fmla="*/ 64770 w 271145"/>
                  <a:gd name="connsiteY473" fmla="*/ 83820 h 402590"/>
                  <a:gd name="connsiteX474" fmla="*/ 63500 w 271145"/>
                  <a:gd name="connsiteY474" fmla="*/ 86995 h 402590"/>
                  <a:gd name="connsiteX475" fmla="*/ 65405 w 271145"/>
                  <a:gd name="connsiteY475" fmla="*/ 88265 h 402590"/>
                  <a:gd name="connsiteX476" fmla="*/ 62230 w 271145"/>
                  <a:gd name="connsiteY476" fmla="*/ 88900 h 402590"/>
                  <a:gd name="connsiteX477" fmla="*/ 60325 w 271145"/>
                  <a:gd name="connsiteY477" fmla="*/ 92075 h 402590"/>
                  <a:gd name="connsiteX478" fmla="*/ 63500 w 271145"/>
                  <a:gd name="connsiteY478" fmla="*/ 93345 h 402590"/>
                  <a:gd name="connsiteX479" fmla="*/ 64135 w 271145"/>
                  <a:gd name="connsiteY479" fmla="*/ 95885 h 402590"/>
                  <a:gd name="connsiteX480" fmla="*/ 58420 w 271145"/>
                  <a:gd name="connsiteY480" fmla="*/ 93980 h 402590"/>
                  <a:gd name="connsiteX481" fmla="*/ 57150 w 271145"/>
                  <a:gd name="connsiteY481" fmla="*/ 97790 h 402590"/>
                  <a:gd name="connsiteX482" fmla="*/ 59690 w 271145"/>
                  <a:gd name="connsiteY482" fmla="*/ 99060 h 402590"/>
                  <a:gd name="connsiteX483" fmla="*/ 58420 w 271145"/>
                  <a:gd name="connsiteY483" fmla="*/ 101600 h 402590"/>
                  <a:gd name="connsiteX484" fmla="*/ 55880 w 271145"/>
                  <a:gd name="connsiteY484" fmla="*/ 103505 h 402590"/>
                  <a:gd name="connsiteX485" fmla="*/ 50165 w 271145"/>
                  <a:gd name="connsiteY485" fmla="*/ 103505 h 402590"/>
                  <a:gd name="connsiteX486" fmla="*/ 47625 w 271145"/>
                  <a:gd name="connsiteY486" fmla="*/ 106045 h 402590"/>
                  <a:gd name="connsiteX487" fmla="*/ 49530 w 271145"/>
                  <a:gd name="connsiteY487" fmla="*/ 107315 h 402590"/>
                  <a:gd name="connsiteX488" fmla="*/ 53975 w 271145"/>
                  <a:gd name="connsiteY488" fmla="*/ 107315 h 402590"/>
                  <a:gd name="connsiteX489" fmla="*/ 57150 w 271145"/>
                  <a:gd name="connsiteY489" fmla="*/ 107950 h 402590"/>
                  <a:gd name="connsiteX490" fmla="*/ 56515 w 271145"/>
                  <a:gd name="connsiteY490" fmla="*/ 109220 h 402590"/>
                  <a:gd name="connsiteX491" fmla="*/ 52705 w 271145"/>
                  <a:gd name="connsiteY491" fmla="*/ 109220 h 402590"/>
                  <a:gd name="connsiteX492" fmla="*/ 57785 w 271145"/>
                  <a:gd name="connsiteY492" fmla="*/ 113665 h 402590"/>
                  <a:gd name="connsiteX493" fmla="*/ 59055 w 271145"/>
                  <a:gd name="connsiteY493" fmla="*/ 113030 h 402590"/>
                  <a:gd name="connsiteX494" fmla="*/ 61595 w 271145"/>
                  <a:gd name="connsiteY494" fmla="*/ 115570 h 402590"/>
                  <a:gd name="connsiteX495" fmla="*/ 74295 w 271145"/>
                  <a:gd name="connsiteY495" fmla="*/ 102870 h 402590"/>
                  <a:gd name="connsiteX496" fmla="*/ 72390 w 271145"/>
                  <a:gd name="connsiteY496" fmla="*/ 106680 h 402590"/>
                  <a:gd name="connsiteX497" fmla="*/ 74295 w 271145"/>
                  <a:gd name="connsiteY497" fmla="*/ 107950 h 402590"/>
                  <a:gd name="connsiteX498" fmla="*/ 70485 w 271145"/>
                  <a:gd name="connsiteY498" fmla="*/ 109220 h 402590"/>
                  <a:gd name="connsiteX499" fmla="*/ 67310 w 271145"/>
                  <a:gd name="connsiteY499" fmla="*/ 116840 h 402590"/>
                  <a:gd name="connsiteX500" fmla="*/ 67945 w 271145"/>
                  <a:gd name="connsiteY500" fmla="*/ 118745 h 402590"/>
                  <a:gd name="connsiteX501" fmla="*/ 64135 w 271145"/>
                  <a:gd name="connsiteY501" fmla="*/ 126365 h 402590"/>
                  <a:gd name="connsiteX502" fmla="*/ 66040 w 271145"/>
                  <a:gd name="connsiteY502" fmla="*/ 127635 h 402590"/>
                  <a:gd name="connsiteX503" fmla="*/ 62865 w 271145"/>
                  <a:gd name="connsiteY503" fmla="*/ 136525 h 402590"/>
                  <a:gd name="connsiteX504" fmla="*/ 63500 w 271145"/>
                  <a:gd name="connsiteY504" fmla="*/ 142240 h 402590"/>
                  <a:gd name="connsiteX505" fmla="*/ 60960 w 271145"/>
                  <a:gd name="connsiteY505" fmla="*/ 145415 h 402590"/>
                  <a:gd name="connsiteX506" fmla="*/ 62865 w 271145"/>
                  <a:gd name="connsiteY506" fmla="*/ 148590 h 402590"/>
                  <a:gd name="connsiteX507" fmla="*/ 65405 w 271145"/>
                  <a:gd name="connsiteY507" fmla="*/ 147320 h 402590"/>
                  <a:gd name="connsiteX508" fmla="*/ 61595 w 271145"/>
                  <a:gd name="connsiteY508" fmla="*/ 153670 h 402590"/>
                  <a:gd name="connsiteX509" fmla="*/ 60960 w 271145"/>
                  <a:gd name="connsiteY509" fmla="*/ 162560 h 402590"/>
                  <a:gd name="connsiteX510" fmla="*/ 57785 w 271145"/>
                  <a:gd name="connsiteY510" fmla="*/ 165735 h 402590"/>
                  <a:gd name="connsiteX511" fmla="*/ 57785 w 271145"/>
                  <a:gd name="connsiteY511" fmla="*/ 167640 h 402590"/>
                  <a:gd name="connsiteX512" fmla="*/ 64135 w 271145"/>
                  <a:gd name="connsiteY512" fmla="*/ 167640 h 402590"/>
                  <a:gd name="connsiteX513" fmla="*/ 63500 w 271145"/>
                  <a:gd name="connsiteY513" fmla="*/ 163195 h 402590"/>
                  <a:gd name="connsiteX514" fmla="*/ 66040 w 271145"/>
                  <a:gd name="connsiteY514" fmla="*/ 156845 h 402590"/>
                  <a:gd name="connsiteX515" fmla="*/ 66040 w 271145"/>
                  <a:gd name="connsiteY515" fmla="*/ 153035 h 402590"/>
                  <a:gd name="connsiteX516" fmla="*/ 69215 w 271145"/>
                  <a:gd name="connsiteY516" fmla="*/ 148590 h 402590"/>
                  <a:gd name="connsiteX517" fmla="*/ 66675 w 271145"/>
                  <a:gd name="connsiteY517" fmla="*/ 137795 h 402590"/>
                  <a:gd name="connsiteX518" fmla="*/ 69215 w 271145"/>
                  <a:gd name="connsiteY518" fmla="*/ 137795 h 402590"/>
                  <a:gd name="connsiteX519" fmla="*/ 76835 w 271145"/>
                  <a:gd name="connsiteY519" fmla="*/ 128270 h 402590"/>
                  <a:gd name="connsiteX520" fmla="*/ 71120 w 271145"/>
                  <a:gd name="connsiteY520" fmla="*/ 137160 h 402590"/>
                  <a:gd name="connsiteX521" fmla="*/ 70485 w 271145"/>
                  <a:gd name="connsiteY521" fmla="*/ 143510 h 402590"/>
                  <a:gd name="connsiteX522" fmla="*/ 73025 w 271145"/>
                  <a:gd name="connsiteY522" fmla="*/ 145415 h 402590"/>
                  <a:gd name="connsiteX523" fmla="*/ 73660 w 271145"/>
                  <a:gd name="connsiteY523" fmla="*/ 141605 h 402590"/>
                  <a:gd name="connsiteX524" fmla="*/ 77470 w 271145"/>
                  <a:gd name="connsiteY524" fmla="*/ 138430 h 402590"/>
                  <a:gd name="connsiteX525" fmla="*/ 79375 w 271145"/>
                  <a:gd name="connsiteY525" fmla="*/ 144145 h 402590"/>
                  <a:gd name="connsiteX526" fmla="*/ 82550 w 271145"/>
                  <a:gd name="connsiteY526" fmla="*/ 137160 h 402590"/>
                  <a:gd name="connsiteX527" fmla="*/ 81915 w 271145"/>
                  <a:gd name="connsiteY527" fmla="*/ 132080 h 402590"/>
                  <a:gd name="connsiteX528" fmla="*/ 84455 w 271145"/>
                  <a:gd name="connsiteY528" fmla="*/ 130810 h 402590"/>
                  <a:gd name="connsiteX529" fmla="*/ 83185 w 271145"/>
                  <a:gd name="connsiteY529" fmla="*/ 137160 h 402590"/>
                  <a:gd name="connsiteX530" fmla="*/ 89535 w 271145"/>
                  <a:gd name="connsiteY530" fmla="*/ 142240 h 402590"/>
                  <a:gd name="connsiteX531" fmla="*/ 83820 w 271145"/>
                  <a:gd name="connsiteY531" fmla="*/ 140970 h 402590"/>
                  <a:gd name="connsiteX532" fmla="*/ 81915 w 271145"/>
                  <a:gd name="connsiteY532" fmla="*/ 149225 h 402590"/>
                  <a:gd name="connsiteX533" fmla="*/ 83185 w 271145"/>
                  <a:gd name="connsiteY533" fmla="*/ 155575 h 402590"/>
                  <a:gd name="connsiteX534" fmla="*/ 86360 w 271145"/>
                  <a:gd name="connsiteY534" fmla="*/ 156210 h 402590"/>
                  <a:gd name="connsiteX535" fmla="*/ 88265 w 271145"/>
                  <a:gd name="connsiteY535" fmla="*/ 161290 h 402590"/>
                  <a:gd name="connsiteX536" fmla="*/ 83185 w 271145"/>
                  <a:gd name="connsiteY536" fmla="*/ 166370 h 402590"/>
                  <a:gd name="connsiteX537" fmla="*/ 78105 w 271145"/>
                  <a:gd name="connsiteY537" fmla="*/ 179705 h 402590"/>
                  <a:gd name="connsiteX538" fmla="*/ 79375 w 271145"/>
                  <a:gd name="connsiteY538" fmla="*/ 185420 h 402590"/>
                  <a:gd name="connsiteX539" fmla="*/ 74930 w 271145"/>
                  <a:gd name="connsiteY539" fmla="*/ 182245 h 402590"/>
                  <a:gd name="connsiteX540" fmla="*/ 74930 w 271145"/>
                  <a:gd name="connsiteY540" fmla="*/ 188595 h 402590"/>
                  <a:gd name="connsiteX541" fmla="*/ 81280 w 271145"/>
                  <a:gd name="connsiteY541" fmla="*/ 197485 h 402590"/>
                  <a:gd name="connsiteX542" fmla="*/ 79375 w 271145"/>
                  <a:gd name="connsiteY542" fmla="*/ 189865 h 402590"/>
                  <a:gd name="connsiteX543" fmla="*/ 83820 w 271145"/>
                  <a:gd name="connsiteY543" fmla="*/ 188595 h 402590"/>
                  <a:gd name="connsiteX544" fmla="*/ 94615 w 271145"/>
                  <a:gd name="connsiteY544" fmla="*/ 196215 h 402590"/>
                  <a:gd name="connsiteX545" fmla="*/ 94615 w 271145"/>
                  <a:gd name="connsiteY545" fmla="*/ 189865 h 402590"/>
                  <a:gd name="connsiteX546" fmla="*/ 90170 w 271145"/>
                  <a:gd name="connsiteY546" fmla="*/ 186055 h 402590"/>
                  <a:gd name="connsiteX547" fmla="*/ 92710 w 271145"/>
                  <a:gd name="connsiteY547" fmla="*/ 185420 h 402590"/>
                  <a:gd name="connsiteX548" fmla="*/ 101600 w 271145"/>
                  <a:gd name="connsiteY548" fmla="*/ 191135 h 402590"/>
                  <a:gd name="connsiteX549" fmla="*/ 107950 w 271145"/>
                  <a:gd name="connsiteY549" fmla="*/ 189865 h 402590"/>
                  <a:gd name="connsiteX550" fmla="*/ 107950 w 271145"/>
                  <a:gd name="connsiteY550" fmla="*/ 188595 h 402590"/>
                  <a:gd name="connsiteX551" fmla="*/ 113665 w 271145"/>
                  <a:gd name="connsiteY551" fmla="*/ 188595 h 402590"/>
                  <a:gd name="connsiteX552" fmla="*/ 115570 w 271145"/>
                  <a:gd name="connsiteY552" fmla="*/ 183515 h 402590"/>
                  <a:gd name="connsiteX553" fmla="*/ 130810 w 271145"/>
                  <a:gd name="connsiteY553" fmla="*/ 184150 h 402590"/>
                  <a:gd name="connsiteX554" fmla="*/ 120650 w 271145"/>
                  <a:gd name="connsiteY554" fmla="*/ 186690 h 402590"/>
                  <a:gd name="connsiteX555" fmla="*/ 114300 w 271145"/>
                  <a:gd name="connsiteY555" fmla="*/ 204470 h 402590"/>
                  <a:gd name="connsiteX556" fmla="*/ 121920 w 271145"/>
                  <a:gd name="connsiteY556" fmla="*/ 218440 h 402590"/>
                  <a:gd name="connsiteX557" fmla="*/ 125730 w 271145"/>
                  <a:gd name="connsiteY557" fmla="*/ 216535 h 402590"/>
                  <a:gd name="connsiteX558" fmla="*/ 125730 w 271145"/>
                  <a:gd name="connsiteY558" fmla="*/ 223520 h 402590"/>
                  <a:gd name="connsiteX559" fmla="*/ 130810 w 271145"/>
                  <a:gd name="connsiteY559" fmla="*/ 217805 h 402590"/>
                  <a:gd name="connsiteX560" fmla="*/ 137160 w 271145"/>
                  <a:gd name="connsiteY560" fmla="*/ 218440 h 402590"/>
                  <a:gd name="connsiteX561" fmla="*/ 135255 w 271145"/>
                  <a:gd name="connsiteY561" fmla="*/ 226060 h 402590"/>
                  <a:gd name="connsiteX562" fmla="*/ 137160 w 271145"/>
                  <a:gd name="connsiteY562" fmla="*/ 227330 h 402590"/>
                  <a:gd name="connsiteX563" fmla="*/ 130810 w 271145"/>
                  <a:gd name="connsiteY563" fmla="*/ 232410 h 402590"/>
                  <a:gd name="connsiteX564" fmla="*/ 132715 w 271145"/>
                  <a:gd name="connsiteY564" fmla="*/ 240665 h 402590"/>
                  <a:gd name="connsiteX565" fmla="*/ 129540 w 271145"/>
                  <a:gd name="connsiteY565" fmla="*/ 247015 h 402590"/>
                  <a:gd name="connsiteX566" fmla="*/ 133350 w 271145"/>
                  <a:gd name="connsiteY566" fmla="*/ 252095 h 402590"/>
                  <a:gd name="connsiteX567" fmla="*/ 137795 w 271145"/>
                  <a:gd name="connsiteY567" fmla="*/ 255905 h 402590"/>
                  <a:gd name="connsiteX568" fmla="*/ 141605 w 271145"/>
                  <a:gd name="connsiteY568" fmla="*/ 256540 h 402590"/>
                  <a:gd name="connsiteX569" fmla="*/ 139065 w 271145"/>
                  <a:gd name="connsiteY569" fmla="*/ 258445 h 402590"/>
                  <a:gd name="connsiteX570" fmla="*/ 135255 w 271145"/>
                  <a:gd name="connsiteY570" fmla="*/ 258445 h 402590"/>
                  <a:gd name="connsiteX571" fmla="*/ 131445 w 271145"/>
                  <a:gd name="connsiteY571" fmla="*/ 253365 h 402590"/>
                  <a:gd name="connsiteX572" fmla="*/ 128270 w 271145"/>
                  <a:gd name="connsiteY572" fmla="*/ 254635 h 402590"/>
                  <a:gd name="connsiteX573" fmla="*/ 130810 w 271145"/>
                  <a:gd name="connsiteY573" fmla="*/ 259715 h 402590"/>
                  <a:gd name="connsiteX574" fmla="*/ 133985 w 271145"/>
                  <a:gd name="connsiteY574" fmla="*/ 261620 h 402590"/>
                  <a:gd name="connsiteX575" fmla="*/ 128905 w 271145"/>
                  <a:gd name="connsiteY575" fmla="*/ 260350 h 402590"/>
                  <a:gd name="connsiteX576" fmla="*/ 125095 w 271145"/>
                  <a:gd name="connsiteY576" fmla="*/ 256540 h 402590"/>
                  <a:gd name="connsiteX577" fmla="*/ 114935 w 271145"/>
                  <a:gd name="connsiteY577" fmla="*/ 259715 h 402590"/>
                  <a:gd name="connsiteX578" fmla="*/ 110490 w 271145"/>
                  <a:gd name="connsiteY578" fmla="*/ 259080 h 402590"/>
                  <a:gd name="connsiteX579" fmla="*/ 100330 w 271145"/>
                  <a:gd name="connsiteY579" fmla="*/ 264160 h 402590"/>
                  <a:gd name="connsiteX580" fmla="*/ 95250 w 271145"/>
                  <a:gd name="connsiteY580" fmla="*/ 271780 h 402590"/>
                  <a:gd name="connsiteX581" fmla="*/ 87630 w 271145"/>
                  <a:gd name="connsiteY581" fmla="*/ 276225 h 402590"/>
                  <a:gd name="connsiteX582" fmla="*/ 84455 w 271145"/>
                  <a:gd name="connsiteY582" fmla="*/ 280670 h 402590"/>
                  <a:gd name="connsiteX583" fmla="*/ 88900 w 271145"/>
                  <a:gd name="connsiteY583" fmla="*/ 280035 h 402590"/>
                  <a:gd name="connsiteX584" fmla="*/ 91440 w 271145"/>
                  <a:gd name="connsiteY584" fmla="*/ 280670 h 402590"/>
                  <a:gd name="connsiteX585" fmla="*/ 92075 w 271145"/>
                  <a:gd name="connsiteY585" fmla="*/ 278130 h 402590"/>
                  <a:gd name="connsiteX586" fmla="*/ 102870 w 271145"/>
                  <a:gd name="connsiteY586" fmla="*/ 275590 h 402590"/>
                  <a:gd name="connsiteX587" fmla="*/ 102235 w 271145"/>
                  <a:gd name="connsiteY587" fmla="*/ 281305 h 402590"/>
                  <a:gd name="connsiteX588" fmla="*/ 106045 w 271145"/>
                  <a:gd name="connsiteY588" fmla="*/ 285115 h 402590"/>
                  <a:gd name="connsiteX589" fmla="*/ 102235 w 271145"/>
                  <a:gd name="connsiteY589" fmla="*/ 288290 h 402590"/>
                  <a:gd name="connsiteX590" fmla="*/ 104775 w 271145"/>
                  <a:gd name="connsiteY590" fmla="*/ 292735 h 402590"/>
                  <a:gd name="connsiteX591" fmla="*/ 107315 w 271145"/>
                  <a:gd name="connsiteY591" fmla="*/ 293370 h 402590"/>
                  <a:gd name="connsiteX592" fmla="*/ 100330 w 271145"/>
                  <a:gd name="connsiteY592" fmla="*/ 306705 h 402590"/>
                  <a:gd name="connsiteX593" fmla="*/ 95250 w 271145"/>
                  <a:gd name="connsiteY593" fmla="*/ 308610 h 402590"/>
                  <a:gd name="connsiteX594" fmla="*/ 90170 w 271145"/>
                  <a:gd name="connsiteY594" fmla="*/ 312420 h 402590"/>
                  <a:gd name="connsiteX595" fmla="*/ 87630 w 271145"/>
                  <a:gd name="connsiteY595" fmla="*/ 312420 h 402590"/>
                  <a:gd name="connsiteX596" fmla="*/ 81280 w 271145"/>
                  <a:gd name="connsiteY596" fmla="*/ 316230 h 402590"/>
                  <a:gd name="connsiteX597" fmla="*/ 76835 w 271145"/>
                  <a:gd name="connsiteY597" fmla="*/ 316230 h 402590"/>
                  <a:gd name="connsiteX598" fmla="*/ 69215 w 271145"/>
                  <a:gd name="connsiteY598" fmla="*/ 321310 h 402590"/>
                  <a:gd name="connsiteX599" fmla="*/ 74930 w 271145"/>
                  <a:gd name="connsiteY599" fmla="*/ 321945 h 402590"/>
                  <a:gd name="connsiteX600" fmla="*/ 75565 w 271145"/>
                  <a:gd name="connsiteY600" fmla="*/ 326390 h 402590"/>
                  <a:gd name="connsiteX601" fmla="*/ 71120 w 271145"/>
                  <a:gd name="connsiteY601" fmla="*/ 328295 h 402590"/>
                  <a:gd name="connsiteX602" fmla="*/ 78740 w 271145"/>
                  <a:gd name="connsiteY602" fmla="*/ 329565 h 402590"/>
                  <a:gd name="connsiteX603" fmla="*/ 76835 w 271145"/>
                  <a:gd name="connsiteY603" fmla="*/ 331470 h 402590"/>
                  <a:gd name="connsiteX604" fmla="*/ 80010 w 271145"/>
                  <a:gd name="connsiteY604" fmla="*/ 333375 h 402590"/>
                  <a:gd name="connsiteX605" fmla="*/ 84455 w 271145"/>
                  <a:gd name="connsiteY605" fmla="*/ 332105 h 402590"/>
                  <a:gd name="connsiteX606" fmla="*/ 89535 w 271145"/>
                  <a:gd name="connsiteY606" fmla="*/ 328930 h 402590"/>
                  <a:gd name="connsiteX607" fmla="*/ 97790 w 271145"/>
                  <a:gd name="connsiteY607" fmla="*/ 326390 h 402590"/>
                  <a:gd name="connsiteX608" fmla="*/ 98425 w 271145"/>
                  <a:gd name="connsiteY608" fmla="*/ 330200 h 402590"/>
                  <a:gd name="connsiteX609" fmla="*/ 104775 w 271145"/>
                  <a:gd name="connsiteY609" fmla="*/ 331470 h 402590"/>
                  <a:gd name="connsiteX610" fmla="*/ 99695 w 271145"/>
                  <a:gd name="connsiteY610" fmla="*/ 332740 h 402590"/>
                  <a:gd name="connsiteX611" fmla="*/ 99060 w 271145"/>
                  <a:gd name="connsiteY611" fmla="*/ 335915 h 402590"/>
                  <a:gd name="connsiteX612" fmla="*/ 107950 w 271145"/>
                  <a:gd name="connsiteY612" fmla="*/ 335915 h 402590"/>
                  <a:gd name="connsiteX613" fmla="*/ 107950 w 271145"/>
                  <a:gd name="connsiteY613" fmla="*/ 334010 h 402590"/>
                  <a:gd name="connsiteX614" fmla="*/ 112395 w 271145"/>
                  <a:gd name="connsiteY614" fmla="*/ 332740 h 402590"/>
                  <a:gd name="connsiteX615" fmla="*/ 116840 w 271145"/>
                  <a:gd name="connsiteY615" fmla="*/ 337820 h 402590"/>
                  <a:gd name="connsiteX616" fmla="*/ 120650 w 271145"/>
                  <a:gd name="connsiteY616" fmla="*/ 342900 h 402590"/>
                  <a:gd name="connsiteX617" fmla="*/ 130810 w 271145"/>
                  <a:gd name="connsiteY617" fmla="*/ 342900 h 402590"/>
                  <a:gd name="connsiteX618" fmla="*/ 133350 w 271145"/>
                  <a:gd name="connsiteY618" fmla="*/ 339090 h 402590"/>
                  <a:gd name="connsiteX619" fmla="*/ 137795 w 271145"/>
                  <a:gd name="connsiteY619" fmla="*/ 337185 h 402590"/>
                  <a:gd name="connsiteX620" fmla="*/ 144145 w 271145"/>
                  <a:gd name="connsiteY620" fmla="*/ 334645 h 402590"/>
                  <a:gd name="connsiteX621" fmla="*/ 146685 w 271145"/>
                  <a:gd name="connsiteY621" fmla="*/ 330835 h 402590"/>
                  <a:gd name="connsiteX622" fmla="*/ 152400 w 271145"/>
                  <a:gd name="connsiteY622" fmla="*/ 328295 h 402590"/>
                  <a:gd name="connsiteX623" fmla="*/ 144780 w 271145"/>
                  <a:gd name="connsiteY623" fmla="*/ 337185 h 402590"/>
                  <a:gd name="connsiteX624" fmla="*/ 137160 w 271145"/>
                  <a:gd name="connsiteY624" fmla="*/ 344170 h 402590"/>
                  <a:gd name="connsiteX625" fmla="*/ 136525 w 271145"/>
                  <a:gd name="connsiteY625" fmla="*/ 352425 h 402590"/>
                  <a:gd name="connsiteX626" fmla="*/ 131445 w 271145"/>
                  <a:gd name="connsiteY626" fmla="*/ 352425 h 402590"/>
                  <a:gd name="connsiteX627" fmla="*/ 127635 w 271145"/>
                  <a:gd name="connsiteY627" fmla="*/ 353695 h 402590"/>
                  <a:gd name="connsiteX628" fmla="*/ 123190 w 271145"/>
                  <a:gd name="connsiteY628" fmla="*/ 351155 h 402590"/>
                  <a:gd name="connsiteX629" fmla="*/ 110490 w 271145"/>
                  <a:gd name="connsiteY629" fmla="*/ 349885 h 402590"/>
                  <a:gd name="connsiteX630" fmla="*/ 101600 w 271145"/>
                  <a:gd name="connsiteY630" fmla="*/ 352425 h 402590"/>
                  <a:gd name="connsiteX631" fmla="*/ 101600 w 271145"/>
                  <a:gd name="connsiteY631" fmla="*/ 356870 h 402590"/>
                  <a:gd name="connsiteX632" fmla="*/ 97790 w 271145"/>
                  <a:gd name="connsiteY632" fmla="*/ 360680 h 402590"/>
                  <a:gd name="connsiteX633" fmla="*/ 92710 w 271145"/>
                  <a:gd name="connsiteY633" fmla="*/ 360680 h 402590"/>
                  <a:gd name="connsiteX634" fmla="*/ 92075 w 271145"/>
                  <a:gd name="connsiteY634" fmla="*/ 371475 h 402590"/>
                  <a:gd name="connsiteX635" fmla="*/ 86360 w 271145"/>
                  <a:gd name="connsiteY635" fmla="*/ 376555 h 402590"/>
                  <a:gd name="connsiteX636" fmla="*/ 85090 w 271145"/>
                  <a:gd name="connsiteY636" fmla="*/ 379095 h 402590"/>
                  <a:gd name="connsiteX637" fmla="*/ 79375 w 271145"/>
                  <a:gd name="connsiteY637" fmla="*/ 380365 h 402590"/>
                  <a:gd name="connsiteX638" fmla="*/ 78105 w 271145"/>
                  <a:gd name="connsiteY638" fmla="*/ 386715 h 402590"/>
                  <a:gd name="connsiteX639" fmla="*/ 75565 w 271145"/>
                  <a:gd name="connsiteY639" fmla="*/ 386715 h 402590"/>
                  <a:gd name="connsiteX640" fmla="*/ 74295 w 271145"/>
                  <a:gd name="connsiteY640" fmla="*/ 389890 h 402590"/>
                  <a:gd name="connsiteX641" fmla="*/ 66675 w 271145"/>
                  <a:gd name="connsiteY641" fmla="*/ 394970 h 402590"/>
                  <a:gd name="connsiteX642" fmla="*/ 63500 w 271145"/>
                  <a:gd name="connsiteY642" fmla="*/ 393700 h 402590"/>
                  <a:gd name="connsiteX643" fmla="*/ 58420 w 271145"/>
                  <a:gd name="connsiteY643" fmla="*/ 397510 h 402590"/>
                  <a:gd name="connsiteX644" fmla="*/ 58420 w 271145"/>
                  <a:gd name="connsiteY644" fmla="*/ 401955 h 402590"/>
                  <a:gd name="connsiteX645" fmla="*/ 64135 w 271145"/>
                  <a:gd name="connsiteY645" fmla="*/ 402590 h 402590"/>
                  <a:gd name="connsiteX646" fmla="*/ 64135 w 271145"/>
                  <a:gd name="connsiteY646" fmla="*/ 398145 h 402590"/>
                  <a:gd name="connsiteX647" fmla="*/ 71120 w 271145"/>
                  <a:gd name="connsiteY647" fmla="*/ 400050 h 402590"/>
                  <a:gd name="connsiteX648" fmla="*/ 74295 w 271145"/>
                  <a:gd name="connsiteY648" fmla="*/ 402590 h 402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Lst>
                <a:rect l="l" t="t" r="r" b="b"/>
                <a:pathLst>
                  <a:path w="271145" h="402590">
                    <a:moveTo>
                      <a:pt x="49530" y="226695"/>
                    </a:moveTo>
                    <a:lnTo>
                      <a:pt x="42545" y="222250"/>
                    </a:lnTo>
                    <a:lnTo>
                      <a:pt x="38100" y="221615"/>
                    </a:lnTo>
                    <a:lnTo>
                      <a:pt x="32385" y="210185"/>
                    </a:lnTo>
                    <a:lnTo>
                      <a:pt x="23495" y="205740"/>
                    </a:lnTo>
                    <a:lnTo>
                      <a:pt x="19685" y="208280"/>
                    </a:lnTo>
                    <a:lnTo>
                      <a:pt x="17780" y="216535"/>
                    </a:lnTo>
                    <a:lnTo>
                      <a:pt x="13335" y="217170"/>
                    </a:lnTo>
                    <a:lnTo>
                      <a:pt x="0" y="205105"/>
                    </a:lnTo>
                    <a:lnTo>
                      <a:pt x="6985" y="191135"/>
                    </a:lnTo>
                    <a:lnTo>
                      <a:pt x="13335" y="190500"/>
                    </a:lnTo>
                    <a:lnTo>
                      <a:pt x="15240" y="184785"/>
                    </a:lnTo>
                    <a:lnTo>
                      <a:pt x="19685" y="182245"/>
                    </a:lnTo>
                    <a:lnTo>
                      <a:pt x="22860" y="179070"/>
                    </a:lnTo>
                    <a:lnTo>
                      <a:pt x="28575" y="177800"/>
                    </a:lnTo>
                    <a:lnTo>
                      <a:pt x="30480" y="175895"/>
                    </a:lnTo>
                    <a:lnTo>
                      <a:pt x="34290" y="175260"/>
                    </a:lnTo>
                    <a:lnTo>
                      <a:pt x="40005" y="171450"/>
                    </a:lnTo>
                    <a:lnTo>
                      <a:pt x="49530" y="172085"/>
                    </a:lnTo>
                    <a:lnTo>
                      <a:pt x="53975" y="174625"/>
                    </a:lnTo>
                    <a:lnTo>
                      <a:pt x="54610" y="180340"/>
                    </a:lnTo>
                    <a:lnTo>
                      <a:pt x="63500" y="193040"/>
                    </a:lnTo>
                    <a:lnTo>
                      <a:pt x="59055" y="196215"/>
                    </a:lnTo>
                    <a:lnTo>
                      <a:pt x="67310" y="196850"/>
                    </a:lnTo>
                    <a:lnTo>
                      <a:pt x="69215" y="210820"/>
                    </a:lnTo>
                    <a:lnTo>
                      <a:pt x="65405" y="200025"/>
                    </a:lnTo>
                    <a:lnTo>
                      <a:pt x="62230" y="200660"/>
                    </a:lnTo>
                    <a:lnTo>
                      <a:pt x="64135" y="204470"/>
                    </a:lnTo>
                    <a:lnTo>
                      <a:pt x="62230" y="209550"/>
                    </a:lnTo>
                    <a:lnTo>
                      <a:pt x="66675" y="210185"/>
                    </a:lnTo>
                    <a:lnTo>
                      <a:pt x="65405" y="215265"/>
                    </a:lnTo>
                    <a:lnTo>
                      <a:pt x="57785" y="214630"/>
                    </a:lnTo>
                    <a:lnTo>
                      <a:pt x="57150" y="219075"/>
                    </a:lnTo>
                    <a:lnTo>
                      <a:pt x="52705" y="222885"/>
                    </a:lnTo>
                    <a:lnTo>
                      <a:pt x="50165" y="222250"/>
                    </a:lnTo>
                    <a:lnTo>
                      <a:pt x="50800" y="226695"/>
                    </a:lnTo>
                    <a:lnTo>
                      <a:pt x="49530" y="226695"/>
                    </a:lnTo>
                    <a:lnTo>
                      <a:pt x="49530" y="226695"/>
                    </a:lnTo>
                    <a:close/>
                    <a:moveTo>
                      <a:pt x="243840" y="335915"/>
                    </a:moveTo>
                    <a:lnTo>
                      <a:pt x="247650" y="337820"/>
                    </a:lnTo>
                    <a:lnTo>
                      <a:pt x="250825" y="337185"/>
                    </a:lnTo>
                    <a:lnTo>
                      <a:pt x="248920" y="335280"/>
                    </a:lnTo>
                    <a:lnTo>
                      <a:pt x="245745" y="335280"/>
                    </a:lnTo>
                    <a:lnTo>
                      <a:pt x="243840" y="335915"/>
                    </a:lnTo>
                    <a:lnTo>
                      <a:pt x="243840" y="335915"/>
                    </a:lnTo>
                    <a:close/>
                    <a:moveTo>
                      <a:pt x="179705" y="371475"/>
                    </a:moveTo>
                    <a:lnTo>
                      <a:pt x="187960" y="367030"/>
                    </a:lnTo>
                    <a:lnTo>
                      <a:pt x="191135" y="369570"/>
                    </a:lnTo>
                    <a:lnTo>
                      <a:pt x="194310" y="368935"/>
                    </a:lnTo>
                    <a:lnTo>
                      <a:pt x="192405" y="372110"/>
                    </a:lnTo>
                    <a:lnTo>
                      <a:pt x="192405" y="374015"/>
                    </a:lnTo>
                    <a:lnTo>
                      <a:pt x="187960" y="374650"/>
                    </a:lnTo>
                    <a:lnTo>
                      <a:pt x="183515" y="371475"/>
                    </a:lnTo>
                    <a:lnTo>
                      <a:pt x="179705" y="371475"/>
                    </a:lnTo>
                    <a:lnTo>
                      <a:pt x="179705" y="371475"/>
                    </a:lnTo>
                    <a:close/>
                    <a:moveTo>
                      <a:pt x="78740" y="144145"/>
                    </a:moveTo>
                    <a:lnTo>
                      <a:pt x="78105" y="148590"/>
                    </a:lnTo>
                    <a:lnTo>
                      <a:pt x="81280" y="151130"/>
                    </a:lnTo>
                    <a:lnTo>
                      <a:pt x="80645" y="146685"/>
                    </a:lnTo>
                    <a:lnTo>
                      <a:pt x="78740" y="144145"/>
                    </a:lnTo>
                    <a:lnTo>
                      <a:pt x="78740" y="144145"/>
                    </a:lnTo>
                    <a:close/>
                    <a:moveTo>
                      <a:pt x="49530" y="139700"/>
                    </a:moveTo>
                    <a:lnTo>
                      <a:pt x="51435" y="133985"/>
                    </a:lnTo>
                    <a:lnTo>
                      <a:pt x="52070" y="137160"/>
                    </a:lnTo>
                    <a:lnTo>
                      <a:pt x="49530" y="139700"/>
                    </a:lnTo>
                    <a:lnTo>
                      <a:pt x="49530" y="139700"/>
                    </a:lnTo>
                    <a:close/>
                    <a:moveTo>
                      <a:pt x="32385" y="120015"/>
                    </a:moveTo>
                    <a:lnTo>
                      <a:pt x="33020" y="115570"/>
                    </a:lnTo>
                    <a:lnTo>
                      <a:pt x="38100" y="116205"/>
                    </a:lnTo>
                    <a:lnTo>
                      <a:pt x="32385" y="120015"/>
                    </a:lnTo>
                    <a:lnTo>
                      <a:pt x="32385" y="120015"/>
                    </a:lnTo>
                    <a:close/>
                    <a:moveTo>
                      <a:pt x="40005" y="113665"/>
                    </a:moveTo>
                    <a:lnTo>
                      <a:pt x="45085" y="107315"/>
                    </a:lnTo>
                    <a:lnTo>
                      <a:pt x="43815" y="111760"/>
                    </a:lnTo>
                    <a:lnTo>
                      <a:pt x="40005" y="113665"/>
                    </a:lnTo>
                    <a:lnTo>
                      <a:pt x="40005" y="113665"/>
                    </a:lnTo>
                    <a:close/>
                    <a:moveTo>
                      <a:pt x="52705" y="101600"/>
                    </a:moveTo>
                    <a:lnTo>
                      <a:pt x="55245" y="98425"/>
                    </a:lnTo>
                    <a:lnTo>
                      <a:pt x="52070" y="98425"/>
                    </a:lnTo>
                    <a:lnTo>
                      <a:pt x="52705" y="101600"/>
                    </a:lnTo>
                    <a:lnTo>
                      <a:pt x="52705" y="101600"/>
                    </a:lnTo>
                    <a:close/>
                    <a:moveTo>
                      <a:pt x="46990" y="93345"/>
                    </a:moveTo>
                    <a:lnTo>
                      <a:pt x="49530" y="98425"/>
                    </a:lnTo>
                    <a:lnTo>
                      <a:pt x="51435" y="96520"/>
                    </a:lnTo>
                    <a:lnTo>
                      <a:pt x="49530" y="93345"/>
                    </a:lnTo>
                    <a:lnTo>
                      <a:pt x="46990" y="93345"/>
                    </a:lnTo>
                    <a:lnTo>
                      <a:pt x="46990" y="93345"/>
                    </a:lnTo>
                    <a:close/>
                    <a:moveTo>
                      <a:pt x="127635" y="635"/>
                    </a:moveTo>
                    <a:lnTo>
                      <a:pt x="130175" y="3175"/>
                    </a:lnTo>
                    <a:lnTo>
                      <a:pt x="130810" y="0"/>
                    </a:lnTo>
                    <a:lnTo>
                      <a:pt x="127635" y="635"/>
                    </a:lnTo>
                    <a:lnTo>
                      <a:pt x="127635" y="635"/>
                    </a:lnTo>
                    <a:close/>
                    <a:moveTo>
                      <a:pt x="121285" y="3175"/>
                    </a:moveTo>
                    <a:lnTo>
                      <a:pt x="125730" y="2540"/>
                    </a:lnTo>
                    <a:lnTo>
                      <a:pt x="129540" y="6350"/>
                    </a:lnTo>
                    <a:lnTo>
                      <a:pt x="127000" y="8890"/>
                    </a:lnTo>
                    <a:lnTo>
                      <a:pt x="133985" y="8255"/>
                    </a:lnTo>
                    <a:lnTo>
                      <a:pt x="133985" y="12700"/>
                    </a:lnTo>
                    <a:lnTo>
                      <a:pt x="130810" y="10795"/>
                    </a:lnTo>
                    <a:lnTo>
                      <a:pt x="125095" y="11430"/>
                    </a:lnTo>
                    <a:lnTo>
                      <a:pt x="124460" y="6985"/>
                    </a:lnTo>
                    <a:lnTo>
                      <a:pt x="123190" y="10795"/>
                    </a:lnTo>
                    <a:lnTo>
                      <a:pt x="121285" y="8255"/>
                    </a:lnTo>
                    <a:lnTo>
                      <a:pt x="121285" y="3175"/>
                    </a:lnTo>
                    <a:lnTo>
                      <a:pt x="121285" y="3175"/>
                    </a:lnTo>
                    <a:close/>
                    <a:moveTo>
                      <a:pt x="120650" y="13335"/>
                    </a:moveTo>
                    <a:lnTo>
                      <a:pt x="123825" y="18415"/>
                    </a:lnTo>
                    <a:lnTo>
                      <a:pt x="125095" y="15240"/>
                    </a:lnTo>
                    <a:lnTo>
                      <a:pt x="123190" y="12065"/>
                    </a:lnTo>
                    <a:lnTo>
                      <a:pt x="120650" y="13335"/>
                    </a:lnTo>
                    <a:lnTo>
                      <a:pt x="120650" y="13335"/>
                    </a:lnTo>
                    <a:close/>
                    <a:moveTo>
                      <a:pt x="31750" y="50800"/>
                    </a:moveTo>
                    <a:lnTo>
                      <a:pt x="34290" y="48895"/>
                    </a:lnTo>
                    <a:lnTo>
                      <a:pt x="31115" y="45720"/>
                    </a:lnTo>
                    <a:lnTo>
                      <a:pt x="34290" y="41275"/>
                    </a:lnTo>
                    <a:lnTo>
                      <a:pt x="40640" y="44450"/>
                    </a:lnTo>
                    <a:lnTo>
                      <a:pt x="39370" y="40005"/>
                    </a:lnTo>
                    <a:lnTo>
                      <a:pt x="53340" y="29845"/>
                    </a:lnTo>
                    <a:lnTo>
                      <a:pt x="53975" y="38100"/>
                    </a:lnTo>
                    <a:lnTo>
                      <a:pt x="48895" y="42545"/>
                    </a:lnTo>
                    <a:lnTo>
                      <a:pt x="46990" y="46990"/>
                    </a:lnTo>
                    <a:lnTo>
                      <a:pt x="48895" y="48260"/>
                    </a:lnTo>
                    <a:lnTo>
                      <a:pt x="45085" y="53975"/>
                    </a:lnTo>
                    <a:lnTo>
                      <a:pt x="39370" y="52705"/>
                    </a:lnTo>
                    <a:lnTo>
                      <a:pt x="34290" y="53340"/>
                    </a:lnTo>
                    <a:lnTo>
                      <a:pt x="31750" y="50800"/>
                    </a:lnTo>
                    <a:lnTo>
                      <a:pt x="31750" y="50800"/>
                    </a:lnTo>
                    <a:close/>
                    <a:moveTo>
                      <a:pt x="31750" y="59690"/>
                    </a:moveTo>
                    <a:lnTo>
                      <a:pt x="35560" y="62865"/>
                    </a:lnTo>
                    <a:lnTo>
                      <a:pt x="42545" y="57150"/>
                    </a:lnTo>
                    <a:lnTo>
                      <a:pt x="37465" y="55245"/>
                    </a:lnTo>
                    <a:lnTo>
                      <a:pt x="34925" y="56515"/>
                    </a:lnTo>
                    <a:lnTo>
                      <a:pt x="33655" y="59055"/>
                    </a:lnTo>
                    <a:lnTo>
                      <a:pt x="31750" y="59690"/>
                    </a:lnTo>
                    <a:lnTo>
                      <a:pt x="31750" y="59690"/>
                    </a:lnTo>
                    <a:close/>
                    <a:moveTo>
                      <a:pt x="29845" y="69850"/>
                    </a:moveTo>
                    <a:lnTo>
                      <a:pt x="24130" y="71120"/>
                    </a:lnTo>
                    <a:lnTo>
                      <a:pt x="19685" y="66675"/>
                    </a:lnTo>
                    <a:lnTo>
                      <a:pt x="22225" y="65405"/>
                    </a:lnTo>
                    <a:lnTo>
                      <a:pt x="29845" y="66040"/>
                    </a:lnTo>
                    <a:lnTo>
                      <a:pt x="29845" y="69850"/>
                    </a:lnTo>
                    <a:lnTo>
                      <a:pt x="29845" y="69850"/>
                    </a:lnTo>
                    <a:close/>
                    <a:moveTo>
                      <a:pt x="27305" y="76835"/>
                    </a:moveTo>
                    <a:lnTo>
                      <a:pt x="23495" y="75565"/>
                    </a:lnTo>
                    <a:lnTo>
                      <a:pt x="23495" y="73660"/>
                    </a:lnTo>
                    <a:lnTo>
                      <a:pt x="29210" y="73025"/>
                    </a:lnTo>
                    <a:lnTo>
                      <a:pt x="27305" y="76835"/>
                    </a:lnTo>
                    <a:lnTo>
                      <a:pt x="27305" y="76835"/>
                    </a:lnTo>
                    <a:close/>
                    <a:moveTo>
                      <a:pt x="21590" y="92075"/>
                    </a:moveTo>
                    <a:lnTo>
                      <a:pt x="22860" y="95885"/>
                    </a:lnTo>
                    <a:lnTo>
                      <a:pt x="19050" y="98425"/>
                    </a:lnTo>
                    <a:lnTo>
                      <a:pt x="19050" y="95250"/>
                    </a:lnTo>
                    <a:lnTo>
                      <a:pt x="21590" y="92075"/>
                    </a:lnTo>
                    <a:lnTo>
                      <a:pt x="21590" y="92075"/>
                    </a:lnTo>
                    <a:close/>
                    <a:moveTo>
                      <a:pt x="26670" y="90170"/>
                    </a:moveTo>
                    <a:lnTo>
                      <a:pt x="25400" y="85090"/>
                    </a:lnTo>
                    <a:lnTo>
                      <a:pt x="26670" y="81915"/>
                    </a:lnTo>
                    <a:lnTo>
                      <a:pt x="26035" y="78105"/>
                    </a:lnTo>
                    <a:lnTo>
                      <a:pt x="22860" y="77470"/>
                    </a:lnTo>
                    <a:lnTo>
                      <a:pt x="22860" y="81280"/>
                    </a:lnTo>
                    <a:lnTo>
                      <a:pt x="20955" y="85090"/>
                    </a:lnTo>
                    <a:lnTo>
                      <a:pt x="22225" y="88900"/>
                    </a:lnTo>
                    <a:lnTo>
                      <a:pt x="26670" y="90170"/>
                    </a:lnTo>
                    <a:lnTo>
                      <a:pt x="26670" y="90170"/>
                    </a:lnTo>
                    <a:close/>
                    <a:moveTo>
                      <a:pt x="57150" y="93345"/>
                    </a:moveTo>
                    <a:lnTo>
                      <a:pt x="56515" y="87630"/>
                    </a:lnTo>
                    <a:lnTo>
                      <a:pt x="49530" y="88265"/>
                    </a:lnTo>
                    <a:lnTo>
                      <a:pt x="45085" y="80645"/>
                    </a:lnTo>
                    <a:lnTo>
                      <a:pt x="45720" y="78740"/>
                    </a:lnTo>
                    <a:lnTo>
                      <a:pt x="43180" y="76835"/>
                    </a:lnTo>
                    <a:lnTo>
                      <a:pt x="43180" y="79375"/>
                    </a:lnTo>
                    <a:lnTo>
                      <a:pt x="37465" y="74930"/>
                    </a:lnTo>
                    <a:lnTo>
                      <a:pt x="40005" y="72390"/>
                    </a:lnTo>
                    <a:lnTo>
                      <a:pt x="41910" y="73660"/>
                    </a:lnTo>
                    <a:lnTo>
                      <a:pt x="41275" y="68580"/>
                    </a:lnTo>
                    <a:lnTo>
                      <a:pt x="47625" y="73025"/>
                    </a:lnTo>
                    <a:lnTo>
                      <a:pt x="46990" y="66040"/>
                    </a:lnTo>
                    <a:lnTo>
                      <a:pt x="50165" y="64770"/>
                    </a:lnTo>
                    <a:lnTo>
                      <a:pt x="53340" y="69850"/>
                    </a:lnTo>
                    <a:lnTo>
                      <a:pt x="52705" y="80010"/>
                    </a:lnTo>
                    <a:lnTo>
                      <a:pt x="59055" y="83185"/>
                    </a:lnTo>
                    <a:lnTo>
                      <a:pt x="62865" y="82550"/>
                    </a:lnTo>
                    <a:lnTo>
                      <a:pt x="65405" y="84455"/>
                    </a:lnTo>
                    <a:lnTo>
                      <a:pt x="60960" y="86995"/>
                    </a:lnTo>
                    <a:lnTo>
                      <a:pt x="59055" y="92075"/>
                    </a:lnTo>
                    <a:lnTo>
                      <a:pt x="57150" y="93345"/>
                    </a:lnTo>
                    <a:lnTo>
                      <a:pt x="57150" y="93345"/>
                    </a:lnTo>
                    <a:close/>
                    <a:moveTo>
                      <a:pt x="47625" y="127000"/>
                    </a:moveTo>
                    <a:lnTo>
                      <a:pt x="59055" y="124460"/>
                    </a:lnTo>
                    <a:lnTo>
                      <a:pt x="59690" y="126365"/>
                    </a:lnTo>
                    <a:lnTo>
                      <a:pt x="65405" y="122555"/>
                    </a:lnTo>
                    <a:lnTo>
                      <a:pt x="62865" y="117475"/>
                    </a:lnTo>
                    <a:lnTo>
                      <a:pt x="59055" y="116840"/>
                    </a:lnTo>
                    <a:lnTo>
                      <a:pt x="53975" y="111125"/>
                    </a:lnTo>
                    <a:lnTo>
                      <a:pt x="48260" y="114935"/>
                    </a:lnTo>
                    <a:lnTo>
                      <a:pt x="56515" y="118745"/>
                    </a:lnTo>
                    <a:lnTo>
                      <a:pt x="52070" y="121285"/>
                    </a:lnTo>
                    <a:lnTo>
                      <a:pt x="53340" y="123190"/>
                    </a:lnTo>
                    <a:lnTo>
                      <a:pt x="47625" y="127000"/>
                    </a:lnTo>
                    <a:lnTo>
                      <a:pt x="47625" y="127000"/>
                    </a:lnTo>
                    <a:close/>
                    <a:moveTo>
                      <a:pt x="56515" y="148590"/>
                    </a:moveTo>
                    <a:lnTo>
                      <a:pt x="54610" y="142875"/>
                    </a:lnTo>
                    <a:lnTo>
                      <a:pt x="65405" y="132715"/>
                    </a:lnTo>
                    <a:lnTo>
                      <a:pt x="60960" y="142875"/>
                    </a:lnTo>
                    <a:lnTo>
                      <a:pt x="56515" y="148590"/>
                    </a:lnTo>
                    <a:lnTo>
                      <a:pt x="56515" y="148590"/>
                    </a:lnTo>
                    <a:close/>
                    <a:moveTo>
                      <a:pt x="48895" y="156210"/>
                    </a:moveTo>
                    <a:lnTo>
                      <a:pt x="55245" y="152400"/>
                    </a:lnTo>
                    <a:lnTo>
                      <a:pt x="52705" y="142240"/>
                    </a:lnTo>
                    <a:lnTo>
                      <a:pt x="43815" y="146050"/>
                    </a:lnTo>
                    <a:lnTo>
                      <a:pt x="43815" y="153670"/>
                    </a:lnTo>
                    <a:lnTo>
                      <a:pt x="49530" y="149860"/>
                    </a:lnTo>
                    <a:lnTo>
                      <a:pt x="48895" y="156210"/>
                    </a:lnTo>
                    <a:lnTo>
                      <a:pt x="48895" y="156210"/>
                    </a:lnTo>
                    <a:close/>
                    <a:moveTo>
                      <a:pt x="71755" y="155575"/>
                    </a:moveTo>
                    <a:lnTo>
                      <a:pt x="73025" y="164465"/>
                    </a:lnTo>
                    <a:lnTo>
                      <a:pt x="78740" y="167005"/>
                    </a:lnTo>
                    <a:lnTo>
                      <a:pt x="80645" y="160655"/>
                    </a:lnTo>
                    <a:lnTo>
                      <a:pt x="76200" y="151765"/>
                    </a:lnTo>
                    <a:lnTo>
                      <a:pt x="71755" y="155575"/>
                    </a:lnTo>
                    <a:lnTo>
                      <a:pt x="71755" y="155575"/>
                    </a:lnTo>
                    <a:close/>
                    <a:moveTo>
                      <a:pt x="92075" y="257810"/>
                    </a:moveTo>
                    <a:lnTo>
                      <a:pt x="100330" y="262255"/>
                    </a:lnTo>
                    <a:lnTo>
                      <a:pt x="107950" y="256540"/>
                    </a:lnTo>
                    <a:lnTo>
                      <a:pt x="102870" y="257175"/>
                    </a:lnTo>
                    <a:lnTo>
                      <a:pt x="100330" y="252095"/>
                    </a:lnTo>
                    <a:lnTo>
                      <a:pt x="93980" y="252730"/>
                    </a:lnTo>
                    <a:cubicBezTo>
                      <a:pt x="93345" y="252730"/>
                      <a:pt x="92075" y="257810"/>
                      <a:pt x="92075" y="257810"/>
                    </a:cubicBezTo>
                    <a:lnTo>
                      <a:pt x="92075" y="257810"/>
                    </a:lnTo>
                    <a:close/>
                    <a:moveTo>
                      <a:pt x="86360" y="224790"/>
                    </a:moveTo>
                    <a:lnTo>
                      <a:pt x="88900" y="216535"/>
                    </a:lnTo>
                    <a:lnTo>
                      <a:pt x="99060" y="207645"/>
                    </a:lnTo>
                    <a:lnTo>
                      <a:pt x="97790" y="212725"/>
                    </a:lnTo>
                    <a:lnTo>
                      <a:pt x="99060" y="215900"/>
                    </a:lnTo>
                    <a:lnTo>
                      <a:pt x="91440" y="223520"/>
                    </a:lnTo>
                    <a:lnTo>
                      <a:pt x="86360" y="224790"/>
                    </a:lnTo>
                    <a:lnTo>
                      <a:pt x="86360" y="224790"/>
                    </a:lnTo>
                    <a:close/>
                    <a:moveTo>
                      <a:pt x="74295" y="402590"/>
                    </a:moveTo>
                    <a:lnTo>
                      <a:pt x="77470" y="399415"/>
                    </a:lnTo>
                    <a:lnTo>
                      <a:pt x="76200" y="396875"/>
                    </a:lnTo>
                    <a:lnTo>
                      <a:pt x="79375" y="393065"/>
                    </a:lnTo>
                    <a:lnTo>
                      <a:pt x="80645" y="394970"/>
                    </a:lnTo>
                    <a:lnTo>
                      <a:pt x="84455" y="391160"/>
                    </a:lnTo>
                    <a:lnTo>
                      <a:pt x="86995" y="391160"/>
                    </a:lnTo>
                    <a:lnTo>
                      <a:pt x="88900" y="386715"/>
                    </a:lnTo>
                    <a:lnTo>
                      <a:pt x="94615" y="387985"/>
                    </a:lnTo>
                    <a:lnTo>
                      <a:pt x="99060" y="386080"/>
                    </a:lnTo>
                    <a:lnTo>
                      <a:pt x="102870" y="386715"/>
                    </a:lnTo>
                    <a:lnTo>
                      <a:pt x="105410" y="385445"/>
                    </a:lnTo>
                    <a:lnTo>
                      <a:pt x="107950" y="388620"/>
                    </a:lnTo>
                    <a:lnTo>
                      <a:pt x="111125" y="388620"/>
                    </a:lnTo>
                    <a:lnTo>
                      <a:pt x="115570" y="392430"/>
                    </a:lnTo>
                    <a:lnTo>
                      <a:pt x="120650" y="392430"/>
                    </a:lnTo>
                    <a:lnTo>
                      <a:pt x="120015" y="389255"/>
                    </a:lnTo>
                    <a:lnTo>
                      <a:pt x="123825" y="387350"/>
                    </a:lnTo>
                    <a:lnTo>
                      <a:pt x="125095" y="384175"/>
                    </a:lnTo>
                    <a:lnTo>
                      <a:pt x="123825" y="379095"/>
                    </a:lnTo>
                    <a:lnTo>
                      <a:pt x="127000" y="375920"/>
                    </a:lnTo>
                    <a:lnTo>
                      <a:pt x="129540" y="375285"/>
                    </a:lnTo>
                    <a:lnTo>
                      <a:pt x="130810" y="373380"/>
                    </a:lnTo>
                    <a:lnTo>
                      <a:pt x="141605" y="370840"/>
                    </a:lnTo>
                    <a:lnTo>
                      <a:pt x="147320" y="371475"/>
                    </a:lnTo>
                    <a:lnTo>
                      <a:pt x="154305" y="375920"/>
                    </a:lnTo>
                    <a:lnTo>
                      <a:pt x="156845" y="374650"/>
                    </a:lnTo>
                    <a:lnTo>
                      <a:pt x="164465" y="375285"/>
                    </a:lnTo>
                    <a:lnTo>
                      <a:pt x="168275" y="376555"/>
                    </a:lnTo>
                    <a:lnTo>
                      <a:pt x="170180" y="372110"/>
                    </a:lnTo>
                    <a:lnTo>
                      <a:pt x="177165" y="368935"/>
                    </a:lnTo>
                    <a:lnTo>
                      <a:pt x="181610" y="370205"/>
                    </a:lnTo>
                    <a:lnTo>
                      <a:pt x="187960" y="365760"/>
                    </a:lnTo>
                    <a:lnTo>
                      <a:pt x="192405" y="367030"/>
                    </a:lnTo>
                    <a:lnTo>
                      <a:pt x="194945" y="366395"/>
                    </a:lnTo>
                    <a:lnTo>
                      <a:pt x="198120" y="363855"/>
                    </a:lnTo>
                    <a:lnTo>
                      <a:pt x="198755" y="366395"/>
                    </a:lnTo>
                    <a:lnTo>
                      <a:pt x="202565" y="368935"/>
                    </a:lnTo>
                    <a:lnTo>
                      <a:pt x="207010" y="365760"/>
                    </a:lnTo>
                    <a:lnTo>
                      <a:pt x="217170" y="365760"/>
                    </a:lnTo>
                    <a:lnTo>
                      <a:pt x="223520" y="364490"/>
                    </a:lnTo>
                    <a:lnTo>
                      <a:pt x="229870" y="366395"/>
                    </a:lnTo>
                    <a:lnTo>
                      <a:pt x="233045" y="367030"/>
                    </a:lnTo>
                    <a:lnTo>
                      <a:pt x="237490" y="363220"/>
                    </a:lnTo>
                    <a:lnTo>
                      <a:pt x="242570" y="361950"/>
                    </a:lnTo>
                    <a:lnTo>
                      <a:pt x="247015" y="357505"/>
                    </a:lnTo>
                    <a:lnTo>
                      <a:pt x="250190" y="357505"/>
                    </a:lnTo>
                    <a:lnTo>
                      <a:pt x="253365" y="358140"/>
                    </a:lnTo>
                    <a:lnTo>
                      <a:pt x="252730" y="354965"/>
                    </a:lnTo>
                    <a:lnTo>
                      <a:pt x="259715" y="349885"/>
                    </a:lnTo>
                    <a:lnTo>
                      <a:pt x="264160" y="348615"/>
                    </a:lnTo>
                    <a:lnTo>
                      <a:pt x="264795" y="344170"/>
                    </a:lnTo>
                    <a:lnTo>
                      <a:pt x="263525" y="340995"/>
                    </a:lnTo>
                    <a:lnTo>
                      <a:pt x="264795" y="337185"/>
                    </a:lnTo>
                    <a:lnTo>
                      <a:pt x="256540" y="337185"/>
                    </a:lnTo>
                    <a:lnTo>
                      <a:pt x="250825" y="339090"/>
                    </a:lnTo>
                    <a:lnTo>
                      <a:pt x="247650" y="339725"/>
                    </a:lnTo>
                    <a:lnTo>
                      <a:pt x="242570" y="337820"/>
                    </a:lnTo>
                    <a:lnTo>
                      <a:pt x="240665" y="337185"/>
                    </a:lnTo>
                    <a:lnTo>
                      <a:pt x="242570" y="335280"/>
                    </a:lnTo>
                    <a:lnTo>
                      <a:pt x="244475" y="335280"/>
                    </a:lnTo>
                    <a:lnTo>
                      <a:pt x="245110" y="334010"/>
                    </a:lnTo>
                    <a:lnTo>
                      <a:pt x="240030" y="332740"/>
                    </a:lnTo>
                    <a:lnTo>
                      <a:pt x="235585" y="334010"/>
                    </a:lnTo>
                    <a:lnTo>
                      <a:pt x="241300" y="329565"/>
                    </a:lnTo>
                    <a:lnTo>
                      <a:pt x="245110" y="330200"/>
                    </a:lnTo>
                    <a:lnTo>
                      <a:pt x="250190" y="327660"/>
                    </a:lnTo>
                    <a:lnTo>
                      <a:pt x="248920" y="323850"/>
                    </a:lnTo>
                    <a:lnTo>
                      <a:pt x="244475" y="323850"/>
                    </a:lnTo>
                    <a:lnTo>
                      <a:pt x="248285" y="320675"/>
                    </a:lnTo>
                    <a:lnTo>
                      <a:pt x="250825" y="318135"/>
                    </a:lnTo>
                    <a:lnTo>
                      <a:pt x="253365" y="320675"/>
                    </a:lnTo>
                    <a:lnTo>
                      <a:pt x="257810" y="317500"/>
                    </a:lnTo>
                    <a:lnTo>
                      <a:pt x="259715" y="314960"/>
                    </a:lnTo>
                    <a:lnTo>
                      <a:pt x="257810" y="314325"/>
                    </a:lnTo>
                    <a:lnTo>
                      <a:pt x="259080" y="312420"/>
                    </a:lnTo>
                    <a:lnTo>
                      <a:pt x="254000" y="311785"/>
                    </a:lnTo>
                    <a:lnTo>
                      <a:pt x="255905" y="308610"/>
                    </a:lnTo>
                    <a:lnTo>
                      <a:pt x="259080" y="309245"/>
                    </a:lnTo>
                    <a:lnTo>
                      <a:pt x="259715" y="311785"/>
                    </a:lnTo>
                    <a:lnTo>
                      <a:pt x="263525" y="306705"/>
                    </a:lnTo>
                    <a:lnTo>
                      <a:pt x="267335" y="305435"/>
                    </a:lnTo>
                    <a:lnTo>
                      <a:pt x="267970" y="296545"/>
                    </a:lnTo>
                    <a:lnTo>
                      <a:pt x="271145" y="288290"/>
                    </a:lnTo>
                    <a:lnTo>
                      <a:pt x="268605" y="285115"/>
                    </a:lnTo>
                    <a:lnTo>
                      <a:pt x="267335" y="277495"/>
                    </a:lnTo>
                    <a:lnTo>
                      <a:pt x="257175" y="269240"/>
                    </a:lnTo>
                    <a:lnTo>
                      <a:pt x="242570" y="268605"/>
                    </a:lnTo>
                    <a:lnTo>
                      <a:pt x="233680" y="268605"/>
                    </a:lnTo>
                    <a:lnTo>
                      <a:pt x="233045" y="275590"/>
                    </a:lnTo>
                    <a:lnTo>
                      <a:pt x="230505" y="279400"/>
                    </a:lnTo>
                    <a:lnTo>
                      <a:pt x="226060" y="274320"/>
                    </a:lnTo>
                    <a:lnTo>
                      <a:pt x="220345" y="273050"/>
                    </a:lnTo>
                    <a:lnTo>
                      <a:pt x="229235" y="264160"/>
                    </a:lnTo>
                    <a:lnTo>
                      <a:pt x="229235" y="258445"/>
                    </a:lnTo>
                    <a:lnTo>
                      <a:pt x="222250" y="247015"/>
                    </a:lnTo>
                    <a:lnTo>
                      <a:pt x="219710" y="246380"/>
                    </a:lnTo>
                    <a:lnTo>
                      <a:pt x="213360" y="242570"/>
                    </a:lnTo>
                    <a:lnTo>
                      <a:pt x="210820" y="238125"/>
                    </a:lnTo>
                    <a:lnTo>
                      <a:pt x="207645" y="238760"/>
                    </a:lnTo>
                    <a:lnTo>
                      <a:pt x="205105" y="239395"/>
                    </a:lnTo>
                    <a:lnTo>
                      <a:pt x="201295" y="238125"/>
                    </a:lnTo>
                    <a:lnTo>
                      <a:pt x="198755" y="238125"/>
                    </a:lnTo>
                    <a:lnTo>
                      <a:pt x="203200" y="236855"/>
                    </a:lnTo>
                    <a:lnTo>
                      <a:pt x="205740" y="237490"/>
                    </a:lnTo>
                    <a:lnTo>
                      <a:pt x="210185" y="236220"/>
                    </a:lnTo>
                    <a:lnTo>
                      <a:pt x="212725" y="237490"/>
                    </a:lnTo>
                    <a:lnTo>
                      <a:pt x="215265" y="240030"/>
                    </a:lnTo>
                    <a:lnTo>
                      <a:pt x="218440" y="239395"/>
                    </a:lnTo>
                    <a:lnTo>
                      <a:pt x="221615" y="240030"/>
                    </a:lnTo>
                    <a:lnTo>
                      <a:pt x="213360" y="229870"/>
                    </a:lnTo>
                    <a:lnTo>
                      <a:pt x="209550" y="224790"/>
                    </a:lnTo>
                    <a:lnTo>
                      <a:pt x="212090" y="220980"/>
                    </a:lnTo>
                    <a:lnTo>
                      <a:pt x="214630" y="220345"/>
                    </a:lnTo>
                    <a:lnTo>
                      <a:pt x="210820" y="217805"/>
                    </a:lnTo>
                    <a:lnTo>
                      <a:pt x="208915" y="214630"/>
                    </a:lnTo>
                    <a:lnTo>
                      <a:pt x="207010" y="214630"/>
                    </a:lnTo>
                    <a:lnTo>
                      <a:pt x="201930" y="205740"/>
                    </a:lnTo>
                    <a:lnTo>
                      <a:pt x="194310" y="201930"/>
                    </a:lnTo>
                    <a:lnTo>
                      <a:pt x="184150" y="199390"/>
                    </a:lnTo>
                    <a:lnTo>
                      <a:pt x="182245" y="194945"/>
                    </a:lnTo>
                    <a:lnTo>
                      <a:pt x="179705" y="193675"/>
                    </a:lnTo>
                    <a:lnTo>
                      <a:pt x="176530" y="182245"/>
                    </a:lnTo>
                    <a:lnTo>
                      <a:pt x="172720" y="175895"/>
                    </a:lnTo>
                    <a:lnTo>
                      <a:pt x="170180" y="161290"/>
                    </a:lnTo>
                    <a:lnTo>
                      <a:pt x="167005" y="156210"/>
                    </a:lnTo>
                    <a:lnTo>
                      <a:pt x="164465" y="156210"/>
                    </a:lnTo>
                    <a:lnTo>
                      <a:pt x="155575" y="143510"/>
                    </a:lnTo>
                    <a:lnTo>
                      <a:pt x="150495" y="142240"/>
                    </a:lnTo>
                    <a:lnTo>
                      <a:pt x="146685" y="139065"/>
                    </a:lnTo>
                    <a:lnTo>
                      <a:pt x="140335" y="136525"/>
                    </a:lnTo>
                    <a:lnTo>
                      <a:pt x="137795" y="139065"/>
                    </a:lnTo>
                    <a:lnTo>
                      <a:pt x="132715" y="142240"/>
                    </a:lnTo>
                    <a:lnTo>
                      <a:pt x="125095" y="139700"/>
                    </a:lnTo>
                    <a:lnTo>
                      <a:pt x="121285" y="140335"/>
                    </a:lnTo>
                    <a:lnTo>
                      <a:pt x="115570" y="138430"/>
                    </a:lnTo>
                    <a:lnTo>
                      <a:pt x="113665" y="135255"/>
                    </a:lnTo>
                    <a:lnTo>
                      <a:pt x="117475" y="137160"/>
                    </a:lnTo>
                    <a:lnTo>
                      <a:pt x="124460" y="137795"/>
                    </a:lnTo>
                    <a:lnTo>
                      <a:pt x="130175" y="135890"/>
                    </a:lnTo>
                    <a:lnTo>
                      <a:pt x="132080" y="131445"/>
                    </a:lnTo>
                    <a:lnTo>
                      <a:pt x="137795" y="131445"/>
                    </a:lnTo>
                    <a:lnTo>
                      <a:pt x="143510" y="127635"/>
                    </a:lnTo>
                    <a:lnTo>
                      <a:pt x="137795" y="125095"/>
                    </a:lnTo>
                    <a:lnTo>
                      <a:pt x="137160" y="121920"/>
                    </a:lnTo>
                    <a:lnTo>
                      <a:pt x="134620" y="120015"/>
                    </a:lnTo>
                    <a:lnTo>
                      <a:pt x="127000" y="123825"/>
                    </a:lnTo>
                    <a:lnTo>
                      <a:pt x="125730" y="122555"/>
                    </a:lnTo>
                    <a:lnTo>
                      <a:pt x="131445" y="118110"/>
                    </a:lnTo>
                    <a:lnTo>
                      <a:pt x="138430" y="118745"/>
                    </a:lnTo>
                    <a:lnTo>
                      <a:pt x="142240" y="114935"/>
                    </a:lnTo>
                    <a:lnTo>
                      <a:pt x="142875" y="111760"/>
                    </a:lnTo>
                    <a:lnTo>
                      <a:pt x="145415" y="109855"/>
                    </a:lnTo>
                    <a:lnTo>
                      <a:pt x="149225" y="101600"/>
                    </a:lnTo>
                    <a:lnTo>
                      <a:pt x="151765" y="97790"/>
                    </a:lnTo>
                    <a:lnTo>
                      <a:pt x="151130" y="95250"/>
                    </a:lnTo>
                    <a:lnTo>
                      <a:pt x="154305" y="89535"/>
                    </a:lnTo>
                    <a:lnTo>
                      <a:pt x="153035" y="87630"/>
                    </a:lnTo>
                    <a:lnTo>
                      <a:pt x="155575" y="80010"/>
                    </a:lnTo>
                    <a:lnTo>
                      <a:pt x="160655" y="75565"/>
                    </a:lnTo>
                    <a:lnTo>
                      <a:pt x="160655" y="70485"/>
                    </a:lnTo>
                    <a:lnTo>
                      <a:pt x="153035" y="63500"/>
                    </a:lnTo>
                    <a:lnTo>
                      <a:pt x="151765" y="64770"/>
                    </a:lnTo>
                    <a:lnTo>
                      <a:pt x="139065" y="65405"/>
                    </a:lnTo>
                    <a:lnTo>
                      <a:pt x="131445" y="64135"/>
                    </a:lnTo>
                    <a:lnTo>
                      <a:pt x="128905" y="65405"/>
                    </a:lnTo>
                    <a:lnTo>
                      <a:pt x="125095" y="65405"/>
                    </a:lnTo>
                    <a:lnTo>
                      <a:pt x="120650" y="63500"/>
                    </a:lnTo>
                    <a:lnTo>
                      <a:pt x="117475" y="63500"/>
                    </a:lnTo>
                    <a:lnTo>
                      <a:pt x="116840" y="65405"/>
                    </a:lnTo>
                    <a:lnTo>
                      <a:pt x="112395" y="66675"/>
                    </a:lnTo>
                    <a:lnTo>
                      <a:pt x="107315" y="69215"/>
                    </a:lnTo>
                    <a:lnTo>
                      <a:pt x="105410" y="69215"/>
                    </a:lnTo>
                    <a:lnTo>
                      <a:pt x="102235" y="71755"/>
                    </a:lnTo>
                    <a:lnTo>
                      <a:pt x="100965" y="70485"/>
                    </a:lnTo>
                    <a:lnTo>
                      <a:pt x="105410" y="65405"/>
                    </a:lnTo>
                    <a:lnTo>
                      <a:pt x="110490" y="57785"/>
                    </a:lnTo>
                    <a:lnTo>
                      <a:pt x="106680" y="59690"/>
                    </a:lnTo>
                    <a:lnTo>
                      <a:pt x="102235" y="57785"/>
                    </a:lnTo>
                    <a:lnTo>
                      <a:pt x="104775" y="55880"/>
                    </a:lnTo>
                    <a:lnTo>
                      <a:pt x="105410" y="52070"/>
                    </a:lnTo>
                    <a:lnTo>
                      <a:pt x="117475" y="43180"/>
                    </a:lnTo>
                    <a:lnTo>
                      <a:pt x="121285" y="37465"/>
                    </a:lnTo>
                    <a:lnTo>
                      <a:pt x="125730" y="36195"/>
                    </a:lnTo>
                    <a:lnTo>
                      <a:pt x="127635" y="30480"/>
                    </a:lnTo>
                    <a:lnTo>
                      <a:pt x="125730" y="27940"/>
                    </a:lnTo>
                    <a:lnTo>
                      <a:pt x="128270" y="24130"/>
                    </a:lnTo>
                    <a:lnTo>
                      <a:pt x="128270" y="21590"/>
                    </a:lnTo>
                    <a:lnTo>
                      <a:pt x="121920" y="21590"/>
                    </a:lnTo>
                    <a:lnTo>
                      <a:pt x="119380" y="24130"/>
                    </a:lnTo>
                    <a:lnTo>
                      <a:pt x="115570" y="22860"/>
                    </a:lnTo>
                    <a:lnTo>
                      <a:pt x="109855" y="25400"/>
                    </a:lnTo>
                    <a:lnTo>
                      <a:pt x="104140" y="24765"/>
                    </a:lnTo>
                    <a:lnTo>
                      <a:pt x="99695" y="26670"/>
                    </a:lnTo>
                    <a:lnTo>
                      <a:pt x="97155" y="26670"/>
                    </a:lnTo>
                    <a:lnTo>
                      <a:pt x="94615" y="29210"/>
                    </a:lnTo>
                    <a:lnTo>
                      <a:pt x="95250" y="26670"/>
                    </a:lnTo>
                    <a:lnTo>
                      <a:pt x="92710" y="25400"/>
                    </a:lnTo>
                    <a:lnTo>
                      <a:pt x="87630" y="29845"/>
                    </a:lnTo>
                    <a:lnTo>
                      <a:pt x="88900" y="26035"/>
                    </a:lnTo>
                    <a:lnTo>
                      <a:pt x="81915" y="22860"/>
                    </a:lnTo>
                    <a:lnTo>
                      <a:pt x="80645" y="27305"/>
                    </a:lnTo>
                    <a:lnTo>
                      <a:pt x="78105" y="29210"/>
                    </a:lnTo>
                    <a:lnTo>
                      <a:pt x="78740" y="33020"/>
                    </a:lnTo>
                    <a:lnTo>
                      <a:pt x="77470" y="33020"/>
                    </a:lnTo>
                    <a:lnTo>
                      <a:pt x="77470" y="38100"/>
                    </a:lnTo>
                    <a:lnTo>
                      <a:pt x="72390" y="39370"/>
                    </a:lnTo>
                    <a:lnTo>
                      <a:pt x="74930" y="43815"/>
                    </a:lnTo>
                    <a:lnTo>
                      <a:pt x="73025" y="48260"/>
                    </a:lnTo>
                    <a:lnTo>
                      <a:pt x="70485" y="48260"/>
                    </a:lnTo>
                    <a:lnTo>
                      <a:pt x="76200" y="53340"/>
                    </a:lnTo>
                    <a:lnTo>
                      <a:pt x="78105" y="57150"/>
                    </a:lnTo>
                    <a:lnTo>
                      <a:pt x="71755" y="53975"/>
                    </a:lnTo>
                    <a:lnTo>
                      <a:pt x="69215" y="55880"/>
                    </a:lnTo>
                    <a:lnTo>
                      <a:pt x="64770" y="52705"/>
                    </a:lnTo>
                    <a:lnTo>
                      <a:pt x="64770" y="54610"/>
                    </a:lnTo>
                    <a:lnTo>
                      <a:pt x="66040" y="57785"/>
                    </a:lnTo>
                    <a:lnTo>
                      <a:pt x="64770" y="59690"/>
                    </a:lnTo>
                    <a:lnTo>
                      <a:pt x="62230" y="55245"/>
                    </a:lnTo>
                    <a:lnTo>
                      <a:pt x="60325" y="60325"/>
                    </a:lnTo>
                    <a:lnTo>
                      <a:pt x="62865" y="62865"/>
                    </a:lnTo>
                    <a:lnTo>
                      <a:pt x="60960" y="65405"/>
                    </a:lnTo>
                    <a:lnTo>
                      <a:pt x="64770" y="69850"/>
                    </a:lnTo>
                    <a:lnTo>
                      <a:pt x="68580" y="69850"/>
                    </a:lnTo>
                    <a:lnTo>
                      <a:pt x="64135" y="71120"/>
                    </a:lnTo>
                    <a:lnTo>
                      <a:pt x="59690" y="68580"/>
                    </a:lnTo>
                    <a:lnTo>
                      <a:pt x="60325" y="75565"/>
                    </a:lnTo>
                    <a:lnTo>
                      <a:pt x="60325" y="78105"/>
                    </a:lnTo>
                    <a:lnTo>
                      <a:pt x="67945" y="76835"/>
                    </a:lnTo>
                    <a:lnTo>
                      <a:pt x="62865" y="79375"/>
                    </a:lnTo>
                    <a:lnTo>
                      <a:pt x="62230" y="80645"/>
                    </a:lnTo>
                    <a:lnTo>
                      <a:pt x="64135" y="81915"/>
                    </a:lnTo>
                    <a:lnTo>
                      <a:pt x="69215" y="80010"/>
                    </a:lnTo>
                    <a:lnTo>
                      <a:pt x="67945" y="81280"/>
                    </a:lnTo>
                    <a:lnTo>
                      <a:pt x="69850" y="83820"/>
                    </a:lnTo>
                    <a:lnTo>
                      <a:pt x="66040" y="82550"/>
                    </a:lnTo>
                    <a:lnTo>
                      <a:pt x="64770" y="83820"/>
                    </a:lnTo>
                    <a:lnTo>
                      <a:pt x="63500" y="86995"/>
                    </a:lnTo>
                    <a:lnTo>
                      <a:pt x="65405" y="88265"/>
                    </a:lnTo>
                    <a:lnTo>
                      <a:pt x="62230" y="88900"/>
                    </a:lnTo>
                    <a:lnTo>
                      <a:pt x="60325" y="92075"/>
                    </a:lnTo>
                    <a:lnTo>
                      <a:pt x="63500" y="93345"/>
                    </a:lnTo>
                    <a:lnTo>
                      <a:pt x="64135" y="95885"/>
                    </a:lnTo>
                    <a:lnTo>
                      <a:pt x="58420" y="93980"/>
                    </a:lnTo>
                    <a:lnTo>
                      <a:pt x="57150" y="97790"/>
                    </a:lnTo>
                    <a:lnTo>
                      <a:pt x="59690" y="99060"/>
                    </a:lnTo>
                    <a:lnTo>
                      <a:pt x="58420" y="101600"/>
                    </a:lnTo>
                    <a:lnTo>
                      <a:pt x="55880" y="103505"/>
                    </a:lnTo>
                    <a:lnTo>
                      <a:pt x="50165" y="103505"/>
                    </a:lnTo>
                    <a:lnTo>
                      <a:pt x="47625" y="106045"/>
                    </a:lnTo>
                    <a:lnTo>
                      <a:pt x="49530" y="107315"/>
                    </a:lnTo>
                    <a:lnTo>
                      <a:pt x="53975" y="107315"/>
                    </a:lnTo>
                    <a:lnTo>
                      <a:pt x="57150" y="107950"/>
                    </a:lnTo>
                    <a:lnTo>
                      <a:pt x="56515" y="109220"/>
                    </a:lnTo>
                    <a:lnTo>
                      <a:pt x="52705" y="109220"/>
                    </a:lnTo>
                    <a:lnTo>
                      <a:pt x="57785" y="113665"/>
                    </a:lnTo>
                    <a:lnTo>
                      <a:pt x="59055" y="113030"/>
                    </a:lnTo>
                    <a:lnTo>
                      <a:pt x="61595" y="115570"/>
                    </a:lnTo>
                    <a:lnTo>
                      <a:pt x="74295" y="102870"/>
                    </a:lnTo>
                    <a:lnTo>
                      <a:pt x="72390" y="106680"/>
                    </a:lnTo>
                    <a:lnTo>
                      <a:pt x="74295" y="107950"/>
                    </a:lnTo>
                    <a:lnTo>
                      <a:pt x="70485" y="109220"/>
                    </a:lnTo>
                    <a:lnTo>
                      <a:pt x="67310" y="116840"/>
                    </a:lnTo>
                    <a:lnTo>
                      <a:pt x="67945" y="118745"/>
                    </a:lnTo>
                    <a:lnTo>
                      <a:pt x="64135" y="126365"/>
                    </a:lnTo>
                    <a:lnTo>
                      <a:pt x="66040" y="127635"/>
                    </a:lnTo>
                    <a:lnTo>
                      <a:pt x="62865" y="136525"/>
                    </a:lnTo>
                    <a:lnTo>
                      <a:pt x="63500" y="142240"/>
                    </a:lnTo>
                    <a:lnTo>
                      <a:pt x="60960" y="145415"/>
                    </a:lnTo>
                    <a:lnTo>
                      <a:pt x="62865" y="148590"/>
                    </a:lnTo>
                    <a:lnTo>
                      <a:pt x="65405" y="147320"/>
                    </a:lnTo>
                    <a:lnTo>
                      <a:pt x="61595" y="153670"/>
                    </a:lnTo>
                    <a:lnTo>
                      <a:pt x="60960" y="162560"/>
                    </a:lnTo>
                    <a:lnTo>
                      <a:pt x="57785" y="165735"/>
                    </a:lnTo>
                    <a:lnTo>
                      <a:pt x="57785" y="167640"/>
                    </a:lnTo>
                    <a:lnTo>
                      <a:pt x="64135" y="167640"/>
                    </a:lnTo>
                    <a:lnTo>
                      <a:pt x="63500" y="163195"/>
                    </a:lnTo>
                    <a:lnTo>
                      <a:pt x="66040" y="156845"/>
                    </a:lnTo>
                    <a:lnTo>
                      <a:pt x="66040" y="153035"/>
                    </a:lnTo>
                    <a:lnTo>
                      <a:pt x="69215" y="148590"/>
                    </a:lnTo>
                    <a:lnTo>
                      <a:pt x="66675" y="137795"/>
                    </a:lnTo>
                    <a:lnTo>
                      <a:pt x="69215" y="137795"/>
                    </a:lnTo>
                    <a:lnTo>
                      <a:pt x="76835" y="128270"/>
                    </a:lnTo>
                    <a:lnTo>
                      <a:pt x="71120" y="137160"/>
                    </a:lnTo>
                    <a:lnTo>
                      <a:pt x="70485" y="143510"/>
                    </a:lnTo>
                    <a:lnTo>
                      <a:pt x="73025" y="145415"/>
                    </a:lnTo>
                    <a:lnTo>
                      <a:pt x="73660" y="141605"/>
                    </a:lnTo>
                    <a:lnTo>
                      <a:pt x="77470" y="138430"/>
                    </a:lnTo>
                    <a:lnTo>
                      <a:pt x="79375" y="144145"/>
                    </a:lnTo>
                    <a:lnTo>
                      <a:pt x="82550" y="137160"/>
                    </a:lnTo>
                    <a:lnTo>
                      <a:pt x="81915" y="132080"/>
                    </a:lnTo>
                    <a:lnTo>
                      <a:pt x="84455" y="130810"/>
                    </a:lnTo>
                    <a:lnTo>
                      <a:pt x="83185" y="137160"/>
                    </a:lnTo>
                    <a:lnTo>
                      <a:pt x="89535" y="142240"/>
                    </a:lnTo>
                    <a:lnTo>
                      <a:pt x="83820" y="140970"/>
                    </a:lnTo>
                    <a:lnTo>
                      <a:pt x="81915" y="149225"/>
                    </a:lnTo>
                    <a:lnTo>
                      <a:pt x="83185" y="155575"/>
                    </a:lnTo>
                    <a:lnTo>
                      <a:pt x="86360" y="156210"/>
                    </a:lnTo>
                    <a:lnTo>
                      <a:pt x="88265" y="161290"/>
                    </a:lnTo>
                    <a:lnTo>
                      <a:pt x="83185" y="166370"/>
                    </a:lnTo>
                    <a:lnTo>
                      <a:pt x="78105" y="179705"/>
                    </a:lnTo>
                    <a:lnTo>
                      <a:pt x="79375" y="185420"/>
                    </a:lnTo>
                    <a:lnTo>
                      <a:pt x="74930" y="182245"/>
                    </a:lnTo>
                    <a:lnTo>
                      <a:pt x="74930" y="188595"/>
                    </a:lnTo>
                    <a:lnTo>
                      <a:pt x="81280" y="197485"/>
                    </a:lnTo>
                    <a:lnTo>
                      <a:pt x="79375" y="189865"/>
                    </a:lnTo>
                    <a:lnTo>
                      <a:pt x="83820" y="188595"/>
                    </a:lnTo>
                    <a:lnTo>
                      <a:pt x="94615" y="196215"/>
                    </a:lnTo>
                    <a:lnTo>
                      <a:pt x="94615" y="189865"/>
                    </a:lnTo>
                    <a:lnTo>
                      <a:pt x="90170" y="186055"/>
                    </a:lnTo>
                    <a:lnTo>
                      <a:pt x="92710" y="185420"/>
                    </a:lnTo>
                    <a:lnTo>
                      <a:pt x="101600" y="191135"/>
                    </a:lnTo>
                    <a:lnTo>
                      <a:pt x="107950" y="189865"/>
                    </a:lnTo>
                    <a:lnTo>
                      <a:pt x="107950" y="188595"/>
                    </a:lnTo>
                    <a:lnTo>
                      <a:pt x="113665" y="188595"/>
                    </a:lnTo>
                    <a:lnTo>
                      <a:pt x="115570" y="183515"/>
                    </a:lnTo>
                    <a:lnTo>
                      <a:pt x="130810" y="184150"/>
                    </a:lnTo>
                    <a:lnTo>
                      <a:pt x="120650" y="186690"/>
                    </a:lnTo>
                    <a:lnTo>
                      <a:pt x="114300" y="204470"/>
                    </a:lnTo>
                    <a:lnTo>
                      <a:pt x="121920" y="218440"/>
                    </a:lnTo>
                    <a:lnTo>
                      <a:pt x="125730" y="216535"/>
                    </a:lnTo>
                    <a:lnTo>
                      <a:pt x="125730" y="223520"/>
                    </a:lnTo>
                    <a:lnTo>
                      <a:pt x="130810" y="217805"/>
                    </a:lnTo>
                    <a:lnTo>
                      <a:pt x="137160" y="218440"/>
                    </a:lnTo>
                    <a:lnTo>
                      <a:pt x="135255" y="226060"/>
                    </a:lnTo>
                    <a:lnTo>
                      <a:pt x="137160" y="227330"/>
                    </a:lnTo>
                    <a:lnTo>
                      <a:pt x="130810" y="232410"/>
                    </a:lnTo>
                    <a:lnTo>
                      <a:pt x="132715" y="240665"/>
                    </a:lnTo>
                    <a:lnTo>
                      <a:pt x="129540" y="247015"/>
                    </a:lnTo>
                    <a:lnTo>
                      <a:pt x="133350" y="252095"/>
                    </a:lnTo>
                    <a:lnTo>
                      <a:pt x="137795" y="255905"/>
                    </a:lnTo>
                    <a:lnTo>
                      <a:pt x="141605" y="256540"/>
                    </a:lnTo>
                    <a:lnTo>
                      <a:pt x="139065" y="258445"/>
                    </a:lnTo>
                    <a:lnTo>
                      <a:pt x="135255" y="258445"/>
                    </a:lnTo>
                    <a:lnTo>
                      <a:pt x="131445" y="253365"/>
                    </a:lnTo>
                    <a:lnTo>
                      <a:pt x="128270" y="254635"/>
                    </a:lnTo>
                    <a:lnTo>
                      <a:pt x="130810" y="259715"/>
                    </a:lnTo>
                    <a:lnTo>
                      <a:pt x="133985" y="261620"/>
                    </a:lnTo>
                    <a:lnTo>
                      <a:pt x="128905" y="260350"/>
                    </a:lnTo>
                    <a:lnTo>
                      <a:pt x="125095" y="256540"/>
                    </a:lnTo>
                    <a:lnTo>
                      <a:pt x="114935" y="259715"/>
                    </a:lnTo>
                    <a:lnTo>
                      <a:pt x="110490" y="259080"/>
                    </a:lnTo>
                    <a:lnTo>
                      <a:pt x="100330" y="264160"/>
                    </a:lnTo>
                    <a:lnTo>
                      <a:pt x="95250" y="271780"/>
                    </a:lnTo>
                    <a:lnTo>
                      <a:pt x="87630" y="276225"/>
                    </a:lnTo>
                    <a:lnTo>
                      <a:pt x="84455" y="280670"/>
                    </a:lnTo>
                    <a:lnTo>
                      <a:pt x="88900" y="280035"/>
                    </a:lnTo>
                    <a:lnTo>
                      <a:pt x="91440" y="280670"/>
                    </a:lnTo>
                    <a:lnTo>
                      <a:pt x="92075" y="278130"/>
                    </a:lnTo>
                    <a:lnTo>
                      <a:pt x="102870" y="275590"/>
                    </a:lnTo>
                    <a:lnTo>
                      <a:pt x="102235" y="281305"/>
                    </a:lnTo>
                    <a:lnTo>
                      <a:pt x="106045" y="285115"/>
                    </a:lnTo>
                    <a:lnTo>
                      <a:pt x="102235" y="288290"/>
                    </a:lnTo>
                    <a:lnTo>
                      <a:pt x="104775" y="292735"/>
                    </a:lnTo>
                    <a:lnTo>
                      <a:pt x="107315" y="293370"/>
                    </a:lnTo>
                    <a:lnTo>
                      <a:pt x="100330" y="306705"/>
                    </a:lnTo>
                    <a:lnTo>
                      <a:pt x="95250" y="308610"/>
                    </a:lnTo>
                    <a:lnTo>
                      <a:pt x="90170" y="312420"/>
                    </a:lnTo>
                    <a:lnTo>
                      <a:pt x="87630" y="312420"/>
                    </a:lnTo>
                    <a:lnTo>
                      <a:pt x="81280" y="316230"/>
                    </a:lnTo>
                    <a:lnTo>
                      <a:pt x="76835" y="316230"/>
                    </a:lnTo>
                    <a:lnTo>
                      <a:pt x="69215" y="321310"/>
                    </a:lnTo>
                    <a:lnTo>
                      <a:pt x="74930" y="321945"/>
                    </a:lnTo>
                    <a:lnTo>
                      <a:pt x="75565" y="326390"/>
                    </a:lnTo>
                    <a:lnTo>
                      <a:pt x="71120" y="328295"/>
                    </a:lnTo>
                    <a:lnTo>
                      <a:pt x="78740" y="329565"/>
                    </a:lnTo>
                    <a:lnTo>
                      <a:pt x="76835" y="331470"/>
                    </a:lnTo>
                    <a:lnTo>
                      <a:pt x="80010" y="333375"/>
                    </a:lnTo>
                    <a:lnTo>
                      <a:pt x="84455" y="332105"/>
                    </a:lnTo>
                    <a:lnTo>
                      <a:pt x="89535" y="328930"/>
                    </a:lnTo>
                    <a:lnTo>
                      <a:pt x="97790" y="326390"/>
                    </a:lnTo>
                    <a:lnTo>
                      <a:pt x="98425" y="330200"/>
                    </a:lnTo>
                    <a:lnTo>
                      <a:pt x="104775" y="331470"/>
                    </a:lnTo>
                    <a:lnTo>
                      <a:pt x="99695" y="332740"/>
                    </a:lnTo>
                    <a:lnTo>
                      <a:pt x="99060" y="335915"/>
                    </a:lnTo>
                    <a:lnTo>
                      <a:pt x="107950" y="335915"/>
                    </a:lnTo>
                    <a:lnTo>
                      <a:pt x="107950" y="334010"/>
                    </a:lnTo>
                    <a:lnTo>
                      <a:pt x="112395" y="332740"/>
                    </a:lnTo>
                    <a:lnTo>
                      <a:pt x="116840" y="337820"/>
                    </a:lnTo>
                    <a:lnTo>
                      <a:pt x="120650" y="342900"/>
                    </a:lnTo>
                    <a:lnTo>
                      <a:pt x="130810" y="342900"/>
                    </a:lnTo>
                    <a:lnTo>
                      <a:pt x="133350" y="339090"/>
                    </a:lnTo>
                    <a:lnTo>
                      <a:pt x="137795" y="337185"/>
                    </a:lnTo>
                    <a:lnTo>
                      <a:pt x="144145" y="334645"/>
                    </a:lnTo>
                    <a:lnTo>
                      <a:pt x="146685" y="330835"/>
                    </a:lnTo>
                    <a:lnTo>
                      <a:pt x="152400" y="328295"/>
                    </a:lnTo>
                    <a:lnTo>
                      <a:pt x="144780" y="337185"/>
                    </a:lnTo>
                    <a:lnTo>
                      <a:pt x="137160" y="344170"/>
                    </a:lnTo>
                    <a:lnTo>
                      <a:pt x="136525" y="352425"/>
                    </a:lnTo>
                    <a:lnTo>
                      <a:pt x="131445" y="352425"/>
                    </a:lnTo>
                    <a:lnTo>
                      <a:pt x="127635" y="353695"/>
                    </a:lnTo>
                    <a:lnTo>
                      <a:pt x="123190" y="351155"/>
                    </a:lnTo>
                    <a:lnTo>
                      <a:pt x="110490" y="349885"/>
                    </a:lnTo>
                    <a:lnTo>
                      <a:pt x="101600" y="352425"/>
                    </a:lnTo>
                    <a:lnTo>
                      <a:pt x="101600" y="356870"/>
                    </a:lnTo>
                    <a:lnTo>
                      <a:pt x="97790" y="360680"/>
                    </a:lnTo>
                    <a:lnTo>
                      <a:pt x="92710" y="360680"/>
                    </a:lnTo>
                    <a:lnTo>
                      <a:pt x="92075" y="371475"/>
                    </a:lnTo>
                    <a:lnTo>
                      <a:pt x="86360" y="376555"/>
                    </a:lnTo>
                    <a:lnTo>
                      <a:pt x="85090" y="379095"/>
                    </a:lnTo>
                    <a:lnTo>
                      <a:pt x="79375" y="380365"/>
                    </a:lnTo>
                    <a:lnTo>
                      <a:pt x="78105" y="386715"/>
                    </a:lnTo>
                    <a:lnTo>
                      <a:pt x="75565" y="386715"/>
                    </a:lnTo>
                    <a:lnTo>
                      <a:pt x="74295" y="389890"/>
                    </a:lnTo>
                    <a:lnTo>
                      <a:pt x="66675" y="394970"/>
                    </a:lnTo>
                    <a:lnTo>
                      <a:pt x="63500" y="393700"/>
                    </a:lnTo>
                    <a:lnTo>
                      <a:pt x="58420" y="397510"/>
                    </a:lnTo>
                    <a:lnTo>
                      <a:pt x="58420" y="401955"/>
                    </a:lnTo>
                    <a:lnTo>
                      <a:pt x="64135" y="402590"/>
                    </a:lnTo>
                    <a:lnTo>
                      <a:pt x="64135" y="398145"/>
                    </a:lnTo>
                    <a:lnTo>
                      <a:pt x="71120" y="400050"/>
                    </a:lnTo>
                    <a:lnTo>
                      <a:pt x="74295" y="402590"/>
                    </a:lnTo>
                    <a:close/>
                  </a:path>
                </a:pathLst>
              </a:custGeom>
              <a:solidFill>
                <a:schemeClr val="bg2">
                  <a:lumMod val="90000"/>
                </a:schemeClr>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47" name="Freeform 36">
                <a:extLst>
                  <a:ext uri="{FF2B5EF4-FFF2-40B4-BE49-F238E27FC236}">
                    <a16:creationId xmlns:a16="http://schemas.microsoft.com/office/drawing/2014/main" id="{40681547-B02E-DA10-0914-EA1998D39351}"/>
                  </a:ext>
                </a:extLst>
              </p:cNvPr>
              <p:cNvSpPr/>
              <p:nvPr/>
            </p:nvSpPr>
            <p:spPr>
              <a:xfrm>
                <a:off x="7831039" y="4134780"/>
                <a:ext cx="1373750" cy="1271036"/>
              </a:xfrm>
              <a:custGeom>
                <a:avLst/>
                <a:gdLst>
                  <a:gd name="connsiteX0" fmla="*/ 329565 w 407670"/>
                  <a:gd name="connsiteY0" fmla="*/ 205740 h 377189"/>
                  <a:gd name="connsiteX1" fmla="*/ 328295 w 407670"/>
                  <a:gd name="connsiteY1" fmla="*/ 200660 h 377189"/>
                  <a:gd name="connsiteX2" fmla="*/ 324485 w 407670"/>
                  <a:gd name="connsiteY2" fmla="*/ 197485 h 377189"/>
                  <a:gd name="connsiteX3" fmla="*/ 321945 w 407670"/>
                  <a:gd name="connsiteY3" fmla="*/ 189865 h 377189"/>
                  <a:gd name="connsiteX4" fmla="*/ 318770 w 407670"/>
                  <a:gd name="connsiteY4" fmla="*/ 184150 h 377189"/>
                  <a:gd name="connsiteX5" fmla="*/ 309245 w 407670"/>
                  <a:gd name="connsiteY5" fmla="*/ 183515 h 377189"/>
                  <a:gd name="connsiteX6" fmla="*/ 304800 w 407670"/>
                  <a:gd name="connsiteY6" fmla="*/ 187325 h 377189"/>
                  <a:gd name="connsiteX7" fmla="*/ 307975 w 407670"/>
                  <a:gd name="connsiteY7" fmla="*/ 194945 h 377189"/>
                  <a:gd name="connsiteX8" fmla="*/ 300355 w 407670"/>
                  <a:gd name="connsiteY8" fmla="*/ 198120 h 377189"/>
                  <a:gd name="connsiteX9" fmla="*/ 293370 w 407670"/>
                  <a:gd name="connsiteY9" fmla="*/ 197485 h 377189"/>
                  <a:gd name="connsiteX10" fmla="*/ 292735 w 407670"/>
                  <a:gd name="connsiteY10" fmla="*/ 192405 h 377189"/>
                  <a:gd name="connsiteX11" fmla="*/ 296545 w 407670"/>
                  <a:gd name="connsiteY11" fmla="*/ 190500 h 377189"/>
                  <a:gd name="connsiteX12" fmla="*/ 300355 w 407670"/>
                  <a:gd name="connsiteY12" fmla="*/ 190500 h 377189"/>
                  <a:gd name="connsiteX13" fmla="*/ 300355 w 407670"/>
                  <a:gd name="connsiteY13" fmla="*/ 184150 h 377189"/>
                  <a:gd name="connsiteX14" fmla="*/ 301625 w 407670"/>
                  <a:gd name="connsiteY14" fmla="*/ 174625 h 377189"/>
                  <a:gd name="connsiteX15" fmla="*/ 309880 w 407670"/>
                  <a:gd name="connsiteY15" fmla="*/ 161925 h 377189"/>
                  <a:gd name="connsiteX16" fmla="*/ 314325 w 407670"/>
                  <a:gd name="connsiteY16" fmla="*/ 160020 h 377189"/>
                  <a:gd name="connsiteX17" fmla="*/ 320675 w 407670"/>
                  <a:gd name="connsiteY17" fmla="*/ 152400 h 377189"/>
                  <a:gd name="connsiteX18" fmla="*/ 326390 w 407670"/>
                  <a:gd name="connsiteY18" fmla="*/ 149860 h 377189"/>
                  <a:gd name="connsiteX19" fmla="*/ 325120 w 407670"/>
                  <a:gd name="connsiteY19" fmla="*/ 144145 h 377189"/>
                  <a:gd name="connsiteX20" fmla="*/ 318770 w 407670"/>
                  <a:gd name="connsiteY20" fmla="*/ 140970 h 377189"/>
                  <a:gd name="connsiteX21" fmla="*/ 322580 w 407670"/>
                  <a:gd name="connsiteY21" fmla="*/ 135890 h 377189"/>
                  <a:gd name="connsiteX22" fmla="*/ 329565 w 407670"/>
                  <a:gd name="connsiteY22" fmla="*/ 135255 h 377189"/>
                  <a:gd name="connsiteX23" fmla="*/ 331470 w 407670"/>
                  <a:gd name="connsiteY23" fmla="*/ 139065 h 377189"/>
                  <a:gd name="connsiteX24" fmla="*/ 337185 w 407670"/>
                  <a:gd name="connsiteY24" fmla="*/ 139700 h 377189"/>
                  <a:gd name="connsiteX25" fmla="*/ 347345 w 407670"/>
                  <a:gd name="connsiteY25" fmla="*/ 136525 h 377189"/>
                  <a:gd name="connsiteX26" fmla="*/ 344170 w 407670"/>
                  <a:gd name="connsiteY26" fmla="*/ 130175 h 377189"/>
                  <a:gd name="connsiteX27" fmla="*/ 339090 w 407670"/>
                  <a:gd name="connsiteY27" fmla="*/ 127000 h 377189"/>
                  <a:gd name="connsiteX28" fmla="*/ 338455 w 407670"/>
                  <a:gd name="connsiteY28" fmla="*/ 118110 h 377189"/>
                  <a:gd name="connsiteX29" fmla="*/ 341630 w 407670"/>
                  <a:gd name="connsiteY29" fmla="*/ 107315 h 377189"/>
                  <a:gd name="connsiteX30" fmla="*/ 346075 w 407670"/>
                  <a:gd name="connsiteY30" fmla="*/ 103505 h 377189"/>
                  <a:gd name="connsiteX31" fmla="*/ 346075 w 407670"/>
                  <a:gd name="connsiteY31" fmla="*/ 99060 h 377189"/>
                  <a:gd name="connsiteX32" fmla="*/ 349250 w 407670"/>
                  <a:gd name="connsiteY32" fmla="*/ 89535 h 377189"/>
                  <a:gd name="connsiteX33" fmla="*/ 356235 w 407670"/>
                  <a:gd name="connsiteY33" fmla="*/ 82550 h 377189"/>
                  <a:gd name="connsiteX34" fmla="*/ 349885 w 407670"/>
                  <a:gd name="connsiteY34" fmla="*/ 78740 h 377189"/>
                  <a:gd name="connsiteX35" fmla="*/ 344170 w 407670"/>
                  <a:gd name="connsiteY35" fmla="*/ 78740 h 377189"/>
                  <a:gd name="connsiteX36" fmla="*/ 336550 w 407670"/>
                  <a:gd name="connsiteY36" fmla="*/ 75565 h 377189"/>
                  <a:gd name="connsiteX37" fmla="*/ 330835 w 407670"/>
                  <a:gd name="connsiteY37" fmla="*/ 77470 h 377189"/>
                  <a:gd name="connsiteX38" fmla="*/ 327025 w 407670"/>
                  <a:gd name="connsiteY38" fmla="*/ 76200 h 377189"/>
                  <a:gd name="connsiteX39" fmla="*/ 321945 w 407670"/>
                  <a:gd name="connsiteY39" fmla="*/ 76200 h 377189"/>
                  <a:gd name="connsiteX40" fmla="*/ 316865 w 407670"/>
                  <a:gd name="connsiteY40" fmla="*/ 78105 h 377189"/>
                  <a:gd name="connsiteX41" fmla="*/ 311785 w 407670"/>
                  <a:gd name="connsiteY41" fmla="*/ 73660 h 377189"/>
                  <a:gd name="connsiteX42" fmla="*/ 311785 w 407670"/>
                  <a:gd name="connsiteY42" fmla="*/ 69850 h 377189"/>
                  <a:gd name="connsiteX43" fmla="*/ 306070 w 407670"/>
                  <a:gd name="connsiteY43" fmla="*/ 65405 h 377189"/>
                  <a:gd name="connsiteX44" fmla="*/ 301625 w 407670"/>
                  <a:gd name="connsiteY44" fmla="*/ 66675 h 377189"/>
                  <a:gd name="connsiteX45" fmla="*/ 294005 w 407670"/>
                  <a:gd name="connsiteY45" fmla="*/ 65405 h 377189"/>
                  <a:gd name="connsiteX46" fmla="*/ 290195 w 407670"/>
                  <a:gd name="connsiteY46" fmla="*/ 59690 h 377189"/>
                  <a:gd name="connsiteX47" fmla="*/ 285750 w 407670"/>
                  <a:gd name="connsiteY47" fmla="*/ 59690 h 377189"/>
                  <a:gd name="connsiteX48" fmla="*/ 283210 w 407670"/>
                  <a:gd name="connsiteY48" fmla="*/ 61595 h 377189"/>
                  <a:gd name="connsiteX49" fmla="*/ 277495 w 407670"/>
                  <a:gd name="connsiteY49" fmla="*/ 57785 h 377189"/>
                  <a:gd name="connsiteX50" fmla="*/ 271145 w 407670"/>
                  <a:gd name="connsiteY50" fmla="*/ 57150 h 377189"/>
                  <a:gd name="connsiteX51" fmla="*/ 264160 w 407670"/>
                  <a:gd name="connsiteY51" fmla="*/ 48260 h 377189"/>
                  <a:gd name="connsiteX52" fmla="*/ 260350 w 407670"/>
                  <a:gd name="connsiteY52" fmla="*/ 47625 h 377189"/>
                  <a:gd name="connsiteX53" fmla="*/ 257810 w 407670"/>
                  <a:gd name="connsiteY53" fmla="*/ 44450 h 377189"/>
                  <a:gd name="connsiteX54" fmla="*/ 254000 w 407670"/>
                  <a:gd name="connsiteY54" fmla="*/ 44450 h 377189"/>
                  <a:gd name="connsiteX55" fmla="*/ 250825 w 407670"/>
                  <a:gd name="connsiteY55" fmla="*/ 46990 h 377189"/>
                  <a:gd name="connsiteX56" fmla="*/ 244475 w 407670"/>
                  <a:gd name="connsiteY56" fmla="*/ 43815 h 377189"/>
                  <a:gd name="connsiteX57" fmla="*/ 243840 w 407670"/>
                  <a:gd name="connsiteY57" fmla="*/ 35560 h 377189"/>
                  <a:gd name="connsiteX58" fmla="*/ 239395 w 407670"/>
                  <a:gd name="connsiteY58" fmla="*/ 33655 h 377189"/>
                  <a:gd name="connsiteX59" fmla="*/ 235585 w 407670"/>
                  <a:gd name="connsiteY59" fmla="*/ 30480 h 377189"/>
                  <a:gd name="connsiteX60" fmla="*/ 231775 w 407670"/>
                  <a:gd name="connsiteY60" fmla="*/ 30480 h 377189"/>
                  <a:gd name="connsiteX61" fmla="*/ 222250 w 407670"/>
                  <a:gd name="connsiteY61" fmla="*/ 20955 h 377189"/>
                  <a:gd name="connsiteX62" fmla="*/ 220980 w 407670"/>
                  <a:gd name="connsiteY62" fmla="*/ 15875 h 377189"/>
                  <a:gd name="connsiteX63" fmla="*/ 213995 w 407670"/>
                  <a:gd name="connsiteY63" fmla="*/ 13335 h 377189"/>
                  <a:gd name="connsiteX64" fmla="*/ 212725 w 407670"/>
                  <a:gd name="connsiteY64" fmla="*/ 2540 h 377189"/>
                  <a:gd name="connsiteX65" fmla="*/ 208915 w 407670"/>
                  <a:gd name="connsiteY65" fmla="*/ 0 h 377189"/>
                  <a:gd name="connsiteX66" fmla="*/ 208280 w 407670"/>
                  <a:gd name="connsiteY66" fmla="*/ 1905 h 377189"/>
                  <a:gd name="connsiteX67" fmla="*/ 197485 w 407670"/>
                  <a:gd name="connsiteY67" fmla="*/ 5715 h 377189"/>
                  <a:gd name="connsiteX68" fmla="*/ 194945 w 407670"/>
                  <a:gd name="connsiteY68" fmla="*/ 3810 h 377189"/>
                  <a:gd name="connsiteX69" fmla="*/ 186055 w 407670"/>
                  <a:gd name="connsiteY69" fmla="*/ 8890 h 377189"/>
                  <a:gd name="connsiteX70" fmla="*/ 184150 w 407670"/>
                  <a:gd name="connsiteY70" fmla="*/ 15240 h 377189"/>
                  <a:gd name="connsiteX71" fmla="*/ 185420 w 407670"/>
                  <a:gd name="connsiteY71" fmla="*/ 22860 h 377189"/>
                  <a:gd name="connsiteX72" fmla="*/ 183515 w 407670"/>
                  <a:gd name="connsiteY72" fmla="*/ 34290 h 377189"/>
                  <a:gd name="connsiteX73" fmla="*/ 174625 w 407670"/>
                  <a:gd name="connsiteY73" fmla="*/ 43180 h 377189"/>
                  <a:gd name="connsiteX74" fmla="*/ 174625 w 407670"/>
                  <a:gd name="connsiteY74" fmla="*/ 46990 h 377189"/>
                  <a:gd name="connsiteX75" fmla="*/ 164465 w 407670"/>
                  <a:gd name="connsiteY75" fmla="*/ 49530 h 377189"/>
                  <a:gd name="connsiteX76" fmla="*/ 159385 w 407670"/>
                  <a:gd name="connsiteY76" fmla="*/ 49530 h 377189"/>
                  <a:gd name="connsiteX77" fmla="*/ 153670 w 407670"/>
                  <a:gd name="connsiteY77" fmla="*/ 47625 h 377189"/>
                  <a:gd name="connsiteX78" fmla="*/ 141605 w 407670"/>
                  <a:gd name="connsiteY78" fmla="*/ 53975 h 377189"/>
                  <a:gd name="connsiteX79" fmla="*/ 139065 w 407670"/>
                  <a:gd name="connsiteY79" fmla="*/ 59690 h 377189"/>
                  <a:gd name="connsiteX80" fmla="*/ 140970 w 407670"/>
                  <a:gd name="connsiteY80" fmla="*/ 63500 h 377189"/>
                  <a:gd name="connsiteX81" fmla="*/ 146685 w 407670"/>
                  <a:gd name="connsiteY81" fmla="*/ 65405 h 377189"/>
                  <a:gd name="connsiteX82" fmla="*/ 139065 w 407670"/>
                  <a:gd name="connsiteY82" fmla="*/ 70485 h 377189"/>
                  <a:gd name="connsiteX83" fmla="*/ 130175 w 407670"/>
                  <a:gd name="connsiteY83" fmla="*/ 72390 h 377189"/>
                  <a:gd name="connsiteX84" fmla="*/ 118110 w 407670"/>
                  <a:gd name="connsiteY84" fmla="*/ 70485 h 377189"/>
                  <a:gd name="connsiteX85" fmla="*/ 112395 w 407670"/>
                  <a:gd name="connsiteY85" fmla="*/ 67945 h 377189"/>
                  <a:gd name="connsiteX86" fmla="*/ 107950 w 407670"/>
                  <a:gd name="connsiteY86" fmla="*/ 70485 h 377189"/>
                  <a:gd name="connsiteX87" fmla="*/ 106045 w 407670"/>
                  <a:gd name="connsiteY87" fmla="*/ 66040 h 377189"/>
                  <a:gd name="connsiteX88" fmla="*/ 102235 w 407670"/>
                  <a:gd name="connsiteY88" fmla="*/ 62865 h 377189"/>
                  <a:gd name="connsiteX89" fmla="*/ 104140 w 407670"/>
                  <a:gd name="connsiteY89" fmla="*/ 57785 h 377189"/>
                  <a:gd name="connsiteX90" fmla="*/ 99060 w 407670"/>
                  <a:gd name="connsiteY90" fmla="*/ 55245 h 377189"/>
                  <a:gd name="connsiteX91" fmla="*/ 93980 w 407670"/>
                  <a:gd name="connsiteY91" fmla="*/ 57150 h 377189"/>
                  <a:gd name="connsiteX92" fmla="*/ 86360 w 407670"/>
                  <a:gd name="connsiteY92" fmla="*/ 57150 h 377189"/>
                  <a:gd name="connsiteX93" fmla="*/ 83185 w 407670"/>
                  <a:gd name="connsiteY93" fmla="*/ 55880 h 377189"/>
                  <a:gd name="connsiteX94" fmla="*/ 85090 w 407670"/>
                  <a:gd name="connsiteY94" fmla="*/ 62865 h 377189"/>
                  <a:gd name="connsiteX95" fmla="*/ 83820 w 407670"/>
                  <a:gd name="connsiteY95" fmla="*/ 66040 h 377189"/>
                  <a:gd name="connsiteX96" fmla="*/ 93980 w 407670"/>
                  <a:gd name="connsiteY96" fmla="*/ 75565 h 377189"/>
                  <a:gd name="connsiteX97" fmla="*/ 92075 w 407670"/>
                  <a:gd name="connsiteY97" fmla="*/ 78740 h 377189"/>
                  <a:gd name="connsiteX98" fmla="*/ 93345 w 407670"/>
                  <a:gd name="connsiteY98" fmla="*/ 83185 h 377189"/>
                  <a:gd name="connsiteX99" fmla="*/ 92075 w 407670"/>
                  <a:gd name="connsiteY99" fmla="*/ 87630 h 377189"/>
                  <a:gd name="connsiteX100" fmla="*/ 95250 w 407670"/>
                  <a:gd name="connsiteY100" fmla="*/ 92075 h 377189"/>
                  <a:gd name="connsiteX101" fmla="*/ 95885 w 407670"/>
                  <a:gd name="connsiteY101" fmla="*/ 97790 h 377189"/>
                  <a:gd name="connsiteX102" fmla="*/ 85090 w 407670"/>
                  <a:gd name="connsiteY102" fmla="*/ 96520 h 377189"/>
                  <a:gd name="connsiteX103" fmla="*/ 80645 w 407670"/>
                  <a:gd name="connsiteY103" fmla="*/ 98425 h 377189"/>
                  <a:gd name="connsiteX104" fmla="*/ 76200 w 407670"/>
                  <a:gd name="connsiteY104" fmla="*/ 97155 h 377189"/>
                  <a:gd name="connsiteX105" fmla="*/ 70485 w 407670"/>
                  <a:gd name="connsiteY105" fmla="*/ 98425 h 377189"/>
                  <a:gd name="connsiteX106" fmla="*/ 68580 w 407670"/>
                  <a:gd name="connsiteY106" fmla="*/ 96520 h 377189"/>
                  <a:gd name="connsiteX107" fmla="*/ 61595 w 407670"/>
                  <a:gd name="connsiteY107" fmla="*/ 102235 h 377189"/>
                  <a:gd name="connsiteX108" fmla="*/ 52705 w 407670"/>
                  <a:gd name="connsiteY108" fmla="*/ 90805 h 377189"/>
                  <a:gd name="connsiteX109" fmla="*/ 47625 w 407670"/>
                  <a:gd name="connsiteY109" fmla="*/ 88900 h 377189"/>
                  <a:gd name="connsiteX110" fmla="*/ 40005 w 407670"/>
                  <a:gd name="connsiteY110" fmla="*/ 90805 h 377189"/>
                  <a:gd name="connsiteX111" fmla="*/ 34290 w 407670"/>
                  <a:gd name="connsiteY111" fmla="*/ 96520 h 377189"/>
                  <a:gd name="connsiteX112" fmla="*/ 31115 w 407670"/>
                  <a:gd name="connsiteY112" fmla="*/ 94615 h 377189"/>
                  <a:gd name="connsiteX113" fmla="*/ 27305 w 407670"/>
                  <a:gd name="connsiteY113" fmla="*/ 97790 h 377189"/>
                  <a:gd name="connsiteX114" fmla="*/ 24130 w 407670"/>
                  <a:gd name="connsiteY114" fmla="*/ 95885 h 377189"/>
                  <a:gd name="connsiteX115" fmla="*/ 17780 w 407670"/>
                  <a:gd name="connsiteY115" fmla="*/ 96520 h 377189"/>
                  <a:gd name="connsiteX116" fmla="*/ 13970 w 407670"/>
                  <a:gd name="connsiteY116" fmla="*/ 100330 h 377189"/>
                  <a:gd name="connsiteX117" fmla="*/ 4445 w 407670"/>
                  <a:gd name="connsiteY117" fmla="*/ 100965 h 377189"/>
                  <a:gd name="connsiteX118" fmla="*/ 0 w 407670"/>
                  <a:gd name="connsiteY118" fmla="*/ 106045 h 377189"/>
                  <a:gd name="connsiteX119" fmla="*/ 2540 w 407670"/>
                  <a:gd name="connsiteY119" fmla="*/ 109855 h 377189"/>
                  <a:gd name="connsiteX120" fmla="*/ 8255 w 407670"/>
                  <a:gd name="connsiteY120" fmla="*/ 107950 h 377189"/>
                  <a:gd name="connsiteX121" fmla="*/ 13970 w 407670"/>
                  <a:gd name="connsiteY121" fmla="*/ 109855 h 377189"/>
                  <a:gd name="connsiteX122" fmla="*/ 15240 w 407670"/>
                  <a:gd name="connsiteY122" fmla="*/ 111760 h 377189"/>
                  <a:gd name="connsiteX123" fmla="*/ 9525 w 407670"/>
                  <a:gd name="connsiteY123" fmla="*/ 110490 h 377189"/>
                  <a:gd name="connsiteX124" fmla="*/ 6350 w 407670"/>
                  <a:gd name="connsiteY124" fmla="*/ 109855 h 377189"/>
                  <a:gd name="connsiteX125" fmla="*/ 8255 w 407670"/>
                  <a:gd name="connsiteY125" fmla="*/ 115570 h 377189"/>
                  <a:gd name="connsiteX126" fmla="*/ 10160 w 407670"/>
                  <a:gd name="connsiteY126" fmla="*/ 111125 h 377189"/>
                  <a:gd name="connsiteX127" fmla="*/ 13970 w 407670"/>
                  <a:gd name="connsiteY127" fmla="*/ 112395 h 377189"/>
                  <a:gd name="connsiteX128" fmla="*/ 14605 w 407670"/>
                  <a:gd name="connsiteY128" fmla="*/ 116205 h 377189"/>
                  <a:gd name="connsiteX129" fmla="*/ 10795 w 407670"/>
                  <a:gd name="connsiteY129" fmla="*/ 117475 h 377189"/>
                  <a:gd name="connsiteX130" fmla="*/ 5080 w 407670"/>
                  <a:gd name="connsiteY130" fmla="*/ 119380 h 377189"/>
                  <a:gd name="connsiteX131" fmla="*/ 5080 w 407670"/>
                  <a:gd name="connsiteY131" fmla="*/ 121285 h 377189"/>
                  <a:gd name="connsiteX132" fmla="*/ 10795 w 407670"/>
                  <a:gd name="connsiteY132" fmla="*/ 121285 h 377189"/>
                  <a:gd name="connsiteX133" fmla="*/ 13335 w 407670"/>
                  <a:gd name="connsiteY133" fmla="*/ 127635 h 377189"/>
                  <a:gd name="connsiteX134" fmla="*/ 12700 w 407670"/>
                  <a:gd name="connsiteY134" fmla="*/ 131445 h 377189"/>
                  <a:gd name="connsiteX135" fmla="*/ 19050 w 407670"/>
                  <a:gd name="connsiteY135" fmla="*/ 127000 h 377189"/>
                  <a:gd name="connsiteX136" fmla="*/ 23495 w 407670"/>
                  <a:gd name="connsiteY136" fmla="*/ 128270 h 377189"/>
                  <a:gd name="connsiteX137" fmla="*/ 27305 w 407670"/>
                  <a:gd name="connsiteY137" fmla="*/ 127635 h 377189"/>
                  <a:gd name="connsiteX138" fmla="*/ 37465 w 407670"/>
                  <a:gd name="connsiteY138" fmla="*/ 131445 h 377189"/>
                  <a:gd name="connsiteX139" fmla="*/ 39370 w 407670"/>
                  <a:gd name="connsiteY139" fmla="*/ 135255 h 377189"/>
                  <a:gd name="connsiteX140" fmla="*/ 43180 w 407670"/>
                  <a:gd name="connsiteY140" fmla="*/ 135255 h 377189"/>
                  <a:gd name="connsiteX141" fmla="*/ 50165 w 407670"/>
                  <a:gd name="connsiteY141" fmla="*/ 139700 h 377189"/>
                  <a:gd name="connsiteX142" fmla="*/ 55245 w 407670"/>
                  <a:gd name="connsiteY142" fmla="*/ 135255 h 377189"/>
                  <a:gd name="connsiteX143" fmla="*/ 58420 w 407670"/>
                  <a:gd name="connsiteY143" fmla="*/ 135890 h 377189"/>
                  <a:gd name="connsiteX144" fmla="*/ 57150 w 407670"/>
                  <a:gd name="connsiteY144" fmla="*/ 139700 h 377189"/>
                  <a:gd name="connsiteX145" fmla="*/ 59055 w 407670"/>
                  <a:gd name="connsiteY145" fmla="*/ 141605 h 377189"/>
                  <a:gd name="connsiteX146" fmla="*/ 64135 w 407670"/>
                  <a:gd name="connsiteY146" fmla="*/ 138430 h 377189"/>
                  <a:gd name="connsiteX147" fmla="*/ 67310 w 407670"/>
                  <a:gd name="connsiteY147" fmla="*/ 141605 h 377189"/>
                  <a:gd name="connsiteX148" fmla="*/ 64770 w 407670"/>
                  <a:gd name="connsiteY148" fmla="*/ 147955 h 377189"/>
                  <a:gd name="connsiteX149" fmla="*/ 67310 w 407670"/>
                  <a:gd name="connsiteY149" fmla="*/ 152400 h 377189"/>
                  <a:gd name="connsiteX150" fmla="*/ 71120 w 407670"/>
                  <a:gd name="connsiteY150" fmla="*/ 152400 h 377189"/>
                  <a:gd name="connsiteX151" fmla="*/ 76835 w 407670"/>
                  <a:gd name="connsiteY151" fmla="*/ 148590 h 377189"/>
                  <a:gd name="connsiteX152" fmla="*/ 83185 w 407670"/>
                  <a:gd name="connsiteY152" fmla="*/ 149225 h 377189"/>
                  <a:gd name="connsiteX153" fmla="*/ 86995 w 407670"/>
                  <a:gd name="connsiteY153" fmla="*/ 154940 h 377189"/>
                  <a:gd name="connsiteX154" fmla="*/ 81915 w 407670"/>
                  <a:gd name="connsiteY154" fmla="*/ 152400 h 377189"/>
                  <a:gd name="connsiteX155" fmla="*/ 76200 w 407670"/>
                  <a:gd name="connsiteY155" fmla="*/ 152400 h 377189"/>
                  <a:gd name="connsiteX156" fmla="*/ 72390 w 407670"/>
                  <a:gd name="connsiteY156" fmla="*/ 157480 h 377189"/>
                  <a:gd name="connsiteX157" fmla="*/ 75565 w 407670"/>
                  <a:gd name="connsiteY157" fmla="*/ 158750 h 377189"/>
                  <a:gd name="connsiteX158" fmla="*/ 76835 w 407670"/>
                  <a:gd name="connsiteY158" fmla="*/ 165100 h 377189"/>
                  <a:gd name="connsiteX159" fmla="*/ 74295 w 407670"/>
                  <a:gd name="connsiteY159" fmla="*/ 170180 h 377189"/>
                  <a:gd name="connsiteX160" fmla="*/ 75565 w 407670"/>
                  <a:gd name="connsiteY160" fmla="*/ 173990 h 377189"/>
                  <a:gd name="connsiteX161" fmla="*/ 80645 w 407670"/>
                  <a:gd name="connsiteY161" fmla="*/ 174625 h 377189"/>
                  <a:gd name="connsiteX162" fmla="*/ 88265 w 407670"/>
                  <a:gd name="connsiteY162" fmla="*/ 184150 h 377189"/>
                  <a:gd name="connsiteX163" fmla="*/ 95885 w 407670"/>
                  <a:gd name="connsiteY163" fmla="*/ 185420 h 377189"/>
                  <a:gd name="connsiteX164" fmla="*/ 103505 w 407670"/>
                  <a:gd name="connsiteY164" fmla="*/ 189865 h 377189"/>
                  <a:gd name="connsiteX165" fmla="*/ 103505 w 407670"/>
                  <a:gd name="connsiteY165" fmla="*/ 195580 h 377189"/>
                  <a:gd name="connsiteX166" fmla="*/ 106045 w 407670"/>
                  <a:gd name="connsiteY166" fmla="*/ 200025 h 377189"/>
                  <a:gd name="connsiteX167" fmla="*/ 103505 w 407670"/>
                  <a:gd name="connsiteY167" fmla="*/ 206375 h 377189"/>
                  <a:gd name="connsiteX168" fmla="*/ 102235 w 407670"/>
                  <a:gd name="connsiteY168" fmla="*/ 207010 h 377189"/>
                  <a:gd name="connsiteX169" fmla="*/ 100965 w 407670"/>
                  <a:gd name="connsiteY169" fmla="*/ 212725 h 377189"/>
                  <a:gd name="connsiteX170" fmla="*/ 106045 w 407670"/>
                  <a:gd name="connsiteY170" fmla="*/ 213995 h 377189"/>
                  <a:gd name="connsiteX171" fmla="*/ 115570 w 407670"/>
                  <a:gd name="connsiteY171" fmla="*/ 221615 h 377189"/>
                  <a:gd name="connsiteX172" fmla="*/ 123190 w 407670"/>
                  <a:gd name="connsiteY172" fmla="*/ 239395 h 377189"/>
                  <a:gd name="connsiteX173" fmla="*/ 114935 w 407670"/>
                  <a:gd name="connsiteY173" fmla="*/ 231775 h 377189"/>
                  <a:gd name="connsiteX174" fmla="*/ 113030 w 407670"/>
                  <a:gd name="connsiteY174" fmla="*/ 224155 h 377189"/>
                  <a:gd name="connsiteX175" fmla="*/ 106680 w 407670"/>
                  <a:gd name="connsiteY175" fmla="*/ 220980 h 377189"/>
                  <a:gd name="connsiteX176" fmla="*/ 103505 w 407670"/>
                  <a:gd name="connsiteY176" fmla="*/ 222885 h 377189"/>
                  <a:gd name="connsiteX177" fmla="*/ 100330 w 407670"/>
                  <a:gd name="connsiteY177" fmla="*/ 238760 h 377189"/>
                  <a:gd name="connsiteX178" fmla="*/ 100330 w 407670"/>
                  <a:gd name="connsiteY178" fmla="*/ 250190 h 377189"/>
                  <a:gd name="connsiteX179" fmla="*/ 105410 w 407670"/>
                  <a:gd name="connsiteY179" fmla="*/ 253365 h 377189"/>
                  <a:gd name="connsiteX180" fmla="*/ 101600 w 407670"/>
                  <a:gd name="connsiteY180" fmla="*/ 256540 h 377189"/>
                  <a:gd name="connsiteX181" fmla="*/ 99695 w 407670"/>
                  <a:gd name="connsiteY181" fmla="*/ 277495 h 377189"/>
                  <a:gd name="connsiteX182" fmla="*/ 93980 w 407670"/>
                  <a:gd name="connsiteY182" fmla="*/ 295910 h 377189"/>
                  <a:gd name="connsiteX183" fmla="*/ 86995 w 407670"/>
                  <a:gd name="connsiteY183" fmla="*/ 300355 h 377189"/>
                  <a:gd name="connsiteX184" fmla="*/ 92075 w 407670"/>
                  <a:gd name="connsiteY184" fmla="*/ 303530 h 377189"/>
                  <a:gd name="connsiteX185" fmla="*/ 92710 w 407670"/>
                  <a:gd name="connsiteY185" fmla="*/ 304800 h 377189"/>
                  <a:gd name="connsiteX186" fmla="*/ 96520 w 407670"/>
                  <a:gd name="connsiteY186" fmla="*/ 305435 h 377189"/>
                  <a:gd name="connsiteX187" fmla="*/ 97790 w 407670"/>
                  <a:gd name="connsiteY187" fmla="*/ 311785 h 377189"/>
                  <a:gd name="connsiteX188" fmla="*/ 97155 w 407670"/>
                  <a:gd name="connsiteY188" fmla="*/ 316865 h 377189"/>
                  <a:gd name="connsiteX189" fmla="*/ 106045 w 407670"/>
                  <a:gd name="connsiteY189" fmla="*/ 315595 h 377189"/>
                  <a:gd name="connsiteX190" fmla="*/ 118110 w 407670"/>
                  <a:gd name="connsiteY190" fmla="*/ 320675 h 377189"/>
                  <a:gd name="connsiteX191" fmla="*/ 123825 w 407670"/>
                  <a:gd name="connsiteY191" fmla="*/ 327025 h 377189"/>
                  <a:gd name="connsiteX192" fmla="*/ 130175 w 407670"/>
                  <a:gd name="connsiteY192" fmla="*/ 323850 h 377189"/>
                  <a:gd name="connsiteX193" fmla="*/ 137160 w 407670"/>
                  <a:gd name="connsiteY193" fmla="*/ 330835 h 377189"/>
                  <a:gd name="connsiteX194" fmla="*/ 145415 w 407670"/>
                  <a:gd name="connsiteY194" fmla="*/ 330835 h 377189"/>
                  <a:gd name="connsiteX195" fmla="*/ 149860 w 407670"/>
                  <a:gd name="connsiteY195" fmla="*/ 333375 h 377189"/>
                  <a:gd name="connsiteX196" fmla="*/ 154940 w 407670"/>
                  <a:gd name="connsiteY196" fmla="*/ 327660 h 377189"/>
                  <a:gd name="connsiteX197" fmla="*/ 168910 w 407670"/>
                  <a:gd name="connsiteY197" fmla="*/ 327025 h 377189"/>
                  <a:gd name="connsiteX198" fmla="*/ 173990 w 407670"/>
                  <a:gd name="connsiteY198" fmla="*/ 330200 h 377189"/>
                  <a:gd name="connsiteX199" fmla="*/ 182245 w 407670"/>
                  <a:gd name="connsiteY199" fmla="*/ 329565 h 377189"/>
                  <a:gd name="connsiteX200" fmla="*/ 191135 w 407670"/>
                  <a:gd name="connsiteY200" fmla="*/ 334645 h 377189"/>
                  <a:gd name="connsiteX201" fmla="*/ 205740 w 407670"/>
                  <a:gd name="connsiteY201" fmla="*/ 333375 h 377189"/>
                  <a:gd name="connsiteX202" fmla="*/ 215900 w 407670"/>
                  <a:gd name="connsiteY202" fmla="*/ 339725 h 377189"/>
                  <a:gd name="connsiteX203" fmla="*/ 219710 w 407670"/>
                  <a:gd name="connsiteY203" fmla="*/ 340995 h 377189"/>
                  <a:gd name="connsiteX204" fmla="*/ 219075 w 407670"/>
                  <a:gd name="connsiteY204" fmla="*/ 337820 h 377189"/>
                  <a:gd name="connsiteX205" fmla="*/ 216535 w 407670"/>
                  <a:gd name="connsiteY205" fmla="*/ 328930 h 377189"/>
                  <a:gd name="connsiteX206" fmla="*/ 219075 w 407670"/>
                  <a:gd name="connsiteY206" fmla="*/ 318135 h 377189"/>
                  <a:gd name="connsiteX207" fmla="*/ 219710 w 407670"/>
                  <a:gd name="connsiteY207" fmla="*/ 313055 h 377189"/>
                  <a:gd name="connsiteX208" fmla="*/ 226695 w 407670"/>
                  <a:gd name="connsiteY208" fmla="*/ 306705 h 377189"/>
                  <a:gd name="connsiteX209" fmla="*/ 237490 w 407670"/>
                  <a:gd name="connsiteY209" fmla="*/ 295275 h 377189"/>
                  <a:gd name="connsiteX210" fmla="*/ 241300 w 407670"/>
                  <a:gd name="connsiteY210" fmla="*/ 295275 h 377189"/>
                  <a:gd name="connsiteX211" fmla="*/ 245110 w 407670"/>
                  <a:gd name="connsiteY211" fmla="*/ 297815 h 377189"/>
                  <a:gd name="connsiteX212" fmla="*/ 252095 w 407670"/>
                  <a:gd name="connsiteY212" fmla="*/ 298450 h 377189"/>
                  <a:gd name="connsiteX213" fmla="*/ 259715 w 407670"/>
                  <a:gd name="connsiteY213" fmla="*/ 302895 h 377189"/>
                  <a:gd name="connsiteX214" fmla="*/ 264795 w 407670"/>
                  <a:gd name="connsiteY214" fmla="*/ 302895 h 377189"/>
                  <a:gd name="connsiteX215" fmla="*/ 269240 w 407670"/>
                  <a:gd name="connsiteY215" fmla="*/ 299085 h 377189"/>
                  <a:gd name="connsiteX216" fmla="*/ 273685 w 407670"/>
                  <a:gd name="connsiteY216" fmla="*/ 298450 h 377189"/>
                  <a:gd name="connsiteX217" fmla="*/ 292735 w 407670"/>
                  <a:gd name="connsiteY217" fmla="*/ 310515 h 377189"/>
                  <a:gd name="connsiteX218" fmla="*/ 297815 w 407670"/>
                  <a:gd name="connsiteY218" fmla="*/ 314960 h 377189"/>
                  <a:gd name="connsiteX219" fmla="*/ 311785 w 407670"/>
                  <a:gd name="connsiteY219" fmla="*/ 315595 h 377189"/>
                  <a:gd name="connsiteX220" fmla="*/ 317500 w 407670"/>
                  <a:gd name="connsiteY220" fmla="*/ 310515 h 377189"/>
                  <a:gd name="connsiteX221" fmla="*/ 316230 w 407670"/>
                  <a:gd name="connsiteY221" fmla="*/ 307340 h 377189"/>
                  <a:gd name="connsiteX222" fmla="*/ 321945 w 407670"/>
                  <a:gd name="connsiteY222" fmla="*/ 300355 h 377189"/>
                  <a:gd name="connsiteX223" fmla="*/ 341630 w 407670"/>
                  <a:gd name="connsiteY223" fmla="*/ 285750 h 377189"/>
                  <a:gd name="connsiteX224" fmla="*/ 342900 w 407670"/>
                  <a:gd name="connsiteY224" fmla="*/ 285750 h 377189"/>
                  <a:gd name="connsiteX225" fmla="*/ 340995 w 407670"/>
                  <a:gd name="connsiteY225" fmla="*/ 278765 h 377189"/>
                  <a:gd name="connsiteX226" fmla="*/ 344805 w 407670"/>
                  <a:gd name="connsiteY226" fmla="*/ 269240 h 377189"/>
                  <a:gd name="connsiteX227" fmla="*/ 335280 w 407670"/>
                  <a:gd name="connsiteY227" fmla="*/ 269240 h 377189"/>
                  <a:gd name="connsiteX228" fmla="*/ 325120 w 407670"/>
                  <a:gd name="connsiteY228" fmla="*/ 262255 h 377189"/>
                  <a:gd name="connsiteX229" fmla="*/ 323850 w 407670"/>
                  <a:gd name="connsiteY229" fmla="*/ 245745 h 377189"/>
                  <a:gd name="connsiteX230" fmla="*/ 316230 w 407670"/>
                  <a:gd name="connsiteY230" fmla="*/ 237490 h 377189"/>
                  <a:gd name="connsiteX231" fmla="*/ 320675 w 407670"/>
                  <a:gd name="connsiteY231" fmla="*/ 232410 h 377189"/>
                  <a:gd name="connsiteX232" fmla="*/ 327660 w 407670"/>
                  <a:gd name="connsiteY232" fmla="*/ 231775 h 377189"/>
                  <a:gd name="connsiteX233" fmla="*/ 329565 w 407670"/>
                  <a:gd name="connsiteY233" fmla="*/ 221615 h 377189"/>
                  <a:gd name="connsiteX234" fmla="*/ 323850 w 407670"/>
                  <a:gd name="connsiteY234" fmla="*/ 215900 h 377189"/>
                  <a:gd name="connsiteX235" fmla="*/ 323215 w 407670"/>
                  <a:gd name="connsiteY235" fmla="*/ 208280 h 377189"/>
                  <a:gd name="connsiteX236" fmla="*/ 329565 w 407670"/>
                  <a:gd name="connsiteY236" fmla="*/ 205740 h 377189"/>
                  <a:gd name="connsiteX237" fmla="*/ 329565 w 407670"/>
                  <a:gd name="connsiteY237" fmla="*/ 205740 h 377189"/>
                  <a:gd name="connsiteX238" fmla="*/ 329565 w 407670"/>
                  <a:gd name="connsiteY238" fmla="*/ 205740 h 377189"/>
                  <a:gd name="connsiteX239" fmla="*/ 394970 w 407670"/>
                  <a:gd name="connsiteY239" fmla="*/ 377190 h 377189"/>
                  <a:gd name="connsiteX240" fmla="*/ 385445 w 407670"/>
                  <a:gd name="connsiteY240" fmla="*/ 373380 h 377189"/>
                  <a:gd name="connsiteX241" fmla="*/ 383540 w 407670"/>
                  <a:gd name="connsiteY241" fmla="*/ 370840 h 377189"/>
                  <a:gd name="connsiteX242" fmla="*/ 385445 w 407670"/>
                  <a:gd name="connsiteY242" fmla="*/ 367665 h 377189"/>
                  <a:gd name="connsiteX243" fmla="*/ 387985 w 407670"/>
                  <a:gd name="connsiteY243" fmla="*/ 368300 h 377189"/>
                  <a:gd name="connsiteX244" fmla="*/ 386080 w 407670"/>
                  <a:gd name="connsiteY244" fmla="*/ 365760 h 377189"/>
                  <a:gd name="connsiteX245" fmla="*/ 384175 w 407670"/>
                  <a:gd name="connsiteY245" fmla="*/ 365760 h 377189"/>
                  <a:gd name="connsiteX246" fmla="*/ 384175 w 407670"/>
                  <a:gd name="connsiteY246" fmla="*/ 361315 h 377189"/>
                  <a:gd name="connsiteX247" fmla="*/ 379730 w 407670"/>
                  <a:gd name="connsiteY247" fmla="*/ 358775 h 377189"/>
                  <a:gd name="connsiteX248" fmla="*/ 377825 w 407670"/>
                  <a:gd name="connsiteY248" fmla="*/ 355600 h 377189"/>
                  <a:gd name="connsiteX249" fmla="*/ 380365 w 407670"/>
                  <a:gd name="connsiteY249" fmla="*/ 354330 h 377189"/>
                  <a:gd name="connsiteX250" fmla="*/ 380365 w 407670"/>
                  <a:gd name="connsiteY250" fmla="*/ 351155 h 377189"/>
                  <a:gd name="connsiteX251" fmla="*/ 375920 w 407670"/>
                  <a:gd name="connsiteY251" fmla="*/ 348615 h 377189"/>
                  <a:gd name="connsiteX252" fmla="*/ 374650 w 407670"/>
                  <a:gd name="connsiteY252" fmla="*/ 344170 h 377189"/>
                  <a:gd name="connsiteX253" fmla="*/ 378460 w 407670"/>
                  <a:gd name="connsiteY253" fmla="*/ 344170 h 377189"/>
                  <a:gd name="connsiteX254" fmla="*/ 379730 w 407670"/>
                  <a:gd name="connsiteY254" fmla="*/ 341630 h 377189"/>
                  <a:gd name="connsiteX255" fmla="*/ 375920 w 407670"/>
                  <a:gd name="connsiteY255" fmla="*/ 338455 h 377189"/>
                  <a:gd name="connsiteX256" fmla="*/ 380365 w 407670"/>
                  <a:gd name="connsiteY256" fmla="*/ 330835 h 377189"/>
                  <a:gd name="connsiteX257" fmla="*/ 389890 w 407670"/>
                  <a:gd name="connsiteY257" fmla="*/ 327660 h 377189"/>
                  <a:gd name="connsiteX258" fmla="*/ 393700 w 407670"/>
                  <a:gd name="connsiteY258" fmla="*/ 323850 h 377189"/>
                  <a:gd name="connsiteX259" fmla="*/ 397510 w 407670"/>
                  <a:gd name="connsiteY259" fmla="*/ 327660 h 377189"/>
                  <a:gd name="connsiteX260" fmla="*/ 400050 w 407670"/>
                  <a:gd name="connsiteY260" fmla="*/ 327660 h 377189"/>
                  <a:gd name="connsiteX261" fmla="*/ 400685 w 407670"/>
                  <a:gd name="connsiteY261" fmla="*/ 321945 h 377189"/>
                  <a:gd name="connsiteX262" fmla="*/ 398780 w 407670"/>
                  <a:gd name="connsiteY262" fmla="*/ 318135 h 377189"/>
                  <a:gd name="connsiteX263" fmla="*/ 400050 w 407670"/>
                  <a:gd name="connsiteY263" fmla="*/ 312420 h 377189"/>
                  <a:gd name="connsiteX264" fmla="*/ 403225 w 407670"/>
                  <a:gd name="connsiteY264" fmla="*/ 312420 h 377189"/>
                  <a:gd name="connsiteX265" fmla="*/ 405130 w 407670"/>
                  <a:gd name="connsiteY265" fmla="*/ 321310 h 377189"/>
                  <a:gd name="connsiteX266" fmla="*/ 404495 w 407670"/>
                  <a:gd name="connsiteY266" fmla="*/ 329565 h 377189"/>
                  <a:gd name="connsiteX267" fmla="*/ 407670 w 407670"/>
                  <a:gd name="connsiteY267" fmla="*/ 342265 h 377189"/>
                  <a:gd name="connsiteX268" fmla="*/ 403860 w 407670"/>
                  <a:gd name="connsiteY268" fmla="*/ 356870 h 377189"/>
                  <a:gd name="connsiteX269" fmla="*/ 403860 w 407670"/>
                  <a:gd name="connsiteY269" fmla="*/ 365125 h 377189"/>
                  <a:gd name="connsiteX270" fmla="*/ 400685 w 407670"/>
                  <a:gd name="connsiteY270" fmla="*/ 375285 h 377189"/>
                  <a:gd name="connsiteX271" fmla="*/ 394970 w 407670"/>
                  <a:gd name="connsiteY271" fmla="*/ 377190 h 377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Lst>
                <a:rect l="l" t="t" r="r" b="b"/>
                <a:pathLst>
                  <a:path w="407670" h="377189">
                    <a:moveTo>
                      <a:pt x="329565" y="205740"/>
                    </a:moveTo>
                    <a:lnTo>
                      <a:pt x="328295" y="200660"/>
                    </a:lnTo>
                    <a:lnTo>
                      <a:pt x="324485" y="197485"/>
                    </a:lnTo>
                    <a:lnTo>
                      <a:pt x="321945" y="189865"/>
                    </a:lnTo>
                    <a:lnTo>
                      <a:pt x="318770" y="184150"/>
                    </a:lnTo>
                    <a:lnTo>
                      <a:pt x="309245" y="183515"/>
                    </a:lnTo>
                    <a:lnTo>
                      <a:pt x="304800" y="187325"/>
                    </a:lnTo>
                    <a:lnTo>
                      <a:pt x="307975" y="194945"/>
                    </a:lnTo>
                    <a:lnTo>
                      <a:pt x="300355" y="198120"/>
                    </a:lnTo>
                    <a:lnTo>
                      <a:pt x="293370" y="197485"/>
                    </a:lnTo>
                    <a:lnTo>
                      <a:pt x="292735" y="192405"/>
                    </a:lnTo>
                    <a:lnTo>
                      <a:pt x="296545" y="190500"/>
                    </a:lnTo>
                    <a:lnTo>
                      <a:pt x="300355" y="190500"/>
                    </a:lnTo>
                    <a:lnTo>
                      <a:pt x="300355" y="184150"/>
                    </a:lnTo>
                    <a:lnTo>
                      <a:pt x="301625" y="174625"/>
                    </a:lnTo>
                    <a:lnTo>
                      <a:pt x="309880" y="161925"/>
                    </a:lnTo>
                    <a:lnTo>
                      <a:pt x="314325" y="160020"/>
                    </a:lnTo>
                    <a:lnTo>
                      <a:pt x="320675" y="152400"/>
                    </a:lnTo>
                    <a:lnTo>
                      <a:pt x="326390" y="149860"/>
                    </a:lnTo>
                    <a:lnTo>
                      <a:pt x="325120" y="144145"/>
                    </a:lnTo>
                    <a:lnTo>
                      <a:pt x="318770" y="140970"/>
                    </a:lnTo>
                    <a:lnTo>
                      <a:pt x="322580" y="135890"/>
                    </a:lnTo>
                    <a:lnTo>
                      <a:pt x="329565" y="135255"/>
                    </a:lnTo>
                    <a:lnTo>
                      <a:pt x="331470" y="139065"/>
                    </a:lnTo>
                    <a:lnTo>
                      <a:pt x="337185" y="139700"/>
                    </a:lnTo>
                    <a:lnTo>
                      <a:pt x="347345" y="136525"/>
                    </a:lnTo>
                    <a:lnTo>
                      <a:pt x="344170" y="130175"/>
                    </a:lnTo>
                    <a:lnTo>
                      <a:pt x="339090" y="127000"/>
                    </a:lnTo>
                    <a:lnTo>
                      <a:pt x="338455" y="118110"/>
                    </a:lnTo>
                    <a:lnTo>
                      <a:pt x="341630" y="107315"/>
                    </a:lnTo>
                    <a:lnTo>
                      <a:pt x="346075" y="103505"/>
                    </a:lnTo>
                    <a:lnTo>
                      <a:pt x="346075" y="99060"/>
                    </a:lnTo>
                    <a:lnTo>
                      <a:pt x="349250" y="89535"/>
                    </a:lnTo>
                    <a:lnTo>
                      <a:pt x="356235" y="82550"/>
                    </a:lnTo>
                    <a:lnTo>
                      <a:pt x="349885" y="78740"/>
                    </a:lnTo>
                    <a:lnTo>
                      <a:pt x="344170" y="78740"/>
                    </a:lnTo>
                    <a:lnTo>
                      <a:pt x="336550" y="75565"/>
                    </a:lnTo>
                    <a:lnTo>
                      <a:pt x="330835" y="77470"/>
                    </a:lnTo>
                    <a:lnTo>
                      <a:pt x="327025" y="76200"/>
                    </a:lnTo>
                    <a:lnTo>
                      <a:pt x="321945" y="76200"/>
                    </a:lnTo>
                    <a:lnTo>
                      <a:pt x="316865" y="78105"/>
                    </a:lnTo>
                    <a:lnTo>
                      <a:pt x="311785" y="73660"/>
                    </a:lnTo>
                    <a:lnTo>
                      <a:pt x="311785" y="69850"/>
                    </a:lnTo>
                    <a:lnTo>
                      <a:pt x="306070" y="65405"/>
                    </a:lnTo>
                    <a:lnTo>
                      <a:pt x="301625" y="66675"/>
                    </a:lnTo>
                    <a:lnTo>
                      <a:pt x="294005" y="65405"/>
                    </a:lnTo>
                    <a:lnTo>
                      <a:pt x="290195" y="59690"/>
                    </a:lnTo>
                    <a:lnTo>
                      <a:pt x="285750" y="59690"/>
                    </a:lnTo>
                    <a:lnTo>
                      <a:pt x="283210" y="61595"/>
                    </a:lnTo>
                    <a:lnTo>
                      <a:pt x="277495" y="57785"/>
                    </a:lnTo>
                    <a:lnTo>
                      <a:pt x="271145" y="57150"/>
                    </a:lnTo>
                    <a:lnTo>
                      <a:pt x="264160" y="48260"/>
                    </a:lnTo>
                    <a:lnTo>
                      <a:pt x="260350" y="47625"/>
                    </a:lnTo>
                    <a:lnTo>
                      <a:pt x="257810" y="44450"/>
                    </a:lnTo>
                    <a:lnTo>
                      <a:pt x="254000" y="44450"/>
                    </a:lnTo>
                    <a:lnTo>
                      <a:pt x="250825" y="46990"/>
                    </a:lnTo>
                    <a:lnTo>
                      <a:pt x="244475" y="43815"/>
                    </a:lnTo>
                    <a:lnTo>
                      <a:pt x="243840" y="35560"/>
                    </a:lnTo>
                    <a:lnTo>
                      <a:pt x="239395" y="33655"/>
                    </a:lnTo>
                    <a:lnTo>
                      <a:pt x="235585" y="30480"/>
                    </a:lnTo>
                    <a:lnTo>
                      <a:pt x="231775" y="30480"/>
                    </a:lnTo>
                    <a:lnTo>
                      <a:pt x="222250" y="20955"/>
                    </a:lnTo>
                    <a:lnTo>
                      <a:pt x="220980" y="15875"/>
                    </a:lnTo>
                    <a:lnTo>
                      <a:pt x="213995" y="13335"/>
                    </a:lnTo>
                    <a:lnTo>
                      <a:pt x="212725" y="2540"/>
                    </a:lnTo>
                    <a:lnTo>
                      <a:pt x="208915" y="0"/>
                    </a:lnTo>
                    <a:lnTo>
                      <a:pt x="208280" y="1905"/>
                    </a:lnTo>
                    <a:lnTo>
                      <a:pt x="197485" y="5715"/>
                    </a:lnTo>
                    <a:lnTo>
                      <a:pt x="194945" y="3810"/>
                    </a:lnTo>
                    <a:lnTo>
                      <a:pt x="186055" y="8890"/>
                    </a:lnTo>
                    <a:lnTo>
                      <a:pt x="184150" y="15240"/>
                    </a:lnTo>
                    <a:lnTo>
                      <a:pt x="185420" y="22860"/>
                    </a:lnTo>
                    <a:lnTo>
                      <a:pt x="183515" y="34290"/>
                    </a:lnTo>
                    <a:lnTo>
                      <a:pt x="174625" y="43180"/>
                    </a:lnTo>
                    <a:lnTo>
                      <a:pt x="174625" y="46990"/>
                    </a:lnTo>
                    <a:lnTo>
                      <a:pt x="164465" y="49530"/>
                    </a:lnTo>
                    <a:lnTo>
                      <a:pt x="159385" y="49530"/>
                    </a:lnTo>
                    <a:lnTo>
                      <a:pt x="153670" y="47625"/>
                    </a:lnTo>
                    <a:lnTo>
                      <a:pt x="141605" y="53975"/>
                    </a:lnTo>
                    <a:lnTo>
                      <a:pt x="139065" y="59690"/>
                    </a:lnTo>
                    <a:lnTo>
                      <a:pt x="140970" y="63500"/>
                    </a:lnTo>
                    <a:lnTo>
                      <a:pt x="146685" y="65405"/>
                    </a:lnTo>
                    <a:lnTo>
                      <a:pt x="139065" y="70485"/>
                    </a:lnTo>
                    <a:lnTo>
                      <a:pt x="130175" y="72390"/>
                    </a:lnTo>
                    <a:lnTo>
                      <a:pt x="118110" y="70485"/>
                    </a:lnTo>
                    <a:lnTo>
                      <a:pt x="112395" y="67945"/>
                    </a:lnTo>
                    <a:lnTo>
                      <a:pt x="107950" y="70485"/>
                    </a:lnTo>
                    <a:lnTo>
                      <a:pt x="106045" y="66040"/>
                    </a:lnTo>
                    <a:lnTo>
                      <a:pt x="102235" y="62865"/>
                    </a:lnTo>
                    <a:lnTo>
                      <a:pt x="104140" y="57785"/>
                    </a:lnTo>
                    <a:lnTo>
                      <a:pt x="99060" y="55245"/>
                    </a:lnTo>
                    <a:lnTo>
                      <a:pt x="93980" y="57150"/>
                    </a:lnTo>
                    <a:lnTo>
                      <a:pt x="86360" y="57150"/>
                    </a:lnTo>
                    <a:lnTo>
                      <a:pt x="83185" y="55880"/>
                    </a:lnTo>
                    <a:lnTo>
                      <a:pt x="85090" y="62865"/>
                    </a:lnTo>
                    <a:lnTo>
                      <a:pt x="83820" y="66040"/>
                    </a:lnTo>
                    <a:lnTo>
                      <a:pt x="93980" y="75565"/>
                    </a:lnTo>
                    <a:lnTo>
                      <a:pt x="92075" y="78740"/>
                    </a:lnTo>
                    <a:lnTo>
                      <a:pt x="93345" y="83185"/>
                    </a:lnTo>
                    <a:lnTo>
                      <a:pt x="92075" y="87630"/>
                    </a:lnTo>
                    <a:lnTo>
                      <a:pt x="95250" y="92075"/>
                    </a:lnTo>
                    <a:lnTo>
                      <a:pt x="95885" y="97790"/>
                    </a:lnTo>
                    <a:lnTo>
                      <a:pt x="85090" y="96520"/>
                    </a:lnTo>
                    <a:lnTo>
                      <a:pt x="80645" y="98425"/>
                    </a:lnTo>
                    <a:lnTo>
                      <a:pt x="76200" y="97155"/>
                    </a:lnTo>
                    <a:lnTo>
                      <a:pt x="70485" y="98425"/>
                    </a:lnTo>
                    <a:lnTo>
                      <a:pt x="68580" y="96520"/>
                    </a:lnTo>
                    <a:lnTo>
                      <a:pt x="61595" y="102235"/>
                    </a:lnTo>
                    <a:lnTo>
                      <a:pt x="52705" y="90805"/>
                    </a:lnTo>
                    <a:lnTo>
                      <a:pt x="47625" y="88900"/>
                    </a:lnTo>
                    <a:lnTo>
                      <a:pt x="40005" y="90805"/>
                    </a:lnTo>
                    <a:lnTo>
                      <a:pt x="34290" y="96520"/>
                    </a:lnTo>
                    <a:lnTo>
                      <a:pt x="31115" y="94615"/>
                    </a:lnTo>
                    <a:lnTo>
                      <a:pt x="27305" y="97790"/>
                    </a:lnTo>
                    <a:lnTo>
                      <a:pt x="24130" y="95885"/>
                    </a:lnTo>
                    <a:lnTo>
                      <a:pt x="17780" y="96520"/>
                    </a:lnTo>
                    <a:lnTo>
                      <a:pt x="13970" y="100330"/>
                    </a:lnTo>
                    <a:lnTo>
                      <a:pt x="4445" y="100965"/>
                    </a:lnTo>
                    <a:lnTo>
                      <a:pt x="0" y="106045"/>
                    </a:lnTo>
                    <a:lnTo>
                      <a:pt x="2540" y="109855"/>
                    </a:lnTo>
                    <a:lnTo>
                      <a:pt x="8255" y="107950"/>
                    </a:lnTo>
                    <a:lnTo>
                      <a:pt x="13970" y="109855"/>
                    </a:lnTo>
                    <a:lnTo>
                      <a:pt x="15240" y="111760"/>
                    </a:lnTo>
                    <a:lnTo>
                      <a:pt x="9525" y="110490"/>
                    </a:lnTo>
                    <a:lnTo>
                      <a:pt x="6350" y="109855"/>
                    </a:lnTo>
                    <a:lnTo>
                      <a:pt x="8255" y="115570"/>
                    </a:lnTo>
                    <a:lnTo>
                      <a:pt x="10160" y="111125"/>
                    </a:lnTo>
                    <a:lnTo>
                      <a:pt x="13970" y="112395"/>
                    </a:lnTo>
                    <a:lnTo>
                      <a:pt x="14605" y="116205"/>
                    </a:lnTo>
                    <a:lnTo>
                      <a:pt x="10795" y="117475"/>
                    </a:lnTo>
                    <a:lnTo>
                      <a:pt x="5080" y="119380"/>
                    </a:lnTo>
                    <a:lnTo>
                      <a:pt x="5080" y="121285"/>
                    </a:lnTo>
                    <a:lnTo>
                      <a:pt x="10795" y="121285"/>
                    </a:lnTo>
                    <a:lnTo>
                      <a:pt x="13335" y="127635"/>
                    </a:lnTo>
                    <a:lnTo>
                      <a:pt x="12700" y="131445"/>
                    </a:lnTo>
                    <a:lnTo>
                      <a:pt x="19050" y="127000"/>
                    </a:lnTo>
                    <a:lnTo>
                      <a:pt x="23495" y="128270"/>
                    </a:lnTo>
                    <a:lnTo>
                      <a:pt x="27305" y="127635"/>
                    </a:lnTo>
                    <a:lnTo>
                      <a:pt x="37465" y="131445"/>
                    </a:lnTo>
                    <a:lnTo>
                      <a:pt x="39370" y="135255"/>
                    </a:lnTo>
                    <a:lnTo>
                      <a:pt x="43180" y="135255"/>
                    </a:lnTo>
                    <a:lnTo>
                      <a:pt x="50165" y="139700"/>
                    </a:lnTo>
                    <a:lnTo>
                      <a:pt x="55245" y="135255"/>
                    </a:lnTo>
                    <a:lnTo>
                      <a:pt x="58420" y="135890"/>
                    </a:lnTo>
                    <a:lnTo>
                      <a:pt x="57150" y="139700"/>
                    </a:lnTo>
                    <a:lnTo>
                      <a:pt x="59055" y="141605"/>
                    </a:lnTo>
                    <a:lnTo>
                      <a:pt x="64135" y="138430"/>
                    </a:lnTo>
                    <a:lnTo>
                      <a:pt x="67310" y="141605"/>
                    </a:lnTo>
                    <a:lnTo>
                      <a:pt x="64770" y="147955"/>
                    </a:lnTo>
                    <a:lnTo>
                      <a:pt x="67310" y="152400"/>
                    </a:lnTo>
                    <a:lnTo>
                      <a:pt x="71120" y="152400"/>
                    </a:lnTo>
                    <a:lnTo>
                      <a:pt x="76835" y="148590"/>
                    </a:lnTo>
                    <a:lnTo>
                      <a:pt x="83185" y="149225"/>
                    </a:lnTo>
                    <a:lnTo>
                      <a:pt x="86995" y="154940"/>
                    </a:lnTo>
                    <a:lnTo>
                      <a:pt x="81915" y="152400"/>
                    </a:lnTo>
                    <a:lnTo>
                      <a:pt x="76200" y="152400"/>
                    </a:lnTo>
                    <a:lnTo>
                      <a:pt x="72390" y="157480"/>
                    </a:lnTo>
                    <a:lnTo>
                      <a:pt x="75565" y="158750"/>
                    </a:lnTo>
                    <a:lnTo>
                      <a:pt x="76835" y="165100"/>
                    </a:lnTo>
                    <a:lnTo>
                      <a:pt x="74295" y="170180"/>
                    </a:lnTo>
                    <a:lnTo>
                      <a:pt x="75565" y="173990"/>
                    </a:lnTo>
                    <a:lnTo>
                      <a:pt x="80645" y="174625"/>
                    </a:lnTo>
                    <a:lnTo>
                      <a:pt x="88265" y="184150"/>
                    </a:lnTo>
                    <a:lnTo>
                      <a:pt x="95885" y="185420"/>
                    </a:lnTo>
                    <a:lnTo>
                      <a:pt x="103505" y="189865"/>
                    </a:lnTo>
                    <a:lnTo>
                      <a:pt x="103505" y="195580"/>
                    </a:lnTo>
                    <a:lnTo>
                      <a:pt x="106045" y="200025"/>
                    </a:lnTo>
                    <a:lnTo>
                      <a:pt x="103505" y="206375"/>
                    </a:lnTo>
                    <a:lnTo>
                      <a:pt x="102235" y="207010"/>
                    </a:lnTo>
                    <a:lnTo>
                      <a:pt x="100965" y="212725"/>
                    </a:lnTo>
                    <a:lnTo>
                      <a:pt x="106045" y="213995"/>
                    </a:lnTo>
                    <a:lnTo>
                      <a:pt x="115570" y="221615"/>
                    </a:lnTo>
                    <a:lnTo>
                      <a:pt x="123190" y="239395"/>
                    </a:lnTo>
                    <a:lnTo>
                      <a:pt x="114935" y="231775"/>
                    </a:lnTo>
                    <a:lnTo>
                      <a:pt x="113030" y="224155"/>
                    </a:lnTo>
                    <a:lnTo>
                      <a:pt x="106680" y="220980"/>
                    </a:lnTo>
                    <a:lnTo>
                      <a:pt x="103505" y="222885"/>
                    </a:lnTo>
                    <a:lnTo>
                      <a:pt x="100330" y="238760"/>
                    </a:lnTo>
                    <a:lnTo>
                      <a:pt x="100330" y="250190"/>
                    </a:lnTo>
                    <a:lnTo>
                      <a:pt x="105410" y="253365"/>
                    </a:lnTo>
                    <a:lnTo>
                      <a:pt x="101600" y="256540"/>
                    </a:lnTo>
                    <a:lnTo>
                      <a:pt x="99695" y="277495"/>
                    </a:lnTo>
                    <a:lnTo>
                      <a:pt x="93980" y="295910"/>
                    </a:lnTo>
                    <a:lnTo>
                      <a:pt x="86995" y="300355"/>
                    </a:lnTo>
                    <a:lnTo>
                      <a:pt x="92075" y="303530"/>
                    </a:lnTo>
                    <a:lnTo>
                      <a:pt x="92710" y="304800"/>
                    </a:lnTo>
                    <a:lnTo>
                      <a:pt x="96520" y="305435"/>
                    </a:lnTo>
                    <a:lnTo>
                      <a:pt x="97790" y="311785"/>
                    </a:lnTo>
                    <a:lnTo>
                      <a:pt x="97155" y="316865"/>
                    </a:lnTo>
                    <a:lnTo>
                      <a:pt x="106045" y="315595"/>
                    </a:lnTo>
                    <a:lnTo>
                      <a:pt x="118110" y="320675"/>
                    </a:lnTo>
                    <a:lnTo>
                      <a:pt x="123825" y="327025"/>
                    </a:lnTo>
                    <a:lnTo>
                      <a:pt x="130175" y="323850"/>
                    </a:lnTo>
                    <a:lnTo>
                      <a:pt x="137160" y="330835"/>
                    </a:lnTo>
                    <a:lnTo>
                      <a:pt x="145415" y="330835"/>
                    </a:lnTo>
                    <a:lnTo>
                      <a:pt x="149860" y="333375"/>
                    </a:lnTo>
                    <a:lnTo>
                      <a:pt x="154940" y="327660"/>
                    </a:lnTo>
                    <a:lnTo>
                      <a:pt x="168910" y="327025"/>
                    </a:lnTo>
                    <a:lnTo>
                      <a:pt x="173990" y="330200"/>
                    </a:lnTo>
                    <a:lnTo>
                      <a:pt x="182245" y="329565"/>
                    </a:lnTo>
                    <a:lnTo>
                      <a:pt x="191135" y="334645"/>
                    </a:lnTo>
                    <a:lnTo>
                      <a:pt x="205740" y="333375"/>
                    </a:lnTo>
                    <a:lnTo>
                      <a:pt x="215900" y="339725"/>
                    </a:lnTo>
                    <a:lnTo>
                      <a:pt x="219710" y="340995"/>
                    </a:lnTo>
                    <a:lnTo>
                      <a:pt x="219075" y="337820"/>
                    </a:lnTo>
                    <a:lnTo>
                      <a:pt x="216535" y="328930"/>
                    </a:lnTo>
                    <a:lnTo>
                      <a:pt x="219075" y="318135"/>
                    </a:lnTo>
                    <a:lnTo>
                      <a:pt x="219710" y="313055"/>
                    </a:lnTo>
                    <a:lnTo>
                      <a:pt x="226695" y="306705"/>
                    </a:lnTo>
                    <a:lnTo>
                      <a:pt x="237490" y="295275"/>
                    </a:lnTo>
                    <a:lnTo>
                      <a:pt x="241300" y="295275"/>
                    </a:lnTo>
                    <a:lnTo>
                      <a:pt x="245110" y="297815"/>
                    </a:lnTo>
                    <a:lnTo>
                      <a:pt x="252095" y="298450"/>
                    </a:lnTo>
                    <a:lnTo>
                      <a:pt x="259715" y="302895"/>
                    </a:lnTo>
                    <a:lnTo>
                      <a:pt x="264795" y="302895"/>
                    </a:lnTo>
                    <a:lnTo>
                      <a:pt x="269240" y="299085"/>
                    </a:lnTo>
                    <a:lnTo>
                      <a:pt x="273685" y="298450"/>
                    </a:lnTo>
                    <a:lnTo>
                      <a:pt x="292735" y="310515"/>
                    </a:lnTo>
                    <a:lnTo>
                      <a:pt x="297815" y="314960"/>
                    </a:lnTo>
                    <a:lnTo>
                      <a:pt x="311785" y="315595"/>
                    </a:lnTo>
                    <a:lnTo>
                      <a:pt x="317500" y="310515"/>
                    </a:lnTo>
                    <a:lnTo>
                      <a:pt x="316230" y="307340"/>
                    </a:lnTo>
                    <a:lnTo>
                      <a:pt x="321945" y="300355"/>
                    </a:lnTo>
                    <a:lnTo>
                      <a:pt x="341630" y="285750"/>
                    </a:lnTo>
                    <a:lnTo>
                      <a:pt x="342900" y="285750"/>
                    </a:lnTo>
                    <a:lnTo>
                      <a:pt x="340995" y="278765"/>
                    </a:lnTo>
                    <a:lnTo>
                      <a:pt x="344805" y="269240"/>
                    </a:lnTo>
                    <a:lnTo>
                      <a:pt x="335280" y="269240"/>
                    </a:lnTo>
                    <a:lnTo>
                      <a:pt x="325120" y="262255"/>
                    </a:lnTo>
                    <a:lnTo>
                      <a:pt x="323850" y="245745"/>
                    </a:lnTo>
                    <a:lnTo>
                      <a:pt x="316230" y="237490"/>
                    </a:lnTo>
                    <a:lnTo>
                      <a:pt x="320675" y="232410"/>
                    </a:lnTo>
                    <a:lnTo>
                      <a:pt x="327660" y="231775"/>
                    </a:lnTo>
                    <a:lnTo>
                      <a:pt x="329565" y="221615"/>
                    </a:lnTo>
                    <a:lnTo>
                      <a:pt x="323850" y="215900"/>
                    </a:lnTo>
                    <a:lnTo>
                      <a:pt x="323215" y="208280"/>
                    </a:lnTo>
                    <a:lnTo>
                      <a:pt x="329565" y="205740"/>
                    </a:lnTo>
                    <a:lnTo>
                      <a:pt x="329565" y="205740"/>
                    </a:lnTo>
                    <a:lnTo>
                      <a:pt x="329565" y="205740"/>
                    </a:lnTo>
                    <a:close/>
                    <a:moveTo>
                      <a:pt x="394970" y="377190"/>
                    </a:moveTo>
                    <a:lnTo>
                      <a:pt x="385445" y="373380"/>
                    </a:lnTo>
                    <a:lnTo>
                      <a:pt x="383540" y="370840"/>
                    </a:lnTo>
                    <a:lnTo>
                      <a:pt x="385445" y="367665"/>
                    </a:lnTo>
                    <a:lnTo>
                      <a:pt x="387985" y="368300"/>
                    </a:lnTo>
                    <a:lnTo>
                      <a:pt x="386080" y="365760"/>
                    </a:lnTo>
                    <a:lnTo>
                      <a:pt x="384175" y="365760"/>
                    </a:lnTo>
                    <a:lnTo>
                      <a:pt x="384175" y="361315"/>
                    </a:lnTo>
                    <a:lnTo>
                      <a:pt x="379730" y="358775"/>
                    </a:lnTo>
                    <a:lnTo>
                      <a:pt x="377825" y="355600"/>
                    </a:lnTo>
                    <a:lnTo>
                      <a:pt x="380365" y="354330"/>
                    </a:lnTo>
                    <a:lnTo>
                      <a:pt x="380365" y="351155"/>
                    </a:lnTo>
                    <a:lnTo>
                      <a:pt x="375920" y="348615"/>
                    </a:lnTo>
                    <a:lnTo>
                      <a:pt x="374650" y="344170"/>
                    </a:lnTo>
                    <a:lnTo>
                      <a:pt x="378460" y="344170"/>
                    </a:lnTo>
                    <a:lnTo>
                      <a:pt x="379730" y="341630"/>
                    </a:lnTo>
                    <a:lnTo>
                      <a:pt x="375920" y="338455"/>
                    </a:lnTo>
                    <a:lnTo>
                      <a:pt x="380365" y="330835"/>
                    </a:lnTo>
                    <a:lnTo>
                      <a:pt x="389890" y="327660"/>
                    </a:lnTo>
                    <a:lnTo>
                      <a:pt x="393700" y="323850"/>
                    </a:lnTo>
                    <a:lnTo>
                      <a:pt x="397510" y="327660"/>
                    </a:lnTo>
                    <a:lnTo>
                      <a:pt x="400050" y="327660"/>
                    </a:lnTo>
                    <a:lnTo>
                      <a:pt x="400685" y="321945"/>
                    </a:lnTo>
                    <a:lnTo>
                      <a:pt x="398780" y="318135"/>
                    </a:lnTo>
                    <a:lnTo>
                      <a:pt x="400050" y="312420"/>
                    </a:lnTo>
                    <a:lnTo>
                      <a:pt x="403225" y="312420"/>
                    </a:lnTo>
                    <a:lnTo>
                      <a:pt x="405130" y="321310"/>
                    </a:lnTo>
                    <a:lnTo>
                      <a:pt x="404495" y="329565"/>
                    </a:lnTo>
                    <a:lnTo>
                      <a:pt x="407670" y="342265"/>
                    </a:lnTo>
                    <a:lnTo>
                      <a:pt x="403860" y="356870"/>
                    </a:lnTo>
                    <a:lnTo>
                      <a:pt x="403860" y="365125"/>
                    </a:lnTo>
                    <a:lnTo>
                      <a:pt x="400685" y="375285"/>
                    </a:lnTo>
                    <a:lnTo>
                      <a:pt x="394970" y="37719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48" name="Freeform 37">
                <a:extLst>
                  <a:ext uri="{FF2B5EF4-FFF2-40B4-BE49-F238E27FC236}">
                    <a16:creationId xmlns:a16="http://schemas.microsoft.com/office/drawing/2014/main" id="{34F7D3FA-C267-1876-A996-5E2B0EE7716E}"/>
                  </a:ext>
                </a:extLst>
              </p:cNvPr>
              <p:cNvSpPr/>
              <p:nvPr/>
            </p:nvSpPr>
            <p:spPr>
              <a:xfrm>
                <a:off x="9714060" y="6096970"/>
                <a:ext cx="32097" cy="34236"/>
              </a:xfrm>
              <a:custGeom>
                <a:avLst/>
                <a:gdLst>
                  <a:gd name="connsiteX0" fmla="*/ 0 w 9525"/>
                  <a:gd name="connsiteY0" fmla="*/ 0 h 10160"/>
                  <a:gd name="connsiteX1" fmla="*/ 0 w 9525"/>
                  <a:gd name="connsiteY1" fmla="*/ 4445 h 10160"/>
                  <a:gd name="connsiteX2" fmla="*/ 6350 w 9525"/>
                  <a:gd name="connsiteY2" fmla="*/ 10160 h 10160"/>
                  <a:gd name="connsiteX3" fmla="*/ 9525 w 9525"/>
                  <a:gd name="connsiteY3" fmla="*/ 6350 h 10160"/>
                  <a:gd name="connsiteX4" fmla="*/ 9525 w 9525"/>
                  <a:gd name="connsiteY4" fmla="*/ 1905 h 10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10160">
                    <a:moveTo>
                      <a:pt x="0" y="0"/>
                    </a:moveTo>
                    <a:lnTo>
                      <a:pt x="0" y="4445"/>
                    </a:lnTo>
                    <a:lnTo>
                      <a:pt x="6350" y="10160"/>
                    </a:lnTo>
                    <a:lnTo>
                      <a:pt x="9525" y="6350"/>
                    </a:lnTo>
                    <a:lnTo>
                      <a:pt x="9525" y="190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49" name="Freeform 38">
                <a:extLst>
                  <a:ext uri="{FF2B5EF4-FFF2-40B4-BE49-F238E27FC236}">
                    <a16:creationId xmlns:a16="http://schemas.microsoft.com/office/drawing/2014/main" id="{8350E023-82C5-7E27-E4A5-3256EC8C9D84}"/>
                  </a:ext>
                </a:extLst>
              </p:cNvPr>
              <p:cNvSpPr/>
              <p:nvPr/>
            </p:nvSpPr>
            <p:spPr>
              <a:xfrm>
                <a:off x="8907353" y="4663306"/>
                <a:ext cx="1208986" cy="1354492"/>
              </a:xfrm>
              <a:custGeom>
                <a:avLst/>
                <a:gdLst>
                  <a:gd name="connsiteX0" fmla="*/ 26670 w 358775"/>
                  <a:gd name="connsiteY0" fmla="*/ 128270 h 401955"/>
                  <a:gd name="connsiteX1" fmla="*/ 24765 w 358775"/>
                  <a:gd name="connsiteY1" fmla="*/ 121285 h 401955"/>
                  <a:gd name="connsiteX2" fmla="*/ 28575 w 358775"/>
                  <a:gd name="connsiteY2" fmla="*/ 111760 h 401955"/>
                  <a:gd name="connsiteX3" fmla="*/ 19050 w 358775"/>
                  <a:gd name="connsiteY3" fmla="*/ 111760 h 401955"/>
                  <a:gd name="connsiteX4" fmla="*/ 8890 w 358775"/>
                  <a:gd name="connsiteY4" fmla="*/ 104775 h 401955"/>
                  <a:gd name="connsiteX5" fmla="*/ 7620 w 358775"/>
                  <a:gd name="connsiteY5" fmla="*/ 88265 h 401955"/>
                  <a:gd name="connsiteX6" fmla="*/ 0 w 358775"/>
                  <a:gd name="connsiteY6" fmla="*/ 80010 h 401955"/>
                  <a:gd name="connsiteX7" fmla="*/ 4445 w 358775"/>
                  <a:gd name="connsiteY7" fmla="*/ 74930 h 401955"/>
                  <a:gd name="connsiteX8" fmla="*/ 11430 w 358775"/>
                  <a:gd name="connsiteY8" fmla="*/ 74295 h 401955"/>
                  <a:gd name="connsiteX9" fmla="*/ 13335 w 358775"/>
                  <a:gd name="connsiteY9" fmla="*/ 64135 h 401955"/>
                  <a:gd name="connsiteX10" fmla="*/ 7620 w 358775"/>
                  <a:gd name="connsiteY10" fmla="*/ 58420 h 401955"/>
                  <a:gd name="connsiteX11" fmla="*/ 6985 w 358775"/>
                  <a:gd name="connsiteY11" fmla="*/ 50800 h 401955"/>
                  <a:gd name="connsiteX12" fmla="*/ 9525 w 358775"/>
                  <a:gd name="connsiteY12" fmla="*/ 47625 h 401955"/>
                  <a:gd name="connsiteX13" fmla="*/ 16510 w 358775"/>
                  <a:gd name="connsiteY13" fmla="*/ 50165 h 401955"/>
                  <a:gd name="connsiteX14" fmla="*/ 28575 w 358775"/>
                  <a:gd name="connsiteY14" fmla="*/ 41275 h 401955"/>
                  <a:gd name="connsiteX15" fmla="*/ 36830 w 358775"/>
                  <a:gd name="connsiteY15" fmla="*/ 45085 h 401955"/>
                  <a:gd name="connsiteX16" fmla="*/ 48260 w 358775"/>
                  <a:gd name="connsiteY16" fmla="*/ 26035 h 401955"/>
                  <a:gd name="connsiteX17" fmla="*/ 55245 w 358775"/>
                  <a:gd name="connsiteY17" fmla="*/ 30480 h 401955"/>
                  <a:gd name="connsiteX18" fmla="*/ 54610 w 358775"/>
                  <a:gd name="connsiteY18" fmla="*/ 37465 h 401955"/>
                  <a:gd name="connsiteX19" fmla="*/ 64770 w 358775"/>
                  <a:gd name="connsiteY19" fmla="*/ 42545 h 401955"/>
                  <a:gd name="connsiteX20" fmla="*/ 67945 w 358775"/>
                  <a:gd name="connsiteY20" fmla="*/ 48895 h 401955"/>
                  <a:gd name="connsiteX21" fmla="*/ 74295 w 358775"/>
                  <a:gd name="connsiteY21" fmla="*/ 37465 h 401955"/>
                  <a:gd name="connsiteX22" fmla="*/ 74295 w 358775"/>
                  <a:gd name="connsiteY22" fmla="*/ 29210 h 401955"/>
                  <a:gd name="connsiteX23" fmla="*/ 87630 w 358775"/>
                  <a:gd name="connsiteY23" fmla="*/ 33020 h 401955"/>
                  <a:gd name="connsiteX24" fmla="*/ 93345 w 358775"/>
                  <a:gd name="connsiteY24" fmla="*/ 32385 h 401955"/>
                  <a:gd name="connsiteX25" fmla="*/ 98425 w 358775"/>
                  <a:gd name="connsiteY25" fmla="*/ 36830 h 401955"/>
                  <a:gd name="connsiteX26" fmla="*/ 99695 w 358775"/>
                  <a:gd name="connsiteY26" fmla="*/ 25400 h 401955"/>
                  <a:gd name="connsiteX27" fmla="*/ 111760 w 358775"/>
                  <a:gd name="connsiteY27" fmla="*/ 22860 h 401955"/>
                  <a:gd name="connsiteX28" fmla="*/ 108585 w 358775"/>
                  <a:gd name="connsiteY28" fmla="*/ 12700 h 401955"/>
                  <a:gd name="connsiteX29" fmla="*/ 114935 w 358775"/>
                  <a:gd name="connsiteY29" fmla="*/ 5080 h 401955"/>
                  <a:gd name="connsiteX30" fmla="*/ 125095 w 358775"/>
                  <a:gd name="connsiteY30" fmla="*/ 9525 h 401955"/>
                  <a:gd name="connsiteX31" fmla="*/ 141605 w 358775"/>
                  <a:gd name="connsiteY31" fmla="*/ 0 h 401955"/>
                  <a:gd name="connsiteX32" fmla="*/ 148590 w 358775"/>
                  <a:gd name="connsiteY32" fmla="*/ 1905 h 401955"/>
                  <a:gd name="connsiteX33" fmla="*/ 159385 w 358775"/>
                  <a:gd name="connsiteY33" fmla="*/ 1270 h 401955"/>
                  <a:gd name="connsiteX34" fmla="*/ 158750 w 358775"/>
                  <a:gd name="connsiteY34" fmla="*/ 7620 h 401955"/>
                  <a:gd name="connsiteX35" fmla="*/ 173990 w 358775"/>
                  <a:gd name="connsiteY35" fmla="*/ 16510 h 401955"/>
                  <a:gd name="connsiteX36" fmla="*/ 193040 w 358775"/>
                  <a:gd name="connsiteY36" fmla="*/ 20320 h 401955"/>
                  <a:gd name="connsiteX37" fmla="*/ 203200 w 358775"/>
                  <a:gd name="connsiteY37" fmla="*/ 19685 h 401955"/>
                  <a:gd name="connsiteX38" fmla="*/ 207645 w 358775"/>
                  <a:gd name="connsiteY38" fmla="*/ 23495 h 401955"/>
                  <a:gd name="connsiteX39" fmla="*/ 200660 w 358775"/>
                  <a:gd name="connsiteY39" fmla="*/ 33655 h 401955"/>
                  <a:gd name="connsiteX40" fmla="*/ 203200 w 358775"/>
                  <a:gd name="connsiteY40" fmla="*/ 38735 h 401955"/>
                  <a:gd name="connsiteX41" fmla="*/ 199390 w 358775"/>
                  <a:gd name="connsiteY41" fmla="*/ 45085 h 401955"/>
                  <a:gd name="connsiteX42" fmla="*/ 200660 w 358775"/>
                  <a:gd name="connsiteY42" fmla="*/ 55880 h 401955"/>
                  <a:gd name="connsiteX43" fmla="*/ 193675 w 358775"/>
                  <a:gd name="connsiteY43" fmla="*/ 53975 h 401955"/>
                  <a:gd name="connsiteX44" fmla="*/ 189230 w 358775"/>
                  <a:gd name="connsiteY44" fmla="*/ 55880 h 401955"/>
                  <a:gd name="connsiteX45" fmla="*/ 184785 w 358775"/>
                  <a:gd name="connsiteY45" fmla="*/ 60325 h 401955"/>
                  <a:gd name="connsiteX46" fmla="*/ 177800 w 358775"/>
                  <a:gd name="connsiteY46" fmla="*/ 60325 h 401955"/>
                  <a:gd name="connsiteX47" fmla="*/ 171450 w 358775"/>
                  <a:gd name="connsiteY47" fmla="*/ 66040 h 401955"/>
                  <a:gd name="connsiteX48" fmla="*/ 164465 w 358775"/>
                  <a:gd name="connsiteY48" fmla="*/ 66675 h 401955"/>
                  <a:gd name="connsiteX49" fmla="*/ 161925 w 358775"/>
                  <a:gd name="connsiteY49" fmla="*/ 71120 h 401955"/>
                  <a:gd name="connsiteX50" fmla="*/ 165100 w 358775"/>
                  <a:gd name="connsiteY50" fmla="*/ 77470 h 401955"/>
                  <a:gd name="connsiteX51" fmla="*/ 169545 w 358775"/>
                  <a:gd name="connsiteY51" fmla="*/ 83185 h 401955"/>
                  <a:gd name="connsiteX52" fmla="*/ 165100 w 358775"/>
                  <a:gd name="connsiteY52" fmla="*/ 90170 h 401955"/>
                  <a:gd name="connsiteX53" fmla="*/ 162560 w 358775"/>
                  <a:gd name="connsiteY53" fmla="*/ 92710 h 401955"/>
                  <a:gd name="connsiteX54" fmla="*/ 166370 w 358775"/>
                  <a:gd name="connsiteY54" fmla="*/ 100330 h 401955"/>
                  <a:gd name="connsiteX55" fmla="*/ 167640 w 358775"/>
                  <a:gd name="connsiteY55" fmla="*/ 109220 h 401955"/>
                  <a:gd name="connsiteX56" fmla="*/ 170815 w 358775"/>
                  <a:gd name="connsiteY56" fmla="*/ 113665 h 401955"/>
                  <a:gd name="connsiteX57" fmla="*/ 184785 w 358775"/>
                  <a:gd name="connsiteY57" fmla="*/ 121285 h 401955"/>
                  <a:gd name="connsiteX58" fmla="*/ 192405 w 358775"/>
                  <a:gd name="connsiteY58" fmla="*/ 125095 h 401955"/>
                  <a:gd name="connsiteX59" fmla="*/ 196215 w 358775"/>
                  <a:gd name="connsiteY59" fmla="*/ 130175 h 401955"/>
                  <a:gd name="connsiteX60" fmla="*/ 216535 w 358775"/>
                  <a:gd name="connsiteY60" fmla="*/ 150495 h 401955"/>
                  <a:gd name="connsiteX61" fmla="*/ 217170 w 358775"/>
                  <a:gd name="connsiteY61" fmla="*/ 156210 h 401955"/>
                  <a:gd name="connsiteX62" fmla="*/ 219710 w 358775"/>
                  <a:gd name="connsiteY62" fmla="*/ 157480 h 401955"/>
                  <a:gd name="connsiteX63" fmla="*/ 219710 w 358775"/>
                  <a:gd name="connsiteY63" fmla="*/ 163830 h 401955"/>
                  <a:gd name="connsiteX64" fmla="*/ 224155 w 358775"/>
                  <a:gd name="connsiteY64" fmla="*/ 170180 h 401955"/>
                  <a:gd name="connsiteX65" fmla="*/ 229870 w 358775"/>
                  <a:gd name="connsiteY65" fmla="*/ 175895 h 401955"/>
                  <a:gd name="connsiteX66" fmla="*/ 234315 w 358775"/>
                  <a:gd name="connsiteY66" fmla="*/ 182880 h 401955"/>
                  <a:gd name="connsiteX67" fmla="*/ 243205 w 358775"/>
                  <a:gd name="connsiteY67" fmla="*/ 189865 h 401955"/>
                  <a:gd name="connsiteX68" fmla="*/ 247650 w 358775"/>
                  <a:gd name="connsiteY68" fmla="*/ 194310 h 401955"/>
                  <a:gd name="connsiteX69" fmla="*/ 253365 w 358775"/>
                  <a:gd name="connsiteY69" fmla="*/ 195580 h 401955"/>
                  <a:gd name="connsiteX70" fmla="*/ 257175 w 358775"/>
                  <a:gd name="connsiteY70" fmla="*/ 198120 h 401955"/>
                  <a:gd name="connsiteX71" fmla="*/ 269240 w 358775"/>
                  <a:gd name="connsiteY71" fmla="*/ 198120 h 401955"/>
                  <a:gd name="connsiteX72" fmla="*/ 274320 w 358775"/>
                  <a:gd name="connsiteY72" fmla="*/ 199390 h 401955"/>
                  <a:gd name="connsiteX73" fmla="*/ 281940 w 358775"/>
                  <a:gd name="connsiteY73" fmla="*/ 198120 h 401955"/>
                  <a:gd name="connsiteX74" fmla="*/ 287655 w 358775"/>
                  <a:gd name="connsiteY74" fmla="*/ 200660 h 401955"/>
                  <a:gd name="connsiteX75" fmla="*/ 286385 w 358775"/>
                  <a:gd name="connsiteY75" fmla="*/ 205105 h 401955"/>
                  <a:gd name="connsiteX76" fmla="*/ 278765 w 358775"/>
                  <a:gd name="connsiteY76" fmla="*/ 210820 h 401955"/>
                  <a:gd name="connsiteX77" fmla="*/ 278765 w 358775"/>
                  <a:gd name="connsiteY77" fmla="*/ 213360 h 401955"/>
                  <a:gd name="connsiteX78" fmla="*/ 281940 w 358775"/>
                  <a:gd name="connsiteY78" fmla="*/ 218440 h 401955"/>
                  <a:gd name="connsiteX79" fmla="*/ 288290 w 358775"/>
                  <a:gd name="connsiteY79" fmla="*/ 218440 h 401955"/>
                  <a:gd name="connsiteX80" fmla="*/ 300355 w 358775"/>
                  <a:gd name="connsiteY80" fmla="*/ 220980 h 401955"/>
                  <a:gd name="connsiteX81" fmla="*/ 325120 w 358775"/>
                  <a:gd name="connsiteY81" fmla="*/ 234315 h 401955"/>
                  <a:gd name="connsiteX82" fmla="*/ 334645 w 358775"/>
                  <a:gd name="connsiteY82" fmla="*/ 241300 h 401955"/>
                  <a:gd name="connsiteX83" fmla="*/ 340995 w 358775"/>
                  <a:gd name="connsiteY83" fmla="*/ 247650 h 401955"/>
                  <a:gd name="connsiteX84" fmla="*/ 351155 w 358775"/>
                  <a:gd name="connsiteY84" fmla="*/ 250190 h 401955"/>
                  <a:gd name="connsiteX85" fmla="*/ 356235 w 358775"/>
                  <a:gd name="connsiteY85" fmla="*/ 254000 h 401955"/>
                  <a:gd name="connsiteX86" fmla="*/ 358775 w 358775"/>
                  <a:gd name="connsiteY86" fmla="*/ 258445 h 401955"/>
                  <a:gd name="connsiteX87" fmla="*/ 358140 w 358775"/>
                  <a:gd name="connsiteY87" fmla="*/ 266700 h 401955"/>
                  <a:gd name="connsiteX88" fmla="*/ 355600 w 358775"/>
                  <a:gd name="connsiteY88" fmla="*/ 270510 h 401955"/>
                  <a:gd name="connsiteX89" fmla="*/ 356235 w 358775"/>
                  <a:gd name="connsiteY89" fmla="*/ 275590 h 401955"/>
                  <a:gd name="connsiteX90" fmla="*/ 354330 w 358775"/>
                  <a:gd name="connsiteY90" fmla="*/ 276860 h 401955"/>
                  <a:gd name="connsiteX91" fmla="*/ 354330 w 358775"/>
                  <a:gd name="connsiteY91" fmla="*/ 278765 h 401955"/>
                  <a:gd name="connsiteX92" fmla="*/ 348615 w 358775"/>
                  <a:gd name="connsiteY92" fmla="*/ 276225 h 401955"/>
                  <a:gd name="connsiteX93" fmla="*/ 344170 w 358775"/>
                  <a:gd name="connsiteY93" fmla="*/ 270510 h 401955"/>
                  <a:gd name="connsiteX94" fmla="*/ 341630 w 358775"/>
                  <a:gd name="connsiteY94" fmla="*/ 264795 h 401955"/>
                  <a:gd name="connsiteX95" fmla="*/ 342265 w 358775"/>
                  <a:gd name="connsiteY95" fmla="*/ 260350 h 401955"/>
                  <a:gd name="connsiteX96" fmla="*/ 339090 w 358775"/>
                  <a:gd name="connsiteY96" fmla="*/ 258445 h 401955"/>
                  <a:gd name="connsiteX97" fmla="*/ 329565 w 358775"/>
                  <a:gd name="connsiteY97" fmla="*/ 258445 h 401955"/>
                  <a:gd name="connsiteX98" fmla="*/ 327660 w 358775"/>
                  <a:gd name="connsiteY98" fmla="*/ 255905 h 401955"/>
                  <a:gd name="connsiteX99" fmla="*/ 321310 w 358775"/>
                  <a:gd name="connsiteY99" fmla="*/ 252730 h 401955"/>
                  <a:gd name="connsiteX100" fmla="*/ 316865 w 358775"/>
                  <a:gd name="connsiteY100" fmla="*/ 253365 h 401955"/>
                  <a:gd name="connsiteX101" fmla="*/ 314325 w 358775"/>
                  <a:gd name="connsiteY101" fmla="*/ 255270 h 401955"/>
                  <a:gd name="connsiteX102" fmla="*/ 312420 w 358775"/>
                  <a:gd name="connsiteY102" fmla="*/ 262890 h 401955"/>
                  <a:gd name="connsiteX103" fmla="*/ 308610 w 358775"/>
                  <a:gd name="connsiteY103" fmla="*/ 266700 h 401955"/>
                  <a:gd name="connsiteX104" fmla="*/ 309245 w 358775"/>
                  <a:gd name="connsiteY104" fmla="*/ 270510 h 401955"/>
                  <a:gd name="connsiteX105" fmla="*/ 307975 w 358775"/>
                  <a:gd name="connsiteY105" fmla="*/ 274955 h 401955"/>
                  <a:gd name="connsiteX106" fmla="*/ 303530 w 358775"/>
                  <a:gd name="connsiteY106" fmla="*/ 278130 h 401955"/>
                  <a:gd name="connsiteX107" fmla="*/ 303530 w 358775"/>
                  <a:gd name="connsiteY107" fmla="*/ 282575 h 401955"/>
                  <a:gd name="connsiteX108" fmla="*/ 305435 w 358775"/>
                  <a:gd name="connsiteY108" fmla="*/ 285750 h 401955"/>
                  <a:gd name="connsiteX109" fmla="*/ 310515 w 358775"/>
                  <a:gd name="connsiteY109" fmla="*/ 286385 h 401955"/>
                  <a:gd name="connsiteX110" fmla="*/ 319405 w 358775"/>
                  <a:gd name="connsiteY110" fmla="*/ 294640 h 401955"/>
                  <a:gd name="connsiteX111" fmla="*/ 321310 w 358775"/>
                  <a:gd name="connsiteY111" fmla="*/ 298450 h 401955"/>
                  <a:gd name="connsiteX112" fmla="*/ 320040 w 358775"/>
                  <a:gd name="connsiteY112" fmla="*/ 306705 h 401955"/>
                  <a:gd name="connsiteX113" fmla="*/ 321945 w 358775"/>
                  <a:gd name="connsiteY113" fmla="*/ 309245 h 401955"/>
                  <a:gd name="connsiteX114" fmla="*/ 320040 w 358775"/>
                  <a:gd name="connsiteY114" fmla="*/ 313690 h 401955"/>
                  <a:gd name="connsiteX115" fmla="*/ 314325 w 358775"/>
                  <a:gd name="connsiteY115" fmla="*/ 314960 h 401955"/>
                  <a:gd name="connsiteX116" fmla="*/ 309245 w 358775"/>
                  <a:gd name="connsiteY116" fmla="*/ 320675 h 401955"/>
                  <a:gd name="connsiteX117" fmla="*/ 308610 w 358775"/>
                  <a:gd name="connsiteY117" fmla="*/ 335280 h 401955"/>
                  <a:gd name="connsiteX118" fmla="*/ 300355 w 358775"/>
                  <a:gd name="connsiteY118" fmla="*/ 342265 h 401955"/>
                  <a:gd name="connsiteX119" fmla="*/ 299085 w 358775"/>
                  <a:gd name="connsiteY119" fmla="*/ 348615 h 401955"/>
                  <a:gd name="connsiteX120" fmla="*/ 294640 w 358775"/>
                  <a:gd name="connsiteY120" fmla="*/ 354965 h 401955"/>
                  <a:gd name="connsiteX121" fmla="*/ 285750 w 358775"/>
                  <a:gd name="connsiteY121" fmla="*/ 355600 h 401955"/>
                  <a:gd name="connsiteX122" fmla="*/ 278765 w 358775"/>
                  <a:gd name="connsiteY122" fmla="*/ 348615 h 401955"/>
                  <a:gd name="connsiteX123" fmla="*/ 278765 w 358775"/>
                  <a:gd name="connsiteY123" fmla="*/ 344170 h 401955"/>
                  <a:gd name="connsiteX124" fmla="*/ 280035 w 358775"/>
                  <a:gd name="connsiteY124" fmla="*/ 341630 h 401955"/>
                  <a:gd name="connsiteX125" fmla="*/ 283845 w 358775"/>
                  <a:gd name="connsiteY125" fmla="*/ 339725 h 401955"/>
                  <a:gd name="connsiteX126" fmla="*/ 287655 w 358775"/>
                  <a:gd name="connsiteY126" fmla="*/ 335280 h 401955"/>
                  <a:gd name="connsiteX127" fmla="*/ 288290 w 358775"/>
                  <a:gd name="connsiteY127" fmla="*/ 329565 h 401955"/>
                  <a:gd name="connsiteX128" fmla="*/ 287655 w 358775"/>
                  <a:gd name="connsiteY128" fmla="*/ 323215 h 401955"/>
                  <a:gd name="connsiteX129" fmla="*/ 289560 w 358775"/>
                  <a:gd name="connsiteY129" fmla="*/ 321945 h 401955"/>
                  <a:gd name="connsiteX130" fmla="*/ 292100 w 358775"/>
                  <a:gd name="connsiteY130" fmla="*/ 321945 h 401955"/>
                  <a:gd name="connsiteX131" fmla="*/ 295275 w 358775"/>
                  <a:gd name="connsiteY131" fmla="*/ 318135 h 401955"/>
                  <a:gd name="connsiteX132" fmla="*/ 295275 w 358775"/>
                  <a:gd name="connsiteY132" fmla="*/ 312420 h 401955"/>
                  <a:gd name="connsiteX133" fmla="*/ 291465 w 358775"/>
                  <a:gd name="connsiteY133" fmla="*/ 307340 h 401955"/>
                  <a:gd name="connsiteX134" fmla="*/ 288925 w 358775"/>
                  <a:gd name="connsiteY134" fmla="*/ 296545 h 401955"/>
                  <a:gd name="connsiteX135" fmla="*/ 285750 w 358775"/>
                  <a:gd name="connsiteY135" fmla="*/ 292100 h 401955"/>
                  <a:gd name="connsiteX136" fmla="*/ 284480 w 358775"/>
                  <a:gd name="connsiteY136" fmla="*/ 282575 h 401955"/>
                  <a:gd name="connsiteX137" fmla="*/ 281940 w 358775"/>
                  <a:gd name="connsiteY137" fmla="*/ 272415 h 401955"/>
                  <a:gd name="connsiteX138" fmla="*/ 277495 w 358775"/>
                  <a:gd name="connsiteY138" fmla="*/ 269875 h 401955"/>
                  <a:gd name="connsiteX139" fmla="*/ 273685 w 358775"/>
                  <a:gd name="connsiteY139" fmla="*/ 271780 h 401955"/>
                  <a:gd name="connsiteX140" fmla="*/ 265430 w 358775"/>
                  <a:gd name="connsiteY140" fmla="*/ 269875 h 401955"/>
                  <a:gd name="connsiteX141" fmla="*/ 262890 w 358775"/>
                  <a:gd name="connsiteY141" fmla="*/ 264795 h 401955"/>
                  <a:gd name="connsiteX142" fmla="*/ 256540 w 358775"/>
                  <a:gd name="connsiteY142" fmla="*/ 264160 h 401955"/>
                  <a:gd name="connsiteX143" fmla="*/ 253365 w 358775"/>
                  <a:gd name="connsiteY143" fmla="*/ 260985 h 401955"/>
                  <a:gd name="connsiteX144" fmla="*/ 254635 w 358775"/>
                  <a:gd name="connsiteY144" fmla="*/ 258445 h 401955"/>
                  <a:gd name="connsiteX145" fmla="*/ 255270 w 358775"/>
                  <a:gd name="connsiteY145" fmla="*/ 252095 h 401955"/>
                  <a:gd name="connsiteX146" fmla="*/ 251460 w 358775"/>
                  <a:gd name="connsiteY146" fmla="*/ 247015 h 401955"/>
                  <a:gd name="connsiteX147" fmla="*/ 245745 w 358775"/>
                  <a:gd name="connsiteY147" fmla="*/ 246380 h 401955"/>
                  <a:gd name="connsiteX148" fmla="*/ 240030 w 358775"/>
                  <a:gd name="connsiteY148" fmla="*/ 246380 h 401955"/>
                  <a:gd name="connsiteX149" fmla="*/ 240665 w 358775"/>
                  <a:gd name="connsiteY149" fmla="*/ 241935 h 401955"/>
                  <a:gd name="connsiteX150" fmla="*/ 235585 w 358775"/>
                  <a:gd name="connsiteY150" fmla="*/ 240030 h 401955"/>
                  <a:gd name="connsiteX151" fmla="*/ 231775 w 358775"/>
                  <a:gd name="connsiteY151" fmla="*/ 241300 h 401955"/>
                  <a:gd name="connsiteX152" fmla="*/ 227965 w 358775"/>
                  <a:gd name="connsiteY152" fmla="*/ 238760 h 401955"/>
                  <a:gd name="connsiteX153" fmla="*/ 221615 w 358775"/>
                  <a:gd name="connsiteY153" fmla="*/ 226695 h 401955"/>
                  <a:gd name="connsiteX154" fmla="*/ 215265 w 358775"/>
                  <a:gd name="connsiteY154" fmla="*/ 226060 h 401955"/>
                  <a:gd name="connsiteX155" fmla="*/ 208915 w 358775"/>
                  <a:gd name="connsiteY155" fmla="*/ 223520 h 401955"/>
                  <a:gd name="connsiteX156" fmla="*/ 205105 w 358775"/>
                  <a:gd name="connsiteY156" fmla="*/ 227330 h 401955"/>
                  <a:gd name="connsiteX157" fmla="*/ 199390 w 358775"/>
                  <a:gd name="connsiteY157" fmla="*/ 227330 h 401955"/>
                  <a:gd name="connsiteX158" fmla="*/ 198120 w 358775"/>
                  <a:gd name="connsiteY158" fmla="*/ 222250 h 401955"/>
                  <a:gd name="connsiteX159" fmla="*/ 193040 w 358775"/>
                  <a:gd name="connsiteY159" fmla="*/ 218440 h 401955"/>
                  <a:gd name="connsiteX160" fmla="*/ 187325 w 358775"/>
                  <a:gd name="connsiteY160" fmla="*/ 217805 h 401955"/>
                  <a:gd name="connsiteX161" fmla="*/ 175260 w 358775"/>
                  <a:gd name="connsiteY161" fmla="*/ 208915 h 401955"/>
                  <a:gd name="connsiteX162" fmla="*/ 162560 w 358775"/>
                  <a:gd name="connsiteY162" fmla="*/ 192405 h 401955"/>
                  <a:gd name="connsiteX163" fmla="*/ 158750 w 358775"/>
                  <a:gd name="connsiteY163" fmla="*/ 191135 h 401955"/>
                  <a:gd name="connsiteX164" fmla="*/ 157480 w 358775"/>
                  <a:gd name="connsiteY164" fmla="*/ 186055 h 401955"/>
                  <a:gd name="connsiteX165" fmla="*/ 151765 w 358775"/>
                  <a:gd name="connsiteY165" fmla="*/ 178435 h 401955"/>
                  <a:gd name="connsiteX166" fmla="*/ 142875 w 358775"/>
                  <a:gd name="connsiteY166" fmla="*/ 178435 h 401955"/>
                  <a:gd name="connsiteX167" fmla="*/ 142240 w 358775"/>
                  <a:gd name="connsiteY167" fmla="*/ 172720 h 401955"/>
                  <a:gd name="connsiteX168" fmla="*/ 133985 w 358775"/>
                  <a:gd name="connsiteY168" fmla="*/ 164465 h 401955"/>
                  <a:gd name="connsiteX169" fmla="*/ 129540 w 358775"/>
                  <a:gd name="connsiteY169" fmla="*/ 158750 h 401955"/>
                  <a:gd name="connsiteX170" fmla="*/ 121920 w 358775"/>
                  <a:gd name="connsiteY170" fmla="*/ 154940 h 401955"/>
                  <a:gd name="connsiteX171" fmla="*/ 121920 w 358775"/>
                  <a:gd name="connsiteY171" fmla="*/ 146050 h 401955"/>
                  <a:gd name="connsiteX172" fmla="*/ 116840 w 358775"/>
                  <a:gd name="connsiteY172" fmla="*/ 142875 h 401955"/>
                  <a:gd name="connsiteX173" fmla="*/ 116840 w 358775"/>
                  <a:gd name="connsiteY173" fmla="*/ 137160 h 401955"/>
                  <a:gd name="connsiteX174" fmla="*/ 111125 w 358775"/>
                  <a:gd name="connsiteY174" fmla="*/ 128270 h 401955"/>
                  <a:gd name="connsiteX175" fmla="*/ 108585 w 358775"/>
                  <a:gd name="connsiteY175" fmla="*/ 123190 h 401955"/>
                  <a:gd name="connsiteX176" fmla="*/ 106680 w 358775"/>
                  <a:gd name="connsiteY176" fmla="*/ 120015 h 401955"/>
                  <a:gd name="connsiteX177" fmla="*/ 104140 w 358775"/>
                  <a:gd name="connsiteY177" fmla="*/ 114935 h 401955"/>
                  <a:gd name="connsiteX178" fmla="*/ 95250 w 358775"/>
                  <a:gd name="connsiteY178" fmla="*/ 112395 h 401955"/>
                  <a:gd name="connsiteX179" fmla="*/ 88900 w 358775"/>
                  <a:gd name="connsiteY179" fmla="*/ 108585 h 401955"/>
                  <a:gd name="connsiteX180" fmla="*/ 67945 w 358775"/>
                  <a:gd name="connsiteY180" fmla="*/ 102870 h 401955"/>
                  <a:gd name="connsiteX181" fmla="*/ 52070 w 358775"/>
                  <a:gd name="connsiteY181" fmla="*/ 111760 h 401955"/>
                  <a:gd name="connsiteX182" fmla="*/ 52070 w 358775"/>
                  <a:gd name="connsiteY182" fmla="*/ 116840 h 401955"/>
                  <a:gd name="connsiteX183" fmla="*/ 46355 w 358775"/>
                  <a:gd name="connsiteY183" fmla="*/ 123825 h 401955"/>
                  <a:gd name="connsiteX184" fmla="*/ 26670 w 358775"/>
                  <a:gd name="connsiteY184" fmla="*/ 128270 h 401955"/>
                  <a:gd name="connsiteX185" fmla="*/ 26670 w 358775"/>
                  <a:gd name="connsiteY185" fmla="*/ 128270 h 401955"/>
                  <a:gd name="connsiteX186" fmla="*/ 49530 w 358775"/>
                  <a:gd name="connsiteY186" fmla="*/ 233045 h 401955"/>
                  <a:gd name="connsiteX187" fmla="*/ 51435 w 358775"/>
                  <a:gd name="connsiteY187" fmla="*/ 233045 h 401955"/>
                  <a:gd name="connsiteX188" fmla="*/ 52070 w 358775"/>
                  <a:gd name="connsiteY188" fmla="*/ 230505 h 401955"/>
                  <a:gd name="connsiteX189" fmla="*/ 54610 w 358775"/>
                  <a:gd name="connsiteY189" fmla="*/ 227330 h 401955"/>
                  <a:gd name="connsiteX190" fmla="*/ 52070 w 358775"/>
                  <a:gd name="connsiteY190" fmla="*/ 225425 h 401955"/>
                  <a:gd name="connsiteX191" fmla="*/ 50800 w 358775"/>
                  <a:gd name="connsiteY191" fmla="*/ 228600 h 401955"/>
                  <a:gd name="connsiteX192" fmla="*/ 48895 w 358775"/>
                  <a:gd name="connsiteY192" fmla="*/ 229870 h 401955"/>
                  <a:gd name="connsiteX193" fmla="*/ 49530 w 358775"/>
                  <a:gd name="connsiteY193" fmla="*/ 233045 h 401955"/>
                  <a:gd name="connsiteX194" fmla="*/ 49530 w 358775"/>
                  <a:gd name="connsiteY194" fmla="*/ 233045 h 401955"/>
                  <a:gd name="connsiteX195" fmla="*/ 128905 w 358775"/>
                  <a:gd name="connsiteY195" fmla="*/ 182245 h 401955"/>
                  <a:gd name="connsiteX196" fmla="*/ 132715 w 358775"/>
                  <a:gd name="connsiteY196" fmla="*/ 184150 h 401955"/>
                  <a:gd name="connsiteX197" fmla="*/ 131445 w 358775"/>
                  <a:gd name="connsiteY197" fmla="*/ 181610 h 401955"/>
                  <a:gd name="connsiteX198" fmla="*/ 128905 w 358775"/>
                  <a:gd name="connsiteY198" fmla="*/ 182245 h 401955"/>
                  <a:gd name="connsiteX199" fmla="*/ 128905 w 358775"/>
                  <a:gd name="connsiteY199" fmla="*/ 182245 h 401955"/>
                  <a:gd name="connsiteX200" fmla="*/ 104140 w 358775"/>
                  <a:gd name="connsiteY200" fmla="*/ 164465 h 401955"/>
                  <a:gd name="connsiteX201" fmla="*/ 101600 w 358775"/>
                  <a:gd name="connsiteY201" fmla="*/ 167005 h 401955"/>
                  <a:gd name="connsiteX202" fmla="*/ 104775 w 358775"/>
                  <a:gd name="connsiteY202" fmla="*/ 168275 h 401955"/>
                  <a:gd name="connsiteX203" fmla="*/ 111125 w 358775"/>
                  <a:gd name="connsiteY203" fmla="*/ 165735 h 401955"/>
                  <a:gd name="connsiteX204" fmla="*/ 116205 w 358775"/>
                  <a:gd name="connsiteY204" fmla="*/ 165735 h 401955"/>
                  <a:gd name="connsiteX205" fmla="*/ 115570 w 358775"/>
                  <a:gd name="connsiteY205" fmla="*/ 162560 h 401955"/>
                  <a:gd name="connsiteX206" fmla="*/ 112395 w 358775"/>
                  <a:gd name="connsiteY206" fmla="*/ 158750 h 401955"/>
                  <a:gd name="connsiteX207" fmla="*/ 111125 w 358775"/>
                  <a:gd name="connsiteY207" fmla="*/ 160655 h 401955"/>
                  <a:gd name="connsiteX208" fmla="*/ 104140 w 358775"/>
                  <a:gd name="connsiteY208" fmla="*/ 164465 h 401955"/>
                  <a:gd name="connsiteX209" fmla="*/ 104140 w 358775"/>
                  <a:gd name="connsiteY209" fmla="*/ 164465 h 401955"/>
                  <a:gd name="connsiteX210" fmla="*/ 66040 w 358775"/>
                  <a:gd name="connsiteY210" fmla="*/ 317500 h 401955"/>
                  <a:gd name="connsiteX211" fmla="*/ 68580 w 358775"/>
                  <a:gd name="connsiteY211" fmla="*/ 316230 h 401955"/>
                  <a:gd name="connsiteX212" fmla="*/ 71755 w 358775"/>
                  <a:gd name="connsiteY212" fmla="*/ 317500 h 401955"/>
                  <a:gd name="connsiteX213" fmla="*/ 76200 w 358775"/>
                  <a:gd name="connsiteY213" fmla="*/ 315595 h 401955"/>
                  <a:gd name="connsiteX214" fmla="*/ 76835 w 358775"/>
                  <a:gd name="connsiteY214" fmla="*/ 308610 h 401955"/>
                  <a:gd name="connsiteX215" fmla="*/ 78740 w 358775"/>
                  <a:gd name="connsiteY215" fmla="*/ 304165 h 401955"/>
                  <a:gd name="connsiteX216" fmla="*/ 84455 w 358775"/>
                  <a:gd name="connsiteY216" fmla="*/ 304800 h 401955"/>
                  <a:gd name="connsiteX217" fmla="*/ 88265 w 358775"/>
                  <a:gd name="connsiteY217" fmla="*/ 308610 h 401955"/>
                  <a:gd name="connsiteX218" fmla="*/ 92075 w 358775"/>
                  <a:gd name="connsiteY218" fmla="*/ 308610 h 401955"/>
                  <a:gd name="connsiteX219" fmla="*/ 94615 w 358775"/>
                  <a:gd name="connsiteY219" fmla="*/ 304165 h 401955"/>
                  <a:gd name="connsiteX220" fmla="*/ 94615 w 358775"/>
                  <a:gd name="connsiteY220" fmla="*/ 292735 h 401955"/>
                  <a:gd name="connsiteX221" fmla="*/ 95885 w 358775"/>
                  <a:gd name="connsiteY221" fmla="*/ 289560 h 401955"/>
                  <a:gd name="connsiteX222" fmla="*/ 94615 w 358775"/>
                  <a:gd name="connsiteY222" fmla="*/ 276860 h 401955"/>
                  <a:gd name="connsiteX223" fmla="*/ 97155 w 358775"/>
                  <a:gd name="connsiteY223" fmla="*/ 265430 h 401955"/>
                  <a:gd name="connsiteX224" fmla="*/ 88900 w 358775"/>
                  <a:gd name="connsiteY224" fmla="*/ 258445 h 401955"/>
                  <a:gd name="connsiteX225" fmla="*/ 95885 w 358775"/>
                  <a:gd name="connsiteY225" fmla="*/ 254000 h 401955"/>
                  <a:gd name="connsiteX226" fmla="*/ 96520 w 358775"/>
                  <a:gd name="connsiteY226" fmla="*/ 249555 h 401955"/>
                  <a:gd name="connsiteX227" fmla="*/ 94615 w 358775"/>
                  <a:gd name="connsiteY227" fmla="*/ 241935 h 401955"/>
                  <a:gd name="connsiteX228" fmla="*/ 90805 w 358775"/>
                  <a:gd name="connsiteY228" fmla="*/ 237490 h 401955"/>
                  <a:gd name="connsiteX229" fmla="*/ 86360 w 358775"/>
                  <a:gd name="connsiteY229" fmla="*/ 229235 h 401955"/>
                  <a:gd name="connsiteX230" fmla="*/ 83820 w 358775"/>
                  <a:gd name="connsiteY230" fmla="*/ 231775 h 401955"/>
                  <a:gd name="connsiteX231" fmla="*/ 78105 w 358775"/>
                  <a:gd name="connsiteY231" fmla="*/ 227330 h 401955"/>
                  <a:gd name="connsiteX232" fmla="*/ 73660 w 358775"/>
                  <a:gd name="connsiteY232" fmla="*/ 227965 h 401955"/>
                  <a:gd name="connsiteX233" fmla="*/ 62230 w 358775"/>
                  <a:gd name="connsiteY233" fmla="*/ 241300 h 401955"/>
                  <a:gd name="connsiteX234" fmla="*/ 57150 w 358775"/>
                  <a:gd name="connsiteY234" fmla="*/ 241300 h 401955"/>
                  <a:gd name="connsiteX235" fmla="*/ 50165 w 358775"/>
                  <a:gd name="connsiteY235" fmla="*/ 236855 h 401955"/>
                  <a:gd name="connsiteX236" fmla="*/ 50165 w 358775"/>
                  <a:gd name="connsiteY236" fmla="*/ 243840 h 401955"/>
                  <a:gd name="connsiteX237" fmla="*/ 48895 w 358775"/>
                  <a:gd name="connsiteY237" fmla="*/ 248285 h 401955"/>
                  <a:gd name="connsiteX238" fmla="*/ 53975 w 358775"/>
                  <a:gd name="connsiteY238" fmla="*/ 253365 h 401955"/>
                  <a:gd name="connsiteX239" fmla="*/ 55245 w 358775"/>
                  <a:gd name="connsiteY239" fmla="*/ 257810 h 401955"/>
                  <a:gd name="connsiteX240" fmla="*/ 59055 w 358775"/>
                  <a:gd name="connsiteY240" fmla="*/ 261620 h 401955"/>
                  <a:gd name="connsiteX241" fmla="*/ 59055 w 358775"/>
                  <a:gd name="connsiteY241" fmla="*/ 269240 h 401955"/>
                  <a:gd name="connsiteX242" fmla="*/ 54610 w 358775"/>
                  <a:gd name="connsiteY242" fmla="*/ 273685 h 401955"/>
                  <a:gd name="connsiteX243" fmla="*/ 56515 w 358775"/>
                  <a:gd name="connsiteY243" fmla="*/ 277495 h 401955"/>
                  <a:gd name="connsiteX244" fmla="*/ 62865 w 358775"/>
                  <a:gd name="connsiteY244" fmla="*/ 278130 h 401955"/>
                  <a:gd name="connsiteX245" fmla="*/ 62865 w 358775"/>
                  <a:gd name="connsiteY245" fmla="*/ 280670 h 401955"/>
                  <a:gd name="connsiteX246" fmla="*/ 59055 w 358775"/>
                  <a:gd name="connsiteY246" fmla="*/ 285115 h 401955"/>
                  <a:gd name="connsiteX247" fmla="*/ 56515 w 358775"/>
                  <a:gd name="connsiteY247" fmla="*/ 295910 h 401955"/>
                  <a:gd name="connsiteX248" fmla="*/ 59055 w 358775"/>
                  <a:gd name="connsiteY248" fmla="*/ 299720 h 401955"/>
                  <a:gd name="connsiteX249" fmla="*/ 62230 w 358775"/>
                  <a:gd name="connsiteY249" fmla="*/ 312420 h 401955"/>
                  <a:gd name="connsiteX250" fmla="*/ 66040 w 358775"/>
                  <a:gd name="connsiteY250" fmla="*/ 317500 h 401955"/>
                  <a:gd name="connsiteX251" fmla="*/ 66040 w 358775"/>
                  <a:gd name="connsiteY251" fmla="*/ 317500 h 401955"/>
                  <a:gd name="connsiteX252" fmla="*/ 262890 w 358775"/>
                  <a:gd name="connsiteY252" fmla="*/ 399415 h 401955"/>
                  <a:gd name="connsiteX253" fmla="*/ 262255 w 358775"/>
                  <a:gd name="connsiteY253" fmla="*/ 391795 h 401955"/>
                  <a:gd name="connsiteX254" fmla="*/ 265430 w 358775"/>
                  <a:gd name="connsiteY254" fmla="*/ 387985 h 401955"/>
                  <a:gd name="connsiteX255" fmla="*/ 264795 w 358775"/>
                  <a:gd name="connsiteY255" fmla="*/ 381000 h 401955"/>
                  <a:gd name="connsiteX256" fmla="*/ 259080 w 358775"/>
                  <a:gd name="connsiteY256" fmla="*/ 373380 h 401955"/>
                  <a:gd name="connsiteX257" fmla="*/ 264795 w 358775"/>
                  <a:gd name="connsiteY257" fmla="*/ 358140 h 401955"/>
                  <a:gd name="connsiteX258" fmla="*/ 270510 w 358775"/>
                  <a:gd name="connsiteY258" fmla="*/ 353060 h 401955"/>
                  <a:gd name="connsiteX259" fmla="*/ 271780 w 358775"/>
                  <a:gd name="connsiteY259" fmla="*/ 344805 h 401955"/>
                  <a:gd name="connsiteX260" fmla="*/ 267335 w 358775"/>
                  <a:gd name="connsiteY260" fmla="*/ 339090 h 401955"/>
                  <a:gd name="connsiteX261" fmla="*/ 259715 w 358775"/>
                  <a:gd name="connsiteY261" fmla="*/ 346710 h 401955"/>
                  <a:gd name="connsiteX262" fmla="*/ 256540 w 358775"/>
                  <a:gd name="connsiteY262" fmla="*/ 346075 h 401955"/>
                  <a:gd name="connsiteX263" fmla="*/ 249555 w 358775"/>
                  <a:gd name="connsiteY263" fmla="*/ 342265 h 401955"/>
                  <a:gd name="connsiteX264" fmla="*/ 243205 w 358775"/>
                  <a:gd name="connsiteY264" fmla="*/ 349250 h 401955"/>
                  <a:gd name="connsiteX265" fmla="*/ 229235 w 358775"/>
                  <a:gd name="connsiteY265" fmla="*/ 348615 h 401955"/>
                  <a:gd name="connsiteX266" fmla="*/ 217805 w 358775"/>
                  <a:gd name="connsiteY266" fmla="*/ 352425 h 401955"/>
                  <a:gd name="connsiteX267" fmla="*/ 209550 w 358775"/>
                  <a:gd name="connsiteY267" fmla="*/ 350520 h 401955"/>
                  <a:gd name="connsiteX268" fmla="*/ 203835 w 358775"/>
                  <a:gd name="connsiteY268" fmla="*/ 346710 h 401955"/>
                  <a:gd name="connsiteX269" fmla="*/ 196850 w 358775"/>
                  <a:gd name="connsiteY269" fmla="*/ 347345 h 401955"/>
                  <a:gd name="connsiteX270" fmla="*/ 193040 w 358775"/>
                  <a:gd name="connsiteY270" fmla="*/ 350520 h 401955"/>
                  <a:gd name="connsiteX271" fmla="*/ 191135 w 358775"/>
                  <a:gd name="connsiteY271" fmla="*/ 347980 h 401955"/>
                  <a:gd name="connsiteX272" fmla="*/ 183515 w 358775"/>
                  <a:gd name="connsiteY272" fmla="*/ 351790 h 401955"/>
                  <a:gd name="connsiteX273" fmla="*/ 182880 w 358775"/>
                  <a:gd name="connsiteY273" fmla="*/ 361950 h 401955"/>
                  <a:gd name="connsiteX274" fmla="*/ 189230 w 358775"/>
                  <a:gd name="connsiteY274" fmla="*/ 368300 h 401955"/>
                  <a:gd name="connsiteX275" fmla="*/ 195580 w 358775"/>
                  <a:gd name="connsiteY275" fmla="*/ 367030 h 401955"/>
                  <a:gd name="connsiteX276" fmla="*/ 207645 w 358775"/>
                  <a:gd name="connsiteY276" fmla="*/ 375285 h 401955"/>
                  <a:gd name="connsiteX277" fmla="*/ 213995 w 358775"/>
                  <a:gd name="connsiteY277" fmla="*/ 377190 h 401955"/>
                  <a:gd name="connsiteX278" fmla="*/ 219710 w 358775"/>
                  <a:gd name="connsiteY278" fmla="*/ 383540 h 401955"/>
                  <a:gd name="connsiteX279" fmla="*/ 233680 w 358775"/>
                  <a:gd name="connsiteY279" fmla="*/ 388620 h 401955"/>
                  <a:gd name="connsiteX280" fmla="*/ 236220 w 358775"/>
                  <a:gd name="connsiteY280" fmla="*/ 386715 h 401955"/>
                  <a:gd name="connsiteX281" fmla="*/ 242570 w 358775"/>
                  <a:gd name="connsiteY281" fmla="*/ 391160 h 401955"/>
                  <a:gd name="connsiteX282" fmla="*/ 243840 w 358775"/>
                  <a:gd name="connsiteY282" fmla="*/ 396240 h 401955"/>
                  <a:gd name="connsiteX283" fmla="*/ 258445 w 358775"/>
                  <a:gd name="connsiteY283" fmla="*/ 401955 h 401955"/>
                  <a:gd name="connsiteX284" fmla="*/ 262890 w 358775"/>
                  <a:gd name="connsiteY284" fmla="*/ 399415 h 401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Lst>
                <a:rect l="l" t="t" r="r" b="b"/>
                <a:pathLst>
                  <a:path w="358775" h="401955">
                    <a:moveTo>
                      <a:pt x="26670" y="128270"/>
                    </a:moveTo>
                    <a:lnTo>
                      <a:pt x="24765" y="121285"/>
                    </a:lnTo>
                    <a:lnTo>
                      <a:pt x="28575" y="111760"/>
                    </a:lnTo>
                    <a:lnTo>
                      <a:pt x="19050" y="111760"/>
                    </a:lnTo>
                    <a:lnTo>
                      <a:pt x="8890" y="104775"/>
                    </a:lnTo>
                    <a:lnTo>
                      <a:pt x="7620" y="88265"/>
                    </a:lnTo>
                    <a:lnTo>
                      <a:pt x="0" y="80010"/>
                    </a:lnTo>
                    <a:lnTo>
                      <a:pt x="4445" y="74930"/>
                    </a:lnTo>
                    <a:lnTo>
                      <a:pt x="11430" y="74295"/>
                    </a:lnTo>
                    <a:lnTo>
                      <a:pt x="13335" y="64135"/>
                    </a:lnTo>
                    <a:lnTo>
                      <a:pt x="7620" y="58420"/>
                    </a:lnTo>
                    <a:lnTo>
                      <a:pt x="6985" y="50800"/>
                    </a:lnTo>
                    <a:lnTo>
                      <a:pt x="9525" y="47625"/>
                    </a:lnTo>
                    <a:lnTo>
                      <a:pt x="16510" y="50165"/>
                    </a:lnTo>
                    <a:lnTo>
                      <a:pt x="28575" y="41275"/>
                    </a:lnTo>
                    <a:lnTo>
                      <a:pt x="36830" y="45085"/>
                    </a:lnTo>
                    <a:lnTo>
                      <a:pt x="48260" y="26035"/>
                    </a:lnTo>
                    <a:lnTo>
                      <a:pt x="55245" y="30480"/>
                    </a:lnTo>
                    <a:lnTo>
                      <a:pt x="54610" y="37465"/>
                    </a:lnTo>
                    <a:lnTo>
                      <a:pt x="64770" y="42545"/>
                    </a:lnTo>
                    <a:lnTo>
                      <a:pt x="67945" y="48895"/>
                    </a:lnTo>
                    <a:lnTo>
                      <a:pt x="74295" y="37465"/>
                    </a:lnTo>
                    <a:lnTo>
                      <a:pt x="74295" y="29210"/>
                    </a:lnTo>
                    <a:lnTo>
                      <a:pt x="87630" y="33020"/>
                    </a:lnTo>
                    <a:lnTo>
                      <a:pt x="93345" y="32385"/>
                    </a:lnTo>
                    <a:lnTo>
                      <a:pt x="98425" y="36830"/>
                    </a:lnTo>
                    <a:lnTo>
                      <a:pt x="99695" y="25400"/>
                    </a:lnTo>
                    <a:lnTo>
                      <a:pt x="111760" y="22860"/>
                    </a:lnTo>
                    <a:lnTo>
                      <a:pt x="108585" y="12700"/>
                    </a:lnTo>
                    <a:lnTo>
                      <a:pt x="114935" y="5080"/>
                    </a:lnTo>
                    <a:lnTo>
                      <a:pt x="125095" y="9525"/>
                    </a:lnTo>
                    <a:lnTo>
                      <a:pt x="141605" y="0"/>
                    </a:lnTo>
                    <a:lnTo>
                      <a:pt x="148590" y="1905"/>
                    </a:lnTo>
                    <a:lnTo>
                      <a:pt x="159385" y="1270"/>
                    </a:lnTo>
                    <a:lnTo>
                      <a:pt x="158750" y="7620"/>
                    </a:lnTo>
                    <a:lnTo>
                      <a:pt x="173990" y="16510"/>
                    </a:lnTo>
                    <a:lnTo>
                      <a:pt x="193040" y="20320"/>
                    </a:lnTo>
                    <a:lnTo>
                      <a:pt x="203200" y="19685"/>
                    </a:lnTo>
                    <a:lnTo>
                      <a:pt x="207645" y="23495"/>
                    </a:lnTo>
                    <a:lnTo>
                      <a:pt x="200660" y="33655"/>
                    </a:lnTo>
                    <a:lnTo>
                      <a:pt x="203200" y="38735"/>
                    </a:lnTo>
                    <a:lnTo>
                      <a:pt x="199390" y="45085"/>
                    </a:lnTo>
                    <a:lnTo>
                      <a:pt x="200660" y="55880"/>
                    </a:lnTo>
                    <a:lnTo>
                      <a:pt x="193675" y="53975"/>
                    </a:lnTo>
                    <a:lnTo>
                      <a:pt x="189230" y="55880"/>
                    </a:lnTo>
                    <a:lnTo>
                      <a:pt x="184785" y="60325"/>
                    </a:lnTo>
                    <a:lnTo>
                      <a:pt x="177800" y="60325"/>
                    </a:lnTo>
                    <a:lnTo>
                      <a:pt x="171450" y="66040"/>
                    </a:lnTo>
                    <a:lnTo>
                      <a:pt x="164465" y="66675"/>
                    </a:lnTo>
                    <a:lnTo>
                      <a:pt x="161925" y="71120"/>
                    </a:lnTo>
                    <a:lnTo>
                      <a:pt x="165100" y="77470"/>
                    </a:lnTo>
                    <a:lnTo>
                      <a:pt x="169545" y="83185"/>
                    </a:lnTo>
                    <a:lnTo>
                      <a:pt x="165100" y="90170"/>
                    </a:lnTo>
                    <a:lnTo>
                      <a:pt x="162560" y="92710"/>
                    </a:lnTo>
                    <a:lnTo>
                      <a:pt x="166370" y="100330"/>
                    </a:lnTo>
                    <a:lnTo>
                      <a:pt x="167640" y="109220"/>
                    </a:lnTo>
                    <a:lnTo>
                      <a:pt x="170815" y="113665"/>
                    </a:lnTo>
                    <a:lnTo>
                      <a:pt x="184785" y="121285"/>
                    </a:lnTo>
                    <a:lnTo>
                      <a:pt x="192405" y="125095"/>
                    </a:lnTo>
                    <a:lnTo>
                      <a:pt x="196215" y="130175"/>
                    </a:lnTo>
                    <a:lnTo>
                      <a:pt x="216535" y="150495"/>
                    </a:lnTo>
                    <a:lnTo>
                      <a:pt x="217170" y="156210"/>
                    </a:lnTo>
                    <a:lnTo>
                      <a:pt x="219710" y="157480"/>
                    </a:lnTo>
                    <a:lnTo>
                      <a:pt x="219710" y="163830"/>
                    </a:lnTo>
                    <a:lnTo>
                      <a:pt x="224155" y="170180"/>
                    </a:lnTo>
                    <a:lnTo>
                      <a:pt x="229870" y="175895"/>
                    </a:lnTo>
                    <a:lnTo>
                      <a:pt x="234315" y="182880"/>
                    </a:lnTo>
                    <a:lnTo>
                      <a:pt x="243205" y="189865"/>
                    </a:lnTo>
                    <a:lnTo>
                      <a:pt x="247650" y="194310"/>
                    </a:lnTo>
                    <a:lnTo>
                      <a:pt x="253365" y="195580"/>
                    </a:lnTo>
                    <a:lnTo>
                      <a:pt x="257175" y="198120"/>
                    </a:lnTo>
                    <a:lnTo>
                      <a:pt x="269240" y="198120"/>
                    </a:lnTo>
                    <a:lnTo>
                      <a:pt x="274320" y="199390"/>
                    </a:lnTo>
                    <a:lnTo>
                      <a:pt x="281940" y="198120"/>
                    </a:lnTo>
                    <a:lnTo>
                      <a:pt x="287655" y="200660"/>
                    </a:lnTo>
                    <a:lnTo>
                      <a:pt x="286385" y="205105"/>
                    </a:lnTo>
                    <a:lnTo>
                      <a:pt x="278765" y="210820"/>
                    </a:lnTo>
                    <a:lnTo>
                      <a:pt x="278765" y="213360"/>
                    </a:lnTo>
                    <a:lnTo>
                      <a:pt x="281940" y="218440"/>
                    </a:lnTo>
                    <a:lnTo>
                      <a:pt x="288290" y="218440"/>
                    </a:lnTo>
                    <a:lnTo>
                      <a:pt x="300355" y="220980"/>
                    </a:lnTo>
                    <a:lnTo>
                      <a:pt x="325120" y="234315"/>
                    </a:lnTo>
                    <a:lnTo>
                      <a:pt x="334645" y="241300"/>
                    </a:lnTo>
                    <a:lnTo>
                      <a:pt x="340995" y="247650"/>
                    </a:lnTo>
                    <a:lnTo>
                      <a:pt x="351155" y="250190"/>
                    </a:lnTo>
                    <a:lnTo>
                      <a:pt x="356235" y="254000"/>
                    </a:lnTo>
                    <a:lnTo>
                      <a:pt x="358775" y="258445"/>
                    </a:lnTo>
                    <a:lnTo>
                      <a:pt x="358140" y="266700"/>
                    </a:lnTo>
                    <a:lnTo>
                      <a:pt x="355600" y="270510"/>
                    </a:lnTo>
                    <a:lnTo>
                      <a:pt x="356235" y="275590"/>
                    </a:lnTo>
                    <a:lnTo>
                      <a:pt x="354330" y="276860"/>
                    </a:lnTo>
                    <a:lnTo>
                      <a:pt x="354330" y="278765"/>
                    </a:lnTo>
                    <a:lnTo>
                      <a:pt x="348615" y="276225"/>
                    </a:lnTo>
                    <a:lnTo>
                      <a:pt x="344170" y="270510"/>
                    </a:lnTo>
                    <a:lnTo>
                      <a:pt x="341630" y="264795"/>
                    </a:lnTo>
                    <a:lnTo>
                      <a:pt x="342265" y="260350"/>
                    </a:lnTo>
                    <a:lnTo>
                      <a:pt x="339090" y="258445"/>
                    </a:lnTo>
                    <a:lnTo>
                      <a:pt x="329565" y="258445"/>
                    </a:lnTo>
                    <a:lnTo>
                      <a:pt x="327660" y="255905"/>
                    </a:lnTo>
                    <a:lnTo>
                      <a:pt x="321310" y="252730"/>
                    </a:lnTo>
                    <a:lnTo>
                      <a:pt x="316865" y="253365"/>
                    </a:lnTo>
                    <a:lnTo>
                      <a:pt x="314325" y="255270"/>
                    </a:lnTo>
                    <a:lnTo>
                      <a:pt x="312420" y="262890"/>
                    </a:lnTo>
                    <a:lnTo>
                      <a:pt x="308610" y="266700"/>
                    </a:lnTo>
                    <a:lnTo>
                      <a:pt x="309245" y="270510"/>
                    </a:lnTo>
                    <a:lnTo>
                      <a:pt x="307975" y="274955"/>
                    </a:lnTo>
                    <a:lnTo>
                      <a:pt x="303530" y="278130"/>
                    </a:lnTo>
                    <a:lnTo>
                      <a:pt x="303530" y="282575"/>
                    </a:lnTo>
                    <a:lnTo>
                      <a:pt x="305435" y="285750"/>
                    </a:lnTo>
                    <a:lnTo>
                      <a:pt x="310515" y="286385"/>
                    </a:lnTo>
                    <a:lnTo>
                      <a:pt x="319405" y="294640"/>
                    </a:lnTo>
                    <a:lnTo>
                      <a:pt x="321310" y="298450"/>
                    </a:lnTo>
                    <a:lnTo>
                      <a:pt x="320040" y="306705"/>
                    </a:lnTo>
                    <a:lnTo>
                      <a:pt x="321945" y="309245"/>
                    </a:lnTo>
                    <a:lnTo>
                      <a:pt x="320040" y="313690"/>
                    </a:lnTo>
                    <a:lnTo>
                      <a:pt x="314325" y="314960"/>
                    </a:lnTo>
                    <a:lnTo>
                      <a:pt x="309245" y="320675"/>
                    </a:lnTo>
                    <a:lnTo>
                      <a:pt x="308610" y="335280"/>
                    </a:lnTo>
                    <a:lnTo>
                      <a:pt x="300355" y="342265"/>
                    </a:lnTo>
                    <a:lnTo>
                      <a:pt x="299085" y="348615"/>
                    </a:lnTo>
                    <a:lnTo>
                      <a:pt x="294640" y="354965"/>
                    </a:lnTo>
                    <a:lnTo>
                      <a:pt x="285750" y="355600"/>
                    </a:lnTo>
                    <a:lnTo>
                      <a:pt x="278765" y="348615"/>
                    </a:lnTo>
                    <a:lnTo>
                      <a:pt x="278765" y="344170"/>
                    </a:lnTo>
                    <a:lnTo>
                      <a:pt x="280035" y="341630"/>
                    </a:lnTo>
                    <a:lnTo>
                      <a:pt x="283845" y="339725"/>
                    </a:lnTo>
                    <a:lnTo>
                      <a:pt x="287655" y="335280"/>
                    </a:lnTo>
                    <a:lnTo>
                      <a:pt x="288290" y="329565"/>
                    </a:lnTo>
                    <a:lnTo>
                      <a:pt x="287655" y="323215"/>
                    </a:lnTo>
                    <a:lnTo>
                      <a:pt x="289560" y="321945"/>
                    </a:lnTo>
                    <a:lnTo>
                      <a:pt x="292100" y="321945"/>
                    </a:lnTo>
                    <a:lnTo>
                      <a:pt x="295275" y="318135"/>
                    </a:lnTo>
                    <a:lnTo>
                      <a:pt x="295275" y="312420"/>
                    </a:lnTo>
                    <a:lnTo>
                      <a:pt x="291465" y="307340"/>
                    </a:lnTo>
                    <a:lnTo>
                      <a:pt x="288925" y="296545"/>
                    </a:lnTo>
                    <a:lnTo>
                      <a:pt x="285750" y="292100"/>
                    </a:lnTo>
                    <a:lnTo>
                      <a:pt x="284480" y="282575"/>
                    </a:lnTo>
                    <a:lnTo>
                      <a:pt x="281940" y="272415"/>
                    </a:lnTo>
                    <a:lnTo>
                      <a:pt x="277495" y="269875"/>
                    </a:lnTo>
                    <a:lnTo>
                      <a:pt x="273685" y="271780"/>
                    </a:lnTo>
                    <a:lnTo>
                      <a:pt x="265430" y="269875"/>
                    </a:lnTo>
                    <a:lnTo>
                      <a:pt x="262890" y="264795"/>
                    </a:lnTo>
                    <a:lnTo>
                      <a:pt x="256540" y="264160"/>
                    </a:lnTo>
                    <a:lnTo>
                      <a:pt x="253365" y="260985"/>
                    </a:lnTo>
                    <a:lnTo>
                      <a:pt x="254635" y="258445"/>
                    </a:lnTo>
                    <a:lnTo>
                      <a:pt x="255270" y="252095"/>
                    </a:lnTo>
                    <a:lnTo>
                      <a:pt x="251460" y="247015"/>
                    </a:lnTo>
                    <a:lnTo>
                      <a:pt x="245745" y="246380"/>
                    </a:lnTo>
                    <a:lnTo>
                      <a:pt x="240030" y="246380"/>
                    </a:lnTo>
                    <a:lnTo>
                      <a:pt x="240665" y="241935"/>
                    </a:lnTo>
                    <a:lnTo>
                      <a:pt x="235585" y="240030"/>
                    </a:lnTo>
                    <a:lnTo>
                      <a:pt x="231775" y="241300"/>
                    </a:lnTo>
                    <a:lnTo>
                      <a:pt x="227965" y="238760"/>
                    </a:lnTo>
                    <a:lnTo>
                      <a:pt x="221615" y="226695"/>
                    </a:lnTo>
                    <a:lnTo>
                      <a:pt x="215265" y="226060"/>
                    </a:lnTo>
                    <a:lnTo>
                      <a:pt x="208915" y="223520"/>
                    </a:lnTo>
                    <a:lnTo>
                      <a:pt x="205105" y="227330"/>
                    </a:lnTo>
                    <a:lnTo>
                      <a:pt x="199390" y="227330"/>
                    </a:lnTo>
                    <a:lnTo>
                      <a:pt x="198120" y="222250"/>
                    </a:lnTo>
                    <a:lnTo>
                      <a:pt x="193040" y="218440"/>
                    </a:lnTo>
                    <a:lnTo>
                      <a:pt x="187325" y="217805"/>
                    </a:lnTo>
                    <a:lnTo>
                      <a:pt x="175260" y="208915"/>
                    </a:lnTo>
                    <a:lnTo>
                      <a:pt x="162560" y="192405"/>
                    </a:lnTo>
                    <a:lnTo>
                      <a:pt x="158750" y="191135"/>
                    </a:lnTo>
                    <a:lnTo>
                      <a:pt x="157480" y="186055"/>
                    </a:lnTo>
                    <a:lnTo>
                      <a:pt x="151765" y="178435"/>
                    </a:lnTo>
                    <a:lnTo>
                      <a:pt x="142875" y="178435"/>
                    </a:lnTo>
                    <a:lnTo>
                      <a:pt x="142240" y="172720"/>
                    </a:lnTo>
                    <a:lnTo>
                      <a:pt x="133985" y="164465"/>
                    </a:lnTo>
                    <a:lnTo>
                      <a:pt x="129540" y="158750"/>
                    </a:lnTo>
                    <a:lnTo>
                      <a:pt x="121920" y="154940"/>
                    </a:lnTo>
                    <a:lnTo>
                      <a:pt x="121920" y="146050"/>
                    </a:lnTo>
                    <a:lnTo>
                      <a:pt x="116840" y="142875"/>
                    </a:lnTo>
                    <a:lnTo>
                      <a:pt x="116840" y="137160"/>
                    </a:lnTo>
                    <a:lnTo>
                      <a:pt x="111125" y="128270"/>
                    </a:lnTo>
                    <a:lnTo>
                      <a:pt x="108585" y="123190"/>
                    </a:lnTo>
                    <a:lnTo>
                      <a:pt x="106680" y="120015"/>
                    </a:lnTo>
                    <a:lnTo>
                      <a:pt x="104140" y="114935"/>
                    </a:lnTo>
                    <a:lnTo>
                      <a:pt x="95250" y="112395"/>
                    </a:lnTo>
                    <a:lnTo>
                      <a:pt x="88900" y="108585"/>
                    </a:lnTo>
                    <a:lnTo>
                      <a:pt x="67945" y="102870"/>
                    </a:lnTo>
                    <a:lnTo>
                      <a:pt x="52070" y="111760"/>
                    </a:lnTo>
                    <a:lnTo>
                      <a:pt x="52070" y="116840"/>
                    </a:lnTo>
                    <a:lnTo>
                      <a:pt x="46355" y="123825"/>
                    </a:lnTo>
                    <a:lnTo>
                      <a:pt x="26670" y="128270"/>
                    </a:lnTo>
                    <a:lnTo>
                      <a:pt x="26670" y="128270"/>
                    </a:lnTo>
                    <a:close/>
                    <a:moveTo>
                      <a:pt x="49530" y="233045"/>
                    </a:moveTo>
                    <a:lnTo>
                      <a:pt x="51435" y="233045"/>
                    </a:lnTo>
                    <a:lnTo>
                      <a:pt x="52070" y="230505"/>
                    </a:lnTo>
                    <a:lnTo>
                      <a:pt x="54610" y="227330"/>
                    </a:lnTo>
                    <a:lnTo>
                      <a:pt x="52070" y="225425"/>
                    </a:lnTo>
                    <a:lnTo>
                      <a:pt x="50800" y="228600"/>
                    </a:lnTo>
                    <a:lnTo>
                      <a:pt x="48895" y="229870"/>
                    </a:lnTo>
                    <a:lnTo>
                      <a:pt x="49530" y="233045"/>
                    </a:lnTo>
                    <a:lnTo>
                      <a:pt x="49530" y="233045"/>
                    </a:lnTo>
                    <a:close/>
                    <a:moveTo>
                      <a:pt x="128905" y="182245"/>
                    </a:moveTo>
                    <a:lnTo>
                      <a:pt x="132715" y="184150"/>
                    </a:lnTo>
                    <a:lnTo>
                      <a:pt x="131445" y="181610"/>
                    </a:lnTo>
                    <a:lnTo>
                      <a:pt x="128905" y="182245"/>
                    </a:lnTo>
                    <a:lnTo>
                      <a:pt x="128905" y="182245"/>
                    </a:lnTo>
                    <a:close/>
                    <a:moveTo>
                      <a:pt x="104140" y="164465"/>
                    </a:moveTo>
                    <a:lnTo>
                      <a:pt x="101600" y="167005"/>
                    </a:lnTo>
                    <a:lnTo>
                      <a:pt x="104775" y="168275"/>
                    </a:lnTo>
                    <a:lnTo>
                      <a:pt x="111125" y="165735"/>
                    </a:lnTo>
                    <a:lnTo>
                      <a:pt x="116205" y="165735"/>
                    </a:lnTo>
                    <a:lnTo>
                      <a:pt x="115570" y="162560"/>
                    </a:lnTo>
                    <a:lnTo>
                      <a:pt x="112395" y="158750"/>
                    </a:lnTo>
                    <a:lnTo>
                      <a:pt x="111125" y="160655"/>
                    </a:lnTo>
                    <a:lnTo>
                      <a:pt x="104140" y="164465"/>
                    </a:lnTo>
                    <a:lnTo>
                      <a:pt x="104140" y="164465"/>
                    </a:lnTo>
                    <a:close/>
                    <a:moveTo>
                      <a:pt x="66040" y="317500"/>
                    </a:moveTo>
                    <a:lnTo>
                      <a:pt x="68580" y="316230"/>
                    </a:lnTo>
                    <a:lnTo>
                      <a:pt x="71755" y="317500"/>
                    </a:lnTo>
                    <a:lnTo>
                      <a:pt x="76200" y="315595"/>
                    </a:lnTo>
                    <a:lnTo>
                      <a:pt x="76835" y="308610"/>
                    </a:lnTo>
                    <a:lnTo>
                      <a:pt x="78740" y="304165"/>
                    </a:lnTo>
                    <a:lnTo>
                      <a:pt x="84455" y="304800"/>
                    </a:lnTo>
                    <a:lnTo>
                      <a:pt x="88265" y="308610"/>
                    </a:lnTo>
                    <a:lnTo>
                      <a:pt x="92075" y="308610"/>
                    </a:lnTo>
                    <a:lnTo>
                      <a:pt x="94615" y="304165"/>
                    </a:lnTo>
                    <a:lnTo>
                      <a:pt x="94615" y="292735"/>
                    </a:lnTo>
                    <a:lnTo>
                      <a:pt x="95885" y="289560"/>
                    </a:lnTo>
                    <a:lnTo>
                      <a:pt x="94615" y="276860"/>
                    </a:lnTo>
                    <a:lnTo>
                      <a:pt x="97155" y="265430"/>
                    </a:lnTo>
                    <a:lnTo>
                      <a:pt x="88900" y="258445"/>
                    </a:lnTo>
                    <a:lnTo>
                      <a:pt x="95885" y="254000"/>
                    </a:lnTo>
                    <a:lnTo>
                      <a:pt x="96520" y="249555"/>
                    </a:lnTo>
                    <a:lnTo>
                      <a:pt x="94615" y="241935"/>
                    </a:lnTo>
                    <a:lnTo>
                      <a:pt x="90805" y="237490"/>
                    </a:lnTo>
                    <a:lnTo>
                      <a:pt x="86360" y="229235"/>
                    </a:lnTo>
                    <a:lnTo>
                      <a:pt x="83820" y="231775"/>
                    </a:lnTo>
                    <a:lnTo>
                      <a:pt x="78105" y="227330"/>
                    </a:lnTo>
                    <a:lnTo>
                      <a:pt x="73660" y="227965"/>
                    </a:lnTo>
                    <a:lnTo>
                      <a:pt x="62230" y="241300"/>
                    </a:lnTo>
                    <a:lnTo>
                      <a:pt x="57150" y="241300"/>
                    </a:lnTo>
                    <a:lnTo>
                      <a:pt x="50165" y="236855"/>
                    </a:lnTo>
                    <a:lnTo>
                      <a:pt x="50165" y="243840"/>
                    </a:lnTo>
                    <a:lnTo>
                      <a:pt x="48895" y="248285"/>
                    </a:lnTo>
                    <a:lnTo>
                      <a:pt x="53975" y="253365"/>
                    </a:lnTo>
                    <a:lnTo>
                      <a:pt x="55245" y="257810"/>
                    </a:lnTo>
                    <a:lnTo>
                      <a:pt x="59055" y="261620"/>
                    </a:lnTo>
                    <a:lnTo>
                      <a:pt x="59055" y="269240"/>
                    </a:lnTo>
                    <a:lnTo>
                      <a:pt x="54610" y="273685"/>
                    </a:lnTo>
                    <a:lnTo>
                      <a:pt x="56515" y="277495"/>
                    </a:lnTo>
                    <a:lnTo>
                      <a:pt x="62865" y="278130"/>
                    </a:lnTo>
                    <a:lnTo>
                      <a:pt x="62865" y="280670"/>
                    </a:lnTo>
                    <a:lnTo>
                      <a:pt x="59055" y="285115"/>
                    </a:lnTo>
                    <a:lnTo>
                      <a:pt x="56515" y="295910"/>
                    </a:lnTo>
                    <a:lnTo>
                      <a:pt x="59055" y="299720"/>
                    </a:lnTo>
                    <a:lnTo>
                      <a:pt x="62230" y="312420"/>
                    </a:lnTo>
                    <a:lnTo>
                      <a:pt x="66040" y="317500"/>
                    </a:lnTo>
                    <a:lnTo>
                      <a:pt x="66040" y="317500"/>
                    </a:lnTo>
                    <a:close/>
                    <a:moveTo>
                      <a:pt x="262890" y="399415"/>
                    </a:moveTo>
                    <a:lnTo>
                      <a:pt x="262255" y="391795"/>
                    </a:lnTo>
                    <a:lnTo>
                      <a:pt x="265430" y="387985"/>
                    </a:lnTo>
                    <a:lnTo>
                      <a:pt x="264795" y="381000"/>
                    </a:lnTo>
                    <a:lnTo>
                      <a:pt x="259080" y="373380"/>
                    </a:lnTo>
                    <a:lnTo>
                      <a:pt x="264795" y="358140"/>
                    </a:lnTo>
                    <a:lnTo>
                      <a:pt x="270510" y="353060"/>
                    </a:lnTo>
                    <a:lnTo>
                      <a:pt x="271780" y="344805"/>
                    </a:lnTo>
                    <a:lnTo>
                      <a:pt x="267335" y="339090"/>
                    </a:lnTo>
                    <a:lnTo>
                      <a:pt x="259715" y="346710"/>
                    </a:lnTo>
                    <a:lnTo>
                      <a:pt x="256540" y="346075"/>
                    </a:lnTo>
                    <a:lnTo>
                      <a:pt x="249555" y="342265"/>
                    </a:lnTo>
                    <a:lnTo>
                      <a:pt x="243205" y="349250"/>
                    </a:lnTo>
                    <a:lnTo>
                      <a:pt x="229235" y="348615"/>
                    </a:lnTo>
                    <a:lnTo>
                      <a:pt x="217805" y="352425"/>
                    </a:lnTo>
                    <a:lnTo>
                      <a:pt x="209550" y="350520"/>
                    </a:lnTo>
                    <a:lnTo>
                      <a:pt x="203835" y="346710"/>
                    </a:lnTo>
                    <a:lnTo>
                      <a:pt x="196850" y="347345"/>
                    </a:lnTo>
                    <a:lnTo>
                      <a:pt x="193040" y="350520"/>
                    </a:lnTo>
                    <a:lnTo>
                      <a:pt x="191135" y="347980"/>
                    </a:lnTo>
                    <a:lnTo>
                      <a:pt x="183515" y="351790"/>
                    </a:lnTo>
                    <a:lnTo>
                      <a:pt x="182880" y="361950"/>
                    </a:lnTo>
                    <a:lnTo>
                      <a:pt x="189230" y="368300"/>
                    </a:lnTo>
                    <a:lnTo>
                      <a:pt x="195580" y="367030"/>
                    </a:lnTo>
                    <a:lnTo>
                      <a:pt x="207645" y="375285"/>
                    </a:lnTo>
                    <a:lnTo>
                      <a:pt x="213995" y="377190"/>
                    </a:lnTo>
                    <a:lnTo>
                      <a:pt x="219710" y="383540"/>
                    </a:lnTo>
                    <a:lnTo>
                      <a:pt x="233680" y="388620"/>
                    </a:lnTo>
                    <a:lnTo>
                      <a:pt x="236220" y="386715"/>
                    </a:lnTo>
                    <a:lnTo>
                      <a:pt x="242570" y="391160"/>
                    </a:lnTo>
                    <a:lnTo>
                      <a:pt x="243840" y="396240"/>
                    </a:lnTo>
                    <a:lnTo>
                      <a:pt x="258445" y="401955"/>
                    </a:lnTo>
                    <a:lnTo>
                      <a:pt x="262890" y="39941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50" name="Freeform 39">
                <a:extLst>
                  <a:ext uri="{FF2B5EF4-FFF2-40B4-BE49-F238E27FC236}">
                    <a16:creationId xmlns:a16="http://schemas.microsoft.com/office/drawing/2014/main" id="{0DCA44D9-637F-81C3-9E6C-1EAB0E10E40D}"/>
                  </a:ext>
                </a:extLst>
              </p:cNvPr>
              <p:cNvSpPr/>
              <p:nvPr/>
            </p:nvSpPr>
            <p:spPr>
              <a:xfrm>
                <a:off x="7396660" y="5084851"/>
                <a:ext cx="1294578" cy="990722"/>
              </a:xfrm>
              <a:custGeom>
                <a:avLst/>
                <a:gdLst>
                  <a:gd name="connsiteX0" fmla="*/ 217170 w 384175"/>
                  <a:gd name="connsiteY0" fmla="*/ 17780 h 294004"/>
                  <a:gd name="connsiteX1" fmla="*/ 222250 w 384175"/>
                  <a:gd name="connsiteY1" fmla="*/ 20955 h 294004"/>
                  <a:gd name="connsiteX2" fmla="*/ 222885 w 384175"/>
                  <a:gd name="connsiteY2" fmla="*/ 22225 h 294004"/>
                  <a:gd name="connsiteX3" fmla="*/ 226695 w 384175"/>
                  <a:gd name="connsiteY3" fmla="*/ 22860 h 294004"/>
                  <a:gd name="connsiteX4" fmla="*/ 227965 w 384175"/>
                  <a:gd name="connsiteY4" fmla="*/ 29210 h 294004"/>
                  <a:gd name="connsiteX5" fmla="*/ 227330 w 384175"/>
                  <a:gd name="connsiteY5" fmla="*/ 34290 h 294004"/>
                  <a:gd name="connsiteX6" fmla="*/ 236220 w 384175"/>
                  <a:gd name="connsiteY6" fmla="*/ 33020 h 294004"/>
                  <a:gd name="connsiteX7" fmla="*/ 248285 w 384175"/>
                  <a:gd name="connsiteY7" fmla="*/ 38100 h 294004"/>
                  <a:gd name="connsiteX8" fmla="*/ 254000 w 384175"/>
                  <a:gd name="connsiteY8" fmla="*/ 44450 h 294004"/>
                  <a:gd name="connsiteX9" fmla="*/ 260350 w 384175"/>
                  <a:gd name="connsiteY9" fmla="*/ 41275 h 294004"/>
                  <a:gd name="connsiteX10" fmla="*/ 267335 w 384175"/>
                  <a:gd name="connsiteY10" fmla="*/ 48260 h 294004"/>
                  <a:gd name="connsiteX11" fmla="*/ 275590 w 384175"/>
                  <a:gd name="connsiteY11" fmla="*/ 48260 h 294004"/>
                  <a:gd name="connsiteX12" fmla="*/ 280035 w 384175"/>
                  <a:gd name="connsiteY12" fmla="*/ 50800 h 294004"/>
                  <a:gd name="connsiteX13" fmla="*/ 285115 w 384175"/>
                  <a:gd name="connsiteY13" fmla="*/ 45085 h 294004"/>
                  <a:gd name="connsiteX14" fmla="*/ 299085 w 384175"/>
                  <a:gd name="connsiteY14" fmla="*/ 44450 h 294004"/>
                  <a:gd name="connsiteX15" fmla="*/ 304165 w 384175"/>
                  <a:gd name="connsiteY15" fmla="*/ 47625 h 294004"/>
                  <a:gd name="connsiteX16" fmla="*/ 312420 w 384175"/>
                  <a:gd name="connsiteY16" fmla="*/ 46990 h 294004"/>
                  <a:gd name="connsiteX17" fmla="*/ 321310 w 384175"/>
                  <a:gd name="connsiteY17" fmla="*/ 52070 h 294004"/>
                  <a:gd name="connsiteX18" fmla="*/ 335915 w 384175"/>
                  <a:gd name="connsiteY18" fmla="*/ 50800 h 294004"/>
                  <a:gd name="connsiteX19" fmla="*/ 346075 w 384175"/>
                  <a:gd name="connsiteY19" fmla="*/ 57150 h 294004"/>
                  <a:gd name="connsiteX20" fmla="*/ 349885 w 384175"/>
                  <a:gd name="connsiteY20" fmla="*/ 58420 h 294004"/>
                  <a:gd name="connsiteX21" fmla="*/ 350520 w 384175"/>
                  <a:gd name="connsiteY21" fmla="*/ 61595 h 294004"/>
                  <a:gd name="connsiteX22" fmla="*/ 345440 w 384175"/>
                  <a:gd name="connsiteY22" fmla="*/ 64770 h 294004"/>
                  <a:gd name="connsiteX23" fmla="*/ 347345 w 384175"/>
                  <a:gd name="connsiteY23" fmla="*/ 74930 h 294004"/>
                  <a:gd name="connsiteX24" fmla="*/ 346710 w 384175"/>
                  <a:gd name="connsiteY24" fmla="*/ 82550 h 294004"/>
                  <a:gd name="connsiteX25" fmla="*/ 344805 w 384175"/>
                  <a:gd name="connsiteY25" fmla="*/ 88265 h 294004"/>
                  <a:gd name="connsiteX26" fmla="*/ 332740 w 384175"/>
                  <a:gd name="connsiteY26" fmla="*/ 95250 h 294004"/>
                  <a:gd name="connsiteX27" fmla="*/ 327660 w 384175"/>
                  <a:gd name="connsiteY27" fmla="*/ 102235 h 294004"/>
                  <a:gd name="connsiteX28" fmla="*/ 317500 w 384175"/>
                  <a:gd name="connsiteY28" fmla="*/ 106045 h 294004"/>
                  <a:gd name="connsiteX29" fmla="*/ 305435 w 384175"/>
                  <a:gd name="connsiteY29" fmla="*/ 105410 h 294004"/>
                  <a:gd name="connsiteX30" fmla="*/ 297815 w 384175"/>
                  <a:gd name="connsiteY30" fmla="*/ 111125 h 294004"/>
                  <a:gd name="connsiteX31" fmla="*/ 290830 w 384175"/>
                  <a:gd name="connsiteY31" fmla="*/ 114935 h 294004"/>
                  <a:gd name="connsiteX32" fmla="*/ 294005 w 384175"/>
                  <a:gd name="connsiteY32" fmla="*/ 117475 h 294004"/>
                  <a:gd name="connsiteX33" fmla="*/ 292735 w 384175"/>
                  <a:gd name="connsiteY33" fmla="*/ 124460 h 294004"/>
                  <a:gd name="connsiteX34" fmla="*/ 288290 w 384175"/>
                  <a:gd name="connsiteY34" fmla="*/ 127000 h 294004"/>
                  <a:gd name="connsiteX35" fmla="*/ 287655 w 384175"/>
                  <a:gd name="connsiteY35" fmla="*/ 126365 h 294004"/>
                  <a:gd name="connsiteX36" fmla="*/ 288925 w 384175"/>
                  <a:gd name="connsiteY36" fmla="*/ 125095 h 294004"/>
                  <a:gd name="connsiteX37" fmla="*/ 285750 w 384175"/>
                  <a:gd name="connsiteY37" fmla="*/ 123825 h 294004"/>
                  <a:gd name="connsiteX38" fmla="*/ 276860 w 384175"/>
                  <a:gd name="connsiteY38" fmla="*/ 139065 h 294004"/>
                  <a:gd name="connsiteX39" fmla="*/ 270510 w 384175"/>
                  <a:gd name="connsiteY39" fmla="*/ 142240 h 294004"/>
                  <a:gd name="connsiteX40" fmla="*/ 258445 w 384175"/>
                  <a:gd name="connsiteY40" fmla="*/ 162560 h 294004"/>
                  <a:gd name="connsiteX41" fmla="*/ 254635 w 384175"/>
                  <a:gd name="connsiteY41" fmla="*/ 167005 h 294004"/>
                  <a:gd name="connsiteX42" fmla="*/ 259715 w 384175"/>
                  <a:gd name="connsiteY42" fmla="*/ 175895 h 294004"/>
                  <a:gd name="connsiteX43" fmla="*/ 260985 w 384175"/>
                  <a:gd name="connsiteY43" fmla="*/ 182245 h 294004"/>
                  <a:gd name="connsiteX44" fmla="*/ 265430 w 384175"/>
                  <a:gd name="connsiteY44" fmla="*/ 184785 h 294004"/>
                  <a:gd name="connsiteX45" fmla="*/ 273050 w 384175"/>
                  <a:gd name="connsiteY45" fmla="*/ 195580 h 294004"/>
                  <a:gd name="connsiteX46" fmla="*/ 266065 w 384175"/>
                  <a:gd name="connsiteY46" fmla="*/ 201930 h 294004"/>
                  <a:gd name="connsiteX47" fmla="*/ 255905 w 384175"/>
                  <a:gd name="connsiteY47" fmla="*/ 204470 h 294004"/>
                  <a:gd name="connsiteX48" fmla="*/ 255905 w 384175"/>
                  <a:gd name="connsiteY48" fmla="*/ 212090 h 294004"/>
                  <a:gd name="connsiteX49" fmla="*/ 245745 w 384175"/>
                  <a:gd name="connsiteY49" fmla="*/ 226060 h 294004"/>
                  <a:gd name="connsiteX50" fmla="*/ 244475 w 384175"/>
                  <a:gd name="connsiteY50" fmla="*/ 234950 h 294004"/>
                  <a:gd name="connsiteX51" fmla="*/ 247015 w 384175"/>
                  <a:gd name="connsiteY51" fmla="*/ 237490 h 294004"/>
                  <a:gd name="connsiteX52" fmla="*/ 244475 w 384175"/>
                  <a:gd name="connsiteY52" fmla="*/ 241300 h 294004"/>
                  <a:gd name="connsiteX53" fmla="*/ 233680 w 384175"/>
                  <a:gd name="connsiteY53" fmla="*/ 241935 h 294004"/>
                  <a:gd name="connsiteX54" fmla="*/ 214630 w 384175"/>
                  <a:gd name="connsiteY54" fmla="*/ 250825 h 294004"/>
                  <a:gd name="connsiteX55" fmla="*/ 214630 w 384175"/>
                  <a:gd name="connsiteY55" fmla="*/ 257175 h 294004"/>
                  <a:gd name="connsiteX56" fmla="*/ 207010 w 384175"/>
                  <a:gd name="connsiteY56" fmla="*/ 269240 h 294004"/>
                  <a:gd name="connsiteX57" fmla="*/ 200660 w 384175"/>
                  <a:gd name="connsiteY57" fmla="*/ 266065 h 294004"/>
                  <a:gd name="connsiteX58" fmla="*/ 194945 w 384175"/>
                  <a:gd name="connsiteY58" fmla="*/ 260985 h 294004"/>
                  <a:gd name="connsiteX59" fmla="*/ 191770 w 384175"/>
                  <a:gd name="connsiteY59" fmla="*/ 266700 h 294004"/>
                  <a:gd name="connsiteX60" fmla="*/ 186690 w 384175"/>
                  <a:gd name="connsiteY60" fmla="*/ 271145 h 294004"/>
                  <a:gd name="connsiteX61" fmla="*/ 181610 w 384175"/>
                  <a:gd name="connsiteY61" fmla="*/ 267335 h 294004"/>
                  <a:gd name="connsiteX62" fmla="*/ 175895 w 384175"/>
                  <a:gd name="connsiteY62" fmla="*/ 267335 h 294004"/>
                  <a:gd name="connsiteX63" fmla="*/ 173990 w 384175"/>
                  <a:gd name="connsiteY63" fmla="*/ 269875 h 294004"/>
                  <a:gd name="connsiteX64" fmla="*/ 165735 w 384175"/>
                  <a:gd name="connsiteY64" fmla="*/ 269240 h 294004"/>
                  <a:gd name="connsiteX65" fmla="*/ 153035 w 384175"/>
                  <a:gd name="connsiteY65" fmla="*/ 265430 h 294004"/>
                  <a:gd name="connsiteX66" fmla="*/ 147955 w 384175"/>
                  <a:gd name="connsiteY66" fmla="*/ 267970 h 294004"/>
                  <a:gd name="connsiteX67" fmla="*/ 136525 w 384175"/>
                  <a:gd name="connsiteY67" fmla="*/ 269240 h 294004"/>
                  <a:gd name="connsiteX68" fmla="*/ 127000 w 384175"/>
                  <a:gd name="connsiteY68" fmla="*/ 278765 h 294004"/>
                  <a:gd name="connsiteX69" fmla="*/ 115570 w 384175"/>
                  <a:gd name="connsiteY69" fmla="*/ 280035 h 294004"/>
                  <a:gd name="connsiteX70" fmla="*/ 111125 w 384175"/>
                  <a:gd name="connsiteY70" fmla="*/ 283845 h 294004"/>
                  <a:gd name="connsiteX71" fmla="*/ 111125 w 384175"/>
                  <a:gd name="connsiteY71" fmla="*/ 288925 h 294004"/>
                  <a:gd name="connsiteX72" fmla="*/ 102235 w 384175"/>
                  <a:gd name="connsiteY72" fmla="*/ 294005 h 294004"/>
                  <a:gd name="connsiteX73" fmla="*/ 92075 w 384175"/>
                  <a:gd name="connsiteY73" fmla="*/ 292100 h 294004"/>
                  <a:gd name="connsiteX74" fmla="*/ 81915 w 384175"/>
                  <a:gd name="connsiteY74" fmla="*/ 281940 h 294004"/>
                  <a:gd name="connsiteX75" fmla="*/ 76200 w 384175"/>
                  <a:gd name="connsiteY75" fmla="*/ 267335 h 294004"/>
                  <a:gd name="connsiteX76" fmla="*/ 77470 w 384175"/>
                  <a:gd name="connsiteY76" fmla="*/ 265430 h 294004"/>
                  <a:gd name="connsiteX77" fmla="*/ 64770 w 384175"/>
                  <a:gd name="connsiteY77" fmla="*/ 253365 h 294004"/>
                  <a:gd name="connsiteX78" fmla="*/ 55880 w 384175"/>
                  <a:gd name="connsiteY78" fmla="*/ 252095 h 294004"/>
                  <a:gd name="connsiteX79" fmla="*/ 50800 w 384175"/>
                  <a:gd name="connsiteY79" fmla="*/ 250825 h 294004"/>
                  <a:gd name="connsiteX80" fmla="*/ 50800 w 384175"/>
                  <a:gd name="connsiteY80" fmla="*/ 243205 h 294004"/>
                  <a:gd name="connsiteX81" fmla="*/ 46355 w 384175"/>
                  <a:gd name="connsiteY81" fmla="*/ 236220 h 294004"/>
                  <a:gd name="connsiteX82" fmla="*/ 53340 w 384175"/>
                  <a:gd name="connsiteY82" fmla="*/ 222885 h 294004"/>
                  <a:gd name="connsiteX83" fmla="*/ 60960 w 384175"/>
                  <a:gd name="connsiteY83" fmla="*/ 216535 h 294004"/>
                  <a:gd name="connsiteX84" fmla="*/ 61595 w 384175"/>
                  <a:gd name="connsiteY84" fmla="*/ 210820 h 294004"/>
                  <a:gd name="connsiteX85" fmla="*/ 54610 w 384175"/>
                  <a:gd name="connsiteY85" fmla="*/ 210185 h 294004"/>
                  <a:gd name="connsiteX86" fmla="*/ 50165 w 384175"/>
                  <a:gd name="connsiteY86" fmla="*/ 201295 h 294004"/>
                  <a:gd name="connsiteX87" fmla="*/ 60325 w 384175"/>
                  <a:gd name="connsiteY87" fmla="*/ 191135 h 294004"/>
                  <a:gd name="connsiteX88" fmla="*/ 59690 w 384175"/>
                  <a:gd name="connsiteY88" fmla="*/ 178435 h 294004"/>
                  <a:gd name="connsiteX89" fmla="*/ 52705 w 384175"/>
                  <a:gd name="connsiteY89" fmla="*/ 173990 h 294004"/>
                  <a:gd name="connsiteX90" fmla="*/ 44450 w 384175"/>
                  <a:gd name="connsiteY90" fmla="*/ 158750 h 294004"/>
                  <a:gd name="connsiteX91" fmla="*/ 52070 w 384175"/>
                  <a:gd name="connsiteY91" fmla="*/ 156845 h 294004"/>
                  <a:gd name="connsiteX92" fmla="*/ 57785 w 384175"/>
                  <a:gd name="connsiteY92" fmla="*/ 157480 h 294004"/>
                  <a:gd name="connsiteX93" fmla="*/ 66040 w 384175"/>
                  <a:gd name="connsiteY93" fmla="*/ 146050 h 294004"/>
                  <a:gd name="connsiteX94" fmla="*/ 60960 w 384175"/>
                  <a:gd name="connsiteY94" fmla="*/ 140335 h 294004"/>
                  <a:gd name="connsiteX95" fmla="*/ 67945 w 384175"/>
                  <a:gd name="connsiteY95" fmla="*/ 133350 h 294004"/>
                  <a:gd name="connsiteX96" fmla="*/ 68580 w 384175"/>
                  <a:gd name="connsiteY96" fmla="*/ 113665 h 294004"/>
                  <a:gd name="connsiteX97" fmla="*/ 67310 w 384175"/>
                  <a:gd name="connsiteY97" fmla="*/ 105410 h 294004"/>
                  <a:gd name="connsiteX98" fmla="*/ 78740 w 384175"/>
                  <a:gd name="connsiteY98" fmla="*/ 93980 h 294004"/>
                  <a:gd name="connsiteX99" fmla="*/ 83185 w 384175"/>
                  <a:gd name="connsiteY99" fmla="*/ 93980 h 294004"/>
                  <a:gd name="connsiteX100" fmla="*/ 85090 w 384175"/>
                  <a:gd name="connsiteY100" fmla="*/ 87630 h 294004"/>
                  <a:gd name="connsiteX101" fmla="*/ 78740 w 384175"/>
                  <a:gd name="connsiteY101" fmla="*/ 78740 h 294004"/>
                  <a:gd name="connsiteX102" fmla="*/ 78105 w 384175"/>
                  <a:gd name="connsiteY102" fmla="*/ 71120 h 294004"/>
                  <a:gd name="connsiteX103" fmla="*/ 63500 w 384175"/>
                  <a:gd name="connsiteY103" fmla="*/ 69215 h 294004"/>
                  <a:gd name="connsiteX104" fmla="*/ 57785 w 384175"/>
                  <a:gd name="connsiteY104" fmla="*/ 74930 h 294004"/>
                  <a:gd name="connsiteX105" fmla="*/ 40640 w 384175"/>
                  <a:gd name="connsiteY105" fmla="*/ 71120 h 294004"/>
                  <a:gd name="connsiteX106" fmla="*/ 30480 w 384175"/>
                  <a:gd name="connsiteY106" fmla="*/ 76835 h 294004"/>
                  <a:gd name="connsiteX107" fmla="*/ 27940 w 384175"/>
                  <a:gd name="connsiteY107" fmla="*/ 72390 h 294004"/>
                  <a:gd name="connsiteX108" fmla="*/ 28575 w 384175"/>
                  <a:gd name="connsiteY108" fmla="*/ 65405 h 294004"/>
                  <a:gd name="connsiteX109" fmla="*/ 23495 w 384175"/>
                  <a:gd name="connsiteY109" fmla="*/ 64135 h 294004"/>
                  <a:gd name="connsiteX110" fmla="*/ 9525 w 384175"/>
                  <a:gd name="connsiteY110" fmla="*/ 66040 h 294004"/>
                  <a:gd name="connsiteX111" fmla="*/ 9525 w 384175"/>
                  <a:gd name="connsiteY111" fmla="*/ 64135 h 294004"/>
                  <a:gd name="connsiteX112" fmla="*/ 17145 w 384175"/>
                  <a:gd name="connsiteY112" fmla="*/ 57785 h 294004"/>
                  <a:gd name="connsiteX113" fmla="*/ 12065 w 384175"/>
                  <a:gd name="connsiteY113" fmla="*/ 57150 h 294004"/>
                  <a:gd name="connsiteX114" fmla="*/ 15875 w 384175"/>
                  <a:gd name="connsiteY114" fmla="*/ 53340 h 294004"/>
                  <a:gd name="connsiteX115" fmla="*/ 13335 w 384175"/>
                  <a:gd name="connsiteY115" fmla="*/ 50800 h 294004"/>
                  <a:gd name="connsiteX116" fmla="*/ 14605 w 384175"/>
                  <a:gd name="connsiteY116" fmla="*/ 44450 h 294004"/>
                  <a:gd name="connsiteX117" fmla="*/ 9525 w 384175"/>
                  <a:gd name="connsiteY117" fmla="*/ 48895 h 294004"/>
                  <a:gd name="connsiteX118" fmla="*/ 6985 w 384175"/>
                  <a:gd name="connsiteY118" fmla="*/ 48260 h 294004"/>
                  <a:gd name="connsiteX119" fmla="*/ 8890 w 384175"/>
                  <a:gd name="connsiteY119" fmla="*/ 39370 h 294004"/>
                  <a:gd name="connsiteX120" fmla="*/ 6350 w 384175"/>
                  <a:gd name="connsiteY120" fmla="*/ 38100 h 294004"/>
                  <a:gd name="connsiteX121" fmla="*/ 6350 w 384175"/>
                  <a:gd name="connsiteY121" fmla="*/ 34290 h 294004"/>
                  <a:gd name="connsiteX122" fmla="*/ 2540 w 384175"/>
                  <a:gd name="connsiteY122" fmla="*/ 35560 h 294004"/>
                  <a:gd name="connsiteX123" fmla="*/ 0 w 384175"/>
                  <a:gd name="connsiteY123" fmla="*/ 29210 h 294004"/>
                  <a:gd name="connsiteX124" fmla="*/ 3175 w 384175"/>
                  <a:gd name="connsiteY124" fmla="*/ 22225 h 294004"/>
                  <a:gd name="connsiteX125" fmla="*/ 15240 w 384175"/>
                  <a:gd name="connsiteY125" fmla="*/ 17780 h 294004"/>
                  <a:gd name="connsiteX126" fmla="*/ 19050 w 384175"/>
                  <a:gd name="connsiteY126" fmla="*/ 19685 h 294004"/>
                  <a:gd name="connsiteX127" fmla="*/ 29210 w 384175"/>
                  <a:gd name="connsiteY127" fmla="*/ 18415 h 294004"/>
                  <a:gd name="connsiteX128" fmla="*/ 33655 w 384175"/>
                  <a:gd name="connsiteY128" fmla="*/ 14605 h 294004"/>
                  <a:gd name="connsiteX129" fmla="*/ 29845 w 384175"/>
                  <a:gd name="connsiteY129" fmla="*/ 12065 h 294004"/>
                  <a:gd name="connsiteX130" fmla="*/ 29210 w 384175"/>
                  <a:gd name="connsiteY130" fmla="*/ 7620 h 294004"/>
                  <a:gd name="connsiteX131" fmla="*/ 40640 w 384175"/>
                  <a:gd name="connsiteY131" fmla="*/ 1270 h 294004"/>
                  <a:gd name="connsiteX132" fmla="*/ 42545 w 384175"/>
                  <a:gd name="connsiteY132" fmla="*/ 3175 h 294004"/>
                  <a:gd name="connsiteX133" fmla="*/ 46990 w 384175"/>
                  <a:gd name="connsiteY133" fmla="*/ 0 h 294004"/>
                  <a:gd name="connsiteX134" fmla="*/ 54610 w 384175"/>
                  <a:gd name="connsiteY134" fmla="*/ 1905 h 294004"/>
                  <a:gd name="connsiteX135" fmla="*/ 60960 w 384175"/>
                  <a:gd name="connsiteY135" fmla="*/ 10160 h 294004"/>
                  <a:gd name="connsiteX136" fmla="*/ 66675 w 384175"/>
                  <a:gd name="connsiteY136" fmla="*/ 5715 h 294004"/>
                  <a:gd name="connsiteX137" fmla="*/ 73025 w 384175"/>
                  <a:gd name="connsiteY137" fmla="*/ 5715 h 294004"/>
                  <a:gd name="connsiteX138" fmla="*/ 80645 w 384175"/>
                  <a:gd name="connsiteY138" fmla="*/ 8890 h 294004"/>
                  <a:gd name="connsiteX139" fmla="*/ 88900 w 384175"/>
                  <a:gd name="connsiteY139" fmla="*/ 5715 h 294004"/>
                  <a:gd name="connsiteX140" fmla="*/ 99060 w 384175"/>
                  <a:gd name="connsiteY140" fmla="*/ 3175 h 294004"/>
                  <a:gd name="connsiteX141" fmla="*/ 100965 w 384175"/>
                  <a:gd name="connsiteY141" fmla="*/ 5715 h 294004"/>
                  <a:gd name="connsiteX142" fmla="*/ 109220 w 384175"/>
                  <a:gd name="connsiteY142" fmla="*/ 10160 h 294004"/>
                  <a:gd name="connsiteX143" fmla="*/ 131445 w 384175"/>
                  <a:gd name="connsiteY143" fmla="*/ 13970 h 294004"/>
                  <a:gd name="connsiteX144" fmla="*/ 141605 w 384175"/>
                  <a:gd name="connsiteY144" fmla="*/ 16510 h 294004"/>
                  <a:gd name="connsiteX145" fmla="*/ 156845 w 384175"/>
                  <a:gd name="connsiteY145" fmla="*/ 10160 h 294004"/>
                  <a:gd name="connsiteX146" fmla="*/ 168275 w 384175"/>
                  <a:gd name="connsiteY146" fmla="*/ 10795 h 294004"/>
                  <a:gd name="connsiteX147" fmla="*/ 170180 w 384175"/>
                  <a:gd name="connsiteY147" fmla="*/ 15875 h 294004"/>
                  <a:gd name="connsiteX148" fmla="*/ 180975 w 384175"/>
                  <a:gd name="connsiteY148" fmla="*/ 17780 h 294004"/>
                  <a:gd name="connsiteX149" fmla="*/ 186690 w 384175"/>
                  <a:gd name="connsiteY149" fmla="*/ 12065 h 294004"/>
                  <a:gd name="connsiteX150" fmla="*/ 192405 w 384175"/>
                  <a:gd name="connsiteY150" fmla="*/ 12065 h 294004"/>
                  <a:gd name="connsiteX151" fmla="*/ 208915 w 384175"/>
                  <a:gd name="connsiteY151" fmla="*/ 21590 h 294004"/>
                  <a:gd name="connsiteX152" fmla="*/ 212090 w 384175"/>
                  <a:gd name="connsiteY152" fmla="*/ 17145 h 294004"/>
                  <a:gd name="connsiteX153" fmla="*/ 216535 w 384175"/>
                  <a:gd name="connsiteY153" fmla="*/ 16510 h 294004"/>
                  <a:gd name="connsiteX154" fmla="*/ 217170 w 384175"/>
                  <a:gd name="connsiteY154" fmla="*/ 17780 h 294004"/>
                  <a:gd name="connsiteX155" fmla="*/ 217170 w 384175"/>
                  <a:gd name="connsiteY155" fmla="*/ 17780 h 294004"/>
                  <a:gd name="connsiteX156" fmla="*/ 367665 w 384175"/>
                  <a:gd name="connsiteY156" fmla="*/ 154305 h 294004"/>
                  <a:gd name="connsiteX157" fmla="*/ 377825 w 384175"/>
                  <a:gd name="connsiteY157" fmla="*/ 154940 h 294004"/>
                  <a:gd name="connsiteX158" fmla="*/ 382905 w 384175"/>
                  <a:gd name="connsiteY158" fmla="*/ 157480 h 294004"/>
                  <a:gd name="connsiteX159" fmla="*/ 384175 w 384175"/>
                  <a:gd name="connsiteY159" fmla="*/ 154305 h 294004"/>
                  <a:gd name="connsiteX160" fmla="*/ 377825 w 384175"/>
                  <a:gd name="connsiteY160" fmla="*/ 147955 h 294004"/>
                  <a:gd name="connsiteX161" fmla="*/ 368935 w 384175"/>
                  <a:gd name="connsiteY161" fmla="*/ 149860 h 294004"/>
                  <a:gd name="connsiteX162" fmla="*/ 367665 w 384175"/>
                  <a:gd name="connsiteY162" fmla="*/ 154305 h 294004"/>
                  <a:gd name="connsiteX163" fmla="*/ 367665 w 384175"/>
                  <a:gd name="connsiteY163" fmla="*/ 154305 h 294004"/>
                  <a:gd name="connsiteX164" fmla="*/ 349250 w 384175"/>
                  <a:gd name="connsiteY164" fmla="*/ 175260 h 294004"/>
                  <a:gd name="connsiteX165" fmla="*/ 351790 w 384175"/>
                  <a:gd name="connsiteY165" fmla="*/ 167005 h 294004"/>
                  <a:gd name="connsiteX166" fmla="*/ 358775 w 384175"/>
                  <a:gd name="connsiteY166" fmla="*/ 160655 h 294004"/>
                  <a:gd name="connsiteX167" fmla="*/ 352425 w 384175"/>
                  <a:gd name="connsiteY167" fmla="*/ 160020 h 294004"/>
                  <a:gd name="connsiteX168" fmla="*/ 345440 w 384175"/>
                  <a:gd name="connsiteY168" fmla="*/ 158750 h 294004"/>
                  <a:gd name="connsiteX169" fmla="*/ 339090 w 384175"/>
                  <a:gd name="connsiteY169" fmla="*/ 162560 h 294004"/>
                  <a:gd name="connsiteX170" fmla="*/ 337820 w 384175"/>
                  <a:gd name="connsiteY170" fmla="*/ 168275 h 294004"/>
                  <a:gd name="connsiteX171" fmla="*/ 344170 w 384175"/>
                  <a:gd name="connsiteY171" fmla="*/ 170180 h 294004"/>
                  <a:gd name="connsiteX172" fmla="*/ 349250 w 384175"/>
                  <a:gd name="connsiteY172" fmla="*/ 175260 h 294004"/>
                  <a:gd name="connsiteX173" fmla="*/ 349250 w 384175"/>
                  <a:gd name="connsiteY173" fmla="*/ 175260 h 294004"/>
                  <a:gd name="connsiteX174" fmla="*/ 311785 w 384175"/>
                  <a:gd name="connsiteY174" fmla="*/ 195580 h 294004"/>
                  <a:gd name="connsiteX175" fmla="*/ 315595 w 384175"/>
                  <a:gd name="connsiteY175" fmla="*/ 190500 h 294004"/>
                  <a:gd name="connsiteX176" fmla="*/ 318770 w 384175"/>
                  <a:gd name="connsiteY176" fmla="*/ 187325 h 294004"/>
                  <a:gd name="connsiteX177" fmla="*/ 316230 w 384175"/>
                  <a:gd name="connsiteY177" fmla="*/ 183515 h 294004"/>
                  <a:gd name="connsiteX178" fmla="*/ 307975 w 384175"/>
                  <a:gd name="connsiteY178" fmla="*/ 186055 h 294004"/>
                  <a:gd name="connsiteX179" fmla="*/ 307340 w 384175"/>
                  <a:gd name="connsiteY179" fmla="*/ 191770 h 294004"/>
                  <a:gd name="connsiteX180" fmla="*/ 311785 w 384175"/>
                  <a:gd name="connsiteY180" fmla="*/ 195580 h 294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384175" h="294004">
                    <a:moveTo>
                      <a:pt x="217170" y="17780"/>
                    </a:moveTo>
                    <a:lnTo>
                      <a:pt x="222250" y="20955"/>
                    </a:lnTo>
                    <a:lnTo>
                      <a:pt x="222885" y="22225"/>
                    </a:lnTo>
                    <a:lnTo>
                      <a:pt x="226695" y="22860"/>
                    </a:lnTo>
                    <a:lnTo>
                      <a:pt x="227965" y="29210"/>
                    </a:lnTo>
                    <a:lnTo>
                      <a:pt x="227330" y="34290"/>
                    </a:lnTo>
                    <a:lnTo>
                      <a:pt x="236220" y="33020"/>
                    </a:lnTo>
                    <a:lnTo>
                      <a:pt x="248285" y="38100"/>
                    </a:lnTo>
                    <a:lnTo>
                      <a:pt x="254000" y="44450"/>
                    </a:lnTo>
                    <a:lnTo>
                      <a:pt x="260350" y="41275"/>
                    </a:lnTo>
                    <a:lnTo>
                      <a:pt x="267335" y="48260"/>
                    </a:lnTo>
                    <a:lnTo>
                      <a:pt x="275590" y="48260"/>
                    </a:lnTo>
                    <a:lnTo>
                      <a:pt x="280035" y="50800"/>
                    </a:lnTo>
                    <a:lnTo>
                      <a:pt x="285115" y="45085"/>
                    </a:lnTo>
                    <a:lnTo>
                      <a:pt x="299085" y="44450"/>
                    </a:lnTo>
                    <a:lnTo>
                      <a:pt x="304165" y="47625"/>
                    </a:lnTo>
                    <a:lnTo>
                      <a:pt x="312420" y="46990"/>
                    </a:lnTo>
                    <a:lnTo>
                      <a:pt x="321310" y="52070"/>
                    </a:lnTo>
                    <a:lnTo>
                      <a:pt x="335915" y="50800"/>
                    </a:lnTo>
                    <a:lnTo>
                      <a:pt x="346075" y="57150"/>
                    </a:lnTo>
                    <a:lnTo>
                      <a:pt x="349885" y="58420"/>
                    </a:lnTo>
                    <a:lnTo>
                      <a:pt x="350520" y="61595"/>
                    </a:lnTo>
                    <a:lnTo>
                      <a:pt x="345440" y="64770"/>
                    </a:lnTo>
                    <a:lnTo>
                      <a:pt x="347345" y="74930"/>
                    </a:lnTo>
                    <a:lnTo>
                      <a:pt x="346710" y="82550"/>
                    </a:lnTo>
                    <a:lnTo>
                      <a:pt x="344805" y="88265"/>
                    </a:lnTo>
                    <a:lnTo>
                      <a:pt x="332740" y="95250"/>
                    </a:lnTo>
                    <a:cubicBezTo>
                      <a:pt x="332740" y="95250"/>
                      <a:pt x="328295" y="101600"/>
                      <a:pt x="327660" y="102235"/>
                    </a:cubicBezTo>
                    <a:cubicBezTo>
                      <a:pt x="327025" y="102235"/>
                      <a:pt x="317500" y="106045"/>
                      <a:pt x="317500" y="106045"/>
                    </a:cubicBezTo>
                    <a:lnTo>
                      <a:pt x="305435" y="105410"/>
                    </a:lnTo>
                    <a:lnTo>
                      <a:pt x="297815" y="111125"/>
                    </a:lnTo>
                    <a:lnTo>
                      <a:pt x="290830" y="114935"/>
                    </a:lnTo>
                    <a:lnTo>
                      <a:pt x="294005" y="117475"/>
                    </a:lnTo>
                    <a:lnTo>
                      <a:pt x="292735" y="124460"/>
                    </a:lnTo>
                    <a:lnTo>
                      <a:pt x="288290" y="127000"/>
                    </a:lnTo>
                    <a:lnTo>
                      <a:pt x="287655" y="126365"/>
                    </a:lnTo>
                    <a:lnTo>
                      <a:pt x="288925" y="125095"/>
                    </a:lnTo>
                    <a:lnTo>
                      <a:pt x="285750" y="123825"/>
                    </a:lnTo>
                    <a:lnTo>
                      <a:pt x="276860" y="139065"/>
                    </a:lnTo>
                    <a:lnTo>
                      <a:pt x="270510" y="142240"/>
                    </a:lnTo>
                    <a:lnTo>
                      <a:pt x="258445" y="162560"/>
                    </a:lnTo>
                    <a:lnTo>
                      <a:pt x="254635" y="167005"/>
                    </a:lnTo>
                    <a:lnTo>
                      <a:pt x="259715" y="175895"/>
                    </a:lnTo>
                    <a:lnTo>
                      <a:pt x="260985" y="182245"/>
                    </a:lnTo>
                    <a:lnTo>
                      <a:pt x="265430" y="184785"/>
                    </a:lnTo>
                    <a:lnTo>
                      <a:pt x="273050" y="195580"/>
                    </a:lnTo>
                    <a:lnTo>
                      <a:pt x="266065" y="201930"/>
                    </a:lnTo>
                    <a:lnTo>
                      <a:pt x="255905" y="204470"/>
                    </a:lnTo>
                    <a:lnTo>
                      <a:pt x="255905" y="212090"/>
                    </a:lnTo>
                    <a:lnTo>
                      <a:pt x="245745" y="226060"/>
                    </a:lnTo>
                    <a:lnTo>
                      <a:pt x="244475" y="234950"/>
                    </a:lnTo>
                    <a:lnTo>
                      <a:pt x="247015" y="237490"/>
                    </a:lnTo>
                    <a:lnTo>
                      <a:pt x="244475" y="241300"/>
                    </a:lnTo>
                    <a:lnTo>
                      <a:pt x="233680" y="241935"/>
                    </a:lnTo>
                    <a:lnTo>
                      <a:pt x="214630" y="250825"/>
                    </a:lnTo>
                    <a:lnTo>
                      <a:pt x="214630" y="257175"/>
                    </a:lnTo>
                    <a:lnTo>
                      <a:pt x="207010" y="269240"/>
                    </a:lnTo>
                    <a:lnTo>
                      <a:pt x="200660" y="266065"/>
                    </a:lnTo>
                    <a:lnTo>
                      <a:pt x="194945" y="260985"/>
                    </a:lnTo>
                    <a:lnTo>
                      <a:pt x="191770" y="266700"/>
                    </a:lnTo>
                    <a:lnTo>
                      <a:pt x="186690" y="271145"/>
                    </a:lnTo>
                    <a:lnTo>
                      <a:pt x="181610" y="267335"/>
                    </a:lnTo>
                    <a:lnTo>
                      <a:pt x="175895" y="267335"/>
                    </a:lnTo>
                    <a:lnTo>
                      <a:pt x="173990" y="269875"/>
                    </a:lnTo>
                    <a:lnTo>
                      <a:pt x="165735" y="269240"/>
                    </a:lnTo>
                    <a:lnTo>
                      <a:pt x="153035" y="265430"/>
                    </a:lnTo>
                    <a:lnTo>
                      <a:pt x="147955" y="267970"/>
                    </a:lnTo>
                    <a:lnTo>
                      <a:pt x="136525" y="269240"/>
                    </a:lnTo>
                    <a:lnTo>
                      <a:pt x="127000" y="278765"/>
                    </a:lnTo>
                    <a:lnTo>
                      <a:pt x="115570" y="280035"/>
                    </a:lnTo>
                    <a:lnTo>
                      <a:pt x="111125" y="283845"/>
                    </a:lnTo>
                    <a:lnTo>
                      <a:pt x="111125" y="288925"/>
                    </a:lnTo>
                    <a:lnTo>
                      <a:pt x="102235" y="294005"/>
                    </a:lnTo>
                    <a:lnTo>
                      <a:pt x="92075" y="292100"/>
                    </a:lnTo>
                    <a:lnTo>
                      <a:pt x="81915" y="281940"/>
                    </a:lnTo>
                    <a:lnTo>
                      <a:pt x="76200" y="267335"/>
                    </a:lnTo>
                    <a:lnTo>
                      <a:pt x="77470" y="265430"/>
                    </a:lnTo>
                    <a:lnTo>
                      <a:pt x="64770" y="253365"/>
                    </a:lnTo>
                    <a:lnTo>
                      <a:pt x="55880" y="252095"/>
                    </a:lnTo>
                    <a:lnTo>
                      <a:pt x="50800" y="250825"/>
                    </a:lnTo>
                    <a:lnTo>
                      <a:pt x="50800" y="243205"/>
                    </a:lnTo>
                    <a:lnTo>
                      <a:pt x="46355" y="236220"/>
                    </a:lnTo>
                    <a:lnTo>
                      <a:pt x="53340" y="222885"/>
                    </a:lnTo>
                    <a:lnTo>
                      <a:pt x="60960" y="216535"/>
                    </a:lnTo>
                    <a:lnTo>
                      <a:pt x="61595" y="210820"/>
                    </a:lnTo>
                    <a:lnTo>
                      <a:pt x="54610" y="210185"/>
                    </a:lnTo>
                    <a:lnTo>
                      <a:pt x="50165" y="201295"/>
                    </a:lnTo>
                    <a:lnTo>
                      <a:pt x="60325" y="191135"/>
                    </a:lnTo>
                    <a:lnTo>
                      <a:pt x="59690" y="178435"/>
                    </a:lnTo>
                    <a:lnTo>
                      <a:pt x="52705" y="173990"/>
                    </a:lnTo>
                    <a:lnTo>
                      <a:pt x="44450" y="158750"/>
                    </a:lnTo>
                    <a:lnTo>
                      <a:pt x="52070" y="156845"/>
                    </a:lnTo>
                    <a:lnTo>
                      <a:pt x="57785" y="157480"/>
                    </a:lnTo>
                    <a:lnTo>
                      <a:pt x="66040" y="146050"/>
                    </a:lnTo>
                    <a:lnTo>
                      <a:pt x="60960" y="140335"/>
                    </a:lnTo>
                    <a:lnTo>
                      <a:pt x="67945" y="133350"/>
                    </a:lnTo>
                    <a:lnTo>
                      <a:pt x="68580" y="113665"/>
                    </a:lnTo>
                    <a:lnTo>
                      <a:pt x="67310" y="105410"/>
                    </a:lnTo>
                    <a:lnTo>
                      <a:pt x="78740" y="93980"/>
                    </a:lnTo>
                    <a:lnTo>
                      <a:pt x="83185" y="93980"/>
                    </a:lnTo>
                    <a:lnTo>
                      <a:pt x="85090" y="87630"/>
                    </a:lnTo>
                    <a:lnTo>
                      <a:pt x="78740" y="78740"/>
                    </a:lnTo>
                    <a:lnTo>
                      <a:pt x="78105" y="71120"/>
                    </a:lnTo>
                    <a:lnTo>
                      <a:pt x="63500" y="69215"/>
                    </a:lnTo>
                    <a:lnTo>
                      <a:pt x="57785" y="74930"/>
                    </a:lnTo>
                    <a:lnTo>
                      <a:pt x="40640" y="71120"/>
                    </a:lnTo>
                    <a:lnTo>
                      <a:pt x="30480" y="76835"/>
                    </a:lnTo>
                    <a:lnTo>
                      <a:pt x="27940" y="72390"/>
                    </a:lnTo>
                    <a:lnTo>
                      <a:pt x="28575" y="65405"/>
                    </a:lnTo>
                    <a:lnTo>
                      <a:pt x="23495" y="64135"/>
                    </a:lnTo>
                    <a:lnTo>
                      <a:pt x="9525" y="66040"/>
                    </a:lnTo>
                    <a:lnTo>
                      <a:pt x="9525" y="64135"/>
                    </a:lnTo>
                    <a:lnTo>
                      <a:pt x="17145" y="57785"/>
                    </a:lnTo>
                    <a:lnTo>
                      <a:pt x="12065" y="57150"/>
                    </a:lnTo>
                    <a:lnTo>
                      <a:pt x="15875" y="53340"/>
                    </a:lnTo>
                    <a:lnTo>
                      <a:pt x="13335" y="50800"/>
                    </a:lnTo>
                    <a:lnTo>
                      <a:pt x="14605" y="44450"/>
                    </a:lnTo>
                    <a:lnTo>
                      <a:pt x="9525" y="48895"/>
                    </a:lnTo>
                    <a:lnTo>
                      <a:pt x="6985" y="48260"/>
                    </a:lnTo>
                    <a:lnTo>
                      <a:pt x="8890" y="39370"/>
                    </a:lnTo>
                    <a:lnTo>
                      <a:pt x="6350" y="38100"/>
                    </a:lnTo>
                    <a:lnTo>
                      <a:pt x="6350" y="34290"/>
                    </a:lnTo>
                    <a:lnTo>
                      <a:pt x="2540" y="35560"/>
                    </a:lnTo>
                    <a:lnTo>
                      <a:pt x="0" y="29210"/>
                    </a:lnTo>
                    <a:lnTo>
                      <a:pt x="3175" y="22225"/>
                    </a:lnTo>
                    <a:lnTo>
                      <a:pt x="15240" y="17780"/>
                    </a:lnTo>
                    <a:lnTo>
                      <a:pt x="19050" y="19685"/>
                    </a:lnTo>
                    <a:lnTo>
                      <a:pt x="29210" y="18415"/>
                    </a:lnTo>
                    <a:lnTo>
                      <a:pt x="33655" y="14605"/>
                    </a:lnTo>
                    <a:lnTo>
                      <a:pt x="29845" y="12065"/>
                    </a:lnTo>
                    <a:lnTo>
                      <a:pt x="29210" y="7620"/>
                    </a:lnTo>
                    <a:lnTo>
                      <a:pt x="40640" y="1270"/>
                    </a:lnTo>
                    <a:lnTo>
                      <a:pt x="42545" y="3175"/>
                    </a:lnTo>
                    <a:lnTo>
                      <a:pt x="46990" y="0"/>
                    </a:lnTo>
                    <a:lnTo>
                      <a:pt x="54610" y="1905"/>
                    </a:lnTo>
                    <a:lnTo>
                      <a:pt x="60960" y="10160"/>
                    </a:lnTo>
                    <a:lnTo>
                      <a:pt x="66675" y="5715"/>
                    </a:lnTo>
                    <a:lnTo>
                      <a:pt x="73025" y="5715"/>
                    </a:lnTo>
                    <a:lnTo>
                      <a:pt x="80645" y="8890"/>
                    </a:lnTo>
                    <a:lnTo>
                      <a:pt x="88900" y="5715"/>
                    </a:lnTo>
                    <a:lnTo>
                      <a:pt x="99060" y="3175"/>
                    </a:lnTo>
                    <a:lnTo>
                      <a:pt x="100965" y="5715"/>
                    </a:lnTo>
                    <a:lnTo>
                      <a:pt x="109220" y="10160"/>
                    </a:lnTo>
                    <a:lnTo>
                      <a:pt x="131445" y="13970"/>
                    </a:lnTo>
                    <a:lnTo>
                      <a:pt x="141605" y="16510"/>
                    </a:lnTo>
                    <a:lnTo>
                      <a:pt x="156845" y="10160"/>
                    </a:lnTo>
                    <a:lnTo>
                      <a:pt x="168275" y="10795"/>
                    </a:lnTo>
                    <a:lnTo>
                      <a:pt x="170180" y="15875"/>
                    </a:lnTo>
                    <a:lnTo>
                      <a:pt x="180975" y="17780"/>
                    </a:lnTo>
                    <a:lnTo>
                      <a:pt x="186690" y="12065"/>
                    </a:lnTo>
                    <a:lnTo>
                      <a:pt x="192405" y="12065"/>
                    </a:lnTo>
                    <a:lnTo>
                      <a:pt x="208915" y="21590"/>
                    </a:lnTo>
                    <a:lnTo>
                      <a:pt x="212090" y="17145"/>
                    </a:lnTo>
                    <a:lnTo>
                      <a:pt x="216535" y="16510"/>
                    </a:lnTo>
                    <a:lnTo>
                      <a:pt x="217170" y="17780"/>
                    </a:lnTo>
                    <a:lnTo>
                      <a:pt x="217170" y="17780"/>
                    </a:lnTo>
                    <a:close/>
                    <a:moveTo>
                      <a:pt x="367665" y="154305"/>
                    </a:moveTo>
                    <a:lnTo>
                      <a:pt x="377825" y="154940"/>
                    </a:lnTo>
                    <a:lnTo>
                      <a:pt x="382905" y="157480"/>
                    </a:lnTo>
                    <a:lnTo>
                      <a:pt x="384175" y="154305"/>
                    </a:lnTo>
                    <a:lnTo>
                      <a:pt x="377825" y="147955"/>
                    </a:lnTo>
                    <a:lnTo>
                      <a:pt x="368935" y="149860"/>
                    </a:lnTo>
                    <a:lnTo>
                      <a:pt x="367665" y="154305"/>
                    </a:lnTo>
                    <a:lnTo>
                      <a:pt x="367665" y="154305"/>
                    </a:lnTo>
                    <a:close/>
                    <a:moveTo>
                      <a:pt x="349250" y="175260"/>
                    </a:moveTo>
                    <a:lnTo>
                      <a:pt x="351790" y="167005"/>
                    </a:lnTo>
                    <a:lnTo>
                      <a:pt x="358775" y="160655"/>
                    </a:lnTo>
                    <a:lnTo>
                      <a:pt x="352425" y="160020"/>
                    </a:lnTo>
                    <a:lnTo>
                      <a:pt x="345440" y="158750"/>
                    </a:lnTo>
                    <a:lnTo>
                      <a:pt x="339090" y="162560"/>
                    </a:lnTo>
                    <a:lnTo>
                      <a:pt x="337820" y="168275"/>
                    </a:lnTo>
                    <a:lnTo>
                      <a:pt x="344170" y="170180"/>
                    </a:lnTo>
                    <a:lnTo>
                      <a:pt x="349250" y="175260"/>
                    </a:lnTo>
                    <a:lnTo>
                      <a:pt x="349250" y="175260"/>
                    </a:lnTo>
                    <a:close/>
                    <a:moveTo>
                      <a:pt x="311785" y="195580"/>
                    </a:moveTo>
                    <a:lnTo>
                      <a:pt x="315595" y="190500"/>
                    </a:lnTo>
                    <a:lnTo>
                      <a:pt x="318770" y="187325"/>
                    </a:lnTo>
                    <a:lnTo>
                      <a:pt x="316230" y="183515"/>
                    </a:lnTo>
                    <a:lnTo>
                      <a:pt x="307975" y="186055"/>
                    </a:lnTo>
                    <a:lnTo>
                      <a:pt x="307340" y="191770"/>
                    </a:lnTo>
                    <a:lnTo>
                      <a:pt x="311785" y="19558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51" name="Freeform 40">
                <a:extLst>
                  <a:ext uri="{FF2B5EF4-FFF2-40B4-BE49-F238E27FC236}">
                    <a16:creationId xmlns:a16="http://schemas.microsoft.com/office/drawing/2014/main" id="{8368CD9E-F7EB-CA67-BA8A-83D9408D81B4}"/>
                  </a:ext>
                </a:extLst>
              </p:cNvPr>
              <p:cNvSpPr/>
              <p:nvPr/>
            </p:nvSpPr>
            <p:spPr>
              <a:xfrm>
                <a:off x="7356001" y="5307388"/>
                <a:ext cx="327386" cy="652638"/>
              </a:xfrm>
              <a:custGeom>
                <a:avLst/>
                <a:gdLst>
                  <a:gd name="connsiteX0" fmla="*/ 62865 w 97154"/>
                  <a:gd name="connsiteY0" fmla="*/ 185420 h 193675"/>
                  <a:gd name="connsiteX1" fmla="*/ 62865 w 97154"/>
                  <a:gd name="connsiteY1" fmla="*/ 177800 h 193675"/>
                  <a:gd name="connsiteX2" fmla="*/ 58420 w 97154"/>
                  <a:gd name="connsiteY2" fmla="*/ 170815 h 193675"/>
                  <a:gd name="connsiteX3" fmla="*/ 65405 w 97154"/>
                  <a:gd name="connsiteY3" fmla="*/ 157480 h 193675"/>
                  <a:gd name="connsiteX4" fmla="*/ 73025 w 97154"/>
                  <a:gd name="connsiteY4" fmla="*/ 151130 h 193675"/>
                  <a:gd name="connsiteX5" fmla="*/ 74295 w 97154"/>
                  <a:gd name="connsiteY5" fmla="*/ 144780 h 193675"/>
                  <a:gd name="connsiteX6" fmla="*/ 67310 w 97154"/>
                  <a:gd name="connsiteY6" fmla="*/ 144780 h 193675"/>
                  <a:gd name="connsiteX7" fmla="*/ 62865 w 97154"/>
                  <a:gd name="connsiteY7" fmla="*/ 135255 h 193675"/>
                  <a:gd name="connsiteX8" fmla="*/ 73025 w 97154"/>
                  <a:gd name="connsiteY8" fmla="*/ 125730 h 193675"/>
                  <a:gd name="connsiteX9" fmla="*/ 72390 w 97154"/>
                  <a:gd name="connsiteY9" fmla="*/ 113030 h 193675"/>
                  <a:gd name="connsiteX10" fmla="*/ 65405 w 97154"/>
                  <a:gd name="connsiteY10" fmla="*/ 108585 h 193675"/>
                  <a:gd name="connsiteX11" fmla="*/ 57150 w 97154"/>
                  <a:gd name="connsiteY11" fmla="*/ 93345 h 193675"/>
                  <a:gd name="connsiteX12" fmla="*/ 64770 w 97154"/>
                  <a:gd name="connsiteY12" fmla="*/ 91440 h 193675"/>
                  <a:gd name="connsiteX13" fmla="*/ 69850 w 97154"/>
                  <a:gd name="connsiteY13" fmla="*/ 92075 h 193675"/>
                  <a:gd name="connsiteX14" fmla="*/ 78105 w 97154"/>
                  <a:gd name="connsiteY14" fmla="*/ 81280 h 193675"/>
                  <a:gd name="connsiteX15" fmla="*/ 73025 w 97154"/>
                  <a:gd name="connsiteY15" fmla="*/ 75565 h 193675"/>
                  <a:gd name="connsiteX16" fmla="*/ 79375 w 97154"/>
                  <a:gd name="connsiteY16" fmla="*/ 69215 h 193675"/>
                  <a:gd name="connsiteX17" fmla="*/ 80645 w 97154"/>
                  <a:gd name="connsiteY17" fmla="*/ 48895 h 193675"/>
                  <a:gd name="connsiteX18" fmla="*/ 79375 w 97154"/>
                  <a:gd name="connsiteY18" fmla="*/ 41275 h 193675"/>
                  <a:gd name="connsiteX19" fmla="*/ 90805 w 97154"/>
                  <a:gd name="connsiteY19" fmla="*/ 29845 h 193675"/>
                  <a:gd name="connsiteX20" fmla="*/ 95250 w 97154"/>
                  <a:gd name="connsiteY20" fmla="*/ 29845 h 193675"/>
                  <a:gd name="connsiteX21" fmla="*/ 97155 w 97154"/>
                  <a:gd name="connsiteY21" fmla="*/ 23495 h 193675"/>
                  <a:gd name="connsiteX22" fmla="*/ 90805 w 97154"/>
                  <a:gd name="connsiteY22" fmla="*/ 14605 h 193675"/>
                  <a:gd name="connsiteX23" fmla="*/ 90170 w 97154"/>
                  <a:gd name="connsiteY23" fmla="*/ 6985 h 193675"/>
                  <a:gd name="connsiteX24" fmla="*/ 74930 w 97154"/>
                  <a:gd name="connsiteY24" fmla="*/ 5080 h 193675"/>
                  <a:gd name="connsiteX25" fmla="*/ 69215 w 97154"/>
                  <a:gd name="connsiteY25" fmla="*/ 10795 h 193675"/>
                  <a:gd name="connsiteX26" fmla="*/ 52070 w 97154"/>
                  <a:gd name="connsiteY26" fmla="*/ 6985 h 193675"/>
                  <a:gd name="connsiteX27" fmla="*/ 41910 w 97154"/>
                  <a:gd name="connsiteY27" fmla="*/ 12700 h 193675"/>
                  <a:gd name="connsiteX28" fmla="*/ 38735 w 97154"/>
                  <a:gd name="connsiteY28" fmla="*/ 8255 h 193675"/>
                  <a:gd name="connsiteX29" fmla="*/ 40005 w 97154"/>
                  <a:gd name="connsiteY29" fmla="*/ 1270 h 193675"/>
                  <a:gd name="connsiteX30" fmla="*/ 34925 w 97154"/>
                  <a:gd name="connsiteY30" fmla="*/ 0 h 193675"/>
                  <a:gd name="connsiteX31" fmla="*/ 20955 w 97154"/>
                  <a:gd name="connsiteY31" fmla="*/ 1905 h 193675"/>
                  <a:gd name="connsiteX32" fmla="*/ 21590 w 97154"/>
                  <a:gd name="connsiteY32" fmla="*/ 8890 h 193675"/>
                  <a:gd name="connsiteX33" fmla="*/ 26035 w 97154"/>
                  <a:gd name="connsiteY33" fmla="*/ 19050 h 193675"/>
                  <a:gd name="connsiteX34" fmla="*/ 24130 w 97154"/>
                  <a:gd name="connsiteY34" fmla="*/ 38735 h 193675"/>
                  <a:gd name="connsiteX35" fmla="*/ 25400 w 97154"/>
                  <a:gd name="connsiteY35" fmla="*/ 41910 h 193675"/>
                  <a:gd name="connsiteX36" fmla="*/ 22860 w 97154"/>
                  <a:gd name="connsiteY36" fmla="*/ 50800 h 193675"/>
                  <a:gd name="connsiteX37" fmla="*/ 27305 w 97154"/>
                  <a:gd name="connsiteY37" fmla="*/ 55880 h 193675"/>
                  <a:gd name="connsiteX38" fmla="*/ 24130 w 97154"/>
                  <a:gd name="connsiteY38" fmla="*/ 60325 h 193675"/>
                  <a:gd name="connsiteX39" fmla="*/ 20320 w 97154"/>
                  <a:gd name="connsiteY39" fmla="*/ 68580 h 193675"/>
                  <a:gd name="connsiteX40" fmla="*/ 19685 w 97154"/>
                  <a:gd name="connsiteY40" fmla="*/ 78740 h 193675"/>
                  <a:gd name="connsiteX41" fmla="*/ 12700 w 97154"/>
                  <a:gd name="connsiteY41" fmla="*/ 88900 h 193675"/>
                  <a:gd name="connsiteX42" fmla="*/ 12700 w 97154"/>
                  <a:gd name="connsiteY42" fmla="*/ 94615 h 193675"/>
                  <a:gd name="connsiteX43" fmla="*/ 4445 w 97154"/>
                  <a:gd name="connsiteY43" fmla="*/ 106045 h 193675"/>
                  <a:gd name="connsiteX44" fmla="*/ 0 w 97154"/>
                  <a:gd name="connsiteY44" fmla="*/ 124460 h 193675"/>
                  <a:gd name="connsiteX45" fmla="*/ 635 w 97154"/>
                  <a:gd name="connsiteY45" fmla="*/ 128905 h 193675"/>
                  <a:gd name="connsiteX46" fmla="*/ 6985 w 97154"/>
                  <a:gd name="connsiteY46" fmla="*/ 128905 h 193675"/>
                  <a:gd name="connsiteX47" fmla="*/ 9525 w 97154"/>
                  <a:gd name="connsiteY47" fmla="*/ 124460 h 193675"/>
                  <a:gd name="connsiteX48" fmla="*/ 16510 w 97154"/>
                  <a:gd name="connsiteY48" fmla="*/ 120650 h 193675"/>
                  <a:gd name="connsiteX49" fmla="*/ 15240 w 97154"/>
                  <a:gd name="connsiteY49" fmla="*/ 124460 h 193675"/>
                  <a:gd name="connsiteX50" fmla="*/ 17145 w 97154"/>
                  <a:gd name="connsiteY50" fmla="*/ 127635 h 193675"/>
                  <a:gd name="connsiteX51" fmla="*/ 7620 w 97154"/>
                  <a:gd name="connsiteY51" fmla="*/ 132080 h 193675"/>
                  <a:gd name="connsiteX52" fmla="*/ 6985 w 97154"/>
                  <a:gd name="connsiteY52" fmla="*/ 139065 h 193675"/>
                  <a:gd name="connsiteX53" fmla="*/ 10160 w 97154"/>
                  <a:gd name="connsiteY53" fmla="*/ 142240 h 193675"/>
                  <a:gd name="connsiteX54" fmla="*/ 14605 w 97154"/>
                  <a:gd name="connsiteY54" fmla="*/ 137795 h 193675"/>
                  <a:gd name="connsiteX55" fmla="*/ 22860 w 97154"/>
                  <a:gd name="connsiteY55" fmla="*/ 137795 h 193675"/>
                  <a:gd name="connsiteX56" fmla="*/ 19685 w 97154"/>
                  <a:gd name="connsiteY56" fmla="*/ 142240 h 193675"/>
                  <a:gd name="connsiteX57" fmla="*/ 21590 w 97154"/>
                  <a:gd name="connsiteY57" fmla="*/ 150495 h 193675"/>
                  <a:gd name="connsiteX58" fmla="*/ 18415 w 97154"/>
                  <a:gd name="connsiteY58" fmla="*/ 157480 h 193675"/>
                  <a:gd name="connsiteX59" fmla="*/ 19050 w 97154"/>
                  <a:gd name="connsiteY59" fmla="*/ 173990 h 193675"/>
                  <a:gd name="connsiteX60" fmla="*/ 15875 w 97154"/>
                  <a:gd name="connsiteY60" fmla="*/ 186055 h 193675"/>
                  <a:gd name="connsiteX61" fmla="*/ 13335 w 97154"/>
                  <a:gd name="connsiteY61" fmla="*/ 189230 h 193675"/>
                  <a:gd name="connsiteX62" fmla="*/ 15875 w 97154"/>
                  <a:gd name="connsiteY62" fmla="*/ 191135 h 193675"/>
                  <a:gd name="connsiteX63" fmla="*/ 25400 w 97154"/>
                  <a:gd name="connsiteY63" fmla="*/ 184785 h 193675"/>
                  <a:gd name="connsiteX64" fmla="*/ 38100 w 97154"/>
                  <a:gd name="connsiteY64" fmla="*/ 189865 h 193675"/>
                  <a:gd name="connsiteX65" fmla="*/ 43815 w 97154"/>
                  <a:gd name="connsiteY65" fmla="*/ 193675 h 193675"/>
                  <a:gd name="connsiteX66" fmla="*/ 53340 w 97154"/>
                  <a:gd name="connsiteY66" fmla="*/ 188595 h 193675"/>
                  <a:gd name="connsiteX67" fmla="*/ 61595 w 97154"/>
                  <a:gd name="connsiteY67" fmla="*/ 187960 h 193675"/>
                  <a:gd name="connsiteX68" fmla="*/ 62865 w 97154"/>
                  <a:gd name="connsiteY68" fmla="*/ 185420 h 19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97154" h="193675">
                    <a:moveTo>
                      <a:pt x="62865" y="185420"/>
                    </a:moveTo>
                    <a:lnTo>
                      <a:pt x="62865" y="177800"/>
                    </a:lnTo>
                    <a:lnTo>
                      <a:pt x="58420" y="170815"/>
                    </a:lnTo>
                    <a:lnTo>
                      <a:pt x="65405" y="157480"/>
                    </a:lnTo>
                    <a:lnTo>
                      <a:pt x="73025" y="151130"/>
                    </a:lnTo>
                    <a:lnTo>
                      <a:pt x="74295" y="144780"/>
                    </a:lnTo>
                    <a:lnTo>
                      <a:pt x="67310" y="144780"/>
                    </a:lnTo>
                    <a:lnTo>
                      <a:pt x="62865" y="135255"/>
                    </a:lnTo>
                    <a:lnTo>
                      <a:pt x="73025" y="125730"/>
                    </a:lnTo>
                    <a:lnTo>
                      <a:pt x="72390" y="113030"/>
                    </a:lnTo>
                    <a:lnTo>
                      <a:pt x="65405" y="108585"/>
                    </a:lnTo>
                    <a:lnTo>
                      <a:pt x="57150" y="93345"/>
                    </a:lnTo>
                    <a:lnTo>
                      <a:pt x="64770" y="91440"/>
                    </a:lnTo>
                    <a:lnTo>
                      <a:pt x="69850" y="92075"/>
                    </a:lnTo>
                    <a:lnTo>
                      <a:pt x="78105" y="81280"/>
                    </a:lnTo>
                    <a:lnTo>
                      <a:pt x="73025" y="75565"/>
                    </a:lnTo>
                    <a:lnTo>
                      <a:pt x="79375" y="69215"/>
                    </a:lnTo>
                    <a:lnTo>
                      <a:pt x="80645" y="48895"/>
                    </a:lnTo>
                    <a:lnTo>
                      <a:pt x="79375" y="41275"/>
                    </a:lnTo>
                    <a:lnTo>
                      <a:pt x="90805" y="29845"/>
                    </a:lnTo>
                    <a:lnTo>
                      <a:pt x="95250" y="29845"/>
                    </a:lnTo>
                    <a:lnTo>
                      <a:pt x="97155" y="23495"/>
                    </a:lnTo>
                    <a:lnTo>
                      <a:pt x="90805" y="14605"/>
                    </a:lnTo>
                    <a:lnTo>
                      <a:pt x="90170" y="6985"/>
                    </a:lnTo>
                    <a:lnTo>
                      <a:pt x="74930" y="5080"/>
                    </a:lnTo>
                    <a:lnTo>
                      <a:pt x="69215" y="10795"/>
                    </a:lnTo>
                    <a:lnTo>
                      <a:pt x="52070" y="6985"/>
                    </a:lnTo>
                    <a:lnTo>
                      <a:pt x="41910" y="12700"/>
                    </a:lnTo>
                    <a:lnTo>
                      <a:pt x="38735" y="8255"/>
                    </a:lnTo>
                    <a:lnTo>
                      <a:pt x="40005" y="1270"/>
                    </a:lnTo>
                    <a:lnTo>
                      <a:pt x="34925" y="0"/>
                    </a:lnTo>
                    <a:lnTo>
                      <a:pt x="20955" y="1905"/>
                    </a:lnTo>
                    <a:lnTo>
                      <a:pt x="21590" y="8890"/>
                    </a:lnTo>
                    <a:lnTo>
                      <a:pt x="26035" y="19050"/>
                    </a:lnTo>
                    <a:lnTo>
                      <a:pt x="24130" y="38735"/>
                    </a:lnTo>
                    <a:lnTo>
                      <a:pt x="25400" y="41910"/>
                    </a:lnTo>
                    <a:lnTo>
                      <a:pt x="22860" y="50800"/>
                    </a:lnTo>
                    <a:lnTo>
                      <a:pt x="27305" y="55880"/>
                    </a:lnTo>
                    <a:lnTo>
                      <a:pt x="24130" y="60325"/>
                    </a:lnTo>
                    <a:lnTo>
                      <a:pt x="20320" y="68580"/>
                    </a:lnTo>
                    <a:lnTo>
                      <a:pt x="19685" y="78740"/>
                    </a:lnTo>
                    <a:lnTo>
                      <a:pt x="12700" y="88900"/>
                    </a:lnTo>
                    <a:lnTo>
                      <a:pt x="12700" y="94615"/>
                    </a:lnTo>
                    <a:lnTo>
                      <a:pt x="4445" y="106045"/>
                    </a:lnTo>
                    <a:lnTo>
                      <a:pt x="0" y="124460"/>
                    </a:lnTo>
                    <a:lnTo>
                      <a:pt x="635" y="128905"/>
                    </a:lnTo>
                    <a:lnTo>
                      <a:pt x="6985" y="128905"/>
                    </a:lnTo>
                    <a:lnTo>
                      <a:pt x="9525" y="124460"/>
                    </a:lnTo>
                    <a:lnTo>
                      <a:pt x="16510" y="120650"/>
                    </a:lnTo>
                    <a:lnTo>
                      <a:pt x="15240" y="124460"/>
                    </a:lnTo>
                    <a:lnTo>
                      <a:pt x="17145" y="127635"/>
                    </a:lnTo>
                    <a:lnTo>
                      <a:pt x="7620" y="132080"/>
                    </a:lnTo>
                    <a:lnTo>
                      <a:pt x="6985" y="139065"/>
                    </a:lnTo>
                    <a:lnTo>
                      <a:pt x="10160" y="142240"/>
                    </a:lnTo>
                    <a:lnTo>
                      <a:pt x="14605" y="137795"/>
                    </a:lnTo>
                    <a:lnTo>
                      <a:pt x="22860" y="137795"/>
                    </a:lnTo>
                    <a:lnTo>
                      <a:pt x="19685" y="142240"/>
                    </a:lnTo>
                    <a:lnTo>
                      <a:pt x="21590" y="150495"/>
                    </a:lnTo>
                    <a:lnTo>
                      <a:pt x="18415" y="157480"/>
                    </a:lnTo>
                    <a:lnTo>
                      <a:pt x="19050" y="173990"/>
                    </a:lnTo>
                    <a:lnTo>
                      <a:pt x="15875" y="186055"/>
                    </a:lnTo>
                    <a:lnTo>
                      <a:pt x="13335" y="189230"/>
                    </a:lnTo>
                    <a:lnTo>
                      <a:pt x="15875" y="191135"/>
                    </a:lnTo>
                    <a:lnTo>
                      <a:pt x="25400" y="184785"/>
                    </a:lnTo>
                    <a:lnTo>
                      <a:pt x="38100" y="189865"/>
                    </a:lnTo>
                    <a:lnTo>
                      <a:pt x="43815" y="193675"/>
                    </a:lnTo>
                    <a:lnTo>
                      <a:pt x="53340" y="188595"/>
                    </a:lnTo>
                    <a:lnTo>
                      <a:pt x="61595" y="187960"/>
                    </a:lnTo>
                    <a:lnTo>
                      <a:pt x="62865" y="18542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52" name="Freeform 41">
                <a:extLst>
                  <a:ext uri="{FF2B5EF4-FFF2-40B4-BE49-F238E27FC236}">
                    <a16:creationId xmlns:a16="http://schemas.microsoft.com/office/drawing/2014/main" id="{84EE5727-90F5-04BB-EC0C-91E490553E98}"/>
                  </a:ext>
                </a:extLst>
              </p:cNvPr>
              <p:cNvSpPr/>
              <p:nvPr/>
            </p:nvSpPr>
            <p:spPr>
              <a:xfrm>
                <a:off x="10219048" y="5330927"/>
                <a:ext cx="909413" cy="879457"/>
              </a:xfrm>
              <a:custGeom>
                <a:avLst/>
                <a:gdLst>
                  <a:gd name="connsiteX0" fmla="*/ 203200 w 269875"/>
                  <a:gd name="connsiteY0" fmla="*/ 0 h 260985"/>
                  <a:gd name="connsiteX1" fmla="*/ 199390 w 269875"/>
                  <a:gd name="connsiteY1" fmla="*/ 0 h 260985"/>
                  <a:gd name="connsiteX2" fmla="*/ 191770 w 269875"/>
                  <a:gd name="connsiteY2" fmla="*/ 5715 h 260985"/>
                  <a:gd name="connsiteX3" fmla="*/ 191135 w 269875"/>
                  <a:gd name="connsiteY3" fmla="*/ 12700 h 260985"/>
                  <a:gd name="connsiteX4" fmla="*/ 193675 w 269875"/>
                  <a:gd name="connsiteY4" fmla="*/ 18415 h 260985"/>
                  <a:gd name="connsiteX5" fmla="*/ 189865 w 269875"/>
                  <a:gd name="connsiteY5" fmla="*/ 21590 h 260985"/>
                  <a:gd name="connsiteX6" fmla="*/ 176530 w 269875"/>
                  <a:gd name="connsiteY6" fmla="*/ 20955 h 260985"/>
                  <a:gd name="connsiteX7" fmla="*/ 170180 w 269875"/>
                  <a:gd name="connsiteY7" fmla="*/ 24130 h 260985"/>
                  <a:gd name="connsiteX8" fmla="*/ 165100 w 269875"/>
                  <a:gd name="connsiteY8" fmla="*/ 20955 h 260985"/>
                  <a:gd name="connsiteX9" fmla="*/ 158750 w 269875"/>
                  <a:gd name="connsiteY9" fmla="*/ 20955 h 260985"/>
                  <a:gd name="connsiteX10" fmla="*/ 154305 w 269875"/>
                  <a:gd name="connsiteY10" fmla="*/ 24130 h 260985"/>
                  <a:gd name="connsiteX11" fmla="*/ 148590 w 269875"/>
                  <a:gd name="connsiteY11" fmla="*/ 23495 h 260985"/>
                  <a:gd name="connsiteX12" fmla="*/ 147955 w 269875"/>
                  <a:gd name="connsiteY12" fmla="*/ 18415 h 260985"/>
                  <a:gd name="connsiteX13" fmla="*/ 139700 w 269875"/>
                  <a:gd name="connsiteY13" fmla="*/ 18415 h 260985"/>
                  <a:gd name="connsiteX14" fmla="*/ 132080 w 269875"/>
                  <a:gd name="connsiteY14" fmla="*/ 17145 h 260985"/>
                  <a:gd name="connsiteX15" fmla="*/ 127000 w 269875"/>
                  <a:gd name="connsiteY15" fmla="*/ 22225 h 260985"/>
                  <a:gd name="connsiteX16" fmla="*/ 119380 w 269875"/>
                  <a:gd name="connsiteY16" fmla="*/ 24130 h 260985"/>
                  <a:gd name="connsiteX17" fmla="*/ 109220 w 269875"/>
                  <a:gd name="connsiteY17" fmla="*/ 24130 h 260985"/>
                  <a:gd name="connsiteX18" fmla="*/ 106045 w 269875"/>
                  <a:gd name="connsiteY18" fmla="*/ 22860 h 260985"/>
                  <a:gd name="connsiteX19" fmla="*/ 102235 w 269875"/>
                  <a:gd name="connsiteY19" fmla="*/ 26670 h 260985"/>
                  <a:gd name="connsiteX20" fmla="*/ 96520 w 269875"/>
                  <a:gd name="connsiteY20" fmla="*/ 26670 h 260985"/>
                  <a:gd name="connsiteX21" fmla="*/ 89535 w 269875"/>
                  <a:gd name="connsiteY21" fmla="*/ 31115 h 260985"/>
                  <a:gd name="connsiteX22" fmla="*/ 74295 w 269875"/>
                  <a:gd name="connsiteY22" fmla="*/ 30480 h 260985"/>
                  <a:gd name="connsiteX23" fmla="*/ 67945 w 269875"/>
                  <a:gd name="connsiteY23" fmla="*/ 34290 h 260985"/>
                  <a:gd name="connsiteX24" fmla="*/ 67310 w 269875"/>
                  <a:gd name="connsiteY24" fmla="*/ 36830 h 260985"/>
                  <a:gd name="connsiteX25" fmla="*/ 58420 w 269875"/>
                  <a:gd name="connsiteY25" fmla="*/ 40005 h 260985"/>
                  <a:gd name="connsiteX26" fmla="*/ 46355 w 269875"/>
                  <a:gd name="connsiteY26" fmla="*/ 47625 h 260985"/>
                  <a:gd name="connsiteX27" fmla="*/ 45085 w 269875"/>
                  <a:gd name="connsiteY27" fmla="*/ 56515 h 260985"/>
                  <a:gd name="connsiteX28" fmla="*/ 40005 w 269875"/>
                  <a:gd name="connsiteY28" fmla="*/ 65405 h 260985"/>
                  <a:gd name="connsiteX29" fmla="*/ 27940 w 269875"/>
                  <a:gd name="connsiteY29" fmla="*/ 69215 h 260985"/>
                  <a:gd name="connsiteX30" fmla="*/ 27305 w 269875"/>
                  <a:gd name="connsiteY30" fmla="*/ 76200 h 260985"/>
                  <a:gd name="connsiteX31" fmla="*/ 22860 w 269875"/>
                  <a:gd name="connsiteY31" fmla="*/ 85090 h 260985"/>
                  <a:gd name="connsiteX32" fmla="*/ 19050 w 269875"/>
                  <a:gd name="connsiteY32" fmla="*/ 86995 h 260985"/>
                  <a:gd name="connsiteX33" fmla="*/ 19685 w 269875"/>
                  <a:gd name="connsiteY33" fmla="*/ 87630 h 260985"/>
                  <a:gd name="connsiteX34" fmla="*/ 20320 w 269875"/>
                  <a:gd name="connsiteY34" fmla="*/ 96520 h 260985"/>
                  <a:gd name="connsiteX35" fmla="*/ 31750 w 269875"/>
                  <a:gd name="connsiteY35" fmla="*/ 104775 h 260985"/>
                  <a:gd name="connsiteX36" fmla="*/ 38100 w 269875"/>
                  <a:gd name="connsiteY36" fmla="*/ 114300 h 260985"/>
                  <a:gd name="connsiteX37" fmla="*/ 41275 w 269875"/>
                  <a:gd name="connsiteY37" fmla="*/ 114935 h 260985"/>
                  <a:gd name="connsiteX38" fmla="*/ 40640 w 269875"/>
                  <a:gd name="connsiteY38" fmla="*/ 117475 h 260985"/>
                  <a:gd name="connsiteX39" fmla="*/ 49530 w 269875"/>
                  <a:gd name="connsiteY39" fmla="*/ 129540 h 260985"/>
                  <a:gd name="connsiteX40" fmla="*/ 51435 w 269875"/>
                  <a:gd name="connsiteY40" fmla="*/ 137795 h 260985"/>
                  <a:gd name="connsiteX41" fmla="*/ 55245 w 269875"/>
                  <a:gd name="connsiteY41" fmla="*/ 139700 h 260985"/>
                  <a:gd name="connsiteX42" fmla="*/ 60325 w 269875"/>
                  <a:gd name="connsiteY42" fmla="*/ 133350 h 260985"/>
                  <a:gd name="connsiteX43" fmla="*/ 64770 w 269875"/>
                  <a:gd name="connsiteY43" fmla="*/ 139065 h 260985"/>
                  <a:gd name="connsiteX44" fmla="*/ 71755 w 269875"/>
                  <a:gd name="connsiteY44" fmla="*/ 139700 h 260985"/>
                  <a:gd name="connsiteX45" fmla="*/ 74930 w 269875"/>
                  <a:gd name="connsiteY45" fmla="*/ 135255 h 260985"/>
                  <a:gd name="connsiteX46" fmla="*/ 80010 w 269875"/>
                  <a:gd name="connsiteY46" fmla="*/ 135890 h 260985"/>
                  <a:gd name="connsiteX47" fmla="*/ 88265 w 269875"/>
                  <a:gd name="connsiteY47" fmla="*/ 140970 h 260985"/>
                  <a:gd name="connsiteX48" fmla="*/ 93345 w 269875"/>
                  <a:gd name="connsiteY48" fmla="*/ 138430 h 260985"/>
                  <a:gd name="connsiteX49" fmla="*/ 93980 w 269875"/>
                  <a:gd name="connsiteY49" fmla="*/ 142875 h 260985"/>
                  <a:gd name="connsiteX50" fmla="*/ 97790 w 269875"/>
                  <a:gd name="connsiteY50" fmla="*/ 142875 h 260985"/>
                  <a:gd name="connsiteX51" fmla="*/ 100965 w 269875"/>
                  <a:gd name="connsiteY51" fmla="*/ 145415 h 260985"/>
                  <a:gd name="connsiteX52" fmla="*/ 107315 w 269875"/>
                  <a:gd name="connsiteY52" fmla="*/ 146685 h 260985"/>
                  <a:gd name="connsiteX53" fmla="*/ 102870 w 269875"/>
                  <a:gd name="connsiteY53" fmla="*/ 149225 h 260985"/>
                  <a:gd name="connsiteX54" fmla="*/ 98425 w 269875"/>
                  <a:gd name="connsiteY54" fmla="*/ 153670 h 260985"/>
                  <a:gd name="connsiteX55" fmla="*/ 93980 w 269875"/>
                  <a:gd name="connsiteY55" fmla="*/ 149860 h 260985"/>
                  <a:gd name="connsiteX56" fmla="*/ 88265 w 269875"/>
                  <a:gd name="connsiteY56" fmla="*/ 148590 h 260985"/>
                  <a:gd name="connsiteX57" fmla="*/ 76200 w 269875"/>
                  <a:gd name="connsiteY57" fmla="*/ 140335 h 260985"/>
                  <a:gd name="connsiteX58" fmla="*/ 70485 w 269875"/>
                  <a:gd name="connsiteY58" fmla="*/ 142240 h 260985"/>
                  <a:gd name="connsiteX59" fmla="*/ 65405 w 269875"/>
                  <a:gd name="connsiteY59" fmla="*/ 145415 h 260985"/>
                  <a:gd name="connsiteX60" fmla="*/ 59690 w 269875"/>
                  <a:gd name="connsiteY60" fmla="*/ 142875 h 260985"/>
                  <a:gd name="connsiteX61" fmla="*/ 55245 w 269875"/>
                  <a:gd name="connsiteY61" fmla="*/ 148590 h 260985"/>
                  <a:gd name="connsiteX62" fmla="*/ 52070 w 269875"/>
                  <a:gd name="connsiteY62" fmla="*/ 149225 h 260985"/>
                  <a:gd name="connsiteX63" fmla="*/ 50165 w 269875"/>
                  <a:gd name="connsiteY63" fmla="*/ 154940 h 260985"/>
                  <a:gd name="connsiteX64" fmla="*/ 56515 w 269875"/>
                  <a:gd name="connsiteY64" fmla="*/ 162560 h 260985"/>
                  <a:gd name="connsiteX65" fmla="*/ 63500 w 269875"/>
                  <a:gd name="connsiteY65" fmla="*/ 165735 h 260985"/>
                  <a:gd name="connsiteX66" fmla="*/ 69850 w 269875"/>
                  <a:gd name="connsiteY66" fmla="*/ 172085 h 260985"/>
                  <a:gd name="connsiteX67" fmla="*/ 70485 w 269875"/>
                  <a:gd name="connsiteY67" fmla="*/ 176530 h 260985"/>
                  <a:gd name="connsiteX68" fmla="*/ 67945 w 269875"/>
                  <a:gd name="connsiteY68" fmla="*/ 179705 h 260985"/>
                  <a:gd name="connsiteX69" fmla="*/ 68580 w 269875"/>
                  <a:gd name="connsiteY69" fmla="*/ 185420 h 260985"/>
                  <a:gd name="connsiteX70" fmla="*/ 74295 w 269875"/>
                  <a:gd name="connsiteY70" fmla="*/ 193040 h 260985"/>
                  <a:gd name="connsiteX71" fmla="*/ 78105 w 269875"/>
                  <a:gd name="connsiteY71" fmla="*/ 197485 h 260985"/>
                  <a:gd name="connsiteX72" fmla="*/ 80010 w 269875"/>
                  <a:gd name="connsiteY72" fmla="*/ 193675 h 260985"/>
                  <a:gd name="connsiteX73" fmla="*/ 78740 w 269875"/>
                  <a:gd name="connsiteY73" fmla="*/ 190500 h 260985"/>
                  <a:gd name="connsiteX74" fmla="*/ 81280 w 269875"/>
                  <a:gd name="connsiteY74" fmla="*/ 184785 h 260985"/>
                  <a:gd name="connsiteX75" fmla="*/ 83185 w 269875"/>
                  <a:gd name="connsiteY75" fmla="*/ 191770 h 260985"/>
                  <a:gd name="connsiteX76" fmla="*/ 91440 w 269875"/>
                  <a:gd name="connsiteY76" fmla="*/ 195580 h 260985"/>
                  <a:gd name="connsiteX77" fmla="*/ 93345 w 269875"/>
                  <a:gd name="connsiteY77" fmla="*/ 200025 h 260985"/>
                  <a:gd name="connsiteX78" fmla="*/ 92075 w 269875"/>
                  <a:gd name="connsiteY78" fmla="*/ 205105 h 260985"/>
                  <a:gd name="connsiteX79" fmla="*/ 95885 w 269875"/>
                  <a:gd name="connsiteY79" fmla="*/ 209550 h 260985"/>
                  <a:gd name="connsiteX80" fmla="*/ 95885 w 269875"/>
                  <a:gd name="connsiteY80" fmla="*/ 200660 h 260985"/>
                  <a:gd name="connsiteX81" fmla="*/ 99060 w 269875"/>
                  <a:gd name="connsiteY81" fmla="*/ 193675 h 260985"/>
                  <a:gd name="connsiteX82" fmla="*/ 104140 w 269875"/>
                  <a:gd name="connsiteY82" fmla="*/ 193675 h 260985"/>
                  <a:gd name="connsiteX83" fmla="*/ 106680 w 269875"/>
                  <a:gd name="connsiteY83" fmla="*/ 199390 h 260985"/>
                  <a:gd name="connsiteX84" fmla="*/ 115570 w 269875"/>
                  <a:gd name="connsiteY84" fmla="*/ 205740 h 260985"/>
                  <a:gd name="connsiteX85" fmla="*/ 111760 w 269875"/>
                  <a:gd name="connsiteY85" fmla="*/ 199390 h 260985"/>
                  <a:gd name="connsiteX86" fmla="*/ 112395 w 269875"/>
                  <a:gd name="connsiteY86" fmla="*/ 194945 h 260985"/>
                  <a:gd name="connsiteX87" fmla="*/ 109220 w 269875"/>
                  <a:gd name="connsiteY87" fmla="*/ 188595 h 260985"/>
                  <a:gd name="connsiteX88" fmla="*/ 104775 w 269875"/>
                  <a:gd name="connsiteY88" fmla="*/ 178435 h 260985"/>
                  <a:gd name="connsiteX89" fmla="*/ 100965 w 269875"/>
                  <a:gd name="connsiteY89" fmla="*/ 172720 h 260985"/>
                  <a:gd name="connsiteX90" fmla="*/ 100965 w 269875"/>
                  <a:gd name="connsiteY90" fmla="*/ 170180 h 260985"/>
                  <a:gd name="connsiteX91" fmla="*/ 104775 w 269875"/>
                  <a:gd name="connsiteY91" fmla="*/ 169545 h 260985"/>
                  <a:gd name="connsiteX92" fmla="*/ 111760 w 269875"/>
                  <a:gd name="connsiteY92" fmla="*/ 173355 h 260985"/>
                  <a:gd name="connsiteX93" fmla="*/ 109855 w 269875"/>
                  <a:gd name="connsiteY93" fmla="*/ 175895 h 260985"/>
                  <a:gd name="connsiteX94" fmla="*/ 111760 w 269875"/>
                  <a:gd name="connsiteY94" fmla="*/ 178435 h 260985"/>
                  <a:gd name="connsiteX95" fmla="*/ 115570 w 269875"/>
                  <a:gd name="connsiteY95" fmla="*/ 174625 h 260985"/>
                  <a:gd name="connsiteX96" fmla="*/ 122555 w 269875"/>
                  <a:gd name="connsiteY96" fmla="*/ 177165 h 260985"/>
                  <a:gd name="connsiteX97" fmla="*/ 122555 w 269875"/>
                  <a:gd name="connsiteY97" fmla="*/ 174625 h 260985"/>
                  <a:gd name="connsiteX98" fmla="*/ 120015 w 269875"/>
                  <a:gd name="connsiteY98" fmla="*/ 172720 h 260985"/>
                  <a:gd name="connsiteX99" fmla="*/ 119380 w 269875"/>
                  <a:gd name="connsiteY99" fmla="*/ 170180 h 260985"/>
                  <a:gd name="connsiteX100" fmla="*/ 116840 w 269875"/>
                  <a:gd name="connsiteY100" fmla="*/ 169545 h 260985"/>
                  <a:gd name="connsiteX101" fmla="*/ 111760 w 269875"/>
                  <a:gd name="connsiteY101" fmla="*/ 166370 h 260985"/>
                  <a:gd name="connsiteX102" fmla="*/ 112395 w 269875"/>
                  <a:gd name="connsiteY102" fmla="*/ 163195 h 260985"/>
                  <a:gd name="connsiteX103" fmla="*/ 106045 w 269875"/>
                  <a:gd name="connsiteY103" fmla="*/ 158750 h 260985"/>
                  <a:gd name="connsiteX104" fmla="*/ 111760 w 269875"/>
                  <a:gd name="connsiteY104" fmla="*/ 156210 h 260985"/>
                  <a:gd name="connsiteX105" fmla="*/ 117475 w 269875"/>
                  <a:gd name="connsiteY105" fmla="*/ 156210 h 260985"/>
                  <a:gd name="connsiteX106" fmla="*/ 120650 w 269875"/>
                  <a:gd name="connsiteY106" fmla="*/ 153670 h 260985"/>
                  <a:gd name="connsiteX107" fmla="*/ 128905 w 269875"/>
                  <a:gd name="connsiteY107" fmla="*/ 159385 h 260985"/>
                  <a:gd name="connsiteX108" fmla="*/ 130175 w 269875"/>
                  <a:gd name="connsiteY108" fmla="*/ 161925 h 260985"/>
                  <a:gd name="connsiteX109" fmla="*/ 135890 w 269875"/>
                  <a:gd name="connsiteY109" fmla="*/ 162560 h 260985"/>
                  <a:gd name="connsiteX110" fmla="*/ 137795 w 269875"/>
                  <a:gd name="connsiteY110" fmla="*/ 158750 h 260985"/>
                  <a:gd name="connsiteX111" fmla="*/ 132715 w 269875"/>
                  <a:gd name="connsiteY111" fmla="*/ 151130 h 260985"/>
                  <a:gd name="connsiteX112" fmla="*/ 133985 w 269875"/>
                  <a:gd name="connsiteY112" fmla="*/ 144145 h 260985"/>
                  <a:gd name="connsiteX113" fmla="*/ 132080 w 269875"/>
                  <a:gd name="connsiteY113" fmla="*/ 140335 h 260985"/>
                  <a:gd name="connsiteX114" fmla="*/ 117475 w 269875"/>
                  <a:gd name="connsiteY114" fmla="*/ 131445 h 260985"/>
                  <a:gd name="connsiteX115" fmla="*/ 113030 w 269875"/>
                  <a:gd name="connsiteY115" fmla="*/ 130175 h 260985"/>
                  <a:gd name="connsiteX116" fmla="*/ 111125 w 269875"/>
                  <a:gd name="connsiteY116" fmla="*/ 126365 h 260985"/>
                  <a:gd name="connsiteX117" fmla="*/ 107315 w 269875"/>
                  <a:gd name="connsiteY117" fmla="*/ 126365 h 260985"/>
                  <a:gd name="connsiteX118" fmla="*/ 104775 w 269875"/>
                  <a:gd name="connsiteY118" fmla="*/ 123190 h 260985"/>
                  <a:gd name="connsiteX119" fmla="*/ 98425 w 269875"/>
                  <a:gd name="connsiteY119" fmla="*/ 122555 h 260985"/>
                  <a:gd name="connsiteX120" fmla="*/ 92075 w 269875"/>
                  <a:gd name="connsiteY120" fmla="*/ 116840 h 260985"/>
                  <a:gd name="connsiteX121" fmla="*/ 98425 w 269875"/>
                  <a:gd name="connsiteY121" fmla="*/ 116205 h 260985"/>
                  <a:gd name="connsiteX122" fmla="*/ 102235 w 269875"/>
                  <a:gd name="connsiteY122" fmla="*/ 111760 h 260985"/>
                  <a:gd name="connsiteX123" fmla="*/ 102235 w 269875"/>
                  <a:gd name="connsiteY123" fmla="*/ 108585 h 260985"/>
                  <a:gd name="connsiteX124" fmla="*/ 95885 w 269875"/>
                  <a:gd name="connsiteY124" fmla="*/ 106680 h 260985"/>
                  <a:gd name="connsiteX125" fmla="*/ 99060 w 269875"/>
                  <a:gd name="connsiteY125" fmla="*/ 102235 h 260985"/>
                  <a:gd name="connsiteX126" fmla="*/ 99060 w 269875"/>
                  <a:gd name="connsiteY126" fmla="*/ 98425 h 260985"/>
                  <a:gd name="connsiteX127" fmla="*/ 103505 w 269875"/>
                  <a:gd name="connsiteY127" fmla="*/ 100330 h 260985"/>
                  <a:gd name="connsiteX128" fmla="*/ 107315 w 269875"/>
                  <a:gd name="connsiteY128" fmla="*/ 103505 h 260985"/>
                  <a:gd name="connsiteX129" fmla="*/ 106045 w 269875"/>
                  <a:gd name="connsiteY129" fmla="*/ 106680 h 260985"/>
                  <a:gd name="connsiteX130" fmla="*/ 106680 w 269875"/>
                  <a:gd name="connsiteY130" fmla="*/ 109855 h 260985"/>
                  <a:gd name="connsiteX131" fmla="*/ 109855 w 269875"/>
                  <a:gd name="connsiteY131" fmla="*/ 109220 h 260985"/>
                  <a:gd name="connsiteX132" fmla="*/ 111760 w 269875"/>
                  <a:gd name="connsiteY132" fmla="*/ 102235 h 260985"/>
                  <a:gd name="connsiteX133" fmla="*/ 107950 w 269875"/>
                  <a:gd name="connsiteY133" fmla="*/ 97155 h 260985"/>
                  <a:gd name="connsiteX134" fmla="*/ 98425 w 269875"/>
                  <a:gd name="connsiteY134" fmla="*/ 85725 h 260985"/>
                  <a:gd name="connsiteX135" fmla="*/ 94615 w 269875"/>
                  <a:gd name="connsiteY135" fmla="*/ 82550 h 260985"/>
                  <a:gd name="connsiteX136" fmla="*/ 93980 w 269875"/>
                  <a:gd name="connsiteY136" fmla="*/ 78105 h 260985"/>
                  <a:gd name="connsiteX137" fmla="*/ 86360 w 269875"/>
                  <a:gd name="connsiteY137" fmla="*/ 71755 h 260985"/>
                  <a:gd name="connsiteX138" fmla="*/ 88900 w 269875"/>
                  <a:gd name="connsiteY138" fmla="*/ 68580 h 260985"/>
                  <a:gd name="connsiteX139" fmla="*/ 87630 w 269875"/>
                  <a:gd name="connsiteY139" fmla="*/ 56515 h 260985"/>
                  <a:gd name="connsiteX140" fmla="*/ 91440 w 269875"/>
                  <a:gd name="connsiteY140" fmla="*/ 50165 h 260985"/>
                  <a:gd name="connsiteX141" fmla="*/ 99060 w 269875"/>
                  <a:gd name="connsiteY141" fmla="*/ 48260 h 260985"/>
                  <a:gd name="connsiteX142" fmla="*/ 99695 w 269875"/>
                  <a:gd name="connsiteY142" fmla="*/ 54610 h 260985"/>
                  <a:gd name="connsiteX143" fmla="*/ 95885 w 269875"/>
                  <a:gd name="connsiteY143" fmla="*/ 54610 h 260985"/>
                  <a:gd name="connsiteX144" fmla="*/ 96520 w 269875"/>
                  <a:gd name="connsiteY144" fmla="*/ 57785 h 260985"/>
                  <a:gd name="connsiteX145" fmla="*/ 106045 w 269875"/>
                  <a:gd name="connsiteY145" fmla="*/ 62230 h 260985"/>
                  <a:gd name="connsiteX146" fmla="*/ 106680 w 269875"/>
                  <a:gd name="connsiteY146" fmla="*/ 69850 h 260985"/>
                  <a:gd name="connsiteX147" fmla="*/ 113030 w 269875"/>
                  <a:gd name="connsiteY147" fmla="*/ 74930 h 260985"/>
                  <a:gd name="connsiteX148" fmla="*/ 120015 w 269875"/>
                  <a:gd name="connsiteY148" fmla="*/ 74930 h 260985"/>
                  <a:gd name="connsiteX149" fmla="*/ 114935 w 269875"/>
                  <a:gd name="connsiteY149" fmla="*/ 71755 h 260985"/>
                  <a:gd name="connsiteX150" fmla="*/ 112395 w 269875"/>
                  <a:gd name="connsiteY150" fmla="*/ 67310 h 260985"/>
                  <a:gd name="connsiteX151" fmla="*/ 113030 w 269875"/>
                  <a:gd name="connsiteY151" fmla="*/ 62865 h 260985"/>
                  <a:gd name="connsiteX152" fmla="*/ 119380 w 269875"/>
                  <a:gd name="connsiteY152" fmla="*/ 64770 h 260985"/>
                  <a:gd name="connsiteX153" fmla="*/ 124460 w 269875"/>
                  <a:gd name="connsiteY153" fmla="*/ 71755 h 260985"/>
                  <a:gd name="connsiteX154" fmla="*/ 128905 w 269875"/>
                  <a:gd name="connsiteY154" fmla="*/ 73660 h 260985"/>
                  <a:gd name="connsiteX155" fmla="*/ 131445 w 269875"/>
                  <a:gd name="connsiteY155" fmla="*/ 69850 h 260985"/>
                  <a:gd name="connsiteX156" fmla="*/ 127000 w 269875"/>
                  <a:gd name="connsiteY156" fmla="*/ 66040 h 260985"/>
                  <a:gd name="connsiteX157" fmla="*/ 122555 w 269875"/>
                  <a:gd name="connsiteY157" fmla="*/ 64135 h 260985"/>
                  <a:gd name="connsiteX158" fmla="*/ 122555 w 269875"/>
                  <a:gd name="connsiteY158" fmla="*/ 60325 h 260985"/>
                  <a:gd name="connsiteX159" fmla="*/ 133985 w 269875"/>
                  <a:gd name="connsiteY159" fmla="*/ 60960 h 260985"/>
                  <a:gd name="connsiteX160" fmla="*/ 138430 w 269875"/>
                  <a:gd name="connsiteY160" fmla="*/ 65405 h 260985"/>
                  <a:gd name="connsiteX161" fmla="*/ 140335 w 269875"/>
                  <a:gd name="connsiteY161" fmla="*/ 63500 h 260985"/>
                  <a:gd name="connsiteX162" fmla="*/ 133985 w 269875"/>
                  <a:gd name="connsiteY162" fmla="*/ 57150 h 260985"/>
                  <a:gd name="connsiteX163" fmla="*/ 127000 w 269875"/>
                  <a:gd name="connsiteY163" fmla="*/ 56515 h 260985"/>
                  <a:gd name="connsiteX164" fmla="*/ 121285 w 269875"/>
                  <a:gd name="connsiteY164" fmla="*/ 50165 h 260985"/>
                  <a:gd name="connsiteX165" fmla="*/ 124460 w 269875"/>
                  <a:gd name="connsiteY165" fmla="*/ 46355 h 260985"/>
                  <a:gd name="connsiteX166" fmla="*/ 130810 w 269875"/>
                  <a:gd name="connsiteY166" fmla="*/ 48260 h 260985"/>
                  <a:gd name="connsiteX167" fmla="*/ 135890 w 269875"/>
                  <a:gd name="connsiteY167" fmla="*/ 45720 h 260985"/>
                  <a:gd name="connsiteX168" fmla="*/ 138430 w 269875"/>
                  <a:gd name="connsiteY168" fmla="*/ 37465 h 260985"/>
                  <a:gd name="connsiteX169" fmla="*/ 142875 w 269875"/>
                  <a:gd name="connsiteY169" fmla="*/ 35560 h 260985"/>
                  <a:gd name="connsiteX170" fmla="*/ 149860 w 269875"/>
                  <a:gd name="connsiteY170" fmla="*/ 40640 h 260985"/>
                  <a:gd name="connsiteX171" fmla="*/ 154940 w 269875"/>
                  <a:gd name="connsiteY171" fmla="*/ 41275 h 260985"/>
                  <a:gd name="connsiteX172" fmla="*/ 160655 w 269875"/>
                  <a:gd name="connsiteY172" fmla="*/ 35560 h 260985"/>
                  <a:gd name="connsiteX173" fmla="*/ 160655 w 269875"/>
                  <a:gd name="connsiteY173" fmla="*/ 32385 h 260985"/>
                  <a:gd name="connsiteX174" fmla="*/ 163195 w 269875"/>
                  <a:gd name="connsiteY174" fmla="*/ 32385 h 260985"/>
                  <a:gd name="connsiteX175" fmla="*/ 167640 w 269875"/>
                  <a:gd name="connsiteY175" fmla="*/ 37465 h 260985"/>
                  <a:gd name="connsiteX176" fmla="*/ 180340 w 269875"/>
                  <a:gd name="connsiteY176" fmla="*/ 37465 h 260985"/>
                  <a:gd name="connsiteX177" fmla="*/ 189865 w 269875"/>
                  <a:gd name="connsiteY177" fmla="*/ 40005 h 260985"/>
                  <a:gd name="connsiteX178" fmla="*/ 196850 w 269875"/>
                  <a:gd name="connsiteY178" fmla="*/ 38100 h 260985"/>
                  <a:gd name="connsiteX179" fmla="*/ 200660 w 269875"/>
                  <a:gd name="connsiteY179" fmla="*/ 31115 h 260985"/>
                  <a:gd name="connsiteX180" fmla="*/ 199390 w 269875"/>
                  <a:gd name="connsiteY180" fmla="*/ 24130 h 260985"/>
                  <a:gd name="connsiteX181" fmla="*/ 207645 w 269875"/>
                  <a:gd name="connsiteY181" fmla="*/ 19050 h 260985"/>
                  <a:gd name="connsiteX182" fmla="*/ 208280 w 269875"/>
                  <a:gd name="connsiteY182" fmla="*/ 11430 h 260985"/>
                  <a:gd name="connsiteX183" fmla="*/ 201930 w 269875"/>
                  <a:gd name="connsiteY183" fmla="*/ 8890 h 260985"/>
                  <a:gd name="connsiteX184" fmla="*/ 203200 w 269875"/>
                  <a:gd name="connsiteY184" fmla="*/ 0 h 260985"/>
                  <a:gd name="connsiteX185" fmla="*/ 203200 w 269875"/>
                  <a:gd name="connsiteY185" fmla="*/ 0 h 260985"/>
                  <a:gd name="connsiteX186" fmla="*/ 133350 w 269875"/>
                  <a:gd name="connsiteY186" fmla="*/ 241935 h 260985"/>
                  <a:gd name="connsiteX187" fmla="*/ 131445 w 269875"/>
                  <a:gd name="connsiteY187" fmla="*/ 238125 h 260985"/>
                  <a:gd name="connsiteX188" fmla="*/ 131445 w 269875"/>
                  <a:gd name="connsiteY188" fmla="*/ 242570 h 260985"/>
                  <a:gd name="connsiteX189" fmla="*/ 129540 w 269875"/>
                  <a:gd name="connsiteY189" fmla="*/ 246380 h 260985"/>
                  <a:gd name="connsiteX190" fmla="*/ 130175 w 269875"/>
                  <a:gd name="connsiteY190" fmla="*/ 250825 h 260985"/>
                  <a:gd name="connsiteX191" fmla="*/ 134620 w 269875"/>
                  <a:gd name="connsiteY191" fmla="*/ 252730 h 260985"/>
                  <a:gd name="connsiteX192" fmla="*/ 144780 w 269875"/>
                  <a:gd name="connsiteY192" fmla="*/ 251460 h 260985"/>
                  <a:gd name="connsiteX193" fmla="*/ 149225 w 269875"/>
                  <a:gd name="connsiteY193" fmla="*/ 252730 h 260985"/>
                  <a:gd name="connsiteX194" fmla="*/ 153670 w 269875"/>
                  <a:gd name="connsiteY194" fmla="*/ 251460 h 260985"/>
                  <a:gd name="connsiteX195" fmla="*/ 160020 w 269875"/>
                  <a:gd name="connsiteY195" fmla="*/ 253365 h 260985"/>
                  <a:gd name="connsiteX196" fmla="*/ 167005 w 269875"/>
                  <a:gd name="connsiteY196" fmla="*/ 257175 h 260985"/>
                  <a:gd name="connsiteX197" fmla="*/ 167640 w 269875"/>
                  <a:gd name="connsiteY197" fmla="*/ 260985 h 260985"/>
                  <a:gd name="connsiteX198" fmla="*/ 175260 w 269875"/>
                  <a:gd name="connsiteY198" fmla="*/ 260350 h 260985"/>
                  <a:gd name="connsiteX199" fmla="*/ 181610 w 269875"/>
                  <a:gd name="connsiteY199" fmla="*/ 256540 h 260985"/>
                  <a:gd name="connsiteX200" fmla="*/ 188595 w 269875"/>
                  <a:gd name="connsiteY200" fmla="*/ 257175 h 260985"/>
                  <a:gd name="connsiteX201" fmla="*/ 200025 w 269875"/>
                  <a:gd name="connsiteY201" fmla="*/ 256540 h 260985"/>
                  <a:gd name="connsiteX202" fmla="*/ 207645 w 269875"/>
                  <a:gd name="connsiteY202" fmla="*/ 256540 h 260985"/>
                  <a:gd name="connsiteX203" fmla="*/ 212090 w 269875"/>
                  <a:gd name="connsiteY203" fmla="*/ 254000 h 260985"/>
                  <a:gd name="connsiteX204" fmla="*/ 213995 w 269875"/>
                  <a:gd name="connsiteY204" fmla="*/ 249555 h 260985"/>
                  <a:gd name="connsiteX205" fmla="*/ 212725 w 269875"/>
                  <a:gd name="connsiteY205" fmla="*/ 245110 h 260985"/>
                  <a:gd name="connsiteX206" fmla="*/ 212725 w 269875"/>
                  <a:gd name="connsiteY206" fmla="*/ 242570 h 260985"/>
                  <a:gd name="connsiteX207" fmla="*/ 210820 w 269875"/>
                  <a:gd name="connsiteY207" fmla="*/ 245110 h 260985"/>
                  <a:gd name="connsiteX208" fmla="*/ 210820 w 269875"/>
                  <a:gd name="connsiteY208" fmla="*/ 248285 h 260985"/>
                  <a:gd name="connsiteX209" fmla="*/ 207010 w 269875"/>
                  <a:gd name="connsiteY209" fmla="*/ 251460 h 260985"/>
                  <a:gd name="connsiteX210" fmla="*/ 204470 w 269875"/>
                  <a:gd name="connsiteY210" fmla="*/ 248920 h 260985"/>
                  <a:gd name="connsiteX211" fmla="*/ 201295 w 269875"/>
                  <a:gd name="connsiteY211" fmla="*/ 250190 h 260985"/>
                  <a:gd name="connsiteX212" fmla="*/ 198120 w 269875"/>
                  <a:gd name="connsiteY212" fmla="*/ 249555 h 260985"/>
                  <a:gd name="connsiteX213" fmla="*/ 198755 w 269875"/>
                  <a:gd name="connsiteY213" fmla="*/ 246380 h 260985"/>
                  <a:gd name="connsiteX214" fmla="*/ 196850 w 269875"/>
                  <a:gd name="connsiteY214" fmla="*/ 242570 h 260985"/>
                  <a:gd name="connsiteX215" fmla="*/ 193675 w 269875"/>
                  <a:gd name="connsiteY215" fmla="*/ 242570 h 260985"/>
                  <a:gd name="connsiteX216" fmla="*/ 185420 w 269875"/>
                  <a:gd name="connsiteY216" fmla="*/ 241300 h 260985"/>
                  <a:gd name="connsiteX217" fmla="*/ 179070 w 269875"/>
                  <a:gd name="connsiteY217" fmla="*/ 238125 h 260985"/>
                  <a:gd name="connsiteX218" fmla="*/ 170180 w 269875"/>
                  <a:gd name="connsiteY218" fmla="*/ 238760 h 260985"/>
                  <a:gd name="connsiteX219" fmla="*/ 162560 w 269875"/>
                  <a:gd name="connsiteY219" fmla="*/ 243205 h 260985"/>
                  <a:gd name="connsiteX220" fmla="*/ 156845 w 269875"/>
                  <a:gd name="connsiteY220" fmla="*/ 244475 h 260985"/>
                  <a:gd name="connsiteX221" fmla="*/ 152400 w 269875"/>
                  <a:gd name="connsiteY221" fmla="*/ 241935 h 260985"/>
                  <a:gd name="connsiteX222" fmla="*/ 149860 w 269875"/>
                  <a:gd name="connsiteY222" fmla="*/ 239395 h 260985"/>
                  <a:gd name="connsiteX223" fmla="*/ 146050 w 269875"/>
                  <a:gd name="connsiteY223" fmla="*/ 240030 h 260985"/>
                  <a:gd name="connsiteX224" fmla="*/ 148590 w 269875"/>
                  <a:gd name="connsiteY224" fmla="*/ 237490 h 260985"/>
                  <a:gd name="connsiteX225" fmla="*/ 146050 w 269875"/>
                  <a:gd name="connsiteY225" fmla="*/ 233680 h 260985"/>
                  <a:gd name="connsiteX226" fmla="*/ 140970 w 269875"/>
                  <a:gd name="connsiteY226" fmla="*/ 234315 h 260985"/>
                  <a:gd name="connsiteX227" fmla="*/ 141605 w 269875"/>
                  <a:gd name="connsiteY227" fmla="*/ 236855 h 260985"/>
                  <a:gd name="connsiteX228" fmla="*/ 142875 w 269875"/>
                  <a:gd name="connsiteY228" fmla="*/ 237490 h 260985"/>
                  <a:gd name="connsiteX229" fmla="*/ 140970 w 269875"/>
                  <a:gd name="connsiteY229" fmla="*/ 238760 h 260985"/>
                  <a:gd name="connsiteX230" fmla="*/ 136525 w 269875"/>
                  <a:gd name="connsiteY230" fmla="*/ 238760 h 260985"/>
                  <a:gd name="connsiteX231" fmla="*/ 135255 w 269875"/>
                  <a:gd name="connsiteY231" fmla="*/ 234315 h 260985"/>
                  <a:gd name="connsiteX232" fmla="*/ 133985 w 269875"/>
                  <a:gd name="connsiteY232" fmla="*/ 233680 h 260985"/>
                  <a:gd name="connsiteX233" fmla="*/ 133350 w 269875"/>
                  <a:gd name="connsiteY233" fmla="*/ 236220 h 260985"/>
                  <a:gd name="connsiteX234" fmla="*/ 133985 w 269875"/>
                  <a:gd name="connsiteY234" fmla="*/ 239395 h 260985"/>
                  <a:gd name="connsiteX235" fmla="*/ 133350 w 269875"/>
                  <a:gd name="connsiteY235" fmla="*/ 241935 h 260985"/>
                  <a:gd name="connsiteX236" fmla="*/ 133350 w 269875"/>
                  <a:gd name="connsiteY236" fmla="*/ 241935 h 260985"/>
                  <a:gd name="connsiteX237" fmla="*/ 8255 w 269875"/>
                  <a:gd name="connsiteY237" fmla="*/ 85090 h 260985"/>
                  <a:gd name="connsiteX238" fmla="*/ 8255 w 269875"/>
                  <a:gd name="connsiteY238" fmla="*/ 91440 h 260985"/>
                  <a:gd name="connsiteX239" fmla="*/ 12065 w 269875"/>
                  <a:gd name="connsiteY239" fmla="*/ 95250 h 260985"/>
                  <a:gd name="connsiteX240" fmla="*/ 15875 w 269875"/>
                  <a:gd name="connsiteY240" fmla="*/ 96520 h 260985"/>
                  <a:gd name="connsiteX241" fmla="*/ 16510 w 269875"/>
                  <a:gd name="connsiteY241" fmla="*/ 98425 h 260985"/>
                  <a:gd name="connsiteX242" fmla="*/ 15240 w 269875"/>
                  <a:gd name="connsiteY242" fmla="*/ 99695 h 260985"/>
                  <a:gd name="connsiteX243" fmla="*/ 10160 w 269875"/>
                  <a:gd name="connsiteY243" fmla="*/ 97155 h 260985"/>
                  <a:gd name="connsiteX244" fmla="*/ 4445 w 269875"/>
                  <a:gd name="connsiteY244" fmla="*/ 91440 h 260985"/>
                  <a:gd name="connsiteX245" fmla="*/ 3810 w 269875"/>
                  <a:gd name="connsiteY245" fmla="*/ 89535 h 260985"/>
                  <a:gd name="connsiteX246" fmla="*/ 635 w 269875"/>
                  <a:gd name="connsiteY246" fmla="*/ 88265 h 260985"/>
                  <a:gd name="connsiteX247" fmla="*/ 0 w 269875"/>
                  <a:gd name="connsiteY247" fmla="*/ 85090 h 260985"/>
                  <a:gd name="connsiteX248" fmla="*/ 5715 w 269875"/>
                  <a:gd name="connsiteY248" fmla="*/ 83185 h 260985"/>
                  <a:gd name="connsiteX249" fmla="*/ 8255 w 269875"/>
                  <a:gd name="connsiteY249" fmla="*/ 85090 h 260985"/>
                  <a:gd name="connsiteX250" fmla="*/ 8255 w 269875"/>
                  <a:gd name="connsiteY250" fmla="*/ 85090 h 260985"/>
                  <a:gd name="connsiteX251" fmla="*/ 32385 w 269875"/>
                  <a:gd name="connsiteY251" fmla="*/ 128905 h 260985"/>
                  <a:gd name="connsiteX252" fmla="*/ 31750 w 269875"/>
                  <a:gd name="connsiteY252" fmla="*/ 127000 h 260985"/>
                  <a:gd name="connsiteX253" fmla="*/ 34290 w 269875"/>
                  <a:gd name="connsiteY253" fmla="*/ 121920 h 260985"/>
                  <a:gd name="connsiteX254" fmla="*/ 36195 w 269875"/>
                  <a:gd name="connsiteY254" fmla="*/ 121285 h 260985"/>
                  <a:gd name="connsiteX255" fmla="*/ 36830 w 269875"/>
                  <a:gd name="connsiteY255" fmla="*/ 126365 h 260985"/>
                  <a:gd name="connsiteX256" fmla="*/ 34925 w 269875"/>
                  <a:gd name="connsiteY256" fmla="*/ 128905 h 260985"/>
                  <a:gd name="connsiteX257" fmla="*/ 33020 w 269875"/>
                  <a:gd name="connsiteY257" fmla="*/ 129540 h 260985"/>
                  <a:gd name="connsiteX258" fmla="*/ 32385 w 269875"/>
                  <a:gd name="connsiteY258" fmla="*/ 128905 h 260985"/>
                  <a:gd name="connsiteX259" fmla="*/ 32385 w 269875"/>
                  <a:gd name="connsiteY259" fmla="*/ 128905 h 260985"/>
                  <a:gd name="connsiteX260" fmla="*/ 33020 w 269875"/>
                  <a:gd name="connsiteY260" fmla="*/ 139065 h 260985"/>
                  <a:gd name="connsiteX261" fmla="*/ 33020 w 269875"/>
                  <a:gd name="connsiteY261" fmla="*/ 131445 h 260985"/>
                  <a:gd name="connsiteX262" fmla="*/ 36830 w 269875"/>
                  <a:gd name="connsiteY262" fmla="*/ 134620 h 260985"/>
                  <a:gd name="connsiteX263" fmla="*/ 38735 w 269875"/>
                  <a:gd name="connsiteY263" fmla="*/ 139065 h 260985"/>
                  <a:gd name="connsiteX264" fmla="*/ 38100 w 269875"/>
                  <a:gd name="connsiteY264" fmla="*/ 141605 h 260985"/>
                  <a:gd name="connsiteX265" fmla="*/ 40640 w 269875"/>
                  <a:gd name="connsiteY265" fmla="*/ 144145 h 260985"/>
                  <a:gd name="connsiteX266" fmla="*/ 41275 w 269875"/>
                  <a:gd name="connsiteY266" fmla="*/ 147320 h 260985"/>
                  <a:gd name="connsiteX267" fmla="*/ 42545 w 269875"/>
                  <a:gd name="connsiteY267" fmla="*/ 149225 h 260985"/>
                  <a:gd name="connsiteX268" fmla="*/ 40640 w 269875"/>
                  <a:gd name="connsiteY268" fmla="*/ 152400 h 260985"/>
                  <a:gd name="connsiteX269" fmla="*/ 36830 w 269875"/>
                  <a:gd name="connsiteY269" fmla="*/ 150495 h 260985"/>
                  <a:gd name="connsiteX270" fmla="*/ 32385 w 269875"/>
                  <a:gd name="connsiteY270" fmla="*/ 149860 h 260985"/>
                  <a:gd name="connsiteX271" fmla="*/ 32385 w 269875"/>
                  <a:gd name="connsiteY271" fmla="*/ 146050 h 260985"/>
                  <a:gd name="connsiteX272" fmla="*/ 31115 w 269875"/>
                  <a:gd name="connsiteY272" fmla="*/ 144780 h 260985"/>
                  <a:gd name="connsiteX273" fmla="*/ 31115 w 269875"/>
                  <a:gd name="connsiteY273" fmla="*/ 147955 h 260985"/>
                  <a:gd name="connsiteX274" fmla="*/ 29845 w 269875"/>
                  <a:gd name="connsiteY274" fmla="*/ 149860 h 260985"/>
                  <a:gd name="connsiteX275" fmla="*/ 27305 w 269875"/>
                  <a:gd name="connsiteY275" fmla="*/ 146685 h 260985"/>
                  <a:gd name="connsiteX276" fmla="*/ 27305 w 269875"/>
                  <a:gd name="connsiteY276" fmla="*/ 140335 h 260985"/>
                  <a:gd name="connsiteX277" fmla="*/ 31115 w 269875"/>
                  <a:gd name="connsiteY277" fmla="*/ 139065 h 260985"/>
                  <a:gd name="connsiteX278" fmla="*/ 33020 w 269875"/>
                  <a:gd name="connsiteY278" fmla="*/ 139065 h 260985"/>
                  <a:gd name="connsiteX279" fmla="*/ 33020 w 269875"/>
                  <a:gd name="connsiteY279" fmla="*/ 139065 h 260985"/>
                  <a:gd name="connsiteX280" fmla="*/ 44450 w 269875"/>
                  <a:gd name="connsiteY280" fmla="*/ 161290 h 260985"/>
                  <a:gd name="connsiteX281" fmla="*/ 46990 w 269875"/>
                  <a:gd name="connsiteY281" fmla="*/ 163830 h 260985"/>
                  <a:gd name="connsiteX282" fmla="*/ 43180 w 269875"/>
                  <a:gd name="connsiteY282" fmla="*/ 163195 h 260985"/>
                  <a:gd name="connsiteX283" fmla="*/ 42545 w 269875"/>
                  <a:gd name="connsiteY283" fmla="*/ 165100 h 260985"/>
                  <a:gd name="connsiteX284" fmla="*/ 39370 w 269875"/>
                  <a:gd name="connsiteY284" fmla="*/ 164465 h 260985"/>
                  <a:gd name="connsiteX285" fmla="*/ 34925 w 269875"/>
                  <a:gd name="connsiteY285" fmla="*/ 160020 h 260985"/>
                  <a:gd name="connsiteX286" fmla="*/ 35560 w 269875"/>
                  <a:gd name="connsiteY286" fmla="*/ 156845 h 260985"/>
                  <a:gd name="connsiteX287" fmla="*/ 38100 w 269875"/>
                  <a:gd name="connsiteY287" fmla="*/ 155575 h 260985"/>
                  <a:gd name="connsiteX288" fmla="*/ 41910 w 269875"/>
                  <a:gd name="connsiteY288" fmla="*/ 157480 h 260985"/>
                  <a:gd name="connsiteX289" fmla="*/ 44450 w 269875"/>
                  <a:gd name="connsiteY289" fmla="*/ 161290 h 260985"/>
                  <a:gd name="connsiteX290" fmla="*/ 44450 w 269875"/>
                  <a:gd name="connsiteY290" fmla="*/ 161290 h 260985"/>
                  <a:gd name="connsiteX291" fmla="*/ 238760 w 269875"/>
                  <a:gd name="connsiteY291" fmla="*/ 229870 h 260985"/>
                  <a:gd name="connsiteX292" fmla="*/ 238125 w 269875"/>
                  <a:gd name="connsiteY292" fmla="*/ 228600 h 260985"/>
                  <a:gd name="connsiteX293" fmla="*/ 240030 w 269875"/>
                  <a:gd name="connsiteY293" fmla="*/ 226060 h 260985"/>
                  <a:gd name="connsiteX294" fmla="*/ 240030 w 269875"/>
                  <a:gd name="connsiteY294" fmla="*/ 229235 h 260985"/>
                  <a:gd name="connsiteX295" fmla="*/ 238760 w 269875"/>
                  <a:gd name="connsiteY295" fmla="*/ 229870 h 260985"/>
                  <a:gd name="connsiteX296" fmla="*/ 238760 w 269875"/>
                  <a:gd name="connsiteY296" fmla="*/ 229870 h 260985"/>
                  <a:gd name="connsiteX297" fmla="*/ 236855 w 269875"/>
                  <a:gd name="connsiteY297" fmla="*/ 245745 h 260985"/>
                  <a:gd name="connsiteX298" fmla="*/ 235585 w 269875"/>
                  <a:gd name="connsiteY298" fmla="*/ 239395 h 260985"/>
                  <a:gd name="connsiteX299" fmla="*/ 233680 w 269875"/>
                  <a:gd name="connsiteY299" fmla="*/ 235585 h 260985"/>
                  <a:gd name="connsiteX300" fmla="*/ 236855 w 269875"/>
                  <a:gd name="connsiteY300" fmla="*/ 231140 h 260985"/>
                  <a:gd name="connsiteX301" fmla="*/ 237490 w 269875"/>
                  <a:gd name="connsiteY301" fmla="*/ 234950 h 260985"/>
                  <a:gd name="connsiteX302" fmla="*/ 240665 w 269875"/>
                  <a:gd name="connsiteY302" fmla="*/ 238760 h 260985"/>
                  <a:gd name="connsiteX303" fmla="*/ 238125 w 269875"/>
                  <a:gd name="connsiteY303" fmla="*/ 244475 h 260985"/>
                  <a:gd name="connsiteX304" fmla="*/ 236855 w 269875"/>
                  <a:gd name="connsiteY304" fmla="*/ 245745 h 260985"/>
                  <a:gd name="connsiteX305" fmla="*/ 236855 w 269875"/>
                  <a:gd name="connsiteY305" fmla="*/ 245745 h 260985"/>
                  <a:gd name="connsiteX306" fmla="*/ 253365 w 269875"/>
                  <a:gd name="connsiteY306" fmla="*/ 227330 h 260985"/>
                  <a:gd name="connsiteX307" fmla="*/ 251460 w 269875"/>
                  <a:gd name="connsiteY307" fmla="*/ 225425 h 260985"/>
                  <a:gd name="connsiteX308" fmla="*/ 252730 w 269875"/>
                  <a:gd name="connsiteY308" fmla="*/ 222250 h 260985"/>
                  <a:gd name="connsiteX309" fmla="*/ 251460 w 269875"/>
                  <a:gd name="connsiteY309" fmla="*/ 220980 h 260985"/>
                  <a:gd name="connsiteX310" fmla="*/ 252095 w 269875"/>
                  <a:gd name="connsiteY310" fmla="*/ 217805 h 260985"/>
                  <a:gd name="connsiteX311" fmla="*/ 259080 w 269875"/>
                  <a:gd name="connsiteY311" fmla="*/ 212090 h 260985"/>
                  <a:gd name="connsiteX312" fmla="*/ 266065 w 269875"/>
                  <a:gd name="connsiteY312" fmla="*/ 208915 h 260985"/>
                  <a:gd name="connsiteX313" fmla="*/ 269875 w 269875"/>
                  <a:gd name="connsiteY313" fmla="*/ 207010 h 260985"/>
                  <a:gd name="connsiteX314" fmla="*/ 269240 w 269875"/>
                  <a:gd name="connsiteY314" fmla="*/ 210185 h 260985"/>
                  <a:gd name="connsiteX315" fmla="*/ 267335 w 269875"/>
                  <a:gd name="connsiteY315" fmla="*/ 212090 h 260985"/>
                  <a:gd name="connsiteX316" fmla="*/ 266065 w 269875"/>
                  <a:gd name="connsiteY316" fmla="*/ 215265 h 260985"/>
                  <a:gd name="connsiteX317" fmla="*/ 264160 w 269875"/>
                  <a:gd name="connsiteY317" fmla="*/ 217805 h 260985"/>
                  <a:gd name="connsiteX318" fmla="*/ 264160 w 269875"/>
                  <a:gd name="connsiteY318" fmla="*/ 219710 h 260985"/>
                  <a:gd name="connsiteX319" fmla="*/ 260985 w 269875"/>
                  <a:gd name="connsiteY319" fmla="*/ 219710 h 260985"/>
                  <a:gd name="connsiteX320" fmla="*/ 257810 w 269875"/>
                  <a:gd name="connsiteY320" fmla="*/ 222885 h 260985"/>
                  <a:gd name="connsiteX321" fmla="*/ 255270 w 269875"/>
                  <a:gd name="connsiteY321" fmla="*/ 226060 h 260985"/>
                  <a:gd name="connsiteX322" fmla="*/ 253365 w 269875"/>
                  <a:gd name="connsiteY322" fmla="*/ 227330 h 260985"/>
                  <a:gd name="connsiteX323" fmla="*/ 253365 w 269875"/>
                  <a:gd name="connsiteY323" fmla="*/ 227330 h 260985"/>
                  <a:gd name="connsiteX324" fmla="*/ 211455 w 269875"/>
                  <a:gd name="connsiteY324" fmla="*/ 206375 h 260985"/>
                  <a:gd name="connsiteX325" fmla="*/ 208915 w 269875"/>
                  <a:gd name="connsiteY325" fmla="*/ 204470 h 260985"/>
                  <a:gd name="connsiteX326" fmla="*/ 210185 w 269875"/>
                  <a:gd name="connsiteY326" fmla="*/ 201930 h 260985"/>
                  <a:gd name="connsiteX327" fmla="*/ 215265 w 269875"/>
                  <a:gd name="connsiteY327" fmla="*/ 200025 h 260985"/>
                  <a:gd name="connsiteX328" fmla="*/ 217805 w 269875"/>
                  <a:gd name="connsiteY328" fmla="*/ 201295 h 260985"/>
                  <a:gd name="connsiteX329" fmla="*/ 215900 w 269875"/>
                  <a:gd name="connsiteY329" fmla="*/ 204470 h 260985"/>
                  <a:gd name="connsiteX330" fmla="*/ 211455 w 269875"/>
                  <a:gd name="connsiteY330" fmla="*/ 206375 h 260985"/>
                  <a:gd name="connsiteX331" fmla="*/ 211455 w 269875"/>
                  <a:gd name="connsiteY331" fmla="*/ 206375 h 260985"/>
                  <a:gd name="connsiteX332" fmla="*/ 210820 w 269875"/>
                  <a:gd name="connsiteY332" fmla="*/ 162560 h 260985"/>
                  <a:gd name="connsiteX333" fmla="*/ 215900 w 269875"/>
                  <a:gd name="connsiteY333" fmla="*/ 158115 h 260985"/>
                  <a:gd name="connsiteX334" fmla="*/ 219710 w 269875"/>
                  <a:gd name="connsiteY334" fmla="*/ 158750 h 260985"/>
                  <a:gd name="connsiteX335" fmla="*/ 223520 w 269875"/>
                  <a:gd name="connsiteY335" fmla="*/ 161925 h 260985"/>
                  <a:gd name="connsiteX336" fmla="*/ 224790 w 269875"/>
                  <a:gd name="connsiteY336" fmla="*/ 160655 h 260985"/>
                  <a:gd name="connsiteX337" fmla="*/ 226695 w 269875"/>
                  <a:gd name="connsiteY337" fmla="*/ 161290 h 260985"/>
                  <a:gd name="connsiteX338" fmla="*/ 227330 w 269875"/>
                  <a:gd name="connsiteY338" fmla="*/ 163830 h 260985"/>
                  <a:gd name="connsiteX339" fmla="*/ 223520 w 269875"/>
                  <a:gd name="connsiteY339" fmla="*/ 165735 h 260985"/>
                  <a:gd name="connsiteX340" fmla="*/ 222250 w 269875"/>
                  <a:gd name="connsiteY340" fmla="*/ 167640 h 260985"/>
                  <a:gd name="connsiteX341" fmla="*/ 219075 w 269875"/>
                  <a:gd name="connsiteY341" fmla="*/ 167640 h 260985"/>
                  <a:gd name="connsiteX342" fmla="*/ 216535 w 269875"/>
                  <a:gd name="connsiteY342" fmla="*/ 164465 h 260985"/>
                  <a:gd name="connsiteX343" fmla="*/ 213360 w 269875"/>
                  <a:gd name="connsiteY343" fmla="*/ 164465 h 260985"/>
                  <a:gd name="connsiteX344" fmla="*/ 210185 w 269875"/>
                  <a:gd name="connsiteY344" fmla="*/ 165100 h 260985"/>
                  <a:gd name="connsiteX345" fmla="*/ 210820 w 269875"/>
                  <a:gd name="connsiteY345" fmla="*/ 162560 h 260985"/>
                  <a:gd name="connsiteX346" fmla="*/ 210820 w 269875"/>
                  <a:gd name="connsiteY346" fmla="*/ 162560 h 260985"/>
                  <a:gd name="connsiteX347" fmla="*/ 200660 w 269875"/>
                  <a:gd name="connsiteY347" fmla="*/ 129540 h 260985"/>
                  <a:gd name="connsiteX348" fmla="*/ 201930 w 269875"/>
                  <a:gd name="connsiteY348" fmla="*/ 137160 h 260985"/>
                  <a:gd name="connsiteX349" fmla="*/ 200660 w 269875"/>
                  <a:gd name="connsiteY349" fmla="*/ 142240 h 260985"/>
                  <a:gd name="connsiteX350" fmla="*/ 196215 w 269875"/>
                  <a:gd name="connsiteY350" fmla="*/ 144145 h 260985"/>
                  <a:gd name="connsiteX351" fmla="*/ 193040 w 269875"/>
                  <a:gd name="connsiteY351" fmla="*/ 141605 h 260985"/>
                  <a:gd name="connsiteX352" fmla="*/ 193040 w 269875"/>
                  <a:gd name="connsiteY352" fmla="*/ 139065 h 260985"/>
                  <a:gd name="connsiteX353" fmla="*/ 195580 w 269875"/>
                  <a:gd name="connsiteY353" fmla="*/ 137795 h 260985"/>
                  <a:gd name="connsiteX354" fmla="*/ 195580 w 269875"/>
                  <a:gd name="connsiteY354" fmla="*/ 133350 h 260985"/>
                  <a:gd name="connsiteX355" fmla="*/ 191770 w 269875"/>
                  <a:gd name="connsiteY355" fmla="*/ 130175 h 260985"/>
                  <a:gd name="connsiteX356" fmla="*/ 191770 w 269875"/>
                  <a:gd name="connsiteY356" fmla="*/ 128270 h 260985"/>
                  <a:gd name="connsiteX357" fmla="*/ 195580 w 269875"/>
                  <a:gd name="connsiteY357" fmla="*/ 126365 h 260985"/>
                  <a:gd name="connsiteX358" fmla="*/ 199390 w 269875"/>
                  <a:gd name="connsiteY358" fmla="*/ 127635 h 260985"/>
                  <a:gd name="connsiteX359" fmla="*/ 200660 w 269875"/>
                  <a:gd name="connsiteY359" fmla="*/ 129540 h 260985"/>
                  <a:gd name="connsiteX360" fmla="*/ 200660 w 269875"/>
                  <a:gd name="connsiteY360" fmla="*/ 129540 h 260985"/>
                  <a:gd name="connsiteX361" fmla="*/ 191770 w 269875"/>
                  <a:gd name="connsiteY361" fmla="*/ 111125 h 260985"/>
                  <a:gd name="connsiteX362" fmla="*/ 187325 w 269875"/>
                  <a:gd name="connsiteY362" fmla="*/ 107315 h 260985"/>
                  <a:gd name="connsiteX363" fmla="*/ 189865 w 269875"/>
                  <a:gd name="connsiteY363" fmla="*/ 102870 h 260985"/>
                  <a:gd name="connsiteX364" fmla="*/ 196850 w 269875"/>
                  <a:gd name="connsiteY364" fmla="*/ 100330 h 260985"/>
                  <a:gd name="connsiteX365" fmla="*/ 200025 w 269875"/>
                  <a:gd name="connsiteY365" fmla="*/ 98425 h 260985"/>
                  <a:gd name="connsiteX366" fmla="*/ 206375 w 269875"/>
                  <a:gd name="connsiteY366" fmla="*/ 97155 h 260985"/>
                  <a:gd name="connsiteX367" fmla="*/ 207645 w 269875"/>
                  <a:gd name="connsiteY367" fmla="*/ 98425 h 260985"/>
                  <a:gd name="connsiteX368" fmla="*/ 206375 w 269875"/>
                  <a:gd name="connsiteY368" fmla="*/ 102235 h 260985"/>
                  <a:gd name="connsiteX369" fmla="*/ 207645 w 269875"/>
                  <a:gd name="connsiteY369" fmla="*/ 102235 h 260985"/>
                  <a:gd name="connsiteX370" fmla="*/ 208915 w 269875"/>
                  <a:gd name="connsiteY370" fmla="*/ 106680 h 260985"/>
                  <a:gd name="connsiteX371" fmla="*/ 208915 w 269875"/>
                  <a:gd name="connsiteY371" fmla="*/ 113030 h 260985"/>
                  <a:gd name="connsiteX372" fmla="*/ 202565 w 269875"/>
                  <a:gd name="connsiteY372" fmla="*/ 113665 h 260985"/>
                  <a:gd name="connsiteX373" fmla="*/ 198120 w 269875"/>
                  <a:gd name="connsiteY373" fmla="*/ 111760 h 260985"/>
                  <a:gd name="connsiteX374" fmla="*/ 200025 w 269875"/>
                  <a:gd name="connsiteY374" fmla="*/ 109220 h 260985"/>
                  <a:gd name="connsiteX375" fmla="*/ 202565 w 269875"/>
                  <a:gd name="connsiteY375" fmla="*/ 107315 h 260985"/>
                  <a:gd name="connsiteX376" fmla="*/ 203200 w 269875"/>
                  <a:gd name="connsiteY376" fmla="*/ 103505 h 260985"/>
                  <a:gd name="connsiteX377" fmla="*/ 198755 w 269875"/>
                  <a:gd name="connsiteY377" fmla="*/ 103505 h 260985"/>
                  <a:gd name="connsiteX378" fmla="*/ 197485 w 269875"/>
                  <a:gd name="connsiteY378" fmla="*/ 107315 h 260985"/>
                  <a:gd name="connsiteX379" fmla="*/ 196850 w 269875"/>
                  <a:gd name="connsiteY379" fmla="*/ 111125 h 260985"/>
                  <a:gd name="connsiteX380" fmla="*/ 193675 w 269875"/>
                  <a:gd name="connsiteY380" fmla="*/ 111760 h 260985"/>
                  <a:gd name="connsiteX381" fmla="*/ 191770 w 269875"/>
                  <a:gd name="connsiteY381" fmla="*/ 111125 h 260985"/>
                  <a:gd name="connsiteX382" fmla="*/ 191770 w 269875"/>
                  <a:gd name="connsiteY382" fmla="*/ 111125 h 260985"/>
                  <a:gd name="connsiteX383" fmla="*/ 176530 w 269875"/>
                  <a:gd name="connsiteY383" fmla="*/ 54610 h 260985"/>
                  <a:gd name="connsiteX384" fmla="*/ 177800 w 269875"/>
                  <a:gd name="connsiteY384" fmla="*/ 52705 h 260985"/>
                  <a:gd name="connsiteX385" fmla="*/ 182245 w 269875"/>
                  <a:gd name="connsiteY385" fmla="*/ 52070 h 260985"/>
                  <a:gd name="connsiteX386" fmla="*/ 186055 w 269875"/>
                  <a:gd name="connsiteY386" fmla="*/ 53340 h 260985"/>
                  <a:gd name="connsiteX387" fmla="*/ 186055 w 269875"/>
                  <a:gd name="connsiteY387" fmla="*/ 55880 h 260985"/>
                  <a:gd name="connsiteX388" fmla="*/ 182880 w 269875"/>
                  <a:gd name="connsiteY388" fmla="*/ 57150 h 260985"/>
                  <a:gd name="connsiteX389" fmla="*/ 176530 w 269875"/>
                  <a:gd name="connsiteY389" fmla="*/ 54610 h 260985"/>
                  <a:gd name="connsiteX390" fmla="*/ 176530 w 269875"/>
                  <a:gd name="connsiteY390" fmla="*/ 54610 h 260985"/>
                  <a:gd name="connsiteX391" fmla="*/ 163195 w 269875"/>
                  <a:gd name="connsiteY391" fmla="*/ 70485 h 260985"/>
                  <a:gd name="connsiteX392" fmla="*/ 168275 w 269875"/>
                  <a:gd name="connsiteY392" fmla="*/ 70485 h 260985"/>
                  <a:gd name="connsiteX393" fmla="*/ 170180 w 269875"/>
                  <a:gd name="connsiteY393" fmla="*/ 72390 h 260985"/>
                  <a:gd name="connsiteX394" fmla="*/ 173355 w 269875"/>
                  <a:gd name="connsiteY394" fmla="*/ 69215 h 260985"/>
                  <a:gd name="connsiteX395" fmla="*/ 176530 w 269875"/>
                  <a:gd name="connsiteY395" fmla="*/ 71120 h 260985"/>
                  <a:gd name="connsiteX396" fmla="*/ 172720 w 269875"/>
                  <a:gd name="connsiteY396" fmla="*/ 75565 h 260985"/>
                  <a:gd name="connsiteX397" fmla="*/ 172085 w 269875"/>
                  <a:gd name="connsiteY397" fmla="*/ 81280 h 260985"/>
                  <a:gd name="connsiteX398" fmla="*/ 168275 w 269875"/>
                  <a:gd name="connsiteY398" fmla="*/ 80010 h 260985"/>
                  <a:gd name="connsiteX399" fmla="*/ 165735 w 269875"/>
                  <a:gd name="connsiteY399" fmla="*/ 80645 h 260985"/>
                  <a:gd name="connsiteX400" fmla="*/ 163195 w 269875"/>
                  <a:gd name="connsiteY400" fmla="*/ 78105 h 260985"/>
                  <a:gd name="connsiteX401" fmla="*/ 161925 w 269875"/>
                  <a:gd name="connsiteY401" fmla="*/ 73660 h 260985"/>
                  <a:gd name="connsiteX402" fmla="*/ 163195 w 269875"/>
                  <a:gd name="connsiteY402" fmla="*/ 70485 h 260985"/>
                  <a:gd name="connsiteX403" fmla="*/ 163195 w 269875"/>
                  <a:gd name="connsiteY403" fmla="*/ 70485 h 260985"/>
                  <a:gd name="connsiteX404" fmla="*/ 147955 w 269875"/>
                  <a:gd name="connsiteY404" fmla="*/ 43815 h 260985"/>
                  <a:gd name="connsiteX405" fmla="*/ 150495 w 269875"/>
                  <a:gd name="connsiteY405" fmla="*/ 43180 h 260985"/>
                  <a:gd name="connsiteX406" fmla="*/ 154940 w 269875"/>
                  <a:gd name="connsiteY406" fmla="*/ 45085 h 260985"/>
                  <a:gd name="connsiteX407" fmla="*/ 155575 w 269875"/>
                  <a:gd name="connsiteY407" fmla="*/ 48260 h 260985"/>
                  <a:gd name="connsiteX408" fmla="*/ 151765 w 269875"/>
                  <a:gd name="connsiteY408" fmla="*/ 50165 h 260985"/>
                  <a:gd name="connsiteX409" fmla="*/ 149860 w 269875"/>
                  <a:gd name="connsiteY409" fmla="*/ 48895 h 260985"/>
                  <a:gd name="connsiteX410" fmla="*/ 146685 w 269875"/>
                  <a:gd name="connsiteY410" fmla="*/ 48895 h 260985"/>
                  <a:gd name="connsiteX411" fmla="*/ 147955 w 269875"/>
                  <a:gd name="connsiteY411" fmla="*/ 43815 h 260985"/>
                  <a:gd name="connsiteX412" fmla="*/ 147955 w 269875"/>
                  <a:gd name="connsiteY412" fmla="*/ 43815 h 260985"/>
                  <a:gd name="connsiteX413" fmla="*/ 120015 w 269875"/>
                  <a:gd name="connsiteY413" fmla="*/ 106680 h 260985"/>
                  <a:gd name="connsiteX414" fmla="*/ 121920 w 269875"/>
                  <a:gd name="connsiteY414" fmla="*/ 106045 h 260985"/>
                  <a:gd name="connsiteX415" fmla="*/ 125095 w 269875"/>
                  <a:gd name="connsiteY415" fmla="*/ 107315 h 260985"/>
                  <a:gd name="connsiteX416" fmla="*/ 126365 w 269875"/>
                  <a:gd name="connsiteY416" fmla="*/ 111125 h 260985"/>
                  <a:gd name="connsiteX417" fmla="*/ 125095 w 269875"/>
                  <a:gd name="connsiteY417" fmla="*/ 113030 h 260985"/>
                  <a:gd name="connsiteX418" fmla="*/ 120015 w 269875"/>
                  <a:gd name="connsiteY418" fmla="*/ 106680 h 260985"/>
                  <a:gd name="connsiteX419" fmla="*/ 120015 w 269875"/>
                  <a:gd name="connsiteY419" fmla="*/ 106680 h 260985"/>
                  <a:gd name="connsiteX420" fmla="*/ 113665 w 269875"/>
                  <a:gd name="connsiteY420" fmla="*/ 106680 h 260985"/>
                  <a:gd name="connsiteX421" fmla="*/ 116205 w 269875"/>
                  <a:gd name="connsiteY421" fmla="*/ 104775 h 260985"/>
                  <a:gd name="connsiteX422" fmla="*/ 117475 w 269875"/>
                  <a:gd name="connsiteY422" fmla="*/ 106045 h 260985"/>
                  <a:gd name="connsiteX423" fmla="*/ 116205 w 269875"/>
                  <a:gd name="connsiteY423" fmla="*/ 109220 h 260985"/>
                  <a:gd name="connsiteX424" fmla="*/ 113665 w 269875"/>
                  <a:gd name="connsiteY424" fmla="*/ 106680 h 260985"/>
                  <a:gd name="connsiteX425" fmla="*/ 113665 w 269875"/>
                  <a:gd name="connsiteY425" fmla="*/ 106680 h 260985"/>
                  <a:gd name="connsiteX426" fmla="*/ 149225 w 269875"/>
                  <a:gd name="connsiteY426" fmla="*/ 113665 h 260985"/>
                  <a:gd name="connsiteX427" fmla="*/ 151130 w 269875"/>
                  <a:gd name="connsiteY427" fmla="*/ 113030 h 260985"/>
                  <a:gd name="connsiteX428" fmla="*/ 153670 w 269875"/>
                  <a:gd name="connsiteY428" fmla="*/ 115570 h 260985"/>
                  <a:gd name="connsiteX429" fmla="*/ 156845 w 269875"/>
                  <a:gd name="connsiteY429" fmla="*/ 116840 h 260985"/>
                  <a:gd name="connsiteX430" fmla="*/ 157480 w 269875"/>
                  <a:gd name="connsiteY430" fmla="*/ 121920 h 260985"/>
                  <a:gd name="connsiteX431" fmla="*/ 155575 w 269875"/>
                  <a:gd name="connsiteY431" fmla="*/ 122555 h 260985"/>
                  <a:gd name="connsiteX432" fmla="*/ 153670 w 269875"/>
                  <a:gd name="connsiteY432" fmla="*/ 118745 h 260985"/>
                  <a:gd name="connsiteX433" fmla="*/ 152400 w 269875"/>
                  <a:gd name="connsiteY433" fmla="*/ 118110 h 260985"/>
                  <a:gd name="connsiteX434" fmla="*/ 149225 w 269875"/>
                  <a:gd name="connsiteY434" fmla="*/ 113665 h 260985"/>
                  <a:gd name="connsiteX435" fmla="*/ 149225 w 269875"/>
                  <a:gd name="connsiteY435" fmla="*/ 113665 h 260985"/>
                  <a:gd name="connsiteX436" fmla="*/ 200025 w 269875"/>
                  <a:gd name="connsiteY436" fmla="*/ 173355 h 260985"/>
                  <a:gd name="connsiteX437" fmla="*/ 198120 w 269875"/>
                  <a:gd name="connsiteY437" fmla="*/ 170815 h 260985"/>
                  <a:gd name="connsiteX438" fmla="*/ 198755 w 269875"/>
                  <a:gd name="connsiteY438" fmla="*/ 167640 h 260985"/>
                  <a:gd name="connsiteX439" fmla="*/ 205105 w 269875"/>
                  <a:gd name="connsiteY439" fmla="*/ 166370 h 260985"/>
                  <a:gd name="connsiteX440" fmla="*/ 203835 w 269875"/>
                  <a:gd name="connsiteY440" fmla="*/ 169545 h 260985"/>
                  <a:gd name="connsiteX441" fmla="*/ 200025 w 269875"/>
                  <a:gd name="connsiteY441" fmla="*/ 173355 h 260985"/>
                  <a:gd name="connsiteX442" fmla="*/ 200025 w 269875"/>
                  <a:gd name="connsiteY442" fmla="*/ 173355 h 260985"/>
                  <a:gd name="connsiteX443" fmla="*/ 148590 w 269875"/>
                  <a:gd name="connsiteY443" fmla="*/ 204470 h 260985"/>
                  <a:gd name="connsiteX444" fmla="*/ 151765 w 269875"/>
                  <a:gd name="connsiteY444" fmla="*/ 200025 h 260985"/>
                  <a:gd name="connsiteX445" fmla="*/ 155575 w 269875"/>
                  <a:gd name="connsiteY445" fmla="*/ 200025 h 260985"/>
                  <a:gd name="connsiteX446" fmla="*/ 154940 w 269875"/>
                  <a:gd name="connsiteY446" fmla="*/ 203200 h 260985"/>
                  <a:gd name="connsiteX447" fmla="*/ 151765 w 269875"/>
                  <a:gd name="connsiteY447" fmla="*/ 204470 h 260985"/>
                  <a:gd name="connsiteX448" fmla="*/ 148590 w 269875"/>
                  <a:gd name="connsiteY448" fmla="*/ 204470 h 260985"/>
                  <a:gd name="connsiteX449" fmla="*/ 148590 w 269875"/>
                  <a:gd name="connsiteY449" fmla="*/ 204470 h 260985"/>
                  <a:gd name="connsiteX450" fmla="*/ 151130 w 269875"/>
                  <a:gd name="connsiteY450" fmla="*/ 185420 h 260985"/>
                  <a:gd name="connsiteX451" fmla="*/ 153670 w 269875"/>
                  <a:gd name="connsiteY451" fmla="*/ 183515 h 260985"/>
                  <a:gd name="connsiteX452" fmla="*/ 153670 w 269875"/>
                  <a:gd name="connsiteY452" fmla="*/ 187325 h 260985"/>
                  <a:gd name="connsiteX453" fmla="*/ 151130 w 269875"/>
                  <a:gd name="connsiteY453" fmla="*/ 185420 h 260985"/>
                  <a:gd name="connsiteX454" fmla="*/ 151130 w 269875"/>
                  <a:gd name="connsiteY454" fmla="*/ 185420 h 260985"/>
                  <a:gd name="connsiteX455" fmla="*/ 149860 w 269875"/>
                  <a:gd name="connsiteY455" fmla="*/ 179705 h 260985"/>
                  <a:gd name="connsiteX456" fmla="*/ 149860 w 269875"/>
                  <a:gd name="connsiteY456" fmla="*/ 174625 h 260985"/>
                  <a:gd name="connsiteX457" fmla="*/ 152400 w 269875"/>
                  <a:gd name="connsiteY457" fmla="*/ 175260 h 260985"/>
                  <a:gd name="connsiteX458" fmla="*/ 152400 w 269875"/>
                  <a:gd name="connsiteY458" fmla="*/ 177800 h 260985"/>
                  <a:gd name="connsiteX459" fmla="*/ 149860 w 269875"/>
                  <a:gd name="connsiteY459" fmla="*/ 179705 h 260985"/>
                  <a:gd name="connsiteX460" fmla="*/ 149860 w 269875"/>
                  <a:gd name="connsiteY460" fmla="*/ 179705 h 260985"/>
                  <a:gd name="connsiteX461" fmla="*/ 147320 w 269875"/>
                  <a:gd name="connsiteY461" fmla="*/ 172085 h 260985"/>
                  <a:gd name="connsiteX462" fmla="*/ 146050 w 269875"/>
                  <a:gd name="connsiteY462" fmla="*/ 170180 h 260985"/>
                  <a:gd name="connsiteX463" fmla="*/ 147955 w 269875"/>
                  <a:gd name="connsiteY463" fmla="*/ 167640 h 260985"/>
                  <a:gd name="connsiteX464" fmla="*/ 150495 w 269875"/>
                  <a:gd name="connsiteY464" fmla="*/ 170815 h 260985"/>
                  <a:gd name="connsiteX465" fmla="*/ 147320 w 269875"/>
                  <a:gd name="connsiteY465" fmla="*/ 172085 h 260985"/>
                  <a:gd name="connsiteX466" fmla="*/ 147320 w 269875"/>
                  <a:gd name="connsiteY466" fmla="*/ 172085 h 260985"/>
                  <a:gd name="connsiteX467" fmla="*/ 175260 w 269875"/>
                  <a:gd name="connsiteY467" fmla="*/ 191135 h 260985"/>
                  <a:gd name="connsiteX468" fmla="*/ 172720 w 269875"/>
                  <a:gd name="connsiteY468" fmla="*/ 188595 h 260985"/>
                  <a:gd name="connsiteX469" fmla="*/ 173990 w 269875"/>
                  <a:gd name="connsiteY469" fmla="*/ 183515 h 260985"/>
                  <a:gd name="connsiteX470" fmla="*/ 177165 w 269875"/>
                  <a:gd name="connsiteY470" fmla="*/ 183515 h 260985"/>
                  <a:gd name="connsiteX471" fmla="*/ 178435 w 269875"/>
                  <a:gd name="connsiteY471" fmla="*/ 186690 h 260985"/>
                  <a:gd name="connsiteX472" fmla="*/ 175260 w 269875"/>
                  <a:gd name="connsiteY472" fmla="*/ 191135 h 260985"/>
                  <a:gd name="connsiteX473" fmla="*/ 175260 w 269875"/>
                  <a:gd name="connsiteY473" fmla="*/ 191135 h 260985"/>
                  <a:gd name="connsiteX474" fmla="*/ 182880 w 269875"/>
                  <a:gd name="connsiteY474" fmla="*/ 189865 h 260985"/>
                  <a:gd name="connsiteX475" fmla="*/ 180975 w 269875"/>
                  <a:gd name="connsiteY475" fmla="*/ 186690 h 260985"/>
                  <a:gd name="connsiteX476" fmla="*/ 185420 w 269875"/>
                  <a:gd name="connsiteY476" fmla="*/ 182880 h 260985"/>
                  <a:gd name="connsiteX477" fmla="*/ 187960 w 269875"/>
                  <a:gd name="connsiteY477" fmla="*/ 183515 h 260985"/>
                  <a:gd name="connsiteX478" fmla="*/ 188595 w 269875"/>
                  <a:gd name="connsiteY478" fmla="*/ 186690 h 260985"/>
                  <a:gd name="connsiteX479" fmla="*/ 186055 w 269875"/>
                  <a:gd name="connsiteY479" fmla="*/ 190500 h 260985"/>
                  <a:gd name="connsiteX480" fmla="*/ 182880 w 269875"/>
                  <a:gd name="connsiteY480" fmla="*/ 189865 h 260985"/>
                  <a:gd name="connsiteX481" fmla="*/ 182880 w 269875"/>
                  <a:gd name="connsiteY481" fmla="*/ 189865 h 260985"/>
                  <a:gd name="connsiteX482" fmla="*/ 180975 w 269875"/>
                  <a:gd name="connsiteY482" fmla="*/ 175895 h 260985"/>
                  <a:gd name="connsiteX483" fmla="*/ 180975 w 269875"/>
                  <a:gd name="connsiteY483" fmla="*/ 173355 h 260985"/>
                  <a:gd name="connsiteX484" fmla="*/ 183515 w 269875"/>
                  <a:gd name="connsiteY484" fmla="*/ 173990 h 260985"/>
                  <a:gd name="connsiteX485" fmla="*/ 180975 w 269875"/>
                  <a:gd name="connsiteY485" fmla="*/ 175895 h 260985"/>
                  <a:gd name="connsiteX486" fmla="*/ 180975 w 269875"/>
                  <a:gd name="connsiteY486" fmla="*/ 175895 h 260985"/>
                  <a:gd name="connsiteX487" fmla="*/ 172085 w 269875"/>
                  <a:gd name="connsiteY487" fmla="*/ 168275 h 260985"/>
                  <a:gd name="connsiteX488" fmla="*/ 175260 w 269875"/>
                  <a:gd name="connsiteY488" fmla="*/ 167005 h 260985"/>
                  <a:gd name="connsiteX489" fmla="*/ 177800 w 269875"/>
                  <a:gd name="connsiteY489" fmla="*/ 169545 h 260985"/>
                  <a:gd name="connsiteX490" fmla="*/ 178435 w 269875"/>
                  <a:gd name="connsiteY490" fmla="*/ 172720 h 260985"/>
                  <a:gd name="connsiteX491" fmla="*/ 174625 w 269875"/>
                  <a:gd name="connsiteY491" fmla="*/ 171450 h 260985"/>
                  <a:gd name="connsiteX492" fmla="*/ 172085 w 269875"/>
                  <a:gd name="connsiteY492" fmla="*/ 168275 h 260985"/>
                  <a:gd name="connsiteX493" fmla="*/ 172085 w 269875"/>
                  <a:gd name="connsiteY493" fmla="*/ 168275 h 260985"/>
                  <a:gd name="connsiteX494" fmla="*/ 158115 w 269875"/>
                  <a:gd name="connsiteY494" fmla="*/ 155575 h 260985"/>
                  <a:gd name="connsiteX495" fmla="*/ 160655 w 269875"/>
                  <a:gd name="connsiteY495" fmla="*/ 155575 h 260985"/>
                  <a:gd name="connsiteX496" fmla="*/ 163195 w 269875"/>
                  <a:gd name="connsiteY496" fmla="*/ 159385 h 260985"/>
                  <a:gd name="connsiteX497" fmla="*/ 168275 w 269875"/>
                  <a:gd name="connsiteY497" fmla="*/ 163830 h 260985"/>
                  <a:gd name="connsiteX498" fmla="*/ 168275 w 269875"/>
                  <a:gd name="connsiteY498" fmla="*/ 167005 h 260985"/>
                  <a:gd name="connsiteX499" fmla="*/ 165735 w 269875"/>
                  <a:gd name="connsiteY499" fmla="*/ 167005 h 260985"/>
                  <a:gd name="connsiteX500" fmla="*/ 159385 w 269875"/>
                  <a:gd name="connsiteY500" fmla="*/ 160655 h 260985"/>
                  <a:gd name="connsiteX501" fmla="*/ 156845 w 269875"/>
                  <a:gd name="connsiteY501" fmla="*/ 158115 h 260985"/>
                  <a:gd name="connsiteX502" fmla="*/ 158115 w 269875"/>
                  <a:gd name="connsiteY502" fmla="*/ 155575 h 260985"/>
                  <a:gd name="connsiteX503" fmla="*/ 158115 w 269875"/>
                  <a:gd name="connsiteY503" fmla="*/ 155575 h 260985"/>
                  <a:gd name="connsiteX504" fmla="*/ 100330 w 269875"/>
                  <a:gd name="connsiteY504" fmla="*/ 118110 h 260985"/>
                  <a:gd name="connsiteX505" fmla="*/ 104775 w 269875"/>
                  <a:gd name="connsiteY505" fmla="*/ 114300 h 260985"/>
                  <a:gd name="connsiteX506" fmla="*/ 112395 w 269875"/>
                  <a:gd name="connsiteY506" fmla="*/ 113030 h 260985"/>
                  <a:gd name="connsiteX507" fmla="*/ 116840 w 269875"/>
                  <a:gd name="connsiteY507" fmla="*/ 118110 h 260985"/>
                  <a:gd name="connsiteX508" fmla="*/ 122555 w 269875"/>
                  <a:gd name="connsiteY508" fmla="*/ 120015 h 260985"/>
                  <a:gd name="connsiteX509" fmla="*/ 127635 w 269875"/>
                  <a:gd name="connsiteY509" fmla="*/ 122555 h 260985"/>
                  <a:gd name="connsiteX510" fmla="*/ 128270 w 269875"/>
                  <a:gd name="connsiteY510" fmla="*/ 123825 h 260985"/>
                  <a:gd name="connsiteX511" fmla="*/ 132080 w 269875"/>
                  <a:gd name="connsiteY511" fmla="*/ 123825 h 260985"/>
                  <a:gd name="connsiteX512" fmla="*/ 132715 w 269875"/>
                  <a:gd name="connsiteY512" fmla="*/ 122555 h 260985"/>
                  <a:gd name="connsiteX513" fmla="*/ 140335 w 269875"/>
                  <a:gd name="connsiteY513" fmla="*/ 130175 h 260985"/>
                  <a:gd name="connsiteX514" fmla="*/ 142875 w 269875"/>
                  <a:gd name="connsiteY514" fmla="*/ 134620 h 260985"/>
                  <a:gd name="connsiteX515" fmla="*/ 142875 w 269875"/>
                  <a:gd name="connsiteY515" fmla="*/ 137160 h 260985"/>
                  <a:gd name="connsiteX516" fmla="*/ 143510 w 269875"/>
                  <a:gd name="connsiteY516" fmla="*/ 140335 h 260985"/>
                  <a:gd name="connsiteX517" fmla="*/ 142875 w 269875"/>
                  <a:gd name="connsiteY517" fmla="*/ 144780 h 260985"/>
                  <a:gd name="connsiteX518" fmla="*/ 147320 w 269875"/>
                  <a:gd name="connsiteY518" fmla="*/ 148590 h 260985"/>
                  <a:gd name="connsiteX519" fmla="*/ 149225 w 269875"/>
                  <a:gd name="connsiteY519" fmla="*/ 147320 h 260985"/>
                  <a:gd name="connsiteX520" fmla="*/ 154940 w 269875"/>
                  <a:gd name="connsiteY520" fmla="*/ 147955 h 260985"/>
                  <a:gd name="connsiteX521" fmla="*/ 152400 w 269875"/>
                  <a:gd name="connsiteY521" fmla="*/ 154305 h 260985"/>
                  <a:gd name="connsiteX522" fmla="*/ 149225 w 269875"/>
                  <a:gd name="connsiteY522" fmla="*/ 153035 h 260985"/>
                  <a:gd name="connsiteX523" fmla="*/ 146685 w 269875"/>
                  <a:gd name="connsiteY523" fmla="*/ 154305 h 260985"/>
                  <a:gd name="connsiteX524" fmla="*/ 142240 w 269875"/>
                  <a:gd name="connsiteY524" fmla="*/ 151130 h 260985"/>
                  <a:gd name="connsiteX525" fmla="*/ 140335 w 269875"/>
                  <a:gd name="connsiteY525" fmla="*/ 147955 h 260985"/>
                  <a:gd name="connsiteX526" fmla="*/ 140970 w 269875"/>
                  <a:gd name="connsiteY526" fmla="*/ 144780 h 260985"/>
                  <a:gd name="connsiteX527" fmla="*/ 138430 w 269875"/>
                  <a:gd name="connsiteY527" fmla="*/ 142240 h 260985"/>
                  <a:gd name="connsiteX528" fmla="*/ 134620 w 269875"/>
                  <a:gd name="connsiteY528" fmla="*/ 136525 h 260985"/>
                  <a:gd name="connsiteX529" fmla="*/ 133350 w 269875"/>
                  <a:gd name="connsiteY529" fmla="*/ 133985 h 260985"/>
                  <a:gd name="connsiteX530" fmla="*/ 129540 w 269875"/>
                  <a:gd name="connsiteY530" fmla="*/ 134620 h 260985"/>
                  <a:gd name="connsiteX531" fmla="*/ 123825 w 269875"/>
                  <a:gd name="connsiteY531" fmla="*/ 131445 h 260985"/>
                  <a:gd name="connsiteX532" fmla="*/ 121285 w 269875"/>
                  <a:gd name="connsiteY532" fmla="*/ 127635 h 260985"/>
                  <a:gd name="connsiteX533" fmla="*/ 117475 w 269875"/>
                  <a:gd name="connsiteY533" fmla="*/ 127000 h 260985"/>
                  <a:gd name="connsiteX534" fmla="*/ 114935 w 269875"/>
                  <a:gd name="connsiteY534" fmla="*/ 123825 h 260985"/>
                  <a:gd name="connsiteX535" fmla="*/ 112395 w 269875"/>
                  <a:gd name="connsiteY535" fmla="*/ 122555 h 260985"/>
                  <a:gd name="connsiteX536" fmla="*/ 111125 w 269875"/>
                  <a:gd name="connsiteY536" fmla="*/ 120650 h 260985"/>
                  <a:gd name="connsiteX537" fmla="*/ 107950 w 269875"/>
                  <a:gd name="connsiteY537" fmla="*/ 118110 h 260985"/>
                  <a:gd name="connsiteX538" fmla="*/ 102870 w 269875"/>
                  <a:gd name="connsiteY538" fmla="*/ 118110 h 260985"/>
                  <a:gd name="connsiteX539" fmla="*/ 100330 w 269875"/>
                  <a:gd name="connsiteY539" fmla="*/ 118110 h 260985"/>
                  <a:gd name="connsiteX540" fmla="*/ 100330 w 269875"/>
                  <a:gd name="connsiteY540" fmla="*/ 118110 h 260985"/>
                  <a:gd name="connsiteX541" fmla="*/ 109220 w 269875"/>
                  <a:gd name="connsiteY541" fmla="*/ 210185 h 260985"/>
                  <a:gd name="connsiteX542" fmla="*/ 110490 w 269875"/>
                  <a:gd name="connsiteY542" fmla="*/ 208915 h 260985"/>
                  <a:gd name="connsiteX543" fmla="*/ 111760 w 269875"/>
                  <a:gd name="connsiteY543" fmla="*/ 213360 h 260985"/>
                  <a:gd name="connsiteX544" fmla="*/ 114935 w 269875"/>
                  <a:gd name="connsiteY544" fmla="*/ 217805 h 260985"/>
                  <a:gd name="connsiteX545" fmla="*/ 113030 w 269875"/>
                  <a:gd name="connsiteY545" fmla="*/ 222250 h 260985"/>
                  <a:gd name="connsiteX546" fmla="*/ 109855 w 269875"/>
                  <a:gd name="connsiteY546" fmla="*/ 220980 h 260985"/>
                  <a:gd name="connsiteX547" fmla="*/ 109855 w 269875"/>
                  <a:gd name="connsiteY547" fmla="*/ 217805 h 260985"/>
                  <a:gd name="connsiteX548" fmla="*/ 107950 w 269875"/>
                  <a:gd name="connsiteY548" fmla="*/ 214630 h 260985"/>
                  <a:gd name="connsiteX549" fmla="*/ 109220 w 269875"/>
                  <a:gd name="connsiteY549" fmla="*/ 210185 h 260985"/>
                  <a:gd name="connsiteX550" fmla="*/ 109220 w 269875"/>
                  <a:gd name="connsiteY550" fmla="*/ 210185 h 260985"/>
                  <a:gd name="connsiteX551" fmla="*/ 108585 w 269875"/>
                  <a:gd name="connsiteY551" fmla="*/ 204470 h 260985"/>
                  <a:gd name="connsiteX552" fmla="*/ 110490 w 269875"/>
                  <a:gd name="connsiteY552" fmla="*/ 207010 h 260985"/>
                  <a:gd name="connsiteX553" fmla="*/ 107950 w 269875"/>
                  <a:gd name="connsiteY553" fmla="*/ 207010 h 260985"/>
                  <a:gd name="connsiteX554" fmla="*/ 108585 w 269875"/>
                  <a:gd name="connsiteY554" fmla="*/ 204470 h 260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Lst>
                <a:rect l="l" t="t" r="r" b="b"/>
                <a:pathLst>
                  <a:path w="269875" h="260985">
                    <a:moveTo>
                      <a:pt x="203200" y="0"/>
                    </a:moveTo>
                    <a:lnTo>
                      <a:pt x="199390" y="0"/>
                    </a:lnTo>
                    <a:lnTo>
                      <a:pt x="191770" y="5715"/>
                    </a:lnTo>
                    <a:lnTo>
                      <a:pt x="191135" y="12700"/>
                    </a:lnTo>
                    <a:lnTo>
                      <a:pt x="193675" y="18415"/>
                    </a:lnTo>
                    <a:lnTo>
                      <a:pt x="189865" y="21590"/>
                    </a:lnTo>
                    <a:lnTo>
                      <a:pt x="176530" y="20955"/>
                    </a:lnTo>
                    <a:lnTo>
                      <a:pt x="170180" y="24130"/>
                    </a:lnTo>
                    <a:lnTo>
                      <a:pt x="165100" y="20955"/>
                    </a:lnTo>
                    <a:lnTo>
                      <a:pt x="158750" y="20955"/>
                    </a:lnTo>
                    <a:lnTo>
                      <a:pt x="154305" y="24130"/>
                    </a:lnTo>
                    <a:lnTo>
                      <a:pt x="148590" y="23495"/>
                    </a:lnTo>
                    <a:lnTo>
                      <a:pt x="147955" y="18415"/>
                    </a:lnTo>
                    <a:lnTo>
                      <a:pt x="139700" y="18415"/>
                    </a:lnTo>
                    <a:lnTo>
                      <a:pt x="132080" y="17145"/>
                    </a:lnTo>
                    <a:lnTo>
                      <a:pt x="127000" y="22225"/>
                    </a:lnTo>
                    <a:lnTo>
                      <a:pt x="119380" y="24130"/>
                    </a:lnTo>
                    <a:lnTo>
                      <a:pt x="109220" y="24130"/>
                    </a:lnTo>
                    <a:lnTo>
                      <a:pt x="106045" y="22860"/>
                    </a:lnTo>
                    <a:lnTo>
                      <a:pt x="102235" y="26670"/>
                    </a:lnTo>
                    <a:lnTo>
                      <a:pt x="96520" y="26670"/>
                    </a:lnTo>
                    <a:lnTo>
                      <a:pt x="89535" y="31115"/>
                    </a:lnTo>
                    <a:lnTo>
                      <a:pt x="74295" y="30480"/>
                    </a:lnTo>
                    <a:lnTo>
                      <a:pt x="67945" y="34290"/>
                    </a:lnTo>
                    <a:lnTo>
                      <a:pt x="67310" y="36830"/>
                    </a:lnTo>
                    <a:lnTo>
                      <a:pt x="58420" y="40005"/>
                    </a:lnTo>
                    <a:lnTo>
                      <a:pt x="46355" y="47625"/>
                    </a:lnTo>
                    <a:lnTo>
                      <a:pt x="45085" y="56515"/>
                    </a:lnTo>
                    <a:lnTo>
                      <a:pt x="40005" y="65405"/>
                    </a:lnTo>
                    <a:lnTo>
                      <a:pt x="27940" y="69215"/>
                    </a:lnTo>
                    <a:lnTo>
                      <a:pt x="27305" y="76200"/>
                    </a:lnTo>
                    <a:lnTo>
                      <a:pt x="22860" y="85090"/>
                    </a:lnTo>
                    <a:lnTo>
                      <a:pt x="19050" y="86995"/>
                    </a:lnTo>
                    <a:lnTo>
                      <a:pt x="19685" y="87630"/>
                    </a:lnTo>
                    <a:lnTo>
                      <a:pt x="20320" y="96520"/>
                    </a:lnTo>
                    <a:lnTo>
                      <a:pt x="31750" y="104775"/>
                    </a:lnTo>
                    <a:lnTo>
                      <a:pt x="38100" y="114300"/>
                    </a:lnTo>
                    <a:lnTo>
                      <a:pt x="41275" y="114935"/>
                    </a:lnTo>
                    <a:lnTo>
                      <a:pt x="40640" y="117475"/>
                    </a:lnTo>
                    <a:lnTo>
                      <a:pt x="49530" y="129540"/>
                    </a:lnTo>
                    <a:lnTo>
                      <a:pt x="51435" y="137795"/>
                    </a:lnTo>
                    <a:lnTo>
                      <a:pt x="55245" y="139700"/>
                    </a:lnTo>
                    <a:lnTo>
                      <a:pt x="60325" y="133350"/>
                    </a:lnTo>
                    <a:lnTo>
                      <a:pt x="64770" y="139065"/>
                    </a:lnTo>
                    <a:lnTo>
                      <a:pt x="71755" y="139700"/>
                    </a:lnTo>
                    <a:lnTo>
                      <a:pt x="74930" y="135255"/>
                    </a:lnTo>
                    <a:lnTo>
                      <a:pt x="80010" y="135890"/>
                    </a:lnTo>
                    <a:lnTo>
                      <a:pt x="88265" y="140970"/>
                    </a:lnTo>
                    <a:lnTo>
                      <a:pt x="93345" y="138430"/>
                    </a:lnTo>
                    <a:lnTo>
                      <a:pt x="93980" y="142875"/>
                    </a:lnTo>
                    <a:lnTo>
                      <a:pt x="97790" y="142875"/>
                    </a:lnTo>
                    <a:lnTo>
                      <a:pt x="100965" y="145415"/>
                    </a:lnTo>
                    <a:lnTo>
                      <a:pt x="107315" y="146685"/>
                    </a:lnTo>
                    <a:lnTo>
                      <a:pt x="102870" y="149225"/>
                    </a:lnTo>
                    <a:lnTo>
                      <a:pt x="98425" y="153670"/>
                    </a:lnTo>
                    <a:lnTo>
                      <a:pt x="93980" y="149860"/>
                    </a:lnTo>
                    <a:lnTo>
                      <a:pt x="88265" y="148590"/>
                    </a:lnTo>
                    <a:lnTo>
                      <a:pt x="76200" y="140335"/>
                    </a:lnTo>
                    <a:lnTo>
                      <a:pt x="70485" y="142240"/>
                    </a:lnTo>
                    <a:lnTo>
                      <a:pt x="65405" y="145415"/>
                    </a:lnTo>
                    <a:lnTo>
                      <a:pt x="59690" y="142875"/>
                    </a:lnTo>
                    <a:lnTo>
                      <a:pt x="55245" y="148590"/>
                    </a:lnTo>
                    <a:lnTo>
                      <a:pt x="52070" y="149225"/>
                    </a:lnTo>
                    <a:lnTo>
                      <a:pt x="50165" y="154940"/>
                    </a:lnTo>
                    <a:lnTo>
                      <a:pt x="56515" y="162560"/>
                    </a:lnTo>
                    <a:lnTo>
                      <a:pt x="63500" y="165735"/>
                    </a:lnTo>
                    <a:lnTo>
                      <a:pt x="69850" y="172085"/>
                    </a:lnTo>
                    <a:lnTo>
                      <a:pt x="70485" y="176530"/>
                    </a:lnTo>
                    <a:lnTo>
                      <a:pt x="67945" y="179705"/>
                    </a:lnTo>
                    <a:lnTo>
                      <a:pt x="68580" y="185420"/>
                    </a:lnTo>
                    <a:lnTo>
                      <a:pt x="74295" y="193040"/>
                    </a:lnTo>
                    <a:lnTo>
                      <a:pt x="78105" y="197485"/>
                    </a:lnTo>
                    <a:lnTo>
                      <a:pt x="80010" y="193675"/>
                    </a:lnTo>
                    <a:lnTo>
                      <a:pt x="78740" y="190500"/>
                    </a:lnTo>
                    <a:lnTo>
                      <a:pt x="81280" y="184785"/>
                    </a:lnTo>
                    <a:lnTo>
                      <a:pt x="83185" y="191770"/>
                    </a:lnTo>
                    <a:lnTo>
                      <a:pt x="91440" y="195580"/>
                    </a:lnTo>
                    <a:lnTo>
                      <a:pt x="93345" y="200025"/>
                    </a:lnTo>
                    <a:lnTo>
                      <a:pt x="92075" y="205105"/>
                    </a:lnTo>
                    <a:lnTo>
                      <a:pt x="95885" y="209550"/>
                    </a:lnTo>
                    <a:lnTo>
                      <a:pt x="95885" y="200660"/>
                    </a:lnTo>
                    <a:lnTo>
                      <a:pt x="99060" y="193675"/>
                    </a:lnTo>
                    <a:lnTo>
                      <a:pt x="104140" y="193675"/>
                    </a:lnTo>
                    <a:lnTo>
                      <a:pt x="106680" y="199390"/>
                    </a:lnTo>
                    <a:lnTo>
                      <a:pt x="115570" y="205740"/>
                    </a:lnTo>
                    <a:lnTo>
                      <a:pt x="111760" y="199390"/>
                    </a:lnTo>
                    <a:lnTo>
                      <a:pt x="112395" y="194945"/>
                    </a:lnTo>
                    <a:lnTo>
                      <a:pt x="109220" y="188595"/>
                    </a:lnTo>
                    <a:lnTo>
                      <a:pt x="104775" y="178435"/>
                    </a:lnTo>
                    <a:lnTo>
                      <a:pt x="100965" y="172720"/>
                    </a:lnTo>
                    <a:lnTo>
                      <a:pt x="100965" y="170180"/>
                    </a:lnTo>
                    <a:lnTo>
                      <a:pt x="104775" y="169545"/>
                    </a:lnTo>
                    <a:lnTo>
                      <a:pt x="111760" y="173355"/>
                    </a:lnTo>
                    <a:lnTo>
                      <a:pt x="109855" y="175895"/>
                    </a:lnTo>
                    <a:lnTo>
                      <a:pt x="111760" y="178435"/>
                    </a:lnTo>
                    <a:lnTo>
                      <a:pt x="115570" y="174625"/>
                    </a:lnTo>
                    <a:lnTo>
                      <a:pt x="122555" y="177165"/>
                    </a:lnTo>
                    <a:lnTo>
                      <a:pt x="122555" y="174625"/>
                    </a:lnTo>
                    <a:lnTo>
                      <a:pt x="120015" y="172720"/>
                    </a:lnTo>
                    <a:lnTo>
                      <a:pt x="119380" y="170180"/>
                    </a:lnTo>
                    <a:lnTo>
                      <a:pt x="116840" y="169545"/>
                    </a:lnTo>
                    <a:lnTo>
                      <a:pt x="111760" y="166370"/>
                    </a:lnTo>
                    <a:lnTo>
                      <a:pt x="112395" y="163195"/>
                    </a:lnTo>
                    <a:lnTo>
                      <a:pt x="106045" y="158750"/>
                    </a:lnTo>
                    <a:lnTo>
                      <a:pt x="111760" y="156210"/>
                    </a:lnTo>
                    <a:lnTo>
                      <a:pt x="117475" y="156210"/>
                    </a:lnTo>
                    <a:lnTo>
                      <a:pt x="120650" y="153670"/>
                    </a:lnTo>
                    <a:lnTo>
                      <a:pt x="128905" y="159385"/>
                    </a:lnTo>
                    <a:lnTo>
                      <a:pt x="130175" y="161925"/>
                    </a:lnTo>
                    <a:lnTo>
                      <a:pt x="135890" y="162560"/>
                    </a:lnTo>
                    <a:lnTo>
                      <a:pt x="137795" y="158750"/>
                    </a:lnTo>
                    <a:lnTo>
                      <a:pt x="132715" y="151130"/>
                    </a:lnTo>
                    <a:lnTo>
                      <a:pt x="133985" y="144145"/>
                    </a:lnTo>
                    <a:lnTo>
                      <a:pt x="132080" y="140335"/>
                    </a:lnTo>
                    <a:lnTo>
                      <a:pt x="117475" y="131445"/>
                    </a:lnTo>
                    <a:lnTo>
                      <a:pt x="113030" y="130175"/>
                    </a:lnTo>
                    <a:lnTo>
                      <a:pt x="111125" y="126365"/>
                    </a:lnTo>
                    <a:lnTo>
                      <a:pt x="107315" y="126365"/>
                    </a:lnTo>
                    <a:lnTo>
                      <a:pt x="104775" y="123190"/>
                    </a:lnTo>
                    <a:lnTo>
                      <a:pt x="98425" y="122555"/>
                    </a:lnTo>
                    <a:lnTo>
                      <a:pt x="92075" y="116840"/>
                    </a:lnTo>
                    <a:lnTo>
                      <a:pt x="98425" y="116205"/>
                    </a:lnTo>
                    <a:lnTo>
                      <a:pt x="102235" y="111760"/>
                    </a:lnTo>
                    <a:lnTo>
                      <a:pt x="102235" y="108585"/>
                    </a:lnTo>
                    <a:lnTo>
                      <a:pt x="95885" y="106680"/>
                    </a:lnTo>
                    <a:lnTo>
                      <a:pt x="99060" y="102235"/>
                    </a:lnTo>
                    <a:lnTo>
                      <a:pt x="99060" y="98425"/>
                    </a:lnTo>
                    <a:lnTo>
                      <a:pt x="103505" y="100330"/>
                    </a:lnTo>
                    <a:lnTo>
                      <a:pt x="107315" y="103505"/>
                    </a:lnTo>
                    <a:lnTo>
                      <a:pt x="106045" y="106680"/>
                    </a:lnTo>
                    <a:lnTo>
                      <a:pt x="106680" y="109855"/>
                    </a:lnTo>
                    <a:lnTo>
                      <a:pt x="109855" y="109220"/>
                    </a:lnTo>
                    <a:lnTo>
                      <a:pt x="111760" y="102235"/>
                    </a:lnTo>
                    <a:lnTo>
                      <a:pt x="107950" y="97155"/>
                    </a:lnTo>
                    <a:lnTo>
                      <a:pt x="98425" y="85725"/>
                    </a:lnTo>
                    <a:lnTo>
                      <a:pt x="94615" y="82550"/>
                    </a:lnTo>
                    <a:lnTo>
                      <a:pt x="93980" y="78105"/>
                    </a:lnTo>
                    <a:lnTo>
                      <a:pt x="86360" y="71755"/>
                    </a:lnTo>
                    <a:lnTo>
                      <a:pt x="88900" y="68580"/>
                    </a:lnTo>
                    <a:lnTo>
                      <a:pt x="87630" y="56515"/>
                    </a:lnTo>
                    <a:lnTo>
                      <a:pt x="91440" y="50165"/>
                    </a:lnTo>
                    <a:lnTo>
                      <a:pt x="99060" y="48260"/>
                    </a:lnTo>
                    <a:lnTo>
                      <a:pt x="99695" y="54610"/>
                    </a:lnTo>
                    <a:lnTo>
                      <a:pt x="95885" y="54610"/>
                    </a:lnTo>
                    <a:lnTo>
                      <a:pt x="96520" y="57785"/>
                    </a:lnTo>
                    <a:lnTo>
                      <a:pt x="106045" y="62230"/>
                    </a:lnTo>
                    <a:lnTo>
                      <a:pt x="106680" y="69850"/>
                    </a:lnTo>
                    <a:lnTo>
                      <a:pt x="113030" y="74930"/>
                    </a:lnTo>
                    <a:lnTo>
                      <a:pt x="120015" y="74930"/>
                    </a:lnTo>
                    <a:lnTo>
                      <a:pt x="114935" y="71755"/>
                    </a:lnTo>
                    <a:lnTo>
                      <a:pt x="112395" y="67310"/>
                    </a:lnTo>
                    <a:lnTo>
                      <a:pt x="113030" y="62865"/>
                    </a:lnTo>
                    <a:lnTo>
                      <a:pt x="119380" y="64770"/>
                    </a:lnTo>
                    <a:lnTo>
                      <a:pt x="124460" y="71755"/>
                    </a:lnTo>
                    <a:lnTo>
                      <a:pt x="128905" y="73660"/>
                    </a:lnTo>
                    <a:lnTo>
                      <a:pt x="131445" y="69850"/>
                    </a:lnTo>
                    <a:lnTo>
                      <a:pt x="127000" y="66040"/>
                    </a:lnTo>
                    <a:lnTo>
                      <a:pt x="122555" y="64135"/>
                    </a:lnTo>
                    <a:lnTo>
                      <a:pt x="122555" y="60325"/>
                    </a:lnTo>
                    <a:lnTo>
                      <a:pt x="133985" y="60960"/>
                    </a:lnTo>
                    <a:lnTo>
                      <a:pt x="138430" y="65405"/>
                    </a:lnTo>
                    <a:lnTo>
                      <a:pt x="140335" y="63500"/>
                    </a:lnTo>
                    <a:lnTo>
                      <a:pt x="133985" y="57150"/>
                    </a:lnTo>
                    <a:lnTo>
                      <a:pt x="127000" y="56515"/>
                    </a:lnTo>
                    <a:lnTo>
                      <a:pt x="121285" y="50165"/>
                    </a:lnTo>
                    <a:lnTo>
                      <a:pt x="124460" y="46355"/>
                    </a:lnTo>
                    <a:lnTo>
                      <a:pt x="130810" y="48260"/>
                    </a:lnTo>
                    <a:lnTo>
                      <a:pt x="135890" y="45720"/>
                    </a:lnTo>
                    <a:lnTo>
                      <a:pt x="138430" y="37465"/>
                    </a:lnTo>
                    <a:lnTo>
                      <a:pt x="142875" y="35560"/>
                    </a:lnTo>
                    <a:lnTo>
                      <a:pt x="149860" y="40640"/>
                    </a:lnTo>
                    <a:lnTo>
                      <a:pt x="154940" y="41275"/>
                    </a:lnTo>
                    <a:lnTo>
                      <a:pt x="160655" y="35560"/>
                    </a:lnTo>
                    <a:lnTo>
                      <a:pt x="160655" y="32385"/>
                    </a:lnTo>
                    <a:lnTo>
                      <a:pt x="163195" y="32385"/>
                    </a:lnTo>
                    <a:lnTo>
                      <a:pt x="167640" y="37465"/>
                    </a:lnTo>
                    <a:lnTo>
                      <a:pt x="180340" y="37465"/>
                    </a:lnTo>
                    <a:lnTo>
                      <a:pt x="189865" y="40005"/>
                    </a:lnTo>
                    <a:lnTo>
                      <a:pt x="196850" y="38100"/>
                    </a:lnTo>
                    <a:lnTo>
                      <a:pt x="200660" y="31115"/>
                    </a:lnTo>
                    <a:lnTo>
                      <a:pt x="199390" y="24130"/>
                    </a:lnTo>
                    <a:lnTo>
                      <a:pt x="207645" y="19050"/>
                    </a:lnTo>
                    <a:lnTo>
                      <a:pt x="208280" y="11430"/>
                    </a:lnTo>
                    <a:lnTo>
                      <a:pt x="201930" y="8890"/>
                    </a:lnTo>
                    <a:lnTo>
                      <a:pt x="203200" y="0"/>
                    </a:lnTo>
                    <a:lnTo>
                      <a:pt x="203200" y="0"/>
                    </a:lnTo>
                    <a:close/>
                    <a:moveTo>
                      <a:pt x="133350" y="241935"/>
                    </a:moveTo>
                    <a:lnTo>
                      <a:pt x="131445" y="238125"/>
                    </a:lnTo>
                    <a:lnTo>
                      <a:pt x="131445" y="242570"/>
                    </a:lnTo>
                    <a:lnTo>
                      <a:pt x="129540" y="246380"/>
                    </a:lnTo>
                    <a:lnTo>
                      <a:pt x="130175" y="250825"/>
                    </a:lnTo>
                    <a:lnTo>
                      <a:pt x="134620" y="252730"/>
                    </a:lnTo>
                    <a:lnTo>
                      <a:pt x="144780" y="251460"/>
                    </a:lnTo>
                    <a:lnTo>
                      <a:pt x="149225" y="252730"/>
                    </a:lnTo>
                    <a:lnTo>
                      <a:pt x="153670" y="251460"/>
                    </a:lnTo>
                    <a:lnTo>
                      <a:pt x="160020" y="253365"/>
                    </a:lnTo>
                    <a:lnTo>
                      <a:pt x="167005" y="257175"/>
                    </a:lnTo>
                    <a:lnTo>
                      <a:pt x="167640" y="260985"/>
                    </a:lnTo>
                    <a:lnTo>
                      <a:pt x="175260" y="260350"/>
                    </a:lnTo>
                    <a:lnTo>
                      <a:pt x="181610" y="256540"/>
                    </a:lnTo>
                    <a:lnTo>
                      <a:pt x="188595" y="257175"/>
                    </a:lnTo>
                    <a:lnTo>
                      <a:pt x="200025" y="256540"/>
                    </a:lnTo>
                    <a:lnTo>
                      <a:pt x="207645" y="256540"/>
                    </a:lnTo>
                    <a:lnTo>
                      <a:pt x="212090" y="254000"/>
                    </a:lnTo>
                    <a:lnTo>
                      <a:pt x="213995" y="249555"/>
                    </a:lnTo>
                    <a:lnTo>
                      <a:pt x="212725" y="245110"/>
                    </a:lnTo>
                    <a:lnTo>
                      <a:pt x="212725" y="242570"/>
                    </a:lnTo>
                    <a:lnTo>
                      <a:pt x="210820" y="245110"/>
                    </a:lnTo>
                    <a:lnTo>
                      <a:pt x="210820" y="248285"/>
                    </a:lnTo>
                    <a:lnTo>
                      <a:pt x="207010" y="251460"/>
                    </a:lnTo>
                    <a:lnTo>
                      <a:pt x="204470" y="248920"/>
                    </a:lnTo>
                    <a:lnTo>
                      <a:pt x="201295" y="250190"/>
                    </a:lnTo>
                    <a:lnTo>
                      <a:pt x="198120" y="249555"/>
                    </a:lnTo>
                    <a:lnTo>
                      <a:pt x="198755" y="246380"/>
                    </a:lnTo>
                    <a:lnTo>
                      <a:pt x="196850" y="242570"/>
                    </a:lnTo>
                    <a:lnTo>
                      <a:pt x="193675" y="242570"/>
                    </a:lnTo>
                    <a:lnTo>
                      <a:pt x="185420" y="241300"/>
                    </a:lnTo>
                    <a:lnTo>
                      <a:pt x="179070" y="238125"/>
                    </a:lnTo>
                    <a:lnTo>
                      <a:pt x="170180" y="238760"/>
                    </a:lnTo>
                    <a:lnTo>
                      <a:pt x="162560" y="243205"/>
                    </a:lnTo>
                    <a:lnTo>
                      <a:pt x="156845" y="244475"/>
                    </a:lnTo>
                    <a:lnTo>
                      <a:pt x="152400" y="241935"/>
                    </a:lnTo>
                    <a:lnTo>
                      <a:pt x="149860" y="239395"/>
                    </a:lnTo>
                    <a:lnTo>
                      <a:pt x="146050" y="240030"/>
                    </a:lnTo>
                    <a:lnTo>
                      <a:pt x="148590" y="237490"/>
                    </a:lnTo>
                    <a:lnTo>
                      <a:pt x="146050" y="233680"/>
                    </a:lnTo>
                    <a:lnTo>
                      <a:pt x="140970" y="234315"/>
                    </a:lnTo>
                    <a:lnTo>
                      <a:pt x="141605" y="236855"/>
                    </a:lnTo>
                    <a:lnTo>
                      <a:pt x="142875" y="237490"/>
                    </a:lnTo>
                    <a:lnTo>
                      <a:pt x="140970" y="238760"/>
                    </a:lnTo>
                    <a:lnTo>
                      <a:pt x="136525" y="238760"/>
                    </a:lnTo>
                    <a:lnTo>
                      <a:pt x="135255" y="234315"/>
                    </a:lnTo>
                    <a:lnTo>
                      <a:pt x="133985" y="233680"/>
                    </a:lnTo>
                    <a:lnTo>
                      <a:pt x="133350" y="236220"/>
                    </a:lnTo>
                    <a:lnTo>
                      <a:pt x="133985" y="239395"/>
                    </a:lnTo>
                    <a:lnTo>
                      <a:pt x="133350" y="241935"/>
                    </a:lnTo>
                    <a:lnTo>
                      <a:pt x="133350" y="241935"/>
                    </a:lnTo>
                    <a:close/>
                    <a:moveTo>
                      <a:pt x="8255" y="85090"/>
                    </a:moveTo>
                    <a:lnTo>
                      <a:pt x="8255" y="91440"/>
                    </a:lnTo>
                    <a:lnTo>
                      <a:pt x="12065" y="95250"/>
                    </a:lnTo>
                    <a:lnTo>
                      <a:pt x="15875" y="96520"/>
                    </a:lnTo>
                    <a:lnTo>
                      <a:pt x="16510" y="98425"/>
                    </a:lnTo>
                    <a:lnTo>
                      <a:pt x="15240" y="99695"/>
                    </a:lnTo>
                    <a:lnTo>
                      <a:pt x="10160" y="97155"/>
                    </a:lnTo>
                    <a:lnTo>
                      <a:pt x="4445" y="91440"/>
                    </a:lnTo>
                    <a:lnTo>
                      <a:pt x="3810" y="89535"/>
                    </a:lnTo>
                    <a:lnTo>
                      <a:pt x="635" y="88265"/>
                    </a:lnTo>
                    <a:lnTo>
                      <a:pt x="0" y="85090"/>
                    </a:lnTo>
                    <a:lnTo>
                      <a:pt x="5715" y="83185"/>
                    </a:lnTo>
                    <a:lnTo>
                      <a:pt x="8255" y="85090"/>
                    </a:lnTo>
                    <a:lnTo>
                      <a:pt x="8255" y="85090"/>
                    </a:lnTo>
                    <a:close/>
                    <a:moveTo>
                      <a:pt x="32385" y="128905"/>
                    </a:moveTo>
                    <a:lnTo>
                      <a:pt x="31750" y="127000"/>
                    </a:lnTo>
                    <a:lnTo>
                      <a:pt x="34290" y="121920"/>
                    </a:lnTo>
                    <a:lnTo>
                      <a:pt x="36195" y="121285"/>
                    </a:lnTo>
                    <a:lnTo>
                      <a:pt x="36830" y="126365"/>
                    </a:lnTo>
                    <a:lnTo>
                      <a:pt x="34925" y="128905"/>
                    </a:lnTo>
                    <a:lnTo>
                      <a:pt x="33020" y="129540"/>
                    </a:lnTo>
                    <a:lnTo>
                      <a:pt x="32385" y="128905"/>
                    </a:lnTo>
                    <a:lnTo>
                      <a:pt x="32385" y="128905"/>
                    </a:lnTo>
                    <a:close/>
                    <a:moveTo>
                      <a:pt x="33020" y="139065"/>
                    </a:moveTo>
                    <a:lnTo>
                      <a:pt x="33020" y="131445"/>
                    </a:lnTo>
                    <a:lnTo>
                      <a:pt x="36830" y="134620"/>
                    </a:lnTo>
                    <a:lnTo>
                      <a:pt x="38735" y="139065"/>
                    </a:lnTo>
                    <a:lnTo>
                      <a:pt x="38100" y="141605"/>
                    </a:lnTo>
                    <a:lnTo>
                      <a:pt x="40640" y="144145"/>
                    </a:lnTo>
                    <a:lnTo>
                      <a:pt x="41275" y="147320"/>
                    </a:lnTo>
                    <a:lnTo>
                      <a:pt x="42545" y="149225"/>
                    </a:lnTo>
                    <a:lnTo>
                      <a:pt x="40640" y="152400"/>
                    </a:lnTo>
                    <a:lnTo>
                      <a:pt x="36830" y="150495"/>
                    </a:lnTo>
                    <a:lnTo>
                      <a:pt x="32385" y="149860"/>
                    </a:lnTo>
                    <a:lnTo>
                      <a:pt x="32385" y="146050"/>
                    </a:lnTo>
                    <a:lnTo>
                      <a:pt x="31115" y="144780"/>
                    </a:lnTo>
                    <a:lnTo>
                      <a:pt x="31115" y="147955"/>
                    </a:lnTo>
                    <a:lnTo>
                      <a:pt x="29845" y="149860"/>
                    </a:lnTo>
                    <a:lnTo>
                      <a:pt x="27305" y="146685"/>
                    </a:lnTo>
                    <a:lnTo>
                      <a:pt x="27305" y="140335"/>
                    </a:lnTo>
                    <a:lnTo>
                      <a:pt x="31115" y="139065"/>
                    </a:lnTo>
                    <a:lnTo>
                      <a:pt x="33020" y="139065"/>
                    </a:lnTo>
                    <a:lnTo>
                      <a:pt x="33020" y="139065"/>
                    </a:lnTo>
                    <a:close/>
                    <a:moveTo>
                      <a:pt x="44450" y="161290"/>
                    </a:moveTo>
                    <a:lnTo>
                      <a:pt x="46990" y="163830"/>
                    </a:lnTo>
                    <a:lnTo>
                      <a:pt x="43180" y="163195"/>
                    </a:lnTo>
                    <a:lnTo>
                      <a:pt x="42545" y="165100"/>
                    </a:lnTo>
                    <a:lnTo>
                      <a:pt x="39370" y="164465"/>
                    </a:lnTo>
                    <a:lnTo>
                      <a:pt x="34925" y="160020"/>
                    </a:lnTo>
                    <a:lnTo>
                      <a:pt x="35560" y="156845"/>
                    </a:lnTo>
                    <a:lnTo>
                      <a:pt x="38100" y="155575"/>
                    </a:lnTo>
                    <a:lnTo>
                      <a:pt x="41910" y="157480"/>
                    </a:lnTo>
                    <a:lnTo>
                      <a:pt x="44450" y="161290"/>
                    </a:lnTo>
                    <a:lnTo>
                      <a:pt x="44450" y="161290"/>
                    </a:lnTo>
                    <a:close/>
                    <a:moveTo>
                      <a:pt x="238760" y="229870"/>
                    </a:moveTo>
                    <a:lnTo>
                      <a:pt x="238125" y="228600"/>
                    </a:lnTo>
                    <a:lnTo>
                      <a:pt x="240030" y="226060"/>
                    </a:lnTo>
                    <a:lnTo>
                      <a:pt x="240030" y="229235"/>
                    </a:lnTo>
                    <a:lnTo>
                      <a:pt x="238760" y="229870"/>
                    </a:lnTo>
                    <a:lnTo>
                      <a:pt x="238760" y="229870"/>
                    </a:lnTo>
                    <a:close/>
                    <a:moveTo>
                      <a:pt x="236855" y="245745"/>
                    </a:moveTo>
                    <a:lnTo>
                      <a:pt x="235585" y="239395"/>
                    </a:lnTo>
                    <a:lnTo>
                      <a:pt x="233680" y="235585"/>
                    </a:lnTo>
                    <a:lnTo>
                      <a:pt x="236855" y="231140"/>
                    </a:lnTo>
                    <a:lnTo>
                      <a:pt x="237490" y="234950"/>
                    </a:lnTo>
                    <a:lnTo>
                      <a:pt x="240665" y="238760"/>
                    </a:lnTo>
                    <a:lnTo>
                      <a:pt x="238125" y="244475"/>
                    </a:lnTo>
                    <a:lnTo>
                      <a:pt x="236855" y="245745"/>
                    </a:lnTo>
                    <a:lnTo>
                      <a:pt x="236855" y="245745"/>
                    </a:lnTo>
                    <a:close/>
                    <a:moveTo>
                      <a:pt x="253365" y="227330"/>
                    </a:moveTo>
                    <a:lnTo>
                      <a:pt x="251460" y="225425"/>
                    </a:lnTo>
                    <a:lnTo>
                      <a:pt x="252730" y="222250"/>
                    </a:lnTo>
                    <a:lnTo>
                      <a:pt x="251460" y="220980"/>
                    </a:lnTo>
                    <a:lnTo>
                      <a:pt x="252095" y="217805"/>
                    </a:lnTo>
                    <a:lnTo>
                      <a:pt x="259080" y="212090"/>
                    </a:lnTo>
                    <a:lnTo>
                      <a:pt x="266065" y="208915"/>
                    </a:lnTo>
                    <a:lnTo>
                      <a:pt x="269875" y="207010"/>
                    </a:lnTo>
                    <a:lnTo>
                      <a:pt x="269240" y="210185"/>
                    </a:lnTo>
                    <a:lnTo>
                      <a:pt x="267335" y="212090"/>
                    </a:lnTo>
                    <a:lnTo>
                      <a:pt x="266065" y="215265"/>
                    </a:lnTo>
                    <a:lnTo>
                      <a:pt x="264160" y="217805"/>
                    </a:lnTo>
                    <a:lnTo>
                      <a:pt x="264160" y="219710"/>
                    </a:lnTo>
                    <a:lnTo>
                      <a:pt x="260985" y="219710"/>
                    </a:lnTo>
                    <a:lnTo>
                      <a:pt x="257810" y="222885"/>
                    </a:lnTo>
                    <a:lnTo>
                      <a:pt x="255270" y="226060"/>
                    </a:lnTo>
                    <a:lnTo>
                      <a:pt x="253365" y="227330"/>
                    </a:lnTo>
                    <a:lnTo>
                      <a:pt x="253365" y="227330"/>
                    </a:lnTo>
                    <a:close/>
                    <a:moveTo>
                      <a:pt x="211455" y="206375"/>
                    </a:moveTo>
                    <a:lnTo>
                      <a:pt x="208915" y="204470"/>
                    </a:lnTo>
                    <a:lnTo>
                      <a:pt x="210185" y="201930"/>
                    </a:lnTo>
                    <a:lnTo>
                      <a:pt x="215265" y="200025"/>
                    </a:lnTo>
                    <a:lnTo>
                      <a:pt x="217805" y="201295"/>
                    </a:lnTo>
                    <a:lnTo>
                      <a:pt x="215900" y="204470"/>
                    </a:lnTo>
                    <a:cubicBezTo>
                      <a:pt x="215265" y="205105"/>
                      <a:pt x="211455" y="206375"/>
                      <a:pt x="211455" y="206375"/>
                    </a:cubicBezTo>
                    <a:lnTo>
                      <a:pt x="211455" y="206375"/>
                    </a:lnTo>
                    <a:close/>
                    <a:moveTo>
                      <a:pt x="210820" y="162560"/>
                    </a:moveTo>
                    <a:lnTo>
                      <a:pt x="215900" y="158115"/>
                    </a:lnTo>
                    <a:lnTo>
                      <a:pt x="219710" y="158750"/>
                    </a:lnTo>
                    <a:lnTo>
                      <a:pt x="223520" y="161925"/>
                    </a:lnTo>
                    <a:lnTo>
                      <a:pt x="224790" y="160655"/>
                    </a:lnTo>
                    <a:lnTo>
                      <a:pt x="226695" y="161290"/>
                    </a:lnTo>
                    <a:lnTo>
                      <a:pt x="227330" y="163830"/>
                    </a:lnTo>
                    <a:lnTo>
                      <a:pt x="223520" y="165735"/>
                    </a:lnTo>
                    <a:lnTo>
                      <a:pt x="222250" y="167640"/>
                    </a:lnTo>
                    <a:lnTo>
                      <a:pt x="219075" y="167640"/>
                    </a:lnTo>
                    <a:lnTo>
                      <a:pt x="216535" y="164465"/>
                    </a:lnTo>
                    <a:lnTo>
                      <a:pt x="213360" y="164465"/>
                    </a:lnTo>
                    <a:lnTo>
                      <a:pt x="210185" y="165100"/>
                    </a:lnTo>
                    <a:lnTo>
                      <a:pt x="210820" y="162560"/>
                    </a:lnTo>
                    <a:lnTo>
                      <a:pt x="210820" y="162560"/>
                    </a:lnTo>
                    <a:close/>
                    <a:moveTo>
                      <a:pt x="200660" y="129540"/>
                    </a:moveTo>
                    <a:lnTo>
                      <a:pt x="201930" y="137160"/>
                    </a:lnTo>
                    <a:lnTo>
                      <a:pt x="200660" y="142240"/>
                    </a:lnTo>
                    <a:lnTo>
                      <a:pt x="196215" y="144145"/>
                    </a:lnTo>
                    <a:lnTo>
                      <a:pt x="193040" y="141605"/>
                    </a:lnTo>
                    <a:lnTo>
                      <a:pt x="193040" y="139065"/>
                    </a:lnTo>
                    <a:lnTo>
                      <a:pt x="195580" y="137795"/>
                    </a:lnTo>
                    <a:lnTo>
                      <a:pt x="195580" y="133350"/>
                    </a:lnTo>
                    <a:lnTo>
                      <a:pt x="191770" y="130175"/>
                    </a:lnTo>
                    <a:lnTo>
                      <a:pt x="191770" y="128270"/>
                    </a:lnTo>
                    <a:lnTo>
                      <a:pt x="195580" y="126365"/>
                    </a:lnTo>
                    <a:lnTo>
                      <a:pt x="199390" y="127635"/>
                    </a:lnTo>
                    <a:lnTo>
                      <a:pt x="200660" y="129540"/>
                    </a:lnTo>
                    <a:lnTo>
                      <a:pt x="200660" y="129540"/>
                    </a:lnTo>
                    <a:close/>
                    <a:moveTo>
                      <a:pt x="191770" y="111125"/>
                    </a:moveTo>
                    <a:lnTo>
                      <a:pt x="187325" y="107315"/>
                    </a:lnTo>
                    <a:lnTo>
                      <a:pt x="189865" y="102870"/>
                    </a:lnTo>
                    <a:lnTo>
                      <a:pt x="196850" y="100330"/>
                    </a:lnTo>
                    <a:lnTo>
                      <a:pt x="200025" y="98425"/>
                    </a:lnTo>
                    <a:lnTo>
                      <a:pt x="206375" y="97155"/>
                    </a:lnTo>
                    <a:lnTo>
                      <a:pt x="207645" y="98425"/>
                    </a:lnTo>
                    <a:lnTo>
                      <a:pt x="206375" y="102235"/>
                    </a:lnTo>
                    <a:lnTo>
                      <a:pt x="207645" y="102235"/>
                    </a:lnTo>
                    <a:lnTo>
                      <a:pt x="208915" y="106680"/>
                    </a:lnTo>
                    <a:lnTo>
                      <a:pt x="208915" y="113030"/>
                    </a:lnTo>
                    <a:lnTo>
                      <a:pt x="202565" y="113665"/>
                    </a:lnTo>
                    <a:lnTo>
                      <a:pt x="198120" y="111760"/>
                    </a:lnTo>
                    <a:lnTo>
                      <a:pt x="200025" y="109220"/>
                    </a:lnTo>
                    <a:lnTo>
                      <a:pt x="202565" y="107315"/>
                    </a:lnTo>
                    <a:lnTo>
                      <a:pt x="203200" y="103505"/>
                    </a:lnTo>
                    <a:lnTo>
                      <a:pt x="198755" y="103505"/>
                    </a:lnTo>
                    <a:lnTo>
                      <a:pt x="197485" y="107315"/>
                    </a:lnTo>
                    <a:lnTo>
                      <a:pt x="196850" y="111125"/>
                    </a:lnTo>
                    <a:lnTo>
                      <a:pt x="193675" y="111760"/>
                    </a:lnTo>
                    <a:lnTo>
                      <a:pt x="191770" y="111125"/>
                    </a:lnTo>
                    <a:lnTo>
                      <a:pt x="191770" y="111125"/>
                    </a:lnTo>
                    <a:close/>
                    <a:moveTo>
                      <a:pt x="176530" y="54610"/>
                    </a:moveTo>
                    <a:lnTo>
                      <a:pt x="177800" y="52705"/>
                    </a:lnTo>
                    <a:lnTo>
                      <a:pt x="182245" y="52070"/>
                    </a:lnTo>
                    <a:lnTo>
                      <a:pt x="186055" y="53340"/>
                    </a:lnTo>
                    <a:lnTo>
                      <a:pt x="186055" y="55880"/>
                    </a:lnTo>
                    <a:lnTo>
                      <a:pt x="182880" y="57150"/>
                    </a:lnTo>
                    <a:lnTo>
                      <a:pt x="176530" y="54610"/>
                    </a:lnTo>
                    <a:lnTo>
                      <a:pt x="176530" y="54610"/>
                    </a:lnTo>
                    <a:close/>
                    <a:moveTo>
                      <a:pt x="163195" y="70485"/>
                    </a:moveTo>
                    <a:lnTo>
                      <a:pt x="168275" y="70485"/>
                    </a:lnTo>
                    <a:lnTo>
                      <a:pt x="170180" y="72390"/>
                    </a:lnTo>
                    <a:lnTo>
                      <a:pt x="173355" y="69215"/>
                    </a:lnTo>
                    <a:lnTo>
                      <a:pt x="176530" y="71120"/>
                    </a:lnTo>
                    <a:lnTo>
                      <a:pt x="172720" y="75565"/>
                    </a:lnTo>
                    <a:lnTo>
                      <a:pt x="172085" y="81280"/>
                    </a:lnTo>
                    <a:lnTo>
                      <a:pt x="168275" y="80010"/>
                    </a:lnTo>
                    <a:lnTo>
                      <a:pt x="165735" y="80645"/>
                    </a:lnTo>
                    <a:lnTo>
                      <a:pt x="163195" y="78105"/>
                    </a:lnTo>
                    <a:lnTo>
                      <a:pt x="161925" y="73660"/>
                    </a:lnTo>
                    <a:lnTo>
                      <a:pt x="163195" y="70485"/>
                    </a:lnTo>
                    <a:lnTo>
                      <a:pt x="163195" y="70485"/>
                    </a:lnTo>
                    <a:close/>
                    <a:moveTo>
                      <a:pt x="147955" y="43815"/>
                    </a:moveTo>
                    <a:lnTo>
                      <a:pt x="150495" y="43180"/>
                    </a:lnTo>
                    <a:lnTo>
                      <a:pt x="154940" y="45085"/>
                    </a:lnTo>
                    <a:lnTo>
                      <a:pt x="155575" y="48260"/>
                    </a:lnTo>
                    <a:lnTo>
                      <a:pt x="151765" y="50165"/>
                    </a:lnTo>
                    <a:lnTo>
                      <a:pt x="149860" y="48895"/>
                    </a:lnTo>
                    <a:lnTo>
                      <a:pt x="146685" y="48895"/>
                    </a:lnTo>
                    <a:lnTo>
                      <a:pt x="147955" y="43815"/>
                    </a:lnTo>
                    <a:lnTo>
                      <a:pt x="147955" y="43815"/>
                    </a:lnTo>
                    <a:close/>
                    <a:moveTo>
                      <a:pt x="120015" y="106680"/>
                    </a:moveTo>
                    <a:lnTo>
                      <a:pt x="121920" y="106045"/>
                    </a:lnTo>
                    <a:lnTo>
                      <a:pt x="125095" y="107315"/>
                    </a:lnTo>
                    <a:lnTo>
                      <a:pt x="126365" y="111125"/>
                    </a:lnTo>
                    <a:lnTo>
                      <a:pt x="125095" y="113030"/>
                    </a:lnTo>
                    <a:lnTo>
                      <a:pt x="120015" y="106680"/>
                    </a:lnTo>
                    <a:lnTo>
                      <a:pt x="120015" y="106680"/>
                    </a:lnTo>
                    <a:close/>
                    <a:moveTo>
                      <a:pt x="113665" y="106680"/>
                    </a:moveTo>
                    <a:lnTo>
                      <a:pt x="116205" y="104775"/>
                    </a:lnTo>
                    <a:lnTo>
                      <a:pt x="117475" y="106045"/>
                    </a:lnTo>
                    <a:lnTo>
                      <a:pt x="116205" y="109220"/>
                    </a:lnTo>
                    <a:lnTo>
                      <a:pt x="113665" y="106680"/>
                    </a:lnTo>
                    <a:lnTo>
                      <a:pt x="113665" y="106680"/>
                    </a:lnTo>
                    <a:close/>
                    <a:moveTo>
                      <a:pt x="149225" y="113665"/>
                    </a:moveTo>
                    <a:lnTo>
                      <a:pt x="151130" y="113030"/>
                    </a:lnTo>
                    <a:lnTo>
                      <a:pt x="153670" y="115570"/>
                    </a:lnTo>
                    <a:lnTo>
                      <a:pt x="156845" y="116840"/>
                    </a:lnTo>
                    <a:lnTo>
                      <a:pt x="157480" y="121920"/>
                    </a:lnTo>
                    <a:lnTo>
                      <a:pt x="155575" y="122555"/>
                    </a:lnTo>
                    <a:lnTo>
                      <a:pt x="153670" y="118745"/>
                    </a:lnTo>
                    <a:lnTo>
                      <a:pt x="152400" y="118110"/>
                    </a:lnTo>
                    <a:lnTo>
                      <a:pt x="149225" y="113665"/>
                    </a:lnTo>
                    <a:lnTo>
                      <a:pt x="149225" y="113665"/>
                    </a:lnTo>
                    <a:close/>
                    <a:moveTo>
                      <a:pt x="200025" y="173355"/>
                    </a:moveTo>
                    <a:lnTo>
                      <a:pt x="198120" y="170815"/>
                    </a:lnTo>
                    <a:lnTo>
                      <a:pt x="198755" y="167640"/>
                    </a:lnTo>
                    <a:lnTo>
                      <a:pt x="205105" y="166370"/>
                    </a:lnTo>
                    <a:lnTo>
                      <a:pt x="203835" y="169545"/>
                    </a:lnTo>
                    <a:lnTo>
                      <a:pt x="200025" y="173355"/>
                    </a:lnTo>
                    <a:lnTo>
                      <a:pt x="200025" y="173355"/>
                    </a:lnTo>
                    <a:close/>
                    <a:moveTo>
                      <a:pt x="148590" y="204470"/>
                    </a:moveTo>
                    <a:lnTo>
                      <a:pt x="151765" y="200025"/>
                    </a:lnTo>
                    <a:lnTo>
                      <a:pt x="155575" y="200025"/>
                    </a:lnTo>
                    <a:lnTo>
                      <a:pt x="154940" y="203200"/>
                    </a:lnTo>
                    <a:lnTo>
                      <a:pt x="151765" y="204470"/>
                    </a:lnTo>
                    <a:lnTo>
                      <a:pt x="148590" y="204470"/>
                    </a:lnTo>
                    <a:lnTo>
                      <a:pt x="148590" y="204470"/>
                    </a:lnTo>
                    <a:close/>
                    <a:moveTo>
                      <a:pt x="151130" y="185420"/>
                    </a:moveTo>
                    <a:lnTo>
                      <a:pt x="153670" y="183515"/>
                    </a:lnTo>
                    <a:lnTo>
                      <a:pt x="153670" y="187325"/>
                    </a:lnTo>
                    <a:lnTo>
                      <a:pt x="151130" y="185420"/>
                    </a:lnTo>
                    <a:lnTo>
                      <a:pt x="151130" y="185420"/>
                    </a:lnTo>
                    <a:close/>
                    <a:moveTo>
                      <a:pt x="149860" y="179705"/>
                    </a:moveTo>
                    <a:lnTo>
                      <a:pt x="149860" y="174625"/>
                    </a:lnTo>
                    <a:lnTo>
                      <a:pt x="152400" y="175260"/>
                    </a:lnTo>
                    <a:lnTo>
                      <a:pt x="152400" y="177800"/>
                    </a:lnTo>
                    <a:cubicBezTo>
                      <a:pt x="153035" y="177800"/>
                      <a:pt x="150495" y="179705"/>
                      <a:pt x="149860" y="179705"/>
                    </a:cubicBezTo>
                    <a:lnTo>
                      <a:pt x="149860" y="179705"/>
                    </a:lnTo>
                    <a:close/>
                    <a:moveTo>
                      <a:pt x="147320" y="172085"/>
                    </a:moveTo>
                    <a:lnTo>
                      <a:pt x="146050" y="170180"/>
                    </a:lnTo>
                    <a:lnTo>
                      <a:pt x="147955" y="167640"/>
                    </a:lnTo>
                    <a:lnTo>
                      <a:pt x="150495" y="170815"/>
                    </a:lnTo>
                    <a:lnTo>
                      <a:pt x="147320" y="172085"/>
                    </a:lnTo>
                    <a:lnTo>
                      <a:pt x="147320" y="172085"/>
                    </a:lnTo>
                    <a:close/>
                    <a:moveTo>
                      <a:pt x="175260" y="191135"/>
                    </a:moveTo>
                    <a:lnTo>
                      <a:pt x="172720" y="188595"/>
                    </a:lnTo>
                    <a:lnTo>
                      <a:pt x="173990" y="183515"/>
                    </a:lnTo>
                    <a:lnTo>
                      <a:pt x="177165" y="183515"/>
                    </a:lnTo>
                    <a:lnTo>
                      <a:pt x="178435" y="186690"/>
                    </a:lnTo>
                    <a:lnTo>
                      <a:pt x="175260" y="191135"/>
                    </a:lnTo>
                    <a:lnTo>
                      <a:pt x="175260" y="191135"/>
                    </a:lnTo>
                    <a:close/>
                    <a:moveTo>
                      <a:pt x="182880" y="189865"/>
                    </a:moveTo>
                    <a:lnTo>
                      <a:pt x="180975" y="186690"/>
                    </a:lnTo>
                    <a:lnTo>
                      <a:pt x="185420" y="182880"/>
                    </a:lnTo>
                    <a:lnTo>
                      <a:pt x="187960" y="183515"/>
                    </a:lnTo>
                    <a:lnTo>
                      <a:pt x="188595" y="186690"/>
                    </a:lnTo>
                    <a:lnTo>
                      <a:pt x="186055" y="190500"/>
                    </a:lnTo>
                    <a:lnTo>
                      <a:pt x="182880" y="189865"/>
                    </a:lnTo>
                    <a:lnTo>
                      <a:pt x="182880" y="189865"/>
                    </a:lnTo>
                    <a:close/>
                    <a:moveTo>
                      <a:pt x="180975" y="175895"/>
                    </a:moveTo>
                    <a:lnTo>
                      <a:pt x="180975" y="173355"/>
                    </a:lnTo>
                    <a:lnTo>
                      <a:pt x="183515" y="173990"/>
                    </a:lnTo>
                    <a:lnTo>
                      <a:pt x="180975" y="175895"/>
                    </a:lnTo>
                    <a:lnTo>
                      <a:pt x="180975" y="175895"/>
                    </a:lnTo>
                    <a:close/>
                    <a:moveTo>
                      <a:pt x="172085" y="168275"/>
                    </a:moveTo>
                    <a:lnTo>
                      <a:pt x="175260" y="167005"/>
                    </a:lnTo>
                    <a:lnTo>
                      <a:pt x="177800" y="169545"/>
                    </a:lnTo>
                    <a:lnTo>
                      <a:pt x="178435" y="172720"/>
                    </a:lnTo>
                    <a:lnTo>
                      <a:pt x="174625" y="171450"/>
                    </a:lnTo>
                    <a:lnTo>
                      <a:pt x="172085" y="168275"/>
                    </a:lnTo>
                    <a:lnTo>
                      <a:pt x="172085" y="168275"/>
                    </a:lnTo>
                    <a:close/>
                    <a:moveTo>
                      <a:pt x="158115" y="155575"/>
                    </a:moveTo>
                    <a:lnTo>
                      <a:pt x="160655" y="155575"/>
                    </a:lnTo>
                    <a:lnTo>
                      <a:pt x="163195" y="159385"/>
                    </a:lnTo>
                    <a:lnTo>
                      <a:pt x="168275" y="163830"/>
                    </a:lnTo>
                    <a:lnTo>
                      <a:pt x="168275" y="167005"/>
                    </a:lnTo>
                    <a:lnTo>
                      <a:pt x="165735" y="167005"/>
                    </a:lnTo>
                    <a:lnTo>
                      <a:pt x="159385" y="160655"/>
                    </a:lnTo>
                    <a:lnTo>
                      <a:pt x="156845" y="158115"/>
                    </a:lnTo>
                    <a:lnTo>
                      <a:pt x="158115" y="155575"/>
                    </a:lnTo>
                    <a:lnTo>
                      <a:pt x="158115" y="155575"/>
                    </a:lnTo>
                    <a:close/>
                    <a:moveTo>
                      <a:pt x="100330" y="118110"/>
                    </a:moveTo>
                    <a:lnTo>
                      <a:pt x="104775" y="114300"/>
                    </a:lnTo>
                    <a:lnTo>
                      <a:pt x="112395" y="113030"/>
                    </a:lnTo>
                    <a:lnTo>
                      <a:pt x="116840" y="118110"/>
                    </a:lnTo>
                    <a:lnTo>
                      <a:pt x="122555" y="120015"/>
                    </a:lnTo>
                    <a:lnTo>
                      <a:pt x="127635" y="122555"/>
                    </a:lnTo>
                    <a:lnTo>
                      <a:pt x="128270" y="123825"/>
                    </a:lnTo>
                    <a:lnTo>
                      <a:pt x="132080" y="123825"/>
                    </a:lnTo>
                    <a:lnTo>
                      <a:pt x="132715" y="122555"/>
                    </a:lnTo>
                    <a:lnTo>
                      <a:pt x="140335" y="130175"/>
                    </a:lnTo>
                    <a:lnTo>
                      <a:pt x="142875" y="134620"/>
                    </a:lnTo>
                    <a:lnTo>
                      <a:pt x="142875" y="137160"/>
                    </a:lnTo>
                    <a:lnTo>
                      <a:pt x="143510" y="140335"/>
                    </a:lnTo>
                    <a:lnTo>
                      <a:pt x="142875" y="144780"/>
                    </a:lnTo>
                    <a:lnTo>
                      <a:pt x="147320" y="148590"/>
                    </a:lnTo>
                    <a:lnTo>
                      <a:pt x="149225" y="147320"/>
                    </a:lnTo>
                    <a:lnTo>
                      <a:pt x="154940" y="147955"/>
                    </a:lnTo>
                    <a:lnTo>
                      <a:pt x="152400" y="154305"/>
                    </a:lnTo>
                    <a:lnTo>
                      <a:pt x="149225" y="153035"/>
                    </a:lnTo>
                    <a:lnTo>
                      <a:pt x="146685" y="154305"/>
                    </a:lnTo>
                    <a:lnTo>
                      <a:pt x="142240" y="151130"/>
                    </a:lnTo>
                    <a:lnTo>
                      <a:pt x="140335" y="147955"/>
                    </a:lnTo>
                    <a:lnTo>
                      <a:pt x="140970" y="144780"/>
                    </a:lnTo>
                    <a:lnTo>
                      <a:pt x="138430" y="142240"/>
                    </a:lnTo>
                    <a:lnTo>
                      <a:pt x="134620" y="136525"/>
                    </a:lnTo>
                    <a:lnTo>
                      <a:pt x="133350" y="133985"/>
                    </a:lnTo>
                    <a:lnTo>
                      <a:pt x="129540" y="134620"/>
                    </a:lnTo>
                    <a:lnTo>
                      <a:pt x="123825" y="131445"/>
                    </a:lnTo>
                    <a:lnTo>
                      <a:pt x="121285" y="127635"/>
                    </a:lnTo>
                    <a:lnTo>
                      <a:pt x="117475" y="127000"/>
                    </a:lnTo>
                    <a:lnTo>
                      <a:pt x="114935" y="123825"/>
                    </a:lnTo>
                    <a:lnTo>
                      <a:pt x="112395" y="122555"/>
                    </a:lnTo>
                    <a:lnTo>
                      <a:pt x="111125" y="120650"/>
                    </a:lnTo>
                    <a:lnTo>
                      <a:pt x="107950" y="118110"/>
                    </a:lnTo>
                    <a:lnTo>
                      <a:pt x="102870" y="118110"/>
                    </a:lnTo>
                    <a:lnTo>
                      <a:pt x="100330" y="118110"/>
                    </a:lnTo>
                    <a:lnTo>
                      <a:pt x="100330" y="118110"/>
                    </a:lnTo>
                    <a:close/>
                    <a:moveTo>
                      <a:pt x="109220" y="210185"/>
                    </a:moveTo>
                    <a:lnTo>
                      <a:pt x="110490" y="208915"/>
                    </a:lnTo>
                    <a:lnTo>
                      <a:pt x="111760" y="213360"/>
                    </a:lnTo>
                    <a:lnTo>
                      <a:pt x="114935" y="217805"/>
                    </a:lnTo>
                    <a:lnTo>
                      <a:pt x="113030" y="222250"/>
                    </a:lnTo>
                    <a:lnTo>
                      <a:pt x="109855" y="220980"/>
                    </a:lnTo>
                    <a:lnTo>
                      <a:pt x="109855" y="217805"/>
                    </a:lnTo>
                    <a:lnTo>
                      <a:pt x="107950" y="214630"/>
                    </a:lnTo>
                    <a:lnTo>
                      <a:pt x="109220" y="210185"/>
                    </a:lnTo>
                    <a:lnTo>
                      <a:pt x="109220" y="210185"/>
                    </a:lnTo>
                    <a:close/>
                    <a:moveTo>
                      <a:pt x="108585" y="204470"/>
                    </a:moveTo>
                    <a:lnTo>
                      <a:pt x="110490" y="207010"/>
                    </a:lnTo>
                    <a:lnTo>
                      <a:pt x="107950" y="207010"/>
                    </a:lnTo>
                    <a:lnTo>
                      <a:pt x="108585" y="20447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53" name="Freeform 42">
                <a:extLst>
                  <a:ext uri="{FF2B5EF4-FFF2-40B4-BE49-F238E27FC236}">
                    <a16:creationId xmlns:a16="http://schemas.microsoft.com/office/drawing/2014/main" id="{B302A4F6-8126-8626-5956-F93B8C591AFD}"/>
                  </a:ext>
                </a:extLst>
              </p:cNvPr>
              <p:cNvSpPr/>
              <p:nvPr/>
            </p:nvSpPr>
            <p:spPr>
              <a:xfrm>
                <a:off x="10828892" y="5288131"/>
                <a:ext cx="1363109" cy="793865"/>
              </a:xfrm>
              <a:custGeom>
                <a:avLst/>
                <a:gdLst>
                  <a:gd name="connsiteX0" fmla="*/ 239657 w 1363109"/>
                  <a:gd name="connsiteY0" fmla="*/ 718972 h 793865"/>
                  <a:gd name="connsiteX1" fmla="*/ 248216 w 1363109"/>
                  <a:gd name="connsiteY1" fmla="*/ 718972 h 793865"/>
                  <a:gd name="connsiteX2" fmla="*/ 250356 w 1363109"/>
                  <a:gd name="connsiteY2" fmla="*/ 727531 h 793865"/>
                  <a:gd name="connsiteX3" fmla="*/ 241797 w 1363109"/>
                  <a:gd name="connsiteY3" fmla="*/ 729671 h 793865"/>
                  <a:gd name="connsiteX4" fmla="*/ 233238 w 1363109"/>
                  <a:gd name="connsiteY4" fmla="*/ 727531 h 793865"/>
                  <a:gd name="connsiteX5" fmla="*/ 29957 w 1363109"/>
                  <a:gd name="connsiteY5" fmla="*/ 241797 h 793865"/>
                  <a:gd name="connsiteX6" fmla="*/ 40656 w 1363109"/>
                  <a:gd name="connsiteY6" fmla="*/ 248217 h 793865"/>
                  <a:gd name="connsiteX7" fmla="*/ 38516 w 1363109"/>
                  <a:gd name="connsiteY7" fmla="*/ 258916 h 793865"/>
                  <a:gd name="connsiteX8" fmla="*/ 17118 w 1363109"/>
                  <a:gd name="connsiteY8" fmla="*/ 265335 h 793865"/>
                  <a:gd name="connsiteX9" fmla="*/ 0 w 1363109"/>
                  <a:gd name="connsiteY9" fmla="*/ 258916 h 793865"/>
                  <a:gd name="connsiteX10" fmla="*/ 4280 w 1363109"/>
                  <a:gd name="connsiteY10" fmla="*/ 250357 h 793865"/>
                  <a:gd name="connsiteX11" fmla="*/ 19258 w 1363109"/>
                  <a:gd name="connsiteY11" fmla="*/ 250357 h 793865"/>
                  <a:gd name="connsiteX12" fmla="*/ 124108 w 1363109"/>
                  <a:gd name="connsiteY12" fmla="*/ 8559 h 793865"/>
                  <a:gd name="connsiteX13" fmla="*/ 154065 w 1363109"/>
                  <a:gd name="connsiteY13" fmla="*/ 8559 h 793865"/>
                  <a:gd name="connsiteX14" fmla="*/ 181883 w 1363109"/>
                  <a:gd name="connsiteY14" fmla="*/ 32097 h 793865"/>
                  <a:gd name="connsiteX15" fmla="*/ 196861 w 1363109"/>
                  <a:gd name="connsiteY15" fmla="*/ 19258 h 793865"/>
                  <a:gd name="connsiteX16" fmla="*/ 220399 w 1363109"/>
                  <a:gd name="connsiteY16" fmla="*/ 25678 h 793865"/>
                  <a:gd name="connsiteX17" fmla="*/ 222539 w 1363109"/>
                  <a:gd name="connsiteY17" fmla="*/ 64194 h 793865"/>
                  <a:gd name="connsiteX18" fmla="*/ 254636 w 1363109"/>
                  <a:gd name="connsiteY18" fmla="*/ 92012 h 793865"/>
                  <a:gd name="connsiteX19" fmla="*/ 278174 w 1363109"/>
                  <a:gd name="connsiteY19" fmla="*/ 94151 h 793865"/>
                  <a:gd name="connsiteX20" fmla="*/ 301711 w 1363109"/>
                  <a:gd name="connsiteY20" fmla="*/ 119829 h 793865"/>
                  <a:gd name="connsiteX21" fmla="*/ 323109 w 1363109"/>
                  <a:gd name="connsiteY21" fmla="*/ 132668 h 793865"/>
                  <a:gd name="connsiteX22" fmla="*/ 323109 w 1363109"/>
                  <a:gd name="connsiteY22" fmla="*/ 145506 h 793865"/>
                  <a:gd name="connsiteX23" fmla="*/ 303851 w 1363109"/>
                  <a:gd name="connsiteY23" fmla="*/ 164765 h 793865"/>
                  <a:gd name="connsiteX24" fmla="*/ 278174 w 1363109"/>
                  <a:gd name="connsiteY24" fmla="*/ 162625 h 793865"/>
                  <a:gd name="connsiteX25" fmla="*/ 263195 w 1363109"/>
                  <a:gd name="connsiteY25" fmla="*/ 154066 h 793865"/>
                  <a:gd name="connsiteX26" fmla="*/ 239657 w 1363109"/>
                  <a:gd name="connsiteY26" fmla="*/ 154066 h 793865"/>
                  <a:gd name="connsiteX27" fmla="*/ 231098 w 1363109"/>
                  <a:gd name="connsiteY27" fmla="*/ 162625 h 793865"/>
                  <a:gd name="connsiteX28" fmla="*/ 194722 w 1363109"/>
                  <a:gd name="connsiteY28" fmla="*/ 162625 h 793865"/>
                  <a:gd name="connsiteX29" fmla="*/ 173324 w 1363109"/>
                  <a:gd name="connsiteY29" fmla="*/ 171184 h 793865"/>
                  <a:gd name="connsiteX30" fmla="*/ 162625 w 1363109"/>
                  <a:gd name="connsiteY30" fmla="*/ 199001 h 793865"/>
                  <a:gd name="connsiteX31" fmla="*/ 106990 w 1363109"/>
                  <a:gd name="connsiteY31" fmla="*/ 226819 h 793865"/>
                  <a:gd name="connsiteX32" fmla="*/ 64194 w 1363109"/>
                  <a:gd name="connsiteY32" fmla="*/ 263195 h 793865"/>
                  <a:gd name="connsiteX33" fmla="*/ 62054 w 1363109"/>
                  <a:gd name="connsiteY33" fmla="*/ 248217 h 793865"/>
                  <a:gd name="connsiteX34" fmla="*/ 72753 w 1363109"/>
                  <a:gd name="connsiteY34" fmla="*/ 218260 h 793865"/>
                  <a:gd name="connsiteX35" fmla="*/ 85592 w 1363109"/>
                  <a:gd name="connsiteY35" fmla="*/ 218260 h 793865"/>
                  <a:gd name="connsiteX36" fmla="*/ 106990 w 1363109"/>
                  <a:gd name="connsiteY36" fmla="*/ 205421 h 793865"/>
                  <a:gd name="connsiteX37" fmla="*/ 87732 w 1363109"/>
                  <a:gd name="connsiteY37" fmla="*/ 207561 h 793865"/>
                  <a:gd name="connsiteX38" fmla="*/ 74893 w 1363109"/>
                  <a:gd name="connsiteY38" fmla="*/ 203281 h 793865"/>
                  <a:gd name="connsiteX39" fmla="*/ 62054 w 1363109"/>
                  <a:gd name="connsiteY39" fmla="*/ 205421 h 793865"/>
                  <a:gd name="connsiteX40" fmla="*/ 44936 w 1363109"/>
                  <a:gd name="connsiteY40" fmla="*/ 194722 h 793865"/>
                  <a:gd name="connsiteX41" fmla="*/ 32097 w 1363109"/>
                  <a:gd name="connsiteY41" fmla="*/ 175464 h 793865"/>
                  <a:gd name="connsiteX42" fmla="*/ 55635 w 1363109"/>
                  <a:gd name="connsiteY42" fmla="*/ 169044 h 793865"/>
                  <a:gd name="connsiteX43" fmla="*/ 68474 w 1363109"/>
                  <a:gd name="connsiteY43" fmla="*/ 145506 h 793865"/>
                  <a:gd name="connsiteX44" fmla="*/ 64194 w 1363109"/>
                  <a:gd name="connsiteY44" fmla="*/ 121969 h 793865"/>
                  <a:gd name="connsiteX45" fmla="*/ 92011 w 1363109"/>
                  <a:gd name="connsiteY45" fmla="*/ 104850 h 793865"/>
                  <a:gd name="connsiteX46" fmla="*/ 94151 w 1363109"/>
                  <a:gd name="connsiteY46" fmla="*/ 79173 h 793865"/>
                  <a:gd name="connsiteX47" fmla="*/ 72753 w 1363109"/>
                  <a:gd name="connsiteY47" fmla="*/ 70614 h 793865"/>
                  <a:gd name="connsiteX48" fmla="*/ 77033 w 1363109"/>
                  <a:gd name="connsiteY48" fmla="*/ 42796 h 793865"/>
                  <a:gd name="connsiteX49" fmla="*/ 94151 w 1363109"/>
                  <a:gd name="connsiteY49" fmla="*/ 23538 h 793865"/>
                  <a:gd name="connsiteX50" fmla="*/ 111269 w 1363109"/>
                  <a:gd name="connsiteY50" fmla="*/ 21398 h 793865"/>
                  <a:gd name="connsiteX51" fmla="*/ 909414 w 1363109"/>
                  <a:gd name="connsiteY51" fmla="*/ 0 h 793865"/>
                  <a:gd name="connsiteX52" fmla="*/ 915833 w 1363109"/>
                  <a:gd name="connsiteY52" fmla="*/ 2140 h 793865"/>
                  <a:gd name="connsiteX53" fmla="*/ 920113 w 1363109"/>
                  <a:gd name="connsiteY53" fmla="*/ 23538 h 793865"/>
                  <a:gd name="connsiteX54" fmla="*/ 958629 w 1363109"/>
                  <a:gd name="connsiteY54" fmla="*/ 57775 h 793865"/>
                  <a:gd name="connsiteX55" fmla="*/ 967188 w 1363109"/>
                  <a:gd name="connsiteY55" fmla="*/ 51355 h 793865"/>
                  <a:gd name="connsiteX56" fmla="*/ 975748 w 1363109"/>
                  <a:gd name="connsiteY56" fmla="*/ 55635 h 793865"/>
                  <a:gd name="connsiteX57" fmla="*/ 1001425 w 1363109"/>
                  <a:gd name="connsiteY57" fmla="*/ 29957 h 793865"/>
                  <a:gd name="connsiteX58" fmla="*/ 1014264 w 1363109"/>
                  <a:gd name="connsiteY58" fmla="*/ 27818 h 793865"/>
                  <a:gd name="connsiteX59" fmla="*/ 1031382 w 1363109"/>
                  <a:gd name="connsiteY59" fmla="*/ 42796 h 793865"/>
                  <a:gd name="connsiteX60" fmla="*/ 1035662 w 1363109"/>
                  <a:gd name="connsiteY60" fmla="*/ 68474 h 793865"/>
                  <a:gd name="connsiteX61" fmla="*/ 1054920 w 1363109"/>
                  <a:gd name="connsiteY61" fmla="*/ 94151 h 793865"/>
                  <a:gd name="connsiteX62" fmla="*/ 1072039 w 1363109"/>
                  <a:gd name="connsiteY62" fmla="*/ 98431 h 793865"/>
                  <a:gd name="connsiteX63" fmla="*/ 1080598 w 1363109"/>
                  <a:gd name="connsiteY63" fmla="*/ 85592 h 793865"/>
                  <a:gd name="connsiteX64" fmla="*/ 1091297 w 1363109"/>
                  <a:gd name="connsiteY64" fmla="*/ 85592 h 793865"/>
                  <a:gd name="connsiteX65" fmla="*/ 1127673 w 1363109"/>
                  <a:gd name="connsiteY65" fmla="*/ 111270 h 793865"/>
                  <a:gd name="connsiteX66" fmla="*/ 1149071 w 1363109"/>
                  <a:gd name="connsiteY66" fmla="*/ 113410 h 793865"/>
                  <a:gd name="connsiteX67" fmla="*/ 1189727 w 1363109"/>
                  <a:gd name="connsiteY67" fmla="*/ 132668 h 793865"/>
                  <a:gd name="connsiteX68" fmla="*/ 1202566 w 1363109"/>
                  <a:gd name="connsiteY68" fmla="*/ 124109 h 793865"/>
                  <a:gd name="connsiteX69" fmla="*/ 1226104 w 1363109"/>
                  <a:gd name="connsiteY69" fmla="*/ 141227 h 793865"/>
                  <a:gd name="connsiteX70" fmla="*/ 1262480 w 1363109"/>
                  <a:gd name="connsiteY70" fmla="*/ 147646 h 793865"/>
                  <a:gd name="connsiteX71" fmla="*/ 1307416 w 1363109"/>
                  <a:gd name="connsiteY71" fmla="*/ 128388 h 793865"/>
                  <a:gd name="connsiteX72" fmla="*/ 1345933 w 1363109"/>
                  <a:gd name="connsiteY72" fmla="*/ 126248 h 793865"/>
                  <a:gd name="connsiteX73" fmla="*/ 1363109 w 1363109"/>
                  <a:gd name="connsiteY73" fmla="*/ 121095 h 793865"/>
                  <a:gd name="connsiteX74" fmla="*/ 1363109 w 1363109"/>
                  <a:gd name="connsiteY74" fmla="*/ 678374 h 793865"/>
                  <a:gd name="connsiteX75" fmla="*/ 1360911 w 1363109"/>
                  <a:gd name="connsiteY75" fmla="*/ 676176 h 793865"/>
                  <a:gd name="connsiteX76" fmla="*/ 1341653 w 1363109"/>
                  <a:gd name="connsiteY76" fmla="*/ 671897 h 793865"/>
                  <a:gd name="connsiteX77" fmla="*/ 1288158 w 1363109"/>
                  <a:gd name="connsiteY77" fmla="*/ 676176 h 793865"/>
                  <a:gd name="connsiteX78" fmla="*/ 1273179 w 1363109"/>
                  <a:gd name="connsiteY78" fmla="*/ 684736 h 793865"/>
                  <a:gd name="connsiteX79" fmla="*/ 1260341 w 1363109"/>
                  <a:gd name="connsiteY79" fmla="*/ 686875 h 793865"/>
                  <a:gd name="connsiteX80" fmla="*/ 1208985 w 1363109"/>
                  <a:gd name="connsiteY80" fmla="*/ 706134 h 793865"/>
                  <a:gd name="connsiteX81" fmla="*/ 1191867 w 1363109"/>
                  <a:gd name="connsiteY81" fmla="*/ 701854 h 793865"/>
                  <a:gd name="connsiteX82" fmla="*/ 1161910 w 1363109"/>
                  <a:gd name="connsiteY82" fmla="*/ 693295 h 793865"/>
                  <a:gd name="connsiteX83" fmla="*/ 1155491 w 1363109"/>
                  <a:gd name="connsiteY83" fmla="*/ 710413 h 793865"/>
                  <a:gd name="connsiteX84" fmla="*/ 1155491 w 1363109"/>
                  <a:gd name="connsiteY84" fmla="*/ 748929 h 793865"/>
                  <a:gd name="connsiteX85" fmla="*/ 1142652 w 1363109"/>
                  <a:gd name="connsiteY85" fmla="*/ 757489 h 793865"/>
                  <a:gd name="connsiteX86" fmla="*/ 1144792 w 1363109"/>
                  <a:gd name="connsiteY86" fmla="*/ 781026 h 793865"/>
                  <a:gd name="connsiteX87" fmla="*/ 1123394 w 1363109"/>
                  <a:gd name="connsiteY87" fmla="*/ 789586 h 793865"/>
                  <a:gd name="connsiteX88" fmla="*/ 1101996 w 1363109"/>
                  <a:gd name="connsiteY88" fmla="*/ 793865 h 793865"/>
                  <a:gd name="connsiteX89" fmla="*/ 1080598 w 1363109"/>
                  <a:gd name="connsiteY89" fmla="*/ 789586 h 793865"/>
                  <a:gd name="connsiteX90" fmla="*/ 1084877 w 1363109"/>
                  <a:gd name="connsiteY90" fmla="*/ 774607 h 793865"/>
                  <a:gd name="connsiteX91" fmla="*/ 1065619 w 1363109"/>
                  <a:gd name="connsiteY91" fmla="*/ 753209 h 793865"/>
                  <a:gd name="connsiteX92" fmla="*/ 1065619 w 1363109"/>
                  <a:gd name="connsiteY92" fmla="*/ 742510 h 793865"/>
                  <a:gd name="connsiteX93" fmla="*/ 1087017 w 1363109"/>
                  <a:gd name="connsiteY93" fmla="*/ 725392 h 793865"/>
                  <a:gd name="connsiteX94" fmla="*/ 1101996 w 1363109"/>
                  <a:gd name="connsiteY94" fmla="*/ 699714 h 793865"/>
                  <a:gd name="connsiteX95" fmla="*/ 1099856 w 1363109"/>
                  <a:gd name="connsiteY95" fmla="*/ 684736 h 793865"/>
                  <a:gd name="connsiteX96" fmla="*/ 1082737 w 1363109"/>
                  <a:gd name="connsiteY96" fmla="*/ 678316 h 793865"/>
                  <a:gd name="connsiteX97" fmla="*/ 1059200 w 1363109"/>
                  <a:gd name="connsiteY97" fmla="*/ 695435 h 793865"/>
                  <a:gd name="connsiteX98" fmla="*/ 1057060 w 1363109"/>
                  <a:gd name="connsiteY98" fmla="*/ 703994 h 793865"/>
                  <a:gd name="connsiteX99" fmla="*/ 1024963 w 1363109"/>
                  <a:gd name="connsiteY99" fmla="*/ 710413 h 793865"/>
                  <a:gd name="connsiteX100" fmla="*/ 999285 w 1363109"/>
                  <a:gd name="connsiteY100" fmla="*/ 697574 h 793865"/>
                  <a:gd name="connsiteX101" fmla="*/ 956489 w 1363109"/>
                  <a:gd name="connsiteY101" fmla="*/ 682596 h 793865"/>
                  <a:gd name="connsiteX102" fmla="*/ 945790 w 1363109"/>
                  <a:gd name="connsiteY102" fmla="*/ 684736 h 793865"/>
                  <a:gd name="connsiteX103" fmla="*/ 900855 w 1363109"/>
                  <a:gd name="connsiteY103" fmla="*/ 736091 h 793865"/>
                  <a:gd name="connsiteX104" fmla="*/ 896575 w 1363109"/>
                  <a:gd name="connsiteY104" fmla="*/ 753209 h 793865"/>
                  <a:gd name="connsiteX105" fmla="*/ 883736 w 1363109"/>
                  <a:gd name="connsiteY105" fmla="*/ 761768 h 793865"/>
                  <a:gd name="connsiteX106" fmla="*/ 879457 w 1363109"/>
                  <a:gd name="connsiteY106" fmla="*/ 757489 h 793865"/>
                  <a:gd name="connsiteX107" fmla="*/ 870897 w 1363109"/>
                  <a:gd name="connsiteY107" fmla="*/ 757489 h 793865"/>
                  <a:gd name="connsiteX108" fmla="*/ 843080 w 1363109"/>
                  <a:gd name="connsiteY108" fmla="*/ 770327 h 793865"/>
                  <a:gd name="connsiteX109" fmla="*/ 746789 w 1363109"/>
                  <a:gd name="connsiteY109" fmla="*/ 783166 h 793865"/>
                  <a:gd name="connsiteX110" fmla="*/ 718972 w 1363109"/>
                  <a:gd name="connsiteY110" fmla="*/ 763908 h 793865"/>
                  <a:gd name="connsiteX111" fmla="*/ 684735 w 1363109"/>
                  <a:gd name="connsiteY111" fmla="*/ 718972 h 793865"/>
                  <a:gd name="connsiteX112" fmla="*/ 665477 w 1363109"/>
                  <a:gd name="connsiteY112" fmla="*/ 718972 h 793865"/>
                  <a:gd name="connsiteX113" fmla="*/ 614122 w 1363109"/>
                  <a:gd name="connsiteY113" fmla="*/ 693295 h 793865"/>
                  <a:gd name="connsiteX114" fmla="*/ 575605 w 1363109"/>
                  <a:gd name="connsiteY114" fmla="*/ 691155 h 793865"/>
                  <a:gd name="connsiteX115" fmla="*/ 530670 w 1363109"/>
                  <a:gd name="connsiteY115" fmla="*/ 695435 h 793865"/>
                  <a:gd name="connsiteX116" fmla="*/ 534949 w 1363109"/>
                  <a:gd name="connsiteY116" fmla="*/ 718972 h 793865"/>
                  <a:gd name="connsiteX117" fmla="*/ 530670 w 1363109"/>
                  <a:gd name="connsiteY117" fmla="*/ 731811 h 793865"/>
                  <a:gd name="connsiteX118" fmla="*/ 532810 w 1363109"/>
                  <a:gd name="connsiteY118" fmla="*/ 757489 h 793865"/>
                  <a:gd name="connsiteX119" fmla="*/ 519971 w 1363109"/>
                  <a:gd name="connsiteY119" fmla="*/ 763908 h 793865"/>
                  <a:gd name="connsiteX120" fmla="*/ 500713 w 1363109"/>
                  <a:gd name="connsiteY120" fmla="*/ 755349 h 793865"/>
                  <a:gd name="connsiteX121" fmla="*/ 487874 w 1363109"/>
                  <a:gd name="connsiteY121" fmla="*/ 766048 h 793865"/>
                  <a:gd name="connsiteX122" fmla="*/ 466476 w 1363109"/>
                  <a:gd name="connsiteY122" fmla="*/ 766048 h 793865"/>
                  <a:gd name="connsiteX123" fmla="*/ 453637 w 1363109"/>
                  <a:gd name="connsiteY123" fmla="*/ 774607 h 793865"/>
                  <a:gd name="connsiteX124" fmla="*/ 427959 w 1363109"/>
                  <a:gd name="connsiteY124" fmla="*/ 778887 h 793865"/>
                  <a:gd name="connsiteX125" fmla="*/ 404422 w 1363109"/>
                  <a:gd name="connsiteY125" fmla="*/ 770327 h 793865"/>
                  <a:gd name="connsiteX126" fmla="*/ 395863 w 1363109"/>
                  <a:gd name="connsiteY126" fmla="*/ 774607 h 793865"/>
                  <a:gd name="connsiteX127" fmla="*/ 374465 w 1363109"/>
                  <a:gd name="connsiteY127" fmla="*/ 755349 h 793865"/>
                  <a:gd name="connsiteX128" fmla="*/ 372325 w 1363109"/>
                  <a:gd name="connsiteY128" fmla="*/ 740370 h 793865"/>
                  <a:gd name="connsiteX129" fmla="*/ 363766 w 1363109"/>
                  <a:gd name="connsiteY129" fmla="*/ 725392 h 793865"/>
                  <a:gd name="connsiteX130" fmla="*/ 372325 w 1363109"/>
                  <a:gd name="connsiteY130" fmla="*/ 721112 h 793865"/>
                  <a:gd name="connsiteX131" fmla="*/ 374465 w 1363109"/>
                  <a:gd name="connsiteY131" fmla="*/ 710413 h 793865"/>
                  <a:gd name="connsiteX132" fmla="*/ 359486 w 1363109"/>
                  <a:gd name="connsiteY132" fmla="*/ 708273 h 793865"/>
                  <a:gd name="connsiteX133" fmla="*/ 350927 w 1363109"/>
                  <a:gd name="connsiteY133" fmla="*/ 721112 h 793865"/>
                  <a:gd name="connsiteX134" fmla="*/ 331669 w 1363109"/>
                  <a:gd name="connsiteY134" fmla="*/ 708273 h 793865"/>
                  <a:gd name="connsiteX135" fmla="*/ 318830 w 1363109"/>
                  <a:gd name="connsiteY135" fmla="*/ 708273 h 793865"/>
                  <a:gd name="connsiteX136" fmla="*/ 308131 w 1363109"/>
                  <a:gd name="connsiteY136" fmla="*/ 695435 h 793865"/>
                  <a:gd name="connsiteX137" fmla="*/ 293152 w 1363109"/>
                  <a:gd name="connsiteY137" fmla="*/ 695435 h 793865"/>
                  <a:gd name="connsiteX138" fmla="*/ 278174 w 1363109"/>
                  <a:gd name="connsiteY138" fmla="*/ 712553 h 793865"/>
                  <a:gd name="connsiteX139" fmla="*/ 265335 w 1363109"/>
                  <a:gd name="connsiteY139" fmla="*/ 727531 h 793865"/>
                  <a:gd name="connsiteX140" fmla="*/ 258915 w 1363109"/>
                  <a:gd name="connsiteY140" fmla="*/ 721112 h 793865"/>
                  <a:gd name="connsiteX141" fmla="*/ 258915 w 1363109"/>
                  <a:gd name="connsiteY141" fmla="*/ 706134 h 793865"/>
                  <a:gd name="connsiteX142" fmla="*/ 248216 w 1363109"/>
                  <a:gd name="connsiteY142" fmla="*/ 712553 h 793865"/>
                  <a:gd name="connsiteX143" fmla="*/ 224679 w 1363109"/>
                  <a:gd name="connsiteY143" fmla="*/ 712553 h 793865"/>
                  <a:gd name="connsiteX144" fmla="*/ 207560 w 1363109"/>
                  <a:gd name="connsiteY144" fmla="*/ 718972 h 793865"/>
                  <a:gd name="connsiteX145" fmla="*/ 194722 w 1363109"/>
                  <a:gd name="connsiteY145" fmla="*/ 714693 h 793865"/>
                  <a:gd name="connsiteX146" fmla="*/ 203281 w 1363109"/>
                  <a:gd name="connsiteY146" fmla="*/ 701854 h 793865"/>
                  <a:gd name="connsiteX147" fmla="*/ 237517 w 1363109"/>
                  <a:gd name="connsiteY147" fmla="*/ 703994 h 793865"/>
                  <a:gd name="connsiteX148" fmla="*/ 261055 w 1363109"/>
                  <a:gd name="connsiteY148" fmla="*/ 693295 h 793865"/>
                  <a:gd name="connsiteX149" fmla="*/ 271754 w 1363109"/>
                  <a:gd name="connsiteY149" fmla="*/ 682596 h 793865"/>
                  <a:gd name="connsiteX150" fmla="*/ 276034 w 1363109"/>
                  <a:gd name="connsiteY150" fmla="*/ 674037 h 793865"/>
                  <a:gd name="connsiteX151" fmla="*/ 231098 w 1363109"/>
                  <a:gd name="connsiteY151" fmla="*/ 674037 h 793865"/>
                  <a:gd name="connsiteX152" fmla="*/ 199001 w 1363109"/>
                  <a:gd name="connsiteY152" fmla="*/ 682596 h 793865"/>
                  <a:gd name="connsiteX153" fmla="*/ 186162 w 1363109"/>
                  <a:gd name="connsiteY153" fmla="*/ 676176 h 793865"/>
                  <a:gd name="connsiteX154" fmla="*/ 190442 w 1363109"/>
                  <a:gd name="connsiteY154" fmla="*/ 663338 h 793865"/>
                  <a:gd name="connsiteX155" fmla="*/ 207560 w 1363109"/>
                  <a:gd name="connsiteY155" fmla="*/ 667617 h 793865"/>
                  <a:gd name="connsiteX156" fmla="*/ 216120 w 1363109"/>
                  <a:gd name="connsiteY156" fmla="*/ 650499 h 793865"/>
                  <a:gd name="connsiteX157" fmla="*/ 190442 w 1363109"/>
                  <a:gd name="connsiteY157" fmla="*/ 624821 h 793865"/>
                  <a:gd name="connsiteX158" fmla="*/ 177603 w 1363109"/>
                  <a:gd name="connsiteY158" fmla="*/ 624821 h 793865"/>
                  <a:gd name="connsiteX159" fmla="*/ 177603 w 1363109"/>
                  <a:gd name="connsiteY159" fmla="*/ 611982 h 793865"/>
                  <a:gd name="connsiteX160" fmla="*/ 164764 w 1363109"/>
                  <a:gd name="connsiteY160" fmla="*/ 599144 h 793865"/>
                  <a:gd name="connsiteX161" fmla="*/ 181883 w 1363109"/>
                  <a:gd name="connsiteY161" fmla="*/ 582025 h 793865"/>
                  <a:gd name="connsiteX162" fmla="*/ 175463 w 1363109"/>
                  <a:gd name="connsiteY162" fmla="*/ 556348 h 793865"/>
                  <a:gd name="connsiteX163" fmla="*/ 151926 w 1363109"/>
                  <a:gd name="connsiteY163" fmla="*/ 541369 h 793865"/>
                  <a:gd name="connsiteX164" fmla="*/ 136947 w 1363109"/>
                  <a:gd name="connsiteY164" fmla="*/ 543509 h 793865"/>
                  <a:gd name="connsiteX165" fmla="*/ 115549 w 1363109"/>
                  <a:gd name="connsiteY165" fmla="*/ 526390 h 793865"/>
                  <a:gd name="connsiteX166" fmla="*/ 111269 w 1363109"/>
                  <a:gd name="connsiteY166" fmla="*/ 534950 h 793865"/>
                  <a:gd name="connsiteX167" fmla="*/ 94151 w 1363109"/>
                  <a:gd name="connsiteY167" fmla="*/ 524251 h 793865"/>
                  <a:gd name="connsiteX168" fmla="*/ 89871 w 1363109"/>
                  <a:gd name="connsiteY168" fmla="*/ 509272 h 793865"/>
                  <a:gd name="connsiteX169" fmla="*/ 98431 w 1363109"/>
                  <a:gd name="connsiteY169" fmla="*/ 498573 h 793865"/>
                  <a:gd name="connsiteX170" fmla="*/ 92011 w 1363109"/>
                  <a:gd name="connsiteY170" fmla="*/ 479315 h 793865"/>
                  <a:gd name="connsiteX171" fmla="*/ 96291 w 1363109"/>
                  <a:gd name="connsiteY171" fmla="*/ 462197 h 793865"/>
                  <a:gd name="connsiteX172" fmla="*/ 104850 w 1363109"/>
                  <a:gd name="connsiteY172" fmla="*/ 466476 h 793865"/>
                  <a:gd name="connsiteX173" fmla="*/ 115549 w 1363109"/>
                  <a:gd name="connsiteY173" fmla="*/ 494294 h 793865"/>
                  <a:gd name="connsiteX174" fmla="*/ 126248 w 1363109"/>
                  <a:gd name="connsiteY174" fmla="*/ 494294 h 793865"/>
                  <a:gd name="connsiteX175" fmla="*/ 134807 w 1363109"/>
                  <a:gd name="connsiteY175" fmla="*/ 475035 h 793865"/>
                  <a:gd name="connsiteX176" fmla="*/ 149786 w 1363109"/>
                  <a:gd name="connsiteY176" fmla="*/ 464336 h 793865"/>
                  <a:gd name="connsiteX177" fmla="*/ 134807 w 1363109"/>
                  <a:gd name="connsiteY177" fmla="*/ 462197 h 793865"/>
                  <a:gd name="connsiteX178" fmla="*/ 126248 w 1363109"/>
                  <a:gd name="connsiteY178" fmla="*/ 455777 h 793865"/>
                  <a:gd name="connsiteX179" fmla="*/ 151926 w 1363109"/>
                  <a:gd name="connsiteY179" fmla="*/ 438659 h 793865"/>
                  <a:gd name="connsiteX180" fmla="*/ 164764 w 1363109"/>
                  <a:gd name="connsiteY180" fmla="*/ 425820 h 793865"/>
                  <a:gd name="connsiteX181" fmla="*/ 162625 w 1363109"/>
                  <a:gd name="connsiteY181" fmla="*/ 415121 h 793865"/>
                  <a:gd name="connsiteX182" fmla="*/ 143366 w 1363109"/>
                  <a:gd name="connsiteY182" fmla="*/ 427960 h 793865"/>
                  <a:gd name="connsiteX183" fmla="*/ 136947 w 1363109"/>
                  <a:gd name="connsiteY183" fmla="*/ 423680 h 793865"/>
                  <a:gd name="connsiteX184" fmla="*/ 139087 w 1363109"/>
                  <a:gd name="connsiteY184" fmla="*/ 415121 h 793865"/>
                  <a:gd name="connsiteX185" fmla="*/ 139087 w 1363109"/>
                  <a:gd name="connsiteY185" fmla="*/ 402282 h 793865"/>
                  <a:gd name="connsiteX186" fmla="*/ 128388 w 1363109"/>
                  <a:gd name="connsiteY186" fmla="*/ 385164 h 793865"/>
                  <a:gd name="connsiteX187" fmla="*/ 124108 w 1363109"/>
                  <a:gd name="connsiteY187" fmla="*/ 370185 h 793865"/>
                  <a:gd name="connsiteX188" fmla="*/ 149786 w 1363109"/>
                  <a:gd name="connsiteY188" fmla="*/ 346647 h 793865"/>
                  <a:gd name="connsiteX189" fmla="*/ 124108 w 1363109"/>
                  <a:gd name="connsiteY189" fmla="*/ 346647 h 793865"/>
                  <a:gd name="connsiteX190" fmla="*/ 102710 w 1363109"/>
                  <a:gd name="connsiteY190" fmla="*/ 350927 h 793865"/>
                  <a:gd name="connsiteX191" fmla="*/ 94151 w 1363109"/>
                  <a:gd name="connsiteY191" fmla="*/ 348787 h 793865"/>
                  <a:gd name="connsiteX192" fmla="*/ 66334 w 1363109"/>
                  <a:gd name="connsiteY192" fmla="*/ 357346 h 793865"/>
                  <a:gd name="connsiteX193" fmla="*/ 59914 w 1363109"/>
                  <a:gd name="connsiteY193" fmla="*/ 344508 h 793865"/>
                  <a:gd name="connsiteX194" fmla="*/ 66334 w 1363109"/>
                  <a:gd name="connsiteY194" fmla="*/ 335948 h 793865"/>
                  <a:gd name="connsiteX195" fmla="*/ 66334 w 1363109"/>
                  <a:gd name="connsiteY195" fmla="*/ 314551 h 793865"/>
                  <a:gd name="connsiteX196" fmla="*/ 57775 w 1363109"/>
                  <a:gd name="connsiteY196" fmla="*/ 301712 h 793865"/>
                  <a:gd name="connsiteX197" fmla="*/ 66334 w 1363109"/>
                  <a:gd name="connsiteY197" fmla="*/ 282454 h 793865"/>
                  <a:gd name="connsiteX198" fmla="*/ 72753 w 1363109"/>
                  <a:gd name="connsiteY198" fmla="*/ 263195 h 793865"/>
                  <a:gd name="connsiteX199" fmla="*/ 119829 w 1363109"/>
                  <a:gd name="connsiteY199" fmla="*/ 226819 h 793865"/>
                  <a:gd name="connsiteX200" fmla="*/ 145506 w 1363109"/>
                  <a:gd name="connsiteY200" fmla="*/ 226819 h 793865"/>
                  <a:gd name="connsiteX201" fmla="*/ 171184 w 1363109"/>
                  <a:gd name="connsiteY201" fmla="*/ 246077 h 793865"/>
                  <a:gd name="connsiteX202" fmla="*/ 188302 w 1363109"/>
                  <a:gd name="connsiteY202" fmla="*/ 246077 h 793865"/>
                  <a:gd name="connsiteX203" fmla="*/ 207560 w 1363109"/>
                  <a:gd name="connsiteY203" fmla="*/ 224679 h 793865"/>
                  <a:gd name="connsiteX204" fmla="*/ 220399 w 1363109"/>
                  <a:gd name="connsiteY204" fmla="*/ 224679 h 793865"/>
                  <a:gd name="connsiteX205" fmla="*/ 233238 w 1363109"/>
                  <a:gd name="connsiteY205" fmla="*/ 241797 h 793865"/>
                  <a:gd name="connsiteX206" fmla="*/ 258915 w 1363109"/>
                  <a:gd name="connsiteY206" fmla="*/ 231098 h 793865"/>
                  <a:gd name="connsiteX207" fmla="*/ 280313 w 1363109"/>
                  <a:gd name="connsiteY207" fmla="*/ 241797 h 793865"/>
                  <a:gd name="connsiteX208" fmla="*/ 329529 w 1363109"/>
                  <a:gd name="connsiteY208" fmla="*/ 241797 h 793865"/>
                  <a:gd name="connsiteX209" fmla="*/ 344507 w 1363109"/>
                  <a:gd name="connsiteY209" fmla="*/ 235378 h 793865"/>
                  <a:gd name="connsiteX210" fmla="*/ 335948 w 1363109"/>
                  <a:gd name="connsiteY210" fmla="*/ 222539 h 793865"/>
                  <a:gd name="connsiteX211" fmla="*/ 316690 w 1363109"/>
                  <a:gd name="connsiteY211" fmla="*/ 228959 h 793865"/>
                  <a:gd name="connsiteX212" fmla="*/ 310271 w 1363109"/>
                  <a:gd name="connsiteY212" fmla="*/ 218260 h 793865"/>
                  <a:gd name="connsiteX213" fmla="*/ 323109 w 1363109"/>
                  <a:gd name="connsiteY213" fmla="*/ 201141 h 793865"/>
                  <a:gd name="connsiteX214" fmla="*/ 359486 w 1363109"/>
                  <a:gd name="connsiteY214" fmla="*/ 190442 h 793865"/>
                  <a:gd name="connsiteX215" fmla="*/ 402282 w 1363109"/>
                  <a:gd name="connsiteY215" fmla="*/ 190442 h 793865"/>
                  <a:gd name="connsiteX216" fmla="*/ 406561 w 1363109"/>
                  <a:gd name="connsiteY216" fmla="*/ 179743 h 793865"/>
                  <a:gd name="connsiteX217" fmla="*/ 380884 w 1363109"/>
                  <a:gd name="connsiteY217" fmla="*/ 175464 h 793865"/>
                  <a:gd name="connsiteX218" fmla="*/ 350927 w 1363109"/>
                  <a:gd name="connsiteY218" fmla="*/ 175464 h 793865"/>
                  <a:gd name="connsiteX219" fmla="*/ 331669 w 1363109"/>
                  <a:gd name="connsiteY219" fmla="*/ 143367 h 793865"/>
                  <a:gd name="connsiteX220" fmla="*/ 335948 w 1363109"/>
                  <a:gd name="connsiteY220" fmla="*/ 128388 h 793865"/>
                  <a:gd name="connsiteX221" fmla="*/ 361626 w 1363109"/>
                  <a:gd name="connsiteY221" fmla="*/ 121969 h 793865"/>
                  <a:gd name="connsiteX222" fmla="*/ 376604 w 1363109"/>
                  <a:gd name="connsiteY222" fmla="*/ 128388 h 793865"/>
                  <a:gd name="connsiteX223" fmla="*/ 408701 w 1363109"/>
                  <a:gd name="connsiteY223" fmla="*/ 119829 h 793865"/>
                  <a:gd name="connsiteX224" fmla="*/ 432239 w 1363109"/>
                  <a:gd name="connsiteY224" fmla="*/ 124109 h 793865"/>
                  <a:gd name="connsiteX225" fmla="*/ 445078 w 1363109"/>
                  <a:gd name="connsiteY225" fmla="*/ 115549 h 793865"/>
                  <a:gd name="connsiteX226" fmla="*/ 462196 w 1363109"/>
                  <a:gd name="connsiteY226" fmla="*/ 115549 h 793865"/>
                  <a:gd name="connsiteX227" fmla="*/ 517831 w 1363109"/>
                  <a:gd name="connsiteY227" fmla="*/ 136947 h 793865"/>
                  <a:gd name="connsiteX228" fmla="*/ 554207 w 1363109"/>
                  <a:gd name="connsiteY228" fmla="*/ 134808 h 793865"/>
                  <a:gd name="connsiteX229" fmla="*/ 552068 w 1363109"/>
                  <a:gd name="connsiteY229" fmla="*/ 124109 h 793865"/>
                  <a:gd name="connsiteX230" fmla="*/ 560627 w 1363109"/>
                  <a:gd name="connsiteY230" fmla="*/ 117689 h 793865"/>
                  <a:gd name="connsiteX231" fmla="*/ 571326 w 1363109"/>
                  <a:gd name="connsiteY231" fmla="*/ 92012 h 793865"/>
                  <a:gd name="connsiteX232" fmla="*/ 579885 w 1363109"/>
                  <a:gd name="connsiteY232" fmla="*/ 85592 h 793865"/>
                  <a:gd name="connsiteX233" fmla="*/ 597003 w 1363109"/>
                  <a:gd name="connsiteY233" fmla="*/ 66334 h 793865"/>
                  <a:gd name="connsiteX234" fmla="*/ 616262 w 1363109"/>
                  <a:gd name="connsiteY234" fmla="*/ 62054 h 793865"/>
                  <a:gd name="connsiteX235" fmla="*/ 626961 w 1363109"/>
                  <a:gd name="connsiteY235" fmla="*/ 47076 h 793865"/>
                  <a:gd name="connsiteX236" fmla="*/ 665477 w 1363109"/>
                  <a:gd name="connsiteY236" fmla="*/ 40656 h 793865"/>
                  <a:gd name="connsiteX237" fmla="*/ 686875 w 1363109"/>
                  <a:gd name="connsiteY237" fmla="*/ 38517 h 793865"/>
                  <a:gd name="connsiteX238" fmla="*/ 736090 w 1363109"/>
                  <a:gd name="connsiteY238" fmla="*/ 17119 h 793865"/>
                  <a:gd name="connsiteX239" fmla="*/ 761768 w 1363109"/>
                  <a:gd name="connsiteY239" fmla="*/ 10699 h 793865"/>
                  <a:gd name="connsiteX240" fmla="*/ 813123 w 1363109"/>
                  <a:gd name="connsiteY240" fmla="*/ 12839 h 793865"/>
                  <a:gd name="connsiteX241" fmla="*/ 834521 w 1363109"/>
                  <a:gd name="connsiteY241" fmla="*/ 6420 h 793865"/>
                  <a:gd name="connsiteX242" fmla="*/ 849500 w 1363109"/>
                  <a:gd name="connsiteY242" fmla="*/ 12839 h 793865"/>
                  <a:gd name="connsiteX243" fmla="*/ 883736 w 1363109"/>
                  <a:gd name="connsiteY243" fmla="*/ 12839 h 793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1363109" h="793865">
                    <a:moveTo>
                      <a:pt x="239657" y="718972"/>
                    </a:moveTo>
                    <a:lnTo>
                      <a:pt x="248216" y="718972"/>
                    </a:lnTo>
                    <a:lnTo>
                      <a:pt x="250356" y="727531"/>
                    </a:lnTo>
                    <a:lnTo>
                      <a:pt x="241797" y="729671"/>
                    </a:lnTo>
                    <a:lnTo>
                      <a:pt x="233238" y="727531"/>
                    </a:lnTo>
                    <a:close/>
                    <a:moveTo>
                      <a:pt x="29957" y="241797"/>
                    </a:moveTo>
                    <a:lnTo>
                      <a:pt x="40656" y="248217"/>
                    </a:lnTo>
                    <a:lnTo>
                      <a:pt x="38516" y="258916"/>
                    </a:lnTo>
                    <a:lnTo>
                      <a:pt x="17118" y="265335"/>
                    </a:lnTo>
                    <a:lnTo>
                      <a:pt x="0" y="258916"/>
                    </a:lnTo>
                    <a:lnTo>
                      <a:pt x="4280" y="250357"/>
                    </a:lnTo>
                    <a:lnTo>
                      <a:pt x="19258" y="250357"/>
                    </a:lnTo>
                    <a:close/>
                    <a:moveTo>
                      <a:pt x="124108" y="8559"/>
                    </a:moveTo>
                    <a:lnTo>
                      <a:pt x="154065" y="8559"/>
                    </a:lnTo>
                    <a:lnTo>
                      <a:pt x="181883" y="32097"/>
                    </a:lnTo>
                    <a:lnTo>
                      <a:pt x="196861" y="19258"/>
                    </a:lnTo>
                    <a:lnTo>
                      <a:pt x="220399" y="25678"/>
                    </a:lnTo>
                    <a:lnTo>
                      <a:pt x="222539" y="64194"/>
                    </a:lnTo>
                    <a:lnTo>
                      <a:pt x="254636" y="92012"/>
                    </a:lnTo>
                    <a:lnTo>
                      <a:pt x="278174" y="94151"/>
                    </a:lnTo>
                    <a:lnTo>
                      <a:pt x="301711" y="119829"/>
                    </a:lnTo>
                    <a:lnTo>
                      <a:pt x="323109" y="132668"/>
                    </a:lnTo>
                    <a:lnTo>
                      <a:pt x="323109" y="145506"/>
                    </a:lnTo>
                    <a:lnTo>
                      <a:pt x="303851" y="164765"/>
                    </a:lnTo>
                    <a:lnTo>
                      <a:pt x="278174" y="162625"/>
                    </a:lnTo>
                    <a:lnTo>
                      <a:pt x="263195" y="154066"/>
                    </a:lnTo>
                    <a:lnTo>
                      <a:pt x="239657" y="154066"/>
                    </a:lnTo>
                    <a:lnTo>
                      <a:pt x="231098" y="162625"/>
                    </a:lnTo>
                    <a:lnTo>
                      <a:pt x="194722" y="162625"/>
                    </a:lnTo>
                    <a:lnTo>
                      <a:pt x="173324" y="171184"/>
                    </a:lnTo>
                    <a:lnTo>
                      <a:pt x="162625" y="199001"/>
                    </a:lnTo>
                    <a:lnTo>
                      <a:pt x="106990" y="226819"/>
                    </a:lnTo>
                    <a:lnTo>
                      <a:pt x="64194" y="263195"/>
                    </a:lnTo>
                    <a:lnTo>
                      <a:pt x="62054" y="248217"/>
                    </a:lnTo>
                    <a:lnTo>
                      <a:pt x="72753" y="218260"/>
                    </a:lnTo>
                    <a:lnTo>
                      <a:pt x="85592" y="218260"/>
                    </a:lnTo>
                    <a:lnTo>
                      <a:pt x="106990" y="205421"/>
                    </a:lnTo>
                    <a:lnTo>
                      <a:pt x="87732" y="207561"/>
                    </a:lnTo>
                    <a:lnTo>
                      <a:pt x="74893" y="203281"/>
                    </a:lnTo>
                    <a:lnTo>
                      <a:pt x="62054" y="205421"/>
                    </a:lnTo>
                    <a:lnTo>
                      <a:pt x="44936" y="194722"/>
                    </a:lnTo>
                    <a:lnTo>
                      <a:pt x="32097" y="175464"/>
                    </a:lnTo>
                    <a:lnTo>
                      <a:pt x="55635" y="169044"/>
                    </a:lnTo>
                    <a:lnTo>
                      <a:pt x="68474" y="145506"/>
                    </a:lnTo>
                    <a:lnTo>
                      <a:pt x="64194" y="121969"/>
                    </a:lnTo>
                    <a:lnTo>
                      <a:pt x="92011" y="104850"/>
                    </a:lnTo>
                    <a:lnTo>
                      <a:pt x="94151" y="79173"/>
                    </a:lnTo>
                    <a:lnTo>
                      <a:pt x="72753" y="70614"/>
                    </a:lnTo>
                    <a:lnTo>
                      <a:pt x="77033" y="42796"/>
                    </a:lnTo>
                    <a:lnTo>
                      <a:pt x="94151" y="23538"/>
                    </a:lnTo>
                    <a:lnTo>
                      <a:pt x="111269" y="21398"/>
                    </a:lnTo>
                    <a:close/>
                    <a:moveTo>
                      <a:pt x="909414" y="0"/>
                    </a:moveTo>
                    <a:lnTo>
                      <a:pt x="915833" y="2140"/>
                    </a:lnTo>
                    <a:lnTo>
                      <a:pt x="920113" y="23538"/>
                    </a:lnTo>
                    <a:lnTo>
                      <a:pt x="958629" y="57775"/>
                    </a:lnTo>
                    <a:lnTo>
                      <a:pt x="967188" y="51355"/>
                    </a:lnTo>
                    <a:lnTo>
                      <a:pt x="975748" y="55635"/>
                    </a:lnTo>
                    <a:lnTo>
                      <a:pt x="1001425" y="29957"/>
                    </a:lnTo>
                    <a:lnTo>
                      <a:pt x="1014264" y="27818"/>
                    </a:lnTo>
                    <a:lnTo>
                      <a:pt x="1031382" y="42796"/>
                    </a:lnTo>
                    <a:lnTo>
                      <a:pt x="1035662" y="68474"/>
                    </a:lnTo>
                    <a:lnTo>
                      <a:pt x="1054920" y="94151"/>
                    </a:lnTo>
                    <a:lnTo>
                      <a:pt x="1072039" y="98431"/>
                    </a:lnTo>
                    <a:lnTo>
                      <a:pt x="1080598" y="85592"/>
                    </a:lnTo>
                    <a:lnTo>
                      <a:pt x="1091297" y="85592"/>
                    </a:lnTo>
                    <a:lnTo>
                      <a:pt x="1127673" y="111270"/>
                    </a:lnTo>
                    <a:lnTo>
                      <a:pt x="1149071" y="113410"/>
                    </a:lnTo>
                    <a:lnTo>
                      <a:pt x="1189727" y="132668"/>
                    </a:lnTo>
                    <a:lnTo>
                      <a:pt x="1202566" y="124109"/>
                    </a:lnTo>
                    <a:lnTo>
                      <a:pt x="1226104" y="141227"/>
                    </a:lnTo>
                    <a:lnTo>
                      <a:pt x="1262480" y="147646"/>
                    </a:lnTo>
                    <a:lnTo>
                      <a:pt x="1307416" y="128388"/>
                    </a:lnTo>
                    <a:lnTo>
                      <a:pt x="1345933" y="126248"/>
                    </a:lnTo>
                    <a:lnTo>
                      <a:pt x="1363109" y="121095"/>
                    </a:lnTo>
                    <a:lnTo>
                      <a:pt x="1363109" y="678374"/>
                    </a:lnTo>
                    <a:lnTo>
                      <a:pt x="1360911" y="676176"/>
                    </a:lnTo>
                    <a:lnTo>
                      <a:pt x="1341653" y="671897"/>
                    </a:lnTo>
                    <a:lnTo>
                      <a:pt x="1288158" y="676176"/>
                    </a:lnTo>
                    <a:lnTo>
                      <a:pt x="1273179" y="684736"/>
                    </a:lnTo>
                    <a:lnTo>
                      <a:pt x="1260341" y="686875"/>
                    </a:lnTo>
                    <a:lnTo>
                      <a:pt x="1208985" y="706134"/>
                    </a:lnTo>
                    <a:lnTo>
                      <a:pt x="1191867" y="701854"/>
                    </a:lnTo>
                    <a:lnTo>
                      <a:pt x="1161910" y="693295"/>
                    </a:lnTo>
                    <a:lnTo>
                      <a:pt x="1155491" y="710413"/>
                    </a:lnTo>
                    <a:lnTo>
                      <a:pt x="1155491" y="748929"/>
                    </a:lnTo>
                    <a:lnTo>
                      <a:pt x="1142652" y="757489"/>
                    </a:lnTo>
                    <a:lnTo>
                      <a:pt x="1144792" y="781026"/>
                    </a:lnTo>
                    <a:lnTo>
                      <a:pt x="1123394" y="789586"/>
                    </a:lnTo>
                    <a:lnTo>
                      <a:pt x="1101996" y="793865"/>
                    </a:lnTo>
                    <a:lnTo>
                      <a:pt x="1080598" y="789586"/>
                    </a:lnTo>
                    <a:lnTo>
                      <a:pt x="1084877" y="774607"/>
                    </a:lnTo>
                    <a:lnTo>
                      <a:pt x="1065619" y="753209"/>
                    </a:lnTo>
                    <a:lnTo>
                      <a:pt x="1065619" y="742510"/>
                    </a:lnTo>
                    <a:lnTo>
                      <a:pt x="1087017" y="725392"/>
                    </a:lnTo>
                    <a:lnTo>
                      <a:pt x="1101996" y="699714"/>
                    </a:lnTo>
                    <a:lnTo>
                      <a:pt x="1099856" y="684736"/>
                    </a:lnTo>
                    <a:lnTo>
                      <a:pt x="1082737" y="678316"/>
                    </a:lnTo>
                    <a:lnTo>
                      <a:pt x="1059200" y="695435"/>
                    </a:lnTo>
                    <a:lnTo>
                      <a:pt x="1057060" y="703994"/>
                    </a:lnTo>
                    <a:lnTo>
                      <a:pt x="1024963" y="710413"/>
                    </a:lnTo>
                    <a:lnTo>
                      <a:pt x="999285" y="697574"/>
                    </a:lnTo>
                    <a:lnTo>
                      <a:pt x="956489" y="682596"/>
                    </a:lnTo>
                    <a:lnTo>
                      <a:pt x="945790" y="684736"/>
                    </a:lnTo>
                    <a:lnTo>
                      <a:pt x="900855" y="736091"/>
                    </a:lnTo>
                    <a:lnTo>
                      <a:pt x="896575" y="753209"/>
                    </a:lnTo>
                    <a:lnTo>
                      <a:pt x="883736" y="761768"/>
                    </a:lnTo>
                    <a:lnTo>
                      <a:pt x="879457" y="757489"/>
                    </a:lnTo>
                    <a:lnTo>
                      <a:pt x="870897" y="757489"/>
                    </a:lnTo>
                    <a:lnTo>
                      <a:pt x="843080" y="770327"/>
                    </a:lnTo>
                    <a:lnTo>
                      <a:pt x="746789" y="783166"/>
                    </a:lnTo>
                    <a:lnTo>
                      <a:pt x="718972" y="763908"/>
                    </a:lnTo>
                    <a:lnTo>
                      <a:pt x="684735" y="718972"/>
                    </a:lnTo>
                    <a:lnTo>
                      <a:pt x="665477" y="718972"/>
                    </a:lnTo>
                    <a:lnTo>
                      <a:pt x="614122" y="693295"/>
                    </a:lnTo>
                    <a:lnTo>
                      <a:pt x="575605" y="691155"/>
                    </a:lnTo>
                    <a:lnTo>
                      <a:pt x="530670" y="695435"/>
                    </a:lnTo>
                    <a:lnTo>
                      <a:pt x="534949" y="718972"/>
                    </a:lnTo>
                    <a:lnTo>
                      <a:pt x="530670" y="731811"/>
                    </a:lnTo>
                    <a:lnTo>
                      <a:pt x="532810" y="757489"/>
                    </a:lnTo>
                    <a:lnTo>
                      <a:pt x="519971" y="763908"/>
                    </a:lnTo>
                    <a:lnTo>
                      <a:pt x="500713" y="755349"/>
                    </a:lnTo>
                    <a:lnTo>
                      <a:pt x="487874" y="766048"/>
                    </a:lnTo>
                    <a:lnTo>
                      <a:pt x="466476" y="766048"/>
                    </a:lnTo>
                    <a:lnTo>
                      <a:pt x="453637" y="774607"/>
                    </a:lnTo>
                    <a:lnTo>
                      <a:pt x="427959" y="778887"/>
                    </a:lnTo>
                    <a:lnTo>
                      <a:pt x="404422" y="770327"/>
                    </a:lnTo>
                    <a:lnTo>
                      <a:pt x="395863" y="774607"/>
                    </a:lnTo>
                    <a:lnTo>
                      <a:pt x="374465" y="755349"/>
                    </a:lnTo>
                    <a:lnTo>
                      <a:pt x="372325" y="740370"/>
                    </a:lnTo>
                    <a:lnTo>
                      <a:pt x="363766" y="725392"/>
                    </a:lnTo>
                    <a:lnTo>
                      <a:pt x="372325" y="721112"/>
                    </a:lnTo>
                    <a:lnTo>
                      <a:pt x="374465" y="710413"/>
                    </a:lnTo>
                    <a:lnTo>
                      <a:pt x="359486" y="708273"/>
                    </a:lnTo>
                    <a:lnTo>
                      <a:pt x="350927" y="721112"/>
                    </a:lnTo>
                    <a:lnTo>
                      <a:pt x="331669" y="708273"/>
                    </a:lnTo>
                    <a:lnTo>
                      <a:pt x="318830" y="708273"/>
                    </a:lnTo>
                    <a:lnTo>
                      <a:pt x="308131" y="695435"/>
                    </a:lnTo>
                    <a:lnTo>
                      <a:pt x="293152" y="695435"/>
                    </a:lnTo>
                    <a:lnTo>
                      <a:pt x="278174" y="712553"/>
                    </a:lnTo>
                    <a:lnTo>
                      <a:pt x="265335" y="727531"/>
                    </a:lnTo>
                    <a:lnTo>
                      <a:pt x="258915" y="721112"/>
                    </a:lnTo>
                    <a:lnTo>
                      <a:pt x="258915" y="706134"/>
                    </a:lnTo>
                    <a:lnTo>
                      <a:pt x="248216" y="712553"/>
                    </a:lnTo>
                    <a:lnTo>
                      <a:pt x="224679" y="712553"/>
                    </a:lnTo>
                    <a:lnTo>
                      <a:pt x="207560" y="718972"/>
                    </a:lnTo>
                    <a:lnTo>
                      <a:pt x="194722" y="714693"/>
                    </a:lnTo>
                    <a:lnTo>
                      <a:pt x="203281" y="701854"/>
                    </a:lnTo>
                    <a:lnTo>
                      <a:pt x="237517" y="703994"/>
                    </a:lnTo>
                    <a:lnTo>
                      <a:pt x="261055" y="693295"/>
                    </a:lnTo>
                    <a:lnTo>
                      <a:pt x="271754" y="682596"/>
                    </a:lnTo>
                    <a:lnTo>
                      <a:pt x="276034" y="674037"/>
                    </a:lnTo>
                    <a:lnTo>
                      <a:pt x="231098" y="674037"/>
                    </a:lnTo>
                    <a:lnTo>
                      <a:pt x="199001" y="682596"/>
                    </a:lnTo>
                    <a:lnTo>
                      <a:pt x="186162" y="676176"/>
                    </a:lnTo>
                    <a:lnTo>
                      <a:pt x="190442" y="663338"/>
                    </a:lnTo>
                    <a:lnTo>
                      <a:pt x="207560" y="667617"/>
                    </a:lnTo>
                    <a:lnTo>
                      <a:pt x="216120" y="650499"/>
                    </a:lnTo>
                    <a:lnTo>
                      <a:pt x="190442" y="624821"/>
                    </a:lnTo>
                    <a:lnTo>
                      <a:pt x="177603" y="624821"/>
                    </a:lnTo>
                    <a:lnTo>
                      <a:pt x="177603" y="611982"/>
                    </a:lnTo>
                    <a:lnTo>
                      <a:pt x="164764" y="599144"/>
                    </a:lnTo>
                    <a:lnTo>
                      <a:pt x="181883" y="582025"/>
                    </a:lnTo>
                    <a:lnTo>
                      <a:pt x="175463" y="556348"/>
                    </a:lnTo>
                    <a:lnTo>
                      <a:pt x="151926" y="541369"/>
                    </a:lnTo>
                    <a:lnTo>
                      <a:pt x="136947" y="543509"/>
                    </a:lnTo>
                    <a:lnTo>
                      <a:pt x="115549" y="526390"/>
                    </a:lnTo>
                    <a:lnTo>
                      <a:pt x="111269" y="534950"/>
                    </a:lnTo>
                    <a:lnTo>
                      <a:pt x="94151" y="524251"/>
                    </a:lnTo>
                    <a:lnTo>
                      <a:pt x="89871" y="509272"/>
                    </a:lnTo>
                    <a:lnTo>
                      <a:pt x="98431" y="498573"/>
                    </a:lnTo>
                    <a:lnTo>
                      <a:pt x="92011" y="479315"/>
                    </a:lnTo>
                    <a:lnTo>
                      <a:pt x="96291" y="462197"/>
                    </a:lnTo>
                    <a:lnTo>
                      <a:pt x="104850" y="466476"/>
                    </a:lnTo>
                    <a:lnTo>
                      <a:pt x="115549" y="494294"/>
                    </a:lnTo>
                    <a:lnTo>
                      <a:pt x="126248" y="494294"/>
                    </a:lnTo>
                    <a:lnTo>
                      <a:pt x="134807" y="475035"/>
                    </a:lnTo>
                    <a:lnTo>
                      <a:pt x="149786" y="464336"/>
                    </a:lnTo>
                    <a:lnTo>
                      <a:pt x="134807" y="462197"/>
                    </a:lnTo>
                    <a:lnTo>
                      <a:pt x="126248" y="455777"/>
                    </a:lnTo>
                    <a:lnTo>
                      <a:pt x="151926" y="438659"/>
                    </a:lnTo>
                    <a:lnTo>
                      <a:pt x="164764" y="425820"/>
                    </a:lnTo>
                    <a:lnTo>
                      <a:pt x="162625" y="415121"/>
                    </a:lnTo>
                    <a:lnTo>
                      <a:pt x="143366" y="427960"/>
                    </a:lnTo>
                    <a:lnTo>
                      <a:pt x="136947" y="423680"/>
                    </a:lnTo>
                    <a:lnTo>
                      <a:pt x="139087" y="415121"/>
                    </a:lnTo>
                    <a:lnTo>
                      <a:pt x="139087" y="402282"/>
                    </a:lnTo>
                    <a:lnTo>
                      <a:pt x="128388" y="385164"/>
                    </a:lnTo>
                    <a:lnTo>
                      <a:pt x="124108" y="370185"/>
                    </a:lnTo>
                    <a:lnTo>
                      <a:pt x="149786" y="346647"/>
                    </a:lnTo>
                    <a:lnTo>
                      <a:pt x="124108" y="346647"/>
                    </a:lnTo>
                    <a:lnTo>
                      <a:pt x="102710" y="350927"/>
                    </a:lnTo>
                    <a:lnTo>
                      <a:pt x="94151" y="348787"/>
                    </a:lnTo>
                    <a:lnTo>
                      <a:pt x="66334" y="357346"/>
                    </a:lnTo>
                    <a:lnTo>
                      <a:pt x="59914" y="344508"/>
                    </a:lnTo>
                    <a:lnTo>
                      <a:pt x="66334" y="335948"/>
                    </a:lnTo>
                    <a:lnTo>
                      <a:pt x="66334" y="314551"/>
                    </a:lnTo>
                    <a:lnTo>
                      <a:pt x="57775" y="301712"/>
                    </a:lnTo>
                    <a:lnTo>
                      <a:pt x="66334" y="282454"/>
                    </a:lnTo>
                    <a:lnTo>
                      <a:pt x="72753" y="263195"/>
                    </a:lnTo>
                    <a:lnTo>
                      <a:pt x="119829" y="226819"/>
                    </a:lnTo>
                    <a:lnTo>
                      <a:pt x="145506" y="226819"/>
                    </a:lnTo>
                    <a:lnTo>
                      <a:pt x="171184" y="246077"/>
                    </a:lnTo>
                    <a:lnTo>
                      <a:pt x="188302" y="246077"/>
                    </a:lnTo>
                    <a:lnTo>
                      <a:pt x="207560" y="224679"/>
                    </a:lnTo>
                    <a:lnTo>
                      <a:pt x="220399" y="224679"/>
                    </a:lnTo>
                    <a:lnTo>
                      <a:pt x="233238" y="241797"/>
                    </a:lnTo>
                    <a:lnTo>
                      <a:pt x="258915" y="231098"/>
                    </a:lnTo>
                    <a:lnTo>
                      <a:pt x="280313" y="241797"/>
                    </a:lnTo>
                    <a:lnTo>
                      <a:pt x="329529" y="241797"/>
                    </a:lnTo>
                    <a:lnTo>
                      <a:pt x="344507" y="235378"/>
                    </a:lnTo>
                    <a:lnTo>
                      <a:pt x="335948" y="222539"/>
                    </a:lnTo>
                    <a:lnTo>
                      <a:pt x="316690" y="228959"/>
                    </a:lnTo>
                    <a:lnTo>
                      <a:pt x="310271" y="218260"/>
                    </a:lnTo>
                    <a:lnTo>
                      <a:pt x="323109" y="201141"/>
                    </a:lnTo>
                    <a:lnTo>
                      <a:pt x="359486" y="190442"/>
                    </a:lnTo>
                    <a:lnTo>
                      <a:pt x="402282" y="190442"/>
                    </a:lnTo>
                    <a:lnTo>
                      <a:pt x="406561" y="179743"/>
                    </a:lnTo>
                    <a:lnTo>
                      <a:pt x="380884" y="175464"/>
                    </a:lnTo>
                    <a:lnTo>
                      <a:pt x="350927" y="175464"/>
                    </a:lnTo>
                    <a:lnTo>
                      <a:pt x="331669" y="143367"/>
                    </a:lnTo>
                    <a:lnTo>
                      <a:pt x="335948" y="128388"/>
                    </a:lnTo>
                    <a:lnTo>
                      <a:pt x="361626" y="121969"/>
                    </a:lnTo>
                    <a:lnTo>
                      <a:pt x="376604" y="128388"/>
                    </a:lnTo>
                    <a:lnTo>
                      <a:pt x="408701" y="119829"/>
                    </a:lnTo>
                    <a:lnTo>
                      <a:pt x="432239" y="124109"/>
                    </a:lnTo>
                    <a:lnTo>
                      <a:pt x="445078" y="115549"/>
                    </a:lnTo>
                    <a:lnTo>
                      <a:pt x="462196" y="115549"/>
                    </a:lnTo>
                    <a:lnTo>
                      <a:pt x="517831" y="136947"/>
                    </a:lnTo>
                    <a:lnTo>
                      <a:pt x="554207" y="134808"/>
                    </a:lnTo>
                    <a:lnTo>
                      <a:pt x="552068" y="124109"/>
                    </a:lnTo>
                    <a:lnTo>
                      <a:pt x="560627" y="117689"/>
                    </a:lnTo>
                    <a:lnTo>
                      <a:pt x="571326" y="92012"/>
                    </a:lnTo>
                    <a:lnTo>
                      <a:pt x="579885" y="85592"/>
                    </a:lnTo>
                    <a:lnTo>
                      <a:pt x="597003" y="66334"/>
                    </a:lnTo>
                    <a:lnTo>
                      <a:pt x="616262" y="62054"/>
                    </a:lnTo>
                    <a:lnTo>
                      <a:pt x="626961" y="47076"/>
                    </a:lnTo>
                    <a:lnTo>
                      <a:pt x="665477" y="40656"/>
                    </a:lnTo>
                    <a:lnTo>
                      <a:pt x="686875" y="38517"/>
                    </a:lnTo>
                    <a:lnTo>
                      <a:pt x="736090" y="17119"/>
                    </a:lnTo>
                    <a:lnTo>
                      <a:pt x="761768" y="10699"/>
                    </a:lnTo>
                    <a:lnTo>
                      <a:pt x="813123" y="12839"/>
                    </a:lnTo>
                    <a:lnTo>
                      <a:pt x="834521" y="6420"/>
                    </a:lnTo>
                    <a:lnTo>
                      <a:pt x="849500" y="12839"/>
                    </a:lnTo>
                    <a:lnTo>
                      <a:pt x="883736" y="12839"/>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54" name="Freeform 43">
                <a:extLst>
                  <a:ext uri="{FF2B5EF4-FFF2-40B4-BE49-F238E27FC236}">
                    <a16:creationId xmlns:a16="http://schemas.microsoft.com/office/drawing/2014/main" id="{431C0CEF-224F-70AB-009C-A089949B1AC0}"/>
                  </a:ext>
                </a:extLst>
              </p:cNvPr>
              <p:cNvSpPr/>
              <p:nvPr/>
            </p:nvSpPr>
            <p:spPr>
              <a:xfrm>
                <a:off x="11550006" y="6111953"/>
                <a:ext cx="233234" cy="134803"/>
              </a:xfrm>
              <a:custGeom>
                <a:avLst/>
                <a:gdLst>
                  <a:gd name="connsiteX0" fmla="*/ 11430 w 69214"/>
                  <a:gd name="connsiteY0" fmla="*/ 38735 h 40004"/>
                  <a:gd name="connsiteX1" fmla="*/ 4445 w 69214"/>
                  <a:gd name="connsiteY1" fmla="*/ 34290 h 40004"/>
                  <a:gd name="connsiteX2" fmla="*/ 0 w 69214"/>
                  <a:gd name="connsiteY2" fmla="*/ 28575 h 40004"/>
                  <a:gd name="connsiteX3" fmla="*/ 0 w 69214"/>
                  <a:gd name="connsiteY3" fmla="*/ 21590 h 40004"/>
                  <a:gd name="connsiteX4" fmla="*/ 3810 w 69214"/>
                  <a:gd name="connsiteY4" fmla="*/ 20320 h 40004"/>
                  <a:gd name="connsiteX5" fmla="*/ 7620 w 69214"/>
                  <a:gd name="connsiteY5" fmla="*/ 15875 h 40004"/>
                  <a:gd name="connsiteX6" fmla="*/ 13335 w 69214"/>
                  <a:gd name="connsiteY6" fmla="*/ 18415 h 40004"/>
                  <a:gd name="connsiteX7" fmla="*/ 17780 w 69214"/>
                  <a:gd name="connsiteY7" fmla="*/ 17145 h 40004"/>
                  <a:gd name="connsiteX8" fmla="*/ 19685 w 69214"/>
                  <a:gd name="connsiteY8" fmla="*/ 13335 h 40004"/>
                  <a:gd name="connsiteX9" fmla="*/ 19685 w 69214"/>
                  <a:gd name="connsiteY9" fmla="*/ 8890 h 40004"/>
                  <a:gd name="connsiteX10" fmla="*/ 26035 w 69214"/>
                  <a:gd name="connsiteY10" fmla="*/ 8890 h 40004"/>
                  <a:gd name="connsiteX11" fmla="*/ 32385 w 69214"/>
                  <a:gd name="connsiteY11" fmla="*/ 12065 h 40004"/>
                  <a:gd name="connsiteX12" fmla="*/ 40639 w 69214"/>
                  <a:gd name="connsiteY12" fmla="*/ 12065 h 40004"/>
                  <a:gd name="connsiteX13" fmla="*/ 53975 w 69214"/>
                  <a:gd name="connsiteY13" fmla="*/ 6350 h 40004"/>
                  <a:gd name="connsiteX14" fmla="*/ 64135 w 69214"/>
                  <a:gd name="connsiteY14" fmla="*/ 0 h 40004"/>
                  <a:gd name="connsiteX15" fmla="*/ 67310 w 69214"/>
                  <a:gd name="connsiteY15" fmla="*/ 0 h 40004"/>
                  <a:gd name="connsiteX16" fmla="*/ 69214 w 69214"/>
                  <a:gd name="connsiteY16" fmla="*/ 1905 h 40004"/>
                  <a:gd name="connsiteX17" fmla="*/ 66039 w 69214"/>
                  <a:gd name="connsiteY17" fmla="*/ 4445 h 40004"/>
                  <a:gd name="connsiteX18" fmla="*/ 59055 w 69214"/>
                  <a:gd name="connsiteY18" fmla="*/ 8890 h 40004"/>
                  <a:gd name="connsiteX19" fmla="*/ 52070 w 69214"/>
                  <a:gd name="connsiteY19" fmla="*/ 17145 h 40004"/>
                  <a:gd name="connsiteX20" fmla="*/ 53975 w 69214"/>
                  <a:gd name="connsiteY20" fmla="*/ 22225 h 40004"/>
                  <a:gd name="connsiteX21" fmla="*/ 53975 w 69214"/>
                  <a:gd name="connsiteY21" fmla="*/ 28575 h 40004"/>
                  <a:gd name="connsiteX22" fmla="*/ 45720 w 69214"/>
                  <a:gd name="connsiteY22" fmla="*/ 27305 h 40004"/>
                  <a:gd name="connsiteX23" fmla="*/ 40639 w 69214"/>
                  <a:gd name="connsiteY23" fmla="*/ 29845 h 40004"/>
                  <a:gd name="connsiteX24" fmla="*/ 34289 w 69214"/>
                  <a:gd name="connsiteY24" fmla="*/ 35560 h 40004"/>
                  <a:gd name="connsiteX25" fmla="*/ 27305 w 69214"/>
                  <a:gd name="connsiteY25" fmla="*/ 37465 h 40004"/>
                  <a:gd name="connsiteX26" fmla="*/ 23495 w 69214"/>
                  <a:gd name="connsiteY26" fmla="*/ 40005 h 40004"/>
                  <a:gd name="connsiteX27" fmla="*/ 19685 w 69214"/>
                  <a:gd name="connsiteY27" fmla="*/ 38100 h 4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214" h="40004">
                    <a:moveTo>
                      <a:pt x="11430" y="38735"/>
                    </a:moveTo>
                    <a:lnTo>
                      <a:pt x="4445" y="34290"/>
                    </a:lnTo>
                    <a:lnTo>
                      <a:pt x="0" y="28575"/>
                    </a:lnTo>
                    <a:lnTo>
                      <a:pt x="0" y="21590"/>
                    </a:lnTo>
                    <a:lnTo>
                      <a:pt x="3810" y="20320"/>
                    </a:lnTo>
                    <a:lnTo>
                      <a:pt x="7620" y="15875"/>
                    </a:lnTo>
                    <a:lnTo>
                      <a:pt x="13335" y="18415"/>
                    </a:lnTo>
                    <a:lnTo>
                      <a:pt x="17780" y="17145"/>
                    </a:lnTo>
                    <a:lnTo>
                      <a:pt x="19685" y="13335"/>
                    </a:lnTo>
                    <a:lnTo>
                      <a:pt x="19685" y="8890"/>
                    </a:lnTo>
                    <a:lnTo>
                      <a:pt x="26035" y="8890"/>
                    </a:lnTo>
                    <a:lnTo>
                      <a:pt x="32385" y="12065"/>
                    </a:lnTo>
                    <a:lnTo>
                      <a:pt x="40639" y="12065"/>
                    </a:lnTo>
                    <a:lnTo>
                      <a:pt x="53975" y="6350"/>
                    </a:lnTo>
                    <a:lnTo>
                      <a:pt x="64135" y="0"/>
                    </a:lnTo>
                    <a:lnTo>
                      <a:pt x="67310" y="0"/>
                    </a:lnTo>
                    <a:lnTo>
                      <a:pt x="69214" y="1905"/>
                    </a:lnTo>
                    <a:lnTo>
                      <a:pt x="66039" y="4445"/>
                    </a:lnTo>
                    <a:lnTo>
                      <a:pt x="59055" y="8890"/>
                    </a:lnTo>
                    <a:lnTo>
                      <a:pt x="52070" y="17145"/>
                    </a:lnTo>
                    <a:lnTo>
                      <a:pt x="53975" y="22225"/>
                    </a:lnTo>
                    <a:lnTo>
                      <a:pt x="53975" y="28575"/>
                    </a:lnTo>
                    <a:lnTo>
                      <a:pt x="45720" y="27305"/>
                    </a:lnTo>
                    <a:lnTo>
                      <a:pt x="40639" y="29845"/>
                    </a:lnTo>
                    <a:lnTo>
                      <a:pt x="34289" y="35560"/>
                    </a:lnTo>
                    <a:lnTo>
                      <a:pt x="27305" y="37465"/>
                    </a:lnTo>
                    <a:lnTo>
                      <a:pt x="23495" y="40005"/>
                    </a:lnTo>
                    <a:lnTo>
                      <a:pt x="19685" y="3810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55" name="Freeform 44">
                <a:extLst>
                  <a:ext uri="{FF2B5EF4-FFF2-40B4-BE49-F238E27FC236}">
                    <a16:creationId xmlns:a16="http://schemas.microsoft.com/office/drawing/2014/main" id="{1E3BFBE3-5777-D392-6ADB-1E187491D21D}"/>
                  </a:ext>
                </a:extLst>
              </p:cNvPr>
              <p:cNvSpPr/>
              <p:nvPr/>
            </p:nvSpPr>
            <p:spPr>
              <a:xfrm>
                <a:off x="11896652" y="5951466"/>
                <a:ext cx="295348" cy="549927"/>
              </a:xfrm>
              <a:custGeom>
                <a:avLst/>
                <a:gdLst>
                  <a:gd name="connsiteX0" fmla="*/ 276034 w 295348"/>
                  <a:gd name="connsiteY0" fmla="*/ 0 h 549927"/>
                  <a:gd name="connsiteX1" fmla="*/ 295292 w 295348"/>
                  <a:gd name="connsiteY1" fmla="*/ 6419 h 549927"/>
                  <a:gd name="connsiteX2" fmla="*/ 295348 w 295348"/>
                  <a:gd name="connsiteY2" fmla="*/ 6463 h 549927"/>
                  <a:gd name="connsiteX3" fmla="*/ 295348 w 295348"/>
                  <a:gd name="connsiteY3" fmla="*/ 450624 h 549927"/>
                  <a:gd name="connsiteX4" fmla="*/ 134807 w 295348"/>
                  <a:gd name="connsiteY4" fmla="*/ 549927 h 549927"/>
                  <a:gd name="connsiteX5" fmla="*/ 121969 w 295348"/>
                  <a:gd name="connsiteY5" fmla="*/ 541368 h 549927"/>
                  <a:gd name="connsiteX6" fmla="*/ 113409 w 295348"/>
                  <a:gd name="connsiteY6" fmla="*/ 541368 h 549927"/>
                  <a:gd name="connsiteX7" fmla="*/ 92011 w 295348"/>
                  <a:gd name="connsiteY7" fmla="*/ 524250 h 549927"/>
                  <a:gd name="connsiteX8" fmla="*/ 57775 w 295348"/>
                  <a:gd name="connsiteY8" fmla="*/ 509271 h 549927"/>
                  <a:gd name="connsiteX9" fmla="*/ 47076 w 295348"/>
                  <a:gd name="connsiteY9" fmla="*/ 509271 h 549927"/>
                  <a:gd name="connsiteX10" fmla="*/ 53495 w 295348"/>
                  <a:gd name="connsiteY10" fmla="*/ 492153 h 549927"/>
                  <a:gd name="connsiteX11" fmla="*/ 51355 w 295348"/>
                  <a:gd name="connsiteY11" fmla="*/ 455776 h 549927"/>
                  <a:gd name="connsiteX12" fmla="*/ 36377 w 295348"/>
                  <a:gd name="connsiteY12" fmla="*/ 440798 h 549927"/>
                  <a:gd name="connsiteX13" fmla="*/ 29957 w 295348"/>
                  <a:gd name="connsiteY13" fmla="*/ 432238 h 549927"/>
                  <a:gd name="connsiteX14" fmla="*/ 34237 w 295348"/>
                  <a:gd name="connsiteY14" fmla="*/ 432238 h 549927"/>
                  <a:gd name="connsiteX15" fmla="*/ 49215 w 295348"/>
                  <a:gd name="connsiteY15" fmla="*/ 408701 h 549927"/>
                  <a:gd name="connsiteX16" fmla="*/ 55635 w 295348"/>
                  <a:gd name="connsiteY16" fmla="*/ 378744 h 549927"/>
                  <a:gd name="connsiteX17" fmla="*/ 77033 w 295348"/>
                  <a:gd name="connsiteY17" fmla="*/ 370184 h 549927"/>
                  <a:gd name="connsiteX18" fmla="*/ 87732 w 295348"/>
                  <a:gd name="connsiteY18" fmla="*/ 370184 h 549927"/>
                  <a:gd name="connsiteX19" fmla="*/ 98431 w 295348"/>
                  <a:gd name="connsiteY19" fmla="*/ 361625 h 549927"/>
                  <a:gd name="connsiteX20" fmla="*/ 92011 w 295348"/>
                  <a:gd name="connsiteY20" fmla="*/ 346647 h 549927"/>
                  <a:gd name="connsiteX21" fmla="*/ 92011 w 295348"/>
                  <a:gd name="connsiteY21" fmla="*/ 316689 h 549927"/>
                  <a:gd name="connsiteX22" fmla="*/ 74893 w 295348"/>
                  <a:gd name="connsiteY22" fmla="*/ 308130 h 549927"/>
                  <a:gd name="connsiteX23" fmla="*/ 64194 w 295348"/>
                  <a:gd name="connsiteY23" fmla="*/ 286732 h 549927"/>
                  <a:gd name="connsiteX24" fmla="*/ 21398 w 295348"/>
                  <a:gd name="connsiteY24" fmla="*/ 284592 h 549927"/>
                  <a:gd name="connsiteX25" fmla="*/ 23538 w 295348"/>
                  <a:gd name="connsiteY25" fmla="*/ 243936 h 549927"/>
                  <a:gd name="connsiteX26" fmla="*/ 27817 w 295348"/>
                  <a:gd name="connsiteY26" fmla="*/ 220399 h 549927"/>
                  <a:gd name="connsiteX27" fmla="*/ 21398 w 295348"/>
                  <a:gd name="connsiteY27" fmla="*/ 192581 h 549927"/>
                  <a:gd name="connsiteX28" fmla="*/ 4280 w 295348"/>
                  <a:gd name="connsiteY28" fmla="*/ 158345 h 549927"/>
                  <a:gd name="connsiteX29" fmla="*/ 0 w 295348"/>
                  <a:gd name="connsiteY29" fmla="*/ 126248 h 549927"/>
                  <a:gd name="connsiteX30" fmla="*/ 12839 w 295348"/>
                  <a:gd name="connsiteY30" fmla="*/ 121968 h 549927"/>
                  <a:gd name="connsiteX31" fmla="*/ 14979 w 295348"/>
                  <a:gd name="connsiteY31" fmla="*/ 119828 h 549927"/>
                  <a:gd name="connsiteX32" fmla="*/ 34237 w 295348"/>
                  <a:gd name="connsiteY32" fmla="*/ 121968 h 549927"/>
                  <a:gd name="connsiteX33" fmla="*/ 55635 w 295348"/>
                  <a:gd name="connsiteY33" fmla="*/ 119828 h 549927"/>
                  <a:gd name="connsiteX34" fmla="*/ 77033 w 295348"/>
                  <a:gd name="connsiteY34" fmla="*/ 111269 h 549927"/>
                  <a:gd name="connsiteX35" fmla="*/ 74893 w 295348"/>
                  <a:gd name="connsiteY35" fmla="*/ 87731 h 549927"/>
                  <a:gd name="connsiteX36" fmla="*/ 87732 w 295348"/>
                  <a:gd name="connsiteY36" fmla="*/ 79172 h 549927"/>
                  <a:gd name="connsiteX37" fmla="*/ 89872 w 295348"/>
                  <a:gd name="connsiteY37" fmla="*/ 40656 h 549927"/>
                  <a:gd name="connsiteX38" fmla="*/ 96291 w 295348"/>
                  <a:gd name="connsiteY38" fmla="*/ 23537 h 549927"/>
                  <a:gd name="connsiteX39" fmla="*/ 126248 w 295348"/>
                  <a:gd name="connsiteY39" fmla="*/ 32097 h 549927"/>
                  <a:gd name="connsiteX40" fmla="*/ 143367 w 295348"/>
                  <a:gd name="connsiteY40" fmla="*/ 36376 h 549927"/>
                  <a:gd name="connsiteX41" fmla="*/ 194722 w 295348"/>
                  <a:gd name="connsiteY41" fmla="*/ 17118 h 549927"/>
                  <a:gd name="connsiteX42" fmla="*/ 207561 w 295348"/>
                  <a:gd name="connsiteY42" fmla="*/ 14978 h 549927"/>
                  <a:gd name="connsiteX43" fmla="*/ 222539 w 295348"/>
                  <a:gd name="connsiteY43" fmla="*/ 6419 h 549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95348" h="549927">
                    <a:moveTo>
                      <a:pt x="276034" y="0"/>
                    </a:moveTo>
                    <a:lnTo>
                      <a:pt x="295292" y="6419"/>
                    </a:lnTo>
                    <a:lnTo>
                      <a:pt x="295348" y="6463"/>
                    </a:lnTo>
                    <a:lnTo>
                      <a:pt x="295348" y="450624"/>
                    </a:lnTo>
                    <a:lnTo>
                      <a:pt x="134807" y="549927"/>
                    </a:lnTo>
                    <a:lnTo>
                      <a:pt x="121969" y="541368"/>
                    </a:lnTo>
                    <a:lnTo>
                      <a:pt x="113409" y="541368"/>
                    </a:lnTo>
                    <a:lnTo>
                      <a:pt x="92011" y="524250"/>
                    </a:lnTo>
                    <a:lnTo>
                      <a:pt x="57775" y="509271"/>
                    </a:lnTo>
                    <a:lnTo>
                      <a:pt x="47076" y="509271"/>
                    </a:lnTo>
                    <a:lnTo>
                      <a:pt x="53495" y="492153"/>
                    </a:lnTo>
                    <a:lnTo>
                      <a:pt x="51355" y="455776"/>
                    </a:lnTo>
                    <a:lnTo>
                      <a:pt x="36377" y="440798"/>
                    </a:lnTo>
                    <a:lnTo>
                      <a:pt x="29957" y="432238"/>
                    </a:lnTo>
                    <a:lnTo>
                      <a:pt x="34237" y="432238"/>
                    </a:lnTo>
                    <a:lnTo>
                      <a:pt x="49215" y="408701"/>
                    </a:lnTo>
                    <a:lnTo>
                      <a:pt x="55635" y="378744"/>
                    </a:lnTo>
                    <a:lnTo>
                      <a:pt x="77033" y="370184"/>
                    </a:lnTo>
                    <a:lnTo>
                      <a:pt x="87732" y="370184"/>
                    </a:lnTo>
                    <a:lnTo>
                      <a:pt x="98431" y="361625"/>
                    </a:lnTo>
                    <a:lnTo>
                      <a:pt x="92011" y="346647"/>
                    </a:lnTo>
                    <a:lnTo>
                      <a:pt x="92011" y="316689"/>
                    </a:lnTo>
                    <a:lnTo>
                      <a:pt x="74893" y="308130"/>
                    </a:lnTo>
                    <a:lnTo>
                      <a:pt x="64194" y="286732"/>
                    </a:lnTo>
                    <a:lnTo>
                      <a:pt x="21398" y="284592"/>
                    </a:lnTo>
                    <a:lnTo>
                      <a:pt x="23538" y="243936"/>
                    </a:lnTo>
                    <a:lnTo>
                      <a:pt x="27817" y="220399"/>
                    </a:lnTo>
                    <a:lnTo>
                      <a:pt x="21398" y="192581"/>
                    </a:lnTo>
                    <a:lnTo>
                      <a:pt x="4280" y="158345"/>
                    </a:lnTo>
                    <a:lnTo>
                      <a:pt x="0" y="126248"/>
                    </a:lnTo>
                    <a:lnTo>
                      <a:pt x="12839" y="121968"/>
                    </a:lnTo>
                    <a:lnTo>
                      <a:pt x="14979" y="119828"/>
                    </a:lnTo>
                    <a:lnTo>
                      <a:pt x="34237" y="121968"/>
                    </a:lnTo>
                    <a:lnTo>
                      <a:pt x="55635" y="119828"/>
                    </a:lnTo>
                    <a:lnTo>
                      <a:pt x="77033" y="111269"/>
                    </a:lnTo>
                    <a:lnTo>
                      <a:pt x="74893" y="87731"/>
                    </a:lnTo>
                    <a:lnTo>
                      <a:pt x="87732" y="79172"/>
                    </a:lnTo>
                    <a:lnTo>
                      <a:pt x="89872" y="40656"/>
                    </a:lnTo>
                    <a:lnTo>
                      <a:pt x="96291" y="23537"/>
                    </a:lnTo>
                    <a:lnTo>
                      <a:pt x="126248" y="32097"/>
                    </a:lnTo>
                    <a:lnTo>
                      <a:pt x="143367" y="36376"/>
                    </a:lnTo>
                    <a:lnTo>
                      <a:pt x="194722" y="17118"/>
                    </a:lnTo>
                    <a:lnTo>
                      <a:pt x="207561" y="14978"/>
                    </a:lnTo>
                    <a:lnTo>
                      <a:pt x="222539" y="6419"/>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56" name="Freeform 45">
                <a:extLst>
                  <a:ext uri="{FF2B5EF4-FFF2-40B4-BE49-F238E27FC236}">
                    <a16:creationId xmlns:a16="http://schemas.microsoft.com/office/drawing/2014/main" id="{5E4362FC-F3E0-684E-B48C-75FDC217CBEF}"/>
                  </a:ext>
                </a:extLst>
              </p:cNvPr>
              <p:cNvSpPr/>
              <p:nvPr/>
            </p:nvSpPr>
            <p:spPr>
              <a:xfrm>
                <a:off x="11763985" y="6383704"/>
                <a:ext cx="162622" cy="462196"/>
              </a:xfrm>
              <a:custGeom>
                <a:avLst/>
                <a:gdLst>
                  <a:gd name="connsiteX0" fmla="*/ 29845 w 48259"/>
                  <a:gd name="connsiteY0" fmla="*/ 137160 h 137160"/>
                  <a:gd name="connsiteX1" fmla="*/ 33655 w 48259"/>
                  <a:gd name="connsiteY1" fmla="*/ 131445 h 137160"/>
                  <a:gd name="connsiteX2" fmla="*/ 33655 w 48259"/>
                  <a:gd name="connsiteY2" fmla="*/ 130810 h 137160"/>
                  <a:gd name="connsiteX3" fmla="*/ 33655 w 48259"/>
                  <a:gd name="connsiteY3" fmla="*/ 126365 h 137160"/>
                  <a:gd name="connsiteX4" fmla="*/ 36830 w 48259"/>
                  <a:gd name="connsiteY4" fmla="*/ 123825 h 137160"/>
                  <a:gd name="connsiteX5" fmla="*/ 36830 w 48259"/>
                  <a:gd name="connsiteY5" fmla="*/ 116205 h 137160"/>
                  <a:gd name="connsiteX6" fmla="*/ 38735 w 48259"/>
                  <a:gd name="connsiteY6" fmla="*/ 108585 h 137160"/>
                  <a:gd name="connsiteX7" fmla="*/ 38735 w 48259"/>
                  <a:gd name="connsiteY7" fmla="*/ 99695 h 137160"/>
                  <a:gd name="connsiteX8" fmla="*/ 40639 w 48259"/>
                  <a:gd name="connsiteY8" fmla="*/ 98425 h 137160"/>
                  <a:gd name="connsiteX9" fmla="*/ 40639 w 48259"/>
                  <a:gd name="connsiteY9" fmla="*/ 91440 h 137160"/>
                  <a:gd name="connsiteX10" fmla="*/ 42545 w 48259"/>
                  <a:gd name="connsiteY10" fmla="*/ 84455 h 137160"/>
                  <a:gd name="connsiteX11" fmla="*/ 41910 w 48259"/>
                  <a:gd name="connsiteY11" fmla="*/ 80010 h 137160"/>
                  <a:gd name="connsiteX12" fmla="*/ 43180 w 48259"/>
                  <a:gd name="connsiteY12" fmla="*/ 66040 h 137160"/>
                  <a:gd name="connsiteX13" fmla="*/ 40639 w 48259"/>
                  <a:gd name="connsiteY13" fmla="*/ 66675 h 137160"/>
                  <a:gd name="connsiteX14" fmla="*/ 36830 w 48259"/>
                  <a:gd name="connsiteY14" fmla="*/ 66675 h 137160"/>
                  <a:gd name="connsiteX15" fmla="*/ 31750 w 48259"/>
                  <a:gd name="connsiteY15" fmla="*/ 69850 h 137160"/>
                  <a:gd name="connsiteX16" fmla="*/ 29210 w 48259"/>
                  <a:gd name="connsiteY16" fmla="*/ 66675 h 137160"/>
                  <a:gd name="connsiteX17" fmla="*/ 30480 w 48259"/>
                  <a:gd name="connsiteY17" fmla="*/ 57150 h 137160"/>
                  <a:gd name="connsiteX18" fmla="*/ 30480 w 48259"/>
                  <a:gd name="connsiteY18" fmla="*/ 42545 h 137160"/>
                  <a:gd name="connsiteX19" fmla="*/ 28575 w 48259"/>
                  <a:gd name="connsiteY19" fmla="*/ 39370 h 137160"/>
                  <a:gd name="connsiteX20" fmla="*/ 29845 w 48259"/>
                  <a:gd name="connsiteY20" fmla="*/ 30480 h 137160"/>
                  <a:gd name="connsiteX21" fmla="*/ 37464 w 48259"/>
                  <a:gd name="connsiteY21" fmla="*/ 30480 h 137160"/>
                  <a:gd name="connsiteX22" fmla="*/ 38100 w 48259"/>
                  <a:gd name="connsiteY22" fmla="*/ 35560 h 137160"/>
                  <a:gd name="connsiteX23" fmla="*/ 41275 w 48259"/>
                  <a:gd name="connsiteY23" fmla="*/ 36195 h 137160"/>
                  <a:gd name="connsiteX24" fmla="*/ 45085 w 48259"/>
                  <a:gd name="connsiteY24" fmla="*/ 33020 h 137160"/>
                  <a:gd name="connsiteX25" fmla="*/ 45085 w 48259"/>
                  <a:gd name="connsiteY25" fmla="*/ 29210 h 137160"/>
                  <a:gd name="connsiteX26" fmla="*/ 45720 w 48259"/>
                  <a:gd name="connsiteY26" fmla="*/ 29210 h 137160"/>
                  <a:gd name="connsiteX27" fmla="*/ 44450 w 48259"/>
                  <a:gd name="connsiteY27" fmla="*/ 26670 h 137160"/>
                  <a:gd name="connsiteX28" fmla="*/ 43180 w 48259"/>
                  <a:gd name="connsiteY28" fmla="*/ 20955 h 137160"/>
                  <a:gd name="connsiteX29" fmla="*/ 45085 w 48259"/>
                  <a:gd name="connsiteY29" fmla="*/ 12065 h 137160"/>
                  <a:gd name="connsiteX30" fmla="*/ 46355 w 48259"/>
                  <a:gd name="connsiteY30" fmla="*/ 3810 h 137160"/>
                  <a:gd name="connsiteX31" fmla="*/ 48260 w 48259"/>
                  <a:gd name="connsiteY31" fmla="*/ 0 h 137160"/>
                  <a:gd name="connsiteX32" fmla="*/ 45085 w 48259"/>
                  <a:gd name="connsiteY32" fmla="*/ 635 h 137160"/>
                  <a:gd name="connsiteX33" fmla="*/ 41275 w 48259"/>
                  <a:gd name="connsiteY33" fmla="*/ 6985 h 137160"/>
                  <a:gd name="connsiteX34" fmla="*/ 31750 w 48259"/>
                  <a:gd name="connsiteY34" fmla="*/ 6985 h 137160"/>
                  <a:gd name="connsiteX35" fmla="*/ 27939 w 48259"/>
                  <a:gd name="connsiteY35" fmla="*/ 6350 h 137160"/>
                  <a:gd name="connsiteX36" fmla="*/ 21589 w 48259"/>
                  <a:gd name="connsiteY36" fmla="*/ 13970 h 137160"/>
                  <a:gd name="connsiteX37" fmla="*/ 19050 w 48259"/>
                  <a:gd name="connsiteY37" fmla="*/ 36830 h 137160"/>
                  <a:gd name="connsiteX38" fmla="*/ 10160 w 48259"/>
                  <a:gd name="connsiteY38" fmla="*/ 54610 h 137160"/>
                  <a:gd name="connsiteX39" fmla="*/ 0 w 48259"/>
                  <a:gd name="connsiteY39" fmla="*/ 67310 h 137160"/>
                  <a:gd name="connsiteX40" fmla="*/ 3810 w 48259"/>
                  <a:gd name="connsiteY40" fmla="*/ 69215 h 137160"/>
                  <a:gd name="connsiteX41" fmla="*/ 9525 w 48259"/>
                  <a:gd name="connsiteY41" fmla="*/ 78105 h 137160"/>
                  <a:gd name="connsiteX42" fmla="*/ 13335 w 48259"/>
                  <a:gd name="connsiteY42" fmla="*/ 89535 h 137160"/>
                  <a:gd name="connsiteX43" fmla="*/ 22225 w 48259"/>
                  <a:gd name="connsiteY43" fmla="*/ 102870 h 137160"/>
                  <a:gd name="connsiteX44" fmla="*/ 28575 w 48259"/>
                  <a:gd name="connsiteY44" fmla="*/ 119380 h 137160"/>
                  <a:gd name="connsiteX45" fmla="*/ 26035 w 48259"/>
                  <a:gd name="connsiteY45" fmla="*/ 12700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8259" h="137160">
                    <a:moveTo>
                      <a:pt x="29845" y="137160"/>
                    </a:moveTo>
                    <a:lnTo>
                      <a:pt x="33655" y="131445"/>
                    </a:lnTo>
                    <a:lnTo>
                      <a:pt x="33655" y="130810"/>
                    </a:lnTo>
                    <a:lnTo>
                      <a:pt x="33655" y="126365"/>
                    </a:lnTo>
                    <a:lnTo>
                      <a:pt x="36830" y="123825"/>
                    </a:lnTo>
                    <a:lnTo>
                      <a:pt x="36830" y="116205"/>
                    </a:lnTo>
                    <a:lnTo>
                      <a:pt x="38735" y="108585"/>
                    </a:lnTo>
                    <a:lnTo>
                      <a:pt x="38735" y="99695"/>
                    </a:lnTo>
                    <a:lnTo>
                      <a:pt x="40639" y="98425"/>
                    </a:lnTo>
                    <a:lnTo>
                      <a:pt x="40639" y="91440"/>
                    </a:lnTo>
                    <a:lnTo>
                      <a:pt x="42545" y="84455"/>
                    </a:lnTo>
                    <a:lnTo>
                      <a:pt x="41910" y="80010"/>
                    </a:lnTo>
                    <a:lnTo>
                      <a:pt x="43180" y="66040"/>
                    </a:lnTo>
                    <a:lnTo>
                      <a:pt x="40639" y="66675"/>
                    </a:lnTo>
                    <a:lnTo>
                      <a:pt x="36830" y="66675"/>
                    </a:lnTo>
                    <a:lnTo>
                      <a:pt x="31750" y="69850"/>
                    </a:lnTo>
                    <a:lnTo>
                      <a:pt x="29210" y="66675"/>
                    </a:lnTo>
                    <a:lnTo>
                      <a:pt x="30480" y="57150"/>
                    </a:lnTo>
                    <a:lnTo>
                      <a:pt x="30480" y="42545"/>
                    </a:lnTo>
                    <a:lnTo>
                      <a:pt x="28575" y="39370"/>
                    </a:lnTo>
                    <a:lnTo>
                      <a:pt x="29845" y="30480"/>
                    </a:lnTo>
                    <a:lnTo>
                      <a:pt x="37464" y="30480"/>
                    </a:lnTo>
                    <a:lnTo>
                      <a:pt x="38100" y="35560"/>
                    </a:lnTo>
                    <a:lnTo>
                      <a:pt x="41275" y="36195"/>
                    </a:lnTo>
                    <a:lnTo>
                      <a:pt x="45085" y="33020"/>
                    </a:lnTo>
                    <a:lnTo>
                      <a:pt x="45085" y="29210"/>
                    </a:lnTo>
                    <a:lnTo>
                      <a:pt x="45720" y="29210"/>
                    </a:lnTo>
                    <a:lnTo>
                      <a:pt x="44450" y="26670"/>
                    </a:lnTo>
                    <a:lnTo>
                      <a:pt x="43180" y="20955"/>
                    </a:lnTo>
                    <a:lnTo>
                      <a:pt x="45085" y="12065"/>
                    </a:lnTo>
                    <a:lnTo>
                      <a:pt x="46355" y="3810"/>
                    </a:lnTo>
                    <a:lnTo>
                      <a:pt x="48260" y="0"/>
                    </a:lnTo>
                    <a:lnTo>
                      <a:pt x="45085" y="635"/>
                    </a:lnTo>
                    <a:lnTo>
                      <a:pt x="41275" y="6985"/>
                    </a:lnTo>
                    <a:lnTo>
                      <a:pt x="31750" y="6985"/>
                    </a:lnTo>
                    <a:lnTo>
                      <a:pt x="27939" y="6350"/>
                    </a:lnTo>
                    <a:lnTo>
                      <a:pt x="21589" y="13970"/>
                    </a:lnTo>
                    <a:lnTo>
                      <a:pt x="19050" y="36830"/>
                    </a:lnTo>
                    <a:lnTo>
                      <a:pt x="10160" y="54610"/>
                    </a:lnTo>
                    <a:lnTo>
                      <a:pt x="0" y="67310"/>
                    </a:lnTo>
                    <a:lnTo>
                      <a:pt x="3810" y="69215"/>
                    </a:lnTo>
                    <a:lnTo>
                      <a:pt x="9525" y="78105"/>
                    </a:lnTo>
                    <a:lnTo>
                      <a:pt x="13335" y="89535"/>
                    </a:lnTo>
                    <a:lnTo>
                      <a:pt x="22225" y="102870"/>
                    </a:lnTo>
                    <a:lnTo>
                      <a:pt x="28575" y="119380"/>
                    </a:lnTo>
                    <a:lnTo>
                      <a:pt x="26035" y="12700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57" name="Freeform 46">
                <a:extLst>
                  <a:ext uri="{FF2B5EF4-FFF2-40B4-BE49-F238E27FC236}">
                    <a16:creationId xmlns:a16="http://schemas.microsoft.com/office/drawing/2014/main" id="{4A13B997-B405-72AB-A9E4-0DB252855590}"/>
                  </a:ext>
                </a:extLst>
              </p:cNvPr>
              <p:cNvSpPr/>
              <p:nvPr/>
            </p:nvSpPr>
            <p:spPr>
              <a:xfrm>
                <a:off x="11909488" y="6383704"/>
                <a:ext cx="40656" cy="98431"/>
              </a:xfrm>
              <a:custGeom>
                <a:avLst/>
                <a:gdLst>
                  <a:gd name="connsiteX0" fmla="*/ 2540 w 12065"/>
                  <a:gd name="connsiteY0" fmla="*/ 29210 h 29210"/>
                  <a:gd name="connsiteX1" fmla="*/ 1270 w 12065"/>
                  <a:gd name="connsiteY1" fmla="*/ 26670 h 29210"/>
                  <a:gd name="connsiteX2" fmla="*/ 0 w 12065"/>
                  <a:gd name="connsiteY2" fmla="*/ 20955 h 29210"/>
                  <a:gd name="connsiteX3" fmla="*/ 1905 w 12065"/>
                  <a:gd name="connsiteY3" fmla="*/ 12065 h 29210"/>
                  <a:gd name="connsiteX4" fmla="*/ 3175 w 12065"/>
                  <a:gd name="connsiteY4" fmla="*/ 3810 h 29210"/>
                  <a:gd name="connsiteX5" fmla="*/ 5080 w 12065"/>
                  <a:gd name="connsiteY5" fmla="*/ 0 h 29210"/>
                  <a:gd name="connsiteX6" fmla="*/ 5080 w 12065"/>
                  <a:gd name="connsiteY6" fmla="*/ 0 h 29210"/>
                  <a:gd name="connsiteX7" fmla="*/ 6985 w 12065"/>
                  <a:gd name="connsiteY7" fmla="*/ 2540 h 29210"/>
                  <a:gd name="connsiteX8" fmla="*/ 11430 w 12065"/>
                  <a:gd name="connsiteY8" fmla="*/ 6985 h 29210"/>
                  <a:gd name="connsiteX9" fmla="*/ 12065 w 12065"/>
                  <a:gd name="connsiteY9" fmla="*/ 17780 h 29210"/>
                  <a:gd name="connsiteX10" fmla="*/ 10160 w 12065"/>
                  <a:gd name="connsiteY10" fmla="*/ 22860 h 29210"/>
                  <a:gd name="connsiteX11" fmla="*/ 10160 w 12065"/>
                  <a:gd name="connsiteY11" fmla="*/ 22860 h 29210"/>
                  <a:gd name="connsiteX12" fmla="*/ 6350 w 12065"/>
                  <a:gd name="connsiteY12" fmla="*/ 26035 h 29210"/>
                  <a:gd name="connsiteX13" fmla="*/ 4445 w 12065"/>
                  <a:gd name="connsiteY13" fmla="*/ 29210 h 2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065" h="29210">
                    <a:moveTo>
                      <a:pt x="2540" y="29210"/>
                    </a:moveTo>
                    <a:lnTo>
                      <a:pt x="1270" y="26670"/>
                    </a:lnTo>
                    <a:lnTo>
                      <a:pt x="0" y="20955"/>
                    </a:lnTo>
                    <a:lnTo>
                      <a:pt x="1905" y="12065"/>
                    </a:lnTo>
                    <a:lnTo>
                      <a:pt x="3175" y="3810"/>
                    </a:lnTo>
                    <a:lnTo>
                      <a:pt x="5080" y="0"/>
                    </a:lnTo>
                    <a:lnTo>
                      <a:pt x="5080" y="0"/>
                    </a:lnTo>
                    <a:lnTo>
                      <a:pt x="6985" y="2540"/>
                    </a:lnTo>
                    <a:lnTo>
                      <a:pt x="11430" y="6985"/>
                    </a:lnTo>
                    <a:lnTo>
                      <a:pt x="12065" y="17780"/>
                    </a:lnTo>
                    <a:lnTo>
                      <a:pt x="10160" y="22860"/>
                    </a:lnTo>
                    <a:lnTo>
                      <a:pt x="10160" y="22860"/>
                    </a:lnTo>
                    <a:lnTo>
                      <a:pt x="6350" y="26035"/>
                    </a:lnTo>
                    <a:lnTo>
                      <a:pt x="4445" y="2921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58" name="Freeform 47">
                <a:extLst>
                  <a:ext uri="{FF2B5EF4-FFF2-40B4-BE49-F238E27FC236}">
                    <a16:creationId xmlns:a16="http://schemas.microsoft.com/office/drawing/2014/main" id="{E42A63AD-D552-5C27-435C-B38BDF0EE9B9}"/>
                  </a:ext>
                </a:extLst>
              </p:cNvPr>
              <p:cNvSpPr/>
              <p:nvPr/>
            </p:nvSpPr>
            <p:spPr>
              <a:xfrm>
                <a:off x="11860276" y="6486416"/>
                <a:ext cx="57772" cy="132664"/>
              </a:xfrm>
              <a:custGeom>
                <a:avLst/>
                <a:gdLst>
                  <a:gd name="connsiteX0" fmla="*/ 12064 w 17144"/>
                  <a:gd name="connsiteY0" fmla="*/ 36195 h 39369"/>
                  <a:gd name="connsiteX1" fmla="*/ 8255 w 17144"/>
                  <a:gd name="connsiteY1" fmla="*/ 36195 h 39369"/>
                  <a:gd name="connsiteX2" fmla="*/ 3175 w 17144"/>
                  <a:gd name="connsiteY2" fmla="*/ 39370 h 39369"/>
                  <a:gd name="connsiteX3" fmla="*/ 635 w 17144"/>
                  <a:gd name="connsiteY3" fmla="*/ 36195 h 39369"/>
                  <a:gd name="connsiteX4" fmla="*/ 1905 w 17144"/>
                  <a:gd name="connsiteY4" fmla="*/ 26670 h 39369"/>
                  <a:gd name="connsiteX5" fmla="*/ 1905 w 17144"/>
                  <a:gd name="connsiteY5" fmla="*/ 12065 h 39369"/>
                  <a:gd name="connsiteX6" fmla="*/ 0 w 17144"/>
                  <a:gd name="connsiteY6" fmla="*/ 8890 h 39369"/>
                  <a:gd name="connsiteX7" fmla="*/ 1270 w 17144"/>
                  <a:gd name="connsiteY7" fmla="*/ 0 h 39369"/>
                  <a:gd name="connsiteX8" fmla="*/ 8889 w 17144"/>
                  <a:gd name="connsiteY8" fmla="*/ 0 h 39369"/>
                  <a:gd name="connsiteX9" fmla="*/ 9525 w 17144"/>
                  <a:gd name="connsiteY9" fmla="*/ 5080 h 39369"/>
                  <a:gd name="connsiteX10" fmla="*/ 12700 w 17144"/>
                  <a:gd name="connsiteY10" fmla="*/ 5715 h 39369"/>
                  <a:gd name="connsiteX11" fmla="*/ 16510 w 17144"/>
                  <a:gd name="connsiteY11" fmla="*/ 2540 h 39369"/>
                  <a:gd name="connsiteX12" fmla="*/ 16510 w 17144"/>
                  <a:gd name="connsiteY12" fmla="*/ 4445 h 39369"/>
                  <a:gd name="connsiteX13" fmla="*/ 17145 w 17144"/>
                  <a:gd name="connsiteY13" fmla="*/ 8255 h 39369"/>
                  <a:gd name="connsiteX14" fmla="*/ 15875 w 17144"/>
                  <a:gd name="connsiteY14" fmla="*/ 10795 h 39369"/>
                  <a:gd name="connsiteX15" fmla="*/ 15239 w 17144"/>
                  <a:gd name="connsiteY15" fmla="*/ 19050 h 39369"/>
                  <a:gd name="connsiteX16" fmla="*/ 15875 w 17144"/>
                  <a:gd name="connsiteY16" fmla="*/ 24130 h 39369"/>
                  <a:gd name="connsiteX17" fmla="*/ 14605 w 17144"/>
                  <a:gd name="connsiteY17" fmla="*/ 35560 h 3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4" h="39369">
                    <a:moveTo>
                      <a:pt x="12064" y="36195"/>
                    </a:moveTo>
                    <a:lnTo>
                      <a:pt x="8255" y="36195"/>
                    </a:lnTo>
                    <a:lnTo>
                      <a:pt x="3175" y="39370"/>
                    </a:lnTo>
                    <a:lnTo>
                      <a:pt x="635" y="36195"/>
                    </a:lnTo>
                    <a:lnTo>
                      <a:pt x="1905" y="26670"/>
                    </a:lnTo>
                    <a:lnTo>
                      <a:pt x="1905" y="12065"/>
                    </a:lnTo>
                    <a:lnTo>
                      <a:pt x="0" y="8890"/>
                    </a:lnTo>
                    <a:lnTo>
                      <a:pt x="1270" y="0"/>
                    </a:lnTo>
                    <a:lnTo>
                      <a:pt x="8889" y="0"/>
                    </a:lnTo>
                    <a:lnTo>
                      <a:pt x="9525" y="5080"/>
                    </a:lnTo>
                    <a:lnTo>
                      <a:pt x="12700" y="5715"/>
                    </a:lnTo>
                    <a:lnTo>
                      <a:pt x="16510" y="2540"/>
                    </a:lnTo>
                    <a:lnTo>
                      <a:pt x="16510" y="4445"/>
                    </a:lnTo>
                    <a:lnTo>
                      <a:pt x="17145" y="8255"/>
                    </a:lnTo>
                    <a:lnTo>
                      <a:pt x="15875" y="10795"/>
                    </a:lnTo>
                    <a:lnTo>
                      <a:pt x="15239" y="19050"/>
                    </a:lnTo>
                    <a:lnTo>
                      <a:pt x="15875" y="24130"/>
                    </a:lnTo>
                    <a:lnTo>
                      <a:pt x="14605" y="3556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59" name="Freeform 48">
                <a:extLst>
                  <a:ext uri="{FF2B5EF4-FFF2-40B4-BE49-F238E27FC236}">
                    <a16:creationId xmlns:a16="http://schemas.microsoft.com/office/drawing/2014/main" id="{9B4758B5-623D-5600-2835-A9ED979BCFB2}"/>
                  </a:ext>
                </a:extLst>
              </p:cNvPr>
              <p:cNvSpPr/>
              <p:nvPr/>
            </p:nvSpPr>
            <p:spPr>
              <a:xfrm>
                <a:off x="11858132" y="6236057"/>
                <a:ext cx="136947" cy="171184"/>
              </a:xfrm>
              <a:custGeom>
                <a:avLst/>
                <a:gdLst>
                  <a:gd name="connsiteX0" fmla="*/ 0 w 40640"/>
                  <a:gd name="connsiteY0" fmla="*/ 50165 h 50800"/>
                  <a:gd name="connsiteX1" fmla="*/ 3811 w 40640"/>
                  <a:gd name="connsiteY1" fmla="*/ 50800 h 50800"/>
                  <a:gd name="connsiteX2" fmla="*/ 13336 w 40640"/>
                  <a:gd name="connsiteY2" fmla="*/ 50800 h 50800"/>
                  <a:gd name="connsiteX3" fmla="*/ 17145 w 40640"/>
                  <a:gd name="connsiteY3" fmla="*/ 44450 h 50800"/>
                  <a:gd name="connsiteX4" fmla="*/ 21590 w 40640"/>
                  <a:gd name="connsiteY4" fmla="*/ 43815 h 50800"/>
                  <a:gd name="connsiteX5" fmla="*/ 26036 w 40640"/>
                  <a:gd name="connsiteY5" fmla="*/ 36830 h 50800"/>
                  <a:gd name="connsiteX6" fmla="*/ 27940 w 40640"/>
                  <a:gd name="connsiteY6" fmla="*/ 27940 h 50800"/>
                  <a:gd name="connsiteX7" fmla="*/ 34290 w 40640"/>
                  <a:gd name="connsiteY7" fmla="*/ 25400 h 50800"/>
                  <a:gd name="connsiteX8" fmla="*/ 37465 w 40640"/>
                  <a:gd name="connsiteY8" fmla="*/ 25400 h 50800"/>
                  <a:gd name="connsiteX9" fmla="*/ 40640 w 40640"/>
                  <a:gd name="connsiteY9" fmla="*/ 22860 h 50800"/>
                  <a:gd name="connsiteX10" fmla="*/ 38736 w 40640"/>
                  <a:gd name="connsiteY10" fmla="*/ 18415 h 50800"/>
                  <a:gd name="connsiteX11" fmla="*/ 38736 w 40640"/>
                  <a:gd name="connsiteY11" fmla="*/ 9525 h 50800"/>
                  <a:gd name="connsiteX12" fmla="*/ 33655 w 40640"/>
                  <a:gd name="connsiteY12" fmla="*/ 6985 h 50800"/>
                  <a:gd name="connsiteX13" fmla="*/ 30480 w 40640"/>
                  <a:gd name="connsiteY13" fmla="*/ 635 h 50800"/>
                  <a:gd name="connsiteX14" fmla="*/ 17780 w 40640"/>
                  <a:gd name="connsiteY14" fmla="*/ 0 h 50800"/>
                  <a:gd name="connsiteX15" fmla="*/ 17145 w 40640"/>
                  <a:gd name="connsiteY15" fmla="*/ 1270 h 50800"/>
                  <a:gd name="connsiteX16" fmla="*/ 13336 w 40640"/>
                  <a:gd name="connsiteY16" fmla="*/ 2540 h 50800"/>
                  <a:gd name="connsiteX17" fmla="*/ 12065 w 40640"/>
                  <a:gd name="connsiteY17" fmla="*/ 24765 h 50800"/>
                  <a:gd name="connsiteX18" fmla="*/ 6350 w 40640"/>
                  <a:gd name="connsiteY18" fmla="*/ 32385 h 50800"/>
                  <a:gd name="connsiteX19" fmla="*/ 636 w 40640"/>
                  <a:gd name="connsiteY19" fmla="*/ 40640 h 50800"/>
                  <a:gd name="connsiteX20" fmla="*/ 636 w 40640"/>
                  <a:gd name="connsiteY20" fmla="*/ 48895 h 5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640" h="50800">
                    <a:moveTo>
                      <a:pt x="0" y="50165"/>
                    </a:moveTo>
                    <a:lnTo>
                      <a:pt x="3811" y="50800"/>
                    </a:lnTo>
                    <a:lnTo>
                      <a:pt x="13336" y="50800"/>
                    </a:lnTo>
                    <a:lnTo>
                      <a:pt x="17145" y="44450"/>
                    </a:lnTo>
                    <a:lnTo>
                      <a:pt x="21590" y="43815"/>
                    </a:lnTo>
                    <a:lnTo>
                      <a:pt x="26036" y="36830"/>
                    </a:lnTo>
                    <a:lnTo>
                      <a:pt x="27940" y="27940"/>
                    </a:lnTo>
                    <a:lnTo>
                      <a:pt x="34290" y="25400"/>
                    </a:lnTo>
                    <a:lnTo>
                      <a:pt x="37465" y="25400"/>
                    </a:lnTo>
                    <a:lnTo>
                      <a:pt x="40640" y="22860"/>
                    </a:lnTo>
                    <a:lnTo>
                      <a:pt x="38736" y="18415"/>
                    </a:lnTo>
                    <a:lnTo>
                      <a:pt x="38736" y="9525"/>
                    </a:lnTo>
                    <a:lnTo>
                      <a:pt x="33655" y="6985"/>
                    </a:lnTo>
                    <a:lnTo>
                      <a:pt x="30480" y="635"/>
                    </a:lnTo>
                    <a:lnTo>
                      <a:pt x="17780" y="0"/>
                    </a:lnTo>
                    <a:lnTo>
                      <a:pt x="17145" y="1270"/>
                    </a:lnTo>
                    <a:lnTo>
                      <a:pt x="13336" y="2540"/>
                    </a:lnTo>
                    <a:lnTo>
                      <a:pt x="12065" y="24765"/>
                    </a:lnTo>
                    <a:lnTo>
                      <a:pt x="6350" y="32385"/>
                    </a:lnTo>
                    <a:lnTo>
                      <a:pt x="636" y="40640"/>
                    </a:lnTo>
                    <a:lnTo>
                      <a:pt x="636" y="4889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60" name="Freeform 49">
                <a:extLst>
                  <a:ext uri="{FF2B5EF4-FFF2-40B4-BE49-F238E27FC236}">
                    <a16:creationId xmlns:a16="http://schemas.microsoft.com/office/drawing/2014/main" id="{2425D83C-760E-8355-C120-889DA223D095}"/>
                  </a:ext>
                </a:extLst>
              </p:cNvPr>
              <p:cNvSpPr/>
              <p:nvPr/>
            </p:nvSpPr>
            <p:spPr>
              <a:xfrm>
                <a:off x="11872647" y="6402088"/>
                <a:ext cx="338552" cy="455913"/>
              </a:xfrm>
              <a:custGeom>
                <a:avLst/>
                <a:gdLst>
                  <a:gd name="connsiteX0" fmla="*/ 319353 w 338552"/>
                  <a:gd name="connsiteY0" fmla="*/ 0 h 455913"/>
                  <a:gd name="connsiteX1" fmla="*/ 319353 w 338552"/>
                  <a:gd name="connsiteY1" fmla="*/ 164565 h 455913"/>
                  <a:gd name="connsiteX2" fmla="*/ 220863 w 338552"/>
                  <a:gd name="connsiteY2" fmla="*/ 195596 h 455913"/>
                  <a:gd name="connsiteX3" fmla="*/ 319353 w 338552"/>
                  <a:gd name="connsiteY3" fmla="*/ 303039 h 455913"/>
                  <a:gd name="connsiteX4" fmla="*/ 319353 w 338552"/>
                  <a:gd name="connsiteY4" fmla="*/ 310871 h 455913"/>
                  <a:gd name="connsiteX5" fmla="*/ 326533 w 338552"/>
                  <a:gd name="connsiteY5" fmla="*/ 310871 h 455913"/>
                  <a:gd name="connsiteX6" fmla="*/ 338552 w 338552"/>
                  <a:gd name="connsiteY6" fmla="*/ 323983 h 455913"/>
                  <a:gd name="connsiteX7" fmla="*/ 295756 w 338552"/>
                  <a:gd name="connsiteY7" fmla="*/ 377478 h 455913"/>
                  <a:gd name="connsiteX8" fmla="*/ 291476 w 338552"/>
                  <a:gd name="connsiteY8" fmla="*/ 407435 h 455913"/>
                  <a:gd name="connsiteX9" fmla="*/ 212307 w 338552"/>
                  <a:gd name="connsiteY9" fmla="*/ 420274 h 455913"/>
                  <a:gd name="connsiteX10" fmla="*/ 174570 w 338552"/>
                  <a:gd name="connsiteY10" fmla="*/ 455913 h 455913"/>
                  <a:gd name="connsiteX11" fmla="*/ 0 w 338552"/>
                  <a:gd name="connsiteY11" fmla="*/ 455913 h 455913"/>
                  <a:gd name="connsiteX12" fmla="*/ 6884 w 338552"/>
                  <a:gd name="connsiteY12" fmla="*/ 435253 h 455913"/>
                  <a:gd name="connsiteX13" fmla="*/ 4744 w 338552"/>
                  <a:gd name="connsiteY13" fmla="*/ 424554 h 455913"/>
                  <a:gd name="connsiteX14" fmla="*/ 4744 w 338552"/>
                  <a:gd name="connsiteY14" fmla="*/ 422414 h 455913"/>
                  <a:gd name="connsiteX15" fmla="*/ 4744 w 338552"/>
                  <a:gd name="connsiteY15" fmla="*/ 407435 h 455913"/>
                  <a:gd name="connsiteX16" fmla="*/ 15443 w 338552"/>
                  <a:gd name="connsiteY16" fmla="*/ 398876 h 455913"/>
                  <a:gd name="connsiteX17" fmla="*/ 15443 w 338552"/>
                  <a:gd name="connsiteY17" fmla="*/ 373199 h 455913"/>
                  <a:gd name="connsiteX18" fmla="*/ 21863 w 338552"/>
                  <a:gd name="connsiteY18" fmla="*/ 347521 h 455913"/>
                  <a:gd name="connsiteX19" fmla="*/ 21863 w 338552"/>
                  <a:gd name="connsiteY19" fmla="*/ 317564 h 455913"/>
                  <a:gd name="connsiteX20" fmla="*/ 28282 w 338552"/>
                  <a:gd name="connsiteY20" fmla="*/ 313284 h 455913"/>
                  <a:gd name="connsiteX21" fmla="*/ 28282 w 338552"/>
                  <a:gd name="connsiteY21" fmla="*/ 289747 h 455913"/>
                  <a:gd name="connsiteX22" fmla="*/ 34701 w 338552"/>
                  <a:gd name="connsiteY22" fmla="*/ 266209 h 455913"/>
                  <a:gd name="connsiteX23" fmla="*/ 32561 w 338552"/>
                  <a:gd name="connsiteY23" fmla="*/ 251230 h 455913"/>
                  <a:gd name="connsiteX24" fmla="*/ 41124 w 338552"/>
                  <a:gd name="connsiteY24" fmla="*/ 165639 h 455913"/>
                  <a:gd name="connsiteX25" fmla="*/ 38981 w 338552"/>
                  <a:gd name="connsiteY25" fmla="*/ 148520 h 455913"/>
                  <a:gd name="connsiteX26" fmla="*/ 41124 w 338552"/>
                  <a:gd name="connsiteY26" fmla="*/ 120703 h 455913"/>
                  <a:gd name="connsiteX27" fmla="*/ 45400 w 338552"/>
                  <a:gd name="connsiteY27" fmla="*/ 112144 h 455913"/>
                  <a:gd name="connsiteX28" fmla="*/ 43260 w 338552"/>
                  <a:gd name="connsiteY28" fmla="*/ 99305 h 455913"/>
                  <a:gd name="connsiteX29" fmla="*/ 43260 w 338552"/>
                  <a:gd name="connsiteY29" fmla="*/ 80047 h 455913"/>
                  <a:gd name="connsiteX30" fmla="*/ 51823 w 338552"/>
                  <a:gd name="connsiteY30" fmla="*/ 80047 h 455913"/>
                  <a:gd name="connsiteX31" fmla="*/ 58239 w 338552"/>
                  <a:gd name="connsiteY31" fmla="*/ 69348 h 455913"/>
                  <a:gd name="connsiteX32" fmla="*/ 71078 w 338552"/>
                  <a:gd name="connsiteY32" fmla="*/ 58649 h 455913"/>
                  <a:gd name="connsiteX33" fmla="*/ 81777 w 338552"/>
                  <a:gd name="connsiteY33" fmla="*/ 58649 h 455913"/>
                  <a:gd name="connsiteX34" fmla="*/ 116017 w 338552"/>
                  <a:gd name="connsiteY34" fmla="*/ 73627 h 455913"/>
                  <a:gd name="connsiteX35" fmla="*/ 137415 w 338552"/>
                  <a:gd name="connsiteY35" fmla="*/ 90746 h 455913"/>
                  <a:gd name="connsiteX36" fmla="*/ 145971 w 338552"/>
                  <a:gd name="connsiteY36" fmla="*/ 90746 h 455913"/>
                  <a:gd name="connsiteX37" fmla="*/ 158813 w 338552"/>
                  <a:gd name="connsiteY37" fmla="*/ 99305 h 4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8552" h="455913">
                    <a:moveTo>
                      <a:pt x="319353" y="0"/>
                    </a:moveTo>
                    <a:lnTo>
                      <a:pt x="319353" y="164565"/>
                    </a:lnTo>
                    <a:lnTo>
                      <a:pt x="220863" y="195596"/>
                    </a:lnTo>
                    <a:lnTo>
                      <a:pt x="319353" y="303039"/>
                    </a:lnTo>
                    <a:lnTo>
                      <a:pt x="319353" y="310871"/>
                    </a:lnTo>
                    <a:lnTo>
                      <a:pt x="326533" y="310871"/>
                    </a:lnTo>
                    <a:lnTo>
                      <a:pt x="338552" y="323983"/>
                    </a:lnTo>
                    <a:lnTo>
                      <a:pt x="295756" y="377478"/>
                    </a:lnTo>
                    <a:lnTo>
                      <a:pt x="291476" y="407435"/>
                    </a:lnTo>
                    <a:lnTo>
                      <a:pt x="212307" y="420274"/>
                    </a:lnTo>
                    <a:lnTo>
                      <a:pt x="174570" y="455913"/>
                    </a:lnTo>
                    <a:lnTo>
                      <a:pt x="0" y="455913"/>
                    </a:lnTo>
                    <a:lnTo>
                      <a:pt x="6884" y="435253"/>
                    </a:lnTo>
                    <a:lnTo>
                      <a:pt x="4744" y="424554"/>
                    </a:lnTo>
                    <a:lnTo>
                      <a:pt x="4744" y="422414"/>
                    </a:lnTo>
                    <a:lnTo>
                      <a:pt x="4744" y="407435"/>
                    </a:lnTo>
                    <a:lnTo>
                      <a:pt x="15443" y="398876"/>
                    </a:lnTo>
                    <a:lnTo>
                      <a:pt x="15443" y="373199"/>
                    </a:lnTo>
                    <a:lnTo>
                      <a:pt x="21863" y="347521"/>
                    </a:lnTo>
                    <a:lnTo>
                      <a:pt x="21863" y="317564"/>
                    </a:lnTo>
                    <a:lnTo>
                      <a:pt x="28282" y="313284"/>
                    </a:lnTo>
                    <a:lnTo>
                      <a:pt x="28282" y="289747"/>
                    </a:lnTo>
                    <a:lnTo>
                      <a:pt x="34701" y="266209"/>
                    </a:lnTo>
                    <a:lnTo>
                      <a:pt x="32561" y="251230"/>
                    </a:lnTo>
                    <a:lnTo>
                      <a:pt x="41124" y="165639"/>
                    </a:lnTo>
                    <a:lnTo>
                      <a:pt x="38981" y="148520"/>
                    </a:lnTo>
                    <a:lnTo>
                      <a:pt x="41124" y="120703"/>
                    </a:lnTo>
                    <a:lnTo>
                      <a:pt x="45400" y="112144"/>
                    </a:lnTo>
                    <a:lnTo>
                      <a:pt x="43260" y="99305"/>
                    </a:lnTo>
                    <a:lnTo>
                      <a:pt x="43260" y="80047"/>
                    </a:lnTo>
                    <a:lnTo>
                      <a:pt x="51823" y="80047"/>
                    </a:lnTo>
                    <a:lnTo>
                      <a:pt x="58239" y="69348"/>
                    </a:lnTo>
                    <a:lnTo>
                      <a:pt x="71078" y="58649"/>
                    </a:lnTo>
                    <a:lnTo>
                      <a:pt x="81777" y="58649"/>
                    </a:lnTo>
                    <a:lnTo>
                      <a:pt x="116017" y="73627"/>
                    </a:lnTo>
                    <a:lnTo>
                      <a:pt x="137415" y="90746"/>
                    </a:lnTo>
                    <a:lnTo>
                      <a:pt x="145971" y="90746"/>
                    </a:lnTo>
                    <a:lnTo>
                      <a:pt x="158813" y="9930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61" name="Freeform 50">
                <a:extLst>
                  <a:ext uri="{FF2B5EF4-FFF2-40B4-BE49-F238E27FC236}">
                    <a16:creationId xmlns:a16="http://schemas.microsoft.com/office/drawing/2014/main" id="{14D8DABB-62D1-1729-F6FF-BB9B9FDF1E54}"/>
                  </a:ext>
                </a:extLst>
              </p:cNvPr>
              <p:cNvSpPr/>
              <p:nvPr/>
            </p:nvSpPr>
            <p:spPr>
              <a:xfrm>
                <a:off x="12047222" y="6566656"/>
                <a:ext cx="144778" cy="291344"/>
              </a:xfrm>
              <a:custGeom>
                <a:avLst/>
                <a:gdLst>
                  <a:gd name="connsiteX0" fmla="*/ 144778 w 144778"/>
                  <a:gd name="connsiteY0" fmla="*/ 183417 h 291344"/>
                  <a:gd name="connsiteX1" fmla="*/ 144778 w 144778"/>
                  <a:gd name="connsiteY1" fmla="*/ 291344 h 291344"/>
                  <a:gd name="connsiteX2" fmla="*/ 0 w 144778"/>
                  <a:gd name="connsiteY2" fmla="*/ 291344 h 291344"/>
                  <a:gd name="connsiteX3" fmla="*/ 37732 w 144778"/>
                  <a:gd name="connsiteY3" fmla="*/ 255710 h 291344"/>
                  <a:gd name="connsiteX4" fmla="*/ 116900 w 144778"/>
                  <a:gd name="connsiteY4" fmla="*/ 242872 h 291344"/>
                  <a:gd name="connsiteX5" fmla="*/ 121180 w 144778"/>
                  <a:gd name="connsiteY5" fmla="*/ 212914 h 291344"/>
                  <a:gd name="connsiteX6" fmla="*/ 144778 w 144778"/>
                  <a:gd name="connsiteY6" fmla="*/ 0 h 291344"/>
                  <a:gd name="connsiteX7" fmla="*/ 144778 w 144778"/>
                  <a:gd name="connsiteY7" fmla="*/ 138474 h 291344"/>
                  <a:gd name="connsiteX8" fmla="*/ 46288 w 144778"/>
                  <a:gd name="connsiteY8" fmla="*/ 31032 h 291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778" h="291344">
                    <a:moveTo>
                      <a:pt x="144778" y="183417"/>
                    </a:moveTo>
                    <a:lnTo>
                      <a:pt x="144778" y="291344"/>
                    </a:lnTo>
                    <a:lnTo>
                      <a:pt x="0" y="291344"/>
                    </a:lnTo>
                    <a:lnTo>
                      <a:pt x="37732" y="255710"/>
                    </a:lnTo>
                    <a:lnTo>
                      <a:pt x="116900" y="242872"/>
                    </a:lnTo>
                    <a:lnTo>
                      <a:pt x="121180" y="212914"/>
                    </a:lnTo>
                    <a:close/>
                    <a:moveTo>
                      <a:pt x="144778" y="0"/>
                    </a:moveTo>
                    <a:lnTo>
                      <a:pt x="144778" y="138474"/>
                    </a:lnTo>
                    <a:lnTo>
                      <a:pt x="46288" y="31032"/>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62" name="Freeform 51">
                <a:extLst>
                  <a:ext uri="{FF2B5EF4-FFF2-40B4-BE49-F238E27FC236}">
                    <a16:creationId xmlns:a16="http://schemas.microsoft.com/office/drawing/2014/main" id="{92353216-27F5-8FC3-2634-3CAE0F677452}"/>
                  </a:ext>
                </a:extLst>
              </p:cNvPr>
              <p:cNvSpPr/>
              <p:nvPr/>
            </p:nvSpPr>
            <p:spPr>
              <a:xfrm>
                <a:off x="10813916" y="6586986"/>
                <a:ext cx="1050640" cy="271015"/>
              </a:xfrm>
              <a:custGeom>
                <a:avLst/>
                <a:gdLst>
                  <a:gd name="connsiteX0" fmla="*/ 94151 w 1050640"/>
                  <a:gd name="connsiteY0" fmla="*/ 0 h 271015"/>
                  <a:gd name="connsiteX1" fmla="*/ 134807 w 1050640"/>
                  <a:gd name="connsiteY1" fmla="*/ 12839 h 271015"/>
                  <a:gd name="connsiteX2" fmla="*/ 216119 w 1050640"/>
                  <a:gd name="connsiteY2" fmla="*/ 19258 h 271015"/>
                  <a:gd name="connsiteX3" fmla="*/ 250356 w 1050640"/>
                  <a:gd name="connsiteY3" fmla="*/ 27818 h 271015"/>
                  <a:gd name="connsiteX4" fmla="*/ 280313 w 1050640"/>
                  <a:gd name="connsiteY4" fmla="*/ 47076 h 271015"/>
                  <a:gd name="connsiteX5" fmla="*/ 293152 w 1050640"/>
                  <a:gd name="connsiteY5" fmla="*/ 40656 h 271015"/>
                  <a:gd name="connsiteX6" fmla="*/ 303851 w 1050640"/>
                  <a:gd name="connsiteY6" fmla="*/ 40656 h 271015"/>
                  <a:gd name="connsiteX7" fmla="*/ 333808 w 1050640"/>
                  <a:gd name="connsiteY7" fmla="*/ 57775 h 271015"/>
                  <a:gd name="connsiteX8" fmla="*/ 370185 w 1050640"/>
                  <a:gd name="connsiteY8" fmla="*/ 55635 h 271015"/>
                  <a:gd name="connsiteX9" fmla="*/ 395862 w 1050640"/>
                  <a:gd name="connsiteY9" fmla="*/ 57775 h 271015"/>
                  <a:gd name="connsiteX10" fmla="*/ 432239 w 1050640"/>
                  <a:gd name="connsiteY10" fmla="*/ 83452 h 271015"/>
                  <a:gd name="connsiteX11" fmla="*/ 468616 w 1050640"/>
                  <a:gd name="connsiteY11" fmla="*/ 83452 h 271015"/>
                  <a:gd name="connsiteX12" fmla="*/ 472895 w 1050640"/>
                  <a:gd name="connsiteY12" fmla="*/ 72753 h 271015"/>
                  <a:gd name="connsiteX13" fmla="*/ 494293 w 1050640"/>
                  <a:gd name="connsiteY13" fmla="*/ 51355 h 271015"/>
                  <a:gd name="connsiteX14" fmla="*/ 522110 w 1050640"/>
                  <a:gd name="connsiteY14" fmla="*/ 42796 h 271015"/>
                  <a:gd name="connsiteX15" fmla="*/ 534949 w 1050640"/>
                  <a:gd name="connsiteY15" fmla="*/ 36377 h 271015"/>
                  <a:gd name="connsiteX16" fmla="*/ 562767 w 1050640"/>
                  <a:gd name="connsiteY16" fmla="*/ 21398 h 271015"/>
                  <a:gd name="connsiteX17" fmla="*/ 575605 w 1050640"/>
                  <a:gd name="connsiteY17" fmla="*/ 10699 h 271015"/>
                  <a:gd name="connsiteX18" fmla="*/ 605562 w 1050640"/>
                  <a:gd name="connsiteY18" fmla="*/ 10699 h 271015"/>
                  <a:gd name="connsiteX19" fmla="*/ 626960 w 1050640"/>
                  <a:gd name="connsiteY19" fmla="*/ 8559 h 271015"/>
                  <a:gd name="connsiteX20" fmla="*/ 609842 w 1050640"/>
                  <a:gd name="connsiteY20" fmla="*/ 14979 h 271015"/>
                  <a:gd name="connsiteX21" fmla="*/ 590584 w 1050640"/>
                  <a:gd name="connsiteY21" fmla="*/ 17119 h 271015"/>
                  <a:gd name="connsiteX22" fmla="*/ 588444 w 1050640"/>
                  <a:gd name="connsiteY22" fmla="*/ 21398 h 271015"/>
                  <a:gd name="connsiteX23" fmla="*/ 597003 w 1050640"/>
                  <a:gd name="connsiteY23" fmla="*/ 29957 h 271015"/>
                  <a:gd name="connsiteX24" fmla="*/ 618401 w 1050640"/>
                  <a:gd name="connsiteY24" fmla="*/ 19258 h 271015"/>
                  <a:gd name="connsiteX25" fmla="*/ 639799 w 1050640"/>
                  <a:gd name="connsiteY25" fmla="*/ 21398 h 271015"/>
                  <a:gd name="connsiteX26" fmla="*/ 659057 w 1050640"/>
                  <a:gd name="connsiteY26" fmla="*/ 19258 h 271015"/>
                  <a:gd name="connsiteX27" fmla="*/ 654778 w 1050640"/>
                  <a:gd name="connsiteY27" fmla="*/ 12839 h 271015"/>
                  <a:gd name="connsiteX28" fmla="*/ 639799 w 1050640"/>
                  <a:gd name="connsiteY28" fmla="*/ 8559 h 271015"/>
                  <a:gd name="connsiteX29" fmla="*/ 646219 w 1050640"/>
                  <a:gd name="connsiteY29" fmla="*/ 2140 h 271015"/>
                  <a:gd name="connsiteX30" fmla="*/ 682595 w 1050640"/>
                  <a:gd name="connsiteY30" fmla="*/ 12839 h 271015"/>
                  <a:gd name="connsiteX31" fmla="*/ 703993 w 1050640"/>
                  <a:gd name="connsiteY31" fmla="*/ 19258 h 271015"/>
                  <a:gd name="connsiteX32" fmla="*/ 721112 w 1050640"/>
                  <a:gd name="connsiteY32" fmla="*/ 17119 h 271015"/>
                  <a:gd name="connsiteX33" fmla="*/ 729671 w 1050640"/>
                  <a:gd name="connsiteY33" fmla="*/ 25678 h 271015"/>
                  <a:gd name="connsiteX34" fmla="*/ 718972 w 1050640"/>
                  <a:gd name="connsiteY34" fmla="*/ 29957 h 271015"/>
                  <a:gd name="connsiteX35" fmla="*/ 723251 w 1050640"/>
                  <a:gd name="connsiteY35" fmla="*/ 49216 h 271015"/>
                  <a:gd name="connsiteX36" fmla="*/ 744649 w 1050640"/>
                  <a:gd name="connsiteY36" fmla="*/ 62054 h 271015"/>
                  <a:gd name="connsiteX37" fmla="*/ 759628 w 1050640"/>
                  <a:gd name="connsiteY37" fmla="*/ 83452 h 271015"/>
                  <a:gd name="connsiteX38" fmla="*/ 761768 w 1050640"/>
                  <a:gd name="connsiteY38" fmla="*/ 68474 h 271015"/>
                  <a:gd name="connsiteX39" fmla="*/ 746789 w 1050640"/>
                  <a:gd name="connsiteY39" fmla="*/ 47076 h 271015"/>
                  <a:gd name="connsiteX40" fmla="*/ 751069 w 1050640"/>
                  <a:gd name="connsiteY40" fmla="*/ 29957 h 271015"/>
                  <a:gd name="connsiteX41" fmla="*/ 789585 w 1050640"/>
                  <a:gd name="connsiteY41" fmla="*/ 57775 h 271015"/>
                  <a:gd name="connsiteX42" fmla="*/ 840940 w 1050640"/>
                  <a:gd name="connsiteY42" fmla="*/ 42796 h 271015"/>
                  <a:gd name="connsiteX43" fmla="*/ 909414 w 1050640"/>
                  <a:gd name="connsiteY43" fmla="*/ 53495 h 271015"/>
                  <a:gd name="connsiteX44" fmla="*/ 937231 w 1050640"/>
                  <a:gd name="connsiteY44" fmla="*/ 42796 h 271015"/>
                  <a:gd name="connsiteX45" fmla="*/ 950070 w 1050640"/>
                  <a:gd name="connsiteY45" fmla="*/ 23538 h 271015"/>
                  <a:gd name="connsiteX46" fmla="*/ 962909 w 1050640"/>
                  <a:gd name="connsiteY46" fmla="*/ 29957 h 271015"/>
                  <a:gd name="connsiteX47" fmla="*/ 982167 w 1050640"/>
                  <a:gd name="connsiteY47" fmla="*/ 59915 h 271015"/>
                  <a:gd name="connsiteX48" fmla="*/ 995006 w 1050640"/>
                  <a:gd name="connsiteY48" fmla="*/ 98431 h 271015"/>
                  <a:gd name="connsiteX49" fmla="*/ 1024963 w 1050640"/>
                  <a:gd name="connsiteY49" fmla="*/ 143367 h 271015"/>
                  <a:gd name="connsiteX50" fmla="*/ 1046361 w 1050640"/>
                  <a:gd name="connsiteY50" fmla="*/ 199001 h 271015"/>
                  <a:gd name="connsiteX51" fmla="*/ 1037801 w 1050640"/>
                  <a:gd name="connsiteY51" fmla="*/ 224679 h 271015"/>
                  <a:gd name="connsiteX52" fmla="*/ 1050640 w 1050640"/>
                  <a:gd name="connsiteY52" fmla="*/ 258916 h 271015"/>
                  <a:gd name="connsiteX53" fmla="*/ 1048500 w 1050640"/>
                  <a:gd name="connsiteY53" fmla="*/ 265335 h 271015"/>
                  <a:gd name="connsiteX54" fmla="*/ 1046817 w 1050640"/>
                  <a:gd name="connsiteY54" fmla="*/ 271015 h 271015"/>
                  <a:gd name="connsiteX55" fmla="*/ 838725 w 1050640"/>
                  <a:gd name="connsiteY55" fmla="*/ 271015 h 271015"/>
                  <a:gd name="connsiteX56" fmla="*/ 834521 w 1050640"/>
                  <a:gd name="connsiteY56" fmla="*/ 267475 h 271015"/>
                  <a:gd name="connsiteX57" fmla="*/ 832381 w 1050640"/>
                  <a:gd name="connsiteY57" fmla="*/ 254636 h 271015"/>
                  <a:gd name="connsiteX58" fmla="*/ 821682 w 1050640"/>
                  <a:gd name="connsiteY58" fmla="*/ 243937 h 271015"/>
                  <a:gd name="connsiteX59" fmla="*/ 815263 w 1050640"/>
                  <a:gd name="connsiteY59" fmla="*/ 216120 h 271015"/>
                  <a:gd name="connsiteX60" fmla="*/ 804564 w 1050640"/>
                  <a:gd name="connsiteY60" fmla="*/ 216120 h 271015"/>
                  <a:gd name="connsiteX61" fmla="*/ 800284 w 1050640"/>
                  <a:gd name="connsiteY61" fmla="*/ 209700 h 271015"/>
                  <a:gd name="connsiteX62" fmla="*/ 796004 w 1050640"/>
                  <a:gd name="connsiteY62" fmla="*/ 218260 h 271015"/>
                  <a:gd name="connsiteX63" fmla="*/ 798144 w 1050640"/>
                  <a:gd name="connsiteY63" fmla="*/ 231098 h 271015"/>
                  <a:gd name="connsiteX64" fmla="*/ 793865 w 1050640"/>
                  <a:gd name="connsiteY64" fmla="*/ 246077 h 271015"/>
                  <a:gd name="connsiteX65" fmla="*/ 814966 w 1050640"/>
                  <a:gd name="connsiteY65" fmla="*/ 271015 h 271015"/>
                  <a:gd name="connsiteX66" fmla="*/ 23599 w 1050640"/>
                  <a:gd name="connsiteY66" fmla="*/ 271015 h 271015"/>
                  <a:gd name="connsiteX67" fmla="*/ 23538 w 1050640"/>
                  <a:gd name="connsiteY67" fmla="*/ 269615 h 271015"/>
                  <a:gd name="connsiteX68" fmla="*/ 12839 w 1050640"/>
                  <a:gd name="connsiteY68" fmla="*/ 216120 h 271015"/>
                  <a:gd name="connsiteX69" fmla="*/ 0 w 1050640"/>
                  <a:gd name="connsiteY69" fmla="*/ 188303 h 271015"/>
                  <a:gd name="connsiteX70" fmla="*/ 12839 w 1050640"/>
                  <a:gd name="connsiteY70" fmla="*/ 156206 h 271015"/>
                  <a:gd name="connsiteX71" fmla="*/ 27817 w 1050640"/>
                  <a:gd name="connsiteY71" fmla="*/ 119829 h 271015"/>
                  <a:gd name="connsiteX72" fmla="*/ 27817 w 1050640"/>
                  <a:gd name="connsiteY72" fmla="*/ 96291 h 271015"/>
                  <a:gd name="connsiteX73" fmla="*/ 14979 w 1050640"/>
                  <a:gd name="connsiteY73" fmla="*/ 66334 h 271015"/>
                  <a:gd name="connsiteX74" fmla="*/ 23538 w 1050640"/>
                  <a:gd name="connsiteY74" fmla="*/ 23538 h 271015"/>
                  <a:gd name="connsiteX75" fmla="*/ 29957 w 1050640"/>
                  <a:gd name="connsiteY75" fmla="*/ 6420 h 271015"/>
                  <a:gd name="connsiteX76" fmla="*/ 32097 w 1050640"/>
                  <a:gd name="connsiteY76" fmla="*/ 6420 h 271015"/>
                  <a:gd name="connsiteX77" fmla="*/ 40656 w 1050640"/>
                  <a:gd name="connsiteY77" fmla="*/ 2140 h 27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1050640" h="271015">
                    <a:moveTo>
                      <a:pt x="94151" y="0"/>
                    </a:moveTo>
                    <a:lnTo>
                      <a:pt x="134807" y="12839"/>
                    </a:lnTo>
                    <a:lnTo>
                      <a:pt x="216119" y="19258"/>
                    </a:lnTo>
                    <a:lnTo>
                      <a:pt x="250356" y="27818"/>
                    </a:lnTo>
                    <a:lnTo>
                      <a:pt x="280313" y="47076"/>
                    </a:lnTo>
                    <a:lnTo>
                      <a:pt x="293152" y="40656"/>
                    </a:lnTo>
                    <a:lnTo>
                      <a:pt x="303851" y="40656"/>
                    </a:lnTo>
                    <a:lnTo>
                      <a:pt x="333808" y="57775"/>
                    </a:lnTo>
                    <a:lnTo>
                      <a:pt x="370185" y="55635"/>
                    </a:lnTo>
                    <a:lnTo>
                      <a:pt x="395862" y="57775"/>
                    </a:lnTo>
                    <a:lnTo>
                      <a:pt x="432239" y="83452"/>
                    </a:lnTo>
                    <a:lnTo>
                      <a:pt x="468616" y="83452"/>
                    </a:lnTo>
                    <a:lnTo>
                      <a:pt x="472895" y="72753"/>
                    </a:lnTo>
                    <a:lnTo>
                      <a:pt x="494293" y="51355"/>
                    </a:lnTo>
                    <a:lnTo>
                      <a:pt x="522110" y="42796"/>
                    </a:lnTo>
                    <a:lnTo>
                      <a:pt x="534949" y="36377"/>
                    </a:lnTo>
                    <a:lnTo>
                      <a:pt x="562767" y="21398"/>
                    </a:lnTo>
                    <a:lnTo>
                      <a:pt x="575605" y="10699"/>
                    </a:lnTo>
                    <a:lnTo>
                      <a:pt x="605562" y="10699"/>
                    </a:lnTo>
                    <a:lnTo>
                      <a:pt x="626960" y="8559"/>
                    </a:lnTo>
                    <a:lnTo>
                      <a:pt x="609842" y="14979"/>
                    </a:lnTo>
                    <a:lnTo>
                      <a:pt x="590584" y="17119"/>
                    </a:lnTo>
                    <a:lnTo>
                      <a:pt x="588444" y="21398"/>
                    </a:lnTo>
                    <a:lnTo>
                      <a:pt x="597003" y="29957"/>
                    </a:lnTo>
                    <a:lnTo>
                      <a:pt x="618401" y="19258"/>
                    </a:lnTo>
                    <a:lnTo>
                      <a:pt x="639799" y="21398"/>
                    </a:lnTo>
                    <a:lnTo>
                      <a:pt x="659057" y="19258"/>
                    </a:lnTo>
                    <a:lnTo>
                      <a:pt x="654778" y="12839"/>
                    </a:lnTo>
                    <a:lnTo>
                      <a:pt x="639799" y="8559"/>
                    </a:lnTo>
                    <a:lnTo>
                      <a:pt x="646219" y="2140"/>
                    </a:lnTo>
                    <a:lnTo>
                      <a:pt x="682595" y="12839"/>
                    </a:lnTo>
                    <a:lnTo>
                      <a:pt x="703993" y="19258"/>
                    </a:lnTo>
                    <a:lnTo>
                      <a:pt x="721112" y="17119"/>
                    </a:lnTo>
                    <a:lnTo>
                      <a:pt x="729671" y="25678"/>
                    </a:lnTo>
                    <a:lnTo>
                      <a:pt x="718972" y="29957"/>
                    </a:lnTo>
                    <a:lnTo>
                      <a:pt x="723251" y="49216"/>
                    </a:lnTo>
                    <a:lnTo>
                      <a:pt x="744649" y="62054"/>
                    </a:lnTo>
                    <a:lnTo>
                      <a:pt x="759628" y="83452"/>
                    </a:lnTo>
                    <a:lnTo>
                      <a:pt x="761768" y="68474"/>
                    </a:lnTo>
                    <a:lnTo>
                      <a:pt x="746789" y="47076"/>
                    </a:lnTo>
                    <a:lnTo>
                      <a:pt x="751069" y="29957"/>
                    </a:lnTo>
                    <a:lnTo>
                      <a:pt x="789585" y="57775"/>
                    </a:lnTo>
                    <a:lnTo>
                      <a:pt x="840940" y="42796"/>
                    </a:lnTo>
                    <a:lnTo>
                      <a:pt x="909414" y="53495"/>
                    </a:lnTo>
                    <a:lnTo>
                      <a:pt x="937231" y="42796"/>
                    </a:lnTo>
                    <a:lnTo>
                      <a:pt x="950070" y="23538"/>
                    </a:lnTo>
                    <a:lnTo>
                      <a:pt x="962909" y="29957"/>
                    </a:lnTo>
                    <a:lnTo>
                      <a:pt x="982167" y="59915"/>
                    </a:lnTo>
                    <a:lnTo>
                      <a:pt x="995006" y="98431"/>
                    </a:lnTo>
                    <a:lnTo>
                      <a:pt x="1024963" y="143367"/>
                    </a:lnTo>
                    <a:lnTo>
                      <a:pt x="1046361" y="199001"/>
                    </a:lnTo>
                    <a:lnTo>
                      <a:pt x="1037801" y="224679"/>
                    </a:lnTo>
                    <a:lnTo>
                      <a:pt x="1050640" y="258916"/>
                    </a:lnTo>
                    <a:lnTo>
                      <a:pt x="1048500" y="265335"/>
                    </a:lnTo>
                    <a:lnTo>
                      <a:pt x="1046817" y="271015"/>
                    </a:lnTo>
                    <a:lnTo>
                      <a:pt x="838725" y="271015"/>
                    </a:lnTo>
                    <a:lnTo>
                      <a:pt x="834521" y="267475"/>
                    </a:lnTo>
                    <a:lnTo>
                      <a:pt x="832381" y="254636"/>
                    </a:lnTo>
                    <a:lnTo>
                      <a:pt x="821682" y="243937"/>
                    </a:lnTo>
                    <a:lnTo>
                      <a:pt x="815263" y="216120"/>
                    </a:lnTo>
                    <a:lnTo>
                      <a:pt x="804564" y="216120"/>
                    </a:lnTo>
                    <a:lnTo>
                      <a:pt x="800284" y="209700"/>
                    </a:lnTo>
                    <a:lnTo>
                      <a:pt x="796004" y="218260"/>
                    </a:lnTo>
                    <a:lnTo>
                      <a:pt x="798144" y="231098"/>
                    </a:lnTo>
                    <a:lnTo>
                      <a:pt x="793865" y="246077"/>
                    </a:lnTo>
                    <a:lnTo>
                      <a:pt x="814966" y="271015"/>
                    </a:lnTo>
                    <a:lnTo>
                      <a:pt x="23599" y="271015"/>
                    </a:lnTo>
                    <a:lnTo>
                      <a:pt x="23538" y="269615"/>
                    </a:lnTo>
                    <a:lnTo>
                      <a:pt x="12839" y="216120"/>
                    </a:lnTo>
                    <a:lnTo>
                      <a:pt x="0" y="188303"/>
                    </a:lnTo>
                    <a:lnTo>
                      <a:pt x="12839" y="156206"/>
                    </a:lnTo>
                    <a:lnTo>
                      <a:pt x="27817" y="119829"/>
                    </a:lnTo>
                    <a:lnTo>
                      <a:pt x="27817" y="96291"/>
                    </a:lnTo>
                    <a:lnTo>
                      <a:pt x="14979" y="66334"/>
                    </a:lnTo>
                    <a:lnTo>
                      <a:pt x="23538" y="23538"/>
                    </a:lnTo>
                    <a:lnTo>
                      <a:pt x="29957" y="6420"/>
                    </a:lnTo>
                    <a:lnTo>
                      <a:pt x="32097" y="6420"/>
                    </a:lnTo>
                    <a:lnTo>
                      <a:pt x="40656" y="214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63" name="Freeform 52">
                <a:extLst>
                  <a:ext uri="{FF2B5EF4-FFF2-40B4-BE49-F238E27FC236}">
                    <a16:creationId xmlns:a16="http://schemas.microsoft.com/office/drawing/2014/main" id="{1F091678-07DD-3401-6C8B-0290051AB2D8}"/>
                  </a:ext>
                </a:extLst>
              </p:cNvPr>
              <p:cNvSpPr/>
              <p:nvPr/>
            </p:nvSpPr>
            <p:spPr>
              <a:xfrm>
                <a:off x="9256139" y="6426500"/>
                <a:ext cx="1587730" cy="431501"/>
              </a:xfrm>
              <a:custGeom>
                <a:avLst/>
                <a:gdLst>
                  <a:gd name="connsiteX0" fmla="*/ 190442 w 1587730"/>
                  <a:gd name="connsiteY0" fmla="*/ 0 h 431501"/>
                  <a:gd name="connsiteX1" fmla="*/ 216120 w 1587730"/>
                  <a:gd name="connsiteY1" fmla="*/ 6420 h 431501"/>
                  <a:gd name="connsiteX2" fmla="*/ 235378 w 1587730"/>
                  <a:gd name="connsiteY2" fmla="*/ 23538 h 431501"/>
                  <a:gd name="connsiteX3" fmla="*/ 286733 w 1587730"/>
                  <a:gd name="connsiteY3" fmla="*/ 36377 h 431501"/>
                  <a:gd name="connsiteX4" fmla="*/ 361626 w 1587730"/>
                  <a:gd name="connsiteY4" fmla="*/ 21398 h 431501"/>
                  <a:gd name="connsiteX5" fmla="*/ 393723 w 1587730"/>
                  <a:gd name="connsiteY5" fmla="*/ 34237 h 431501"/>
                  <a:gd name="connsiteX6" fmla="*/ 451498 w 1587730"/>
                  <a:gd name="connsiteY6" fmla="*/ 36377 h 431501"/>
                  <a:gd name="connsiteX7" fmla="*/ 487874 w 1587730"/>
                  <a:gd name="connsiteY7" fmla="*/ 59915 h 431501"/>
                  <a:gd name="connsiteX8" fmla="*/ 554208 w 1587730"/>
                  <a:gd name="connsiteY8" fmla="*/ 68474 h 431501"/>
                  <a:gd name="connsiteX9" fmla="*/ 582025 w 1587730"/>
                  <a:gd name="connsiteY9" fmla="*/ 104850 h 431501"/>
                  <a:gd name="connsiteX10" fmla="*/ 579885 w 1587730"/>
                  <a:gd name="connsiteY10" fmla="*/ 136947 h 431501"/>
                  <a:gd name="connsiteX11" fmla="*/ 611982 w 1587730"/>
                  <a:gd name="connsiteY11" fmla="*/ 199001 h 431501"/>
                  <a:gd name="connsiteX12" fmla="*/ 648359 w 1587730"/>
                  <a:gd name="connsiteY12" fmla="*/ 216120 h 431501"/>
                  <a:gd name="connsiteX13" fmla="*/ 689015 w 1587730"/>
                  <a:gd name="connsiteY13" fmla="*/ 216120 h 431501"/>
                  <a:gd name="connsiteX14" fmla="*/ 699714 w 1587730"/>
                  <a:gd name="connsiteY14" fmla="*/ 209700 h 431501"/>
                  <a:gd name="connsiteX15" fmla="*/ 733951 w 1587730"/>
                  <a:gd name="connsiteY15" fmla="*/ 213980 h 431501"/>
                  <a:gd name="connsiteX16" fmla="*/ 810984 w 1587730"/>
                  <a:gd name="connsiteY16" fmla="*/ 246077 h 431501"/>
                  <a:gd name="connsiteX17" fmla="*/ 860199 w 1587730"/>
                  <a:gd name="connsiteY17" fmla="*/ 271754 h 431501"/>
                  <a:gd name="connsiteX18" fmla="*/ 892296 w 1587730"/>
                  <a:gd name="connsiteY18" fmla="*/ 297432 h 431501"/>
                  <a:gd name="connsiteX19" fmla="*/ 932952 w 1587730"/>
                  <a:gd name="connsiteY19" fmla="*/ 331669 h 431501"/>
                  <a:gd name="connsiteX20" fmla="*/ 977888 w 1587730"/>
                  <a:gd name="connsiteY20" fmla="*/ 348787 h 431501"/>
                  <a:gd name="connsiteX21" fmla="*/ 999286 w 1587730"/>
                  <a:gd name="connsiteY21" fmla="*/ 340228 h 431501"/>
                  <a:gd name="connsiteX22" fmla="*/ 1035662 w 1587730"/>
                  <a:gd name="connsiteY22" fmla="*/ 310271 h 431501"/>
                  <a:gd name="connsiteX23" fmla="*/ 1039942 w 1587730"/>
                  <a:gd name="connsiteY23" fmla="*/ 301712 h 431501"/>
                  <a:gd name="connsiteX24" fmla="*/ 1065619 w 1587730"/>
                  <a:gd name="connsiteY24" fmla="*/ 273894 h 431501"/>
                  <a:gd name="connsiteX25" fmla="*/ 1076319 w 1587730"/>
                  <a:gd name="connsiteY25" fmla="*/ 250357 h 431501"/>
                  <a:gd name="connsiteX26" fmla="*/ 1063480 w 1587730"/>
                  <a:gd name="connsiteY26" fmla="*/ 207561 h 431501"/>
                  <a:gd name="connsiteX27" fmla="*/ 1044221 w 1587730"/>
                  <a:gd name="connsiteY27" fmla="*/ 177603 h 431501"/>
                  <a:gd name="connsiteX28" fmla="*/ 1046361 w 1587730"/>
                  <a:gd name="connsiteY28" fmla="*/ 124108 h 431501"/>
                  <a:gd name="connsiteX29" fmla="*/ 1059200 w 1587730"/>
                  <a:gd name="connsiteY29" fmla="*/ 113409 h 431501"/>
                  <a:gd name="connsiteX30" fmla="*/ 1065619 w 1587730"/>
                  <a:gd name="connsiteY30" fmla="*/ 85592 h 431501"/>
                  <a:gd name="connsiteX31" fmla="*/ 1091297 w 1587730"/>
                  <a:gd name="connsiteY31" fmla="*/ 59915 h 431501"/>
                  <a:gd name="connsiteX32" fmla="*/ 1136233 w 1587730"/>
                  <a:gd name="connsiteY32" fmla="*/ 38517 h 431501"/>
                  <a:gd name="connsiteX33" fmla="*/ 1187588 w 1587730"/>
                  <a:gd name="connsiteY33" fmla="*/ 34237 h 431501"/>
                  <a:gd name="connsiteX34" fmla="*/ 1221825 w 1587730"/>
                  <a:gd name="connsiteY34" fmla="*/ 17119 h 431501"/>
                  <a:gd name="connsiteX35" fmla="*/ 1228244 w 1587730"/>
                  <a:gd name="connsiteY35" fmla="*/ 17119 h 431501"/>
                  <a:gd name="connsiteX36" fmla="*/ 1251782 w 1587730"/>
                  <a:gd name="connsiteY36" fmla="*/ 27818 h 431501"/>
                  <a:gd name="connsiteX37" fmla="*/ 1262481 w 1587730"/>
                  <a:gd name="connsiteY37" fmla="*/ 19258 h 431501"/>
                  <a:gd name="connsiteX38" fmla="*/ 1271040 w 1587730"/>
                  <a:gd name="connsiteY38" fmla="*/ 23538 h 431501"/>
                  <a:gd name="connsiteX39" fmla="*/ 1307417 w 1587730"/>
                  <a:gd name="connsiteY39" fmla="*/ 34237 h 431501"/>
                  <a:gd name="connsiteX40" fmla="*/ 1330954 w 1587730"/>
                  <a:gd name="connsiteY40" fmla="*/ 34237 h 431501"/>
                  <a:gd name="connsiteX41" fmla="*/ 1375890 w 1587730"/>
                  <a:gd name="connsiteY41" fmla="*/ 57775 h 431501"/>
                  <a:gd name="connsiteX42" fmla="*/ 1375890 w 1587730"/>
                  <a:gd name="connsiteY42" fmla="*/ 70614 h 431501"/>
                  <a:gd name="connsiteX43" fmla="*/ 1367331 w 1587730"/>
                  <a:gd name="connsiteY43" fmla="*/ 72753 h 431501"/>
                  <a:gd name="connsiteX44" fmla="*/ 1375890 w 1587730"/>
                  <a:gd name="connsiteY44" fmla="*/ 85592 h 431501"/>
                  <a:gd name="connsiteX45" fmla="*/ 1412267 w 1587730"/>
                  <a:gd name="connsiteY45" fmla="*/ 96291 h 431501"/>
                  <a:gd name="connsiteX46" fmla="*/ 1440084 w 1587730"/>
                  <a:gd name="connsiteY46" fmla="*/ 98431 h 431501"/>
                  <a:gd name="connsiteX47" fmla="*/ 1455063 w 1587730"/>
                  <a:gd name="connsiteY47" fmla="*/ 111270 h 431501"/>
                  <a:gd name="connsiteX48" fmla="*/ 1525676 w 1587730"/>
                  <a:gd name="connsiteY48" fmla="*/ 119829 h 431501"/>
                  <a:gd name="connsiteX49" fmla="*/ 1544934 w 1587730"/>
                  <a:gd name="connsiteY49" fmla="*/ 117689 h 431501"/>
                  <a:gd name="connsiteX50" fmla="*/ 1564192 w 1587730"/>
                  <a:gd name="connsiteY50" fmla="*/ 119829 h 431501"/>
                  <a:gd name="connsiteX51" fmla="*/ 1579171 w 1587730"/>
                  <a:gd name="connsiteY51" fmla="*/ 136947 h 431501"/>
                  <a:gd name="connsiteX52" fmla="*/ 1587730 w 1587730"/>
                  <a:gd name="connsiteY52" fmla="*/ 166904 h 431501"/>
                  <a:gd name="connsiteX53" fmla="*/ 1581311 w 1587730"/>
                  <a:gd name="connsiteY53" fmla="*/ 184023 h 431501"/>
                  <a:gd name="connsiteX54" fmla="*/ 1572751 w 1587730"/>
                  <a:gd name="connsiteY54" fmla="*/ 226819 h 431501"/>
                  <a:gd name="connsiteX55" fmla="*/ 1585590 w 1587730"/>
                  <a:gd name="connsiteY55" fmla="*/ 256776 h 431501"/>
                  <a:gd name="connsiteX56" fmla="*/ 1585590 w 1587730"/>
                  <a:gd name="connsiteY56" fmla="*/ 280314 h 431501"/>
                  <a:gd name="connsiteX57" fmla="*/ 1570612 w 1587730"/>
                  <a:gd name="connsiteY57" fmla="*/ 316690 h 431501"/>
                  <a:gd name="connsiteX58" fmla="*/ 1557773 w 1587730"/>
                  <a:gd name="connsiteY58" fmla="*/ 348787 h 431501"/>
                  <a:gd name="connsiteX59" fmla="*/ 1570612 w 1587730"/>
                  <a:gd name="connsiteY59" fmla="*/ 376605 h 431501"/>
                  <a:gd name="connsiteX60" fmla="*/ 1581311 w 1587730"/>
                  <a:gd name="connsiteY60" fmla="*/ 430099 h 431501"/>
                  <a:gd name="connsiteX61" fmla="*/ 1581372 w 1587730"/>
                  <a:gd name="connsiteY61" fmla="*/ 431501 h 431501"/>
                  <a:gd name="connsiteX62" fmla="*/ 23538 w 1587730"/>
                  <a:gd name="connsiteY62" fmla="*/ 431501 h 431501"/>
                  <a:gd name="connsiteX63" fmla="*/ 23538 w 1587730"/>
                  <a:gd name="connsiteY63" fmla="*/ 400142 h 431501"/>
                  <a:gd name="connsiteX64" fmla="*/ 10699 w 1587730"/>
                  <a:gd name="connsiteY64" fmla="*/ 374465 h 431501"/>
                  <a:gd name="connsiteX65" fmla="*/ 2140 w 1587730"/>
                  <a:gd name="connsiteY65" fmla="*/ 368045 h 431501"/>
                  <a:gd name="connsiteX66" fmla="*/ 0 w 1587730"/>
                  <a:gd name="connsiteY66" fmla="*/ 331669 h 431501"/>
                  <a:gd name="connsiteX67" fmla="*/ 10699 w 1587730"/>
                  <a:gd name="connsiteY67" fmla="*/ 323110 h 431501"/>
                  <a:gd name="connsiteX68" fmla="*/ 23538 w 1587730"/>
                  <a:gd name="connsiteY68" fmla="*/ 323110 h 431501"/>
                  <a:gd name="connsiteX69" fmla="*/ 27818 w 1587730"/>
                  <a:gd name="connsiteY69" fmla="*/ 318830 h 431501"/>
                  <a:gd name="connsiteX70" fmla="*/ 44936 w 1587730"/>
                  <a:gd name="connsiteY70" fmla="*/ 308131 h 431501"/>
                  <a:gd name="connsiteX71" fmla="*/ 55635 w 1587730"/>
                  <a:gd name="connsiteY71" fmla="*/ 288873 h 431501"/>
                  <a:gd name="connsiteX72" fmla="*/ 62055 w 1587730"/>
                  <a:gd name="connsiteY72" fmla="*/ 280314 h 431501"/>
                  <a:gd name="connsiteX73" fmla="*/ 62055 w 1587730"/>
                  <a:gd name="connsiteY73" fmla="*/ 269615 h 431501"/>
                  <a:gd name="connsiteX74" fmla="*/ 68474 w 1587730"/>
                  <a:gd name="connsiteY74" fmla="*/ 263195 h 431501"/>
                  <a:gd name="connsiteX75" fmla="*/ 66334 w 1587730"/>
                  <a:gd name="connsiteY75" fmla="*/ 239658 h 431501"/>
                  <a:gd name="connsiteX76" fmla="*/ 55635 w 1587730"/>
                  <a:gd name="connsiteY76" fmla="*/ 205421 h 431501"/>
                  <a:gd name="connsiteX77" fmla="*/ 59915 w 1587730"/>
                  <a:gd name="connsiteY77" fmla="*/ 190442 h 431501"/>
                  <a:gd name="connsiteX78" fmla="*/ 59915 w 1587730"/>
                  <a:gd name="connsiteY78" fmla="*/ 179743 h 431501"/>
                  <a:gd name="connsiteX79" fmla="*/ 74893 w 1587730"/>
                  <a:gd name="connsiteY79" fmla="*/ 169044 h 431501"/>
                  <a:gd name="connsiteX80" fmla="*/ 100571 w 1587730"/>
                  <a:gd name="connsiteY80" fmla="*/ 171184 h 431501"/>
                  <a:gd name="connsiteX81" fmla="*/ 119829 w 1587730"/>
                  <a:gd name="connsiteY81" fmla="*/ 145506 h 431501"/>
                  <a:gd name="connsiteX82" fmla="*/ 119829 w 1587730"/>
                  <a:gd name="connsiteY82" fmla="*/ 132668 h 431501"/>
                  <a:gd name="connsiteX83" fmla="*/ 179743 w 1587730"/>
                  <a:gd name="connsiteY83" fmla="*/ 94151 h 431501"/>
                  <a:gd name="connsiteX84" fmla="*/ 203281 w 1587730"/>
                  <a:gd name="connsiteY84" fmla="*/ 57775 h 431501"/>
                  <a:gd name="connsiteX85" fmla="*/ 194722 w 1587730"/>
                  <a:gd name="connsiteY85" fmla="*/ 49216 h 431501"/>
                  <a:gd name="connsiteX86" fmla="*/ 188303 w 1587730"/>
                  <a:gd name="connsiteY86" fmla="*/ 10699 h 431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587730" h="431501">
                    <a:moveTo>
                      <a:pt x="190442" y="0"/>
                    </a:moveTo>
                    <a:lnTo>
                      <a:pt x="216120" y="6420"/>
                    </a:lnTo>
                    <a:lnTo>
                      <a:pt x="235378" y="23538"/>
                    </a:lnTo>
                    <a:lnTo>
                      <a:pt x="286733" y="36377"/>
                    </a:lnTo>
                    <a:lnTo>
                      <a:pt x="361626" y="21398"/>
                    </a:lnTo>
                    <a:lnTo>
                      <a:pt x="393723" y="34237"/>
                    </a:lnTo>
                    <a:lnTo>
                      <a:pt x="451498" y="36377"/>
                    </a:lnTo>
                    <a:lnTo>
                      <a:pt x="487874" y="59915"/>
                    </a:lnTo>
                    <a:lnTo>
                      <a:pt x="554208" y="68474"/>
                    </a:lnTo>
                    <a:lnTo>
                      <a:pt x="582025" y="104850"/>
                    </a:lnTo>
                    <a:lnTo>
                      <a:pt x="579885" y="136947"/>
                    </a:lnTo>
                    <a:lnTo>
                      <a:pt x="611982" y="199001"/>
                    </a:lnTo>
                    <a:lnTo>
                      <a:pt x="648359" y="216120"/>
                    </a:lnTo>
                    <a:lnTo>
                      <a:pt x="689015" y="216120"/>
                    </a:lnTo>
                    <a:lnTo>
                      <a:pt x="699714" y="209700"/>
                    </a:lnTo>
                    <a:lnTo>
                      <a:pt x="733951" y="213980"/>
                    </a:lnTo>
                    <a:lnTo>
                      <a:pt x="810984" y="246077"/>
                    </a:lnTo>
                    <a:lnTo>
                      <a:pt x="860199" y="271754"/>
                    </a:lnTo>
                    <a:lnTo>
                      <a:pt x="892296" y="297432"/>
                    </a:lnTo>
                    <a:lnTo>
                      <a:pt x="932952" y="331669"/>
                    </a:lnTo>
                    <a:lnTo>
                      <a:pt x="977888" y="348787"/>
                    </a:lnTo>
                    <a:lnTo>
                      <a:pt x="999286" y="340228"/>
                    </a:lnTo>
                    <a:lnTo>
                      <a:pt x="1035662" y="310271"/>
                    </a:lnTo>
                    <a:lnTo>
                      <a:pt x="1039942" y="301712"/>
                    </a:lnTo>
                    <a:lnTo>
                      <a:pt x="1065619" y="273894"/>
                    </a:lnTo>
                    <a:lnTo>
                      <a:pt x="1076319" y="250357"/>
                    </a:lnTo>
                    <a:lnTo>
                      <a:pt x="1063480" y="207561"/>
                    </a:lnTo>
                    <a:lnTo>
                      <a:pt x="1044221" y="177603"/>
                    </a:lnTo>
                    <a:lnTo>
                      <a:pt x="1046361" y="124108"/>
                    </a:lnTo>
                    <a:lnTo>
                      <a:pt x="1059200" y="113409"/>
                    </a:lnTo>
                    <a:lnTo>
                      <a:pt x="1065619" y="85592"/>
                    </a:lnTo>
                    <a:lnTo>
                      <a:pt x="1091297" y="59915"/>
                    </a:lnTo>
                    <a:lnTo>
                      <a:pt x="1136233" y="38517"/>
                    </a:lnTo>
                    <a:lnTo>
                      <a:pt x="1187588" y="34237"/>
                    </a:lnTo>
                    <a:lnTo>
                      <a:pt x="1221825" y="17119"/>
                    </a:lnTo>
                    <a:lnTo>
                      <a:pt x="1228244" y="17119"/>
                    </a:lnTo>
                    <a:lnTo>
                      <a:pt x="1251782" y="27818"/>
                    </a:lnTo>
                    <a:lnTo>
                      <a:pt x="1262481" y="19258"/>
                    </a:lnTo>
                    <a:lnTo>
                      <a:pt x="1271040" y="23538"/>
                    </a:lnTo>
                    <a:lnTo>
                      <a:pt x="1307417" y="34237"/>
                    </a:lnTo>
                    <a:lnTo>
                      <a:pt x="1330954" y="34237"/>
                    </a:lnTo>
                    <a:lnTo>
                      <a:pt x="1375890" y="57775"/>
                    </a:lnTo>
                    <a:lnTo>
                      <a:pt x="1375890" y="70614"/>
                    </a:lnTo>
                    <a:lnTo>
                      <a:pt x="1367331" y="72753"/>
                    </a:lnTo>
                    <a:lnTo>
                      <a:pt x="1375890" y="85592"/>
                    </a:lnTo>
                    <a:lnTo>
                      <a:pt x="1412267" y="96291"/>
                    </a:lnTo>
                    <a:lnTo>
                      <a:pt x="1440084" y="98431"/>
                    </a:lnTo>
                    <a:lnTo>
                      <a:pt x="1455063" y="111270"/>
                    </a:lnTo>
                    <a:lnTo>
                      <a:pt x="1525676" y="119829"/>
                    </a:lnTo>
                    <a:lnTo>
                      <a:pt x="1544934" y="117689"/>
                    </a:lnTo>
                    <a:lnTo>
                      <a:pt x="1564192" y="119829"/>
                    </a:lnTo>
                    <a:lnTo>
                      <a:pt x="1579171" y="136947"/>
                    </a:lnTo>
                    <a:lnTo>
                      <a:pt x="1587730" y="166904"/>
                    </a:lnTo>
                    <a:lnTo>
                      <a:pt x="1581311" y="184023"/>
                    </a:lnTo>
                    <a:lnTo>
                      <a:pt x="1572751" y="226819"/>
                    </a:lnTo>
                    <a:lnTo>
                      <a:pt x="1585590" y="256776"/>
                    </a:lnTo>
                    <a:lnTo>
                      <a:pt x="1585590" y="280314"/>
                    </a:lnTo>
                    <a:lnTo>
                      <a:pt x="1570612" y="316690"/>
                    </a:lnTo>
                    <a:lnTo>
                      <a:pt x="1557773" y="348787"/>
                    </a:lnTo>
                    <a:lnTo>
                      <a:pt x="1570612" y="376605"/>
                    </a:lnTo>
                    <a:lnTo>
                      <a:pt x="1581311" y="430099"/>
                    </a:lnTo>
                    <a:lnTo>
                      <a:pt x="1581372" y="431501"/>
                    </a:lnTo>
                    <a:lnTo>
                      <a:pt x="23538" y="431501"/>
                    </a:lnTo>
                    <a:lnTo>
                      <a:pt x="23538" y="400142"/>
                    </a:lnTo>
                    <a:lnTo>
                      <a:pt x="10699" y="374465"/>
                    </a:lnTo>
                    <a:lnTo>
                      <a:pt x="2140" y="368045"/>
                    </a:lnTo>
                    <a:lnTo>
                      <a:pt x="0" y="331669"/>
                    </a:lnTo>
                    <a:lnTo>
                      <a:pt x="10699" y="323110"/>
                    </a:lnTo>
                    <a:lnTo>
                      <a:pt x="23538" y="323110"/>
                    </a:lnTo>
                    <a:lnTo>
                      <a:pt x="27818" y="318830"/>
                    </a:lnTo>
                    <a:lnTo>
                      <a:pt x="44936" y="308131"/>
                    </a:lnTo>
                    <a:lnTo>
                      <a:pt x="55635" y="288873"/>
                    </a:lnTo>
                    <a:lnTo>
                      <a:pt x="62055" y="280314"/>
                    </a:lnTo>
                    <a:lnTo>
                      <a:pt x="62055" y="269615"/>
                    </a:lnTo>
                    <a:lnTo>
                      <a:pt x="68474" y="263195"/>
                    </a:lnTo>
                    <a:lnTo>
                      <a:pt x="66334" y="239658"/>
                    </a:lnTo>
                    <a:lnTo>
                      <a:pt x="55635" y="205421"/>
                    </a:lnTo>
                    <a:lnTo>
                      <a:pt x="59915" y="190442"/>
                    </a:lnTo>
                    <a:lnTo>
                      <a:pt x="59915" y="179743"/>
                    </a:lnTo>
                    <a:lnTo>
                      <a:pt x="74893" y="169044"/>
                    </a:lnTo>
                    <a:lnTo>
                      <a:pt x="100571" y="171184"/>
                    </a:lnTo>
                    <a:lnTo>
                      <a:pt x="119829" y="145506"/>
                    </a:lnTo>
                    <a:lnTo>
                      <a:pt x="119829" y="132668"/>
                    </a:lnTo>
                    <a:lnTo>
                      <a:pt x="179743" y="94151"/>
                    </a:lnTo>
                    <a:lnTo>
                      <a:pt x="203281" y="57775"/>
                    </a:lnTo>
                    <a:lnTo>
                      <a:pt x="194722" y="49216"/>
                    </a:lnTo>
                    <a:lnTo>
                      <a:pt x="188303" y="10699"/>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64" name="Freeform 53">
                <a:extLst>
                  <a:ext uri="{FF2B5EF4-FFF2-40B4-BE49-F238E27FC236}">
                    <a16:creationId xmlns:a16="http://schemas.microsoft.com/office/drawing/2014/main" id="{81F38924-A8FC-8515-2837-66CD17C97C63}"/>
                  </a:ext>
                </a:extLst>
              </p:cNvPr>
              <p:cNvSpPr/>
              <p:nvPr/>
            </p:nvSpPr>
            <p:spPr>
              <a:xfrm>
                <a:off x="9052859" y="5932209"/>
                <a:ext cx="404421" cy="817402"/>
              </a:xfrm>
              <a:custGeom>
                <a:avLst/>
                <a:gdLst>
                  <a:gd name="connsiteX0" fmla="*/ 62865 w 120015"/>
                  <a:gd name="connsiteY0" fmla="*/ 242570 h 242570"/>
                  <a:gd name="connsiteX1" fmla="*/ 66675 w 120015"/>
                  <a:gd name="connsiteY1" fmla="*/ 242570 h 242570"/>
                  <a:gd name="connsiteX2" fmla="*/ 68580 w 120015"/>
                  <a:gd name="connsiteY2" fmla="*/ 240665 h 242570"/>
                  <a:gd name="connsiteX3" fmla="*/ 73660 w 120015"/>
                  <a:gd name="connsiteY3" fmla="*/ 237490 h 242570"/>
                  <a:gd name="connsiteX4" fmla="*/ 76835 w 120015"/>
                  <a:gd name="connsiteY4" fmla="*/ 231775 h 242570"/>
                  <a:gd name="connsiteX5" fmla="*/ 78740 w 120015"/>
                  <a:gd name="connsiteY5" fmla="*/ 229235 h 242570"/>
                  <a:gd name="connsiteX6" fmla="*/ 78740 w 120015"/>
                  <a:gd name="connsiteY6" fmla="*/ 226695 h 242570"/>
                  <a:gd name="connsiteX7" fmla="*/ 80645 w 120015"/>
                  <a:gd name="connsiteY7" fmla="*/ 224790 h 242570"/>
                  <a:gd name="connsiteX8" fmla="*/ 80010 w 120015"/>
                  <a:gd name="connsiteY8" fmla="*/ 217170 h 242570"/>
                  <a:gd name="connsiteX9" fmla="*/ 76835 w 120015"/>
                  <a:gd name="connsiteY9" fmla="*/ 207645 h 242570"/>
                  <a:gd name="connsiteX10" fmla="*/ 78105 w 120015"/>
                  <a:gd name="connsiteY10" fmla="*/ 203200 h 242570"/>
                  <a:gd name="connsiteX11" fmla="*/ 78105 w 120015"/>
                  <a:gd name="connsiteY11" fmla="*/ 200025 h 242570"/>
                  <a:gd name="connsiteX12" fmla="*/ 82550 w 120015"/>
                  <a:gd name="connsiteY12" fmla="*/ 196850 h 242570"/>
                  <a:gd name="connsiteX13" fmla="*/ 89535 w 120015"/>
                  <a:gd name="connsiteY13" fmla="*/ 197485 h 242570"/>
                  <a:gd name="connsiteX14" fmla="*/ 95250 w 120015"/>
                  <a:gd name="connsiteY14" fmla="*/ 190500 h 242570"/>
                  <a:gd name="connsiteX15" fmla="*/ 95250 w 120015"/>
                  <a:gd name="connsiteY15" fmla="*/ 186055 h 242570"/>
                  <a:gd name="connsiteX16" fmla="*/ 113030 w 120015"/>
                  <a:gd name="connsiteY16" fmla="*/ 174625 h 242570"/>
                  <a:gd name="connsiteX17" fmla="*/ 120015 w 120015"/>
                  <a:gd name="connsiteY17" fmla="*/ 163830 h 242570"/>
                  <a:gd name="connsiteX18" fmla="*/ 117475 w 120015"/>
                  <a:gd name="connsiteY18" fmla="*/ 161290 h 242570"/>
                  <a:gd name="connsiteX19" fmla="*/ 115570 w 120015"/>
                  <a:gd name="connsiteY19" fmla="*/ 149225 h 242570"/>
                  <a:gd name="connsiteX20" fmla="*/ 116840 w 120015"/>
                  <a:gd name="connsiteY20" fmla="*/ 146685 h 242570"/>
                  <a:gd name="connsiteX21" fmla="*/ 113030 w 120015"/>
                  <a:gd name="connsiteY21" fmla="*/ 146050 h 242570"/>
                  <a:gd name="connsiteX22" fmla="*/ 104140 w 120015"/>
                  <a:gd name="connsiteY22" fmla="*/ 140335 h 242570"/>
                  <a:gd name="connsiteX23" fmla="*/ 103505 w 120015"/>
                  <a:gd name="connsiteY23" fmla="*/ 137160 h 242570"/>
                  <a:gd name="connsiteX24" fmla="*/ 103505 w 120015"/>
                  <a:gd name="connsiteY24" fmla="*/ 132715 h 242570"/>
                  <a:gd name="connsiteX25" fmla="*/ 99060 w 120015"/>
                  <a:gd name="connsiteY25" fmla="*/ 130175 h 242570"/>
                  <a:gd name="connsiteX26" fmla="*/ 97155 w 120015"/>
                  <a:gd name="connsiteY26" fmla="*/ 131445 h 242570"/>
                  <a:gd name="connsiteX27" fmla="*/ 97790 w 120015"/>
                  <a:gd name="connsiteY27" fmla="*/ 133985 h 242570"/>
                  <a:gd name="connsiteX28" fmla="*/ 95250 w 120015"/>
                  <a:gd name="connsiteY28" fmla="*/ 135890 h 242570"/>
                  <a:gd name="connsiteX29" fmla="*/ 90805 w 120015"/>
                  <a:gd name="connsiteY29" fmla="*/ 133985 h 242570"/>
                  <a:gd name="connsiteX30" fmla="*/ 89535 w 120015"/>
                  <a:gd name="connsiteY30" fmla="*/ 129540 h 242570"/>
                  <a:gd name="connsiteX31" fmla="*/ 85090 w 120015"/>
                  <a:gd name="connsiteY31" fmla="*/ 130810 h 242570"/>
                  <a:gd name="connsiteX32" fmla="*/ 74930 w 120015"/>
                  <a:gd name="connsiteY32" fmla="*/ 123825 h 242570"/>
                  <a:gd name="connsiteX33" fmla="*/ 69850 w 120015"/>
                  <a:gd name="connsiteY33" fmla="*/ 114935 h 242570"/>
                  <a:gd name="connsiteX34" fmla="*/ 73025 w 120015"/>
                  <a:gd name="connsiteY34" fmla="*/ 106045 h 242570"/>
                  <a:gd name="connsiteX35" fmla="*/ 88900 w 120015"/>
                  <a:gd name="connsiteY35" fmla="*/ 95250 h 242570"/>
                  <a:gd name="connsiteX36" fmla="*/ 97790 w 120015"/>
                  <a:gd name="connsiteY36" fmla="*/ 86360 h 242570"/>
                  <a:gd name="connsiteX37" fmla="*/ 100330 w 120015"/>
                  <a:gd name="connsiteY37" fmla="*/ 83820 h 242570"/>
                  <a:gd name="connsiteX38" fmla="*/ 97790 w 120015"/>
                  <a:gd name="connsiteY38" fmla="*/ 80010 h 242570"/>
                  <a:gd name="connsiteX39" fmla="*/ 100965 w 120015"/>
                  <a:gd name="connsiteY39" fmla="*/ 76200 h 242570"/>
                  <a:gd name="connsiteX40" fmla="*/ 99695 w 120015"/>
                  <a:gd name="connsiteY40" fmla="*/ 71755 h 242570"/>
                  <a:gd name="connsiteX41" fmla="*/ 97155 w 120015"/>
                  <a:gd name="connsiteY41" fmla="*/ 69850 h 242570"/>
                  <a:gd name="connsiteX42" fmla="*/ 97155 w 120015"/>
                  <a:gd name="connsiteY42" fmla="*/ 59690 h 242570"/>
                  <a:gd name="connsiteX43" fmla="*/ 88265 w 120015"/>
                  <a:gd name="connsiteY43" fmla="*/ 55880 h 242570"/>
                  <a:gd name="connsiteX44" fmla="*/ 80645 w 120015"/>
                  <a:gd name="connsiteY44" fmla="*/ 45720 h 242570"/>
                  <a:gd name="connsiteX45" fmla="*/ 81915 w 120015"/>
                  <a:gd name="connsiteY45" fmla="*/ 37465 h 242570"/>
                  <a:gd name="connsiteX46" fmla="*/ 89535 w 120015"/>
                  <a:gd name="connsiteY46" fmla="*/ 32385 h 242570"/>
                  <a:gd name="connsiteX47" fmla="*/ 90170 w 120015"/>
                  <a:gd name="connsiteY47" fmla="*/ 26670 h 242570"/>
                  <a:gd name="connsiteX48" fmla="*/ 96520 w 120015"/>
                  <a:gd name="connsiteY48" fmla="*/ 17780 h 242570"/>
                  <a:gd name="connsiteX49" fmla="*/ 96520 w 120015"/>
                  <a:gd name="connsiteY49" fmla="*/ 11430 h 242570"/>
                  <a:gd name="connsiteX50" fmla="*/ 93980 w 120015"/>
                  <a:gd name="connsiteY50" fmla="*/ 9525 h 242570"/>
                  <a:gd name="connsiteX51" fmla="*/ 83185 w 120015"/>
                  <a:gd name="connsiteY51" fmla="*/ 19685 h 242570"/>
                  <a:gd name="connsiteX52" fmla="*/ 79375 w 120015"/>
                  <a:gd name="connsiteY52" fmla="*/ 23495 h 242570"/>
                  <a:gd name="connsiteX53" fmla="*/ 76200 w 120015"/>
                  <a:gd name="connsiteY53" fmla="*/ 21590 h 242570"/>
                  <a:gd name="connsiteX54" fmla="*/ 71755 w 120015"/>
                  <a:gd name="connsiteY54" fmla="*/ 10795 h 242570"/>
                  <a:gd name="connsiteX55" fmla="*/ 68580 w 120015"/>
                  <a:gd name="connsiteY55" fmla="*/ 9525 h 242570"/>
                  <a:gd name="connsiteX56" fmla="*/ 69215 w 120015"/>
                  <a:gd name="connsiteY56" fmla="*/ 3810 h 242570"/>
                  <a:gd name="connsiteX57" fmla="*/ 65405 w 120015"/>
                  <a:gd name="connsiteY57" fmla="*/ 0 h 242570"/>
                  <a:gd name="connsiteX58" fmla="*/ 58420 w 120015"/>
                  <a:gd name="connsiteY58" fmla="*/ 1270 h 242570"/>
                  <a:gd name="connsiteX59" fmla="*/ 58420 w 120015"/>
                  <a:gd name="connsiteY59" fmla="*/ 5080 h 242570"/>
                  <a:gd name="connsiteX60" fmla="*/ 55245 w 120015"/>
                  <a:gd name="connsiteY60" fmla="*/ 635 h 242570"/>
                  <a:gd name="connsiteX61" fmla="*/ 46990 w 120015"/>
                  <a:gd name="connsiteY61" fmla="*/ 2540 h 242570"/>
                  <a:gd name="connsiteX62" fmla="*/ 35560 w 120015"/>
                  <a:gd name="connsiteY62" fmla="*/ 8255 h 242570"/>
                  <a:gd name="connsiteX63" fmla="*/ 27305 w 120015"/>
                  <a:gd name="connsiteY63" fmla="*/ 15240 h 242570"/>
                  <a:gd name="connsiteX64" fmla="*/ 27305 w 120015"/>
                  <a:gd name="connsiteY64" fmla="*/ 15240 h 242570"/>
                  <a:gd name="connsiteX65" fmla="*/ 26035 w 120015"/>
                  <a:gd name="connsiteY65" fmla="*/ 19685 h 242570"/>
                  <a:gd name="connsiteX66" fmla="*/ 27305 w 120015"/>
                  <a:gd name="connsiteY66" fmla="*/ 23495 h 242570"/>
                  <a:gd name="connsiteX67" fmla="*/ 26035 w 120015"/>
                  <a:gd name="connsiteY67" fmla="*/ 33020 h 242570"/>
                  <a:gd name="connsiteX68" fmla="*/ 26035 w 120015"/>
                  <a:gd name="connsiteY68" fmla="*/ 43180 h 242570"/>
                  <a:gd name="connsiteX69" fmla="*/ 20320 w 120015"/>
                  <a:gd name="connsiteY69" fmla="*/ 57150 h 242570"/>
                  <a:gd name="connsiteX70" fmla="*/ 22225 w 120015"/>
                  <a:gd name="connsiteY70" fmla="*/ 65405 h 242570"/>
                  <a:gd name="connsiteX71" fmla="*/ 26035 w 120015"/>
                  <a:gd name="connsiteY71" fmla="*/ 69850 h 242570"/>
                  <a:gd name="connsiteX72" fmla="*/ 26670 w 120015"/>
                  <a:gd name="connsiteY72" fmla="*/ 71755 h 242570"/>
                  <a:gd name="connsiteX73" fmla="*/ 24130 w 120015"/>
                  <a:gd name="connsiteY73" fmla="*/ 74295 h 242570"/>
                  <a:gd name="connsiteX74" fmla="*/ 21590 w 120015"/>
                  <a:gd name="connsiteY74" fmla="*/ 78740 h 242570"/>
                  <a:gd name="connsiteX75" fmla="*/ 26035 w 120015"/>
                  <a:gd name="connsiteY75" fmla="*/ 83185 h 242570"/>
                  <a:gd name="connsiteX76" fmla="*/ 22860 w 120015"/>
                  <a:gd name="connsiteY76" fmla="*/ 86360 h 242570"/>
                  <a:gd name="connsiteX77" fmla="*/ 20955 w 120015"/>
                  <a:gd name="connsiteY77" fmla="*/ 97155 h 242570"/>
                  <a:gd name="connsiteX78" fmla="*/ 17780 w 120015"/>
                  <a:gd name="connsiteY78" fmla="*/ 99695 h 242570"/>
                  <a:gd name="connsiteX79" fmla="*/ 15240 w 120015"/>
                  <a:gd name="connsiteY79" fmla="*/ 103505 h 242570"/>
                  <a:gd name="connsiteX80" fmla="*/ 10795 w 120015"/>
                  <a:gd name="connsiteY80" fmla="*/ 104775 h 242570"/>
                  <a:gd name="connsiteX81" fmla="*/ 3810 w 120015"/>
                  <a:gd name="connsiteY81" fmla="*/ 113030 h 242570"/>
                  <a:gd name="connsiteX82" fmla="*/ 0 w 120015"/>
                  <a:gd name="connsiteY82" fmla="*/ 128270 h 242570"/>
                  <a:gd name="connsiteX83" fmla="*/ 1905 w 120015"/>
                  <a:gd name="connsiteY83" fmla="*/ 129540 h 242570"/>
                  <a:gd name="connsiteX84" fmla="*/ 5715 w 120015"/>
                  <a:gd name="connsiteY84" fmla="*/ 137795 h 242570"/>
                  <a:gd name="connsiteX85" fmla="*/ 4445 w 120015"/>
                  <a:gd name="connsiteY85" fmla="*/ 141605 h 242570"/>
                  <a:gd name="connsiteX86" fmla="*/ 8255 w 120015"/>
                  <a:gd name="connsiteY86" fmla="*/ 147320 h 242570"/>
                  <a:gd name="connsiteX87" fmla="*/ 11430 w 120015"/>
                  <a:gd name="connsiteY87" fmla="*/ 148590 h 242570"/>
                  <a:gd name="connsiteX88" fmla="*/ 20320 w 120015"/>
                  <a:gd name="connsiteY88" fmla="*/ 156210 h 242570"/>
                  <a:gd name="connsiteX89" fmla="*/ 22860 w 120015"/>
                  <a:gd name="connsiteY89" fmla="*/ 163830 h 242570"/>
                  <a:gd name="connsiteX90" fmla="*/ 29845 w 120015"/>
                  <a:gd name="connsiteY90" fmla="*/ 167005 h 242570"/>
                  <a:gd name="connsiteX91" fmla="*/ 33020 w 120015"/>
                  <a:gd name="connsiteY91" fmla="*/ 170180 h 242570"/>
                  <a:gd name="connsiteX92" fmla="*/ 38100 w 120015"/>
                  <a:gd name="connsiteY92" fmla="*/ 171450 h 242570"/>
                  <a:gd name="connsiteX93" fmla="*/ 45720 w 120015"/>
                  <a:gd name="connsiteY93" fmla="*/ 179705 h 242570"/>
                  <a:gd name="connsiteX94" fmla="*/ 62865 w 120015"/>
                  <a:gd name="connsiteY94" fmla="*/ 242570 h 242570"/>
                  <a:gd name="connsiteX95" fmla="*/ 62865 w 120015"/>
                  <a:gd name="connsiteY95" fmla="*/ 242570 h 242570"/>
                  <a:gd name="connsiteX96" fmla="*/ 90805 w 120015"/>
                  <a:gd name="connsiteY96" fmla="*/ 125095 h 242570"/>
                  <a:gd name="connsiteX97" fmla="*/ 91440 w 120015"/>
                  <a:gd name="connsiteY97" fmla="*/ 122555 h 242570"/>
                  <a:gd name="connsiteX98" fmla="*/ 97155 w 120015"/>
                  <a:gd name="connsiteY98" fmla="*/ 122555 h 242570"/>
                  <a:gd name="connsiteX99" fmla="*/ 99695 w 120015"/>
                  <a:gd name="connsiteY99" fmla="*/ 125095 h 242570"/>
                  <a:gd name="connsiteX100" fmla="*/ 95885 w 120015"/>
                  <a:gd name="connsiteY100" fmla="*/ 128270 h 242570"/>
                  <a:gd name="connsiteX101" fmla="*/ 90805 w 120015"/>
                  <a:gd name="connsiteY101" fmla="*/ 125095 h 242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0015" h="242570">
                    <a:moveTo>
                      <a:pt x="62865" y="242570"/>
                    </a:moveTo>
                    <a:lnTo>
                      <a:pt x="66675" y="242570"/>
                    </a:lnTo>
                    <a:lnTo>
                      <a:pt x="68580" y="240665"/>
                    </a:lnTo>
                    <a:lnTo>
                      <a:pt x="73660" y="237490"/>
                    </a:lnTo>
                    <a:lnTo>
                      <a:pt x="76835" y="231775"/>
                    </a:lnTo>
                    <a:lnTo>
                      <a:pt x="78740" y="229235"/>
                    </a:lnTo>
                    <a:lnTo>
                      <a:pt x="78740" y="226695"/>
                    </a:lnTo>
                    <a:lnTo>
                      <a:pt x="80645" y="224790"/>
                    </a:lnTo>
                    <a:lnTo>
                      <a:pt x="80010" y="217170"/>
                    </a:lnTo>
                    <a:lnTo>
                      <a:pt x="76835" y="207645"/>
                    </a:lnTo>
                    <a:lnTo>
                      <a:pt x="78105" y="203200"/>
                    </a:lnTo>
                    <a:lnTo>
                      <a:pt x="78105" y="200025"/>
                    </a:lnTo>
                    <a:lnTo>
                      <a:pt x="82550" y="196850"/>
                    </a:lnTo>
                    <a:lnTo>
                      <a:pt x="89535" y="197485"/>
                    </a:lnTo>
                    <a:lnTo>
                      <a:pt x="95250" y="190500"/>
                    </a:lnTo>
                    <a:lnTo>
                      <a:pt x="95250" y="186055"/>
                    </a:lnTo>
                    <a:lnTo>
                      <a:pt x="113030" y="174625"/>
                    </a:lnTo>
                    <a:lnTo>
                      <a:pt x="120015" y="163830"/>
                    </a:lnTo>
                    <a:lnTo>
                      <a:pt x="117475" y="161290"/>
                    </a:lnTo>
                    <a:lnTo>
                      <a:pt x="115570" y="149225"/>
                    </a:lnTo>
                    <a:lnTo>
                      <a:pt x="116840" y="146685"/>
                    </a:lnTo>
                    <a:lnTo>
                      <a:pt x="113030" y="146050"/>
                    </a:lnTo>
                    <a:lnTo>
                      <a:pt x="104140" y="140335"/>
                    </a:lnTo>
                    <a:lnTo>
                      <a:pt x="103505" y="137160"/>
                    </a:lnTo>
                    <a:lnTo>
                      <a:pt x="103505" y="132715"/>
                    </a:lnTo>
                    <a:lnTo>
                      <a:pt x="99060" y="130175"/>
                    </a:lnTo>
                    <a:lnTo>
                      <a:pt x="97155" y="131445"/>
                    </a:lnTo>
                    <a:lnTo>
                      <a:pt x="97790" y="133985"/>
                    </a:lnTo>
                    <a:lnTo>
                      <a:pt x="95250" y="135890"/>
                    </a:lnTo>
                    <a:lnTo>
                      <a:pt x="90805" y="133985"/>
                    </a:lnTo>
                    <a:lnTo>
                      <a:pt x="89535" y="129540"/>
                    </a:lnTo>
                    <a:lnTo>
                      <a:pt x="85090" y="130810"/>
                    </a:lnTo>
                    <a:lnTo>
                      <a:pt x="74930" y="123825"/>
                    </a:lnTo>
                    <a:lnTo>
                      <a:pt x="69850" y="114935"/>
                    </a:lnTo>
                    <a:lnTo>
                      <a:pt x="73025" y="106045"/>
                    </a:lnTo>
                    <a:lnTo>
                      <a:pt x="88900" y="95250"/>
                    </a:lnTo>
                    <a:lnTo>
                      <a:pt x="97790" y="86360"/>
                    </a:lnTo>
                    <a:lnTo>
                      <a:pt x="100330" y="83820"/>
                    </a:lnTo>
                    <a:lnTo>
                      <a:pt x="97790" y="80010"/>
                    </a:lnTo>
                    <a:lnTo>
                      <a:pt x="100965" y="76200"/>
                    </a:lnTo>
                    <a:lnTo>
                      <a:pt x="99695" y="71755"/>
                    </a:lnTo>
                    <a:lnTo>
                      <a:pt x="97155" y="69850"/>
                    </a:lnTo>
                    <a:lnTo>
                      <a:pt x="97155" y="59690"/>
                    </a:lnTo>
                    <a:lnTo>
                      <a:pt x="88265" y="55880"/>
                    </a:lnTo>
                    <a:lnTo>
                      <a:pt x="80645" y="45720"/>
                    </a:lnTo>
                    <a:lnTo>
                      <a:pt x="81915" y="37465"/>
                    </a:lnTo>
                    <a:lnTo>
                      <a:pt x="89535" y="32385"/>
                    </a:lnTo>
                    <a:lnTo>
                      <a:pt x="90170" y="26670"/>
                    </a:lnTo>
                    <a:lnTo>
                      <a:pt x="96520" y="17780"/>
                    </a:lnTo>
                    <a:lnTo>
                      <a:pt x="96520" y="11430"/>
                    </a:lnTo>
                    <a:lnTo>
                      <a:pt x="93980" y="9525"/>
                    </a:lnTo>
                    <a:lnTo>
                      <a:pt x="83185" y="19685"/>
                    </a:lnTo>
                    <a:lnTo>
                      <a:pt x="79375" y="23495"/>
                    </a:lnTo>
                    <a:lnTo>
                      <a:pt x="76200" y="21590"/>
                    </a:lnTo>
                    <a:lnTo>
                      <a:pt x="71755" y="10795"/>
                    </a:lnTo>
                    <a:lnTo>
                      <a:pt x="68580" y="9525"/>
                    </a:lnTo>
                    <a:lnTo>
                      <a:pt x="69215" y="3810"/>
                    </a:lnTo>
                    <a:lnTo>
                      <a:pt x="65405" y="0"/>
                    </a:lnTo>
                    <a:lnTo>
                      <a:pt x="58420" y="1270"/>
                    </a:lnTo>
                    <a:lnTo>
                      <a:pt x="58420" y="5080"/>
                    </a:lnTo>
                    <a:lnTo>
                      <a:pt x="55245" y="635"/>
                    </a:lnTo>
                    <a:lnTo>
                      <a:pt x="46990" y="2540"/>
                    </a:lnTo>
                    <a:lnTo>
                      <a:pt x="35560" y="8255"/>
                    </a:lnTo>
                    <a:lnTo>
                      <a:pt x="27305" y="15240"/>
                    </a:lnTo>
                    <a:lnTo>
                      <a:pt x="27305" y="15240"/>
                    </a:lnTo>
                    <a:lnTo>
                      <a:pt x="26035" y="19685"/>
                    </a:lnTo>
                    <a:lnTo>
                      <a:pt x="27305" y="23495"/>
                    </a:lnTo>
                    <a:lnTo>
                      <a:pt x="26035" y="33020"/>
                    </a:lnTo>
                    <a:lnTo>
                      <a:pt x="26035" y="43180"/>
                    </a:lnTo>
                    <a:lnTo>
                      <a:pt x="20320" y="57150"/>
                    </a:lnTo>
                    <a:lnTo>
                      <a:pt x="22225" y="65405"/>
                    </a:lnTo>
                    <a:lnTo>
                      <a:pt x="26035" y="69850"/>
                    </a:lnTo>
                    <a:lnTo>
                      <a:pt x="26670" y="71755"/>
                    </a:lnTo>
                    <a:lnTo>
                      <a:pt x="24130" y="74295"/>
                    </a:lnTo>
                    <a:lnTo>
                      <a:pt x="21590" y="78740"/>
                    </a:lnTo>
                    <a:lnTo>
                      <a:pt x="26035" y="83185"/>
                    </a:lnTo>
                    <a:lnTo>
                      <a:pt x="22860" y="86360"/>
                    </a:lnTo>
                    <a:lnTo>
                      <a:pt x="20955" y="97155"/>
                    </a:lnTo>
                    <a:lnTo>
                      <a:pt x="17780" y="99695"/>
                    </a:lnTo>
                    <a:lnTo>
                      <a:pt x="15240" y="103505"/>
                    </a:lnTo>
                    <a:lnTo>
                      <a:pt x="10795" y="104775"/>
                    </a:lnTo>
                    <a:lnTo>
                      <a:pt x="3810" y="113030"/>
                    </a:lnTo>
                    <a:lnTo>
                      <a:pt x="0" y="128270"/>
                    </a:lnTo>
                    <a:lnTo>
                      <a:pt x="1905" y="129540"/>
                    </a:lnTo>
                    <a:lnTo>
                      <a:pt x="5715" y="137795"/>
                    </a:lnTo>
                    <a:lnTo>
                      <a:pt x="4445" y="141605"/>
                    </a:lnTo>
                    <a:lnTo>
                      <a:pt x="8255" y="147320"/>
                    </a:lnTo>
                    <a:lnTo>
                      <a:pt x="11430" y="148590"/>
                    </a:lnTo>
                    <a:lnTo>
                      <a:pt x="20320" y="156210"/>
                    </a:lnTo>
                    <a:lnTo>
                      <a:pt x="22860" y="163830"/>
                    </a:lnTo>
                    <a:lnTo>
                      <a:pt x="29845" y="167005"/>
                    </a:lnTo>
                    <a:lnTo>
                      <a:pt x="33020" y="170180"/>
                    </a:lnTo>
                    <a:lnTo>
                      <a:pt x="38100" y="171450"/>
                    </a:lnTo>
                    <a:lnTo>
                      <a:pt x="45720" y="179705"/>
                    </a:lnTo>
                    <a:lnTo>
                      <a:pt x="62865" y="242570"/>
                    </a:lnTo>
                    <a:lnTo>
                      <a:pt x="62865" y="242570"/>
                    </a:lnTo>
                    <a:close/>
                    <a:moveTo>
                      <a:pt x="90805" y="125095"/>
                    </a:moveTo>
                    <a:lnTo>
                      <a:pt x="91440" y="122555"/>
                    </a:lnTo>
                    <a:lnTo>
                      <a:pt x="97155" y="122555"/>
                    </a:lnTo>
                    <a:lnTo>
                      <a:pt x="99695" y="125095"/>
                    </a:lnTo>
                    <a:lnTo>
                      <a:pt x="95885" y="128270"/>
                    </a:lnTo>
                    <a:lnTo>
                      <a:pt x="90805" y="125095"/>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65" name="Freeform 54">
                <a:extLst>
                  <a:ext uri="{FF2B5EF4-FFF2-40B4-BE49-F238E27FC236}">
                    <a16:creationId xmlns:a16="http://schemas.microsoft.com/office/drawing/2014/main" id="{F7563B41-8505-5277-D7A1-C0B7D817EC88}"/>
                  </a:ext>
                </a:extLst>
              </p:cNvPr>
              <p:cNvSpPr/>
              <p:nvPr/>
            </p:nvSpPr>
            <p:spPr>
              <a:xfrm>
                <a:off x="7712448" y="5960028"/>
                <a:ext cx="1567233" cy="897972"/>
              </a:xfrm>
              <a:custGeom>
                <a:avLst/>
                <a:gdLst>
                  <a:gd name="connsiteX0" fmla="*/ 1207747 w 1567233"/>
                  <a:gd name="connsiteY0" fmla="*/ 0 h 897972"/>
                  <a:gd name="connsiteX1" fmla="*/ 1222726 w 1567233"/>
                  <a:gd name="connsiteY1" fmla="*/ 10699 h 897972"/>
                  <a:gd name="connsiteX2" fmla="*/ 1224866 w 1567233"/>
                  <a:gd name="connsiteY2" fmla="*/ 27818 h 897972"/>
                  <a:gd name="connsiteX3" fmla="*/ 1261243 w 1567233"/>
                  <a:gd name="connsiteY3" fmla="*/ 32097 h 897972"/>
                  <a:gd name="connsiteX4" fmla="*/ 1280501 w 1567233"/>
                  <a:gd name="connsiteY4" fmla="*/ 14979 h 897972"/>
                  <a:gd name="connsiteX5" fmla="*/ 1280501 w 1567233"/>
                  <a:gd name="connsiteY5" fmla="*/ 4280 h 897972"/>
                  <a:gd name="connsiteX6" fmla="*/ 1308318 w 1567233"/>
                  <a:gd name="connsiteY6" fmla="*/ 14979 h 897972"/>
                  <a:gd name="connsiteX7" fmla="*/ 1331856 w 1567233"/>
                  <a:gd name="connsiteY7" fmla="*/ 34237 h 897972"/>
                  <a:gd name="connsiteX8" fmla="*/ 1376791 w 1567233"/>
                  <a:gd name="connsiteY8" fmla="*/ 21398 h 897972"/>
                  <a:gd name="connsiteX9" fmla="*/ 1391770 w 1567233"/>
                  <a:gd name="connsiteY9" fmla="*/ 23538 h 897972"/>
                  <a:gd name="connsiteX10" fmla="*/ 1421727 w 1567233"/>
                  <a:gd name="connsiteY10" fmla="*/ 19258 h 897972"/>
                  <a:gd name="connsiteX11" fmla="*/ 1428147 w 1567233"/>
                  <a:gd name="connsiteY11" fmla="*/ 25678 h 897972"/>
                  <a:gd name="connsiteX12" fmla="*/ 1423867 w 1567233"/>
                  <a:gd name="connsiteY12" fmla="*/ 40656 h 897972"/>
                  <a:gd name="connsiteX13" fmla="*/ 1428147 w 1567233"/>
                  <a:gd name="connsiteY13" fmla="*/ 51355 h 897972"/>
                  <a:gd name="connsiteX14" fmla="*/ 1423867 w 1567233"/>
                  <a:gd name="connsiteY14" fmla="*/ 83452 h 897972"/>
                  <a:gd name="connsiteX15" fmla="*/ 1423867 w 1567233"/>
                  <a:gd name="connsiteY15" fmla="*/ 117689 h 897972"/>
                  <a:gd name="connsiteX16" fmla="*/ 1406749 w 1567233"/>
                  <a:gd name="connsiteY16" fmla="*/ 164764 h 897972"/>
                  <a:gd name="connsiteX17" fmla="*/ 1413168 w 1567233"/>
                  <a:gd name="connsiteY17" fmla="*/ 194722 h 897972"/>
                  <a:gd name="connsiteX18" fmla="*/ 1426007 w 1567233"/>
                  <a:gd name="connsiteY18" fmla="*/ 209700 h 897972"/>
                  <a:gd name="connsiteX19" fmla="*/ 1428147 w 1567233"/>
                  <a:gd name="connsiteY19" fmla="*/ 216120 h 897972"/>
                  <a:gd name="connsiteX20" fmla="*/ 1419587 w 1567233"/>
                  <a:gd name="connsiteY20" fmla="*/ 224679 h 897972"/>
                  <a:gd name="connsiteX21" fmla="*/ 1411028 w 1567233"/>
                  <a:gd name="connsiteY21" fmla="*/ 239657 h 897972"/>
                  <a:gd name="connsiteX22" fmla="*/ 1423867 w 1567233"/>
                  <a:gd name="connsiteY22" fmla="*/ 254636 h 897972"/>
                  <a:gd name="connsiteX23" fmla="*/ 1413168 w 1567233"/>
                  <a:gd name="connsiteY23" fmla="*/ 265335 h 897972"/>
                  <a:gd name="connsiteX24" fmla="*/ 1406749 w 1567233"/>
                  <a:gd name="connsiteY24" fmla="*/ 301711 h 897972"/>
                  <a:gd name="connsiteX25" fmla="*/ 1396050 w 1567233"/>
                  <a:gd name="connsiteY25" fmla="*/ 310271 h 897972"/>
                  <a:gd name="connsiteX26" fmla="*/ 1385351 w 1567233"/>
                  <a:gd name="connsiteY26" fmla="*/ 323109 h 897972"/>
                  <a:gd name="connsiteX27" fmla="*/ 1370372 w 1567233"/>
                  <a:gd name="connsiteY27" fmla="*/ 327389 h 897972"/>
                  <a:gd name="connsiteX28" fmla="*/ 1346834 w 1567233"/>
                  <a:gd name="connsiteY28" fmla="*/ 357346 h 897972"/>
                  <a:gd name="connsiteX29" fmla="*/ 1333995 w 1567233"/>
                  <a:gd name="connsiteY29" fmla="*/ 406561 h 897972"/>
                  <a:gd name="connsiteX30" fmla="*/ 1340415 w 1567233"/>
                  <a:gd name="connsiteY30" fmla="*/ 410841 h 897972"/>
                  <a:gd name="connsiteX31" fmla="*/ 1353254 w 1567233"/>
                  <a:gd name="connsiteY31" fmla="*/ 438658 h 897972"/>
                  <a:gd name="connsiteX32" fmla="*/ 1348974 w 1567233"/>
                  <a:gd name="connsiteY32" fmla="*/ 451497 h 897972"/>
                  <a:gd name="connsiteX33" fmla="*/ 1361813 w 1567233"/>
                  <a:gd name="connsiteY33" fmla="*/ 470755 h 897972"/>
                  <a:gd name="connsiteX34" fmla="*/ 1372512 w 1567233"/>
                  <a:gd name="connsiteY34" fmla="*/ 475035 h 897972"/>
                  <a:gd name="connsiteX35" fmla="*/ 1402469 w 1567233"/>
                  <a:gd name="connsiteY35" fmla="*/ 500712 h 897972"/>
                  <a:gd name="connsiteX36" fmla="*/ 1411028 w 1567233"/>
                  <a:gd name="connsiteY36" fmla="*/ 526390 h 897972"/>
                  <a:gd name="connsiteX37" fmla="*/ 1434566 w 1567233"/>
                  <a:gd name="connsiteY37" fmla="*/ 537089 h 897972"/>
                  <a:gd name="connsiteX38" fmla="*/ 1445265 w 1567233"/>
                  <a:gd name="connsiteY38" fmla="*/ 547788 h 897972"/>
                  <a:gd name="connsiteX39" fmla="*/ 1462383 w 1567233"/>
                  <a:gd name="connsiteY39" fmla="*/ 552067 h 897972"/>
                  <a:gd name="connsiteX40" fmla="*/ 1488061 w 1567233"/>
                  <a:gd name="connsiteY40" fmla="*/ 579885 h 897972"/>
                  <a:gd name="connsiteX41" fmla="*/ 1554395 w 1567233"/>
                  <a:gd name="connsiteY41" fmla="*/ 789585 h 897972"/>
                  <a:gd name="connsiteX42" fmla="*/ 1543696 w 1567233"/>
                  <a:gd name="connsiteY42" fmla="*/ 798144 h 897972"/>
                  <a:gd name="connsiteX43" fmla="*/ 1545835 w 1567233"/>
                  <a:gd name="connsiteY43" fmla="*/ 834520 h 897972"/>
                  <a:gd name="connsiteX44" fmla="*/ 1554395 w 1567233"/>
                  <a:gd name="connsiteY44" fmla="*/ 840940 h 897972"/>
                  <a:gd name="connsiteX45" fmla="*/ 1567233 w 1567233"/>
                  <a:gd name="connsiteY45" fmla="*/ 866617 h 897972"/>
                  <a:gd name="connsiteX46" fmla="*/ 1567233 w 1567233"/>
                  <a:gd name="connsiteY46" fmla="*/ 897972 h 897972"/>
                  <a:gd name="connsiteX47" fmla="*/ 0 w 1567233"/>
                  <a:gd name="connsiteY47" fmla="*/ 897972 h 897972"/>
                  <a:gd name="connsiteX48" fmla="*/ 73656 w 1567233"/>
                  <a:gd name="connsiteY48" fmla="*/ 853779 h 897972"/>
                  <a:gd name="connsiteX49" fmla="*/ 187065 w 1567233"/>
                  <a:gd name="connsiteY49" fmla="*/ 789585 h 897972"/>
                  <a:gd name="connsiteX50" fmla="*/ 259818 w 1567233"/>
                  <a:gd name="connsiteY50" fmla="*/ 738230 h 897972"/>
                  <a:gd name="connsiteX51" fmla="*/ 268377 w 1567233"/>
                  <a:gd name="connsiteY51" fmla="*/ 718971 h 897972"/>
                  <a:gd name="connsiteX52" fmla="*/ 268377 w 1567233"/>
                  <a:gd name="connsiteY52" fmla="*/ 684735 h 897972"/>
                  <a:gd name="connsiteX53" fmla="*/ 276936 w 1567233"/>
                  <a:gd name="connsiteY53" fmla="*/ 661197 h 897972"/>
                  <a:gd name="connsiteX54" fmla="*/ 300474 w 1567233"/>
                  <a:gd name="connsiteY54" fmla="*/ 641939 h 897972"/>
                  <a:gd name="connsiteX55" fmla="*/ 324012 w 1567233"/>
                  <a:gd name="connsiteY55" fmla="*/ 601283 h 897972"/>
                  <a:gd name="connsiteX56" fmla="*/ 349689 w 1567233"/>
                  <a:gd name="connsiteY56" fmla="*/ 597003 h 897972"/>
                  <a:gd name="connsiteX57" fmla="*/ 473798 w 1567233"/>
                  <a:gd name="connsiteY57" fmla="*/ 597003 h 897972"/>
                  <a:gd name="connsiteX58" fmla="*/ 488777 w 1567233"/>
                  <a:gd name="connsiteY58" fmla="*/ 575605 h 897972"/>
                  <a:gd name="connsiteX59" fmla="*/ 486636 w 1567233"/>
                  <a:gd name="connsiteY59" fmla="*/ 569186 h 897972"/>
                  <a:gd name="connsiteX60" fmla="*/ 497335 w 1567233"/>
                  <a:gd name="connsiteY60" fmla="*/ 541368 h 897972"/>
                  <a:gd name="connsiteX61" fmla="*/ 488777 w 1567233"/>
                  <a:gd name="connsiteY61" fmla="*/ 532809 h 897972"/>
                  <a:gd name="connsiteX62" fmla="*/ 478077 w 1567233"/>
                  <a:gd name="connsiteY62" fmla="*/ 532809 h 897972"/>
                  <a:gd name="connsiteX63" fmla="*/ 467378 w 1567233"/>
                  <a:gd name="connsiteY63" fmla="*/ 524250 h 897972"/>
                  <a:gd name="connsiteX64" fmla="*/ 450260 w 1567233"/>
                  <a:gd name="connsiteY64" fmla="*/ 517831 h 897972"/>
                  <a:gd name="connsiteX65" fmla="*/ 445980 w 1567233"/>
                  <a:gd name="connsiteY65" fmla="*/ 498573 h 897972"/>
                  <a:gd name="connsiteX66" fmla="*/ 431002 w 1567233"/>
                  <a:gd name="connsiteY66" fmla="*/ 466476 h 897972"/>
                  <a:gd name="connsiteX67" fmla="*/ 422442 w 1567233"/>
                  <a:gd name="connsiteY67" fmla="*/ 389443 h 897972"/>
                  <a:gd name="connsiteX68" fmla="*/ 418163 w 1567233"/>
                  <a:gd name="connsiteY68" fmla="*/ 372325 h 897972"/>
                  <a:gd name="connsiteX69" fmla="*/ 418163 w 1567233"/>
                  <a:gd name="connsiteY69" fmla="*/ 331669 h 897972"/>
                  <a:gd name="connsiteX70" fmla="*/ 416023 w 1567233"/>
                  <a:gd name="connsiteY70" fmla="*/ 297432 h 897972"/>
                  <a:gd name="connsiteX71" fmla="*/ 411743 w 1567233"/>
                  <a:gd name="connsiteY71" fmla="*/ 291012 h 897972"/>
                  <a:gd name="connsiteX72" fmla="*/ 409604 w 1567233"/>
                  <a:gd name="connsiteY72" fmla="*/ 271754 h 897972"/>
                  <a:gd name="connsiteX73" fmla="*/ 398905 w 1567233"/>
                  <a:gd name="connsiteY73" fmla="*/ 256776 h 897972"/>
                  <a:gd name="connsiteX74" fmla="*/ 392485 w 1567233"/>
                  <a:gd name="connsiteY74" fmla="*/ 243937 h 897972"/>
                  <a:gd name="connsiteX75" fmla="*/ 386066 w 1567233"/>
                  <a:gd name="connsiteY75" fmla="*/ 233238 h 897972"/>
                  <a:gd name="connsiteX76" fmla="*/ 413884 w 1567233"/>
                  <a:gd name="connsiteY76" fmla="*/ 231098 h 897972"/>
                  <a:gd name="connsiteX77" fmla="*/ 445980 w 1567233"/>
                  <a:gd name="connsiteY77" fmla="*/ 220399 h 897972"/>
                  <a:gd name="connsiteX78" fmla="*/ 465238 w 1567233"/>
                  <a:gd name="connsiteY78" fmla="*/ 199001 h 897972"/>
                  <a:gd name="connsiteX79" fmla="*/ 469519 w 1567233"/>
                  <a:gd name="connsiteY79" fmla="*/ 186162 h 897972"/>
                  <a:gd name="connsiteX80" fmla="*/ 482357 w 1567233"/>
                  <a:gd name="connsiteY80" fmla="*/ 173324 h 897972"/>
                  <a:gd name="connsiteX81" fmla="*/ 508034 w 1567233"/>
                  <a:gd name="connsiteY81" fmla="*/ 162625 h 897972"/>
                  <a:gd name="connsiteX82" fmla="*/ 537991 w 1567233"/>
                  <a:gd name="connsiteY82" fmla="*/ 160485 h 897972"/>
                  <a:gd name="connsiteX83" fmla="*/ 542271 w 1567233"/>
                  <a:gd name="connsiteY83" fmla="*/ 151926 h 897972"/>
                  <a:gd name="connsiteX84" fmla="*/ 555110 w 1567233"/>
                  <a:gd name="connsiteY84" fmla="*/ 143367 h 897972"/>
                  <a:gd name="connsiteX85" fmla="*/ 570088 w 1567233"/>
                  <a:gd name="connsiteY85" fmla="*/ 143367 h 897972"/>
                  <a:gd name="connsiteX86" fmla="*/ 576508 w 1567233"/>
                  <a:gd name="connsiteY86" fmla="*/ 149786 h 897972"/>
                  <a:gd name="connsiteX87" fmla="*/ 587207 w 1567233"/>
                  <a:gd name="connsiteY87" fmla="*/ 149786 h 897972"/>
                  <a:gd name="connsiteX88" fmla="*/ 600046 w 1567233"/>
                  <a:gd name="connsiteY88" fmla="*/ 132668 h 897972"/>
                  <a:gd name="connsiteX89" fmla="*/ 602185 w 1567233"/>
                  <a:gd name="connsiteY89" fmla="*/ 115549 h 897972"/>
                  <a:gd name="connsiteX90" fmla="*/ 625723 w 1567233"/>
                  <a:gd name="connsiteY90" fmla="*/ 100571 h 897972"/>
                  <a:gd name="connsiteX91" fmla="*/ 640702 w 1567233"/>
                  <a:gd name="connsiteY91" fmla="*/ 100571 h 897972"/>
                  <a:gd name="connsiteX92" fmla="*/ 670659 w 1567233"/>
                  <a:gd name="connsiteY92" fmla="*/ 96291 h 897972"/>
                  <a:gd name="connsiteX93" fmla="*/ 722014 w 1567233"/>
                  <a:gd name="connsiteY93" fmla="*/ 57775 h 897972"/>
                  <a:gd name="connsiteX94" fmla="*/ 745551 w 1567233"/>
                  <a:gd name="connsiteY94" fmla="*/ 59915 h 897972"/>
                  <a:gd name="connsiteX95" fmla="*/ 786208 w 1567233"/>
                  <a:gd name="connsiteY95" fmla="*/ 57775 h 897972"/>
                  <a:gd name="connsiteX96" fmla="*/ 807606 w 1567233"/>
                  <a:gd name="connsiteY96" fmla="*/ 51355 h 897972"/>
                  <a:gd name="connsiteX97" fmla="*/ 833283 w 1567233"/>
                  <a:gd name="connsiteY97" fmla="*/ 64194 h 897972"/>
                  <a:gd name="connsiteX98" fmla="*/ 848262 w 1567233"/>
                  <a:gd name="connsiteY98" fmla="*/ 64194 h 897972"/>
                  <a:gd name="connsiteX99" fmla="*/ 876079 w 1567233"/>
                  <a:gd name="connsiteY99" fmla="*/ 38517 h 897972"/>
                  <a:gd name="connsiteX100" fmla="*/ 895337 w 1567233"/>
                  <a:gd name="connsiteY100" fmla="*/ 47076 h 897972"/>
                  <a:gd name="connsiteX101" fmla="*/ 916735 w 1567233"/>
                  <a:gd name="connsiteY101" fmla="*/ 47076 h 897972"/>
                  <a:gd name="connsiteX102" fmla="*/ 927434 w 1567233"/>
                  <a:gd name="connsiteY102" fmla="*/ 25678 h 897972"/>
                  <a:gd name="connsiteX103" fmla="*/ 940273 w 1567233"/>
                  <a:gd name="connsiteY103" fmla="*/ 21398 h 897972"/>
                  <a:gd name="connsiteX104" fmla="*/ 959531 w 1567233"/>
                  <a:gd name="connsiteY104" fmla="*/ 27818 h 897972"/>
                  <a:gd name="connsiteX105" fmla="*/ 970230 w 1567233"/>
                  <a:gd name="connsiteY105" fmla="*/ 25678 h 897972"/>
                  <a:gd name="connsiteX106" fmla="*/ 993768 w 1567233"/>
                  <a:gd name="connsiteY106" fmla="*/ 29957 h 897972"/>
                  <a:gd name="connsiteX107" fmla="*/ 1021585 w 1567233"/>
                  <a:gd name="connsiteY107" fmla="*/ 23538 h 897972"/>
                  <a:gd name="connsiteX108" fmla="*/ 1034424 w 1567233"/>
                  <a:gd name="connsiteY108" fmla="*/ 27818 h 897972"/>
                  <a:gd name="connsiteX109" fmla="*/ 1062241 w 1567233"/>
                  <a:gd name="connsiteY109" fmla="*/ 29957 h 897972"/>
                  <a:gd name="connsiteX110" fmla="*/ 1075080 w 1567233"/>
                  <a:gd name="connsiteY110" fmla="*/ 51355 h 897972"/>
                  <a:gd name="connsiteX111" fmla="*/ 1098618 w 1567233"/>
                  <a:gd name="connsiteY111" fmla="*/ 51355 h 897972"/>
                  <a:gd name="connsiteX112" fmla="*/ 1120016 w 1567233"/>
                  <a:gd name="connsiteY112" fmla="*/ 34237 h 897972"/>
                  <a:gd name="connsiteX113" fmla="*/ 1137134 w 1567233"/>
                  <a:gd name="connsiteY113" fmla="*/ 34237 h 897972"/>
                  <a:gd name="connsiteX114" fmla="*/ 1152113 w 1567233"/>
                  <a:gd name="connsiteY114" fmla="*/ 40656 h 897972"/>
                  <a:gd name="connsiteX115" fmla="*/ 1160672 w 1567233"/>
                  <a:gd name="connsiteY115" fmla="*/ 23538 h 897972"/>
                  <a:gd name="connsiteX116" fmla="*/ 1182070 w 1567233"/>
                  <a:gd name="connsiteY116" fmla="*/ 21398 h 897972"/>
                  <a:gd name="connsiteX117" fmla="*/ 1184210 w 1567233"/>
                  <a:gd name="connsiteY117" fmla="*/ 6420 h 89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567233" h="897972">
                    <a:moveTo>
                      <a:pt x="1207747" y="0"/>
                    </a:moveTo>
                    <a:lnTo>
                      <a:pt x="1222726" y="10699"/>
                    </a:lnTo>
                    <a:lnTo>
                      <a:pt x="1224866" y="27818"/>
                    </a:lnTo>
                    <a:lnTo>
                      <a:pt x="1261243" y="32097"/>
                    </a:lnTo>
                    <a:lnTo>
                      <a:pt x="1280501" y="14979"/>
                    </a:lnTo>
                    <a:lnTo>
                      <a:pt x="1280501" y="4280"/>
                    </a:lnTo>
                    <a:lnTo>
                      <a:pt x="1308318" y="14979"/>
                    </a:lnTo>
                    <a:lnTo>
                      <a:pt x="1331856" y="34237"/>
                    </a:lnTo>
                    <a:lnTo>
                      <a:pt x="1376791" y="21398"/>
                    </a:lnTo>
                    <a:lnTo>
                      <a:pt x="1391770" y="23538"/>
                    </a:lnTo>
                    <a:lnTo>
                      <a:pt x="1421727" y="19258"/>
                    </a:lnTo>
                    <a:lnTo>
                      <a:pt x="1428147" y="25678"/>
                    </a:lnTo>
                    <a:lnTo>
                      <a:pt x="1423867" y="40656"/>
                    </a:lnTo>
                    <a:lnTo>
                      <a:pt x="1428147" y="51355"/>
                    </a:lnTo>
                    <a:lnTo>
                      <a:pt x="1423867" y="83452"/>
                    </a:lnTo>
                    <a:lnTo>
                      <a:pt x="1423867" y="117689"/>
                    </a:lnTo>
                    <a:lnTo>
                      <a:pt x="1406749" y="164764"/>
                    </a:lnTo>
                    <a:lnTo>
                      <a:pt x="1413168" y="194722"/>
                    </a:lnTo>
                    <a:lnTo>
                      <a:pt x="1426007" y="209700"/>
                    </a:lnTo>
                    <a:lnTo>
                      <a:pt x="1428147" y="216120"/>
                    </a:lnTo>
                    <a:lnTo>
                      <a:pt x="1419587" y="224679"/>
                    </a:lnTo>
                    <a:lnTo>
                      <a:pt x="1411028" y="239657"/>
                    </a:lnTo>
                    <a:lnTo>
                      <a:pt x="1423867" y="254636"/>
                    </a:lnTo>
                    <a:lnTo>
                      <a:pt x="1413168" y="265335"/>
                    </a:lnTo>
                    <a:lnTo>
                      <a:pt x="1406749" y="301711"/>
                    </a:lnTo>
                    <a:lnTo>
                      <a:pt x="1396050" y="310271"/>
                    </a:lnTo>
                    <a:lnTo>
                      <a:pt x="1385351" y="323109"/>
                    </a:lnTo>
                    <a:lnTo>
                      <a:pt x="1370372" y="327389"/>
                    </a:lnTo>
                    <a:lnTo>
                      <a:pt x="1346834" y="357346"/>
                    </a:lnTo>
                    <a:lnTo>
                      <a:pt x="1333995" y="406561"/>
                    </a:lnTo>
                    <a:lnTo>
                      <a:pt x="1340415" y="410841"/>
                    </a:lnTo>
                    <a:lnTo>
                      <a:pt x="1353254" y="438658"/>
                    </a:lnTo>
                    <a:lnTo>
                      <a:pt x="1348974" y="451497"/>
                    </a:lnTo>
                    <a:lnTo>
                      <a:pt x="1361813" y="470755"/>
                    </a:lnTo>
                    <a:lnTo>
                      <a:pt x="1372512" y="475035"/>
                    </a:lnTo>
                    <a:lnTo>
                      <a:pt x="1402469" y="500712"/>
                    </a:lnTo>
                    <a:lnTo>
                      <a:pt x="1411028" y="526390"/>
                    </a:lnTo>
                    <a:lnTo>
                      <a:pt x="1434566" y="537089"/>
                    </a:lnTo>
                    <a:lnTo>
                      <a:pt x="1445265" y="547788"/>
                    </a:lnTo>
                    <a:lnTo>
                      <a:pt x="1462383" y="552067"/>
                    </a:lnTo>
                    <a:lnTo>
                      <a:pt x="1488061" y="579885"/>
                    </a:lnTo>
                    <a:lnTo>
                      <a:pt x="1554395" y="789585"/>
                    </a:lnTo>
                    <a:lnTo>
                      <a:pt x="1543696" y="798144"/>
                    </a:lnTo>
                    <a:lnTo>
                      <a:pt x="1545835" y="834520"/>
                    </a:lnTo>
                    <a:lnTo>
                      <a:pt x="1554395" y="840940"/>
                    </a:lnTo>
                    <a:lnTo>
                      <a:pt x="1567233" y="866617"/>
                    </a:lnTo>
                    <a:lnTo>
                      <a:pt x="1567233" y="897972"/>
                    </a:lnTo>
                    <a:lnTo>
                      <a:pt x="0" y="897972"/>
                    </a:lnTo>
                    <a:lnTo>
                      <a:pt x="73656" y="853779"/>
                    </a:lnTo>
                    <a:lnTo>
                      <a:pt x="187065" y="789585"/>
                    </a:lnTo>
                    <a:lnTo>
                      <a:pt x="259818" y="738230"/>
                    </a:lnTo>
                    <a:lnTo>
                      <a:pt x="268377" y="718971"/>
                    </a:lnTo>
                    <a:lnTo>
                      <a:pt x="268377" y="684735"/>
                    </a:lnTo>
                    <a:lnTo>
                      <a:pt x="276936" y="661197"/>
                    </a:lnTo>
                    <a:lnTo>
                      <a:pt x="300474" y="641939"/>
                    </a:lnTo>
                    <a:lnTo>
                      <a:pt x="324012" y="601283"/>
                    </a:lnTo>
                    <a:lnTo>
                      <a:pt x="349689" y="597003"/>
                    </a:lnTo>
                    <a:lnTo>
                      <a:pt x="473798" y="597003"/>
                    </a:lnTo>
                    <a:lnTo>
                      <a:pt x="488777" y="575605"/>
                    </a:lnTo>
                    <a:lnTo>
                      <a:pt x="486636" y="569186"/>
                    </a:lnTo>
                    <a:lnTo>
                      <a:pt x="497335" y="541368"/>
                    </a:lnTo>
                    <a:lnTo>
                      <a:pt x="488777" y="532809"/>
                    </a:lnTo>
                    <a:lnTo>
                      <a:pt x="478077" y="532809"/>
                    </a:lnTo>
                    <a:lnTo>
                      <a:pt x="467378" y="524250"/>
                    </a:lnTo>
                    <a:lnTo>
                      <a:pt x="450260" y="517831"/>
                    </a:lnTo>
                    <a:lnTo>
                      <a:pt x="445980" y="498573"/>
                    </a:lnTo>
                    <a:lnTo>
                      <a:pt x="431002" y="466476"/>
                    </a:lnTo>
                    <a:lnTo>
                      <a:pt x="422442" y="389443"/>
                    </a:lnTo>
                    <a:lnTo>
                      <a:pt x="418163" y="372325"/>
                    </a:lnTo>
                    <a:lnTo>
                      <a:pt x="418163" y="331669"/>
                    </a:lnTo>
                    <a:lnTo>
                      <a:pt x="416023" y="297432"/>
                    </a:lnTo>
                    <a:lnTo>
                      <a:pt x="411743" y="291012"/>
                    </a:lnTo>
                    <a:lnTo>
                      <a:pt x="409604" y="271754"/>
                    </a:lnTo>
                    <a:lnTo>
                      <a:pt x="398905" y="256776"/>
                    </a:lnTo>
                    <a:lnTo>
                      <a:pt x="392485" y="243937"/>
                    </a:lnTo>
                    <a:lnTo>
                      <a:pt x="386066" y="233238"/>
                    </a:lnTo>
                    <a:lnTo>
                      <a:pt x="413884" y="231098"/>
                    </a:lnTo>
                    <a:lnTo>
                      <a:pt x="445980" y="220399"/>
                    </a:lnTo>
                    <a:lnTo>
                      <a:pt x="465238" y="199001"/>
                    </a:lnTo>
                    <a:lnTo>
                      <a:pt x="469519" y="186162"/>
                    </a:lnTo>
                    <a:lnTo>
                      <a:pt x="482357" y="173324"/>
                    </a:lnTo>
                    <a:lnTo>
                      <a:pt x="508034" y="162625"/>
                    </a:lnTo>
                    <a:lnTo>
                      <a:pt x="537991" y="160485"/>
                    </a:lnTo>
                    <a:lnTo>
                      <a:pt x="542271" y="151926"/>
                    </a:lnTo>
                    <a:lnTo>
                      <a:pt x="555110" y="143367"/>
                    </a:lnTo>
                    <a:lnTo>
                      <a:pt x="570088" y="143367"/>
                    </a:lnTo>
                    <a:lnTo>
                      <a:pt x="576508" y="149786"/>
                    </a:lnTo>
                    <a:lnTo>
                      <a:pt x="587207" y="149786"/>
                    </a:lnTo>
                    <a:lnTo>
                      <a:pt x="600046" y="132668"/>
                    </a:lnTo>
                    <a:lnTo>
                      <a:pt x="602185" y="115549"/>
                    </a:lnTo>
                    <a:lnTo>
                      <a:pt x="625723" y="100571"/>
                    </a:lnTo>
                    <a:lnTo>
                      <a:pt x="640702" y="100571"/>
                    </a:lnTo>
                    <a:lnTo>
                      <a:pt x="670659" y="96291"/>
                    </a:lnTo>
                    <a:lnTo>
                      <a:pt x="722014" y="57775"/>
                    </a:lnTo>
                    <a:lnTo>
                      <a:pt x="745551" y="59915"/>
                    </a:lnTo>
                    <a:lnTo>
                      <a:pt x="786208" y="57775"/>
                    </a:lnTo>
                    <a:lnTo>
                      <a:pt x="807606" y="51355"/>
                    </a:lnTo>
                    <a:lnTo>
                      <a:pt x="833283" y="64194"/>
                    </a:lnTo>
                    <a:lnTo>
                      <a:pt x="848262" y="64194"/>
                    </a:lnTo>
                    <a:lnTo>
                      <a:pt x="876079" y="38517"/>
                    </a:lnTo>
                    <a:lnTo>
                      <a:pt x="895337" y="47076"/>
                    </a:lnTo>
                    <a:lnTo>
                      <a:pt x="916735" y="47076"/>
                    </a:lnTo>
                    <a:lnTo>
                      <a:pt x="927434" y="25678"/>
                    </a:lnTo>
                    <a:lnTo>
                      <a:pt x="940273" y="21398"/>
                    </a:lnTo>
                    <a:lnTo>
                      <a:pt x="959531" y="27818"/>
                    </a:lnTo>
                    <a:lnTo>
                      <a:pt x="970230" y="25678"/>
                    </a:lnTo>
                    <a:lnTo>
                      <a:pt x="993768" y="29957"/>
                    </a:lnTo>
                    <a:lnTo>
                      <a:pt x="1021585" y="23538"/>
                    </a:lnTo>
                    <a:lnTo>
                      <a:pt x="1034424" y="27818"/>
                    </a:lnTo>
                    <a:lnTo>
                      <a:pt x="1062241" y="29957"/>
                    </a:lnTo>
                    <a:lnTo>
                      <a:pt x="1075080" y="51355"/>
                    </a:lnTo>
                    <a:lnTo>
                      <a:pt x="1098618" y="51355"/>
                    </a:lnTo>
                    <a:lnTo>
                      <a:pt x="1120016" y="34237"/>
                    </a:lnTo>
                    <a:lnTo>
                      <a:pt x="1137134" y="34237"/>
                    </a:lnTo>
                    <a:lnTo>
                      <a:pt x="1152113" y="40656"/>
                    </a:lnTo>
                    <a:lnTo>
                      <a:pt x="1160672" y="23538"/>
                    </a:lnTo>
                    <a:lnTo>
                      <a:pt x="1182070" y="21398"/>
                    </a:lnTo>
                    <a:lnTo>
                      <a:pt x="1184210" y="642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66" name="Freeform 55">
                <a:extLst>
                  <a:ext uri="{FF2B5EF4-FFF2-40B4-BE49-F238E27FC236}">
                    <a16:creationId xmlns:a16="http://schemas.microsoft.com/office/drawing/2014/main" id="{FC9BA902-5D68-6BDD-F1F9-E728832FE8B3}"/>
                  </a:ext>
                </a:extLst>
              </p:cNvPr>
              <p:cNvSpPr/>
              <p:nvPr/>
            </p:nvSpPr>
            <p:spPr>
              <a:xfrm>
                <a:off x="7273493" y="6099114"/>
                <a:ext cx="936290" cy="758886"/>
              </a:xfrm>
              <a:custGeom>
                <a:avLst/>
                <a:gdLst>
                  <a:gd name="connsiteX0" fmla="*/ 495492 w 936290"/>
                  <a:gd name="connsiteY0" fmla="*/ 0 h 758886"/>
                  <a:gd name="connsiteX1" fmla="*/ 501912 w 936290"/>
                  <a:gd name="connsiteY1" fmla="*/ 6420 h 758886"/>
                  <a:gd name="connsiteX2" fmla="*/ 497632 w 936290"/>
                  <a:gd name="connsiteY2" fmla="*/ 12839 h 758886"/>
                  <a:gd name="connsiteX3" fmla="*/ 497632 w 936290"/>
                  <a:gd name="connsiteY3" fmla="*/ 25678 h 758886"/>
                  <a:gd name="connsiteX4" fmla="*/ 501912 w 936290"/>
                  <a:gd name="connsiteY4" fmla="*/ 42796 h 758886"/>
                  <a:gd name="connsiteX5" fmla="*/ 514750 w 936290"/>
                  <a:gd name="connsiteY5" fmla="*/ 51355 h 758886"/>
                  <a:gd name="connsiteX6" fmla="*/ 542568 w 936290"/>
                  <a:gd name="connsiteY6" fmla="*/ 81312 h 758886"/>
                  <a:gd name="connsiteX7" fmla="*/ 566105 w 936290"/>
                  <a:gd name="connsiteY7" fmla="*/ 85592 h 758886"/>
                  <a:gd name="connsiteX8" fmla="*/ 598202 w 936290"/>
                  <a:gd name="connsiteY8" fmla="*/ 81312 h 758886"/>
                  <a:gd name="connsiteX9" fmla="*/ 619601 w 936290"/>
                  <a:gd name="connsiteY9" fmla="*/ 70613 h 758886"/>
                  <a:gd name="connsiteX10" fmla="*/ 636719 w 936290"/>
                  <a:gd name="connsiteY10" fmla="*/ 70613 h 758886"/>
                  <a:gd name="connsiteX11" fmla="*/ 670955 w 936290"/>
                  <a:gd name="connsiteY11" fmla="*/ 81312 h 758886"/>
                  <a:gd name="connsiteX12" fmla="*/ 705192 w 936290"/>
                  <a:gd name="connsiteY12" fmla="*/ 72753 h 758886"/>
                  <a:gd name="connsiteX13" fmla="*/ 722311 w 936290"/>
                  <a:gd name="connsiteY13" fmla="*/ 53495 h 758886"/>
                  <a:gd name="connsiteX14" fmla="*/ 724450 w 936290"/>
                  <a:gd name="connsiteY14" fmla="*/ 53495 h 758886"/>
                  <a:gd name="connsiteX15" fmla="*/ 730870 w 936290"/>
                  <a:gd name="connsiteY15" fmla="*/ 55635 h 758886"/>
                  <a:gd name="connsiteX16" fmla="*/ 737289 w 936290"/>
                  <a:gd name="connsiteY16" fmla="*/ 74893 h 758886"/>
                  <a:gd name="connsiteX17" fmla="*/ 750128 w 936290"/>
                  <a:gd name="connsiteY17" fmla="*/ 89872 h 758886"/>
                  <a:gd name="connsiteX18" fmla="*/ 810042 w 936290"/>
                  <a:gd name="connsiteY18" fmla="*/ 94151 h 758886"/>
                  <a:gd name="connsiteX19" fmla="*/ 825021 w 936290"/>
                  <a:gd name="connsiteY19" fmla="*/ 94151 h 758886"/>
                  <a:gd name="connsiteX20" fmla="*/ 831440 w 936290"/>
                  <a:gd name="connsiteY20" fmla="*/ 104850 h 758886"/>
                  <a:gd name="connsiteX21" fmla="*/ 837860 w 936290"/>
                  <a:gd name="connsiteY21" fmla="*/ 117689 h 758886"/>
                  <a:gd name="connsiteX22" fmla="*/ 848559 w 936290"/>
                  <a:gd name="connsiteY22" fmla="*/ 132668 h 758886"/>
                  <a:gd name="connsiteX23" fmla="*/ 850698 w 936290"/>
                  <a:gd name="connsiteY23" fmla="*/ 151926 h 758886"/>
                  <a:gd name="connsiteX24" fmla="*/ 854978 w 936290"/>
                  <a:gd name="connsiteY24" fmla="*/ 158345 h 758886"/>
                  <a:gd name="connsiteX25" fmla="*/ 857118 w 936290"/>
                  <a:gd name="connsiteY25" fmla="*/ 192582 h 758886"/>
                  <a:gd name="connsiteX26" fmla="*/ 857118 w 936290"/>
                  <a:gd name="connsiteY26" fmla="*/ 233238 h 758886"/>
                  <a:gd name="connsiteX27" fmla="*/ 861397 w 936290"/>
                  <a:gd name="connsiteY27" fmla="*/ 250356 h 758886"/>
                  <a:gd name="connsiteX28" fmla="*/ 869956 w 936290"/>
                  <a:gd name="connsiteY28" fmla="*/ 327389 h 758886"/>
                  <a:gd name="connsiteX29" fmla="*/ 884936 w 936290"/>
                  <a:gd name="connsiteY29" fmla="*/ 359486 h 758886"/>
                  <a:gd name="connsiteX30" fmla="*/ 889215 w 936290"/>
                  <a:gd name="connsiteY30" fmla="*/ 378744 h 758886"/>
                  <a:gd name="connsiteX31" fmla="*/ 906333 w 936290"/>
                  <a:gd name="connsiteY31" fmla="*/ 385163 h 758886"/>
                  <a:gd name="connsiteX32" fmla="*/ 917032 w 936290"/>
                  <a:gd name="connsiteY32" fmla="*/ 393722 h 758886"/>
                  <a:gd name="connsiteX33" fmla="*/ 927731 w 936290"/>
                  <a:gd name="connsiteY33" fmla="*/ 393722 h 758886"/>
                  <a:gd name="connsiteX34" fmla="*/ 936290 w 936290"/>
                  <a:gd name="connsiteY34" fmla="*/ 402282 h 758886"/>
                  <a:gd name="connsiteX35" fmla="*/ 925591 w 936290"/>
                  <a:gd name="connsiteY35" fmla="*/ 430099 h 758886"/>
                  <a:gd name="connsiteX36" fmla="*/ 927731 w 936290"/>
                  <a:gd name="connsiteY36" fmla="*/ 436518 h 758886"/>
                  <a:gd name="connsiteX37" fmla="*/ 912752 w 936290"/>
                  <a:gd name="connsiteY37" fmla="*/ 457916 h 758886"/>
                  <a:gd name="connsiteX38" fmla="*/ 788645 w 936290"/>
                  <a:gd name="connsiteY38" fmla="*/ 457916 h 758886"/>
                  <a:gd name="connsiteX39" fmla="*/ 762967 w 936290"/>
                  <a:gd name="connsiteY39" fmla="*/ 462196 h 758886"/>
                  <a:gd name="connsiteX40" fmla="*/ 739429 w 936290"/>
                  <a:gd name="connsiteY40" fmla="*/ 502852 h 758886"/>
                  <a:gd name="connsiteX41" fmla="*/ 715891 w 936290"/>
                  <a:gd name="connsiteY41" fmla="*/ 522110 h 758886"/>
                  <a:gd name="connsiteX42" fmla="*/ 707332 w 936290"/>
                  <a:gd name="connsiteY42" fmla="*/ 545648 h 758886"/>
                  <a:gd name="connsiteX43" fmla="*/ 707332 w 936290"/>
                  <a:gd name="connsiteY43" fmla="*/ 579885 h 758886"/>
                  <a:gd name="connsiteX44" fmla="*/ 698773 w 936290"/>
                  <a:gd name="connsiteY44" fmla="*/ 599143 h 758886"/>
                  <a:gd name="connsiteX45" fmla="*/ 626020 w 936290"/>
                  <a:gd name="connsiteY45" fmla="*/ 650498 h 758886"/>
                  <a:gd name="connsiteX46" fmla="*/ 512611 w 936290"/>
                  <a:gd name="connsiteY46" fmla="*/ 714692 h 758886"/>
                  <a:gd name="connsiteX47" fmla="*/ 438953 w 936290"/>
                  <a:gd name="connsiteY47" fmla="*/ 758886 h 758886"/>
                  <a:gd name="connsiteX48" fmla="*/ 0 w 936290"/>
                  <a:gd name="connsiteY48" fmla="*/ 758886 h 758886"/>
                  <a:gd name="connsiteX49" fmla="*/ 52554 w 936290"/>
                  <a:gd name="connsiteY49" fmla="*/ 697573 h 758886"/>
                  <a:gd name="connsiteX50" fmla="*/ 61113 w 936290"/>
                  <a:gd name="connsiteY50" fmla="*/ 667616 h 758886"/>
                  <a:gd name="connsiteX51" fmla="*/ 48275 w 936290"/>
                  <a:gd name="connsiteY51" fmla="*/ 652638 h 758886"/>
                  <a:gd name="connsiteX52" fmla="*/ 39716 w 936290"/>
                  <a:gd name="connsiteY52" fmla="*/ 644078 h 758886"/>
                  <a:gd name="connsiteX53" fmla="*/ 52554 w 936290"/>
                  <a:gd name="connsiteY53" fmla="*/ 605562 h 758886"/>
                  <a:gd name="connsiteX54" fmla="*/ 35436 w 936290"/>
                  <a:gd name="connsiteY54" fmla="*/ 569186 h 758886"/>
                  <a:gd name="connsiteX55" fmla="*/ 37576 w 936290"/>
                  <a:gd name="connsiteY55" fmla="*/ 547788 h 758886"/>
                  <a:gd name="connsiteX56" fmla="*/ 65394 w 936290"/>
                  <a:gd name="connsiteY56" fmla="*/ 492153 h 758886"/>
                  <a:gd name="connsiteX57" fmla="*/ 106049 w 936290"/>
                  <a:gd name="connsiteY57" fmla="*/ 453637 h 758886"/>
                  <a:gd name="connsiteX58" fmla="*/ 110329 w 936290"/>
                  <a:gd name="connsiteY58" fmla="*/ 427959 h 758886"/>
                  <a:gd name="connsiteX59" fmla="*/ 93210 w 936290"/>
                  <a:gd name="connsiteY59" fmla="*/ 391583 h 758886"/>
                  <a:gd name="connsiteX60" fmla="*/ 140286 w 936290"/>
                  <a:gd name="connsiteY60" fmla="*/ 357346 h 758886"/>
                  <a:gd name="connsiteX61" fmla="*/ 155265 w 936290"/>
                  <a:gd name="connsiteY61" fmla="*/ 333808 h 758886"/>
                  <a:gd name="connsiteX62" fmla="*/ 180942 w 936290"/>
                  <a:gd name="connsiteY62" fmla="*/ 325249 h 758886"/>
                  <a:gd name="connsiteX63" fmla="*/ 223738 w 936290"/>
                  <a:gd name="connsiteY63" fmla="*/ 297432 h 758886"/>
                  <a:gd name="connsiteX64" fmla="*/ 234438 w 936290"/>
                  <a:gd name="connsiteY64" fmla="*/ 297432 h 758886"/>
                  <a:gd name="connsiteX65" fmla="*/ 262254 w 936290"/>
                  <a:gd name="connsiteY65" fmla="*/ 267475 h 758886"/>
                  <a:gd name="connsiteX66" fmla="*/ 300771 w 936290"/>
                  <a:gd name="connsiteY66" fmla="*/ 254636 h 758886"/>
                  <a:gd name="connsiteX67" fmla="*/ 324308 w 936290"/>
                  <a:gd name="connsiteY67" fmla="*/ 237517 h 758886"/>
                  <a:gd name="connsiteX68" fmla="*/ 335008 w 936290"/>
                  <a:gd name="connsiteY68" fmla="*/ 237517 h 758886"/>
                  <a:gd name="connsiteX69" fmla="*/ 384223 w 936290"/>
                  <a:gd name="connsiteY69" fmla="*/ 192582 h 758886"/>
                  <a:gd name="connsiteX70" fmla="*/ 397062 w 936290"/>
                  <a:gd name="connsiteY70" fmla="*/ 164764 h 758886"/>
                  <a:gd name="connsiteX71" fmla="*/ 403481 w 936290"/>
                  <a:gd name="connsiteY71" fmla="*/ 121969 h 758886"/>
                  <a:gd name="connsiteX72" fmla="*/ 424879 w 936290"/>
                  <a:gd name="connsiteY72" fmla="*/ 92011 h 758886"/>
                  <a:gd name="connsiteX73" fmla="*/ 429159 w 936290"/>
                  <a:gd name="connsiteY73" fmla="*/ 34237 h 758886"/>
                  <a:gd name="connsiteX74" fmla="*/ 448417 w 936290"/>
                  <a:gd name="connsiteY74" fmla="*/ 12839 h 758886"/>
                  <a:gd name="connsiteX75" fmla="*/ 465536 w 936290"/>
                  <a:gd name="connsiteY75" fmla="*/ 14979 h 758886"/>
                  <a:gd name="connsiteX76" fmla="*/ 474094 w 936290"/>
                  <a:gd name="connsiteY76" fmla="*/ 6420 h 7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36290" h="758886">
                    <a:moveTo>
                      <a:pt x="495492" y="0"/>
                    </a:moveTo>
                    <a:lnTo>
                      <a:pt x="501912" y="6420"/>
                    </a:lnTo>
                    <a:lnTo>
                      <a:pt x="497632" y="12839"/>
                    </a:lnTo>
                    <a:lnTo>
                      <a:pt x="497632" y="25678"/>
                    </a:lnTo>
                    <a:lnTo>
                      <a:pt x="501912" y="42796"/>
                    </a:lnTo>
                    <a:lnTo>
                      <a:pt x="514750" y="51355"/>
                    </a:lnTo>
                    <a:lnTo>
                      <a:pt x="542568" y="81312"/>
                    </a:lnTo>
                    <a:lnTo>
                      <a:pt x="566105" y="85592"/>
                    </a:lnTo>
                    <a:lnTo>
                      <a:pt x="598202" y="81312"/>
                    </a:lnTo>
                    <a:lnTo>
                      <a:pt x="619601" y="70613"/>
                    </a:lnTo>
                    <a:lnTo>
                      <a:pt x="636719" y="70613"/>
                    </a:lnTo>
                    <a:lnTo>
                      <a:pt x="670955" y="81312"/>
                    </a:lnTo>
                    <a:lnTo>
                      <a:pt x="705192" y="72753"/>
                    </a:lnTo>
                    <a:lnTo>
                      <a:pt x="722311" y="53495"/>
                    </a:lnTo>
                    <a:lnTo>
                      <a:pt x="724450" y="53495"/>
                    </a:lnTo>
                    <a:lnTo>
                      <a:pt x="730870" y="55635"/>
                    </a:lnTo>
                    <a:lnTo>
                      <a:pt x="737289" y="74893"/>
                    </a:lnTo>
                    <a:lnTo>
                      <a:pt x="750128" y="89872"/>
                    </a:lnTo>
                    <a:lnTo>
                      <a:pt x="810042" y="94151"/>
                    </a:lnTo>
                    <a:lnTo>
                      <a:pt x="825021" y="94151"/>
                    </a:lnTo>
                    <a:lnTo>
                      <a:pt x="831440" y="104850"/>
                    </a:lnTo>
                    <a:lnTo>
                      <a:pt x="837860" y="117689"/>
                    </a:lnTo>
                    <a:lnTo>
                      <a:pt x="848559" y="132668"/>
                    </a:lnTo>
                    <a:lnTo>
                      <a:pt x="850698" y="151926"/>
                    </a:lnTo>
                    <a:lnTo>
                      <a:pt x="854978" y="158345"/>
                    </a:lnTo>
                    <a:lnTo>
                      <a:pt x="857118" y="192582"/>
                    </a:lnTo>
                    <a:lnTo>
                      <a:pt x="857118" y="233238"/>
                    </a:lnTo>
                    <a:lnTo>
                      <a:pt x="861397" y="250356"/>
                    </a:lnTo>
                    <a:lnTo>
                      <a:pt x="869956" y="327389"/>
                    </a:lnTo>
                    <a:lnTo>
                      <a:pt x="884936" y="359486"/>
                    </a:lnTo>
                    <a:lnTo>
                      <a:pt x="889215" y="378744"/>
                    </a:lnTo>
                    <a:lnTo>
                      <a:pt x="906333" y="385163"/>
                    </a:lnTo>
                    <a:lnTo>
                      <a:pt x="917032" y="393722"/>
                    </a:lnTo>
                    <a:lnTo>
                      <a:pt x="927731" y="393722"/>
                    </a:lnTo>
                    <a:lnTo>
                      <a:pt x="936290" y="402282"/>
                    </a:lnTo>
                    <a:lnTo>
                      <a:pt x="925591" y="430099"/>
                    </a:lnTo>
                    <a:lnTo>
                      <a:pt x="927731" y="436518"/>
                    </a:lnTo>
                    <a:lnTo>
                      <a:pt x="912752" y="457916"/>
                    </a:lnTo>
                    <a:lnTo>
                      <a:pt x="788645" y="457916"/>
                    </a:lnTo>
                    <a:lnTo>
                      <a:pt x="762967" y="462196"/>
                    </a:lnTo>
                    <a:lnTo>
                      <a:pt x="739429" y="502852"/>
                    </a:lnTo>
                    <a:lnTo>
                      <a:pt x="715891" y="522110"/>
                    </a:lnTo>
                    <a:lnTo>
                      <a:pt x="707332" y="545648"/>
                    </a:lnTo>
                    <a:lnTo>
                      <a:pt x="707332" y="579885"/>
                    </a:lnTo>
                    <a:lnTo>
                      <a:pt x="698773" y="599143"/>
                    </a:lnTo>
                    <a:lnTo>
                      <a:pt x="626020" y="650498"/>
                    </a:lnTo>
                    <a:lnTo>
                      <a:pt x="512611" y="714692"/>
                    </a:lnTo>
                    <a:lnTo>
                      <a:pt x="438953" y="758886"/>
                    </a:lnTo>
                    <a:lnTo>
                      <a:pt x="0" y="758886"/>
                    </a:lnTo>
                    <a:lnTo>
                      <a:pt x="52554" y="697573"/>
                    </a:lnTo>
                    <a:lnTo>
                      <a:pt x="61113" y="667616"/>
                    </a:lnTo>
                    <a:lnTo>
                      <a:pt x="48275" y="652638"/>
                    </a:lnTo>
                    <a:lnTo>
                      <a:pt x="39716" y="644078"/>
                    </a:lnTo>
                    <a:lnTo>
                      <a:pt x="52554" y="605562"/>
                    </a:lnTo>
                    <a:lnTo>
                      <a:pt x="35436" y="569186"/>
                    </a:lnTo>
                    <a:lnTo>
                      <a:pt x="37576" y="547788"/>
                    </a:lnTo>
                    <a:lnTo>
                      <a:pt x="65394" y="492153"/>
                    </a:lnTo>
                    <a:lnTo>
                      <a:pt x="106049" y="453637"/>
                    </a:lnTo>
                    <a:lnTo>
                      <a:pt x="110329" y="427959"/>
                    </a:lnTo>
                    <a:lnTo>
                      <a:pt x="93210" y="391583"/>
                    </a:lnTo>
                    <a:lnTo>
                      <a:pt x="140286" y="357346"/>
                    </a:lnTo>
                    <a:lnTo>
                      <a:pt x="155265" y="333808"/>
                    </a:lnTo>
                    <a:lnTo>
                      <a:pt x="180942" y="325249"/>
                    </a:lnTo>
                    <a:lnTo>
                      <a:pt x="223738" y="297432"/>
                    </a:lnTo>
                    <a:lnTo>
                      <a:pt x="234438" y="297432"/>
                    </a:lnTo>
                    <a:lnTo>
                      <a:pt x="262254" y="267475"/>
                    </a:lnTo>
                    <a:lnTo>
                      <a:pt x="300771" y="254636"/>
                    </a:lnTo>
                    <a:lnTo>
                      <a:pt x="324308" y="237517"/>
                    </a:lnTo>
                    <a:lnTo>
                      <a:pt x="335008" y="237517"/>
                    </a:lnTo>
                    <a:lnTo>
                      <a:pt x="384223" y="192582"/>
                    </a:lnTo>
                    <a:lnTo>
                      <a:pt x="397062" y="164764"/>
                    </a:lnTo>
                    <a:lnTo>
                      <a:pt x="403481" y="121969"/>
                    </a:lnTo>
                    <a:lnTo>
                      <a:pt x="424879" y="92011"/>
                    </a:lnTo>
                    <a:lnTo>
                      <a:pt x="429159" y="34237"/>
                    </a:lnTo>
                    <a:lnTo>
                      <a:pt x="448417" y="12839"/>
                    </a:lnTo>
                    <a:lnTo>
                      <a:pt x="465536" y="14979"/>
                    </a:lnTo>
                    <a:lnTo>
                      <a:pt x="474094" y="6420"/>
                    </a:lnTo>
                    <a:close/>
                  </a:path>
                </a:pathLst>
              </a:custGeom>
              <a:solidFill>
                <a:srgbClr val="D6D6D6"/>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67" name="Freeform 58">
                <a:extLst>
                  <a:ext uri="{FF2B5EF4-FFF2-40B4-BE49-F238E27FC236}">
                    <a16:creationId xmlns:a16="http://schemas.microsoft.com/office/drawing/2014/main" id="{A41E4E51-31E9-3EA2-F82F-68E8C229D07C}"/>
                  </a:ext>
                </a:extLst>
              </p:cNvPr>
              <p:cNvSpPr/>
              <p:nvPr/>
            </p:nvSpPr>
            <p:spPr>
              <a:xfrm>
                <a:off x="9266839" y="1145484"/>
                <a:ext cx="1052780" cy="2360192"/>
              </a:xfrm>
              <a:custGeom>
                <a:avLst/>
                <a:gdLst>
                  <a:gd name="connsiteX0" fmla="*/ 4445 w 312420"/>
                  <a:gd name="connsiteY0" fmla="*/ 534670 h 700404"/>
                  <a:gd name="connsiteX1" fmla="*/ 8255 w 312420"/>
                  <a:gd name="connsiteY1" fmla="*/ 537210 h 700404"/>
                  <a:gd name="connsiteX2" fmla="*/ 12065 w 312420"/>
                  <a:gd name="connsiteY2" fmla="*/ 543560 h 700404"/>
                  <a:gd name="connsiteX3" fmla="*/ 15240 w 312420"/>
                  <a:gd name="connsiteY3" fmla="*/ 537210 h 700404"/>
                  <a:gd name="connsiteX4" fmla="*/ 13970 w 312420"/>
                  <a:gd name="connsiteY4" fmla="*/ 518160 h 700404"/>
                  <a:gd name="connsiteX5" fmla="*/ 9525 w 312420"/>
                  <a:gd name="connsiteY5" fmla="*/ 509905 h 700404"/>
                  <a:gd name="connsiteX6" fmla="*/ 12065 w 312420"/>
                  <a:gd name="connsiteY6" fmla="*/ 504825 h 700404"/>
                  <a:gd name="connsiteX7" fmla="*/ 16510 w 312420"/>
                  <a:gd name="connsiteY7" fmla="*/ 502285 h 700404"/>
                  <a:gd name="connsiteX8" fmla="*/ 13335 w 312420"/>
                  <a:gd name="connsiteY8" fmla="*/ 495935 h 700404"/>
                  <a:gd name="connsiteX9" fmla="*/ 15240 w 312420"/>
                  <a:gd name="connsiteY9" fmla="*/ 492125 h 700404"/>
                  <a:gd name="connsiteX10" fmla="*/ 24765 w 312420"/>
                  <a:gd name="connsiteY10" fmla="*/ 491490 h 700404"/>
                  <a:gd name="connsiteX11" fmla="*/ 27305 w 312420"/>
                  <a:gd name="connsiteY11" fmla="*/ 487045 h 700404"/>
                  <a:gd name="connsiteX12" fmla="*/ 26670 w 312420"/>
                  <a:gd name="connsiteY12" fmla="*/ 480695 h 700404"/>
                  <a:gd name="connsiteX13" fmla="*/ 31115 w 312420"/>
                  <a:gd name="connsiteY13" fmla="*/ 471170 h 700404"/>
                  <a:gd name="connsiteX14" fmla="*/ 26670 w 312420"/>
                  <a:gd name="connsiteY14" fmla="*/ 464820 h 700404"/>
                  <a:gd name="connsiteX15" fmla="*/ 24130 w 312420"/>
                  <a:gd name="connsiteY15" fmla="*/ 450850 h 700404"/>
                  <a:gd name="connsiteX16" fmla="*/ 18415 w 312420"/>
                  <a:gd name="connsiteY16" fmla="*/ 439420 h 700404"/>
                  <a:gd name="connsiteX17" fmla="*/ 19050 w 312420"/>
                  <a:gd name="connsiteY17" fmla="*/ 434340 h 700404"/>
                  <a:gd name="connsiteX18" fmla="*/ 33020 w 312420"/>
                  <a:gd name="connsiteY18" fmla="*/ 429895 h 700404"/>
                  <a:gd name="connsiteX19" fmla="*/ 33020 w 312420"/>
                  <a:gd name="connsiteY19" fmla="*/ 419735 h 700404"/>
                  <a:gd name="connsiteX20" fmla="*/ 36195 w 312420"/>
                  <a:gd name="connsiteY20" fmla="*/ 412750 h 700404"/>
                  <a:gd name="connsiteX21" fmla="*/ 25400 w 312420"/>
                  <a:gd name="connsiteY21" fmla="*/ 400685 h 700404"/>
                  <a:gd name="connsiteX22" fmla="*/ 16510 w 312420"/>
                  <a:gd name="connsiteY22" fmla="*/ 396240 h 700404"/>
                  <a:gd name="connsiteX23" fmla="*/ 15875 w 312420"/>
                  <a:gd name="connsiteY23" fmla="*/ 384810 h 700404"/>
                  <a:gd name="connsiteX24" fmla="*/ 17780 w 312420"/>
                  <a:gd name="connsiteY24" fmla="*/ 373380 h 700404"/>
                  <a:gd name="connsiteX25" fmla="*/ 15875 w 312420"/>
                  <a:gd name="connsiteY25" fmla="*/ 360680 h 700404"/>
                  <a:gd name="connsiteX26" fmla="*/ 12700 w 312420"/>
                  <a:gd name="connsiteY26" fmla="*/ 352425 h 700404"/>
                  <a:gd name="connsiteX27" fmla="*/ 15240 w 312420"/>
                  <a:gd name="connsiteY27" fmla="*/ 342900 h 700404"/>
                  <a:gd name="connsiteX28" fmla="*/ 13335 w 312420"/>
                  <a:gd name="connsiteY28" fmla="*/ 326390 h 700404"/>
                  <a:gd name="connsiteX29" fmla="*/ 10160 w 312420"/>
                  <a:gd name="connsiteY29" fmla="*/ 310515 h 700404"/>
                  <a:gd name="connsiteX30" fmla="*/ 12700 w 312420"/>
                  <a:gd name="connsiteY30" fmla="*/ 296545 h 700404"/>
                  <a:gd name="connsiteX31" fmla="*/ 19685 w 312420"/>
                  <a:gd name="connsiteY31" fmla="*/ 284480 h 700404"/>
                  <a:gd name="connsiteX32" fmla="*/ 26670 w 312420"/>
                  <a:gd name="connsiteY32" fmla="*/ 280670 h 700404"/>
                  <a:gd name="connsiteX33" fmla="*/ 34925 w 312420"/>
                  <a:gd name="connsiteY33" fmla="*/ 282575 h 700404"/>
                  <a:gd name="connsiteX34" fmla="*/ 45720 w 312420"/>
                  <a:gd name="connsiteY34" fmla="*/ 283210 h 700404"/>
                  <a:gd name="connsiteX35" fmla="*/ 50800 w 312420"/>
                  <a:gd name="connsiteY35" fmla="*/ 275590 h 700404"/>
                  <a:gd name="connsiteX36" fmla="*/ 50165 w 312420"/>
                  <a:gd name="connsiteY36" fmla="*/ 264160 h 700404"/>
                  <a:gd name="connsiteX37" fmla="*/ 46990 w 312420"/>
                  <a:gd name="connsiteY37" fmla="*/ 259715 h 700404"/>
                  <a:gd name="connsiteX38" fmla="*/ 47625 w 312420"/>
                  <a:gd name="connsiteY38" fmla="*/ 252095 h 700404"/>
                  <a:gd name="connsiteX39" fmla="*/ 58420 w 312420"/>
                  <a:gd name="connsiteY39" fmla="*/ 226060 h 700404"/>
                  <a:gd name="connsiteX40" fmla="*/ 59055 w 312420"/>
                  <a:gd name="connsiteY40" fmla="*/ 211455 h 700404"/>
                  <a:gd name="connsiteX41" fmla="*/ 62230 w 312420"/>
                  <a:gd name="connsiteY41" fmla="*/ 197485 h 700404"/>
                  <a:gd name="connsiteX42" fmla="*/ 65405 w 312420"/>
                  <a:gd name="connsiteY42" fmla="*/ 189865 h 700404"/>
                  <a:gd name="connsiteX43" fmla="*/ 65405 w 312420"/>
                  <a:gd name="connsiteY43" fmla="*/ 180975 h 700404"/>
                  <a:gd name="connsiteX44" fmla="*/ 60960 w 312420"/>
                  <a:gd name="connsiteY44" fmla="*/ 176530 h 700404"/>
                  <a:gd name="connsiteX45" fmla="*/ 60960 w 312420"/>
                  <a:gd name="connsiteY45" fmla="*/ 170180 h 700404"/>
                  <a:gd name="connsiteX46" fmla="*/ 71120 w 312420"/>
                  <a:gd name="connsiteY46" fmla="*/ 164465 h 700404"/>
                  <a:gd name="connsiteX47" fmla="*/ 81915 w 312420"/>
                  <a:gd name="connsiteY47" fmla="*/ 161925 h 700404"/>
                  <a:gd name="connsiteX48" fmla="*/ 86995 w 312420"/>
                  <a:gd name="connsiteY48" fmla="*/ 157480 h 700404"/>
                  <a:gd name="connsiteX49" fmla="*/ 87630 w 312420"/>
                  <a:gd name="connsiteY49" fmla="*/ 151130 h 700404"/>
                  <a:gd name="connsiteX50" fmla="*/ 95885 w 312420"/>
                  <a:gd name="connsiteY50" fmla="*/ 135890 h 700404"/>
                  <a:gd name="connsiteX51" fmla="*/ 104775 w 312420"/>
                  <a:gd name="connsiteY51" fmla="*/ 123825 h 700404"/>
                  <a:gd name="connsiteX52" fmla="*/ 107950 w 312420"/>
                  <a:gd name="connsiteY52" fmla="*/ 116840 h 700404"/>
                  <a:gd name="connsiteX53" fmla="*/ 104775 w 312420"/>
                  <a:gd name="connsiteY53" fmla="*/ 107315 h 700404"/>
                  <a:gd name="connsiteX54" fmla="*/ 100965 w 312420"/>
                  <a:gd name="connsiteY54" fmla="*/ 103505 h 700404"/>
                  <a:gd name="connsiteX55" fmla="*/ 100965 w 312420"/>
                  <a:gd name="connsiteY55" fmla="*/ 88900 h 700404"/>
                  <a:gd name="connsiteX56" fmla="*/ 104775 w 312420"/>
                  <a:gd name="connsiteY56" fmla="*/ 86995 h 700404"/>
                  <a:gd name="connsiteX57" fmla="*/ 108585 w 312420"/>
                  <a:gd name="connsiteY57" fmla="*/ 81915 h 700404"/>
                  <a:gd name="connsiteX58" fmla="*/ 110490 w 312420"/>
                  <a:gd name="connsiteY58" fmla="*/ 74295 h 700404"/>
                  <a:gd name="connsiteX59" fmla="*/ 114935 w 312420"/>
                  <a:gd name="connsiteY59" fmla="*/ 71755 h 700404"/>
                  <a:gd name="connsiteX60" fmla="*/ 119380 w 312420"/>
                  <a:gd name="connsiteY60" fmla="*/ 61595 h 700404"/>
                  <a:gd name="connsiteX61" fmla="*/ 125730 w 312420"/>
                  <a:gd name="connsiteY61" fmla="*/ 56515 h 700404"/>
                  <a:gd name="connsiteX62" fmla="*/ 132715 w 312420"/>
                  <a:gd name="connsiteY62" fmla="*/ 59690 h 700404"/>
                  <a:gd name="connsiteX63" fmla="*/ 135890 w 312420"/>
                  <a:gd name="connsiteY63" fmla="*/ 62865 h 700404"/>
                  <a:gd name="connsiteX64" fmla="*/ 139700 w 312420"/>
                  <a:gd name="connsiteY64" fmla="*/ 62230 h 700404"/>
                  <a:gd name="connsiteX65" fmla="*/ 144145 w 312420"/>
                  <a:gd name="connsiteY65" fmla="*/ 57785 h 700404"/>
                  <a:gd name="connsiteX66" fmla="*/ 140335 w 312420"/>
                  <a:gd name="connsiteY66" fmla="*/ 51435 h 700404"/>
                  <a:gd name="connsiteX67" fmla="*/ 144145 w 312420"/>
                  <a:gd name="connsiteY67" fmla="*/ 48260 h 700404"/>
                  <a:gd name="connsiteX68" fmla="*/ 144145 w 312420"/>
                  <a:gd name="connsiteY68" fmla="*/ 45085 h 700404"/>
                  <a:gd name="connsiteX69" fmla="*/ 145415 w 312420"/>
                  <a:gd name="connsiteY69" fmla="*/ 41910 h 700404"/>
                  <a:gd name="connsiteX70" fmla="*/ 140335 w 312420"/>
                  <a:gd name="connsiteY70" fmla="*/ 34290 h 700404"/>
                  <a:gd name="connsiteX71" fmla="*/ 143510 w 312420"/>
                  <a:gd name="connsiteY71" fmla="*/ 32385 h 700404"/>
                  <a:gd name="connsiteX72" fmla="*/ 152400 w 312420"/>
                  <a:gd name="connsiteY72" fmla="*/ 32385 h 700404"/>
                  <a:gd name="connsiteX73" fmla="*/ 159385 w 312420"/>
                  <a:gd name="connsiteY73" fmla="*/ 28575 h 700404"/>
                  <a:gd name="connsiteX74" fmla="*/ 169545 w 312420"/>
                  <a:gd name="connsiteY74" fmla="*/ 31115 h 700404"/>
                  <a:gd name="connsiteX75" fmla="*/ 175895 w 312420"/>
                  <a:gd name="connsiteY75" fmla="*/ 35560 h 700404"/>
                  <a:gd name="connsiteX76" fmla="*/ 182880 w 312420"/>
                  <a:gd name="connsiteY76" fmla="*/ 36195 h 700404"/>
                  <a:gd name="connsiteX77" fmla="*/ 186690 w 312420"/>
                  <a:gd name="connsiteY77" fmla="*/ 39370 h 700404"/>
                  <a:gd name="connsiteX78" fmla="*/ 189865 w 312420"/>
                  <a:gd name="connsiteY78" fmla="*/ 38100 h 700404"/>
                  <a:gd name="connsiteX79" fmla="*/ 193040 w 312420"/>
                  <a:gd name="connsiteY79" fmla="*/ 40005 h 700404"/>
                  <a:gd name="connsiteX80" fmla="*/ 193040 w 312420"/>
                  <a:gd name="connsiteY80" fmla="*/ 32385 h 700404"/>
                  <a:gd name="connsiteX81" fmla="*/ 189865 w 312420"/>
                  <a:gd name="connsiteY81" fmla="*/ 27305 h 700404"/>
                  <a:gd name="connsiteX82" fmla="*/ 190500 w 312420"/>
                  <a:gd name="connsiteY82" fmla="*/ 17780 h 700404"/>
                  <a:gd name="connsiteX83" fmla="*/ 195580 w 312420"/>
                  <a:gd name="connsiteY83" fmla="*/ 15240 h 700404"/>
                  <a:gd name="connsiteX84" fmla="*/ 194310 w 312420"/>
                  <a:gd name="connsiteY84" fmla="*/ 8890 h 700404"/>
                  <a:gd name="connsiteX85" fmla="*/ 189230 w 312420"/>
                  <a:gd name="connsiteY85" fmla="*/ 6350 h 700404"/>
                  <a:gd name="connsiteX86" fmla="*/ 188595 w 312420"/>
                  <a:gd name="connsiteY86" fmla="*/ 0 h 700404"/>
                  <a:gd name="connsiteX87" fmla="*/ 195580 w 312420"/>
                  <a:gd name="connsiteY87" fmla="*/ 2540 h 700404"/>
                  <a:gd name="connsiteX88" fmla="*/ 202565 w 312420"/>
                  <a:gd name="connsiteY88" fmla="*/ 1270 h 700404"/>
                  <a:gd name="connsiteX89" fmla="*/ 205105 w 312420"/>
                  <a:gd name="connsiteY89" fmla="*/ 0 h 700404"/>
                  <a:gd name="connsiteX90" fmla="*/ 210185 w 312420"/>
                  <a:gd name="connsiteY90" fmla="*/ 6350 h 700404"/>
                  <a:gd name="connsiteX91" fmla="*/ 218440 w 312420"/>
                  <a:gd name="connsiteY91" fmla="*/ 10160 h 700404"/>
                  <a:gd name="connsiteX92" fmla="*/ 229235 w 312420"/>
                  <a:gd name="connsiteY92" fmla="*/ 22860 h 700404"/>
                  <a:gd name="connsiteX93" fmla="*/ 237490 w 312420"/>
                  <a:gd name="connsiteY93" fmla="*/ 29210 h 700404"/>
                  <a:gd name="connsiteX94" fmla="*/ 249555 w 312420"/>
                  <a:gd name="connsiteY94" fmla="*/ 29845 h 700404"/>
                  <a:gd name="connsiteX95" fmla="*/ 254000 w 312420"/>
                  <a:gd name="connsiteY95" fmla="*/ 33020 h 700404"/>
                  <a:gd name="connsiteX96" fmla="*/ 258445 w 312420"/>
                  <a:gd name="connsiteY96" fmla="*/ 34290 h 700404"/>
                  <a:gd name="connsiteX97" fmla="*/ 264795 w 312420"/>
                  <a:gd name="connsiteY97" fmla="*/ 41275 h 700404"/>
                  <a:gd name="connsiteX98" fmla="*/ 267335 w 312420"/>
                  <a:gd name="connsiteY98" fmla="*/ 46990 h 700404"/>
                  <a:gd name="connsiteX99" fmla="*/ 269875 w 312420"/>
                  <a:gd name="connsiteY99" fmla="*/ 47625 h 700404"/>
                  <a:gd name="connsiteX100" fmla="*/ 272415 w 312420"/>
                  <a:gd name="connsiteY100" fmla="*/ 46990 h 700404"/>
                  <a:gd name="connsiteX101" fmla="*/ 277495 w 312420"/>
                  <a:gd name="connsiteY101" fmla="*/ 54610 h 700404"/>
                  <a:gd name="connsiteX102" fmla="*/ 281940 w 312420"/>
                  <a:gd name="connsiteY102" fmla="*/ 55245 h 700404"/>
                  <a:gd name="connsiteX103" fmla="*/ 285115 w 312420"/>
                  <a:gd name="connsiteY103" fmla="*/ 59690 h 700404"/>
                  <a:gd name="connsiteX104" fmla="*/ 282575 w 312420"/>
                  <a:gd name="connsiteY104" fmla="*/ 65405 h 700404"/>
                  <a:gd name="connsiteX105" fmla="*/ 284480 w 312420"/>
                  <a:gd name="connsiteY105" fmla="*/ 74295 h 700404"/>
                  <a:gd name="connsiteX106" fmla="*/ 281940 w 312420"/>
                  <a:gd name="connsiteY106" fmla="*/ 81280 h 700404"/>
                  <a:gd name="connsiteX107" fmla="*/ 282575 w 312420"/>
                  <a:gd name="connsiteY107" fmla="*/ 87630 h 700404"/>
                  <a:gd name="connsiteX108" fmla="*/ 290830 w 312420"/>
                  <a:gd name="connsiteY108" fmla="*/ 88265 h 700404"/>
                  <a:gd name="connsiteX109" fmla="*/ 292735 w 312420"/>
                  <a:gd name="connsiteY109" fmla="*/ 95250 h 700404"/>
                  <a:gd name="connsiteX110" fmla="*/ 289560 w 312420"/>
                  <a:gd name="connsiteY110" fmla="*/ 99695 h 700404"/>
                  <a:gd name="connsiteX111" fmla="*/ 290830 w 312420"/>
                  <a:gd name="connsiteY111" fmla="*/ 107950 h 700404"/>
                  <a:gd name="connsiteX112" fmla="*/ 294640 w 312420"/>
                  <a:gd name="connsiteY112" fmla="*/ 113030 h 700404"/>
                  <a:gd name="connsiteX113" fmla="*/ 296545 w 312420"/>
                  <a:gd name="connsiteY113" fmla="*/ 124460 h 700404"/>
                  <a:gd name="connsiteX114" fmla="*/ 295275 w 312420"/>
                  <a:gd name="connsiteY114" fmla="*/ 129540 h 700404"/>
                  <a:gd name="connsiteX115" fmla="*/ 296545 w 312420"/>
                  <a:gd name="connsiteY115" fmla="*/ 133985 h 700404"/>
                  <a:gd name="connsiteX116" fmla="*/ 296545 w 312420"/>
                  <a:gd name="connsiteY116" fmla="*/ 146050 h 700404"/>
                  <a:gd name="connsiteX117" fmla="*/ 294640 w 312420"/>
                  <a:gd name="connsiteY117" fmla="*/ 150495 h 700404"/>
                  <a:gd name="connsiteX118" fmla="*/ 297815 w 312420"/>
                  <a:gd name="connsiteY118" fmla="*/ 159385 h 700404"/>
                  <a:gd name="connsiteX119" fmla="*/ 303530 w 312420"/>
                  <a:gd name="connsiteY119" fmla="*/ 161290 h 700404"/>
                  <a:gd name="connsiteX120" fmla="*/ 308610 w 312420"/>
                  <a:gd name="connsiteY120" fmla="*/ 172720 h 700404"/>
                  <a:gd name="connsiteX121" fmla="*/ 312420 w 312420"/>
                  <a:gd name="connsiteY121" fmla="*/ 176530 h 700404"/>
                  <a:gd name="connsiteX122" fmla="*/ 311785 w 312420"/>
                  <a:gd name="connsiteY122" fmla="*/ 183515 h 700404"/>
                  <a:gd name="connsiteX123" fmla="*/ 311785 w 312420"/>
                  <a:gd name="connsiteY123" fmla="*/ 183515 h 700404"/>
                  <a:gd name="connsiteX124" fmla="*/ 307975 w 312420"/>
                  <a:gd name="connsiteY124" fmla="*/ 186055 h 700404"/>
                  <a:gd name="connsiteX125" fmla="*/ 302260 w 312420"/>
                  <a:gd name="connsiteY125" fmla="*/ 185420 h 700404"/>
                  <a:gd name="connsiteX126" fmla="*/ 298450 w 312420"/>
                  <a:gd name="connsiteY126" fmla="*/ 180975 h 700404"/>
                  <a:gd name="connsiteX127" fmla="*/ 291465 w 312420"/>
                  <a:gd name="connsiteY127" fmla="*/ 185420 h 700404"/>
                  <a:gd name="connsiteX128" fmla="*/ 286385 w 312420"/>
                  <a:gd name="connsiteY128" fmla="*/ 182880 h 700404"/>
                  <a:gd name="connsiteX129" fmla="*/ 283845 w 312420"/>
                  <a:gd name="connsiteY129" fmla="*/ 187960 h 700404"/>
                  <a:gd name="connsiteX130" fmla="*/ 278765 w 312420"/>
                  <a:gd name="connsiteY130" fmla="*/ 186055 h 700404"/>
                  <a:gd name="connsiteX131" fmla="*/ 276225 w 312420"/>
                  <a:gd name="connsiteY131" fmla="*/ 180975 h 700404"/>
                  <a:gd name="connsiteX132" fmla="*/ 271145 w 312420"/>
                  <a:gd name="connsiteY132" fmla="*/ 187325 h 700404"/>
                  <a:gd name="connsiteX133" fmla="*/ 267335 w 312420"/>
                  <a:gd name="connsiteY133" fmla="*/ 180340 h 700404"/>
                  <a:gd name="connsiteX134" fmla="*/ 264160 w 312420"/>
                  <a:gd name="connsiteY134" fmla="*/ 182880 h 700404"/>
                  <a:gd name="connsiteX135" fmla="*/ 263525 w 312420"/>
                  <a:gd name="connsiteY135" fmla="*/ 188595 h 700404"/>
                  <a:gd name="connsiteX136" fmla="*/ 261620 w 312420"/>
                  <a:gd name="connsiteY136" fmla="*/ 193675 h 700404"/>
                  <a:gd name="connsiteX137" fmla="*/ 257175 w 312420"/>
                  <a:gd name="connsiteY137" fmla="*/ 194945 h 700404"/>
                  <a:gd name="connsiteX138" fmla="*/ 254635 w 312420"/>
                  <a:gd name="connsiteY138" fmla="*/ 191770 h 700404"/>
                  <a:gd name="connsiteX139" fmla="*/ 250825 w 312420"/>
                  <a:gd name="connsiteY139" fmla="*/ 190500 h 700404"/>
                  <a:gd name="connsiteX140" fmla="*/ 254635 w 312420"/>
                  <a:gd name="connsiteY140" fmla="*/ 198120 h 700404"/>
                  <a:gd name="connsiteX141" fmla="*/ 258445 w 312420"/>
                  <a:gd name="connsiteY141" fmla="*/ 200660 h 700404"/>
                  <a:gd name="connsiteX142" fmla="*/ 253365 w 312420"/>
                  <a:gd name="connsiteY142" fmla="*/ 205105 h 700404"/>
                  <a:gd name="connsiteX143" fmla="*/ 248285 w 312420"/>
                  <a:gd name="connsiteY143" fmla="*/ 204470 h 700404"/>
                  <a:gd name="connsiteX144" fmla="*/ 243840 w 312420"/>
                  <a:gd name="connsiteY144" fmla="*/ 207010 h 700404"/>
                  <a:gd name="connsiteX145" fmla="*/ 249555 w 312420"/>
                  <a:gd name="connsiteY145" fmla="*/ 209550 h 700404"/>
                  <a:gd name="connsiteX146" fmla="*/ 248920 w 312420"/>
                  <a:gd name="connsiteY146" fmla="*/ 213360 h 700404"/>
                  <a:gd name="connsiteX147" fmla="*/ 246380 w 312420"/>
                  <a:gd name="connsiteY147" fmla="*/ 213995 h 700404"/>
                  <a:gd name="connsiteX148" fmla="*/ 245110 w 312420"/>
                  <a:gd name="connsiteY148" fmla="*/ 212090 h 700404"/>
                  <a:gd name="connsiteX149" fmla="*/ 241300 w 312420"/>
                  <a:gd name="connsiteY149" fmla="*/ 210185 h 700404"/>
                  <a:gd name="connsiteX150" fmla="*/ 239395 w 312420"/>
                  <a:gd name="connsiteY150" fmla="*/ 212725 h 700404"/>
                  <a:gd name="connsiteX151" fmla="*/ 241935 w 312420"/>
                  <a:gd name="connsiteY151" fmla="*/ 217170 h 700404"/>
                  <a:gd name="connsiteX152" fmla="*/ 245745 w 312420"/>
                  <a:gd name="connsiteY152" fmla="*/ 217170 h 700404"/>
                  <a:gd name="connsiteX153" fmla="*/ 248920 w 312420"/>
                  <a:gd name="connsiteY153" fmla="*/ 220980 h 700404"/>
                  <a:gd name="connsiteX154" fmla="*/ 247015 w 312420"/>
                  <a:gd name="connsiteY154" fmla="*/ 224790 h 700404"/>
                  <a:gd name="connsiteX155" fmla="*/ 243205 w 312420"/>
                  <a:gd name="connsiteY155" fmla="*/ 235585 h 700404"/>
                  <a:gd name="connsiteX156" fmla="*/ 244475 w 312420"/>
                  <a:gd name="connsiteY156" fmla="*/ 240030 h 700404"/>
                  <a:gd name="connsiteX157" fmla="*/ 236855 w 312420"/>
                  <a:gd name="connsiteY157" fmla="*/ 241300 h 700404"/>
                  <a:gd name="connsiteX158" fmla="*/ 243205 w 312420"/>
                  <a:gd name="connsiteY158" fmla="*/ 245745 h 700404"/>
                  <a:gd name="connsiteX159" fmla="*/ 248285 w 312420"/>
                  <a:gd name="connsiteY159" fmla="*/ 246380 h 700404"/>
                  <a:gd name="connsiteX160" fmla="*/ 250190 w 312420"/>
                  <a:gd name="connsiteY160" fmla="*/ 250190 h 700404"/>
                  <a:gd name="connsiteX161" fmla="*/ 246380 w 312420"/>
                  <a:gd name="connsiteY161" fmla="*/ 251460 h 700404"/>
                  <a:gd name="connsiteX162" fmla="*/ 250190 w 312420"/>
                  <a:gd name="connsiteY162" fmla="*/ 256540 h 700404"/>
                  <a:gd name="connsiteX163" fmla="*/ 254635 w 312420"/>
                  <a:gd name="connsiteY163" fmla="*/ 256540 h 700404"/>
                  <a:gd name="connsiteX164" fmla="*/ 248285 w 312420"/>
                  <a:gd name="connsiteY164" fmla="*/ 264160 h 700404"/>
                  <a:gd name="connsiteX165" fmla="*/ 244475 w 312420"/>
                  <a:gd name="connsiteY165" fmla="*/ 264160 h 700404"/>
                  <a:gd name="connsiteX166" fmla="*/ 240030 w 312420"/>
                  <a:gd name="connsiteY166" fmla="*/ 269875 h 700404"/>
                  <a:gd name="connsiteX167" fmla="*/ 241300 w 312420"/>
                  <a:gd name="connsiteY167" fmla="*/ 280035 h 700404"/>
                  <a:gd name="connsiteX168" fmla="*/ 234950 w 312420"/>
                  <a:gd name="connsiteY168" fmla="*/ 290195 h 700404"/>
                  <a:gd name="connsiteX169" fmla="*/ 231140 w 312420"/>
                  <a:gd name="connsiteY169" fmla="*/ 290195 h 700404"/>
                  <a:gd name="connsiteX170" fmla="*/ 224790 w 312420"/>
                  <a:gd name="connsiteY170" fmla="*/ 296545 h 700404"/>
                  <a:gd name="connsiteX171" fmla="*/ 221615 w 312420"/>
                  <a:gd name="connsiteY171" fmla="*/ 292100 h 700404"/>
                  <a:gd name="connsiteX172" fmla="*/ 220980 w 312420"/>
                  <a:gd name="connsiteY172" fmla="*/ 297815 h 700404"/>
                  <a:gd name="connsiteX173" fmla="*/ 223520 w 312420"/>
                  <a:gd name="connsiteY173" fmla="*/ 303530 h 700404"/>
                  <a:gd name="connsiteX174" fmla="*/ 215900 w 312420"/>
                  <a:gd name="connsiteY174" fmla="*/ 307975 h 700404"/>
                  <a:gd name="connsiteX175" fmla="*/ 212725 w 312420"/>
                  <a:gd name="connsiteY175" fmla="*/ 314325 h 700404"/>
                  <a:gd name="connsiteX176" fmla="*/ 208915 w 312420"/>
                  <a:gd name="connsiteY176" fmla="*/ 314325 h 700404"/>
                  <a:gd name="connsiteX177" fmla="*/ 208280 w 312420"/>
                  <a:gd name="connsiteY177" fmla="*/ 309880 h 700404"/>
                  <a:gd name="connsiteX178" fmla="*/ 203835 w 312420"/>
                  <a:gd name="connsiteY178" fmla="*/ 309880 h 700404"/>
                  <a:gd name="connsiteX179" fmla="*/ 201295 w 312420"/>
                  <a:gd name="connsiteY179" fmla="*/ 316230 h 700404"/>
                  <a:gd name="connsiteX180" fmla="*/ 201295 w 312420"/>
                  <a:gd name="connsiteY180" fmla="*/ 323215 h 700404"/>
                  <a:gd name="connsiteX181" fmla="*/ 196850 w 312420"/>
                  <a:gd name="connsiteY181" fmla="*/ 327025 h 700404"/>
                  <a:gd name="connsiteX182" fmla="*/ 194310 w 312420"/>
                  <a:gd name="connsiteY182" fmla="*/ 323215 h 700404"/>
                  <a:gd name="connsiteX183" fmla="*/ 191770 w 312420"/>
                  <a:gd name="connsiteY183" fmla="*/ 323215 h 700404"/>
                  <a:gd name="connsiteX184" fmla="*/ 189865 w 312420"/>
                  <a:gd name="connsiteY184" fmla="*/ 329565 h 700404"/>
                  <a:gd name="connsiteX185" fmla="*/ 187325 w 312420"/>
                  <a:gd name="connsiteY185" fmla="*/ 330200 h 700404"/>
                  <a:gd name="connsiteX186" fmla="*/ 184785 w 312420"/>
                  <a:gd name="connsiteY186" fmla="*/ 327025 h 700404"/>
                  <a:gd name="connsiteX187" fmla="*/ 180340 w 312420"/>
                  <a:gd name="connsiteY187" fmla="*/ 331470 h 700404"/>
                  <a:gd name="connsiteX188" fmla="*/ 178435 w 312420"/>
                  <a:gd name="connsiteY188" fmla="*/ 336550 h 700404"/>
                  <a:gd name="connsiteX189" fmla="*/ 182880 w 312420"/>
                  <a:gd name="connsiteY189" fmla="*/ 337185 h 700404"/>
                  <a:gd name="connsiteX190" fmla="*/ 182245 w 312420"/>
                  <a:gd name="connsiteY190" fmla="*/ 340995 h 700404"/>
                  <a:gd name="connsiteX191" fmla="*/ 173990 w 312420"/>
                  <a:gd name="connsiteY191" fmla="*/ 348615 h 700404"/>
                  <a:gd name="connsiteX192" fmla="*/ 168275 w 312420"/>
                  <a:gd name="connsiteY192" fmla="*/ 347345 h 700404"/>
                  <a:gd name="connsiteX193" fmla="*/ 166370 w 312420"/>
                  <a:gd name="connsiteY193" fmla="*/ 350520 h 700404"/>
                  <a:gd name="connsiteX194" fmla="*/ 168910 w 312420"/>
                  <a:gd name="connsiteY194" fmla="*/ 355600 h 700404"/>
                  <a:gd name="connsiteX195" fmla="*/ 163830 w 312420"/>
                  <a:gd name="connsiteY195" fmla="*/ 363220 h 700404"/>
                  <a:gd name="connsiteX196" fmla="*/ 154940 w 312420"/>
                  <a:gd name="connsiteY196" fmla="*/ 364490 h 700404"/>
                  <a:gd name="connsiteX197" fmla="*/ 149860 w 312420"/>
                  <a:gd name="connsiteY197" fmla="*/ 362585 h 700404"/>
                  <a:gd name="connsiteX198" fmla="*/ 156845 w 312420"/>
                  <a:gd name="connsiteY198" fmla="*/ 371475 h 700404"/>
                  <a:gd name="connsiteX199" fmla="*/ 157480 w 312420"/>
                  <a:gd name="connsiteY199" fmla="*/ 379095 h 700404"/>
                  <a:gd name="connsiteX200" fmla="*/ 155575 w 312420"/>
                  <a:gd name="connsiteY200" fmla="*/ 381635 h 700404"/>
                  <a:gd name="connsiteX201" fmla="*/ 156845 w 312420"/>
                  <a:gd name="connsiteY201" fmla="*/ 388620 h 700404"/>
                  <a:gd name="connsiteX202" fmla="*/ 154940 w 312420"/>
                  <a:gd name="connsiteY202" fmla="*/ 397510 h 700404"/>
                  <a:gd name="connsiteX203" fmla="*/ 159385 w 312420"/>
                  <a:gd name="connsiteY203" fmla="*/ 402590 h 700404"/>
                  <a:gd name="connsiteX204" fmla="*/ 158750 w 312420"/>
                  <a:gd name="connsiteY204" fmla="*/ 408940 h 700404"/>
                  <a:gd name="connsiteX205" fmla="*/ 154940 w 312420"/>
                  <a:gd name="connsiteY205" fmla="*/ 405130 h 700404"/>
                  <a:gd name="connsiteX206" fmla="*/ 153670 w 312420"/>
                  <a:gd name="connsiteY206" fmla="*/ 407035 h 700404"/>
                  <a:gd name="connsiteX207" fmla="*/ 155575 w 312420"/>
                  <a:gd name="connsiteY207" fmla="*/ 415925 h 700404"/>
                  <a:gd name="connsiteX208" fmla="*/ 151130 w 312420"/>
                  <a:gd name="connsiteY208" fmla="*/ 421640 h 700404"/>
                  <a:gd name="connsiteX209" fmla="*/ 155575 w 312420"/>
                  <a:gd name="connsiteY209" fmla="*/ 423545 h 700404"/>
                  <a:gd name="connsiteX210" fmla="*/ 155575 w 312420"/>
                  <a:gd name="connsiteY210" fmla="*/ 427355 h 700404"/>
                  <a:gd name="connsiteX211" fmla="*/ 153035 w 312420"/>
                  <a:gd name="connsiteY211" fmla="*/ 429260 h 700404"/>
                  <a:gd name="connsiteX212" fmla="*/ 156210 w 312420"/>
                  <a:gd name="connsiteY212" fmla="*/ 436245 h 700404"/>
                  <a:gd name="connsiteX213" fmla="*/ 151765 w 312420"/>
                  <a:gd name="connsiteY213" fmla="*/ 441960 h 700404"/>
                  <a:gd name="connsiteX214" fmla="*/ 155575 w 312420"/>
                  <a:gd name="connsiteY214" fmla="*/ 445770 h 700404"/>
                  <a:gd name="connsiteX215" fmla="*/ 158750 w 312420"/>
                  <a:gd name="connsiteY215" fmla="*/ 450215 h 700404"/>
                  <a:gd name="connsiteX216" fmla="*/ 163195 w 312420"/>
                  <a:gd name="connsiteY216" fmla="*/ 450850 h 700404"/>
                  <a:gd name="connsiteX217" fmla="*/ 163195 w 312420"/>
                  <a:gd name="connsiteY217" fmla="*/ 456565 h 700404"/>
                  <a:gd name="connsiteX218" fmla="*/ 166370 w 312420"/>
                  <a:gd name="connsiteY218" fmla="*/ 454660 h 700404"/>
                  <a:gd name="connsiteX219" fmla="*/ 169545 w 312420"/>
                  <a:gd name="connsiteY219" fmla="*/ 460375 h 700404"/>
                  <a:gd name="connsiteX220" fmla="*/ 175260 w 312420"/>
                  <a:gd name="connsiteY220" fmla="*/ 454025 h 700404"/>
                  <a:gd name="connsiteX221" fmla="*/ 179705 w 312420"/>
                  <a:gd name="connsiteY221" fmla="*/ 457835 h 700404"/>
                  <a:gd name="connsiteX222" fmla="*/ 180975 w 312420"/>
                  <a:gd name="connsiteY222" fmla="*/ 463550 h 700404"/>
                  <a:gd name="connsiteX223" fmla="*/ 191770 w 312420"/>
                  <a:gd name="connsiteY223" fmla="*/ 471805 h 700404"/>
                  <a:gd name="connsiteX224" fmla="*/ 189865 w 312420"/>
                  <a:gd name="connsiteY224" fmla="*/ 475615 h 700404"/>
                  <a:gd name="connsiteX225" fmla="*/ 198755 w 312420"/>
                  <a:gd name="connsiteY225" fmla="*/ 481330 h 700404"/>
                  <a:gd name="connsiteX226" fmla="*/ 198755 w 312420"/>
                  <a:gd name="connsiteY226" fmla="*/ 485775 h 700404"/>
                  <a:gd name="connsiteX227" fmla="*/ 205105 w 312420"/>
                  <a:gd name="connsiteY227" fmla="*/ 491490 h 700404"/>
                  <a:gd name="connsiteX228" fmla="*/ 201295 w 312420"/>
                  <a:gd name="connsiteY228" fmla="*/ 501015 h 700404"/>
                  <a:gd name="connsiteX229" fmla="*/ 193675 w 312420"/>
                  <a:gd name="connsiteY229" fmla="*/ 509270 h 700404"/>
                  <a:gd name="connsiteX230" fmla="*/ 191770 w 312420"/>
                  <a:gd name="connsiteY230" fmla="*/ 515620 h 700404"/>
                  <a:gd name="connsiteX231" fmla="*/ 183515 w 312420"/>
                  <a:gd name="connsiteY231" fmla="*/ 517525 h 700404"/>
                  <a:gd name="connsiteX232" fmla="*/ 178435 w 312420"/>
                  <a:gd name="connsiteY232" fmla="*/ 514985 h 700404"/>
                  <a:gd name="connsiteX233" fmla="*/ 179070 w 312420"/>
                  <a:gd name="connsiteY233" fmla="*/ 511175 h 700404"/>
                  <a:gd name="connsiteX234" fmla="*/ 172085 w 312420"/>
                  <a:gd name="connsiteY234" fmla="*/ 508635 h 700404"/>
                  <a:gd name="connsiteX235" fmla="*/ 168910 w 312420"/>
                  <a:gd name="connsiteY235" fmla="*/ 505460 h 700404"/>
                  <a:gd name="connsiteX236" fmla="*/ 168910 w 312420"/>
                  <a:gd name="connsiteY236" fmla="*/ 509270 h 700404"/>
                  <a:gd name="connsiteX237" fmla="*/ 165100 w 312420"/>
                  <a:gd name="connsiteY237" fmla="*/ 509270 h 700404"/>
                  <a:gd name="connsiteX238" fmla="*/ 162560 w 312420"/>
                  <a:gd name="connsiteY238" fmla="*/ 506730 h 700404"/>
                  <a:gd name="connsiteX239" fmla="*/ 156845 w 312420"/>
                  <a:gd name="connsiteY239" fmla="*/ 505460 h 700404"/>
                  <a:gd name="connsiteX240" fmla="*/ 154940 w 312420"/>
                  <a:gd name="connsiteY240" fmla="*/ 509270 h 700404"/>
                  <a:gd name="connsiteX241" fmla="*/ 145415 w 312420"/>
                  <a:gd name="connsiteY241" fmla="*/ 508000 h 700404"/>
                  <a:gd name="connsiteX242" fmla="*/ 142875 w 312420"/>
                  <a:gd name="connsiteY242" fmla="*/ 505460 h 700404"/>
                  <a:gd name="connsiteX243" fmla="*/ 138430 w 312420"/>
                  <a:gd name="connsiteY243" fmla="*/ 511175 h 700404"/>
                  <a:gd name="connsiteX244" fmla="*/ 133350 w 312420"/>
                  <a:gd name="connsiteY244" fmla="*/ 508635 h 700404"/>
                  <a:gd name="connsiteX245" fmla="*/ 128905 w 312420"/>
                  <a:gd name="connsiteY245" fmla="*/ 510540 h 700404"/>
                  <a:gd name="connsiteX246" fmla="*/ 128905 w 312420"/>
                  <a:gd name="connsiteY246" fmla="*/ 513080 h 700404"/>
                  <a:gd name="connsiteX247" fmla="*/ 138430 w 312420"/>
                  <a:gd name="connsiteY247" fmla="*/ 513715 h 700404"/>
                  <a:gd name="connsiteX248" fmla="*/ 140970 w 312420"/>
                  <a:gd name="connsiteY248" fmla="*/ 515620 h 700404"/>
                  <a:gd name="connsiteX249" fmla="*/ 141605 w 312420"/>
                  <a:gd name="connsiteY249" fmla="*/ 512445 h 700404"/>
                  <a:gd name="connsiteX250" fmla="*/ 149860 w 312420"/>
                  <a:gd name="connsiteY250" fmla="*/ 512445 h 700404"/>
                  <a:gd name="connsiteX251" fmla="*/ 153670 w 312420"/>
                  <a:gd name="connsiteY251" fmla="*/ 514985 h 700404"/>
                  <a:gd name="connsiteX252" fmla="*/ 160020 w 312420"/>
                  <a:gd name="connsiteY252" fmla="*/ 516255 h 700404"/>
                  <a:gd name="connsiteX253" fmla="*/ 163830 w 312420"/>
                  <a:gd name="connsiteY253" fmla="*/ 521970 h 700404"/>
                  <a:gd name="connsiteX254" fmla="*/ 168910 w 312420"/>
                  <a:gd name="connsiteY254" fmla="*/ 519430 h 700404"/>
                  <a:gd name="connsiteX255" fmla="*/ 172085 w 312420"/>
                  <a:gd name="connsiteY255" fmla="*/ 520700 h 700404"/>
                  <a:gd name="connsiteX256" fmla="*/ 177800 w 312420"/>
                  <a:gd name="connsiteY256" fmla="*/ 517525 h 700404"/>
                  <a:gd name="connsiteX257" fmla="*/ 185420 w 312420"/>
                  <a:gd name="connsiteY257" fmla="*/ 519430 h 700404"/>
                  <a:gd name="connsiteX258" fmla="*/ 189230 w 312420"/>
                  <a:gd name="connsiteY258" fmla="*/ 522605 h 700404"/>
                  <a:gd name="connsiteX259" fmla="*/ 189865 w 312420"/>
                  <a:gd name="connsiteY259" fmla="*/ 528320 h 700404"/>
                  <a:gd name="connsiteX260" fmla="*/ 185420 w 312420"/>
                  <a:gd name="connsiteY260" fmla="*/ 532130 h 700404"/>
                  <a:gd name="connsiteX261" fmla="*/ 180975 w 312420"/>
                  <a:gd name="connsiteY261" fmla="*/ 532130 h 700404"/>
                  <a:gd name="connsiteX262" fmla="*/ 175260 w 312420"/>
                  <a:gd name="connsiteY262" fmla="*/ 540385 h 700404"/>
                  <a:gd name="connsiteX263" fmla="*/ 171450 w 312420"/>
                  <a:gd name="connsiteY263" fmla="*/ 540385 h 700404"/>
                  <a:gd name="connsiteX264" fmla="*/ 172720 w 312420"/>
                  <a:gd name="connsiteY264" fmla="*/ 534670 h 700404"/>
                  <a:gd name="connsiteX265" fmla="*/ 170815 w 312420"/>
                  <a:gd name="connsiteY265" fmla="*/ 532130 h 700404"/>
                  <a:gd name="connsiteX266" fmla="*/ 168275 w 312420"/>
                  <a:gd name="connsiteY266" fmla="*/ 535305 h 700404"/>
                  <a:gd name="connsiteX267" fmla="*/ 168910 w 312420"/>
                  <a:gd name="connsiteY267" fmla="*/ 539115 h 700404"/>
                  <a:gd name="connsiteX268" fmla="*/ 164465 w 312420"/>
                  <a:gd name="connsiteY268" fmla="*/ 539750 h 700404"/>
                  <a:gd name="connsiteX269" fmla="*/ 160020 w 312420"/>
                  <a:gd name="connsiteY269" fmla="*/ 544195 h 700404"/>
                  <a:gd name="connsiteX270" fmla="*/ 159385 w 312420"/>
                  <a:gd name="connsiteY270" fmla="*/ 550545 h 700404"/>
                  <a:gd name="connsiteX271" fmla="*/ 154305 w 312420"/>
                  <a:gd name="connsiteY271" fmla="*/ 546735 h 700404"/>
                  <a:gd name="connsiteX272" fmla="*/ 154305 w 312420"/>
                  <a:gd name="connsiteY272" fmla="*/ 550545 h 700404"/>
                  <a:gd name="connsiteX273" fmla="*/ 150495 w 312420"/>
                  <a:gd name="connsiteY273" fmla="*/ 553720 h 700404"/>
                  <a:gd name="connsiteX274" fmla="*/ 151765 w 312420"/>
                  <a:gd name="connsiteY274" fmla="*/ 552450 h 700404"/>
                  <a:gd name="connsiteX275" fmla="*/ 148590 w 312420"/>
                  <a:gd name="connsiteY275" fmla="*/ 552450 h 700404"/>
                  <a:gd name="connsiteX276" fmla="*/ 144780 w 312420"/>
                  <a:gd name="connsiteY276" fmla="*/ 556895 h 700404"/>
                  <a:gd name="connsiteX277" fmla="*/ 149860 w 312420"/>
                  <a:gd name="connsiteY277" fmla="*/ 557530 h 700404"/>
                  <a:gd name="connsiteX278" fmla="*/ 156210 w 312420"/>
                  <a:gd name="connsiteY278" fmla="*/ 563880 h 700404"/>
                  <a:gd name="connsiteX279" fmla="*/ 144780 w 312420"/>
                  <a:gd name="connsiteY279" fmla="*/ 564515 h 700404"/>
                  <a:gd name="connsiteX280" fmla="*/ 153670 w 312420"/>
                  <a:gd name="connsiteY280" fmla="*/ 567690 h 700404"/>
                  <a:gd name="connsiteX281" fmla="*/ 154305 w 312420"/>
                  <a:gd name="connsiteY281" fmla="*/ 571500 h 700404"/>
                  <a:gd name="connsiteX282" fmla="*/ 151130 w 312420"/>
                  <a:gd name="connsiteY282" fmla="*/ 578485 h 700404"/>
                  <a:gd name="connsiteX283" fmla="*/ 157480 w 312420"/>
                  <a:gd name="connsiteY283" fmla="*/ 584835 h 700404"/>
                  <a:gd name="connsiteX284" fmla="*/ 149860 w 312420"/>
                  <a:gd name="connsiteY284" fmla="*/ 586105 h 700404"/>
                  <a:gd name="connsiteX285" fmla="*/ 142875 w 312420"/>
                  <a:gd name="connsiteY285" fmla="*/ 583565 h 700404"/>
                  <a:gd name="connsiteX286" fmla="*/ 146685 w 312420"/>
                  <a:gd name="connsiteY286" fmla="*/ 589280 h 700404"/>
                  <a:gd name="connsiteX287" fmla="*/ 143510 w 312420"/>
                  <a:gd name="connsiteY287" fmla="*/ 594995 h 700404"/>
                  <a:gd name="connsiteX288" fmla="*/ 150495 w 312420"/>
                  <a:gd name="connsiteY288" fmla="*/ 599440 h 700404"/>
                  <a:gd name="connsiteX289" fmla="*/ 144780 w 312420"/>
                  <a:gd name="connsiteY289" fmla="*/ 604520 h 700404"/>
                  <a:gd name="connsiteX290" fmla="*/ 149860 w 312420"/>
                  <a:gd name="connsiteY290" fmla="*/ 610870 h 700404"/>
                  <a:gd name="connsiteX291" fmla="*/ 145415 w 312420"/>
                  <a:gd name="connsiteY291" fmla="*/ 615950 h 700404"/>
                  <a:gd name="connsiteX292" fmla="*/ 144780 w 312420"/>
                  <a:gd name="connsiteY292" fmla="*/ 622300 h 700404"/>
                  <a:gd name="connsiteX293" fmla="*/ 150495 w 312420"/>
                  <a:gd name="connsiteY293" fmla="*/ 626745 h 700404"/>
                  <a:gd name="connsiteX294" fmla="*/ 147955 w 312420"/>
                  <a:gd name="connsiteY294" fmla="*/ 631825 h 700404"/>
                  <a:gd name="connsiteX295" fmla="*/ 146685 w 312420"/>
                  <a:gd name="connsiteY295" fmla="*/ 647065 h 700404"/>
                  <a:gd name="connsiteX296" fmla="*/ 141605 w 312420"/>
                  <a:gd name="connsiteY296" fmla="*/ 652145 h 700404"/>
                  <a:gd name="connsiteX297" fmla="*/ 139700 w 312420"/>
                  <a:gd name="connsiteY297" fmla="*/ 664210 h 700404"/>
                  <a:gd name="connsiteX298" fmla="*/ 132715 w 312420"/>
                  <a:gd name="connsiteY298" fmla="*/ 672465 h 700404"/>
                  <a:gd name="connsiteX299" fmla="*/ 129540 w 312420"/>
                  <a:gd name="connsiteY299" fmla="*/ 668020 h 700404"/>
                  <a:gd name="connsiteX300" fmla="*/ 123825 w 312420"/>
                  <a:gd name="connsiteY300" fmla="*/ 665480 h 700404"/>
                  <a:gd name="connsiteX301" fmla="*/ 116840 w 312420"/>
                  <a:gd name="connsiteY301" fmla="*/ 669290 h 700404"/>
                  <a:gd name="connsiteX302" fmla="*/ 105410 w 312420"/>
                  <a:gd name="connsiteY302" fmla="*/ 667385 h 700404"/>
                  <a:gd name="connsiteX303" fmla="*/ 103505 w 312420"/>
                  <a:gd name="connsiteY303" fmla="*/ 662940 h 700404"/>
                  <a:gd name="connsiteX304" fmla="*/ 101600 w 312420"/>
                  <a:gd name="connsiteY304" fmla="*/ 673100 h 700404"/>
                  <a:gd name="connsiteX305" fmla="*/ 92075 w 312420"/>
                  <a:gd name="connsiteY305" fmla="*/ 674370 h 700404"/>
                  <a:gd name="connsiteX306" fmla="*/ 87630 w 312420"/>
                  <a:gd name="connsiteY306" fmla="*/ 684530 h 700404"/>
                  <a:gd name="connsiteX307" fmla="*/ 91440 w 312420"/>
                  <a:gd name="connsiteY307" fmla="*/ 687705 h 700404"/>
                  <a:gd name="connsiteX308" fmla="*/ 92075 w 312420"/>
                  <a:gd name="connsiteY308" fmla="*/ 692785 h 700404"/>
                  <a:gd name="connsiteX309" fmla="*/ 85725 w 312420"/>
                  <a:gd name="connsiteY309" fmla="*/ 698500 h 700404"/>
                  <a:gd name="connsiteX310" fmla="*/ 78105 w 312420"/>
                  <a:gd name="connsiteY310" fmla="*/ 695960 h 700404"/>
                  <a:gd name="connsiteX311" fmla="*/ 62230 w 312420"/>
                  <a:gd name="connsiteY311" fmla="*/ 700405 h 700404"/>
                  <a:gd name="connsiteX312" fmla="*/ 55880 w 312420"/>
                  <a:gd name="connsiteY312" fmla="*/ 700405 h 700404"/>
                  <a:gd name="connsiteX313" fmla="*/ 52705 w 312420"/>
                  <a:gd name="connsiteY313" fmla="*/ 697230 h 700404"/>
                  <a:gd name="connsiteX314" fmla="*/ 56515 w 312420"/>
                  <a:gd name="connsiteY314" fmla="*/ 691515 h 700404"/>
                  <a:gd name="connsiteX315" fmla="*/ 53975 w 312420"/>
                  <a:gd name="connsiteY315" fmla="*/ 676910 h 700404"/>
                  <a:gd name="connsiteX316" fmla="*/ 47625 w 312420"/>
                  <a:gd name="connsiteY316" fmla="*/ 675005 h 700404"/>
                  <a:gd name="connsiteX317" fmla="*/ 46990 w 312420"/>
                  <a:gd name="connsiteY317" fmla="*/ 669290 h 700404"/>
                  <a:gd name="connsiteX318" fmla="*/ 42545 w 312420"/>
                  <a:gd name="connsiteY318" fmla="*/ 666750 h 700404"/>
                  <a:gd name="connsiteX319" fmla="*/ 43815 w 312420"/>
                  <a:gd name="connsiteY319" fmla="*/ 663575 h 700404"/>
                  <a:gd name="connsiteX320" fmla="*/ 51435 w 312420"/>
                  <a:gd name="connsiteY320" fmla="*/ 662940 h 700404"/>
                  <a:gd name="connsiteX321" fmla="*/ 55880 w 312420"/>
                  <a:gd name="connsiteY321" fmla="*/ 654685 h 700404"/>
                  <a:gd name="connsiteX322" fmla="*/ 53975 w 312420"/>
                  <a:gd name="connsiteY322" fmla="*/ 647065 h 700404"/>
                  <a:gd name="connsiteX323" fmla="*/ 47625 w 312420"/>
                  <a:gd name="connsiteY323" fmla="*/ 650875 h 700404"/>
                  <a:gd name="connsiteX324" fmla="*/ 41910 w 312420"/>
                  <a:gd name="connsiteY324" fmla="*/ 645160 h 700404"/>
                  <a:gd name="connsiteX325" fmla="*/ 40005 w 312420"/>
                  <a:gd name="connsiteY325" fmla="*/ 639445 h 700404"/>
                  <a:gd name="connsiteX326" fmla="*/ 33655 w 312420"/>
                  <a:gd name="connsiteY326" fmla="*/ 636905 h 700404"/>
                  <a:gd name="connsiteX327" fmla="*/ 33020 w 312420"/>
                  <a:gd name="connsiteY327" fmla="*/ 628015 h 700404"/>
                  <a:gd name="connsiteX328" fmla="*/ 27305 w 312420"/>
                  <a:gd name="connsiteY328" fmla="*/ 616585 h 700404"/>
                  <a:gd name="connsiteX329" fmla="*/ 24765 w 312420"/>
                  <a:gd name="connsiteY329" fmla="*/ 614045 h 700404"/>
                  <a:gd name="connsiteX330" fmla="*/ 21590 w 312420"/>
                  <a:gd name="connsiteY330" fmla="*/ 605790 h 700404"/>
                  <a:gd name="connsiteX331" fmla="*/ 16510 w 312420"/>
                  <a:gd name="connsiteY331" fmla="*/ 604520 h 700404"/>
                  <a:gd name="connsiteX332" fmla="*/ 12700 w 312420"/>
                  <a:gd name="connsiteY332" fmla="*/ 599440 h 700404"/>
                  <a:gd name="connsiteX333" fmla="*/ 15240 w 312420"/>
                  <a:gd name="connsiteY333" fmla="*/ 596265 h 700404"/>
                  <a:gd name="connsiteX334" fmla="*/ 15875 w 312420"/>
                  <a:gd name="connsiteY334" fmla="*/ 589280 h 700404"/>
                  <a:gd name="connsiteX335" fmla="*/ 13970 w 312420"/>
                  <a:gd name="connsiteY335" fmla="*/ 584200 h 700404"/>
                  <a:gd name="connsiteX336" fmla="*/ 15240 w 312420"/>
                  <a:gd name="connsiteY336" fmla="*/ 579120 h 700404"/>
                  <a:gd name="connsiteX337" fmla="*/ 21590 w 312420"/>
                  <a:gd name="connsiteY337" fmla="*/ 574040 h 700404"/>
                  <a:gd name="connsiteX338" fmla="*/ 19685 w 312420"/>
                  <a:gd name="connsiteY338" fmla="*/ 570865 h 700404"/>
                  <a:gd name="connsiteX339" fmla="*/ 14605 w 312420"/>
                  <a:gd name="connsiteY339" fmla="*/ 567690 h 700404"/>
                  <a:gd name="connsiteX340" fmla="*/ 15875 w 312420"/>
                  <a:gd name="connsiteY340" fmla="*/ 564515 h 700404"/>
                  <a:gd name="connsiteX341" fmla="*/ 12700 w 312420"/>
                  <a:gd name="connsiteY341" fmla="*/ 564515 h 700404"/>
                  <a:gd name="connsiteX342" fmla="*/ 12065 w 312420"/>
                  <a:gd name="connsiteY342" fmla="*/ 569595 h 700404"/>
                  <a:gd name="connsiteX343" fmla="*/ 16510 w 312420"/>
                  <a:gd name="connsiteY343" fmla="*/ 574040 h 700404"/>
                  <a:gd name="connsiteX344" fmla="*/ 9525 w 312420"/>
                  <a:gd name="connsiteY344" fmla="*/ 577215 h 700404"/>
                  <a:gd name="connsiteX345" fmla="*/ 10795 w 312420"/>
                  <a:gd name="connsiteY345" fmla="*/ 570865 h 700404"/>
                  <a:gd name="connsiteX346" fmla="*/ 8890 w 312420"/>
                  <a:gd name="connsiteY346" fmla="*/ 568325 h 700404"/>
                  <a:gd name="connsiteX347" fmla="*/ 4445 w 312420"/>
                  <a:gd name="connsiteY347" fmla="*/ 565785 h 700404"/>
                  <a:gd name="connsiteX348" fmla="*/ 3810 w 312420"/>
                  <a:gd name="connsiteY348" fmla="*/ 555625 h 700404"/>
                  <a:gd name="connsiteX349" fmla="*/ 1270 w 312420"/>
                  <a:gd name="connsiteY349" fmla="*/ 551815 h 700404"/>
                  <a:gd name="connsiteX350" fmla="*/ 0 w 312420"/>
                  <a:gd name="connsiteY350" fmla="*/ 538480 h 700404"/>
                  <a:gd name="connsiteX351" fmla="*/ 5080 w 312420"/>
                  <a:gd name="connsiteY351" fmla="*/ 535940 h 700404"/>
                  <a:gd name="connsiteX352" fmla="*/ 4445 w 312420"/>
                  <a:gd name="connsiteY352" fmla="*/ 534670 h 700404"/>
                  <a:gd name="connsiteX353" fmla="*/ 4445 w 312420"/>
                  <a:gd name="connsiteY353" fmla="*/ 534670 h 700404"/>
                  <a:gd name="connsiteX354" fmla="*/ 187325 w 312420"/>
                  <a:gd name="connsiteY354" fmla="*/ 516255 h 700404"/>
                  <a:gd name="connsiteX355" fmla="*/ 191770 w 312420"/>
                  <a:gd name="connsiteY355" fmla="*/ 523875 h 700404"/>
                  <a:gd name="connsiteX356" fmla="*/ 194310 w 312420"/>
                  <a:gd name="connsiteY356" fmla="*/ 525780 h 700404"/>
                  <a:gd name="connsiteX357" fmla="*/ 194310 w 312420"/>
                  <a:gd name="connsiteY357" fmla="*/ 518160 h 700404"/>
                  <a:gd name="connsiteX358" fmla="*/ 200660 w 312420"/>
                  <a:gd name="connsiteY358" fmla="*/ 512445 h 700404"/>
                  <a:gd name="connsiteX359" fmla="*/ 200660 w 312420"/>
                  <a:gd name="connsiteY359" fmla="*/ 507365 h 700404"/>
                  <a:gd name="connsiteX360" fmla="*/ 193040 w 312420"/>
                  <a:gd name="connsiteY360" fmla="*/ 507365 h 700404"/>
                  <a:gd name="connsiteX361" fmla="*/ 187325 w 312420"/>
                  <a:gd name="connsiteY361" fmla="*/ 516255 h 700404"/>
                  <a:gd name="connsiteX362" fmla="*/ 187325 w 312420"/>
                  <a:gd name="connsiteY362" fmla="*/ 516255 h 700404"/>
                  <a:gd name="connsiteX363" fmla="*/ 7620 w 312420"/>
                  <a:gd name="connsiteY363" fmla="*/ 579120 h 700404"/>
                  <a:gd name="connsiteX364" fmla="*/ 6985 w 312420"/>
                  <a:gd name="connsiteY364" fmla="*/ 583565 h 700404"/>
                  <a:gd name="connsiteX365" fmla="*/ 10160 w 312420"/>
                  <a:gd name="connsiteY365" fmla="*/ 583565 h 700404"/>
                  <a:gd name="connsiteX366" fmla="*/ 11430 w 312420"/>
                  <a:gd name="connsiteY366" fmla="*/ 578485 h 700404"/>
                  <a:gd name="connsiteX367" fmla="*/ 7620 w 312420"/>
                  <a:gd name="connsiteY367" fmla="*/ 579120 h 700404"/>
                  <a:gd name="connsiteX368" fmla="*/ 7620 w 312420"/>
                  <a:gd name="connsiteY368" fmla="*/ 579120 h 700404"/>
                  <a:gd name="connsiteX369" fmla="*/ 214630 w 312420"/>
                  <a:gd name="connsiteY369" fmla="*/ 559435 h 700404"/>
                  <a:gd name="connsiteX370" fmla="*/ 217170 w 312420"/>
                  <a:gd name="connsiteY370" fmla="*/ 564515 h 700404"/>
                  <a:gd name="connsiteX371" fmla="*/ 220345 w 312420"/>
                  <a:gd name="connsiteY371" fmla="*/ 560705 h 700404"/>
                  <a:gd name="connsiteX372" fmla="*/ 217170 w 312420"/>
                  <a:gd name="connsiteY372" fmla="*/ 558165 h 700404"/>
                  <a:gd name="connsiteX373" fmla="*/ 214630 w 312420"/>
                  <a:gd name="connsiteY373" fmla="*/ 559435 h 700404"/>
                  <a:gd name="connsiteX374" fmla="*/ 214630 w 312420"/>
                  <a:gd name="connsiteY374" fmla="*/ 559435 h 700404"/>
                  <a:gd name="connsiteX375" fmla="*/ 217170 w 312420"/>
                  <a:gd name="connsiteY375" fmla="*/ 588010 h 700404"/>
                  <a:gd name="connsiteX376" fmla="*/ 219075 w 312420"/>
                  <a:gd name="connsiteY376" fmla="*/ 591185 h 700404"/>
                  <a:gd name="connsiteX377" fmla="*/ 222250 w 312420"/>
                  <a:gd name="connsiteY377" fmla="*/ 588010 h 700404"/>
                  <a:gd name="connsiteX378" fmla="*/ 227965 w 312420"/>
                  <a:gd name="connsiteY378" fmla="*/ 586740 h 700404"/>
                  <a:gd name="connsiteX379" fmla="*/ 226695 w 312420"/>
                  <a:gd name="connsiteY379" fmla="*/ 584835 h 700404"/>
                  <a:gd name="connsiteX380" fmla="*/ 220345 w 312420"/>
                  <a:gd name="connsiteY380" fmla="*/ 584835 h 700404"/>
                  <a:gd name="connsiteX381" fmla="*/ 217170 w 312420"/>
                  <a:gd name="connsiteY381" fmla="*/ 588010 h 700404"/>
                  <a:gd name="connsiteX382" fmla="*/ 217170 w 312420"/>
                  <a:gd name="connsiteY382" fmla="*/ 588010 h 700404"/>
                  <a:gd name="connsiteX383" fmla="*/ 195580 w 312420"/>
                  <a:gd name="connsiteY383" fmla="*/ 636270 h 700404"/>
                  <a:gd name="connsiteX384" fmla="*/ 202565 w 312420"/>
                  <a:gd name="connsiteY384" fmla="*/ 634365 h 700404"/>
                  <a:gd name="connsiteX385" fmla="*/ 203835 w 312420"/>
                  <a:gd name="connsiteY385" fmla="*/ 630555 h 700404"/>
                  <a:gd name="connsiteX386" fmla="*/ 201930 w 312420"/>
                  <a:gd name="connsiteY386" fmla="*/ 629285 h 700404"/>
                  <a:gd name="connsiteX387" fmla="*/ 203200 w 312420"/>
                  <a:gd name="connsiteY387" fmla="*/ 625475 h 700404"/>
                  <a:gd name="connsiteX388" fmla="*/ 210185 w 312420"/>
                  <a:gd name="connsiteY388" fmla="*/ 619760 h 700404"/>
                  <a:gd name="connsiteX389" fmla="*/ 210820 w 312420"/>
                  <a:gd name="connsiteY389" fmla="*/ 615950 h 700404"/>
                  <a:gd name="connsiteX390" fmla="*/ 215265 w 312420"/>
                  <a:gd name="connsiteY390" fmla="*/ 610235 h 700404"/>
                  <a:gd name="connsiteX391" fmla="*/ 214630 w 312420"/>
                  <a:gd name="connsiteY391" fmla="*/ 607695 h 700404"/>
                  <a:gd name="connsiteX392" fmla="*/ 210185 w 312420"/>
                  <a:gd name="connsiteY392" fmla="*/ 603885 h 700404"/>
                  <a:gd name="connsiteX393" fmla="*/ 212725 w 312420"/>
                  <a:gd name="connsiteY393" fmla="*/ 598805 h 700404"/>
                  <a:gd name="connsiteX394" fmla="*/ 213360 w 312420"/>
                  <a:gd name="connsiteY394" fmla="*/ 594995 h 700404"/>
                  <a:gd name="connsiteX395" fmla="*/ 215900 w 312420"/>
                  <a:gd name="connsiteY395" fmla="*/ 592455 h 700404"/>
                  <a:gd name="connsiteX396" fmla="*/ 212090 w 312420"/>
                  <a:gd name="connsiteY396" fmla="*/ 590550 h 700404"/>
                  <a:gd name="connsiteX397" fmla="*/ 208915 w 312420"/>
                  <a:gd name="connsiteY397" fmla="*/ 592455 h 700404"/>
                  <a:gd name="connsiteX398" fmla="*/ 202565 w 312420"/>
                  <a:gd name="connsiteY398" fmla="*/ 592455 h 700404"/>
                  <a:gd name="connsiteX399" fmla="*/ 198120 w 312420"/>
                  <a:gd name="connsiteY399" fmla="*/ 597535 h 700404"/>
                  <a:gd name="connsiteX400" fmla="*/ 194945 w 312420"/>
                  <a:gd name="connsiteY400" fmla="*/ 603250 h 700404"/>
                  <a:gd name="connsiteX401" fmla="*/ 190500 w 312420"/>
                  <a:gd name="connsiteY401" fmla="*/ 607695 h 700404"/>
                  <a:gd name="connsiteX402" fmla="*/ 192405 w 312420"/>
                  <a:gd name="connsiteY402" fmla="*/ 614680 h 700404"/>
                  <a:gd name="connsiteX403" fmla="*/ 189865 w 312420"/>
                  <a:gd name="connsiteY403" fmla="*/ 615950 h 700404"/>
                  <a:gd name="connsiteX404" fmla="*/ 196215 w 312420"/>
                  <a:gd name="connsiteY404" fmla="*/ 624840 h 700404"/>
                  <a:gd name="connsiteX405" fmla="*/ 198755 w 312420"/>
                  <a:gd name="connsiteY405" fmla="*/ 624205 h 700404"/>
                  <a:gd name="connsiteX406" fmla="*/ 197485 w 312420"/>
                  <a:gd name="connsiteY406" fmla="*/ 629285 h 700404"/>
                  <a:gd name="connsiteX407" fmla="*/ 193675 w 312420"/>
                  <a:gd name="connsiteY407" fmla="*/ 633730 h 700404"/>
                  <a:gd name="connsiteX408" fmla="*/ 195580 w 312420"/>
                  <a:gd name="connsiteY408" fmla="*/ 636270 h 700404"/>
                  <a:gd name="connsiteX409" fmla="*/ 195580 w 312420"/>
                  <a:gd name="connsiteY409" fmla="*/ 636270 h 700404"/>
                  <a:gd name="connsiteX410" fmla="*/ 149225 w 312420"/>
                  <a:gd name="connsiteY410" fmla="*/ 655320 h 700404"/>
                  <a:gd name="connsiteX411" fmla="*/ 149860 w 312420"/>
                  <a:gd name="connsiteY411" fmla="*/ 661035 h 700404"/>
                  <a:gd name="connsiteX412" fmla="*/ 149860 w 312420"/>
                  <a:gd name="connsiteY412" fmla="*/ 665480 h 700404"/>
                  <a:gd name="connsiteX413" fmla="*/ 151765 w 312420"/>
                  <a:gd name="connsiteY413" fmla="*/ 667385 h 700404"/>
                  <a:gd name="connsiteX414" fmla="*/ 154305 w 312420"/>
                  <a:gd name="connsiteY414" fmla="*/ 662305 h 700404"/>
                  <a:gd name="connsiteX415" fmla="*/ 157480 w 312420"/>
                  <a:gd name="connsiteY415" fmla="*/ 652145 h 700404"/>
                  <a:gd name="connsiteX416" fmla="*/ 158750 w 312420"/>
                  <a:gd name="connsiteY416" fmla="*/ 641985 h 700404"/>
                  <a:gd name="connsiteX417" fmla="*/ 161925 w 312420"/>
                  <a:gd name="connsiteY417" fmla="*/ 631190 h 700404"/>
                  <a:gd name="connsiteX418" fmla="*/ 163195 w 312420"/>
                  <a:gd name="connsiteY418" fmla="*/ 621665 h 700404"/>
                  <a:gd name="connsiteX419" fmla="*/ 160020 w 312420"/>
                  <a:gd name="connsiteY419" fmla="*/ 617855 h 700404"/>
                  <a:gd name="connsiteX420" fmla="*/ 156210 w 312420"/>
                  <a:gd name="connsiteY420" fmla="*/ 623570 h 700404"/>
                  <a:gd name="connsiteX421" fmla="*/ 156845 w 312420"/>
                  <a:gd name="connsiteY421" fmla="*/ 626110 h 700404"/>
                  <a:gd name="connsiteX422" fmla="*/ 154940 w 312420"/>
                  <a:gd name="connsiteY422" fmla="*/ 635635 h 700404"/>
                  <a:gd name="connsiteX423" fmla="*/ 151765 w 312420"/>
                  <a:gd name="connsiteY423" fmla="*/ 638175 h 700404"/>
                  <a:gd name="connsiteX424" fmla="*/ 149225 w 312420"/>
                  <a:gd name="connsiteY424" fmla="*/ 655320 h 700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Lst>
                <a:rect l="l" t="t" r="r" b="b"/>
                <a:pathLst>
                  <a:path w="312420" h="700404">
                    <a:moveTo>
                      <a:pt x="4445" y="534670"/>
                    </a:moveTo>
                    <a:lnTo>
                      <a:pt x="8255" y="537210"/>
                    </a:lnTo>
                    <a:lnTo>
                      <a:pt x="12065" y="543560"/>
                    </a:lnTo>
                    <a:lnTo>
                      <a:pt x="15240" y="537210"/>
                    </a:lnTo>
                    <a:lnTo>
                      <a:pt x="13970" y="518160"/>
                    </a:lnTo>
                    <a:lnTo>
                      <a:pt x="9525" y="509905"/>
                    </a:lnTo>
                    <a:lnTo>
                      <a:pt x="12065" y="504825"/>
                    </a:lnTo>
                    <a:lnTo>
                      <a:pt x="16510" y="502285"/>
                    </a:lnTo>
                    <a:lnTo>
                      <a:pt x="13335" y="495935"/>
                    </a:lnTo>
                    <a:lnTo>
                      <a:pt x="15240" y="492125"/>
                    </a:lnTo>
                    <a:lnTo>
                      <a:pt x="24765" y="491490"/>
                    </a:lnTo>
                    <a:lnTo>
                      <a:pt x="27305" y="487045"/>
                    </a:lnTo>
                    <a:lnTo>
                      <a:pt x="26670" y="480695"/>
                    </a:lnTo>
                    <a:lnTo>
                      <a:pt x="31115" y="471170"/>
                    </a:lnTo>
                    <a:lnTo>
                      <a:pt x="26670" y="464820"/>
                    </a:lnTo>
                    <a:lnTo>
                      <a:pt x="24130" y="450850"/>
                    </a:lnTo>
                    <a:lnTo>
                      <a:pt x="18415" y="439420"/>
                    </a:lnTo>
                    <a:lnTo>
                      <a:pt x="19050" y="434340"/>
                    </a:lnTo>
                    <a:lnTo>
                      <a:pt x="33020" y="429895"/>
                    </a:lnTo>
                    <a:lnTo>
                      <a:pt x="33020" y="419735"/>
                    </a:lnTo>
                    <a:lnTo>
                      <a:pt x="36195" y="412750"/>
                    </a:lnTo>
                    <a:lnTo>
                      <a:pt x="25400" y="400685"/>
                    </a:lnTo>
                    <a:lnTo>
                      <a:pt x="16510" y="396240"/>
                    </a:lnTo>
                    <a:lnTo>
                      <a:pt x="15875" y="384810"/>
                    </a:lnTo>
                    <a:lnTo>
                      <a:pt x="17780" y="373380"/>
                    </a:lnTo>
                    <a:lnTo>
                      <a:pt x="15875" y="360680"/>
                    </a:lnTo>
                    <a:lnTo>
                      <a:pt x="12700" y="352425"/>
                    </a:lnTo>
                    <a:lnTo>
                      <a:pt x="15240" y="342900"/>
                    </a:lnTo>
                    <a:lnTo>
                      <a:pt x="13335" y="326390"/>
                    </a:lnTo>
                    <a:lnTo>
                      <a:pt x="10160" y="310515"/>
                    </a:lnTo>
                    <a:lnTo>
                      <a:pt x="12700" y="296545"/>
                    </a:lnTo>
                    <a:lnTo>
                      <a:pt x="19685" y="284480"/>
                    </a:lnTo>
                    <a:lnTo>
                      <a:pt x="26670" y="280670"/>
                    </a:lnTo>
                    <a:lnTo>
                      <a:pt x="34925" y="282575"/>
                    </a:lnTo>
                    <a:lnTo>
                      <a:pt x="45720" y="283210"/>
                    </a:lnTo>
                    <a:lnTo>
                      <a:pt x="50800" y="275590"/>
                    </a:lnTo>
                    <a:lnTo>
                      <a:pt x="50165" y="264160"/>
                    </a:lnTo>
                    <a:lnTo>
                      <a:pt x="46990" y="259715"/>
                    </a:lnTo>
                    <a:lnTo>
                      <a:pt x="47625" y="252095"/>
                    </a:lnTo>
                    <a:lnTo>
                      <a:pt x="58420" y="226060"/>
                    </a:lnTo>
                    <a:lnTo>
                      <a:pt x="59055" y="211455"/>
                    </a:lnTo>
                    <a:lnTo>
                      <a:pt x="62230" y="197485"/>
                    </a:lnTo>
                    <a:lnTo>
                      <a:pt x="65405" y="189865"/>
                    </a:lnTo>
                    <a:lnTo>
                      <a:pt x="65405" y="180975"/>
                    </a:lnTo>
                    <a:lnTo>
                      <a:pt x="60960" y="176530"/>
                    </a:lnTo>
                    <a:lnTo>
                      <a:pt x="60960" y="170180"/>
                    </a:lnTo>
                    <a:lnTo>
                      <a:pt x="71120" y="164465"/>
                    </a:lnTo>
                    <a:lnTo>
                      <a:pt x="81915" y="161925"/>
                    </a:lnTo>
                    <a:lnTo>
                      <a:pt x="86995" y="157480"/>
                    </a:lnTo>
                    <a:lnTo>
                      <a:pt x="87630" y="151130"/>
                    </a:lnTo>
                    <a:lnTo>
                      <a:pt x="95885" y="135890"/>
                    </a:lnTo>
                    <a:lnTo>
                      <a:pt x="104775" y="123825"/>
                    </a:lnTo>
                    <a:lnTo>
                      <a:pt x="107950" y="116840"/>
                    </a:lnTo>
                    <a:lnTo>
                      <a:pt x="104775" y="107315"/>
                    </a:lnTo>
                    <a:lnTo>
                      <a:pt x="100965" y="103505"/>
                    </a:lnTo>
                    <a:lnTo>
                      <a:pt x="100965" y="88900"/>
                    </a:lnTo>
                    <a:lnTo>
                      <a:pt x="104775" y="86995"/>
                    </a:lnTo>
                    <a:lnTo>
                      <a:pt x="108585" y="81915"/>
                    </a:lnTo>
                    <a:lnTo>
                      <a:pt x="110490" y="74295"/>
                    </a:lnTo>
                    <a:lnTo>
                      <a:pt x="114935" y="71755"/>
                    </a:lnTo>
                    <a:lnTo>
                      <a:pt x="119380" y="61595"/>
                    </a:lnTo>
                    <a:lnTo>
                      <a:pt x="125730" y="56515"/>
                    </a:lnTo>
                    <a:lnTo>
                      <a:pt x="132715" y="59690"/>
                    </a:lnTo>
                    <a:lnTo>
                      <a:pt x="135890" y="62865"/>
                    </a:lnTo>
                    <a:lnTo>
                      <a:pt x="139700" y="62230"/>
                    </a:lnTo>
                    <a:lnTo>
                      <a:pt x="144145" y="57785"/>
                    </a:lnTo>
                    <a:lnTo>
                      <a:pt x="140335" y="51435"/>
                    </a:lnTo>
                    <a:lnTo>
                      <a:pt x="144145" y="48260"/>
                    </a:lnTo>
                    <a:lnTo>
                      <a:pt x="144145" y="45085"/>
                    </a:lnTo>
                    <a:lnTo>
                      <a:pt x="145415" y="41910"/>
                    </a:lnTo>
                    <a:lnTo>
                      <a:pt x="140335" y="34290"/>
                    </a:lnTo>
                    <a:lnTo>
                      <a:pt x="143510" y="32385"/>
                    </a:lnTo>
                    <a:lnTo>
                      <a:pt x="152400" y="32385"/>
                    </a:lnTo>
                    <a:lnTo>
                      <a:pt x="159385" y="28575"/>
                    </a:lnTo>
                    <a:lnTo>
                      <a:pt x="169545" y="31115"/>
                    </a:lnTo>
                    <a:lnTo>
                      <a:pt x="175895" y="35560"/>
                    </a:lnTo>
                    <a:lnTo>
                      <a:pt x="182880" y="36195"/>
                    </a:lnTo>
                    <a:lnTo>
                      <a:pt x="186690" y="39370"/>
                    </a:lnTo>
                    <a:lnTo>
                      <a:pt x="189865" y="38100"/>
                    </a:lnTo>
                    <a:lnTo>
                      <a:pt x="193040" y="40005"/>
                    </a:lnTo>
                    <a:lnTo>
                      <a:pt x="193040" y="32385"/>
                    </a:lnTo>
                    <a:lnTo>
                      <a:pt x="189865" y="27305"/>
                    </a:lnTo>
                    <a:lnTo>
                      <a:pt x="190500" y="17780"/>
                    </a:lnTo>
                    <a:lnTo>
                      <a:pt x="195580" y="15240"/>
                    </a:lnTo>
                    <a:lnTo>
                      <a:pt x="194310" y="8890"/>
                    </a:lnTo>
                    <a:lnTo>
                      <a:pt x="189230" y="6350"/>
                    </a:lnTo>
                    <a:lnTo>
                      <a:pt x="188595" y="0"/>
                    </a:lnTo>
                    <a:lnTo>
                      <a:pt x="195580" y="2540"/>
                    </a:lnTo>
                    <a:lnTo>
                      <a:pt x="202565" y="1270"/>
                    </a:lnTo>
                    <a:lnTo>
                      <a:pt x="205105" y="0"/>
                    </a:lnTo>
                    <a:lnTo>
                      <a:pt x="210185" y="6350"/>
                    </a:lnTo>
                    <a:lnTo>
                      <a:pt x="218440" y="10160"/>
                    </a:lnTo>
                    <a:lnTo>
                      <a:pt x="229235" y="22860"/>
                    </a:lnTo>
                    <a:lnTo>
                      <a:pt x="237490" y="29210"/>
                    </a:lnTo>
                    <a:lnTo>
                      <a:pt x="249555" y="29845"/>
                    </a:lnTo>
                    <a:lnTo>
                      <a:pt x="254000" y="33020"/>
                    </a:lnTo>
                    <a:lnTo>
                      <a:pt x="258445" y="34290"/>
                    </a:lnTo>
                    <a:lnTo>
                      <a:pt x="264795" y="41275"/>
                    </a:lnTo>
                    <a:lnTo>
                      <a:pt x="267335" y="46990"/>
                    </a:lnTo>
                    <a:lnTo>
                      <a:pt x="269875" y="47625"/>
                    </a:lnTo>
                    <a:lnTo>
                      <a:pt x="272415" y="46990"/>
                    </a:lnTo>
                    <a:lnTo>
                      <a:pt x="277495" y="54610"/>
                    </a:lnTo>
                    <a:lnTo>
                      <a:pt x="281940" y="55245"/>
                    </a:lnTo>
                    <a:lnTo>
                      <a:pt x="285115" y="59690"/>
                    </a:lnTo>
                    <a:lnTo>
                      <a:pt x="282575" y="65405"/>
                    </a:lnTo>
                    <a:lnTo>
                      <a:pt x="284480" y="74295"/>
                    </a:lnTo>
                    <a:lnTo>
                      <a:pt x="281940" y="81280"/>
                    </a:lnTo>
                    <a:lnTo>
                      <a:pt x="282575" y="87630"/>
                    </a:lnTo>
                    <a:lnTo>
                      <a:pt x="290830" y="88265"/>
                    </a:lnTo>
                    <a:lnTo>
                      <a:pt x="292735" y="95250"/>
                    </a:lnTo>
                    <a:lnTo>
                      <a:pt x="289560" y="99695"/>
                    </a:lnTo>
                    <a:lnTo>
                      <a:pt x="290830" y="107950"/>
                    </a:lnTo>
                    <a:lnTo>
                      <a:pt x="294640" y="113030"/>
                    </a:lnTo>
                    <a:lnTo>
                      <a:pt x="296545" y="124460"/>
                    </a:lnTo>
                    <a:lnTo>
                      <a:pt x="295275" y="129540"/>
                    </a:lnTo>
                    <a:lnTo>
                      <a:pt x="296545" y="133985"/>
                    </a:lnTo>
                    <a:lnTo>
                      <a:pt x="296545" y="146050"/>
                    </a:lnTo>
                    <a:lnTo>
                      <a:pt x="294640" y="150495"/>
                    </a:lnTo>
                    <a:lnTo>
                      <a:pt x="297815" y="159385"/>
                    </a:lnTo>
                    <a:lnTo>
                      <a:pt x="303530" y="161290"/>
                    </a:lnTo>
                    <a:lnTo>
                      <a:pt x="308610" y="172720"/>
                    </a:lnTo>
                    <a:lnTo>
                      <a:pt x="312420" y="176530"/>
                    </a:lnTo>
                    <a:lnTo>
                      <a:pt x="311785" y="183515"/>
                    </a:lnTo>
                    <a:lnTo>
                      <a:pt x="311785" y="183515"/>
                    </a:lnTo>
                    <a:lnTo>
                      <a:pt x="307975" y="186055"/>
                    </a:lnTo>
                    <a:lnTo>
                      <a:pt x="302260" y="185420"/>
                    </a:lnTo>
                    <a:lnTo>
                      <a:pt x="298450" y="180975"/>
                    </a:lnTo>
                    <a:lnTo>
                      <a:pt x="291465" y="185420"/>
                    </a:lnTo>
                    <a:lnTo>
                      <a:pt x="286385" y="182880"/>
                    </a:lnTo>
                    <a:lnTo>
                      <a:pt x="283845" y="187960"/>
                    </a:lnTo>
                    <a:lnTo>
                      <a:pt x="278765" y="186055"/>
                    </a:lnTo>
                    <a:lnTo>
                      <a:pt x="276225" y="180975"/>
                    </a:lnTo>
                    <a:lnTo>
                      <a:pt x="271145" y="187325"/>
                    </a:lnTo>
                    <a:lnTo>
                      <a:pt x="267335" y="180340"/>
                    </a:lnTo>
                    <a:lnTo>
                      <a:pt x="264160" y="182880"/>
                    </a:lnTo>
                    <a:lnTo>
                      <a:pt x="263525" y="188595"/>
                    </a:lnTo>
                    <a:lnTo>
                      <a:pt x="261620" y="193675"/>
                    </a:lnTo>
                    <a:lnTo>
                      <a:pt x="257175" y="194945"/>
                    </a:lnTo>
                    <a:lnTo>
                      <a:pt x="254635" y="191770"/>
                    </a:lnTo>
                    <a:lnTo>
                      <a:pt x="250825" y="190500"/>
                    </a:lnTo>
                    <a:lnTo>
                      <a:pt x="254635" y="198120"/>
                    </a:lnTo>
                    <a:lnTo>
                      <a:pt x="258445" y="200660"/>
                    </a:lnTo>
                    <a:lnTo>
                      <a:pt x="253365" y="205105"/>
                    </a:lnTo>
                    <a:lnTo>
                      <a:pt x="248285" y="204470"/>
                    </a:lnTo>
                    <a:lnTo>
                      <a:pt x="243840" y="207010"/>
                    </a:lnTo>
                    <a:lnTo>
                      <a:pt x="249555" y="209550"/>
                    </a:lnTo>
                    <a:lnTo>
                      <a:pt x="248920" y="213360"/>
                    </a:lnTo>
                    <a:lnTo>
                      <a:pt x="246380" y="213995"/>
                    </a:lnTo>
                    <a:lnTo>
                      <a:pt x="245110" y="212090"/>
                    </a:lnTo>
                    <a:lnTo>
                      <a:pt x="241300" y="210185"/>
                    </a:lnTo>
                    <a:lnTo>
                      <a:pt x="239395" y="212725"/>
                    </a:lnTo>
                    <a:lnTo>
                      <a:pt x="241935" y="217170"/>
                    </a:lnTo>
                    <a:lnTo>
                      <a:pt x="245745" y="217170"/>
                    </a:lnTo>
                    <a:lnTo>
                      <a:pt x="248920" y="220980"/>
                    </a:lnTo>
                    <a:lnTo>
                      <a:pt x="247015" y="224790"/>
                    </a:lnTo>
                    <a:lnTo>
                      <a:pt x="243205" y="235585"/>
                    </a:lnTo>
                    <a:lnTo>
                      <a:pt x="244475" y="240030"/>
                    </a:lnTo>
                    <a:lnTo>
                      <a:pt x="236855" y="241300"/>
                    </a:lnTo>
                    <a:lnTo>
                      <a:pt x="243205" y="245745"/>
                    </a:lnTo>
                    <a:lnTo>
                      <a:pt x="248285" y="246380"/>
                    </a:lnTo>
                    <a:lnTo>
                      <a:pt x="250190" y="250190"/>
                    </a:lnTo>
                    <a:lnTo>
                      <a:pt x="246380" y="251460"/>
                    </a:lnTo>
                    <a:lnTo>
                      <a:pt x="250190" y="256540"/>
                    </a:lnTo>
                    <a:lnTo>
                      <a:pt x="254635" y="256540"/>
                    </a:lnTo>
                    <a:lnTo>
                      <a:pt x="248285" y="264160"/>
                    </a:lnTo>
                    <a:lnTo>
                      <a:pt x="244475" y="264160"/>
                    </a:lnTo>
                    <a:lnTo>
                      <a:pt x="240030" y="269875"/>
                    </a:lnTo>
                    <a:lnTo>
                      <a:pt x="241300" y="280035"/>
                    </a:lnTo>
                    <a:lnTo>
                      <a:pt x="234950" y="290195"/>
                    </a:lnTo>
                    <a:lnTo>
                      <a:pt x="231140" y="290195"/>
                    </a:lnTo>
                    <a:lnTo>
                      <a:pt x="224790" y="296545"/>
                    </a:lnTo>
                    <a:lnTo>
                      <a:pt x="221615" y="292100"/>
                    </a:lnTo>
                    <a:lnTo>
                      <a:pt x="220980" y="297815"/>
                    </a:lnTo>
                    <a:lnTo>
                      <a:pt x="223520" y="303530"/>
                    </a:lnTo>
                    <a:lnTo>
                      <a:pt x="215900" y="307975"/>
                    </a:lnTo>
                    <a:lnTo>
                      <a:pt x="212725" y="314325"/>
                    </a:lnTo>
                    <a:lnTo>
                      <a:pt x="208915" y="314325"/>
                    </a:lnTo>
                    <a:lnTo>
                      <a:pt x="208280" y="309880"/>
                    </a:lnTo>
                    <a:lnTo>
                      <a:pt x="203835" y="309880"/>
                    </a:lnTo>
                    <a:lnTo>
                      <a:pt x="201295" y="316230"/>
                    </a:lnTo>
                    <a:lnTo>
                      <a:pt x="201295" y="323215"/>
                    </a:lnTo>
                    <a:lnTo>
                      <a:pt x="196850" y="327025"/>
                    </a:lnTo>
                    <a:lnTo>
                      <a:pt x="194310" y="323215"/>
                    </a:lnTo>
                    <a:lnTo>
                      <a:pt x="191770" y="323215"/>
                    </a:lnTo>
                    <a:lnTo>
                      <a:pt x="189865" y="329565"/>
                    </a:lnTo>
                    <a:lnTo>
                      <a:pt x="187325" y="330200"/>
                    </a:lnTo>
                    <a:lnTo>
                      <a:pt x="184785" y="327025"/>
                    </a:lnTo>
                    <a:lnTo>
                      <a:pt x="180340" y="331470"/>
                    </a:lnTo>
                    <a:lnTo>
                      <a:pt x="178435" y="336550"/>
                    </a:lnTo>
                    <a:lnTo>
                      <a:pt x="182880" y="337185"/>
                    </a:lnTo>
                    <a:lnTo>
                      <a:pt x="182245" y="340995"/>
                    </a:lnTo>
                    <a:lnTo>
                      <a:pt x="173990" y="348615"/>
                    </a:lnTo>
                    <a:lnTo>
                      <a:pt x="168275" y="347345"/>
                    </a:lnTo>
                    <a:lnTo>
                      <a:pt x="166370" y="350520"/>
                    </a:lnTo>
                    <a:lnTo>
                      <a:pt x="168910" y="355600"/>
                    </a:lnTo>
                    <a:lnTo>
                      <a:pt x="163830" y="363220"/>
                    </a:lnTo>
                    <a:lnTo>
                      <a:pt x="154940" y="364490"/>
                    </a:lnTo>
                    <a:lnTo>
                      <a:pt x="149860" y="362585"/>
                    </a:lnTo>
                    <a:lnTo>
                      <a:pt x="156845" y="371475"/>
                    </a:lnTo>
                    <a:lnTo>
                      <a:pt x="157480" y="379095"/>
                    </a:lnTo>
                    <a:lnTo>
                      <a:pt x="155575" y="381635"/>
                    </a:lnTo>
                    <a:lnTo>
                      <a:pt x="156845" y="388620"/>
                    </a:lnTo>
                    <a:lnTo>
                      <a:pt x="154940" y="397510"/>
                    </a:lnTo>
                    <a:lnTo>
                      <a:pt x="159385" y="402590"/>
                    </a:lnTo>
                    <a:lnTo>
                      <a:pt x="158750" y="408940"/>
                    </a:lnTo>
                    <a:lnTo>
                      <a:pt x="154940" y="405130"/>
                    </a:lnTo>
                    <a:lnTo>
                      <a:pt x="153670" y="407035"/>
                    </a:lnTo>
                    <a:lnTo>
                      <a:pt x="155575" y="415925"/>
                    </a:lnTo>
                    <a:lnTo>
                      <a:pt x="151130" y="421640"/>
                    </a:lnTo>
                    <a:lnTo>
                      <a:pt x="155575" y="423545"/>
                    </a:lnTo>
                    <a:lnTo>
                      <a:pt x="155575" y="427355"/>
                    </a:lnTo>
                    <a:lnTo>
                      <a:pt x="153035" y="429260"/>
                    </a:lnTo>
                    <a:lnTo>
                      <a:pt x="156210" y="436245"/>
                    </a:lnTo>
                    <a:lnTo>
                      <a:pt x="151765" y="441960"/>
                    </a:lnTo>
                    <a:lnTo>
                      <a:pt x="155575" y="445770"/>
                    </a:lnTo>
                    <a:lnTo>
                      <a:pt x="158750" y="450215"/>
                    </a:lnTo>
                    <a:lnTo>
                      <a:pt x="163195" y="450850"/>
                    </a:lnTo>
                    <a:lnTo>
                      <a:pt x="163195" y="456565"/>
                    </a:lnTo>
                    <a:lnTo>
                      <a:pt x="166370" y="454660"/>
                    </a:lnTo>
                    <a:lnTo>
                      <a:pt x="169545" y="460375"/>
                    </a:lnTo>
                    <a:lnTo>
                      <a:pt x="175260" y="454025"/>
                    </a:lnTo>
                    <a:lnTo>
                      <a:pt x="179705" y="457835"/>
                    </a:lnTo>
                    <a:lnTo>
                      <a:pt x="180975" y="463550"/>
                    </a:lnTo>
                    <a:lnTo>
                      <a:pt x="191770" y="471805"/>
                    </a:lnTo>
                    <a:lnTo>
                      <a:pt x="189865" y="475615"/>
                    </a:lnTo>
                    <a:lnTo>
                      <a:pt x="198755" y="481330"/>
                    </a:lnTo>
                    <a:lnTo>
                      <a:pt x="198755" y="485775"/>
                    </a:lnTo>
                    <a:lnTo>
                      <a:pt x="205105" y="491490"/>
                    </a:lnTo>
                    <a:lnTo>
                      <a:pt x="201295" y="501015"/>
                    </a:lnTo>
                    <a:lnTo>
                      <a:pt x="193675" y="509270"/>
                    </a:lnTo>
                    <a:lnTo>
                      <a:pt x="191770" y="515620"/>
                    </a:lnTo>
                    <a:lnTo>
                      <a:pt x="183515" y="517525"/>
                    </a:lnTo>
                    <a:lnTo>
                      <a:pt x="178435" y="514985"/>
                    </a:lnTo>
                    <a:lnTo>
                      <a:pt x="179070" y="511175"/>
                    </a:lnTo>
                    <a:lnTo>
                      <a:pt x="172085" y="508635"/>
                    </a:lnTo>
                    <a:lnTo>
                      <a:pt x="168910" y="505460"/>
                    </a:lnTo>
                    <a:lnTo>
                      <a:pt x="168910" y="509270"/>
                    </a:lnTo>
                    <a:lnTo>
                      <a:pt x="165100" y="509270"/>
                    </a:lnTo>
                    <a:lnTo>
                      <a:pt x="162560" y="506730"/>
                    </a:lnTo>
                    <a:lnTo>
                      <a:pt x="156845" y="505460"/>
                    </a:lnTo>
                    <a:lnTo>
                      <a:pt x="154940" y="509270"/>
                    </a:lnTo>
                    <a:lnTo>
                      <a:pt x="145415" y="508000"/>
                    </a:lnTo>
                    <a:lnTo>
                      <a:pt x="142875" y="505460"/>
                    </a:lnTo>
                    <a:lnTo>
                      <a:pt x="138430" y="511175"/>
                    </a:lnTo>
                    <a:lnTo>
                      <a:pt x="133350" y="508635"/>
                    </a:lnTo>
                    <a:lnTo>
                      <a:pt x="128905" y="510540"/>
                    </a:lnTo>
                    <a:lnTo>
                      <a:pt x="128905" y="513080"/>
                    </a:lnTo>
                    <a:lnTo>
                      <a:pt x="138430" y="513715"/>
                    </a:lnTo>
                    <a:lnTo>
                      <a:pt x="140970" y="515620"/>
                    </a:lnTo>
                    <a:lnTo>
                      <a:pt x="141605" y="512445"/>
                    </a:lnTo>
                    <a:lnTo>
                      <a:pt x="149860" y="512445"/>
                    </a:lnTo>
                    <a:lnTo>
                      <a:pt x="153670" y="514985"/>
                    </a:lnTo>
                    <a:lnTo>
                      <a:pt x="160020" y="516255"/>
                    </a:lnTo>
                    <a:lnTo>
                      <a:pt x="163830" y="521970"/>
                    </a:lnTo>
                    <a:lnTo>
                      <a:pt x="168910" y="519430"/>
                    </a:lnTo>
                    <a:lnTo>
                      <a:pt x="172085" y="520700"/>
                    </a:lnTo>
                    <a:lnTo>
                      <a:pt x="177800" y="517525"/>
                    </a:lnTo>
                    <a:lnTo>
                      <a:pt x="185420" y="519430"/>
                    </a:lnTo>
                    <a:lnTo>
                      <a:pt x="189230" y="522605"/>
                    </a:lnTo>
                    <a:lnTo>
                      <a:pt x="189865" y="528320"/>
                    </a:lnTo>
                    <a:lnTo>
                      <a:pt x="185420" y="532130"/>
                    </a:lnTo>
                    <a:lnTo>
                      <a:pt x="180975" y="532130"/>
                    </a:lnTo>
                    <a:lnTo>
                      <a:pt x="175260" y="540385"/>
                    </a:lnTo>
                    <a:lnTo>
                      <a:pt x="171450" y="540385"/>
                    </a:lnTo>
                    <a:lnTo>
                      <a:pt x="172720" y="534670"/>
                    </a:lnTo>
                    <a:lnTo>
                      <a:pt x="170815" y="532130"/>
                    </a:lnTo>
                    <a:lnTo>
                      <a:pt x="168275" y="535305"/>
                    </a:lnTo>
                    <a:lnTo>
                      <a:pt x="168910" y="539115"/>
                    </a:lnTo>
                    <a:lnTo>
                      <a:pt x="164465" y="539750"/>
                    </a:lnTo>
                    <a:lnTo>
                      <a:pt x="160020" y="544195"/>
                    </a:lnTo>
                    <a:lnTo>
                      <a:pt x="159385" y="550545"/>
                    </a:lnTo>
                    <a:lnTo>
                      <a:pt x="154305" y="546735"/>
                    </a:lnTo>
                    <a:lnTo>
                      <a:pt x="154305" y="550545"/>
                    </a:lnTo>
                    <a:lnTo>
                      <a:pt x="150495" y="553720"/>
                    </a:lnTo>
                    <a:lnTo>
                      <a:pt x="151765" y="552450"/>
                    </a:lnTo>
                    <a:lnTo>
                      <a:pt x="148590" y="552450"/>
                    </a:lnTo>
                    <a:lnTo>
                      <a:pt x="144780" y="556895"/>
                    </a:lnTo>
                    <a:lnTo>
                      <a:pt x="149860" y="557530"/>
                    </a:lnTo>
                    <a:lnTo>
                      <a:pt x="156210" y="563880"/>
                    </a:lnTo>
                    <a:lnTo>
                      <a:pt x="144780" y="564515"/>
                    </a:lnTo>
                    <a:lnTo>
                      <a:pt x="153670" y="567690"/>
                    </a:lnTo>
                    <a:lnTo>
                      <a:pt x="154305" y="571500"/>
                    </a:lnTo>
                    <a:lnTo>
                      <a:pt x="151130" y="578485"/>
                    </a:lnTo>
                    <a:lnTo>
                      <a:pt x="157480" y="584835"/>
                    </a:lnTo>
                    <a:lnTo>
                      <a:pt x="149860" y="586105"/>
                    </a:lnTo>
                    <a:lnTo>
                      <a:pt x="142875" y="583565"/>
                    </a:lnTo>
                    <a:lnTo>
                      <a:pt x="146685" y="589280"/>
                    </a:lnTo>
                    <a:lnTo>
                      <a:pt x="143510" y="594995"/>
                    </a:lnTo>
                    <a:lnTo>
                      <a:pt x="150495" y="599440"/>
                    </a:lnTo>
                    <a:lnTo>
                      <a:pt x="144780" y="604520"/>
                    </a:lnTo>
                    <a:lnTo>
                      <a:pt x="149860" y="610870"/>
                    </a:lnTo>
                    <a:lnTo>
                      <a:pt x="145415" y="615950"/>
                    </a:lnTo>
                    <a:lnTo>
                      <a:pt x="144780" y="622300"/>
                    </a:lnTo>
                    <a:lnTo>
                      <a:pt x="150495" y="626745"/>
                    </a:lnTo>
                    <a:lnTo>
                      <a:pt x="147955" y="631825"/>
                    </a:lnTo>
                    <a:lnTo>
                      <a:pt x="146685" y="647065"/>
                    </a:lnTo>
                    <a:lnTo>
                      <a:pt x="141605" y="652145"/>
                    </a:lnTo>
                    <a:lnTo>
                      <a:pt x="139700" y="664210"/>
                    </a:lnTo>
                    <a:lnTo>
                      <a:pt x="132715" y="672465"/>
                    </a:lnTo>
                    <a:lnTo>
                      <a:pt x="129540" y="668020"/>
                    </a:lnTo>
                    <a:lnTo>
                      <a:pt x="123825" y="665480"/>
                    </a:lnTo>
                    <a:lnTo>
                      <a:pt x="116840" y="669290"/>
                    </a:lnTo>
                    <a:lnTo>
                      <a:pt x="105410" y="667385"/>
                    </a:lnTo>
                    <a:lnTo>
                      <a:pt x="103505" y="662940"/>
                    </a:lnTo>
                    <a:lnTo>
                      <a:pt x="101600" y="673100"/>
                    </a:lnTo>
                    <a:lnTo>
                      <a:pt x="92075" y="674370"/>
                    </a:lnTo>
                    <a:lnTo>
                      <a:pt x="87630" y="684530"/>
                    </a:lnTo>
                    <a:lnTo>
                      <a:pt x="91440" y="687705"/>
                    </a:lnTo>
                    <a:lnTo>
                      <a:pt x="92075" y="692785"/>
                    </a:lnTo>
                    <a:lnTo>
                      <a:pt x="85725" y="698500"/>
                    </a:lnTo>
                    <a:lnTo>
                      <a:pt x="78105" y="695960"/>
                    </a:lnTo>
                    <a:lnTo>
                      <a:pt x="62230" y="700405"/>
                    </a:lnTo>
                    <a:lnTo>
                      <a:pt x="55880" y="700405"/>
                    </a:lnTo>
                    <a:lnTo>
                      <a:pt x="52705" y="697230"/>
                    </a:lnTo>
                    <a:lnTo>
                      <a:pt x="56515" y="691515"/>
                    </a:lnTo>
                    <a:lnTo>
                      <a:pt x="53975" y="676910"/>
                    </a:lnTo>
                    <a:lnTo>
                      <a:pt x="47625" y="675005"/>
                    </a:lnTo>
                    <a:lnTo>
                      <a:pt x="46990" y="669290"/>
                    </a:lnTo>
                    <a:lnTo>
                      <a:pt x="42545" y="666750"/>
                    </a:lnTo>
                    <a:lnTo>
                      <a:pt x="43815" y="663575"/>
                    </a:lnTo>
                    <a:lnTo>
                      <a:pt x="51435" y="662940"/>
                    </a:lnTo>
                    <a:lnTo>
                      <a:pt x="55880" y="654685"/>
                    </a:lnTo>
                    <a:lnTo>
                      <a:pt x="53975" y="647065"/>
                    </a:lnTo>
                    <a:lnTo>
                      <a:pt x="47625" y="650875"/>
                    </a:lnTo>
                    <a:lnTo>
                      <a:pt x="41910" y="645160"/>
                    </a:lnTo>
                    <a:lnTo>
                      <a:pt x="40005" y="639445"/>
                    </a:lnTo>
                    <a:lnTo>
                      <a:pt x="33655" y="636905"/>
                    </a:lnTo>
                    <a:lnTo>
                      <a:pt x="33020" y="628015"/>
                    </a:lnTo>
                    <a:lnTo>
                      <a:pt x="27305" y="616585"/>
                    </a:lnTo>
                    <a:lnTo>
                      <a:pt x="24765" y="614045"/>
                    </a:lnTo>
                    <a:lnTo>
                      <a:pt x="21590" y="605790"/>
                    </a:lnTo>
                    <a:lnTo>
                      <a:pt x="16510" y="604520"/>
                    </a:lnTo>
                    <a:lnTo>
                      <a:pt x="12700" y="599440"/>
                    </a:lnTo>
                    <a:lnTo>
                      <a:pt x="15240" y="596265"/>
                    </a:lnTo>
                    <a:lnTo>
                      <a:pt x="15875" y="589280"/>
                    </a:lnTo>
                    <a:lnTo>
                      <a:pt x="13970" y="584200"/>
                    </a:lnTo>
                    <a:lnTo>
                      <a:pt x="15240" y="579120"/>
                    </a:lnTo>
                    <a:lnTo>
                      <a:pt x="21590" y="574040"/>
                    </a:lnTo>
                    <a:lnTo>
                      <a:pt x="19685" y="570865"/>
                    </a:lnTo>
                    <a:lnTo>
                      <a:pt x="14605" y="567690"/>
                    </a:lnTo>
                    <a:lnTo>
                      <a:pt x="15875" y="564515"/>
                    </a:lnTo>
                    <a:lnTo>
                      <a:pt x="12700" y="564515"/>
                    </a:lnTo>
                    <a:lnTo>
                      <a:pt x="12065" y="569595"/>
                    </a:lnTo>
                    <a:lnTo>
                      <a:pt x="16510" y="574040"/>
                    </a:lnTo>
                    <a:lnTo>
                      <a:pt x="9525" y="577215"/>
                    </a:lnTo>
                    <a:lnTo>
                      <a:pt x="10795" y="570865"/>
                    </a:lnTo>
                    <a:lnTo>
                      <a:pt x="8890" y="568325"/>
                    </a:lnTo>
                    <a:lnTo>
                      <a:pt x="4445" y="565785"/>
                    </a:lnTo>
                    <a:lnTo>
                      <a:pt x="3810" y="555625"/>
                    </a:lnTo>
                    <a:lnTo>
                      <a:pt x="1270" y="551815"/>
                    </a:lnTo>
                    <a:lnTo>
                      <a:pt x="0" y="538480"/>
                    </a:lnTo>
                    <a:lnTo>
                      <a:pt x="5080" y="535940"/>
                    </a:lnTo>
                    <a:lnTo>
                      <a:pt x="4445" y="534670"/>
                    </a:lnTo>
                    <a:lnTo>
                      <a:pt x="4445" y="534670"/>
                    </a:lnTo>
                    <a:close/>
                    <a:moveTo>
                      <a:pt x="187325" y="516255"/>
                    </a:moveTo>
                    <a:lnTo>
                      <a:pt x="191770" y="523875"/>
                    </a:lnTo>
                    <a:lnTo>
                      <a:pt x="194310" y="525780"/>
                    </a:lnTo>
                    <a:lnTo>
                      <a:pt x="194310" y="518160"/>
                    </a:lnTo>
                    <a:lnTo>
                      <a:pt x="200660" y="512445"/>
                    </a:lnTo>
                    <a:lnTo>
                      <a:pt x="200660" y="507365"/>
                    </a:lnTo>
                    <a:lnTo>
                      <a:pt x="193040" y="507365"/>
                    </a:lnTo>
                    <a:lnTo>
                      <a:pt x="187325" y="516255"/>
                    </a:lnTo>
                    <a:lnTo>
                      <a:pt x="187325" y="516255"/>
                    </a:lnTo>
                    <a:close/>
                    <a:moveTo>
                      <a:pt x="7620" y="579120"/>
                    </a:moveTo>
                    <a:lnTo>
                      <a:pt x="6985" y="583565"/>
                    </a:lnTo>
                    <a:lnTo>
                      <a:pt x="10160" y="583565"/>
                    </a:lnTo>
                    <a:lnTo>
                      <a:pt x="11430" y="578485"/>
                    </a:lnTo>
                    <a:lnTo>
                      <a:pt x="7620" y="579120"/>
                    </a:lnTo>
                    <a:lnTo>
                      <a:pt x="7620" y="579120"/>
                    </a:lnTo>
                    <a:close/>
                    <a:moveTo>
                      <a:pt x="214630" y="559435"/>
                    </a:moveTo>
                    <a:lnTo>
                      <a:pt x="217170" y="564515"/>
                    </a:lnTo>
                    <a:lnTo>
                      <a:pt x="220345" y="560705"/>
                    </a:lnTo>
                    <a:lnTo>
                      <a:pt x="217170" y="558165"/>
                    </a:lnTo>
                    <a:lnTo>
                      <a:pt x="214630" y="559435"/>
                    </a:lnTo>
                    <a:lnTo>
                      <a:pt x="214630" y="559435"/>
                    </a:lnTo>
                    <a:close/>
                    <a:moveTo>
                      <a:pt x="217170" y="588010"/>
                    </a:moveTo>
                    <a:lnTo>
                      <a:pt x="219075" y="591185"/>
                    </a:lnTo>
                    <a:lnTo>
                      <a:pt x="222250" y="588010"/>
                    </a:lnTo>
                    <a:lnTo>
                      <a:pt x="227965" y="586740"/>
                    </a:lnTo>
                    <a:lnTo>
                      <a:pt x="226695" y="584835"/>
                    </a:lnTo>
                    <a:lnTo>
                      <a:pt x="220345" y="584835"/>
                    </a:lnTo>
                    <a:lnTo>
                      <a:pt x="217170" y="588010"/>
                    </a:lnTo>
                    <a:lnTo>
                      <a:pt x="217170" y="588010"/>
                    </a:lnTo>
                    <a:close/>
                    <a:moveTo>
                      <a:pt x="195580" y="636270"/>
                    </a:moveTo>
                    <a:lnTo>
                      <a:pt x="202565" y="634365"/>
                    </a:lnTo>
                    <a:lnTo>
                      <a:pt x="203835" y="630555"/>
                    </a:lnTo>
                    <a:lnTo>
                      <a:pt x="201930" y="629285"/>
                    </a:lnTo>
                    <a:lnTo>
                      <a:pt x="203200" y="625475"/>
                    </a:lnTo>
                    <a:lnTo>
                      <a:pt x="210185" y="619760"/>
                    </a:lnTo>
                    <a:lnTo>
                      <a:pt x="210820" y="615950"/>
                    </a:lnTo>
                    <a:lnTo>
                      <a:pt x="215265" y="610235"/>
                    </a:lnTo>
                    <a:lnTo>
                      <a:pt x="214630" y="607695"/>
                    </a:lnTo>
                    <a:lnTo>
                      <a:pt x="210185" y="603885"/>
                    </a:lnTo>
                    <a:lnTo>
                      <a:pt x="212725" y="598805"/>
                    </a:lnTo>
                    <a:lnTo>
                      <a:pt x="213360" y="594995"/>
                    </a:lnTo>
                    <a:lnTo>
                      <a:pt x="215900" y="592455"/>
                    </a:lnTo>
                    <a:lnTo>
                      <a:pt x="212090" y="590550"/>
                    </a:lnTo>
                    <a:lnTo>
                      <a:pt x="208915" y="592455"/>
                    </a:lnTo>
                    <a:lnTo>
                      <a:pt x="202565" y="592455"/>
                    </a:lnTo>
                    <a:lnTo>
                      <a:pt x="198120" y="597535"/>
                    </a:lnTo>
                    <a:lnTo>
                      <a:pt x="194945" y="603250"/>
                    </a:lnTo>
                    <a:lnTo>
                      <a:pt x="190500" y="607695"/>
                    </a:lnTo>
                    <a:lnTo>
                      <a:pt x="192405" y="614680"/>
                    </a:lnTo>
                    <a:lnTo>
                      <a:pt x="189865" y="615950"/>
                    </a:lnTo>
                    <a:lnTo>
                      <a:pt x="196215" y="624840"/>
                    </a:lnTo>
                    <a:lnTo>
                      <a:pt x="198755" y="624205"/>
                    </a:lnTo>
                    <a:lnTo>
                      <a:pt x="197485" y="629285"/>
                    </a:lnTo>
                    <a:lnTo>
                      <a:pt x="193675" y="633730"/>
                    </a:lnTo>
                    <a:lnTo>
                      <a:pt x="195580" y="636270"/>
                    </a:lnTo>
                    <a:lnTo>
                      <a:pt x="195580" y="636270"/>
                    </a:lnTo>
                    <a:close/>
                    <a:moveTo>
                      <a:pt x="149225" y="655320"/>
                    </a:moveTo>
                    <a:lnTo>
                      <a:pt x="149860" y="661035"/>
                    </a:lnTo>
                    <a:lnTo>
                      <a:pt x="149860" y="665480"/>
                    </a:lnTo>
                    <a:lnTo>
                      <a:pt x="151765" y="667385"/>
                    </a:lnTo>
                    <a:lnTo>
                      <a:pt x="154305" y="662305"/>
                    </a:lnTo>
                    <a:lnTo>
                      <a:pt x="157480" y="652145"/>
                    </a:lnTo>
                    <a:lnTo>
                      <a:pt x="158750" y="641985"/>
                    </a:lnTo>
                    <a:lnTo>
                      <a:pt x="161925" y="631190"/>
                    </a:lnTo>
                    <a:lnTo>
                      <a:pt x="163195" y="621665"/>
                    </a:lnTo>
                    <a:lnTo>
                      <a:pt x="160020" y="617855"/>
                    </a:lnTo>
                    <a:lnTo>
                      <a:pt x="156210" y="623570"/>
                    </a:lnTo>
                    <a:lnTo>
                      <a:pt x="156845" y="626110"/>
                    </a:lnTo>
                    <a:lnTo>
                      <a:pt x="154940" y="635635"/>
                    </a:lnTo>
                    <a:lnTo>
                      <a:pt x="151765" y="638175"/>
                    </a:lnTo>
                    <a:lnTo>
                      <a:pt x="149225" y="655320"/>
                    </a:lnTo>
                    <a:close/>
                  </a:path>
                </a:pathLst>
              </a:custGeom>
              <a:solidFill>
                <a:schemeClr val="bg2">
                  <a:lumMod val="90000"/>
                </a:schemeClr>
              </a:solidFill>
              <a:ln w="635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sp>
            <p:nvSpPr>
              <p:cNvPr id="177" name="Freeform 68">
                <a:extLst>
                  <a:ext uri="{FF2B5EF4-FFF2-40B4-BE49-F238E27FC236}">
                    <a16:creationId xmlns:a16="http://schemas.microsoft.com/office/drawing/2014/main" id="{AD4A0249-F608-BE86-B1AB-382E3941DC2B}"/>
                  </a:ext>
                </a:extLst>
              </p:cNvPr>
              <p:cNvSpPr/>
              <p:nvPr/>
            </p:nvSpPr>
            <p:spPr>
              <a:xfrm>
                <a:off x="9955395" y="911138"/>
                <a:ext cx="1042077" cy="1895860"/>
              </a:xfrm>
              <a:custGeom>
                <a:avLst/>
                <a:gdLst>
                  <a:gd name="connsiteX0" fmla="*/ 243205 w 309244"/>
                  <a:gd name="connsiteY0" fmla="*/ 517525 h 562610"/>
                  <a:gd name="connsiteX1" fmla="*/ 241935 w 309244"/>
                  <a:gd name="connsiteY1" fmla="*/ 508635 h 562610"/>
                  <a:gd name="connsiteX2" fmla="*/ 256540 w 309244"/>
                  <a:gd name="connsiteY2" fmla="*/ 494665 h 562610"/>
                  <a:gd name="connsiteX3" fmla="*/ 264160 w 309244"/>
                  <a:gd name="connsiteY3" fmla="*/ 490855 h 562610"/>
                  <a:gd name="connsiteX4" fmla="*/ 272415 w 309244"/>
                  <a:gd name="connsiteY4" fmla="*/ 476250 h 562610"/>
                  <a:gd name="connsiteX5" fmla="*/ 281305 w 309244"/>
                  <a:gd name="connsiteY5" fmla="*/ 462915 h 562610"/>
                  <a:gd name="connsiteX6" fmla="*/ 287655 w 309244"/>
                  <a:gd name="connsiteY6" fmla="*/ 447675 h 562610"/>
                  <a:gd name="connsiteX7" fmla="*/ 300355 w 309244"/>
                  <a:gd name="connsiteY7" fmla="*/ 426085 h 562610"/>
                  <a:gd name="connsiteX8" fmla="*/ 309245 w 309244"/>
                  <a:gd name="connsiteY8" fmla="*/ 403860 h 562610"/>
                  <a:gd name="connsiteX9" fmla="*/ 307340 w 309244"/>
                  <a:gd name="connsiteY9" fmla="*/ 394335 h 562610"/>
                  <a:gd name="connsiteX10" fmla="*/ 294005 w 309244"/>
                  <a:gd name="connsiteY10" fmla="*/ 379095 h 562610"/>
                  <a:gd name="connsiteX11" fmla="*/ 285750 w 309244"/>
                  <a:gd name="connsiteY11" fmla="*/ 376555 h 562610"/>
                  <a:gd name="connsiteX12" fmla="*/ 271145 w 309244"/>
                  <a:gd name="connsiteY12" fmla="*/ 356235 h 562610"/>
                  <a:gd name="connsiteX13" fmla="*/ 273685 w 309244"/>
                  <a:gd name="connsiteY13" fmla="*/ 346710 h 562610"/>
                  <a:gd name="connsiteX14" fmla="*/ 279400 w 309244"/>
                  <a:gd name="connsiteY14" fmla="*/ 338455 h 562610"/>
                  <a:gd name="connsiteX15" fmla="*/ 278765 w 309244"/>
                  <a:gd name="connsiteY15" fmla="*/ 328930 h 562610"/>
                  <a:gd name="connsiteX16" fmla="*/ 269240 w 309244"/>
                  <a:gd name="connsiteY16" fmla="*/ 322580 h 562610"/>
                  <a:gd name="connsiteX17" fmla="*/ 266065 w 309244"/>
                  <a:gd name="connsiteY17" fmla="*/ 315595 h 562610"/>
                  <a:gd name="connsiteX18" fmla="*/ 265430 w 309244"/>
                  <a:gd name="connsiteY18" fmla="*/ 304165 h 562610"/>
                  <a:gd name="connsiteX19" fmla="*/ 267970 w 309244"/>
                  <a:gd name="connsiteY19" fmla="*/ 300990 h 562610"/>
                  <a:gd name="connsiteX20" fmla="*/ 265430 w 309244"/>
                  <a:gd name="connsiteY20" fmla="*/ 295275 h 562610"/>
                  <a:gd name="connsiteX21" fmla="*/ 257810 w 309244"/>
                  <a:gd name="connsiteY21" fmla="*/ 294005 h 562610"/>
                  <a:gd name="connsiteX22" fmla="*/ 254000 w 309244"/>
                  <a:gd name="connsiteY22" fmla="*/ 288925 h 562610"/>
                  <a:gd name="connsiteX23" fmla="*/ 254000 w 309244"/>
                  <a:gd name="connsiteY23" fmla="*/ 278765 h 562610"/>
                  <a:gd name="connsiteX24" fmla="*/ 258445 w 309244"/>
                  <a:gd name="connsiteY24" fmla="*/ 273050 h 562610"/>
                  <a:gd name="connsiteX25" fmla="*/ 252095 w 309244"/>
                  <a:gd name="connsiteY25" fmla="*/ 271780 h 562610"/>
                  <a:gd name="connsiteX26" fmla="*/ 252095 w 309244"/>
                  <a:gd name="connsiteY26" fmla="*/ 266700 h 562610"/>
                  <a:gd name="connsiteX27" fmla="*/ 253365 w 309244"/>
                  <a:gd name="connsiteY27" fmla="*/ 246380 h 562610"/>
                  <a:gd name="connsiteX28" fmla="*/ 259080 w 309244"/>
                  <a:gd name="connsiteY28" fmla="*/ 245110 h 562610"/>
                  <a:gd name="connsiteX29" fmla="*/ 245110 w 309244"/>
                  <a:gd name="connsiteY29" fmla="*/ 212725 h 562610"/>
                  <a:gd name="connsiteX30" fmla="*/ 232410 w 309244"/>
                  <a:gd name="connsiteY30" fmla="*/ 189230 h 562610"/>
                  <a:gd name="connsiteX31" fmla="*/ 229870 w 309244"/>
                  <a:gd name="connsiteY31" fmla="*/ 180340 h 562610"/>
                  <a:gd name="connsiteX32" fmla="*/ 222250 w 309244"/>
                  <a:gd name="connsiteY32" fmla="*/ 172085 h 562610"/>
                  <a:gd name="connsiteX33" fmla="*/ 227330 w 309244"/>
                  <a:gd name="connsiteY33" fmla="*/ 157480 h 562610"/>
                  <a:gd name="connsiteX34" fmla="*/ 233680 w 309244"/>
                  <a:gd name="connsiteY34" fmla="*/ 147320 h 562610"/>
                  <a:gd name="connsiteX35" fmla="*/ 236855 w 309244"/>
                  <a:gd name="connsiteY35" fmla="*/ 138430 h 562610"/>
                  <a:gd name="connsiteX36" fmla="*/ 233045 w 309244"/>
                  <a:gd name="connsiteY36" fmla="*/ 134620 h 562610"/>
                  <a:gd name="connsiteX37" fmla="*/ 219075 w 309244"/>
                  <a:gd name="connsiteY37" fmla="*/ 125730 h 562610"/>
                  <a:gd name="connsiteX38" fmla="*/ 216535 w 309244"/>
                  <a:gd name="connsiteY38" fmla="*/ 120015 h 562610"/>
                  <a:gd name="connsiteX39" fmla="*/ 212090 w 309244"/>
                  <a:gd name="connsiteY39" fmla="*/ 113030 h 562610"/>
                  <a:gd name="connsiteX40" fmla="*/ 203835 w 309244"/>
                  <a:gd name="connsiteY40" fmla="*/ 108585 h 562610"/>
                  <a:gd name="connsiteX41" fmla="*/ 199390 w 309244"/>
                  <a:gd name="connsiteY41" fmla="*/ 107950 h 562610"/>
                  <a:gd name="connsiteX42" fmla="*/ 194310 w 309244"/>
                  <a:gd name="connsiteY42" fmla="*/ 93980 h 562610"/>
                  <a:gd name="connsiteX43" fmla="*/ 189865 w 309244"/>
                  <a:gd name="connsiteY43" fmla="*/ 88900 h 562610"/>
                  <a:gd name="connsiteX44" fmla="*/ 192405 w 309244"/>
                  <a:gd name="connsiteY44" fmla="*/ 78105 h 562610"/>
                  <a:gd name="connsiteX45" fmla="*/ 193675 w 309244"/>
                  <a:gd name="connsiteY45" fmla="*/ 69850 h 562610"/>
                  <a:gd name="connsiteX46" fmla="*/ 188595 w 309244"/>
                  <a:gd name="connsiteY46" fmla="*/ 67945 h 562610"/>
                  <a:gd name="connsiteX47" fmla="*/ 193675 w 309244"/>
                  <a:gd name="connsiteY47" fmla="*/ 64135 h 562610"/>
                  <a:gd name="connsiteX48" fmla="*/ 201930 w 309244"/>
                  <a:gd name="connsiteY48" fmla="*/ 60960 h 562610"/>
                  <a:gd name="connsiteX49" fmla="*/ 200660 w 309244"/>
                  <a:gd name="connsiteY49" fmla="*/ 48260 h 562610"/>
                  <a:gd name="connsiteX50" fmla="*/ 206375 w 309244"/>
                  <a:gd name="connsiteY50" fmla="*/ 39370 h 562610"/>
                  <a:gd name="connsiteX51" fmla="*/ 207645 w 309244"/>
                  <a:gd name="connsiteY51" fmla="*/ 33020 h 562610"/>
                  <a:gd name="connsiteX52" fmla="*/ 201295 w 309244"/>
                  <a:gd name="connsiteY52" fmla="*/ 26670 h 562610"/>
                  <a:gd name="connsiteX53" fmla="*/ 199390 w 309244"/>
                  <a:gd name="connsiteY53" fmla="*/ 21590 h 562610"/>
                  <a:gd name="connsiteX54" fmla="*/ 189230 w 309244"/>
                  <a:gd name="connsiteY54" fmla="*/ 20320 h 562610"/>
                  <a:gd name="connsiteX55" fmla="*/ 182245 w 309244"/>
                  <a:gd name="connsiteY55" fmla="*/ 17780 h 562610"/>
                  <a:gd name="connsiteX56" fmla="*/ 177800 w 309244"/>
                  <a:gd name="connsiteY56" fmla="*/ 13335 h 562610"/>
                  <a:gd name="connsiteX57" fmla="*/ 170180 w 309244"/>
                  <a:gd name="connsiteY57" fmla="*/ 3810 h 562610"/>
                  <a:gd name="connsiteX58" fmla="*/ 164465 w 309244"/>
                  <a:gd name="connsiteY58" fmla="*/ 0 h 562610"/>
                  <a:gd name="connsiteX59" fmla="*/ 151130 w 309244"/>
                  <a:gd name="connsiteY59" fmla="*/ 0 h 562610"/>
                  <a:gd name="connsiteX60" fmla="*/ 146050 w 309244"/>
                  <a:gd name="connsiteY60" fmla="*/ 5715 h 562610"/>
                  <a:gd name="connsiteX61" fmla="*/ 146685 w 309244"/>
                  <a:gd name="connsiteY61" fmla="*/ 8255 h 562610"/>
                  <a:gd name="connsiteX62" fmla="*/ 142240 w 309244"/>
                  <a:gd name="connsiteY62" fmla="*/ 9525 h 562610"/>
                  <a:gd name="connsiteX63" fmla="*/ 133985 w 309244"/>
                  <a:gd name="connsiteY63" fmla="*/ 8255 h 562610"/>
                  <a:gd name="connsiteX64" fmla="*/ 127635 w 309244"/>
                  <a:gd name="connsiteY64" fmla="*/ 11430 h 562610"/>
                  <a:gd name="connsiteX65" fmla="*/ 128270 w 309244"/>
                  <a:gd name="connsiteY65" fmla="*/ 15240 h 562610"/>
                  <a:gd name="connsiteX66" fmla="*/ 123190 w 309244"/>
                  <a:gd name="connsiteY66" fmla="*/ 22225 h 562610"/>
                  <a:gd name="connsiteX67" fmla="*/ 119380 w 309244"/>
                  <a:gd name="connsiteY67" fmla="*/ 24765 h 562610"/>
                  <a:gd name="connsiteX68" fmla="*/ 122555 w 309244"/>
                  <a:gd name="connsiteY68" fmla="*/ 29210 h 562610"/>
                  <a:gd name="connsiteX69" fmla="*/ 120650 w 309244"/>
                  <a:gd name="connsiteY69" fmla="*/ 34290 h 562610"/>
                  <a:gd name="connsiteX70" fmla="*/ 119380 w 309244"/>
                  <a:gd name="connsiteY70" fmla="*/ 50165 h 562610"/>
                  <a:gd name="connsiteX71" fmla="*/ 122555 w 309244"/>
                  <a:gd name="connsiteY71" fmla="*/ 59690 h 562610"/>
                  <a:gd name="connsiteX72" fmla="*/ 125095 w 309244"/>
                  <a:gd name="connsiteY72" fmla="*/ 64770 h 562610"/>
                  <a:gd name="connsiteX73" fmla="*/ 122555 w 309244"/>
                  <a:gd name="connsiteY73" fmla="*/ 68580 h 562610"/>
                  <a:gd name="connsiteX74" fmla="*/ 117475 w 309244"/>
                  <a:gd name="connsiteY74" fmla="*/ 72390 h 562610"/>
                  <a:gd name="connsiteX75" fmla="*/ 112395 w 309244"/>
                  <a:gd name="connsiteY75" fmla="*/ 71755 h 562610"/>
                  <a:gd name="connsiteX76" fmla="*/ 107315 w 309244"/>
                  <a:gd name="connsiteY76" fmla="*/ 76200 h 562610"/>
                  <a:gd name="connsiteX77" fmla="*/ 103505 w 309244"/>
                  <a:gd name="connsiteY77" fmla="*/ 78740 h 562610"/>
                  <a:gd name="connsiteX78" fmla="*/ 99695 w 309244"/>
                  <a:gd name="connsiteY78" fmla="*/ 85725 h 562610"/>
                  <a:gd name="connsiteX79" fmla="*/ 92710 w 309244"/>
                  <a:gd name="connsiteY79" fmla="*/ 84455 h 562610"/>
                  <a:gd name="connsiteX80" fmla="*/ 82550 w 309244"/>
                  <a:gd name="connsiteY80" fmla="*/ 77470 h 562610"/>
                  <a:gd name="connsiteX81" fmla="*/ 76200 w 309244"/>
                  <a:gd name="connsiteY81" fmla="*/ 77470 h 562610"/>
                  <a:gd name="connsiteX82" fmla="*/ 71755 w 309244"/>
                  <a:gd name="connsiteY82" fmla="*/ 81915 h 562610"/>
                  <a:gd name="connsiteX83" fmla="*/ 64135 w 309244"/>
                  <a:gd name="connsiteY83" fmla="*/ 89535 h 562610"/>
                  <a:gd name="connsiteX84" fmla="*/ 49530 w 309244"/>
                  <a:gd name="connsiteY84" fmla="*/ 88900 h 562610"/>
                  <a:gd name="connsiteX85" fmla="*/ 40640 w 309244"/>
                  <a:gd name="connsiteY85" fmla="*/ 85090 h 562610"/>
                  <a:gd name="connsiteX86" fmla="*/ 35560 w 309244"/>
                  <a:gd name="connsiteY86" fmla="*/ 78105 h 562610"/>
                  <a:gd name="connsiteX87" fmla="*/ 33020 w 309244"/>
                  <a:gd name="connsiteY87" fmla="*/ 71755 h 562610"/>
                  <a:gd name="connsiteX88" fmla="*/ 19685 w 309244"/>
                  <a:gd name="connsiteY88" fmla="*/ 60960 h 562610"/>
                  <a:gd name="connsiteX89" fmla="*/ 15240 w 309244"/>
                  <a:gd name="connsiteY89" fmla="*/ 53975 h 562610"/>
                  <a:gd name="connsiteX90" fmla="*/ 9525 w 309244"/>
                  <a:gd name="connsiteY90" fmla="*/ 53340 h 562610"/>
                  <a:gd name="connsiteX91" fmla="*/ 5080 w 309244"/>
                  <a:gd name="connsiteY91" fmla="*/ 57150 h 562610"/>
                  <a:gd name="connsiteX92" fmla="*/ 3810 w 309244"/>
                  <a:gd name="connsiteY92" fmla="*/ 62230 h 562610"/>
                  <a:gd name="connsiteX93" fmla="*/ 5715 w 309244"/>
                  <a:gd name="connsiteY93" fmla="*/ 66675 h 562610"/>
                  <a:gd name="connsiteX94" fmla="*/ 3810 w 309244"/>
                  <a:gd name="connsiteY94" fmla="*/ 67945 h 562610"/>
                  <a:gd name="connsiteX95" fmla="*/ 1270 w 309244"/>
                  <a:gd name="connsiteY95" fmla="*/ 66675 h 562610"/>
                  <a:gd name="connsiteX96" fmla="*/ 0 w 309244"/>
                  <a:gd name="connsiteY96" fmla="*/ 68580 h 562610"/>
                  <a:gd name="connsiteX97" fmla="*/ 5080 w 309244"/>
                  <a:gd name="connsiteY97" fmla="*/ 74930 h 562610"/>
                  <a:gd name="connsiteX98" fmla="*/ 13335 w 309244"/>
                  <a:gd name="connsiteY98" fmla="*/ 78740 h 562610"/>
                  <a:gd name="connsiteX99" fmla="*/ 24130 w 309244"/>
                  <a:gd name="connsiteY99" fmla="*/ 91440 h 562610"/>
                  <a:gd name="connsiteX100" fmla="*/ 32385 w 309244"/>
                  <a:gd name="connsiteY100" fmla="*/ 97790 h 562610"/>
                  <a:gd name="connsiteX101" fmla="*/ 44450 w 309244"/>
                  <a:gd name="connsiteY101" fmla="*/ 98425 h 562610"/>
                  <a:gd name="connsiteX102" fmla="*/ 48895 w 309244"/>
                  <a:gd name="connsiteY102" fmla="*/ 101600 h 562610"/>
                  <a:gd name="connsiteX103" fmla="*/ 53340 w 309244"/>
                  <a:gd name="connsiteY103" fmla="*/ 102870 h 562610"/>
                  <a:gd name="connsiteX104" fmla="*/ 59690 w 309244"/>
                  <a:gd name="connsiteY104" fmla="*/ 109855 h 562610"/>
                  <a:gd name="connsiteX105" fmla="*/ 62230 w 309244"/>
                  <a:gd name="connsiteY105" fmla="*/ 115570 h 562610"/>
                  <a:gd name="connsiteX106" fmla="*/ 64770 w 309244"/>
                  <a:gd name="connsiteY106" fmla="*/ 116205 h 562610"/>
                  <a:gd name="connsiteX107" fmla="*/ 67310 w 309244"/>
                  <a:gd name="connsiteY107" fmla="*/ 115570 h 562610"/>
                  <a:gd name="connsiteX108" fmla="*/ 72390 w 309244"/>
                  <a:gd name="connsiteY108" fmla="*/ 123190 h 562610"/>
                  <a:gd name="connsiteX109" fmla="*/ 76835 w 309244"/>
                  <a:gd name="connsiteY109" fmla="*/ 123825 h 562610"/>
                  <a:gd name="connsiteX110" fmla="*/ 80010 w 309244"/>
                  <a:gd name="connsiteY110" fmla="*/ 128270 h 562610"/>
                  <a:gd name="connsiteX111" fmla="*/ 77470 w 309244"/>
                  <a:gd name="connsiteY111" fmla="*/ 133985 h 562610"/>
                  <a:gd name="connsiteX112" fmla="*/ 79375 w 309244"/>
                  <a:gd name="connsiteY112" fmla="*/ 142875 h 562610"/>
                  <a:gd name="connsiteX113" fmla="*/ 76835 w 309244"/>
                  <a:gd name="connsiteY113" fmla="*/ 149860 h 562610"/>
                  <a:gd name="connsiteX114" fmla="*/ 77470 w 309244"/>
                  <a:gd name="connsiteY114" fmla="*/ 156210 h 562610"/>
                  <a:gd name="connsiteX115" fmla="*/ 85725 w 309244"/>
                  <a:gd name="connsiteY115" fmla="*/ 156845 h 562610"/>
                  <a:gd name="connsiteX116" fmla="*/ 87630 w 309244"/>
                  <a:gd name="connsiteY116" fmla="*/ 163830 h 562610"/>
                  <a:gd name="connsiteX117" fmla="*/ 84455 w 309244"/>
                  <a:gd name="connsiteY117" fmla="*/ 168275 h 562610"/>
                  <a:gd name="connsiteX118" fmla="*/ 85725 w 309244"/>
                  <a:gd name="connsiteY118" fmla="*/ 176530 h 562610"/>
                  <a:gd name="connsiteX119" fmla="*/ 89535 w 309244"/>
                  <a:gd name="connsiteY119" fmla="*/ 181610 h 562610"/>
                  <a:gd name="connsiteX120" fmla="*/ 91440 w 309244"/>
                  <a:gd name="connsiteY120" fmla="*/ 193040 h 562610"/>
                  <a:gd name="connsiteX121" fmla="*/ 90170 w 309244"/>
                  <a:gd name="connsiteY121" fmla="*/ 198120 h 562610"/>
                  <a:gd name="connsiteX122" fmla="*/ 91440 w 309244"/>
                  <a:gd name="connsiteY122" fmla="*/ 202565 h 562610"/>
                  <a:gd name="connsiteX123" fmla="*/ 91440 w 309244"/>
                  <a:gd name="connsiteY123" fmla="*/ 214630 h 562610"/>
                  <a:gd name="connsiteX124" fmla="*/ 89535 w 309244"/>
                  <a:gd name="connsiteY124" fmla="*/ 219075 h 562610"/>
                  <a:gd name="connsiteX125" fmla="*/ 92710 w 309244"/>
                  <a:gd name="connsiteY125" fmla="*/ 227965 h 562610"/>
                  <a:gd name="connsiteX126" fmla="*/ 98425 w 309244"/>
                  <a:gd name="connsiteY126" fmla="*/ 229870 h 562610"/>
                  <a:gd name="connsiteX127" fmla="*/ 103505 w 309244"/>
                  <a:gd name="connsiteY127" fmla="*/ 241300 h 562610"/>
                  <a:gd name="connsiteX128" fmla="*/ 107315 w 309244"/>
                  <a:gd name="connsiteY128" fmla="*/ 245110 h 562610"/>
                  <a:gd name="connsiteX129" fmla="*/ 106680 w 309244"/>
                  <a:gd name="connsiteY129" fmla="*/ 252095 h 562610"/>
                  <a:gd name="connsiteX130" fmla="*/ 108585 w 309244"/>
                  <a:gd name="connsiteY130" fmla="*/ 254635 h 562610"/>
                  <a:gd name="connsiteX131" fmla="*/ 114300 w 309244"/>
                  <a:gd name="connsiteY131" fmla="*/ 254635 h 562610"/>
                  <a:gd name="connsiteX132" fmla="*/ 120015 w 309244"/>
                  <a:gd name="connsiteY132" fmla="*/ 260350 h 562610"/>
                  <a:gd name="connsiteX133" fmla="*/ 132080 w 309244"/>
                  <a:gd name="connsiteY133" fmla="*/ 260350 h 562610"/>
                  <a:gd name="connsiteX134" fmla="*/ 140335 w 309244"/>
                  <a:gd name="connsiteY134" fmla="*/ 267970 h 562610"/>
                  <a:gd name="connsiteX135" fmla="*/ 135890 w 309244"/>
                  <a:gd name="connsiteY135" fmla="*/ 269875 h 562610"/>
                  <a:gd name="connsiteX136" fmla="*/ 139065 w 309244"/>
                  <a:gd name="connsiteY136" fmla="*/ 274320 h 562610"/>
                  <a:gd name="connsiteX137" fmla="*/ 139700 w 309244"/>
                  <a:gd name="connsiteY137" fmla="*/ 283845 h 562610"/>
                  <a:gd name="connsiteX138" fmla="*/ 137795 w 309244"/>
                  <a:gd name="connsiteY138" fmla="*/ 285750 h 562610"/>
                  <a:gd name="connsiteX139" fmla="*/ 147320 w 309244"/>
                  <a:gd name="connsiteY139" fmla="*/ 294640 h 562610"/>
                  <a:gd name="connsiteX140" fmla="*/ 140335 w 309244"/>
                  <a:gd name="connsiteY140" fmla="*/ 293370 h 562610"/>
                  <a:gd name="connsiteX141" fmla="*/ 137795 w 309244"/>
                  <a:gd name="connsiteY141" fmla="*/ 294005 h 562610"/>
                  <a:gd name="connsiteX142" fmla="*/ 146050 w 309244"/>
                  <a:gd name="connsiteY142" fmla="*/ 300355 h 562610"/>
                  <a:gd name="connsiteX143" fmla="*/ 146050 w 309244"/>
                  <a:gd name="connsiteY143" fmla="*/ 304165 h 562610"/>
                  <a:gd name="connsiteX144" fmla="*/ 136525 w 309244"/>
                  <a:gd name="connsiteY144" fmla="*/ 299085 h 562610"/>
                  <a:gd name="connsiteX145" fmla="*/ 128905 w 309244"/>
                  <a:gd name="connsiteY145" fmla="*/ 299085 h 562610"/>
                  <a:gd name="connsiteX146" fmla="*/ 120650 w 309244"/>
                  <a:gd name="connsiteY146" fmla="*/ 304800 h 562610"/>
                  <a:gd name="connsiteX147" fmla="*/ 120650 w 309244"/>
                  <a:gd name="connsiteY147" fmla="*/ 309880 h 562610"/>
                  <a:gd name="connsiteX148" fmla="*/ 114935 w 309244"/>
                  <a:gd name="connsiteY148" fmla="*/ 315595 h 562610"/>
                  <a:gd name="connsiteX149" fmla="*/ 114935 w 309244"/>
                  <a:gd name="connsiteY149" fmla="*/ 320040 h 562610"/>
                  <a:gd name="connsiteX150" fmla="*/ 112395 w 309244"/>
                  <a:gd name="connsiteY150" fmla="*/ 321945 h 562610"/>
                  <a:gd name="connsiteX151" fmla="*/ 102870 w 309244"/>
                  <a:gd name="connsiteY151" fmla="*/ 332105 h 562610"/>
                  <a:gd name="connsiteX152" fmla="*/ 101600 w 309244"/>
                  <a:gd name="connsiteY152" fmla="*/ 342265 h 562610"/>
                  <a:gd name="connsiteX153" fmla="*/ 99060 w 309244"/>
                  <a:gd name="connsiteY153" fmla="*/ 342900 h 562610"/>
                  <a:gd name="connsiteX154" fmla="*/ 97155 w 309244"/>
                  <a:gd name="connsiteY154" fmla="*/ 339725 h 562610"/>
                  <a:gd name="connsiteX155" fmla="*/ 94615 w 309244"/>
                  <a:gd name="connsiteY155" fmla="*/ 340360 h 562610"/>
                  <a:gd name="connsiteX156" fmla="*/ 96520 w 309244"/>
                  <a:gd name="connsiteY156" fmla="*/ 346710 h 562610"/>
                  <a:gd name="connsiteX157" fmla="*/ 95250 w 309244"/>
                  <a:gd name="connsiteY157" fmla="*/ 351790 h 562610"/>
                  <a:gd name="connsiteX158" fmla="*/ 88900 w 309244"/>
                  <a:gd name="connsiteY158" fmla="*/ 352425 h 562610"/>
                  <a:gd name="connsiteX159" fmla="*/ 85090 w 309244"/>
                  <a:gd name="connsiteY159" fmla="*/ 357505 h 562610"/>
                  <a:gd name="connsiteX160" fmla="*/ 86995 w 309244"/>
                  <a:gd name="connsiteY160" fmla="*/ 365125 h 562610"/>
                  <a:gd name="connsiteX161" fmla="*/ 91440 w 309244"/>
                  <a:gd name="connsiteY161" fmla="*/ 368300 h 562610"/>
                  <a:gd name="connsiteX162" fmla="*/ 83820 w 309244"/>
                  <a:gd name="connsiteY162" fmla="*/ 365760 h 562610"/>
                  <a:gd name="connsiteX163" fmla="*/ 81915 w 309244"/>
                  <a:gd name="connsiteY163" fmla="*/ 363220 h 562610"/>
                  <a:gd name="connsiteX164" fmla="*/ 77470 w 309244"/>
                  <a:gd name="connsiteY164" fmla="*/ 365125 h 562610"/>
                  <a:gd name="connsiteX165" fmla="*/ 74930 w 309244"/>
                  <a:gd name="connsiteY165" fmla="*/ 371475 h 562610"/>
                  <a:gd name="connsiteX166" fmla="*/ 75565 w 309244"/>
                  <a:gd name="connsiteY166" fmla="*/ 374650 h 562610"/>
                  <a:gd name="connsiteX167" fmla="*/ 71120 w 309244"/>
                  <a:gd name="connsiteY167" fmla="*/ 372745 h 562610"/>
                  <a:gd name="connsiteX168" fmla="*/ 69215 w 309244"/>
                  <a:gd name="connsiteY168" fmla="*/ 375285 h 562610"/>
                  <a:gd name="connsiteX169" fmla="*/ 73660 w 309244"/>
                  <a:gd name="connsiteY169" fmla="*/ 379730 h 562610"/>
                  <a:gd name="connsiteX170" fmla="*/ 73660 w 309244"/>
                  <a:gd name="connsiteY170" fmla="*/ 382905 h 562610"/>
                  <a:gd name="connsiteX171" fmla="*/ 69850 w 309244"/>
                  <a:gd name="connsiteY171" fmla="*/ 386715 h 562610"/>
                  <a:gd name="connsiteX172" fmla="*/ 67945 w 309244"/>
                  <a:gd name="connsiteY172" fmla="*/ 390525 h 562610"/>
                  <a:gd name="connsiteX173" fmla="*/ 62230 w 309244"/>
                  <a:gd name="connsiteY173" fmla="*/ 394335 h 562610"/>
                  <a:gd name="connsiteX174" fmla="*/ 59055 w 309244"/>
                  <a:gd name="connsiteY174" fmla="*/ 392430 h 562610"/>
                  <a:gd name="connsiteX175" fmla="*/ 58420 w 309244"/>
                  <a:gd name="connsiteY175" fmla="*/ 389890 h 562610"/>
                  <a:gd name="connsiteX176" fmla="*/ 54610 w 309244"/>
                  <a:gd name="connsiteY176" fmla="*/ 388620 h 562610"/>
                  <a:gd name="connsiteX177" fmla="*/ 50165 w 309244"/>
                  <a:gd name="connsiteY177" fmla="*/ 389890 h 562610"/>
                  <a:gd name="connsiteX178" fmla="*/ 51435 w 309244"/>
                  <a:gd name="connsiteY178" fmla="*/ 395605 h 562610"/>
                  <a:gd name="connsiteX179" fmla="*/ 47625 w 309244"/>
                  <a:gd name="connsiteY179" fmla="*/ 398780 h 562610"/>
                  <a:gd name="connsiteX180" fmla="*/ 50165 w 309244"/>
                  <a:gd name="connsiteY180" fmla="*/ 404495 h 562610"/>
                  <a:gd name="connsiteX181" fmla="*/ 47625 w 309244"/>
                  <a:gd name="connsiteY181" fmla="*/ 410210 h 562610"/>
                  <a:gd name="connsiteX182" fmla="*/ 44450 w 309244"/>
                  <a:gd name="connsiteY182" fmla="*/ 410845 h 562610"/>
                  <a:gd name="connsiteX183" fmla="*/ 41275 w 309244"/>
                  <a:gd name="connsiteY183" fmla="*/ 415925 h 562610"/>
                  <a:gd name="connsiteX184" fmla="*/ 43815 w 309244"/>
                  <a:gd name="connsiteY184" fmla="*/ 422275 h 562610"/>
                  <a:gd name="connsiteX185" fmla="*/ 45720 w 309244"/>
                  <a:gd name="connsiteY185" fmla="*/ 423545 h 562610"/>
                  <a:gd name="connsiteX186" fmla="*/ 43815 w 309244"/>
                  <a:gd name="connsiteY186" fmla="*/ 429895 h 562610"/>
                  <a:gd name="connsiteX187" fmla="*/ 45085 w 309244"/>
                  <a:gd name="connsiteY187" fmla="*/ 433705 h 562610"/>
                  <a:gd name="connsiteX188" fmla="*/ 48895 w 309244"/>
                  <a:gd name="connsiteY188" fmla="*/ 431800 h 562610"/>
                  <a:gd name="connsiteX189" fmla="*/ 52070 w 309244"/>
                  <a:gd name="connsiteY189" fmla="*/ 435610 h 562610"/>
                  <a:gd name="connsiteX190" fmla="*/ 50800 w 309244"/>
                  <a:gd name="connsiteY190" fmla="*/ 442595 h 562610"/>
                  <a:gd name="connsiteX191" fmla="*/ 48895 w 309244"/>
                  <a:gd name="connsiteY191" fmla="*/ 445770 h 562610"/>
                  <a:gd name="connsiteX192" fmla="*/ 50800 w 309244"/>
                  <a:gd name="connsiteY192" fmla="*/ 451485 h 562610"/>
                  <a:gd name="connsiteX193" fmla="*/ 49530 w 309244"/>
                  <a:gd name="connsiteY193" fmla="*/ 454025 h 562610"/>
                  <a:gd name="connsiteX194" fmla="*/ 55880 w 309244"/>
                  <a:gd name="connsiteY194" fmla="*/ 464185 h 562610"/>
                  <a:gd name="connsiteX195" fmla="*/ 59055 w 309244"/>
                  <a:gd name="connsiteY195" fmla="*/ 466725 h 562610"/>
                  <a:gd name="connsiteX196" fmla="*/ 57150 w 309244"/>
                  <a:gd name="connsiteY196" fmla="*/ 470535 h 562610"/>
                  <a:gd name="connsiteX197" fmla="*/ 61595 w 309244"/>
                  <a:gd name="connsiteY197" fmla="*/ 478155 h 562610"/>
                  <a:gd name="connsiteX198" fmla="*/ 57150 w 309244"/>
                  <a:gd name="connsiteY198" fmla="*/ 480060 h 562610"/>
                  <a:gd name="connsiteX199" fmla="*/ 57785 w 309244"/>
                  <a:gd name="connsiteY199" fmla="*/ 489585 h 562610"/>
                  <a:gd name="connsiteX200" fmla="*/ 55880 w 309244"/>
                  <a:gd name="connsiteY200" fmla="*/ 493395 h 562610"/>
                  <a:gd name="connsiteX201" fmla="*/ 55880 w 309244"/>
                  <a:gd name="connsiteY201" fmla="*/ 506095 h 562610"/>
                  <a:gd name="connsiteX202" fmla="*/ 59690 w 309244"/>
                  <a:gd name="connsiteY202" fmla="*/ 510540 h 562610"/>
                  <a:gd name="connsiteX203" fmla="*/ 56515 w 309244"/>
                  <a:gd name="connsiteY203" fmla="*/ 517525 h 562610"/>
                  <a:gd name="connsiteX204" fmla="*/ 56515 w 309244"/>
                  <a:gd name="connsiteY204" fmla="*/ 521970 h 562610"/>
                  <a:gd name="connsiteX205" fmla="*/ 59055 w 309244"/>
                  <a:gd name="connsiteY205" fmla="*/ 525145 h 562610"/>
                  <a:gd name="connsiteX206" fmla="*/ 67310 w 309244"/>
                  <a:gd name="connsiteY206" fmla="*/ 521335 h 562610"/>
                  <a:gd name="connsiteX207" fmla="*/ 70485 w 309244"/>
                  <a:gd name="connsiteY207" fmla="*/ 523875 h 562610"/>
                  <a:gd name="connsiteX208" fmla="*/ 71755 w 309244"/>
                  <a:gd name="connsiteY208" fmla="*/ 520065 h 562610"/>
                  <a:gd name="connsiteX209" fmla="*/ 78740 w 309244"/>
                  <a:gd name="connsiteY209" fmla="*/ 527685 h 562610"/>
                  <a:gd name="connsiteX210" fmla="*/ 83185 w 309244"/>
                  <a:gd name="connsiteY210" fmla="*/ 527050 h 562610"/>
                  <a:gd name="connsiteX211" fmla="*/ 87630 w 309244"/>
                  <a:gd name="connsiteY211" fmla="*/ 530860 h 562610"/>
                  <a:gd name="connsiteX212" fmla="*/ 96520 w 309244"/>
                  <a:gd name="connsiteY212" fmla="*/ 530225 h 562610"/>
                  <a:gd name="connsiteX213" fmla="*/ 99060 w 309244"/>
                  <a:gd name="connsiteY213" fmla="*/ 531495 h 562610"/>
                  <a:gd name="connsiteX214" fmla="*/ 96520 w 309244"/>
                  <a:gd name="connsiteY214" fmla="*/ 535940 h 562610"/>
                  <a:gd name="connsiteX215" fmla="*/ 99695 w 309244"/>
                  <a:gd name="connsiteY215" fmla="*/ 535940 h 562610"/>
                  <a:gd name="connsiteX216" fmla="*/ 107315 w 309244"/>
                  <a:gd name="connsiteY216" fmla="*/ 530860 h 562610"/>
                  <a:gd name="connsiteX217" fmla="*/ 107315 w 309244"/>
                  <a:gd name="connsiteY217" fmla="*/ 535305 h 562610"/>
                  <a:gd name="connsiteX218" fmla="*/ 103505 w 309244"/>
                  <a:gd name="connsiteY218" fmla="*/ 540385 h 562610"/>
                  <a:gd name="connsiteX219" fmla="*/ 111125 w 309244"/>
                  <a:gd name="connsiteY219" fmla="*/ 551180 h 562610"/>
                  <a:gd name="connsiteX220" fmla="*/ 113030 w 309244"/>
                  <a:gd name="connsiteY220" fmla="*/ 554990 h 562610"/>
                  <a:gd name="connsiteX221" fmla="*/ 111125 w 309244"/>
                  <a:gd name="connsiteY221" fmla="*/ 561340 h 562610"/>
                  <a:gd name="connsiteX222" fmla="*/ 113030 w 309244"/>
                  <a:gd name="connsiteY222" fmla="*/ 562610 h 562610"/>
                  <a:gd name="connsiteX223" fmla="*/ 116205 w 309244"/>
                  <a:gd name="connsiteY223" fmla="*/ 553720 h 562610"/>
                  <a:gd name="connsiteX224" fmla="*/ 120015 w 309244"/>
                  <a:gd name="connsiteY224" fmla="*/ 551815 h 562610"/>
                  <a:gd name="connsiteX225" fmla="*/ 120650 w 309244"/>
                  <a:gd name="connsiteY225" fmla="*/ 555625 h 562610"/>
                  <a:gd name="connsiteX226" fmla="*/ 126365 w 309244"/>
                  <a:gd name="connsiteY226" fmla="*/ 553085 h 562610"/>
                  <a:gd name="connsiteX227" fmla="*/ 130810 w 309244"/>
                  <a:gd name="connsiteY227" fmla="*/ 553085 h 562610"/>
                  <a:gd name="connsiteX228" fmla="*/ 140970 w 309244"/>
                  <a:gd name="connsiteY228" fmla="*/ 545465 h 562610"/>
                  <a:gd name="connsiteX229" fmla="*/ 146685 w 309244"/>
                  <a:gd name="connsiteY229" fmla="*/ 545465 h 562610"/>
                  <a:gd name="connsiteX230" fmla="*/ 158750 w 309244"/>
                  <a:gd name="connsiteY230" fmla="*/ 537210 h 562610"/>
                  <a:gd name="connsiteX231" fmla="*/ 159385 w 309244"/>
                  <a:gd name="connsiteY231" fmla="*/ 534035 h 562610"/>
                  <a:gd name="connsiteX232" fmla="*/ 167640 w 309244"/>
                  <a:gd name="connsiteY232" fmla="*/ 536575 h 562610"/>
                  <a:gd name="connsiteX233" fmla="*/ 173355 w 309244"/>
                  <a:gd name="connsiteY233" fmla="*/ 535940 h 562610"/>
                  <a:gd name="connsiteX234" fmla="*/ 178435 w 309244"/>
                  <a:gd name="connsiteY234" fmla="*/ 528320 h 562610"/>
                  <a:gd name="connsiteX235" fmla="*/ 179705 w 309244"/>
                  <a:gd name="connsiteY235" fmla="*/ 530860 h 562610"/>
                  <a:gd name="connsiteX236" fmla="*/ 177165 w 309244"/>
                  <a:gd name="connsiteY236" fmla="*/ 535940 h 562610"/>
                  <a:gd name="connsiteX237" fmla="*/ 180340 w 309244"/>
                  <a:gd name="connsiteY237" fmla="*/ 537210 h 562610"/>
                  <a:gd name="connsiteX238" fmla="*/ 183515 w 309244"/>
                  <a:gd name="connsiteY238" fmla="*/ 529590 h 562610"/>
                  <a:gd name="connsiteX239" fmla="*/ 186055 w 309244"/>
                  <a:gd name="connsiteY239" fmla="*/ 530225 h 562610"/>
                  <a:gd name="connsiteX240" fmla="*/ 183515 w 309244"/>
                  <a:gd name="connsiteY240" fmla="*/ 523875 h 562610"/>
                  <a:gd name="connsiteX241" fmla="*/ 186055 w 309244"/>
                  <a:gd name="connsiteY241" fmla="*/ 521335 h 562610"/>
                  <a:gd name="connsiteX242" fmla="*/ 189230 w 309244"/>
                  <a:gd name="connsiteY242" fmla="*/ 527685 h 562610"/>
                  <a:gd name="connsiteX243" fmla="*/ 193040 w 309244"/>
                  <a:gd name="connsiteY243" fmla="*/ 528320 h 562610"/>
                  <a:gd name="connsiteX244" fmla="*/ 194310 w 309244"/>
                  <a:gd name="connsiteY244" fmla="*/ 523875 h 562610"/>
                  <a:gd name="connsiteX245" fmla="*/ 197485 w 309244"/>
                  <a:gd name="connsiteY245" fmla="*/ 530860 h 562610"/>
                  <a:gd name="connsiteX246" fmla="*/ 201295 w 309244"/>
                  <a:gd name="connsiteY246" fmla="*/ 529590 h 562610"/>
                  <a:gd name="connsiteX247" fmla="*/ 201930 w 309244"/>
                  <a:gd name="connsiteY247" fmla="*/ 525145 h 562610"/>
                  <a:gd name="connsiteX248" fmla="*/ 205740 w 309244"/>
                  <a:gd name="connsiteY248" fmla="*/ 525780 h 562610"/>
                  <a:gd name="connsiteX249" fmla="*/ 207010 w 309244"/>
                  <a:gd name="connsiteY249" fmla="*/ 528955 h 562610"/>
                  <a:gd name="connsiteX250" fmla="*/ 210820 w 309244"/>
                  <a:gd name="connsiteY250" fmla="*/ 525145 h 562610"/>
                  <a:gd name="connsiteX251" fmla="*/ 219075 w 309244"/>
                  <a:gd name="connsiteY251" fmla="*/ 523240 h 562610"/>
                  <a:gd name="connsiteX252" fmla="*/ 223520 w 309244"/>
                  <a:gd name="connsiteY252" fmla="*/ 527050 h 562610"/>
                  <a:gd name="connsiteX253" fmla="*/ 233045 w 309244"/>
                  <a:gd name="connsiteY253" fmla="*/ 525780 h 562610"/>
                  <a:gd name="connsiteX254" fmla="*/ 233680 w 309244"/>
                  <a:gd name="connsiteY254" fmla="*/ 522605 h 562610"/>
                  <a:gd name="connsiteX255" fmla="*/ 231140 w 309244"/>
                  <a:gd name="connsiteY255" fmla="*/ 520065 h 562610"/>
                  <a:gd name="connsiteX256" fmla="*/ 233680 w 309244"/>
                  <a:gd name="connsiteY256" fmla="*/ 518160 h 562610"/>
                  <a:gd name="connsiteX257" fmla="*/ 238125 w 309244"/>
                  <a:gd name="connsiteY257" fmla="*/ 519430 h 562610"/>
                  <a:gd name="connsiteX258" fmla="*/ 239395 w 309244"/>
                  <a:gd name="connsiteY258" fmla="*/ 523240 h 562610"/>
                  <a:gd name="connsiteX259" fmla="*/ 245745 w 309244"/>
                  <a:gd name="connsiteY259" fmla="*/ 525145 h 562610"/>
                  <a:gd name="connsiteX260" fmla="*/ 243205 w 309244"/>
                  <a:gd name="connsiteY260" fmla="*/ 517525 h 562610"/>
                  <a:gd name="connsiteX261" fmla="*/ 243205 w 309244"/>
                  <a:gd name="connsiteY261" fmla="*/ 517525 h 562610"/>
                  <a:gd name="connsiteX262" fmla="*/ 127000 w 309244"/>
                  <a:gd name="connsiteY262" fmla="*/ 290830 h 562610"/>
                  <a:gd name="connsiteX263" fmla="*/ 124460 w 309244"/>
                  <a:gd name="connsiteY263" fmla="*/ 294005 h 562610"/>
                  <a:gd name="connsiteX264" fmla="*/ 118745 w 309244"/>
                  <a:gd name="connsiteY264" fmla="*/ 293370 h 562610"/>
                  <a:gd name="connsiteX265" fmla="*/ 114300 w 309244"/>
                  <a:gd name="connsiteY265" fmla="*/ 287020 h 562610"/>
                  <a:gd name="connsiteX266" fmla="*/ 120015 w 309244"/>
                  <a:gd name="connsiteY266" fmla="*/ 282575 h 562610"/>
                  <a:gd name="connsiteX267" fmla="*/ 129540 w 309244"/>
                  <a:gd name="connsiteY267" fmla="*/ 283845 h 562610"/>
                  <a:gd name="connsiteX268" fmla="*/ 128905 w 309244"/>
                  <a:gd name="connsiteY268" fmla="*/ 286385 h 562610"/>
                  <a:gd name="connsiteX269" fmla="*/ 123190 w 309244"/>
                  <a:gd name="connsiteY269" fmla="*/ 286385 h 562610"/>
                  <a:gd name="connsiteX270" fmla="*/ 127000 w 309244"/>
                  <a:gd name="connsiteY270" fmla="*/ 290830 h 562610"/>
                  <a:gd name="connsiteX271" fmla="*/ 127000 w 309244"/>
                  <a:gd name="connsiteY271" fmla="*/ 290830 h 562610"/>
                  <a:gd name="connsiteX272" fmla="*/ 39370 w 309244"/>
                  <a:gd name="connsiteY272" fmla="*/ 379730 h 562610"/>
                  <a:gd name="connsiteX273" fmla="*/ 40005 w 309244"/>
                  <a:gd name="connsiteY273" fmla="*/ 375920 h 562610"/>
                  <a:gd name="connsiteX274" fmla="*/ 43815 w 309244"/>
                  <a:gd name="connsiteY274" fmla="*/ 379095 h 562610"/>
                  <a:gd name="connsiteX275" fmla="*/ 41275 w 309244"/>
                  <a:gd name="connsiteY275" fmla="*/ 381635 h 562610"/>
                  <a:gd name="connsiteX276" fmla="*/ 39370 w 309244"/>
                  <a:gd name="connsiteY276" fmla="*/ 379730 h 562610"/>
                  <a:gd name="connsiteX277" fmla="*/ 39370 w 309244"/>
                  <a:gd name="connsiteY277" fmla="*/ 379730 h 562610"/>
                  <a:gd name="connsiteX278" fmla="*/ 36195 w 309244"/>
                  <a:gd name="connsiteY278" fmla="*/ 382905 h 562610"/>
                  <a:gd name="connsiteX279" fmla="*/ 40005 w 309244"/>
                  <a:gd name="connsiteY279" fmla="*/ 386080 h 562610"/>
                  <a:gd name="connsiteX280" fmla="*/ 43815 w 309244"/>
                  <a:gd name="connsiteY280" fmla="*/ 384175 h 562610"/>
                  <a:gd name="connsiteX281" fmla="*/ 43180 w 309244"/>
                  <a:gd name="connsiteY281" fmla="*/ 389255 h 562610"/>
                  <a:gd name="connsiteX282" fmla="*/ 37465 w 309244"/>
                  <a:gd name="connsiteY282" fmla="*/ 392430 h 562610"/>
                  <a:gd name="connsiteX283" fmla="*/ 34290 w 309244"/>
                  <a:gd name="connsiteY283" fmla="*/ 387985 h 562610"/>
                  <a:gd name="connsiteX284" fmla="*/ 36195 w 309244"/>
                  <a:gd name="connsiteY284" fmla="*/ 382905 h 562610"/>
                  <a:gd name="connsiteX285" fmla="*/ 36195 w 309244"/>
                  <a:gd name="connsiteY285" fmla="*/ 382905 h 562610"/>
                  <a:gd name="connsiteX286" fmla="*/ 100965 w 309244"/>
                  <a:gd name="connsiteY286" fmla="*/ 547370 h 562610"/>
                  <a:gd name="connsiteX287" fmla="*/ 102235 w 309244"/>
                  <a:gd name="connsiteY287" fmla="*/ 551815 h 562610"/>
                  <a:gd name="connsiteX288" fmla="*/ 98425 w 309244"/>
                  <a:gd name="connsiteY288" fmla="*/ 554355 h 562610"/>
                  <a:gd name="connsiteX289" fmla="*/ 95885 w 309244"/>
                  <a:gd name="connsiteY289" fmla="*/ 551815 h 562610"/>
                  <a:gd name="connsiteX290" fmla="*/ 99060 w 309244"/>
                  <a:gd name="connsiteY290" fmla="*/ 549910 h 562610"/>
                  <a:gd name="connsiteX291" fmla="*/ 100965 w 309244"/>
                  <a:gd name="connsiteY291" fmla="*/ 547370 h 562610"/>
                  <a:gd name="connsiteX292" fmla="*/ 100965 w 309244"/>
                  <a:gd name="connsiteY292" fmla="*/ 547370 h 562610"/>
                  <a:gd name="connsiteX293" fmla="*/ 92710 w 309244"/>
                  <a:gd name="connsiteY293" fmla="*/ 540385 h 562610"/>
                  <a:gd name="connsiteX294" fmla="*/ 94615 w 309244"/>
                  <a:gd name="connsiteY294" fmla="*/ 544830 h 562610"/>
                  <a:gd name="connsiteX295" fmla="*/ 92075 w 309244"/>
                  <a:gd name="connsiteY295" fmla="*/ 545465 h 562610"/>
                  <a:gd name="connsiteX296" fmla="*/ 92710 w 309244"/>
                  <a:gd name="connsiteY296" fmla="*/ 540385 h 562610"/>
                  <a:gd name="connsiteX297" fmla="*/ 92710 w 309244"/>
                  <a:gd name="connsiteY297" fmla="*/ 540385 h 562610"/>
                  <a:gd name="connsiteX298" fmla="*/ 80010 w 309244"/>
                  <a:gd name="connsiteY298" fmla="*/ 534035 h 562610"/>
                  <a:gd name="connsiteX299" fmla="*/ 89535 w 309244"/>
                  <a:gd name="connsiteY299" fmla="*/ 532130 h 562610"/>
                  <a:gd name="connsiteX300" fmla="*/ 88900 w 309244"/>
                  <a:gd name="connsiteY300" fmla="*/ 535940 h 562610"/>
                  <a:gd name="connsiteX301" fmla="*/ 83185 w 309244"/>
                  <a:gd name="connsiteY301" fmla="*/ 540385 h 562610"/>
                  <a:gd name="connsiteX302" fmla="*/ 78740 w 309244"/>
                  <a:gd name="connsiteY302" fmla="*/ 537845 h 562610"/>
                  <a:gd name="connsiteX303" fmla="*/ 80010 w 309244"/>
                  <a:gd name="connsiteY303" fmla="*/ 534035 h 562610"/>
                  <a:gd name="connsiteX304" fmla="*/ 80010 w 309244"/>
                  <a:gd name="connsiteY304" fmla="*/ 534035 h 562610"/>
                  <a:gd name="connsiteX305" fmla="*/ 67310 w 309244"/>
                  <a:gd name="connsiteY305" fmla="*/ 523875 h 562610"/>
                  <a:gd name="connsiteX306" fmla="*/ 73660 w 309244"/>
                  <a:gd name="connsiteY306" fmla="*/ 529590 h 562610"/>
                  <a:gd name="connsiteX307" fmla="*/ 69850 w 309244"/>
                  <a:gd name="connsiteY307" fmla="*/ 532130 h 562610"/>
                  <a:gd name="connsiteX308" fmla="*/ 67310 w 309244"/>
                  <a:gd name="connsiteY308" fmla="*/ 528955 h 562610"/>
                  <a:gd name="connsiteX309" fmla="*/ 67310 w 309244"/>
                  <a:gd name="connsiteY309" fmla="*/ 523875 h 562610"/>
                  <a:gd name="connsiteX310" fmla="*/ 67310 w 309244"/>
                  <a:gd name="connsiteY310" fmla="*/ 523875 h 562610"/>
                  <a:gd name="connsiteX311" fmla="*/ 53340 w 309244"/>
                  <a:gd name="connsiteY311" fmla="*/ 526415 h 562610"/>
                  <a:gd name="connsiteX312" fmla="*/ 59055 w 309244"/>
                  <a:gd name="connsiteY312" fmla="*/ 527050 h 562610"/>
                  <a:gd name="connsiteX313" fmla="*/ 55245 w 309244"/>
                  <a:gd name="connsiteY313" fmla="*/ 528320 h 562610"/>
                  <a:gd name="connsiteX314" fmla="*/ 53340 w 309244"/>
                  <a:gd name="connsiteY314" fmla="*/ 526415 h 562610"/>
                  <a:gd name="connsiteX315" fmla="*/ 53340 w 309244"/>
                  <a:gd name="connsiteY315" fmla="*/ 526415 h 562610"/>
                  <a:gd name="connsiteX316" fmla="*/ 11430 w 309244"/>
                  <a:gd name="connsiteY316" fmla="*/ 535305 h 562610"/>
                  <a:gd name="connsiteX317" fmla="*/ 18415 w 309244"/>
                  <a:gd name="connsiteY317" fmla="*/ 537845 h 562610"/>
                  <a:gd name="connsiteX318" fmla="*/ 20320 w 309244"/>
                  <a:gd name="connsiteY318" fmla="*/ 535305 h 562610"/>
                  <a:gd name="connsiteX319" fmla="*/ 15875 w 309244"/>
                  <a:gd name="connsiteY319" fmla="*/ 532130 h 562610"/>
                  <a:gd name="connsiteX320" fmla="*/ 15875 w 309244"/>
                  <a:gd name="connsiteY320" fmla="*/ 527685 h 562610"/>
                  <a:gd name="connsiteX321" fmla="*/ 19050 w 309244"/>
                  <a:gd name="connsiteY321" fmla="*/ 527050 h 562610"/>
                  <a:gd name="connsiteX322" fmla="*/ 28575 w 309244"/>
                  <a:gd name="connsiteY322" fmla="*/ 533400 h 562610"/>
                  <a:gd name="connsiteX323" fmla="*/ 29210 w 309244"/>
                  <a:gd name="connsiteY323" fmla="*/ 537845 h 562610"/>
                  <a:gd name="connsiteX324" fmla="*/ 24765 w 309244"/>
                  <a:gd name="connsiteY324" fmla="*/ 537210 h 562610"/>
                  <a:gd name="connsiteX325" fmla="*/ 22860 w 309244"/>
                  <a:gd name="connsiteY325" fmla="*/ 539750 h 562610"/>
                  <a:gd name="connsiteX326" fmla="*/ 26035 w 309244"/>
                  <a:gd name="connsiteY326" fmla="*/ 544830 h 562610"/>
                  <a:gd name="connsiteX327" fmla="*/ 30480 w 309244"/>
                  <a:gd name="connsiteY327" fmla="*/ 544195 h 562610"/>
                  <a:gd name="connsiteX328" fmla="*/ 31750 w 309244"/>
                  <a:gd name="connsiteY328" fmla="*/ 549910 h 562610"/>
                  <a:gd name="connsiteX329" fmla="*/ 27305 w 309244"/>
                  <a:gd name="connsiteY329" fmla="*/ 552450 h 562610"/>
                  <a:gd name="connsiteX330" fmla="*/ 22225 w 309244"/>
                  <a:gd name="connsiteY330" fmla="*/ 547370 h 562610"/>
                  <a:gd name="connsiteX331" fmla="*/ 15875 w 309244"/>
                  <a:gd name="connsiteY331" fmla="*/ 545465 h 562610"/>
                  <a:gd name="connsiteX332" fmla="*/ 12700 w 309244"/>
                  <a:gd name="connsiteY332" fmla="*/ 541020 h 562610"/>
                  <a:gd name="connsiteX333" fmla="*/ 8890 w 309244"/>
                  <a:gd name="connsiteY333" fmla="*/ 538480 h 562610"/>
                  <a:gd name="connsiteX334" fmla="*/ 11430 w 309244"/>
                  <a:gd name="connsiteY334" fmla="*/ 535305 h 562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Lst>
                <a:rect l="l" t="t" r="r" b="b"/>
                <a:pathLst>
                  <a:path w="309244" h="562610">
                    <a:moveTo>
                      <a:pt x="243205" y="517525"/>
                    </a:moveTo>
                    <a:lnTo>
                      <a:pt x="241935" y="508635"/>
                    </a:lnTo>
                    <a:lnTo>
                      <a:pt x="256540" y="494665"/>
                    </a:lnTo>
                    <a:lnTo>
                      <a:pt x="264160" y="490855"/>
                    </a:lnTo>
                    <a:lnTo>
                      <a:pt x="272415" y="476250"/>
                    </a:lnTo>
                    <a:lnTo>
                      <a:pt x="281305" y="462915"/>
                    </a:lnTo>
                    <a:lnTo>
                      <a:pt x="287655" y="447675"/>
                    </a:lnTo>
                    <a:lnTo>
                      <a:pt x="300355" y="426085"/>
                    </a:lnTo>
                    <a:lnTo>
                      <a:pt x="309245" y="403860"/>
                    </a:lnTo>
                    <a:lnTo>
                      <a:pt x="307340" y="394335"/>
                    </a:lnTo>
                    <a:lnTo>
                      <a:pt x="294005" y="379095"/>
                    </a:lnTo>
                    <a:lnTo>
                      <a:pt x="285750" y="376555"/>
                    </a:lnTo>
                    <a:lnTo>
                      <a:pt x="271145" y="356235"/>
                    </a:lnTo>
                    <a:lnTo>
                      <a:pt x="273685" y="346710"/>
                    </a:lnTo>
                    <a:lnTo>
                      <a:pt x="279400" y="338455"/>
                    </a:lnTo>
                    <a:lnTo>
                      <a:pt x="278765" y="328930"/>
                    </a:lnTo>
                    <a:lnTo>
                      <a:pt x="269240" y="322580"/>
                    </a:lnTo>
                    <a:lnTo>
                      <a:pt x="266065" y="315595"/>
                    </a:lnTo>
                    <a:lnTo>
                      <a:pt x="265430" y="304165"/>
                    </a:lnTo>
                    <a:lnTo>
                      <a:pt x="267970" y="300990"/>
                    </a:lnTo>
                    <a:lnTo>
                      <a:pt x="265430" y="295275"/>
                    </a:lnTo>
                    <a:lnTo>
                      <a:pt x="257810" y="294005"/>
                    </a:lnTo>
                    <a:lnTo>
                      <a:pt x="254000" y="288925"/>
                    </a:lnTo>
                    <a:lnTo>
                      <a:pt x="254000" y="278765"/>
                    </a:lnTo>
                    <a:lnTo>
                      <a:pt x="258445" y="273050"/>
                    </a:lnTo>
                    <a:lnTo>
                      <a:pt x="252095" y="271780"/>
                    </a:lnTo>
                    <a:lnTo>
                      <a:pt x="252095" y="266700"/>
                    </a:lnTo>
                    <a:lnTo>
                      <a:pt x="253365" y="246380"/>
                    </a:lnTo>
                    <a:lnTo>
                      <a:pt x="259080" y="245110"/>
                    </a:lnTo>
                    <a:lnTo>
                      <a:pt x="245110" y="212725"/>
                    </a:lnTo>
                    <a:lnTo>
                      <a:pt x="232410" y="189230"/>
                    </a:lnTo>
                    <a:lnTo>
                      <a:pt x="229870" y="180340"/>
                    </a:lnTo>
                    <a:lnTo>
                      <a:pt x="222250" y="172085"/>
                    </a:lnTo>
                    <a:lnTo>
                      <a:pt x="227330" y="157480"/>
                    </a:lnTo>
                    <a:lnTo>
                      <a:pt x="233680" y="147320"/>
                    </a:lnTo>
                    <a:lnTo>
                      <a:pt x="236855" y="138430"/>
                    </a:lnTo>
                    <a:lnTo>
                      <a:pt x="233045" y="134620"/>
                    </a:lnTo>
                    <a:lnTo>
                      <a:pt x="219075" y="125730"/>
                    </a:lnTo>
                    <a:lnTo>
                      <a:pt x="216535" y="120015"/>
                    </a:lnTo>
                    <a:lnTo>
                      <a:pt x="212090" y="113030"/>
                    </a:lnTo>
                    <a:lnTo>
                      <a:pt x="203835" y="108585"/>
                    </a:lnTo>
                    <a:lnTo>
                      <a:pt x="199390" y="107950"/>
                    </a:lnTo>
                    <a:lnTo>
                      <a:pt x="194310" y="93980"/>
                    </a:lnTo>
                    <a:lnTo>
                      <a:pt x="189865" y="88900"/>
                    </a:lnTo>
                    <a:lnTo>
                      <a:pt x="192405" y="78105"/>
                    </a:lnTo>
                    <a:lnTo>
                      <a:pt x="193675" y="69850"/>
                    </a:lnTo>
                    <a:lnTo>
                      <a:pt x="188595" y="67945"/>
                    </a:lnTo>
                    <a:lnTo>
                      <a:pt x="193675" y="64135"/>
                    </a:lnTo>
                    <a:lnTo>
                      <a:pt x="201930" y="60960"/>
                    </a:lnTo>
                    <a:lnTo>
                      <a:pt x="200660" y="48260"/>
                    </a:lnTo>
                    <a:lnTo>
                      <a:pt x="206375" y="39370"/>
                    </a:lnTo>
                    <a:lnTo>
                      <a:pt x="207645" y="33020"/>
                    </a:lnTo>
                    <a:lnTo>
                      <a:pt x="201295" y="26670"/>
                    </a:lnTo>
                    <a:lnTo>
                      <a:pt x="199390" y="21590"/>
                    </a:lnTo>
                    <a:lnTo>
                      <a:pt x="189230" y="20320"/>
                    </a:lnTo>
                    <a:lnTo>
                      <a:pt x="182245" y="17780"/>
                    </a:lnTo>
                    <a:lnTo>
                      <a:pt x="177800" y="13335"/>
                    </a:lnTo>
                    <a:lnTo>
                      <a:pt x="170180" y="3810"/>
                    </a:lnTo>
                    <a:lnTo>
                      <a:pt x="164465" y="0"/>
                    </a:lnTo>
                    <a:lnTo>
                      <a:pt x="151130" y="0"/>
                    </a:lnTo>
                    <a:lnTo>
                      <a:pt x="146050" y="5715"/>
                    </a:lnTo>
                    <a:lnTo>
                      <a:pt x="146685" y="8255"/>
                    </a:lnTo>
                    <a:lnTo>
                      <a:pt x="142240" y="9525"/>
                    </a:lnTo>
                    <a:lnTo>
                      <a:pt x="133985" y="8255"/>
                    </a:lnTo>
                    <a:lnTo>
                      <a:pt x="127635" y="11430"/>
                    </a:lnTo>
                    <a:lnTo>
                      <a:pt x="128270" y="15240"/>
                    </a:lnTo>
                    <a:lnTo>
                      <a:pt x="123190" y="22225"/>
                    </a:lnTo>
                    <a:lnTo>
                      <a:pt x="119380" y="24765"/>
                    </a:lnTo>
                    <a:lnTo>
                      <a:pt x="122555" y="29210"/>
                    </a:lnTo>
                    <a:lnTo>
                      <a:pt x="120650" y="34290"/>
                    </a:lnTo>
                    <a:lnTo>
                      <a:pt x="119380" y="50165"/>
                    </a:lnTo>
                    <a:lnTo>
                      <a:pt x="122555" y="59690"/>
                    </a:lnTo>
                    <a:lnTo>
                      <a:pt x="125095" y="64770"/>
                    </a:lnTo>
                    <a:lnTo>
                      <a:pt x="122555" y="68580"/>
                    </a:lnTo>
                    <a:lnTo>
                      <a:pt x="117475" y="72390"/>
                    </a:lnTo>
                    <a:lnTo>
                      <a:pt x="112395" y="71755"/>
                    </a:lnTo>
                    <a:lnTo>
                      <a:pt x="107315" y="76200"/>
                    </a:lnTo>
                    <a:lnTo>
                      <a:pt x="103505" y="78740"/>
                    </a:lnTo>
                    <a:lnTo>
                      <a:pt x="99695" y="85725"/>
                    </a:lnTo>
                    <a:lnTo>
                      <a:pt x="92710" y="84455"/>
                    </a:lnTo>
                    <a:lnTo>
                      <a:pt x="82550" y="77470"/>
                    </a:lnTo>
                    <a:lnTo>
                      <a:pt x="76200" y="77470"/>
                    </a:lnTo>
                    <a:lnTo>
                      <a:pt x="71755" y="81915"/>
                    </a:lnTo>
                    <a:lnTo>
                      <a:pt x="64135" y="89535"/>
                    </a:lnTo>
                    <a:lnTo>
                      <a:pt x="49530" y="88900"/>
                    </a:lnTo>
                    <a:lnTo>
                      <a:pt x="40640" y="85090"/>
                    </a:lnTo>
                    <a:lnTo>
                      <a:pt x="35560" y="78105"/>
                    </a:lnTo>
                    <a:lnTo>
                      <a:pt x="33020" y="71755"/>
                    </a:lnTo>
                    <a:lnTo>
                      <a:pt x="19685" y="60960"/>
                    </a:lnTo>
                    <a:lnTo>
                      <a:pt x="15240" y="53975"/>
                    </a:lnTo>
                    <a:lnTo>
                      <a:pt x="9525" y="53340"/>
                    </a:lnTo>
                    <a:lnTo>
                      <a:pt x="5080" y="57150"/>
                    </a:lnTo>
                    <a:lnTo>
                      <a:pt x="3810" y="62230"/>
                    </a:lnTo>
                    <a:lnTo>
                      <a:pt x="5715" y="66675"/>
                    </a:lnTo>
                    <a:lnTo>
                      <a:pt x="3810" y="67945"/>
                    </a:lnTo>
                    <a:lnTo>
                      <a:pt x="1270" y="66675"/>
                    </a:lnTo>
                    <a:lnTo>
                      <a:pt x="0" y="68580"/>
                    </a:lnTo>
                    <a:lnTo>
                      <a:pt x="5080" y="74930"/>
                    </a:lnTo>
                    <a:lnTo>
                      <a:pt x="13335" y="78740"/>
                    </a:lnTo>
                    <a:lnTo>
                      <a:pt x="24130" y="91440"/>
                    </a:lnTo>
                    <a:lnTo>
                      <a:pt x="32385" y="97790"/>
                    </a:lnTo>
                    <a:lnTo>
                      <a:pt x="44450" y="98425"/>
                    </a:lnTo>
                    <a:lnTo>
                      <a:pt x="48895" y="101600"/>
                    </a:lnTo>
                    <a:lnTo>
                      <a:pt x="53340" y="102870"/>
                    </a:lnTo>
                    <a:lnTo>
                      <a:pt x="59690" y="109855"/>
                    </a:lnTo>
                    <a:lnTo>
                      <a:pt x="62230" y="115570"/>
                    </a:lnTo>
                    <a:lnTo>
                      <a:pt x="64770" y="116205"/>
                    </a:lnTo>
                    <a:lnTo>
                      <a:pt x="67310" y="115570"/>
                    </a:lnTo>
                    <a:lnTo>
                      <a:pt x="72390" y="123190"/>
                    </a:lnTo>
                    <a:lnTo>
                      <a:pt x="76835" y="123825"/>
                    </a:lnTo>
                    <a:lnTo>
                      <a:pt x="80010" y="128270"/>
                    </a:lnTo>
                    <a:lnTo>
                      <a:pt x="77470" y="133985"/>
                    </a:lnTo>
                    <a:lnTo>
                      <a:pt x="79375" y="142875"/>
                    </a:lnTo>
                    <a:lnTo>
                      <a:pt x="76835" y="149860"/>
                    </a:lnTo>
                    <a:lnTo>
                      <a:pt x="77470" y="156210"/>
                    </a:lnTo>
                    <a:lnTo>
                      <a:pt x="85725" y="156845"/>
                    </a:lnTo>
                    <a:lnTo>
                      <a:pt x="87630" y="163830"/>
                    </a:lnTo>
                    <a:lnTo>
                      <a:pt x="84455" y="168275"/>
                    </a:lnTo>
                    <a:lnTo>
                      <a:pt x="85725" y="176530"/>
                    </a:lnTo>
                    <a:lnTo>
                      <a:pt x="89535" y="181610"/>
                    </a:lnTo>
                    <a:lnTo>
                      <a:pt x="91440" y="193040"/>
                    </a:lnTo>
                    <a:lnTo>
                      <a:pt x="90170" y="198120"/>
                    </a:lnTo>
                    <a:lnTo>
                      <a:pt x="91440" y="202565"/>
                    </a:lnTo>
                    <a:lnTo>
                      <a:pt x="91440" y="214630"/>
                    </a:lnTo>
                    <a:lnTo>
                      <a:pt x="89535" y="219075"/>
                    </a:lnTo>
                    <a:lnTo>
                      <a:pt x="92710" y="227965"/>
                    </a:lnTo>
                    <a:lnTo>
                      <a:pt x="98425" y="229870"/>
                    </a:lnTo>
                    <a:lnTo>
                      <a:pt x="103505" y="241300"/>
                    </a:lnTo>
                    <a:lnTo>
                      <a:pt x="107315" y="245110"/>
                    </a:lnTo>
                    <a:lnTo>
                      <a:pt x="106680" y="252095"/>
                    </a:lnTo>
                    <a:lnTo>
                      <a:pt x="108585" y="254635"/>
                    </a:lnTo>
                    <a:lnTo>
                      <a:pt x="114300" y="254635"/>
                    </a:lnTo>
                    <a:lnTo>
                      <a:pt x="120015" y="260350"/>
                    </a:lnTo>
                    <a:lnTo>
                      <a:pt x="132080" y="260350"/>
                    </a:lnTo>
                    <a:lnTo>
                      <a:pt x="140335" y="267970"/>
                    </a:lnTo>
                    <a:lnTo>
                      <a:pt x="135890" y="269875"/>
                    </a:lnTo>
                    <a:lnTo>
                      <a:pt x="139065" y="274320"/>
                    </a:lnTo>
                    <a:lnTo>
                      <a:pt x="139700" y="283845"/>
                    </a:lnTo>
                    <a:lnTo>
                      <a:pt x="137795" y="285750"/>
                    </a:lnTo>
                    <a:lnTo>
                      <a:pt x="147320" y="294640"/>
                    </a:lnTo>
                    <a:lnTo>
                      <a:pt x="140335" y="293370"/>
                    </a:lnTo>
                    <a:lnTo>
                      <a:pt x="137795" y="294005"/>
                    </a:lnTo>
                    <a:lnTo>
                      <a:pt x="146050" y="300355"/>
                    </a:lnTo>
                    <a:lnTo>
                      <a:pt x="146050" y="304165"/>
                    </a:lnTo>
                    <a:lnTo>
                      <a:pt x="136525" y="299085"/>
                    </a:lnTo>
                    <a:lnTo>
                      <a:pt x="128905" y="299085"/>
                    </a:lnTo>
                    <a:lnTo>
                      <a:pt x="120650" y="304800"/>
                    </a:lnTo>
                    <a:lnTo>
                      <a:pt x="120650" y="309880"/>
                    </a:lnTo>
                    <a:lnTo>
                      <a:pt x="114935" y="315595"/>
                    </a:lnTo>
                    <a:lnTo>
                      <a:pt x="114935" y="320040"/>
                    </a:lnTo>
                    <a:lnTo>
                      <a:pt x="112395" y="321945"/>
                    </a:lnTo>
                    <a:lnTo>
                      <a:pt x="102870" y="332105"/>
                    </a:lnTo>
                    <a:lnTo>
                      <a:pt x="101600" y="342265"/>
                    </a:lnTo>
                    <a:lnTo>
                      <a:pt x="99060" y="342900"/>
                    </a:lnTo>
                    <a:lnTo>
                      <a:pt x="97155" y="339725"/>
                    </a:lnTo>
                    <a:lnTo>
                      <a:pt x="94615" y="340360"/>
                    </a:lnTo>
                    <a:lnTo>
                      <a:pt x="96520" y="346710"/>
                    </a:lnTo>
                    <a:lnTo>
                      <a:pt x="95250" y="351790"/>
                    </a:lnTo>
                    <a:lnTo>
                      <a:pt x="88900" y="352425"/>
                    </a:lnTo>
                    <a:lnTo>
                      <a:pt x="85090" y="357505"/>
                    </a:lnTo>
                    <a:lnTo>
                      <a:pt x="86995" y="365125"/>
                    </a:lnTo>
                    <a:lnTo>
                      <a:pt x="91440" y="368300"/>
                    </a:lnTo>
                    <a:lnTo>
                      <a:pt x="83820" y="365760"/>
                    </a:lnTo>
                    <a:lnTo>
                      <a:pt x="81915" y="363220"/>
                    </a:lnTo>
                    <a:lnTo>
                      <a:pt x="77470" y="365125"/>
                    </a:lnTo>
                    <a:lnTo>
                      <a:pt x="74930" y="371475"/>
                    </a:lnTo>
                    <a:lnTo>
                      <a:pt x="75565" y="374650"/>
                    </a:lnTo>
                    <a:lnTo>
                      <a:pt x="71120" y="372745"/>
                    </a:lnTo>
                    <a:lnTo>
                      <a:pt x="69215" y="375285"/>
                    </a:lnTo>
                    <a:lnTo>
                      <a:pt x="73660" y="379730"/>
                    </a:lnTo>
                    <a:lnTo>
                      <a:pt x="73660" y="382905"/>
                    </a:lnTo>
                    <a:lnTo>
                      <a:pt x="69850" y="386715"/>
                    </a:lnTo>
                    <a:lnTo>
                      <a:pt x="67945" y="390525"/>
                    </a:lnTo>
                    <a:lnTo>
                      <a:pt x="62230" y="394335"/>
                    </a:lnTo>
                    <a:lnTo>
                      <a:pt x="59055" y="392430"/>
                    </a:lnTo>
                    <a:lnTo>
                      <a:pt x="58420" y="389890"/>
                    </a:lnTo>
                    <a:lnTo>
                      <a:pt x="54610" y="388620"/>
                    </a:lnTo>
                    <a:lnTo>
                      <a:pt x="50165" y="389890"/>
                    </a:lnTo>
                    <a:lnTo>
                      <a:pt x="51435" y="395605"/>
                    </a:lnTo>
                    <a:lnTo>
                      <a:pt x="47625" y="398780"/>
                    </a:lnTo>
                    <a:lnTo>
                      <a:pt x="50165" y="404495"/>
                    </a:lnTo>
                    <a:lnTo>
                      <a:pt x="47625" y="410210"/>
                    </a:lnTo>
                    <a:lnTo>
                      <a:pt x="44450" y="410845"/>
                    </a:lnTo>
                    <a:lnTo>
                      <a:pt x="41275" y="415925"/>
                    </a:lnTo>
                    <a:lnTo>
                      <a:pt x="43815" y="422275"/>
                    </a:lnTo>
                    <a:lnTo>
                      <a:pt x="45720" y="423545"/>
                    </a:lnTo>
                    <a:lnTo>
                      <a:pt x="43815" y="429895"/>
                    </a:lnTo>
                    <a:lnTo>
                      <a:pt x="45085" y="433705"/>
                    </a:lnTo>
                    <a:lnTo>
                      <a:pt x="48895" y="431800"/>
                    </a:lnTo>
                    <a:lnTo>
                      <a:pt x="52070" y="435610"/>
                    </a:lnTo>
                    <a:lnTo>
                      <a:pt x="50800" y="442595"/>
                    </a:lnTo>
                    <a:lnTo>
                      <a:pt x="48895" y="445770"/>
                    </a:lnTo>
                    <a:lnTo>
                      <a:pt x="50800" y="451485"/>
                    </a:lnTo>
                    <a:lnTo>
                      <a:pt x="49530" y="454025"/>
                    </a:lnTo>
                    <a:lnTo>
                      <a:pt x="55880" y="464185"/>
                    </a:lnTo>
                    <a:lnTo>
                      <a:pt x="59055" y="466725"/>
                    </a:lnTo>
                    <a:lnTo>
                      <a:pt x="57150" y="470535"/>
                    </a:lnTo>
                    <a:lnTo>
                      <a:pt x="61595" y="478155"/>
                    </a:lnTo>
                    <a:lnTo>
                      <a:pt x="57150" y="480060"/>
                    </a:lnTo>
                    <a:lnTo>
                      <a:pt x="57785" y="489585"/>
                    </a:lnTo>
                    <a:lnTo>
                      <a:pt x="55880" y="493395"/>
                    </a:lnTo>
                    <a:lnTo>
                      <a:pt x="55880" y="506095"/>
                    </a:lnTo>
                    <a:lnTo>
                      <a:pt x="59690" y="510540"/>
                    </a:lnTo>
                    <a:lnTo>
                      <a:pt x="56515" y="517525"/>
                    </a:lnTo>
                    <a:lnTo>
                      <a:pt x="56515" y="521970"/>
                    </a:lnTo>
                    <a:lnTo>
                      <a:pt x="59055" y="525145"/>
                    </a:lnTo>
                    <a:lnTo>
                      <a:pt x="67310" y="521335"/>
                    </a:lnTo>
                    <a:lnTo>
                      <a:pt x="70485" y="523875"/>
                    </a:lnTo>
                    <a:lnTo>
                      <a:pt x="71755" y="520065"/>
                    </a:lnTo>
                    <a:lnTo>
                      <a:pt x="78740" y="527685"/>
                    </a:lnTo>
                    <a:lnTo>
                      <a:pt x="83185" y="527050"/>
                    </a:lnTo>
                    <a:lnTo>
                      <a:pt x="87630" y="530860"/>
                    </a:lnTo>
                    <a:lnTo>
                      <a:pt x="96520" y="530225"/>
                    </a:lnTo>
                    <a:lnTo>
                      <a:pt x="99060" y="531495"/>
                    </a:lnTo>
                    <a:lnTo>
                      <a:pt x="96520" y="535940"/>
                    </a:lnTo>
                    <a:lnTo>
                      <a:pt x="99695" y="535940"/>
                    </a:lnTo>
                    <a:lnTo>
                      <a:pt x="107315" y="530860"/>
                    </a:lnTo>
                    <a:lnTo>
                      <a:pt x="107315" y="535305"/>
                    </a:lnTo>
                    <a:lnTo>
                      <a:pt x="103505" y="540385"/>
                    </a:lnTo>
                    <a:lnTo>
                      <a:pt x="111125" y="551180"/>
                    </a:lnTo>
                    <a:lnTo>
                      <a:pt x="113030" y="554990"/>
                    </a:lnTo>
                    <a:lnTo>
                      <a:pt x="111125" y="561340"/>
                    </a:lnTo>
                    <a:lnTo>
                      <a:pt x="113030" y="562610"/>
                    </a:lnTo>
                    <a:lnTo>
                      <a:pt x="116205" y="553720"/>
                    </a:lnTo>
                    <a:lnTo>
                      <a:pt x="120015" y="551815"/>
                    </a:lnTo>
                    <a:lnTo>
                      <a:pt x="120650" y="555625"/>
                    </a:lnTo>
                    <a:lnTo>
                      <a:pt x="126365" y="553085"/>
                    </a:lnTo>
                    <a:lnTo>
                      <a:pt x="130810" y="553085"/>
                    </a:lnTo>
                    <a:lnTo>
                      <a:pt x="140970" y="545465"/>
                    </a:lnTo>
                    <a:lnTo>
                      <a:pt x="146685" y="545465"/>
                    </a:lnTo>
                    <a:lnTo>
                      <a:pt x="158750" y="537210"/>
                    </a:lnTo>
                    <a:lnTo>
                      <a:pt x="159385" y="534035"/>
                    </a:lnTo>
                    <a:lnTo>
                      <a:pt x="167640" y="536575"/>
                    </a:lnTo>
                    <a:lnTo>
                      <a:pt x="173355" y="535940"/>
                    </a:lnTo>
                    <a:lnTo>
                      <a:pt x="178435" y="528320"/>
                    </a:lnTo>
                    <a:lnTo>
                      <a:pt x="179705" y="530860"/>
                    </a:lnTo>
                    <a:lnTo>
                      <a:pt x="177165" y="535940"/>
                    </a:lnTo>
                    <a:lnTo>
                      <a:pt x="180340" y="537210"/>
                    </a:lnTo>
                    <a:lnTo>
                      <a:pt x="183515" y="529590"/>
                    </a:lnTo>
                    <a:lnTo>
                      <a:pt x="186055" y="530225"/>
                    </a:lnTo>
                    <a:lnTo>
                      <a:pt x="183515" y="523875"/>
                    </a:lnTo>
                    <a:lnTo>
                      <a:pt x="186055" y="521335"/>
                    </a:lnTo>
                    <a:lnTo>
                      <a:pt x="189230" y="527685"/>
                    </a:lnTo>
                    <a:lnTo>
                      <a:pt x="193040" y="528320"/>
                    </a:lnTo>
                    <a:lnTo>
                      <a:pt x="194310" y="523875"/>
                    </a:lnTo>
                    <a:lnTo>
                      <a:pt x="197485" y="530860"/>
                    </a:lnTo>
                    <a:lnTo>
                      <a:pt x="201295" y="529590"/>
                    </a:lnTo>
                    <a:lnTo>
                      <a:pt x="201930" y="525145"/>
                    </a:lnTo>
                    <a:lnTo>
                      <a:pt x="205740" y="525780"/>
                    </a:lnTo>
                    <a:lnTo>
                      <a:pt x="207010" y="528955"/>
                    </a:lnTo>
                    <a:lnTo>
                      <a:pt x="210820" y="525145"/>
                    </a:lnTo>
                    <a:lnTo>
                      <a:pt x="219075" y="523240"/>
                    </a:lnTo>
                    <a:lnTo>
                      <a:pt x="223520" y="527050"/>
                    </a:lnTo>
                    <a:lnTo>
                      <a:pt x="233045" y="525780"/>
                    </a:lnTo>
                    <a:lnTo>
                      <a:pt x="233680" y="522605"/>
                    </a:lnTo>
                    <a:lnTo>
                      <a:pt x="231140" y="520065"/>
                    </a:lnTo>
                    <a:lnTo>
                      <a:pt x="233680" y="518160"/>
                    </a:lnTo>
                    <a:lnTo>
                      <a:pt x="238125" y="519430"/>
                    </a:lnTo>
                    <a:lnTo>
                      <a:pt x="239395" y="523240"/>
                    </a:lnTo>
                    <a:lnTo>
                      <a:pt x="245745" y="525145"/>
                    </a:lnTo>
                    <a:cubicBezTo>
                      <a:pt x="240665" y="522605"/>
                      <a:pt x="241935" y="520065"/>
                      <a:pt x="243205" y="517525"/>
                    </a:cubicBezTo>
                    <a:lnTo>
                      <a:pt x="243205" y="517525"/>
                    </a:lnTo>
                    <a:close/>
                    <a:moveTo>
                      <a:pt x="127000" y="290830"/>
                    </a:moveTo>
                    <a:lnTo>
                      <a:pt x="124460" y="294005"/>
                    </a:lnTo>
                    <a:lnTo>
                      <a:pt x="118745" y="293370"/>
                    </a:lnTo>
                    <a:lnTo>
                      <a:pt x="114300" y="287020"/>
                    </a:lnTo>
                    <a:lnTo>
                      <a:pt x="120015" y="282575"/>
                    </a:lnTo>
                    <a:lnTo>
                      <a:pt x="129540" y="283845"/>
                    </a:lnTo>
                    <a:lnTo>
                      <a:pt x="128905" y="286385"/>
                    </a:lnTo>
                    <a:lnTo>
                      <a:pt x="123190" y="286385"/>
                    </a:lnTo>
                    <a:lnTo>
                      <a:pt x="127000" y="290830"/>
                    </a:lnTo>
                    <a:lnTo>
                      <a:pt x="127000" y="290830"/>
                    </a:lnTo>
                    <a:close/>
                    <a:moveTo>
                      <a:pt x="39370" y="379730"/>
                    </a:moveTo>
                    <a:lnTo>
                      <a:pt x="40005" y="375920"/>
                    </a:lnTo>
                    <a:lnTo>
                      <a:pt x="43815" y="379095"/>
                    </a:lnTo>
                    <a:lnTo>
                      <a:pt x="41275" y="381635"/>
                    </a:lnTo>
                    <a:lnTo>
                      <a:pt x="39370" y="379730"/>
                    </a:lnTo>
                    <a:lnTo>
                      <a:pt x="39370" y="379730"/>
                    </a:lnTo>
                    <a:close/>
                    <a:moveTo>
                      <a:pt x="36195" y="382905"/>
                    </a:moveTo>
                    <a:lnTo>
                      <a:pt x="40005" y="386080"/>
                    </a:lnTo>
                    <a:lnTo>
                      <a:pt x="43815" y="384175"/>
                    </a:lnTo>
                    <a:lnTo>
                      <a:pt x="43180" y="389255"/>
                    </a:lnTo>
                    <a:lnTo>
                      <a:pt x="37465" y="392430"/>
                    </a:lnTo>
                    <a:lnTo>
                      <a:pt x="34290" y="387985"/>
                    </a:lnTo>
                    <a:lnTo>
                      <a:pt x="36195" y="382905"/>
                    </a:lnTo>
                    <a:lnTo>
                      <a:pt x="36195" y="382905"/>
                    </a:lnTo>
                    <a:close/>
                    <a:moveTo>
                      <a:pt x="100965" y="547370"/>
                    </a:moveTo>
                    <a:lnTo>
                      <a:pt x="102235" y="551815"/>
                    </a:lnTo>
                    <a:lnTo>
                      <a:pt x="98425" y="554355"/>
                    </a:lnTo>
                    <a:lnTo>
                      <a:pt x="95885" y="551815"/>
                    </a:lnTo>
                    <a:lnTo>
                      <a:pt x="99060" y="549910"/>
                    </a:lnTo>
                    <a:lnTo>
                      <a:pt x="100965" y="547370"/>
                    </a:lnTo>
                    <a:lnTo>
                      <a:pt x="100965" y="547370"/>
                    </a:lnTo>
                    <a:close/>
                    <a:moveTo>
                      <a:pt x="92710" y="540385"/>
                    </a:moveTo>
                    <a:cubicBezTo>
                      <a:pt x="92710" y="540385"/>
                      <a:pt x="94615" y="544830"/>
                      <a:pt x="94615" y="544830"/>
                    </a:cubicBezTo>
                    <a:lnTo>
                      <a:pt x="92075" y="545465"/>
                    </a:lnTo>
                    <a:lnTo>
                      <a:pt x="92710" y="540385"/>
                    </a:lnTo>
                    <a:lnTo>
                      <a:pt x="92710" y="540385"/>
                    </a:lnTo>
                    <a:close/>
                    <a:moveTo>
                      <a:pt x="80010" y="534035"/>
                    </a:moveTo>
                    <a:lnTo>
                      <a:pt x="89535" y="532130"/>
                    </a:lnTo>
                    <a:lnTo>
                      <a:pt x="88900" y="535940"/>
                    </a:lnTo>
                    <a:lnTo>
                      <a:pt x="83185" y="540385"/>
                    </a:lnTo>
                    <a:lnTo>
                      <a:pt x="78740" y="537845"/>
                    </a:lnTo>
                    <a:lnTo>
                      <a:pt x="80010" y="534035"/>
                    </a:lnTo>
                    <a:lnTo>
                      <a:pt x="80010" y="534035"/>
                    </a:lnTo>
                    <a:close/>
                    <a:moveTo>
                      <a:pt x="67310" y="523875"/>
                    </a:moveTo>
                    <a:lnTo>
                      <a:pt x="73660" y="529590"/>
                    </a:lnTo>
                    <a:lnTo>
                      <a:pt x="69850" y="532130"/>
                    </a:lnTo>
                    <a:lnTo>
                      <a:pt x="67310" y="528955"/>
                    </a:lnTo>
                    <a:lnTo>
                      <a:pt x="67310" y="523875"/>
                    </a:lnTo>
                    <a:lnTo>
                      <a:pt x="67310" y="523875"/>
                    </a:lnTo>
                    <a:close/>
                    <a:moveTo>
                      <a:pt x="53340" y="526415"/>
                    </a:moveTo>
                    <a:lnTo>
                      <a:pt x="59055" y="527050"/>
                    </a:lnTo>
                    <a:lnTo>
                      <a:pt x="55245" y="528320"/>
                    </a:lnTo>
                    <a:cubicBezTo>
                      <a:pt x="55245" y="528320"/>
                      <a:pt x="52705" y="526415"/>
                      <a:pt x="53340" y="526415"/>
                    </a:cubicBezTo>
                    <a:lnTo>
                      <a:pt x="53340" y="526415"/>
                    </a:lnTo>
                    <a:close/>
                    <a:moveTo>
                      <a:pt x="11430" y="535305"/>
                    </a:moveTo>
                    <a:lnTo>
                      <a:pt x="18415" y="537845"/>
                    </a:lnTo>
                    <a:lnTo>
                      <a:pt x="20320" y="535305"/>
                    </a:lnTo>
                    <a:lnTo>
                      <a:pt x="15875" y="532130"/>
                    </a:lnTo>
                    <a:lnTo>
                      <a:pt x="15875" y="527685"/>
                    </a:lnTo>
                    <a:lnTo>
                      <a:pt x="19050" y="527050"/>
                    </a:lnTo>
                    <a:lnTo>
                      <a:pt x="28575" y="533400"/>
                    </a:lnTo>
                    <a:lnTo>
                      <a:pt x="29210" y="537845"/>
                    </a:lnTo>
                    <a:lnTo>
                      <a:pt x="24765" y="537210"/>
                    </a:lnTo>
                    <a:lnTo>
                      <a:pt x="22860" y="539750"/>
                    </a:lnTo>
                    <a:lnTo>
                      <a:pt x="26035" y="544830"/>
                    </a:lnTo>
                    <a:lnTo>
                      <a:pt x="30480" y="544195"/>
                    </a:lnTo>
                    <a:lnTo>
                      <a:pt x="31750" y="549910"/>
                    </a:lnTo>
                    <a:lnTo>
                      <a:pt x="27305" y="552450"/>
                    </a:lnTo>
                    <a:lnTo>
                      <a:pt x="22225" y="547370"/>
                    </a:lnTo>
                    <a:lnTo>
                      <a:pt x="15875" y="545465"/>
                    </a:lnTo>
                    <a:lnTo>
                      <a:pt x="12700" y="541020"/>
                    </a:lnTo>
                    <a:lnTo>
                      <a:pt x="8890" y="538480"/>
                    </a:lnTo>
                    <a:lnTo>
                      <a:pt x="11430" y="535305"/>
                    </a:lnTo>
                    <a:close/>
                  </a:path>
                </a:pathLst>
              </a:custGeom>
              <a:solidFill>
                <a:schemeClr val="bg2">
                  <a:lumMod val="90000"/>
                </a:schemeClr>
              </a:solidFill>
              <a:ln w="635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hape Sans" pitchFamily="2" charset="77"/>
                  <a:ea typeface="+mn-ea"/>
                  <a:cs typeface="+mn-cs"/>
                </a:endParaRPr>
              </a:p>
            </p:txBody>
          </p:sp>
        </p:grpSp>
        <p:grpSp>
          <p:nvGrpSpPr>
            <p:cNvPr id="4" name="Group 3" descr="Map of Northern with names">
              <a:extLst>
                <a:ext uri="{FF2B5EF4-FFF2-40B4-BE49-F238E27FC236}">
                  <a16:creationId xmlns:a16="http://schemas.microsoft.com/office/drawing/2014/main" id="{FBA8574C-8C75-E48E-3724-5B24AA7DB786}"/>
                </a:ext>
              </a:extLst>
            </p:cNvPr>
            <p:cNvGrpSpPr/>
            <p:nvPr/>
          </p:nvGrpSpPr>
          <p:grpSpPr>
            <a:xfrm>
              <a:off x="8992721" y="3149972"/>
              <a:ext cx="658537" cy="521073"/>
              <a:chOff x="8992721" y="3149972"/>
              <a:chExt cx="658537" cy="521073"/>
            </a:xfrm>
            <a:solidFill>
              <a:schemeClr val="bg2">
                <a:lumMod val="90000"/>
              </a:schemeClr>
            </a:solidFill>
          </p:grpSpPr>
          <p:grpSp>
            <p:nvGrpSpPr>
              <p:cNvPr id="5" name="Group 4">
                <a:extLst>
                  <a:ext uri="{FF2B5EF4-FFF2-40B4-BE49-F238E27FC236}">
                    <a16:creationId xmlns:a16="http://schemas.microsoft.com/office/drawing/2014/main" id="{4FA6F9C4-05F0-5BB1-C06E-73852D095595}"/>
                  </a:ext>
                </a:extLst>
              </p:cNvPr>
              <p:cNvGrpSpPr/>
              <p:nvPr/>
            </p:nvGrpSpPr>
            <p:grpSpPr>
              <a:xfrm>
                <a:off x="8992721" y="3149972"/>
                <a:ext cx="533110" cy="521073"/>
                <a:chOff x="6260390" y="11597379"/>
                <a:chExt cx="388591" cy="379817"/>
              </a:xfrm>
              <a:grpFill/>
            </p:grpSpPr>
            <p:sp>
              <p:nvSpPr>
                <p:cNvPr id="8" name="Freeform 6">
                  <a:extLst>
                    <a:ext uri="{FF2B5EF4-FFF2-40B4-BE49-F238E27FC236}">
                      <a16:creationId xmlns:a16="http://schemas.microsoft.com/office/drawing/2014/main" id="{83B00E8A-AA3F-9443-B5EE-063CF25E6602}"/>
                    </a:ext>
                  </a:extLst>
                </p:cNvPr>
                <p:cNvSpPr/>
                <p:nvPr/>
              </p:nvSpPr>
              <p:spPr>
                <a:xfrm>
                  <a:off x="6608731" y="11932403"/>
                  <a:ext cx="40250" cy="44793"/>
                </a:xfrm>
                <a:custGeom>
                  <a:avLst/>
                  <a:gdLst>
                    <a:gd name="connsiteX0" fmla="*/ 0 w 10403"/>
                    <a:gd name="connsiteY0" fmla="*/ 8865 h 11577"/>
                    <a:gd name="connsiteX1" fmla="*/ 1134 w 10403"/>
                    <a:gd name="connsiteY1" fmla="*/ 10201 h 11577"/>
                    <a:gd name="connsiteX2" fmla="*/ 5141 w 10403"/>
                    <a:gd name="connsiteY2" fmla="*/ 11578 h 11577"/>
                    <a:gd name="connsiteX3" fmla="*/ 7732 w 10403"/>
                    <a:gd name="connsiteY3" fmla="*/ 8056 h 11577"/>
                    <a:gd name="connsiteX4" fmla="*/ 10120 w 10403"/>
                    <a:gd name="connsiteY4" fmla="*/ 8784 h 11577"/>
                    <a:gd name="connsiteX5" fmla="*/ 10404 w 10403"/>
                    <a:gd name="connsiteY5" fmla="*/ 6963 h 11577"/>
                    <a:gd name="connsiteX6" fmla="*/ 8663 w 10403"/>
                    <a:gd name="connsiteY6" fmla="*/ 3967 h 11577"/>
                    <a:gd name="connsiteX7" fmla="*/ 9513 w 10403"/>
                    <a:gd name="connsiteY7" fmla="*/ 648 h 11577"/>
                    <a:gd name="connsiteX8" fmla="*/ 6598 w 10403"/>
                    <a:gd name="connsiteY8" fmla="*/ 81 h 11577"/>
                    <a:gd name="connsiteX9" fmla="*/ 5222 w 10403"/>
                    <a:gd name="connsiteY9" fmla="*/ 769 h 11577"/>
                    <a:gd name="connsiteX10" fmla="*/ 3927 w 10403"/>
                    <a:gd name="connsiteY10" fmla="*/ 0 h 11577"/>
                    <a:gd name="connsiteX11" fmla="*/ 891 w 10403"/>
                    <a:gd name="connsiteY11" fmla="*/ 769 h 11577"/>
                    <a:gd name="connsiteX12" fmla="*/ 1134 w 10403"/>
                    <a:gd name="connsiteY12" fmla="*/ 3238 h 11577"/>
                    <a:gd name="connsiteX13" fmla="*/ 4210 w 10403"/>
                    <a:gd name="connsiteY13" fmla="*/ 3522 h 11577"/>
                    <a:gd name="connsiteX14" fmla="*/ 3360 w 10403"/>
                    <a:gd name="connsiteY14" fmla="*/ 4534 h 11577"/>
                    <a:gd name="connsiteX15" fmla="*/ 891 w 10403"/>
                    <a:gd name="connsiteY15" fmla="*/ 5951 h 11577"/>
                    <a:gd name="connsiteX16" fmla="*/ 0 w 10403"/>
                    <a:gd name="connsiteY16" fmla="*/ 8865 h 11577"/>
                    <a:gd name="connsiteX17" fmla="*/ 0 w 10403"/>
                    <a:gd name="connsiteY17" fmla="*/ 8865 h 11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03" h="11577">
                      <a:moveTo>
                        <a:pt x="0" y="8865"/>
                      </a:moveTo>
                      <a:lnTo>
                        <a:pt x="1134" y="10201"/>
                      </a:lnTo>
                      <a:lnTo>
                        <a:pt x="5141" y="11578"/>
                      </a:lnTo>
                      <a:lnTo>
                        <a:pt x="7732" y="8056"/>
                      </a:lnTo>
                      <a:lnTo>
                        <a:pt x="10120" y="8784"/>
                      </a:lnTo>
                      <a:lnTo>
                        <a:pt x="10404" y="6963"/>
                      </a:lnTo>
                      <a:lnTo>
                        <a:pt x="8663" y="3967"/>
                      </a:lnTo>
                      <a:lnTo>
                        <a:pt x="9513" y="648"/>
                      </a:lnTo>
                      <a:lnTo>
                        <a:pt x="6598" y="81"/>
                      </a:lnTo>
                      <a:lnTo>
                        <a:pt x="5222" y="769"/>
                      </a:lnTo>
                      <a:lnTo>
                        <a:pt x="3927" y="0"/>
                      </a:lnTo>
                      <a:lnTo>
                        <a:pt x="891" y="769"/>
                      </a:lnTo>
                      <a:lnTo>
                        <a:pt x="1134" y="3238"/>
                      </a:lnTo>
                      <a:lnTo>
                        <a:pt x="4210" y="3522"/>
                      </a:lnTo>
                      <a:lnTo>
                        <a:pt x="3360" y="4534"/>
                      </a:lnTo>
                      <a:lnTo>
                        <a:pt x="891" y="5951"/>
                      </a:lnTo>
                      <a:lnTo>
                        <a:pt x="0" y="8865"/>
                      </a:lnTo>
                      <a:lnTo>
                        <a:pt x="0" y="8865"/>
                      </a:lnTo>
                      <a:close/>
                    </a:path>
                  </a:pathLst>
                </a:custGeom>
                <a:grpFill/>
                <a:ln w="4048" cap="flat">
                  <a:noFill/>
                  <a:prstDash val="solid"/>
                  <a:miter/>
                </a:ln>
              </p:spPr>
              <p:txBody>
                <a:bodyPr rtlCol="0" anchor="ctr"/>
                <a:lstStyle/>
                <a:p>
                  <a:endParaRPr lang="en-US"/>
                </a:p>
              </p:txBody>
            </p:sp>
            <p:sp>
              <p:nvSpPr>
                <p:cNvPr id="10" name="Freeform 71">
                  <a:extLst>
                    <a:ext uri="{FF2B5EF4-FFF2-40B4-BE49-F238E27FC236}">
                      <a16:creationId xmlns:a16="http://schemas.microsoft.com/office/drawing/2014/main" id="{B2E044F6-C080-8DF9-76F7-1593A45D12C6}"/>
                    </a:ext>
                  </a:extLst>
                </p:cNvPr>
                <p:cNvSpPr/>
                <p:nvPr/>
              </p:nvSpPr>
              <p:spPr>
                <a:xfrm>
                  <a:off x="6563153" y="11825112"/>
                  <a:ext cx="10493" cy="19419"/>
                </a:xfrm>
                <a:custGeom>
                  <a:avLst/>
                  <a:gdLst>
                    <a:gd name="connsiteX0" fmla="*/ 1417 w 2712"/>
                    <a:gd name="connsiteY0" fmla="*/ 0 h 5019"/>
                    <a:gd name="connsiteX1" fmla="*/ 0 w 2712"/>
                    <a:gd name="connsiteY1" fmla="*/ 4170 h 5019"/>
                    <a:gd name="connsiteX2" fmla="*/ 2712 w 2712"/>
                    <a:gd name="connsiteY2" fmla="*/ 5020 h 5019"/>
                    <a:gd name="connsiteX3" fmla="*/ 1417 w 2712"/>
                    <a:gd name="connsiteY3" fmla="*/ 0 h 5019"/>
                    <a:gd name="connsiteX4" fmla="*/ 1417 w 2712"/>
                    <a:gd name="connsiteY4" fmla="*/ 0 h 5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2" h="5019">
                      <a:moveTo>
                        <a:pt x="1417" y="0"/>
                      </a:moveTo>
                      <a:lnTo>
                        <a:pt x="0" y="4170"/>
                      </a:lnTo>
                      <a:lnTo>
                        <a:pt x="2712" y="5020"/>
                      </a:lnTo>
                      <a:lnTo>
                        <a:pt x="1417" y="0"/>
                      </a:lnTo>
                      <a:lnTo>
                        <a:pt x="1417" y="0"/>
                      </a:lnTo>
                      <a:close/>
                    </a:path>
                  </a:pathLst>
                </a:custGeom>
                <a:grpFill/>
                <a:ln w="1012" cap="flat">
                  <a:solidFill>
                    <a:srgbClr val="F5F5F5"/>
                  </a:solidFill>
                  <a:prstDash val="solid"/>
                  <a:miter/>
                </a:ln>
              </p:spPr>
              <p:txBody>
                <a:bodyPr rtlCol="0" anchor="ctr"/>
                <a:lstStyle/>
                <a:p>
                  <a:endParaRPr lang="en-US"/>
                </a:p>
              </p:txBody>
            </p:sp>
            <p:sp>
              <p:nvSpPr>
                <p:cNvPr id="11" name="Freeform 72">
                  <a:extLst>
                    <a:ext uri="{FF2B5EF4-FFF2-40B4-BE49-F238E27FC236}">
                      <a16:creationId xmlns:a16="http://schemas.microsoft.com/office/drawing/2014/main" id="{4CAA5DD0-464C-30FE-DD77-CF917EFBAA45}"/>
                    </a:ext>
                  </a:extLst>
                </p:cNvPr>
                <p:cNvSpPr/>
                <p:nvPr/>
              </p:nvSpPr>
              <p:spPr>
                <a:xfrm>
                  <a:off x="6473405" y="11788618"/>
                  <a:ext cx="90843" cy="112928"/>
                </a:xfrm>
                <a:custGeom>
                  <a:avLst/>
                  <a:gdLst>
                    <a:gd name="connsiteX0" fmla="*/ 14816 w 23479"/>
                    <a:gd name="connsiteY0" fmla="*/ 29025 h 29187"/>
                    <a:gd name="connsiteX1" fmla="*/ 11780 w 23479"/>
                    <a:gd name="connsiteY1" fmla="*/ 29187 h 29187"/>
                    <a:gd name="connsiteX2" fmla="*/ 10282 w 23479"/>
                    <a:gd name="connsiteY2" fmla="*/ 27082 h 29187"/>
                    <a:gd name="connsiteX3" fmla="*/ 11982 w 23479"/>
                    <a:gd name="connsiteY3" fmla="*/ 25018 h 29187"/>
                    <a:gd name="connsiteX4" fmla="*/ 11294 w 23479"/>
                    <a:gd name="connsiteY4" fmla="*/ 23236 h 29187"/>
                    <a:gd name="connsiteX5" fmla="*/ 6679 w 23479"/>
                    <a:gd name="connsiteY5" fmla="*/ 21981 h 29187"/>
                    <a:gd name="connsiteX6" fmla="*/ 4169 w 23479"/>
                    <a:gd name="connsiteY6" fmla="*/ 21981 h 29187"/>
                    <a:gd name="connsiteX7" fmla="*/ 1903 w 23479"/>
                    <a:gd name="connsiteY7" fmla="*/ 19188 h 29187"/>
                    <a:gd name="connsiteX8" fmla="*/ 2105 w 23479"/>
                    <a:gd name="connsiteY8" fmla="*/ 15100 h 29187"/>
                    <a:gd name="connsiteX9" fmla="*/ 526 w 23479"/>
                    <a:gd name="connsiteY9" fmla="*/ 12630 h 29187"/>
                    <a:gd name="connsiteX10" fmla="*/ 0 w 23479"/>
                    <a:gd name="connsiteY10" fmla="*/ 9797 h 29187"/>
                    <a:gd name="connsiteX11" fmla="*/ 2388 w 23479"/>
                    <a:gd name="connsiteY11" fmla="*/ 9068 h 29187"/>
                    <a:gd name="connsiteX12" fmla="*/ 3967 w 23479"/>
                    <a:gd name="connsiteY12" fmla="*/ 6032 h 29187"/>
                    <a:gd name="connsiteX13" fmla="*/ 5829 w 23479"/>
                    <a:gd name="connsiteY13" fmla="*/ 4736 h 29187"/>
                    <a:gd name="connsiteX14" fmla="*/ 7691 w 23479"/>
                    <a:gd name="connsiteY14" fmla="*/ 7125 h 29187"/>
                    <a:gd name="connsiteX15" fmla="*/ 7853 w 23479"/>
                    <a:gd name="connsiteY15" fmla="*/ 8987 h 29187"/>
                    <a:gd name="connsiteX16" fmla="*/ 11415 w 23479"/>
                    <a:gd name="connsiteY16" fmla="*/ 11416 h 29187"/>
                    <a:gd name="connsiteX17" fmla="*/ 12306 w 23479"/>
                    <a:gd name="connsiteY17" fmla="*/ 10404 h 29187"/>
                    <a:gd name="connsiteX18" fmla="*/ 14371 w 23479"/>
                    <a:gd name="connsiteY18" fmla="*/ 10930 h 29187"/>
                    <a:gd name="connsiteX19" fmla="*/ 14654 w 23479"/>
                    <a:gd name="connsiteY19" fmla="*/ 8825 h 29187"/>
                    <a:gd name="connsiteX20" fmla="*/ 11578 w 23479"/>
                    <a:gd name="connsiteY20" fmla="*/ 6760 h 29187"/>
                    <a:gd name="connsiteX21" fmla="*/ 10201 w 23479"/>
                    <a:gd name="connsiteY21" fmla="*/ 5020 h 29187"/>
                    <a:gd name="connsiteX22" fmla="*/ 12063 w 23479"/>
                    <a:gd name="connsiteY22" fmla="*/ 1498 h 29187"/>
                    <a:gd name="connsiteX23" fmla="*/ 17326 w 23479"/>
                    <a:gd name="connsiteY23" fmla="*/ 202 h 29187"/>
                    <a:gd name="connsiteX24" fmla="*/ 21900 w 23479"/>
                    <a:gd name="connsiteY24" fmla="*/ 0 h 29187"/>
                    <a:gd name="connsiteX25" fmla="*/ 23034 w 23479"/>
                    <a:gd name="connsiteY25" fmla="*/ 3279 h 29187"/>
                    <a:gd name="connsiteX26" fmla="*/ 23479 w 23479"/>
                    <a:gd name="connsiteY26" fmla="*/ 7570 h 29187"/>
                    <a:gd name="connsiteX27" fmla="*/ 22184 w 23479"/>
                    <a:gd name="connsiteY27" fmla="*/ 12306 h 29187"/>
                    <a:gd name="connsiteX28" fmla="*/ 18014 w 23479"/>
                    <a:gd name="connsiteY28" fmla="*/ 14330 h 29187"/>
                    <a:gd name="connsiteX29" fmla="*/ 18014 w 23479"/>
                    <a:gd name="connsiteY29" fmla="*/ 15747 h 29187"/>
                    <a:gd name="connsiteX30" fmla="*/ 21617 w 23479"/>
                    <a:gd name="connsiteY30" fmla="*/ 18176 h 29187"/>
                    <a:gd name="connsiteX31" fmla="*/ 22345 w 23479"/>
                    <a:gd name="connsiteY31" fmla="*/ 20605 h 29187"/>
                    <a:gd name="connsiteX32" fmla="*/ 20321 w 23479"/>
                    <a:gd name="connsiteY32" fmla="*/ 22508 h 29187"/>
                    <a:gd name="connsiteX33" fmla="*/ 16152 w 23479"/>
                    <a:gd name="connsiteY33" fmla="*/ 24208 h 29187"/>
                    <a:gd name="connsiteX34" fmla="*/ 16314 w 23479"/>
                    <a:gd name="connsiteY34" fmla="*/ 26920 h 29187"/>
                    <a:gd name="connsiteX35" fmla="*/ 14816 w 23479"/>
                    <a:gd name="connsiteY35" fmla="*/ 29025 h 29187"/>
                    <a:gd name="connsiteX36" fmla="*/ 14816 w 23479"/>
                    <a:gd name="connsiteY36" fmla="*/ 29025 h 29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3479" h="29187">
                      <a:moveTo>
                        <a:pt x="14816" y="29025"/>
                      </a:moveTo>
                      <a:lnTo>
                        <a:pt x="11780" y="29187"/>
                      </a:lnTo>
                      <a:lnTo>
                        <a:pt x="10282" y="27082"/>
                      </a:lnTo>
                      <a:lnTo>
                        <a:pt x="11982" y="25018"/>
                      </a:lnTo>
                      <a:lnTo>
                        <a:pt x="11294" y="23236"/>
                      </a:lnTo>
                      <a:lnTo>
                        <a:pt x="6679" y="21981"/>
                      </a:lnTo>
                      <a:lnTo>
                        <a:pt x="4169" y="21981"/>
                      </a:lnTo>
                      <a:lnTo>
                        <a:pt x="1903" y="19188"/>
                      </a:lnTo>
                      <a:lnTo>
                        <a:pt x="2105" y="15100"/>
                      </a:lnTo>
                      <a:lnTo>
                        <a:pt x="526" y="12630"/>
                      </a:lnTo>
                      <a:lnTo>
                        <a:pt x="0" y="9797"/>
                      </a:lnTo>
                      <a:lnTo>
                        <a:pt x="2388" y="9068"/>
                      </a:lnTo>
                      <a:lnTo>
                        <a:pt x="3967" y="6032"/>
                      </a:lnTo>
                      <a:lnTo>
                        <a:pt x="5829" y="4736"/>
                      </a:lnTo>
                      <a:lnTo>
                        <a:pt x="7691" y="7125"/>
                      </a:lnTo>
                      <a:lnTo>
                        <a:pt x="7853" y="8987"/>
                      </a:lnTo>
                      <a:lnTo>
                        <a:pt x="11415" y="11416"/>
                      </a:lnTo>
                      <a:lnTo>
                        <a:pt x="12306" y="10404"/>
                      </a:lnTo>
                      <a:lnTo>
                        <a:pt x="14371" y="10930"/>
                      </a:lnTo>
                      <a:lnTo>
                        <a:pt x="14654" y="8825"/>
                      </a:lnTo>
                      <a:lnTo>
                        <a:pt x="11578" y="6760"/>
                      </a:lnTo>
                      <a:lnTo>
                        <a:pt x="10201" y="5020"/>
                      </a:lnTo>
                      <a:lnTo>
                        <a:pt x="12063" y="1498"/>
                      </a:lnTo>
                      <a:lnTo>
                        <a:pt x="17326" y="202"/>
                      </a:lnTo>
                      <a:lnTo>
                        <a:pt x="21900" y="0"/>
                      </a:lnTo>
                      <a:lnTo>
                        <a:pt x="23034" y="3279"/>
                      </a:lnTo>
                      <a:lnTo>
                        <a:pt x="23479" y="7570"/>
                      </a:lnTo>
                      <a:lnTo>
                        <a:pt x="22184" y="12306"/>
                      </a:lnTo>
                      <a:lnTo>
                        <a:pt x="18014" y="14330"/>
                      </a:lnTo>
                      <a:lnTo>
                        <a:pt x="18014" y="15747"/>
                      </a:lnTo>
                      <a:lnTo>
                        <a:pt x="21617" y="18176"/>
                      </a:lnTo>
                      <a:lnTo>
                        <a:pt x="22345" y="20605"/>
                      </a:lnTo>
                      <a:lnTo>
                        <a:pt x="20321" y="22508"/>
                      </a:lnTo>
                      <a:lnTo>
                        <a:pt x="16152" y="24208"/>
                      </a:lnTo>
                      <a:lnTo>
                        <a:pt x="16314" y="26920"/>
                      </a:lnTo>
                      <a:lnTo>
                        <a:pt x="14816" y="29025"/>
                      </a:lnTo>
                      <a:lnTo>
                        <a:pt x="14816" y="29025"/>
                      </a:lnTo>
                      <a:close/>
                    </a:path>
                  </a:pathLst>
                </a:custGeom>
                <a:grpFill/>
                <a:ln w="1012" cap="flat">
                  <a:solidFill>
                    <a:srgbClr val="F5F5F5"/>
                  </a:solidFill>
                  <a:prstDash val="solid"/>
                  <a:miter/>
                </a:ln>
              </p:spPr>
              <p:txBody>
                <a:bodyPr rtlCol="0" anchor="ctr"/>
                <a:lstStyle/>
                <a:p>
                  <a:endParaRPr lang="en-US"/>
                </a:p>
              </p:txBody>
            </p:sp>
            <p:sp>
              <p:nvSpPr>
                <p:cNvPr id="13" name="Freeform 73">
                  <a:extLst>
                    <a:ext uri="{FF2B5EF4-FFF2-40B4-BE49-F238E27FC236}">
                      <a16:creationId xmlns:a16="http://schemas.microsoft.com/office/drawing/2014/main" id="{661995A6-75F6-0768-7DD2-0CBDED2F2523}"/>
                    </a:ext>
                  </a:extLst>
                </p:cNvPr>
                <p:cNvSpPr/>
                <p:nvPr/>
              </p:nvSpPr>
              <p:spPr>
                <a:xfrm>
                  <a:off x="6539501" y="11890895"/>
                  <a:ext cx="19733" cy="20359"/>
                </a:xfrm>
                <a:custGeom>
                  <a:avLst/>
                  <a:gdLst>
                    <a:gd name="connsiteX0" fmla="*/ 0 w 5100"/>
                    <a:gd name="connsiteY0" fmla="*/ 3765 h 5262"/>
                    <a:gd name="connsiteX1" fmla="*/ 648 w 5100"/>
                    <a:gd name="connsiteY1" fmla="*/ 5263 h 5262"/>
                    <a:gd name="connsiteX2" fmla="*/ 2469 w 5100"/>
                    <a:gd name="connsiteY2" fmla="*/ 2672 h 5262"/>
                    <a:gd name="connsiteX3" fmla="*/ 5101 w 5100"/>
                    <a:gd name="connsiteY3" fmla="*/ 2186 h 5262"/>
                    <a:gd name="connsiteX4" fmla="*/ 4534 w 5100"/>
                    <a:gd name="connsiteY4" fmla="*/ 0 h 5262"/>
                    <a:gd name="connsiteX5" fmla="*/ 1660 w 5100"/>
                    <a:gd name="connsiteY5" fmla="*/ 1255 h 5262"/>
                    <a:gd name="connsiteX6" fmla="*/ 0 w 5100"/>
                    <a:gd name="connsiteY6" fmla="*/ 3765 h 5262"/>
                    <a:gd name="connsiteX7" fmla="*/ 0 w 5100"/>
                    <a:gd name="connsiteY7" fmla="*/ 3765 h 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00" h="5262">
                      <a:moveTo>
                        <a:pt x="0" y="3765"/>
                      </a:moveTo>
                      <a:lnTo>
                        <a:pt x="648" y="5263"/>
                      </a:lnTo>
                      <a:lnTo>
                        <a:pt x="2469" y="2672"/>
                      </a:lnTo>
                      <a:lnTo>
                        <a:pt x="5101" y="2186"/>
                      </a:lnTo>
                      <a:lnTo>
                        <a:pt x="4534" y="0"/>
                      </a:lnTo>
                      <a:lnTo>
                        <a:pt x="1660" y="1255"/>
                      </a:lnTo>
                      <a:lnTo>
                        <a:pt x="0" y="3765"/>
                      </a:lnTo>
                      <a:lnTo>
                        <a:pt x="0" y="3765"/>
                      </a:lnTo>
                      <a:close/>
                    </a:path>
                  </a:pathLst>
                </a:custGeom>
                <a:grpFill/>
                <a:ln w="1012" cap="flat">
                  <a:solidFill>
                    <a:srgbClr val="F5F5F5"/>
                  </a:solidFill>
                  <a:prstDash val="solid"/>
                  <a:miter/>
                </a:ln>
              </p:spPr>
              <p:txBody>
                <a:bodyPr rtlCol="0" anchor="ctr"/>
                <a:lstStyle/>
                <a:p>
                  <a:endParaRPr lang="en-US"/>
                </a:p>
              </p:txBody>
            </p:sp>
            <p:sp>
              <p:nvSpPr>
                <p:cNvPr id="14" name="Freeform 74">
                  <a:extLst>
                    <a:ext uri="{FF2B5EF4-FFF2-40B4-BE49-F238E27FC236}">
                      <a16:creationId xmlns:a16="http://schemas.microsoft.com/office/drawing/2014/main" id="{07416854-3028-70C3-2093-46B4C3BEE867}"/>
                    </a:ext>
                  </a:extLst>
                </p:cNvPr>
                <p:cNvSpPr/>
                <p:nvPr/>
              </p:nvSpPr>
              <p:spPr>
                <a:xfrm>
                  <a:off x="6465102" y="11903268"/>
                  <a:ext cx="71420" cy="39937"/>
                </a:xfrm>
                <a:custGeom>
                  <a:avLst/>
                  <a:gdLst>
                    <a:gd name="connsiteX0" fmla="*/ 4372 w 18459"/>
                    <a:gd name="connsiteY0" fmla="*/ 0 h 10322"/>
                    <a:gd name="connsiteX1" fmla="*/ 8056 w 18459"/>
                    <a:gd name="connsiteY1" fmla="*/ 5141 h 10322"/>
                    <a:gd name="connsiteX2" fmla="*/ 10566 w 18459"/>
                    <a:gd name="connsiteY2" fmla="*/ 4372 h 10322"/>
                    <a:gd name="connsiteX3" fmla="*/ 12549 w 18459"/>
                    <a:gd name="connsiteY3" fmla="*/ 4372 h 10322"/>
                    <a:gd name="connsiteX4" fmla="*/ 13845 w 18459"/>
                    <a:gd name="connsiteY4" fmla="*/ 1336 h 10322"/>
                    <a:gd name="connsiteX5" fmla="*/ 17083 w 18459"/>
                    <a:gd name="connsiteY5" fmla="*/ 1498 h 10322"/>
                    <a:gd name="connsiteX6" fmla="*/ 17812 w 18459"/>
                    <a:gd name="connsiteY6" fmla="*/ 931 h 10322"/>
                    <a:gd name="connsiteX7" fmla="*/ 18459 w 18459"/>
                    <a:gd name="connsiteY7" fmla="*/ 3724 h 10322"/>
                    <a:gd name="connsiteX8" fmla="*/ 16638 w 18459"/>
                    <a:gd name="connsiteY8" fmla="*/ 7165 h 10322"/>
                    <a:gd name="connsiteX9" fmla="*/ 16719 w 18459"/>
                    <a:gd name="connsiteY9" fmla="*/ 10323 h 10322"/>
                    <a:gd name="connsiteX10" fmla="*/ 15788 w 18459"/>
                    <a:gd name="connsiteY10" fmla="*/ 9837 h 10322"/>
                    <a:gd name="connsiteX11" fmla="*/ 14776 w 18459"/>
                    <a:gd name="connsiteY11" fmla="*/ 6801 h 10322"/>
                    <a:gd name="connsiteX12" fmla="*/ 12832 w 18459"/>
                    <a:gd name="connsiteY12" fmla="*/ 9270 h 10322"/>
                    <a:gd name="connsiteX13" fmla="*/ 7246 w 18459"/>
                    <a:gd name="connsiteY13" fmla="*/ 9756 h 10322"/>
                    <a:gd name="connsiteX14" fmla="*/ 1579 w 18459"/>
                    <a:gd name="connsiteY14" fmla="*/ 7813 h 10322"/>
                    <a:gd name="connsiteX15" fmla="*/ 0 w 18459"/>
                    <a:gd name="connsiteY15" fmla="*/ 5586 h 10322"/>
                    <a:gd name="connsiteX16" fmla="*/ 2226 w 18459"/>
                    <a:gd name="connsiteY16" fmla="*/ 4736 h 10322"/>
                    <a:gd name="connsiteX17" fmla="*/ 850 w 18459"/>
                    <a:gd name="connsiteY17" fmla="*/ 2996 h 10322"/>
                    <a:gd name="connsiteX18" fmla="*/ 2429 w 18459"/>
                    <a:gd name="connsiteY18" fmla="*/ 486 h 10322"/>
                    <a:gd name="connsiteX19" fmla="*/ 4372 w 18459"/>
                    <a:gd name="connsiteY19" fmla="*/ 0 h 10322"/>
                    <a:gd name="connsiteX20" fmla="*/ 4372 w 18459"/>
                    <a:gd name="connsiteY20" fmla="*/ 0 h 10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459" h="10322">
                      <a:moveTo>
                        <a:pt x="4372" y="0"/>
                      </a:moveTo>
                      <a:lnTo>
                        <a:pt x="8056" y="5141"/>
                      </a:lnTo>
                      <a:lnTo>
                        <a:pt x="10566" y="4372"/>
                      </a:lnTo>
                      <a:lnTo>
                        <a:pt x="12549" y="4372"/>
                      </a:lnTo>
                      <a:lnTo>
                        <a:pt x="13845" y="1336"/>
                      </a:lnTo>
                      <a:lnTo>
                        <a:pt x="17083" y="1498"/>
                      </a:lnTo>
                      <a:lnTo>
                        <a:pt x="17812" y="931"/>
                      </a:lnTo>
                      <a:lnTo>
                        <a:pt x="18459" y="3724"/>
                      </a:lnTo>
                      <a:lnTo>
                        <a:pt x="16638" y="7165"/>
                      </a:lnTo>
                      <a:lnTo>
                        <a:pt x="16719" y="10323"/>
                      </a:lnTo>
                      <a:lnTo>
                        <a:pt x="15788" y="9837"/>
                      </a:lnTo>
                      <a:lnTo>
                        <a:pt x="14776" y="6801"/>
                      </a:lnTo>
                      <a:lnTo>
                        <a:pt x="12832" y="9270"/>
                      </a:lnTo>
                      <a:lnTo>
                        <a:pt x="7246" y="9756"/>
                      </a:lnTo>
                      <a:lnTo>
                        <a:pt x="1579" y="7813"/>
                      </a:lnTo>
                      <a:lnTo>
                        <a:pt x="0" y="5586"/>
                      </a:lnTo>
                      <a:lnTo>
                        <a:pt x="2226" y="4736"/>
                      </a:lnTo>
                      <a:lnTo>
                        <a:pt x="850" y="2996"/>
                      </a:lnTo>
                      <a:lnTo>
                        <a:pt x="2429" y="486"/>
                      </a:lnTo>
                      <a:lnTo>
                        <a:pt x="4372" y="0"/>
                      </a:lnTo>
                      <a:lnTo>
                        <a:pt x="4372" y="0"/>
                      </a:lnTo>
                      <a:close/>
                    </a:path>
                  </a:pathLst>
                </a:custGeom>
                <a:grpFill/>
                <a:ln w="1012" cap="flat">
                  <a:solidFill>
                    <a:srgbClr val="F5F5F5"/>
                  </a:solidFill>
                  <a:prstDash val="solid"/>
                  <a:miter/>
                </a:ln>
              </p:spPr>
              <p:txBody>
                <a:bodyPr rtlCol="0" anchor="ctr"/>
                <a:lstStyle/>
                <a:p>
                  <a:endParaRPr lang="en-US"/>
                </a:p>
              </p:txBody>
            </p:sp>
            <p:sp>
              <p:nvSpPr>
                <p:cNvPr id="16" name="Freeform 75">
                  <a:extLst>
                    <a:ext uri="{FF2B5EF4-FFF2-40B4-BE49-F238E27FC236}">
                      <a16:creationId xmlns:a16="http://schemas.microsoft.com/office/drawing/2014/main" id="{4D9DB186-AABF-A957-B9D4-7952298A9C3A}"/>
                    </a:ext>
                  </a:extLst>
                </p:cNvPr>
                <p:cNvSpPr/>
                <p:nvPr/>
              </p:nvSpPr>
              <p:spPr>
                <a:xfrm>
                  <a:off x="6427354" y="11793633"/>
                  <a:ext cx="13310" cy="32891"/>
                </a:xfrm>
                <a:custGeom>
                  <a:avLst/>
                  <a:gdLst>
                    <a:gd name="connsiteX0" fmla="*/ 0 w 3440"/>
                    <a:gd name="connsiteY0" fmla="*/ 8501 h 8501"/>
                    <a:gd name="connsiteX1" fmla="*/ 1943 w 3440"/>
                    <a:gd name="connsiteY1" fmla="*/ 5384 h 8501"/>
                    <a:gd name="connsiteX2" fmla="*/ 1984 w 3440"/>
                    <a:gd name="connsiteY2" fmla="*/ 0 h 8501"/>
                    <a:gd name="connsiteX3" fmla="*/ 3441 w 3440"/>
                    <a:gd name="connsiteY3" fmla="*/ 5101 h 8501"/>
                    <a:gd name="connsiteX4" fmla="*/ 3076 w 3440"/>
                    <a:gd name="connsiteY4" fmla="*/ 7853 h 8501"/>
                    <a:gd name="connsiteX5" fmla="*/ 0 w 3440"/>
                    <a:gd name="connsiteY5" fmla="*/ 8501 h 8501"/>
                    <a:gd name="connsiteX6" fmla="*/ 0 w 3440"/>
                    <a:gd name="connsiteY6" fmla="*/ 8501 h 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40" h="8501">
                      <a:moveTo>
                        <a:pt x="0" y="8501"/>
                      </a:moveTo>
                      <a:lnTo>
                        <a:pt x="1943" y="5384"/>
                      </a:lnTo>
                      <a:lnTo>
                        <a:pt x="1984" y="0"/>
                      </a:lnTo>
                      <a:lnTo>
                        <a:pt x="3441" y="5101"/>
                      </a:lnTo>
                      <a:lnTo>
                        <a:pt x="3076" y="7853"/>
                      </a:lnTo>
                      <a:lnTo>
                        <a:pt x="0" y="8501"/>
                      </a:lnTo>
                      <a:lnTo>
                        <a:pt x="0" y="8501"/>
                      </a:lnTo>
                      <a:close/>
                    </a:path>
                  </a:pathLst>
                </a:custGeom>
                <a:grpFill/>
                <a:ln w="1012" cap="flat">
                  <a:solidFill>
                    <a:srgbClr val="F5F5F5"/>
                  </a:solidFill>
                  <a:prstDash val="solid"/>
                  <a:miter/>
                </a:ln>
              </p:spPr>
              <p:txBody>
                <a:bodyPr rtlCol="0" anchor="ctr"/>
                <a:lstStyle/>
                <a:p>
                  <a:endParaRPr lang="en-US"/>
                </a:p>
              </p:txBody>
            </p:sp>
            <p:sp>
              <p:nvSpPr>
                <p:cNvPr id="17" name="Freeform 76">
                  <a:extLst>
                    <a:ext uri="{FF2B5EF4-FFF2-40B4-BE49-F238E27FC236}">
                      <a16:creationId xmlns:a16="http://schemas.microsoft.com/office/drawing/2014/main" id="{A2F76FF1-E8FC-578F-5B44-047676EEBC0E}"/>
                    </a:ext>
                  </a:extLst>
                </p:cNvPr>
                <p:cNvSpPr/>
                <p:nvPr/>
              </p:nvSpPr>
              <p:spPr>
                <a:xfrm>
                  <a:off x="6419523" y="11908437"/>
                  <a:ext cx="16912" cy="11433"/>
                </a:xfrm>
                <a:custGeom>
                  <a:avLst/>
                  <a:gdLst>
                    <a:gd name="connsiteX0" fmla="*/ 0 w 4371"/>
                    <a:gd name="connsiteY0" fmla="*/ 0 h 2955"/>
                    <a:gd name="connsiteX1" fmla="*/ 2955 w 4371"/>
                    <a:gd name="connsiteY1" fmla="*/ 2955 h 2955"/>
                    <a:gd name="connsiteX2" fmla="*/ 4372 w 4371"/>
                    <a:gd name="connsiteY2" fmla="*/ 1660 h 2955"/>
                    <a:gd name="connsiteX3" fmla="*/ 0 w 4371"/>
                    <a:gd name="connsiteY3" fmla="*/ 0 h 2955"/>
                    <a:gd name="connsiteX4" fmla="*/ 0 w 4371"/>
                    <a:gd name="connsiteY4" fmla="*/ 0 h 2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1" h="2955">
                      <a:moveTo>
                        <a:pt x="0" y="0"/>
                      </a:moveTo>
                      <a:lnTo>
                        <a:pt x="2955" y="2955"/>
                      </a:lnTo>
                      <a:lnTo>
                        <a:pt x="4372" y="1660"/>
                      </a:lnTo>
                      <a:lnTo>
                        <a:pt x="0" y="0"/>
                      </a:lnTo>
                      <a:lnTo>
                        <a:pt x="0" y="0"/>
                      </a:lnTo>
                      <a:close/>
                    </a:path>
                  </a:pathLst>
                </a:custGeom>
                <a:grpFill/>
                <a:ln w="1012" cap="flat">
                  <a:solidFill>
                    <a:srgbClr val="F5F5F5"/>
                  </a:solidFill>
                  <a:prstDash val="solid"/>
                  <a:miter/>
                </a:ln>
              </p:spPr>
              <p:txBody>
                <a:bodyPr rtlCol="0" anchor="ctr"/>
                <a:lstStyle/>
                <a:p>
                  <a:endParaRPr lang="en-US"/>
                </a:p>
              </p:txBody>
            </p:sp>
            <p:sp>
              <p:nvSpPr>
                <p:cNvPr id="18" name="Freeform 77">
                  <a:extLst>
                    <a:ext uri="{FF2B5EF4-FFF2-40B4-BE49-F238E27FC236}">
                      <a16:creationId xmlns:a16="http://schemas.microsoft.com/office/drawing/2014/main" id="{E0832FBC-9AA8-F19F-FE80-15A4F5DC13D6}"/>
                    </a:ext>
                  </a:extLst>
                </p:cNvPr>
                <p:cNvSpPr/>
                <p:nvPr/>
              </p:nvSpPr>
              <p:spPr>
                <a:xfrm>
                  <a:off x="6444584" y="11883377"/>
                  <a:ext cx="20046" cy="41036"/>
                </a:xfrm>
                <a:custGeom>
                  <a:avLst/>
                  <a:gdLst>
                    <a:gd name="connsiteX0" fmla="*/ 2550 w 5181"/>
                    <a:gd name="connsiteY0" fmla="*/ 0 h 10606"/>
                    <a:gd name="connsiteX1" fmla="*/ 1579 w 5181"/>
                    <a:gd name="connsiteY1" fmla="*/ 5586 h 10606"/>
                    <a:gd name="connsiteX2" fmla="*/ 0 w 5181"/>
                    <a:gd name="connsiteY2" fmla="*/ 8744 h 10606"/>
                    <a:gd name="connsiteX3" fmla="*/ 729 w 5181"/>
                    <a:gd name="connsiteY3" fmla="*/ 10606 h 10606"/>
                    <a:gd name="connsiteX4" fmla="*/ 2874 w 5181"/>
                    <a:gd name="connsiteY4" fmla="*/ 7610 h 10606"/>
                    <a:gd name="connsiteX5" fmla="*/ 5182 w 5181"/>
                    <a:gd name="connsiteY5" fmla="*/ 3036 h 10606"/>
                    <a:gd name="connsiteX6" fmla="*/ 2591 w 5181"/>
                    <a:gd name="connsiteY6" fmla="*/ 40 h 10606"/>
                    <a:gd name="connsiteX7" fmla="*/ 2591 w 5181"/>
                    <a:gd name="connsiteY7" fmla="*/ 40 h 10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81" h="10606">
                      <a:moveTo>
                        <a:pt x="2550" y="0"/>
                      </a:moveTo>
                      <a:lnTo>
                        <a:pt x="1579" y="5586"/>
                      </a:lnTo>
                      <a:lnTo>
                        <a:pt x="0" y="8744"/>
                      </a:lnTo>
                      <a:lnTo>
                        <a:pt x="729" y="10606"/>
                      </a:lnTo>
                      <a:lnTo>
                        <a:pt x="2874" y="7610"/>
                      </a:lnTo>
                      <a:lnTo>
                        <a:pt x="5182" y="3036"/>
                      </a:lnTo>
                      <a:cubicBezTo>
                        <a:pt x="5182" y="3036"/>
                        <a:pt x="2186" y="162"/>
                        <a:pt x="2591" y="40"/>
                      </a:cubicBezTo>
                      <a:lnTo>
                        <a:pt x="2591" y="40"/>
                      </a:lnTo>
                      <a:close/>
                    </a:path>
                  </a:pathLst>
                </a:custGeom>
                <a:grpFill/>
                <a:ln w="1012" cap="flat">
                  <a:solidFill>
                    <a:srgbClr val="F5F5F5"/>
                  </a:solidFill>
                  <a:prstDash val="solid"/>
                  <a:miter/>
                </a:ln>
              </p:spPr>
              <p:txBody>
                <a:bodyPr rtlCol="0" anchor="ctr"/>
                <a:lstStyle/>
                <a:p>
                  <a:endParaRPr lang="en-US"/>
                </a:p>
              </p:txBody>
            </p:sp>
            <p:sp>
              <p:nvSpPr>
                <p:cNvPr id="19" name="Freeform 78">
                  <a:extLst>
                    <a:ext uri="{FF2B5EF4-FFF2-40B4-BE49-F238E27FC236}">
                      <a16:creationId xmlns:a16="http://schemas.microsoft.com/office/drawing/2014/main" id="{F7A19F23-DA4C-F7FC-5285-4DAB1649E55D}"/>
                    </a:ext>
                  </a:extLst>
                </p:cNvPr>
                <p:cNvSpPr/>
                <p:nvPr/>
              </p:nvSpPr>
              <p:spPr>
                <a:xfrm>
                  <a:off x="6380836" y="11840147"/>
                  <a:ext cx="67505" cy="62022"/>
                </a:xfrm>
                <a:custGeom>
                  <a:avLst/>
                  <a:gdLst>
                    <a:gd name="connsiteX0" fmla="*/ 850 w 17447"/>
                    <a:gd name="connsiteY0" fmla="*/ 1133 h 16030"/>
                    <a:gd name="connsiteX1" fmla="*/ 6841 w 17447"/>
                    <a:gd name="connsiteY1" fmla="*/ 0 h 16030"/>
                    <a:gd name="connsiteX2" fmla="*/ 11173 w 17447"/>
                    <a:gd name="connsiteY2" fmla="*/ 2307 h 16030"/>
                    <a:gd name="connsiteX3" fmla="*/ 13885 w 17447"/>
                    <a:gd name="connsiteY3" fmla="*/ 1862 h 16030"/>
                    <a:gd name="connsiteX4" fmla="*/ 16476 w 17447"/>
                    <a:gd name="connsiteY4" fmla="*/ 7449 h 16030"/>
                    <a:gd name="connsiteX5" fmla="*/ 17447 w 17447"/>
                    <a:gd name="connsiteY5" fmla="*/ 10606 h 16030"/>
                    <a:gd name="connsiteX6" fmla="*/ 15019 w 17447"/>
                    <a:gd name="connsiteY6" fmla="*/ 15342 h 16030"/>
                    <a:gd name="connsiteX7" fmla="*/ 11173 w 17447"/>
                    <a:gd name="connsiteY7" fmla="*/ 16031 h 16030"/>
                    <a:gd name="connsiteX8" fmla="*/ 8987 w 17447"/>
                    <a:gd name="connsiteY8" fmla="*/ 14614 h 16030"/>
                    <a:gd name="connsiteX9" fmla="*/ 5708 w 17447"/>
                    <a:gd name="connsiteY9" fmla="*/ 14168 h 16030"/>
                    <a:gd name="connsiteX10" fmla="*/ 1984 w 17447"/>
                    <a:gd name="connsiteY10" fmla="*/ 10323 h 16030"/>
                    <a:gd name="connsiteX11" fmla="*/ 0 w 17447"/>
                    <a:gd name="connsiteY11" fmla="*/ 6032 h 16030"/>
                    <a:gd name="connsiteX12" fmla="*/ 850 w 17447"/>
                    <a:gd name="connsiteY12" fmla="*/ 1133 h 16030"/>
                    <a:gd name="connsiteX13" fmla="*/ 850 w 17447"/>
                    <a:gd name="connsiteY13" fmla="*/ 1133 h 1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47" h="16030">
                      <a:moveTo>
                        <a:pt x="850" y="1133"/>
                      </a:moveTo>
                      <a:lnTo>
                        <a:pt x="6841" y="0"/>
                      </a:lnTo>
                      <a:lnTo>
                        <a:pt x="11173" y="2307"/>
                      </a:lnTo>
                      <a:lnTo>
                        <a:pt x="13885" y="1862"/>
                      </a:lnTo>
                      <a:lnTo>
                        <a:pt x="16476" y="7449"/>
                      </a:lnTo>
                      <a:lnTo>
                        <a:pt x="17447" y="10606"/>
                      </a:lnTo>
                      <a:lnTo>
                        <a:pt x="15019" y="15342"/>
                      </a:lnTo>
                      <a:lnTo>
                        <a:pt x="11173" y="16031"/>
                      </a:lnTo>
                      <a:lnTo>
                        <a:pt x="8987" y="14614"/>
                      </a:lnTo>
                      <a:lnTo>
                        <a:pt x="5708" y="14168"/>
                      </a:lnTo>
                      <a:lnTo>
                        <a:pt x="1984" y="10323"/>
                      </a:lnTo>
                      <a:lnTo>
                        <a:pt x="0" y="6032"/>
                      </a:lnTo>
                      <a:lnTo>
                        <a:pt x="850" y="1133"/>
                      </a:lnTo>
                      <a:lnTo>
                        <a:pt x="850" y="1133"/>
                      </a:lnTo>
                      <a:close/>
                    </a:path>
                  </a:pathLst>
                </a:custGeom>
                <a:grpFill/>
                <a:ln w="1012" cap="flat">
                  <a:solidFill>
                    <a:srgbClr val="F5F5F5"/>
                  </a:solidFill>
                  <a:prstDash val="solid"/>
                  <a:miter/>
                </a:ln>
              </p:spPr>
              <p:txBody>
                <a:bodyPr rtlCol="0" anchor="ctr"/>
                <a:lstStyle/>
                <a:p>
                  <a:endParaRPr lang="en-US"/>
                </a:p>
              </p:txBody>
            </p:sp>
            <p:sp>
              <p:nvSpPr>
                <p:cNvPr id="20" name="Freeform 79">
                  <a:extLst>
                    <a:ext uri="{FF2B5EF4-FFF2-40B4-BE49-F238E27FC236}">
                      <a16:creationId xmlns:a16="http://schemas.microsoft.com/office/drawing/2014/main" id="{0BC8F0B0-1844-A0CB-D373-617AB8C59CB1}"/>
                    </a:ext>
                  </a:extLst>
                </p:cNvPr>
                <p:cNvSpPr/>
                <p:nvPr/>
              </p:nvSpPr>
              <p:spPr>
                <a:xfrm>
                  <a:off x="6445682" y="11642331"/>
                  <a:ext cx="23807" cy="9394"/>
                </a:xfrm>
                <a:custGeom>
                  <a:avLst/>
                  <a:gdLst>
                    <a:gd name="connsiteX0" fmla="*/ 0 w 6153"/>
                    <a:gd name="connsiteY0" fmla="*/ 2429 h 2428"/>
                    <a:gd name="connsiteX1" fmla="*/ 1862 w 6153"/>
                    <a:gd name="connsiteY1" fmla="*/ 0 h 2428"/>
                    <a:gd name="connsiteX2" fmla="*/ 6153 w 6153"/>
                    <a:gd name="connsiteY2" fmla="*/ 0 h 2428"/>
                    <a:gd name="connsiteX3" fmla="*/ 2955 w 6153"/>
                    <a:gd name="connsiteY3" fmla="*/ 2388 h 2428"/>
                    <a:gd name="connsiteX4" fmla="*/ 0 w 6153"/>
                    <a:gd name="connsiteY4" fmla="*/ 2429 h 2428"/>
                    <a:gd name="connsiteX5" fmla="*/ 0 w 6153"/>
                    <a:gd name="connsiteY5" fmla="*/ 2429 h 2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53" h="2428">
                      <a:moveTo>
                        <a:pt x="0" y="2429"/>
                      </a:moveTo>
                      <a:lnTo>
                        <a:pt x="1862" y="0"/>
                      </a:lnTo>
                      <a:lnTo>
                        <a:pt x="6153" y="0"/>
                      </a:lnTo>
                      <a:lnTo>
                        <a:pt x="2955" y="2388"/>
                      </a:lnTo>
                      <a:lnTo>
                        <a:pt x="0" y="2429"/>
                      </a:lnTo>
                      <a:lnTo>
                        <a:pt x="0" y="2429"/>
                      </a:lnTo>
                      <a:close/>
                    </a:path>
                  </a:pathLst>
                </a:custGeom>
                <a:grpFill/>
                <a:ln w="1012" cap="flat">
                  <a:solidFill>
                    <a:srgbClr val="F5F5F5"/>
                  </a:solidFill>
                  <a:prstDash val="solid"/>
                  <a:miter/>
                </a:ln>
              </p:spPr>
              <p:txBody>
                <a:bodyPr rtlCol="0" anchor="ctr"/>
                <a:lstStyle/>
                <a:p>
                  <a:endParaRPr lang="en-US"/>
                </a:p>
              </p:txBody>
            </p:sp>
            <p:sp>
              <p:nvSpPr>
                <p:cNvPr id="21" name="Freeform 80">
                  <a:extLst>
                    <a:ext uri="{FF2B5EF4-FFF2-40B4-BE49-F238E27FC236}">
                      <a16:creationId xmlns:a16="http://schemas.microsoft.com/office/drawing/2014/main" id="{EDEEBBD3-4D84-2375-E27F-8231C2B6D1DD}"/>
                    </a:ext>
                  </a:extLst>
                </p:cNvPr>
                <p:cNvSpPr/>
                <p:nvPr/>
              </p:nvSpPr>
              <p:spPr>
                <a:xfrm>
                  <a:off x="6307067" y="11696835"/>
                  <a:ext cx="23648" cy="27564"/>
                </a:xfrm>
                <a:custGeom>
                  <a:avLst/>
                  <a:gdLst>
                    <a:gd name="connsiteX0" fmla="*/ 364 w 6112"/>
                    <a:gd name="connsiteY0" fmla="*/ 7125 h 7124"/>
                    <a:gd name="connsiteX1" fmla="*/ 0 w 6112"/>
                    <a:gd name="connsiteY1" fmla="*/ 3036 h 7124"/>
                    <a:gd name="connsiteX2" fmla="*/ 2955 w 6112"/>
                    <a:gd name="connsiteY2" fmla="*/ 202 h 7124"/>
                    <a:gd name="connsiteX3" fmla="*/ 6112 w 6112"/>
                    <a:gd name="connsiteY3" fmla="*/ 0 h 7124"/>
                    <a:gd name="connsiteX4" fmla="*/ 5546 w 6112"/>
                    <a:gd name="connsiteY4" fmla="*/ 2591 h 7124"/>
                    <a:gd name="connsiteX5" fmla="*/ 2388 w 6112"/>
                    <a:gd name="connsiteY5" fmla="*/ 6194 h 7124"/>
                    <a:gd name="connsiteX6" fmla="*/ 364 w 6112"/>
                    <a:gd name="connsiteY6" fmla="*/ 7125 h 7124"/>
                    <a:gd name="connsiteX7" fmla="*/ 364 w 6112"/>
                    <a:gd name="connsiteY7" fmla="*/ 7125 h 7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12" h="7124">
                      <a:moveTo>
                        <a:pt x="364" y="7125"/>
                      </a:moveTo>
                      <a:lnTo>
                        <a:pt x="0" y="3036"/>
                      </a:lnTo>
                      <a:lnTo>
                        <a:pt x="2955" y="202"/>
                      </a:lnTo>
                      <a:lnTo>
                        <a:pt x="6112" y="0"/>
                      </a:lnTo>
                      <a:lnTo>
                        <a:pt x="5546" y="2591"/>
                      </a:lnTo>
                      <a:lnTo>
                        <a:pt x="2388" y="6194"/>
                      </a:lnTo>
                      <a:lnTo>
                        <a:pt x="364" y="7125"/>
                      </a:lnTo>
                      <a:lnTo>
                        <a:pt x="364" y="7125"/>
                      </a:lnTo>
                      <a:close/>
                    </a:path>
                  </a:pathLst>
                </a:custGeom>
                <a:grpFill/>
                <a:ln w="1012" cap="flat">
                  <a:solidFill>
                    <a:srgbClr val="F5F5F5"/>
                  </a:solidFill>
                  <a:prstDash val="solid"/>
                  <a:miter/>
                </a:ln>
              </p:spPr>
              <p:txBody>
                <a:bodyPr rtlCol="0" anchor="ctr"/>
                <a:lstStyle/>
                <a:p>
                  <a:endParaRPr lang="en-US"/>
                </a:p>
              </p:txBody>
            </p:sp>
            <p:sp>
              <p:nvSpPr>
                <p:cNvPr id="22" name="Freeform 81">
                  <a:extLst>
                    <a:ext uri="{FF2B5EF4-FFF2-40B4-BE49-F238E27FC236}">
                      <a16:creationId xmlns:a16="http://schemas.microsoft.com/office/drawing/2014/main" id="{16281E83-0F04-11DD-6CD3-EB58C286B582}"/>
                    </a:ext>
                  </a:extLst>
                </p:cNvPr>
                <p:cNvSpPr/>
                <p:nvPr/>
              </p:nvSpPr>
              <p:spPr>
                <a:xfrm>
                  <a:off x="6273862" y="11597379"/>
                  <a:ext cx="157408" cy="134696"/>
                </a:xfrm>
                <a:custGeom>
                  <a:avLst/>
                  <a:gdLst>
                    <a:gd name="connsiteX0" fmla="*/ 7732 w 40683"/>
                    <a:gd name="connsiteY0" fmla="*/ 34814 h 34813"/>
                    <a:gd name="connsiteX1" fmla="*/ 6882 w 40683"/>
                    <a:gd name="connsiteY1" fmla="*/ 29673 h 34813"/>
                    <a:gd name="connsiteX2" fmla="*/ 7732 w 40683"/>
                    <a:gd name="connsiteY2" fmla="*/ 26920 h 34813"/>
                    <a:gd name="connsiteX3" fmla="*/ 14290 w 40683"/>
                    <a:gd name="connsiteY3" fmla="*/ 22791 h 34813"/>
                    <a:gd name="connsiteX4" fmla="*/ 15180 w 40683"/>
                    <a:gd name="connsiteY4" fmla="*/ 23479 h 34813"/>
                    <a:gd name="connsiteX5" fmla="*/ 18459 w 40683"/>
                    <a:gd name="connsiteY5" fmla="*/ 22912 h 34813"/>
                    <a:gd name="connsiteX6" fmla="*/ 22751 w 40683"/>
                    <a:gd name="connsiteY6" fmla="*/ 23803 h 34813"/>
                    <a:gd name="connsiteX7" fmla="*/ 25625 w 40683"/>
                    <a:gd name="connsiteY7" fmla="*/ 22791 h 34813"/>
                    <a:gd name="connsiteX8" fmla="*/ 29470 w 40683"/>
                    <a:gd name="connsiteY8" fmla="*/ 22791 h 34813"/>
                    <a:gd name="connsiteX9" fmla="*/ 32790 w 40683"/>
                    <a:gd name="connsiteY9" fmla="*/ 24208 h 34813"/>
                    <a:gd name="connsiteX10" fmla="*/ 34935 w 40683"/>
                    <a:gd name="connsiteY10" fmla="*/ 23196 h 34813"/>
                    <a:gd name="connsiteX11" fmla="*/ 38822 w 40683"/>
                    <a:gd name="connsiteY11" fmla="*/ 16476 h 34813"/>
                    <a:gd name="connsiteX12" fmla="*/ 37931 w 40683"/>
                    <a:gd name="connsiteY12" fmla="*/ 12306 h 34813"/>
                    <a:gd name="connsiteX13" fmla="*/ 38660 w 40683"/>
                    <a:gd name="connsiteY13" fmla="*/ 10606 h 34813"/>
                    <a:gd name="connsiteX14" fmla="*/ 37810 w 40683"/>
                    <a:gd name="connsiteY14" fmla="*/ 6598 h 34813"/>
                    <a:gd name="connsiteX15" fmla="*/ 40684 w 40683"/>
                    <a:gd name="connsiteY15" fmla="*/ 1457 h 34813"/>
                    <a:gd name="connsiteX16" fmla="*/ 40077 w 40683"/>
                    <a:gd name="connsiteY16" fmla="*/ 0 h 34813"/>
                    <a:gd name="connsiteX17" fmla="*/ 34814 w 40683"/>
                    <a:gd name="connsiteY17" fmla="*/ 5303 h 34813"/>
                    <a:gd name="connsiteX18" fmla="*/ 29794 w 40683"/>
                    <a:gd name="connsiteY18" fmla="*/ 7610 h 34813"/>
                    <a:gd name="connsiteX19" fmla="*/ 26191 w 40683"/>
                    <a:gd name="connsiteY19" fmla="*/ 8015 h 34813"/>
                    <a:gd name="connsiteX20" fmla="*/ 23763 w 40683"/>
                    <a:gd name="connsiteY20" fmla="*/ 11740 h 34813"/>
                    <a:gd name="connsiteX21" fmla="*/ 21739 w 40683"/>
                    <a:gd name="connsiteY21" fmla="*/ 16354 h 34813"/>
                    <a:gd name="connsiteX22" fmla="*/ 17893 w 40683"/>
                    <a:gd name="connsiteY22" fmla="*/ 19067 h 34813"/>
                    <a:gd name="connsiteX23" fmla="*/ 13602 w 40683"/>
                    <a:gd name="connsiteY23" fmla="*/ 19067 h 34813"/>
                    <a:gd name="connsiteX24" fmla="*/ 8582 w 40683"/>
                    <a:gd name="connsiteY24" fmla="*/ 23074 h 34813"/>
                    <a:gd name="connsiteX25" fmla="*/ 7165 w 40683"/>
                    <a:gd name="connsiteY25" fmla="*/ 22062 h 34813"/>
                    <a:gd name="connsiteX26" fmla="*/ 4291 w 40683"/>
                    <a:gd name="connsiteY26" fmla="*/ 22224 h 34813"/>
                    <a:gd name="connsiteX27" fmla="*/ 2996 w 40683"/>
                    <a:gd name="connsiteY27" fmla="*/ 26515 h 34813"/>
                    <a:gd name="connsiteX28" fmla="*/ 0 w 40683"/>
                    <a:gd name="connsiteY28" fmla="*/ 29511 h 34813"/>
                    <a:gd name="connsiteX29" fmla="*/ 1862 w 40683"/>
                    <a:gd name="connsiteY29" fmla="*/ 31090 h 34813"/>
                    <a:gd name="connsiteX30" fmla="*/ 3562 w 40683"/>
                    <a:gd name="connsiteY30" fmla="*/ 30078 h 34813"/>
                    <a:gd name="connsiteX31" fmla="*/ 7732 w 40683"/>
                    <a:gd name="connsiteY31" fmla="*/ 34814 h 34813"/>
                    <a:gd name="connsiteX32" fmla="*/ 7732 w 40683"/>
                    <a:gd name="connsiteY32" fmla="*/ 34814 h 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0683" h="34813">
                      <a:moveTo>
                        <a:pt x="7732" y="34814"/>
                      </a:moveTo>
                      <a:lnTo>
                        <a:pt x="6882" y="29673"/>
                      </a:lnTo>
                      <a:lnTo>
                        <a:pt x="7732" y="26920"/>
                      </a:lnTo>
                      <a:lnTo>
                        <a:pt x="14290" y="22791"/>
                      </a:lnTo>
                      <a:lnTo>
                        <a:pt x="15180" y="23479"/>
                      </a:lnTo>
                      <a:lnTo>
                        <a:pt x="18459" y="22912"/>
                      </a:lnTo>
                      <a:lnTo>
                        <a:pt x="22751" y="23803"/>
                      </a:lnTo>
                      <a:lnTo>
                        <a:pt x="25625" y="22791"/>
                      </a:lnTo>
                      <a:lnTo>
                        <a:pt x="29470" y="22791"/>
                      </a:lnTo>
                      <a:lnTo>
                        <a:pt x="32790" y="24208"/>
                      </a:lnTo>
                      <a:lnTo>
                        <a:pt x="34935" y="23196"/>
                      </a:lnTo>
                      <a:lnTo>
                        <a:pt x="38822" y="16476"/>
                      </a:lnTo>
                      <a:lnTo>
                        <a:pt x="37931" y="12306"/>
                      </a:lnTo>
                      <a:lnTo>
                        <a:pt x="38660" y="10606"/>
                      </a:lnTo>
                      <a:lnTo>
                        <a:pt x="37810" y="6598"/>
                      </a:lnTo>
                      <a:lnTo>
                        <a:pt x="40684" y="1457"/>
                      </a:lnTo>
                      <a:lnTo>
                        <a:pt x="40077" y="0"/>
                      </a:lnTo>
                      <a:lnTo>
                        <a:pt x="34814" y="5303"/>
                      </a:lnTo>
                      <a:lnTo>
                        <a:pt x="29794" y="7610"/>
                      </a:lnTo>
                      <a:lnTo>
                        <a:pt x="26191" y="8015"/>
                      </a:lnTo>
                      <a:lnTo>
                        <a:pt x="23763" y="11740"/>
                      </a:lnTo>
                      <a:lnTo>
                        <a:pt x="21739" y="16354"/>
                      </a:lnTo>
                      <a:lnTo>
                        <a:pt x="17893" y="19067"/>
                      </a:lnTo>
                      <a:lnTo>
                        <a:pt x="13602" y="19067"/>
                      </a:lnTo>
                      <a:lnTo>
                        <a:pt x="8582" y="23074"/>
                      </a:lnTo>
                      <a:lnTo>
                        <a:pt x="7165" y="22062"/>
                      </a:lnTo>
                      <a:lnTo>
                        <a:pt x="4291" y="22224"/>
                      </a:lnTo>
                      <a:lnTo>
                        <a:pt x="2996" y="26515"/>
                      </a:lnTo>
                      <a:lnTo>
                        <a:pt x="0" y="29511"/>
                      </a:lnTo>
                      <a:lnTo>
                        <a:pt x="1862" y="31090"/>
                      </a:lnTo>
                      <a:lnTo>
                        <a:pt x="3562" y="30078"/>
                      </a:lnTo>
                      <a:lnTo>
                        <a:pt x="7732" y="34814"/>
                      </a:lnTo>
                      <a:lnTo>
                        <a:pt x="7732" y="34814"/>
                      </a:lnTo>
                      <a:close/>
                    </a:path>
                  </a:pathLst>
                </a:custGeom>
                <a:grpFill/>
                <a:ln w="1012" cap="flat">
                  <a:solidFill>
                    <a:srgbClr val="F5F5F5"/>
                  </a:solidFill>
                  <a:prstDash val="solid"/>
                  <a:miter/>
                </a:ln>
              </p:spPr>
              <p:txBody>
                <a:bodyPr rtlCol="0" anchor="ctr"/>
                <a:lstStyle/>
                <a:p>
                  <a:endParaRPr lang="en-US"/>
                </a:p>
              </p:txBody>
            </p:sp>
            <p:sp>
              <p:nvSpPr>
                <p:cNvPr id="23" name="Freeform 82">
                  <a:extLst>
                    <a:ext uri="{FF2B5EF4-FFF2-40B4-BE49-F238E27FC236}">
                      <a16:creationId xmlns:a16="http://schemas.microsoft.com/office/drawing/2014/main" id="{00B77BD0-AD79-4D13-8E4D-665E8D9E46B4}"/>
                    </a:ext>
                  </a:extLst>
                </p:cNvPr>
                <p:cNvSpPr/>
                <p:nvPr/>
              </p:nvSpPr>
              <p:spPr>
                <a:xfrm>
                  <a:off x="6260390" y="11691352"/>
                  <a:ext cx="201891" cy="224916"/>
                </a:xfrm>
                <a:custGeom>
                  <a:avLst/>
                  <a:gdLst>
                    <a:gd name="connsiteX0" fmla="*/ 28337 w 52180"/>
                    <a:gd name="connsiteY0" fmla="*/ 57524 h 58131"/>
                    <a:gd name="connsiteX1" fmla="*/ 28135 w 52180"/>
                    <a:gd name="connsiteY1" fmla="*/ 57281 h 58131"/>
                    <a:gd name="connsiteX2" fmla="*/ 29187 w 52180"/>
                    <a:gd name="connsiteY2" fmla="*/ 54893 h 58131"/>
                    <a:gd name="connsiteX3" fmla="*/ 26475 w 52180"/>
                    <a:gd name="connsiteY3" fmla="*/ 52180 h 58131"/>
                    <a:gd name="connsiteX4" fmla="*/ 24977 w 52180"/>
                    <a:gd name="connsiteY4" fmla="*/ 52180 h 58131"/>
                    <a:gd name="connsiteX5" fmla="*/ 25139 w 52180"/>
                    <a:gd name="connsiteY5" fmla="*/ 49468 h 58131"/>
                    <a:gd name="connsiteX6" fmla="*/ 27365 w 52180"/>
                    <a:gd name="connsiteY6" fmla="*/ 47525 h 58131"/>
                    <a:gd name="connsiteX7" fmla="*/ 27689 w 52180"/>
                    <a:gd name="connsiteY7" fmla="*/ 44529 h 58131"/>
                    <a:gd name="connsiteX8" fmla="*/ 25746 w 52180"/>
                    <a:gd name="connsiteY8" fmla="*/ 43598 h 58131"/>
                    <a:gd name="connsiteX9" fmla="*/ 25868 w 52180"/>
                    <a:gd name="connsiteY9" fmla="*/ 40926 h 58131"/>
                    <a:gd name="connsiteX10" fmla="*/ 33559 w 52180"/>
                    <a:gd name="connsiteY10" fmla="*/ 37000 h 58131"/>
                    <a:gd name="connsiteX11" fmla="*/ 31899 w 52180"/>
                    <a:gd name="connsiteY11" fmla="*/ 35664 h 58131"/>
                    <a:gd name="connsiteX12" fmla="*/ 34733 w 52180"/>
                    <a:gd name="connsiteY12" fmla="*/ 32506 h 58131"/>
                    <a:gd name="connsiteX13" fmla="*/ 36393 w 52180"/>
                    <a:gd name="connsiteY13" fmla="*/ 33559 h 58131"/>
                    <a:gd name="connsiteX14" fmla="*/ 40481 w 52180"/>
                    <a:gd name="connsiteY14" fmla="*/ 32021 h 58131"/>
                    <a:gd name="connsiteX15" fmla="*/ 40319 w 52180"/>
                    <a:gd name="connsiteY15" fmla="*/ 26637 h 58131"/>
                    <a:gd name="connsiteX16" fmla="*/ 38498 w 52180"/>
                    <a:gd name="connsiteY16" fmla="*/ 23034 h 58131"/>
                    <a:gd name="connsiteX17" fmla="*/ 40926 w 52180"/>
                    <a:gd name="connsiteY17" fmla="*/ 20605 h 58131"/>
                    <a:gd name="connsiteX18" fmla="*/ 44368 w 52180"/>
                    <a:gd name="connsiteY18" fmla="*/ 20160 h 58131"/>
                    <a:gd name="connsiteX19" fmla="*/ 46796 w 52180"/>
                    <a:gd name="connsiteY19" fmla="*/ 22872 h 58131"/>
                    <a:gd name="connsiteX20" fmla="*/ 48132 w 52180"/>
                    <a:gd name="connsiteY20" fmla="*/ 21819 h 58131"/>
                    <a:gd name="connsiteX21" fmla="*/ 49630 w 52180"/>
                    <a:gd name="connsiteY21" fmla="*/ 22427 h 58131"/>
                    <a:gd name="connsiteX22" fmla="*/ 51007 w 52180"/>
                    <a:gd name="connsiteY22" fmla="*/ 20443 h 58131"/>
                    <a:gd name="connsiteX23" fmla="*/ 52180 w 52180"/>
                    <a:gd name="connsiteY23" fmla="*/ 17164 h 58131"/>
                    <a:gd name="connsiteX24" fmla="*/ 48740 w 52180"/>
                    <a:gd name="connsiteY24" fmla="*/ 13399 h 58131"/>
                    <a:gd name="connsiteX25" fmla="*/ 46796 w 52180"/>
                    <a:gd name="connsiteY25" fmla="*/ 14897 h 58131"/>
                    <a:gd name="connsiteX26" fmla="*/ 42101 w 52180"/>
                    <a:gd name="connsiteY26" fmla="*/ 14735 h 58131"/>
                    <a:gd name="connsiteX27" fmla="*/ 39874 w 52180"/>
                    <a:gd name="connsiteY27" fmla="*/ 12347 h 58131"/>
                    <a:gd name="connsiteX28" fmla="*/ 37769 w 52180"/>
                    <a:gd name="connsiteY28" fmla="*/ 9189 h 58131"/>
                    <a:gd name="connsiteX29" fmla="*/ 35786 w 52180"/>
                    <a:gd name="connsiteY29" fmla="*/ 8744 h 58131"/>
                    <a:gd name="connsiteX30" fmla="*/ 37486 w 52180"/>
                    <a:gd name="connsiteY30" fmla="*/ 6639 h 58131"/>
                    <a:gd name="connsiteX31" fmla="*/ 37486 w 52180"/>
                    <a:gd name="connsiteY31" fmla="*/ 2550 h 58131"/>
                    <a:gd name="connsiteX32" fmla="*/ 33721 w 52180"/>
                    <a:gd name="connsiteY32" fmla="*/ 0 h 58131"/>
                    <a:gd name="connsiteX33" fmla="*/ 27851 w 52180"/>
                    <a:gd name="connsiteY33" fmla="*/ 445 h 58131"/>
                    <a:gd name="connsiteX34" fmla="*/ 24977 w 52180"/>
                    <a:gd name="connsiteY34" fmla="*/ 1822 h 58131"/>
                    <a:gd name="connsiteX35" fmla="*/ 21819 w 52180"/>
                    <a:gd name="connsiteY35" fmla="*/ 1376 h 58131"/>
                    <a:gd name="connsiteX36" fmla="*/ 20322 w 52180"/>
                    <a:gd name="connsiteY36" fmla="*/ 2712 h 58131"/>
                    <a:gd name="connsiteX37" fmla="*/ 23641 w 52180"/>
                    <a:gd name="connsiteY37" fmla="*/ 7246 h 58131"/>
                    <a:gd name="connsiteX38" fmla="*/ 22710 w 52180"/>
                    <a:gd name="connsiteY38" fmla="*/ 8744 h 58131"/>
                    <a:gd name="connsiteX39" fmla="*/ 25868 w 52180"/>
                    <a:gd name="connsiteY39" fmla="*/ 12630 h 58131"/>
                    <a:gd name="connsiteX40" fmla="*/ 25584 w 52180"/>
                    <a:gd name="connsiteY40" fmla="*/ 13845 h 58131"/>
                    <a:gd name="connsiteX41" fmla="*/ 22548 w 52180"/>
                    <a:gd name="connsiteY41" fmla="*/ 12630 h 58131"/>
                    <a:gd name="connsiteX42" fmla="*/ 19269 w 52180"/>
                    <a:gd name="connsiteY42" fmla="*/ 13399 h 58131"/>
                    <a:gd name="connsiteX43" fmla="*/ 18662 w 52180"/>
                    <a:gd name="connsiteY43" fmla="*/ 11578 h 58131"/>
                    <a:gd name="connsiteX44" fmla="*/ 20767 w 52180"/>
                    <a:gd name="connsiteY44" fmla="*/ 9351 h 58131"/>
                    <a:gd name="connsiteX45" fmla="*/ 18662 w 52180"/>
                    <a:gd name="connsiteY45" fmla="*/ 5586 h 58131"/>
                    <a:gd name="connsiteX46" fmla="*/ 17609 w 52180"/>
                    <a:gd name="connsiteY46" fmla="*/ 5586 h 58131"/>
                    <a:gd name="connsiteX47" fmla="*/ 14452 w 52180"/>
                    <a:gd name="connsiteY47" fmla="*/ 9918 h 58131"/>
                    <a:gd name="connsiteX48" fmla="*/ 16274 w 52180"/>
                    <a:gd name="connsiteY48" fmla="*/ 12509 h 58131"/>
                    <a:gd name="connsiteX49" fmla="*/ 12509 w 52180"/>
                    <a:gd name="connsiteY49" fmla="*/ 15221 h 58131"/>
                    <a:gd name="connsiteX50" fmla="*/ 10242 w 52180"/>
                    <a:gd name="connsiteY50" fmla="*/ 12630 h 58131"/>
                    <a:gd name="connsiteX51" fmla="*/ 6922 w 52180"/>
                    <a:gd name="connsiteY51" fmla="*/ 12630 h 58131"/>
                    <a:gd name="connsiteX52" fmla="*/ 4696 w 52180"/>
                    <a:gd name="connsiteY52" fmla="*/ 11456 h 58131"/>
                    <a:gd name="connsiteX53" fmla="*/ 1984 w 52180"/>
                    <a:gd name="connsiteY53" fmla="*/ 14290 h 58131"/>
                    <a:gd name="connsiteX54" fmla="*/ 6194 w 52180"/>
                    <a:gd name="connsiteY54" fmla="*/ 17447 h 58131"/>
                    <a:gd name="connsiteX55" fmla="*/ 6194 w 52180"/>
                    <a:gd name="connsiteY55" fmla="*/ 21212 h 58131"/>
                    <a:gd name="connsiteX56" fmla="*/ 3643 w 52180"/>
                    <a:gd name="connsiteY56" fmla="*/ 19269 h 58131"/>
                    <a:gd name="connsiteX57" fmla="*/ 1984 w 52180"/>
                    <a:gd name="connsiteY57" fmla="*/ 19714 h 58131"/>
                    <a:gd name="connsiteX58" fmla="*/ 2712 w 52180"/>
                    <a:gd name="connsiteY58" fmla="*/ 24694 h 58131"/>
                    <a:gd name="connsiteX59" fmla="*/ 5425 w 52180"/>
                    <a:gd name="connsiteY59" fmla="*/ 26191 h 58131"/>
                    <a:gd name="connsiteX60" fmla="*/ 5425 w 52180"/>
                    <a:gd name="connsiteY60" fmla="*/ 30685 h 58131"/>
                    <a:gd name="connsiteX61" fmla="*/ 7692 w 52180"/>
                    <a:gd name="connsiteY61" fmla="*/ 32952 h 58131"/>
                    <a:gd name="connsiteX62" fmla="*/ 2267 w 52180"/>
                    <a:gd name="connsiteY62" fmla="*/ 35502 h 58131"/>
                    <a:gd name="connsiteX63" fmla="*/ 0 w 52180"/>
                    <a:gd name="connsiteY63" fmla="*/ 41210 h 58131"/>
                    <a:gd name="connsiteX64" fmla="*/ 2267 w 52180"/>
                    <a:gd name="connsiteY64" fmla="*/ 43032 h 58131"/>
                    <a:gd name="connsiteX65" fmla="*/ 5586 w 52180"/>
                    <a:gd name="connsiteY65" fmla="*/ 41210 h 58131"/>
                    <a:gd name="connsiteX66" fmla="*/ 10080 w 52180"/>
                    <a:gd name="connsiteY66" fmla="*/ 45258 h 58131"/>
                    <a:gd name="connsiteX67" fmla="*/ 11011 w 52180"/>
                    <a:gd name="connsiteY67" fmla="*/ 51290 h 58131"/>
                    <a:gd name="connsiteX68" fmla="*/ 9351 w 52180"/>
                    <a:gd name="connsiteY68" fmla="*/ 52342 h 58131"/>
                    <a:gd name="connsiteX69" fmla="*/ 10161 w 52180"/>
                    <a:gd name="connsiteY69" fmla="*/ 55378 h 58131"/>
                    <a:gd name="connsiteX70" fmla="*/ 15383 w 52180"/>
                    <a:gd name="connsiteY70" fmla="*/ 55135 h 58131"/>
                    <a:gd name="connsiteX71" fmla="*/ 22710 w 52180"/>
                    <a:gd name="connsiteY71" fmla="*/ 57119 h 58131"/>
                    <a:gd name="connsiteX72" fmla="*/ 24856 w 52180"/>
                    <a:gd name="connsiteY72" fmla="*/ 58131 h 58131"/>
                    <a:gd name="connsiteX73" fmla="*/ 28337 w 52180"/>
                    <a:gd name="connsiteY73" fmla="*/ 57524 h 5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2180" h="58131">
                      <a:moveTo>
                        <a:pt x="28337" y="57524"/>
                      </a:moveTo>
                      <a:lnTo>
                        <a:pt x="28135" y="57281"/>
                      </a:lnTo>
                      <a:lnTo>
                        <a:pt x="29187" y="54893"/>
                      </a:lnTo>
                      <a:lnTo>
                        <a:pt x="26475" y="52180"/>
                      </a:lnTo>
                      <a:lnTo>
                        <a:pt x="24977" y="52180"/>
                      </a:lnTo>
                      <a:lnTo>
                        <a:pt x="25139" y="49468"/>
                      </a:lnTo>
                      <a:lnTo>
                        <a:pt x="27365" y="47525"/>
                      </a:lnTo>
                      <a:lnTo>
                        <a:pt x="27689" y="44529"/>
                      </a:lnTo>
                      <a:lnTo>
                        <a:pt x="25746" y="43598"/>
                      </a:lnTo>
                      <a:lnTo>
                        <a:pt x="25868" y="40926"/>
                      </a:lnTo>
                      <a:lnTo>
                        <a:pt x="33559" y="37000"/>
                      </a:lnTo>
                      <a:lnTo>
                        <a:pt x="31899" y="35664"/>
                      </a:lnTo>
                      <a:lnTo>
                        <a:pt x="34733" y="32506"/>
                      </a:lnTo>
                      <a:lnTo>
                        <a:pt x="36393" y="33559"/>
                      </a:lnTo>
                      <a:lnTo>
                        <a:pt x="40481" y="32021"/>
                      </a:lnTo>
                      <a:lnTo>
                        <a:pt x="40319" y="26637"/>
                      </a:lnTo>
                      <a:lnTo>
                        <a:pt x="38498" y="23034"/>
                      </a:lnTo>
                      <a:lnTo>
                        <a:pt x="40926" y="20605"/>
                      </a:lnTo>
                      <a:lnTo>
                        <a:pt x="44368" y="20160"/>
                      </a:lnTo>
                      <a:lnTo>
                        <a:pt x="46796" y="22872"/>
                      </a:lnTo>
                      <a:lnTo>
                        <a:pt x="48132" y="21819"/>
                      </a:lnTo>
                      <a:lnTo>
                        <a:pt x="49630" y="22427"/>
                      </a:lnTo>
                      <a:lnTo>
                        <a:pt x="51007" y="20443"/>
                      </a:lnTo>
                      <a:lnTo>
                        <a:pt x="52180" y="17164"/>
                      </a:lnTo>
                      <a:lnTo>
                        <a:pt x="48740" y="13399"/>
                      </a:lnTo>
                      <a:lnTo>
                        <a:pt x="46796" y="14897"/>
                      </a:lnTo>
                      <a:lnTo>
                        <a:pt x="42101" y="14735"/>
                      </a:lnTo>
                      <a:lnTo>
                        <a:pt x="39874" y="12347"/>
                      </a:lnTo>
                      <a:lnTo>
                        <a:pt x="37769" y="9189"/>
                      </a:lnTo>
                      <a:lnTo>
                        <a:pt x="35786" y="8744"/>
                      </a:lnTo>
                      <a:lnTo>
                        <a:pt x="37486" y="6639"/>
                      </a:lnTo>
                      <a:lnTo>
                        <a:pt x="37486" y="2550"/>
                      </a:lnTo>
                      <a:lnTo>
                        <a:pt x="33721" y="0"/>
                      </a:lnTo>
                      <a:lnTo>
                        <a:pt x="27851" y="445"/>
                      </a:lnTo>
                      <a:lnTo>
                        <a:pt x="24977" y="1822"/>
                      </a:lnTo>
                      <a:lnTo>
                        <a:pt x="21819" y="1376"/>
                      </a:lnTo>
                      <a:lnTo>
                        <a:pt x="20322" y="2712"/>
                      </a:lnTo>
                      <a:lnTo>
                        <a:pt x="23641" y="7246"/>
                      </a:lnTo>
                      <a:lnTo>
                        <a:pt x="22710" y="8744"/>
                      </a:lnTo>
                      <a:lnTo>
                        <a:pt x="25868" y="12630"/>
                      </a:lnTo>
                      <a:lnTo>
                        <a:pt x="25584" y="13845"/>
                      </a:lnTo>
                      <a:lnTo>
                        <a:pt x="22548" y="12630"/>
                      </a:lnTo>
                      <a:lnTo>
                        <a:pt x="19269" y="13399"/>
                      </a:lnTo>
                      <a:lnTo>
                        <a:pt x="18662" y="11578"/>
                      </a:lnTo>
                      <a:lnTo>
                        <a:pt x="20767" y="9351"/>
                      </a:lnTo>
                      <a:lnTo>
                        <a:pt x="18662" y="5586"/>
                      </a:lnTo>
                      <a:lnTo>
                        <a:pt x="17609" y="5586"/>
                      </a:lnTo>
                      <a:lnTo>
                        <a:pt x="14452" y="9918"/>
                      </a:lnTo>
                      <a:lnTo>
                        <a:pt x="16274" y="12509"/>
                      </a:lnTo>
                      <a:lnTo>
                        <a:pt x="12509" y="15221"/>
                      </a:lnTo>
                      <a:lnTo>
                        <a:pt x="10242" y="12630"/>
                      </a:lnTo>
                      <a:lnTo>
                        <a:pt x="6922" y="12630"/>
                      </a:lnTo>
                      <a:lnTo>
                        <a:pt x="4696" y="11456"/>
                      </a:lnTo>
                      <a:lnTo>
                        <a:pt x="1984" y="14290"/>
                      </a:lnTo>
                      <a:lnTo>
                        <a:pt x="6194" y="17447"/>
                      </a:lnTo>
                      <a:lnTo>
                        <a:pt x="6194" y="21212"/>
                      </a:lnTo>
                      <a:lnTo>
                        <a:pt x="3643" y="19269"/>
                      </a:lnTo>
                      <a:lnTo>
                        <a:pt x="1984" y="19714"/>
                      </a:lnTo>
                      <a:lnTo>
                        <a:pt x="2712" y="24694"/>
                      </a:lnTo>
                      <a:lnTo>
                        <a:pt x="5425" y="26191"/>
                      </a:lnTo>
                      <a:lnTo>
                        <a:pt x="5425" y="30685"/>
                      </a:lnTo>
                      <a:lnTo>
                        <a:pt x="7692" y="32952"/>
                      </a:lnTo>
                      <a:lnTo>
                        <a:pt x="2267" y="35502"/>
                      </a:lnTo>
                      <a:lnTo>
                        <a:pt x="0" y="41210"/>
                      </a:lnTo>
                      <a:lnTo>
                        <a:pt x="2267" y="43032"/>
                      </a:lnTo>
                      <a:lnTo>
                        <a:pt x="5586" y="41210"/>
                      </a:lnTo>
                      <a:lnTo>
                        <a:pt x="10080" y="45258"/>
                      </a:lnTo>
                      <a:lnTo>
                        <a:pt x="11011" y="51290"/>
                      </a:lnTo>
                      <a:lnTo>
                        <a:pt x="9351" y="52342"/>
                      </a:lnTo>
                      <a:lnTo>
                        <a:pt x="10161" y="55378"/>
                      </a:lnTo>
                      <a:lnTo>
                        <a:pt x="15383" y="55135"/>
                      </a:lnTo>
                      <a:lnTo>
                        <a:pt x="22710" y="57119"/>
                      </a:lnTo>
                      <a:lnTo>
                        <a:pt x="24856" y="58131"/>
                      </a:lnTo>
                      <a:lnTo>
                        <a:pt x="28337" y="57524"/>
                      </a:lnTo>
                      <a:close/>
                    </a:path>
                  </a:pathLst>
                </a:custGeom>
                <a:grpFill/>
                <a:ln w="1012" cap="flat">
                  <a:solidFill>
                    <a:srgbClr val="F5F5F5"/>
                  </a:solidFill>
                  <a:prstDash val="solid"/>
                  <a:miter/>
                </a:ln>
              </p:spPr>
              <p:txBody>
                <a:bodyPr rtlCol="0" anchor="ctr"/>
                <a:lstStyle/>
                <a:p>
                  <a:endParaRPr lang="en-US"/>
                </a:p>
              </p:txBody>
            </p:sp>
          </p:grpSp>
          <p:sp>
            <p:nvSpPr>
              <p:cNvPr id="6" name="Freeform 4">
                <a:extLst>
                  <a:ext uri="{FF2B5EF4-FFF2-40B4-BE49-F238E27FC236}">
                    <a16:creationId xmlns:a16="http://schemas.microsoft.com/office/drawing/2014/main" id="{80E99ADF-CB50-5FC9-2729-85ECB7632598}"/>
                  </a:ext>
                </a:extLst>
              </p:cNvPr>
              <p:cNvSpPr/>
              <p:nvPr/>
            </p:nvSpPr>
            <p:spPr>
              <a:xfrm>
                <a:off x="9605539" y="3513693"/>
                <a:ext cx="45719" cy="62720"/>
              </a:xfrm>
              <a:custGeom>
                <a:avLst/>
                <a:gdLst>
                  <a:gd name="connsiteX0" fmla="*/ 3168 w 25217"/>
                  <a:gd name="connsiteY0" fmla="*/ 0 h 34594"/>
                  <a:gd name="connsiteX1" fmla="*/ 0 w 25217"/>
                  <a:gd name="connsiteY1" fmla="*/ 16347 h 34594"/>
                  <a:gd name="connsiteX2" fmla="*/ 3168 w 25217"/>
                  <a:gd name="connsiteY2" fmla="*/ 27879 h 34594"/>
                  <a:gd name="connsiteX3" fmla="*/ 22937 w 25217"/>
                  <a:gd name="connsiteY3" fmla="*/ 34595 h 34594"/>
                  <a:gd name="connsiteX4" fmla="*/ 25217 w 25217"/>
                  <a:gd name="connsiteY4" fmla="*/ 23950 h 34594"/>
                  <a:gd name="connsiteX5" fmla="*/ 14446 w 25217"/>
                  <a:gd name="connsiteY5" fmla="*/ 6716 h 34594"/>
                  <a:gd name="connsiteX6" fmla="*/ 3168 w 25217"/>
                  <a:gd name="connsiteY6" fmla="*/ 0 h 34594"/>
                  <a:gd name="connsiteX7" fmla="*/ 3168 w 25217"/>
                  <a:gd name="connsiteY7" fmla="*/ 0 h 34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17" h="34594">
                    <a:moveTo>
                      <a:pt x="3168" y="0"/>
                    </a:moveTo>
                    <a:lnTo>
                      <a:pt x="0" y="16347"/>
                    </a:lnTo>
                    <a:lnTo>
                      <a:pt x="3168" y="27879"/>
                    </a:lnTo>
                    <a:lnTo>
                      <a:pt x="22937" y="34595"/>
                    </a:lnTo>
                    <a:lnTo>
                      <a:pt x="25217" y="23950"/>
                    </a:lnTo>
                    <a:lnTo>
                      <a:pt x="14446" y="6716"/>
                    </a:lnTo>
                    <a:lnTo>
                      <a:pt x="3168" y="0"/>
                    </a:lnTo>
                    <a:lnTo>
                      <a:pt x="3168" y="0"/>
                    </a:lnTo>
                    <a:close/>
                  </a:path>
                </a:pathLst>
              </a:custGeom>
              <a:grpFill/>
              <a:ln w="3168" cap="flat">
                <a:solidFill>
                  <a:srgbClr val="F5F5F5"/>
                </a:solidFill>
                <a:prstDash val="solid"/>
                <a:miter/>
              </a:ln>
            </p:spPr>
            <p:txBody>
              <a:bodyPr rtlCol="0" anchor="ctr"/>
              <a:lstStyle/>
              <a:p>
                <a:endParaRPr lang="en-US"/>
              </a:p>
            </p:txBody>
          </p:sp>
        </p:grpSp>
      </p:grpSp>
      <p:sp>
        <p:nvSpPr>
          <p:cNvPr id="7" name="Title 6">
            <a:extLst>
              <a:ext uri="{FF2B5EF4-FFF2-40B4-BE49-F238E27FC236}">
                <a16:creationId xmlns:a16="http://schemas.microsoft.com/office/drawing/2014/main" id="{7FB6F160-45D4-91FE-19BD-2801BFED5052}"/>
              </a:ext>
            </a:extLst>
          </p:cNvPr>
          <p:cNvSpPr>
            <a:spLocks noGrp="1"/>
          </p:cNvSpPr>
          <p:nvPr>
            <p:ph type="title"/>
          </p:nvPr>
        </p:nvSpPr>
        <p:spPr>
          <a:xfrm>
            <a:off x="592574" y="592884"/>
            <a:ext cx="11021062" cy="860400"/>
          </a:xfrm>
        </p:spPr>
        <p:txBody>
          <a:bodyPr/>
          <a:lstStyle/>
          <a:p>
            <a:r>
              <a:rPr lang="en-GB" sz="4000"/>
              <a:t>Skanska Norge</a:t>
            </a:r>
          </a:p>
        </p:txBody>
      </p:sp>
      <p:sp>
        <p:nvSpPr>
          <p:cNvPr id="24" name="Platshållare för text 3">
            <a:extLst>
              <a:ext uri="{FF2B5EF4-FFF2-40B4-BE49-F238E27FC236}">
                <a16:creationId xmlns:a16="http://schemas.microsoft.com/office/drawing/2014/main" id="{00E091ED-BB17-4EBD-1AE9-FFFB58AAA3B9}"/>
              </a:ext>
            </a:extLst>
          </p:cNvPr>
          <p:cNvSpPr txBox="1">
            <a:spLocks/>
          </p:cNvSpPr>
          <p:nvPr/>
        </p:nvSpPr>
        <p:spPr>
          <a:xfrm>
            <a:off x="675290" y="1743399"/>
            <a:ext cx="1800670" cy="296383"/>
          </a:xfrm>
          <a:prstGeom prst="rect">
            <a:avLst/>
          </a:prstGeom>
        </p:spPr>
        <p:txBody>
          <a:bodyPr lIns="0" tIns="0" rIns="0" bIns="0" anchor="b"/>
          <a:lstStyle>
            <a:lvl1pPr marL="182563" indent="-176213" algn="l" defTabSz="914400" rtl="0" eaLnBrk="1" latinLnBrk="0" hangingPunct="1">
              <a:lnSpc>
                <a:spcPct val="100000"/>
              </a:lnSpc>
              <a:spcBef>
                <a:spcPts val="1000"/>
              </a:spcBef>
              <a:spcAft>
                <a:spcPts val="0"/>
              </a:spcAft>
              <a:buFont typeface="Arial" panose="020B0604020202020204" pitchFamily="34" charset="0"/>
              <a:buChar char="•"/>
              <a:tabLst/>
              <a:defRPr sz="1800" kern="1200" spc="40" baseline="0">
                <a:solidFill>
                  <a:schemeClr val="tx2"/>
                </a:solidFill>
                <a:latin typeface="+mn-lt"/>
                <a:ea typeface="+mn-ea"/>
                <a:cs typeface="+mn-cs"/>
              </a:defRPr>
            </a:lvl1pPr>
            <a:lvl2pPr marL="357188" indent="-176213" algn="l" defTabSz="914400" rtl="0" eaLnBrk="1" latinLnBrk="0" hangingPunct="1">
              <a:lnSpc>
                <a:spcPct val="100000"/>
              </a:lnSpc>
              <a:spcBef>
                <a:spcPts val="500"/>
              </a:spcBef>
              <a:spcAft>
                <a:spcPts val="0"/>
              </a:spcAft>
              <a:buFont typeface="Arial" panose="020B0604020202020204" pitchFamily="34" charset="0"/>
              <a:buChar char="•"/>
              <a:tabLst/>
              <a:defRPr sz="1800" kern="1200" spc="40" baseline="0">
                <a:solidFill>
                  <a:schemeClr val="tx2"/>
                </a:solidFill>
                <a:latin typeface="+mn-lt"/>
                <a:ea typeface="+mn-ea"/>
                <a:cs typeface="+mn-cs"/>
              </a:defRPr>
            </a:lvl2pPr>
            <a:lvl3pPr marL="534988" indent="-177800" algn="l" defTabSz="914400" rtl="0" eaLnBrk="1" latinLnBrk="0" hangingPunct="1">
              <a:lnSpc>
                <a:spcPct val="100000"/>
              </a:lnSpc>
              <a:spcBef>
                <a:spcPts val="500"/>
              </a:spcBef>
              <a:spcAft>
                <a:spcPts val="0"/>
              </a:spcAft>
              <a:buFont typeface="Arial" panose="020B0604020202020204" pitchFamily="34" charset="0"/>
              <a:buChar char="•"/>
              <a:tabLst/>
              <a:defRPr sz="1600" kern="1200" spc="40" baseline="0">
                <a:solidFill>
                  <a:schemeClr val="tx2"/>
                </a:solidFill>
                <a:latin typeface="+mn-lt"/>
                <a:ea typeface="+mn-ea"/>
                <a:cs typeface="+mn-cs"/>
              </a:defRPr>
            </a:lvl3pPr>
            <a:lvl4pPr marL="715963" indent="-176400" algn="l" defTabSz="914400" rtl="0" eaLnBrk="1" latinLnBrk="0" hangingPunct="1">
              <a:lnSpc>
                <a:spcPct val="100000"/>
              </a:lnSpc>
              <a:spcBef>
                <a:spcPts val="500"/>
              </a:spcBef>
              <a:spcAft>
                <a:spcPts val="0"/>
              </a:spcAft>
              <a:buFont typeface="Arial" panose="020B0604020202020204" pitchFamily="34" charset="0"/>
              <a:buChar char="•"/>
              <a:tabLst/>
              <a:defRPr sz="1400" kern="1200" spc="40" baseline="0">
                <a:solidFill>
                  <a:schemeClr val="tx2"/>
                </a:solidFill>
                <a:latin typeface="+mn-lt"/>
                <a:ea typeface="+mn-ea"/>
                <a:cs typeface="+mn-cs"/>
              </a:defRPr>
            </a:lvl4pPr>
            <a:lvl5pPr marL="892175" indent="-176213" algn="l" defTabSz="914400" rtl="0" eaLnBrk="1" latinLnBrk="0" hangingPunct="1">
              <a:lnSpc>
                <a:spcPct val="100000"/>
              </a:lnSpc>
              <a:spcBef>
                <a:spcPts val="500"/>
              </a:spcBef>
              <a:spcAft>
                <a:spcPts val="0"/>
              </a:spcAft>
              <a:buFont typeface="Arial" panose="020B0604020202020204" pitchFamily="34" charset="0"/>
              <a:buChar char="•"/>
              <a:tabLst/>
              <a:defRPr sz="1200" kern="1200" spc="4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5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b="1" dirty="0" err="1">
                <a:solidFill>
                  <a:srgbClr val="143275"/>
                </a:solidFill>
                <a:latin typeface="Shape Sans Display"/>
              </a:rPr>
              <a:t>Medarbeidere</a:t>
            </a:r>
            <a:r>
              <a:rPr lang="en-US" b="1" dirty="0">
                <a:solidFill>
                  <a:srgbClr val="143275"/>
                </a:solidFill>
                <a:latin typeface="Shape Sans Display"/>
              </a:rPr>
              <a:t> </a:t>
            </a:r>
            <a:endParaRPr kumimoji="0" lang="en-US" sz="1800" b="1" i="0" u="none" strike="noStrike" kern="1200" cap="none" spc="40" normalizeH="0" baseline="0" noProof="0" dirty="0">
              <a:ln>
                <a:noFill/>
              </a:ln>
              <a:solidFill>
                <a:srgbClr val="143275"/>
              </a:solidFill>
              <a:effectLst/>
              <a:uLnTx/>
              <a:uFillTx/>
              <a:latin typeface="Shape Sans Display"/>
              <a:ea typeface="+mn-ea"/>
              <a:cs typeface="+mn-cs"/>
            </a:endParaRPr>
          </a:p>
        </p:txBody>
      </p:sp>
      <p:sp>
        <p:nvSpPr>
          <p:cNvPr id="12" name="Rektangel 50">
            <a:extLst>
              <a:ext uri="{FF2B5EF4-FFF2-40B4-BE49-F238E27FC236}">
                <a16:creationId xmlns:a16="http://schemas.microsoft.com/office/drawing/2014/main" id="{03193E2D-A2E1-75D4-647A-D3C4CB2A858A}"/>
              </a:ext>
            </a:extLst>
          </p:cNvPr>
          <p:cNvSpPr/>
          <p:nvPr/>
        </p:nvSpPr>
        <p:spPr>
          <a:xfrm>
            <a:off x="656418" y="2051350"/>
            <a:ext cx="795516" cy="660887"/>
          </a:xfrm>
          <a:prstGeom prst="rect">
            <a:avLst/>
          </a:prstGeom>
        </p:spPr>
        <p:txBody>
          <a:bodyPr wrap="none" lIns="0" tIns="0" rIns="0" bIns="0" anchor="b">
            <a:noAutofit/>
          </a:bodyPr>
          <a:lstStyle/>
          <a:p>
            <a:pPr>
              <a:defRPr/>
            </a:pPr>
            <a:r>
              <a:rPr lang="en-US" sz="4500" b="1">
                <a:solidFill>
                  <a:srgbClr val="143275"/>
                </a:solidFill>
                <a:latin typeface="Shape Sans Display"/>
              </a:rPr>
              <a:t>4 480</a:t>
            </a:r>
            <a:endParaRPr kumimoji="0" lang="en-US" sz="4500" b="1" i="0" u="none" strike="noStrike" kern="1200" cap="none" spc="0" normalizeH="0" baseline="0" noProof="0">
              <a:ln>
                <a:noFill/>
              </a:ln>
              <a:solidFill>
                <a:srgbClr val="143275"/>
              </a:solidFill>
              <a:effectLst/>
              <a:uLnTx/>
              <a:uFillTx/>
              <a:latin typeface="Shape Sans Display" pitchFamily="2" charset="77"/>
              <a:ea typeface="+mn-ea"/>
              <a:cs typeface="+mn-cs"/>
            </a:endParaRPr>
          </a:p>
        </p:txBody>
      </p:sp>
      <p:sp>
        <p:nvSpPr>
          <p:cNvPr id="39" name="Platshållare för text 3">
            <a:extLst>
              <a:ext uri="{FF2B5EF4-FFF2-40B4-BE49-F238E27FC236}">
                <a16:creationId xmlns:a16="http://schemas.microsoft.com/office/drawing/2014/main" id="{EDD180B0-F77E-EF4D-0D90-AA0734B7B830}"/>
              </a:ext>
            </a:extLst>
          </p:cNvPr>
          <p:cNvSpPr txBox="1">
            <a:spLocks/>
          </p:cNvSpPr>
          <p:nvPr/>
        </p:nvSpPr>
        <p:spPr>
          <a:xfrm>
            <a:off x="675290" y="2769101"/>
            <a:ext cx="5991058" cy="123111"/>
          </a:xfrm>
          <a:prstGeom prst="rect">
            <a:avLst/>
          </a:prstGeom>
        </p:spPr>
        <p:txBody>
          <a:bodyPr wrap="square" lIns="0" tIns="0" rIns="0" bIns="0" anchor="t">
            <a:spAutoFit/>
          </a:bodyPr>
          <a:lstStyle>
            <a:lvl1pPr marL="182563" indent="-176213" algn="l" defTabSz="914400" rtl="0" eaLnBrk="1" latinLnBrk="0" hangingPunct="1">
              <a:lnSpc>
                <a:spcPct val="100000"/>
              </a:lnSpc>
              <a:spcBef>
                <a:spcPts val="1000"/>
              </a:spcBef>
              <a:spcAft>
                <a:spcPts val="0"/>
              </a:spcAft>
              <a:buFont typeface="Arial" panose="020B0604020202020204" pitchFamily="34" charset="0"/>
              <a:buChar char="•"/>
              <a:tabLst/>
              <a:defRPr sz="1800" kern="1200" spc="40" baseline="0">
                <a:solidFill>
                  <a:schemeClr val="tx2"/>
                </a:solidFill>
                <a:latin typeface="+mn-lt"/>
                <a:ea typeface="+mn-ea"/>
                <a:cs typeface="+mn-cs"/>
              </a:defRPr>
            </a:lvl1pPr>
            <a:lvl2pPr marL="357188" indent="-176213" algn="l" defTabSz="914400" rtl="0" eaLnBrk="1" latinLnBrk="0" hangingPunct="1">
              <a:lnSpc>
                <a:spcPct val="100000"/>
              </a:lnSpc>
              <a:spcBef>
                <a:spcPts val="500"/>
              </a:spcBef>
              <a:spcAft>
                <a:spcPts val="0"/>
              </a:spcAft>
              <a:buFont typeface="Arial" panose="020B0604020202020204" pitchFamily="34" charset="0"/>
              <a:buChar char="•"/>
              <a:tabLst/>
              <a:defRPr sz="1800" kern="1200" spc="40" baseline="0">
                <a:solidFill>
                  <a:schemeClr val="tx2"/>
                </a:solidFill>
                <a:latin typeface="+mn-lt"/>
                <a:ea typeface="+mn-ea"/>
                <a:cs typeface="+mn-cs"/>
              </a:defRPr>
            </a:lvl2pPr>
            <a:lvl3pPr marL="534988" indent="-177800" algn="l" defTabSz="914400" rtl="0" eaLnBrk="1" latinLnBrk="0" hangingPunct="1">
              <a:lnSpc>
                <a:spcPct val="100000"/>
              </a:lnSpc>
              <a:spcBef>
                <a:spcPts val="500"/>
              </a:spcBef>
              <a:spcAft>
                <a:spcPts val="0"/>
              </a:spcAft>
              <a:buFont typeface="Arial" panose="020B0604020202020204" pitchFamily="34" charset="0"/>
              <a:buChar char="•"/>
              <a:tabLst/>
              <a:defRPr sz="1600" kern="1200" spc="40" baseline="0">
                <a:solidFill>
                  <a:schemeClr val="tx2"/>
                </a:solidFill>
                <a:latin typeface="+mn-lt"/>
                <a:ea typeface="+mn-ea"/>
                <a:cs typeface="+mn-cs"/>
              </a:defRPr>
            </a:lvl3pPr>
            <a:lvl4pPr marL="715963" indent="-176400" algn="l" defTabSz="914400" rtl="0" eaLnBrk="1" latinLnBrk="0" hangingPunct="1">
              <a:lnSpc>
                <a:spcPct val="100000"/>
              </a:lnSpc>
              <a:spcBef>
                <a:spcPts val="500"/>
              </a:spcBef>
              <a:spcAft>
                <a:spcPts val="0"/>
              </a:spcAft>
              <a:buFont typeface="Arial" panose="020B0604020202020204" pitchFamily="34" charset="0"/>
              <a:buChar char="•"/>
              <a:tabLst/>
              <a:defRPr sz="1400" kern="1200" spc="40" baseline="0">
                <a:solidFill>
                  <a:schemeClr val="tx2"/>
                </a:solidFill>
                <a:latin typeface="+mn-lt"/>
                <a:ea typeface="+mn-ea"/>
                <a:cs typeface="+mn-cs"/>
              </a:defRPr>
            </a:lvl4pPr>
            <a:lvl5pPr marL="892175" indent="-176213" algn="l" defTabSz="914400" rtl="0" eaLnBrk="1" latinLnBrk="0" hangingPunct="1">
              <a:lnSpc>
                <a:spcPct val="100000"/>
              </a:lnSpc>
              <a:spcBef>
                <a:spcPts val="500"/>
              </a:spcBef>
              <a:spcAft>
                <a:spcPts val="0"/>
              </a:spcAft>
              <a:buFont typeface="Arial" panose="020B0604020202020204" pitchFamily="34" charset="0"/>
              <a:buChar char="•"/>
              <a:tabLst/>
              <a:defRPr sz="1200" kern="1200" spc="4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50" indent="0">
              <a:buNone/>
              <a:tabLst>
                <a:tab pos="360363" algn="l"/>
              </a:tabLst>
              <a:defRPr/>
            </a:pPr>
            <a:r>
              <a:rPr lang="nb-NO" sz="800">
                <a:solidFill>
                  <a:srgbClr val="143275"/>
                </a:solidFill>
              </a:rPr>
              <a:t>Tall per Q1 2026. </a:t>
            </a:r>
            <a:endParaRPr kumimoji="0" lang="en-US" sz="800" b="0" i="0" u="none" strike="noStrike" kern="1200" cap="none" spc="40" normalizeH="0" baseline="0" noProof="0">
              <a:ln>
                <a:noFill/>
              </a:ln>
              <a:solidFill>
                <a:srgbClr val="143275"/>
              </a:solidFill>
              <a:effectLst/>
              <a:uLnTx/>
              <a:uFillTx/>
              <a:latin typeface="Shape Sans"/>
              <a:ea typeface="+mn-ea"/>
              <a:cs typeface="+mn-cs"/>
            </a:endParaRPr>
          </a:p>
        </p:txBody>
      </p:sp>
      <p:cxnSp>
        <p:nvCxnSpPr>
          <p:cNvPr id="40" name="Straight Connector 39">
            <a:extLst>
              <a:ext uri="{FF2B5EF4-FFF2-40B4-BE49-F238E27FC236}">
                <a16:creationId xmlns:a16="http://schemas.microsoft.com/office/drawing/2014/main" id="{E7B13190-41B9-79D5-FBBF-ABB71942CC32}"/>
              </a:ext>
            </a:extLst>
          </p:cNvPr>
          <p:cNvCxnSpPr>
            <a:cxnSpLocks/>
          </p:cNvCxnSpPr>
          <p:nvPr/>
        </p:nvCxnSpPr>
        <p:spPr>
          <a:xfrm>
            <a:off x="658557" y="3197309"/>
            <a:ext cx="32400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Text Placeholder 3">
            <a:extLst>
              <a:ext uri="{FF2B5EF4-FFF2-40B4-BE49-F238E27FC236}">
                <a16:creationId xmlns:a16="http://schemas.microsoft.com/office/drawing/2014/main" id="{FBC5A419-4C9D-5336-C46B-9F840433EA9C}"/>
              </a:ext>
            </a:extLst>
          </p:cNvPr>
          <p:cNvSpPr txBox="1">
            <a:spLocks/>
          </p:cNvSpPr>
          <p:nvPr/>
        </p:nvSpPr>
        <p:spPr>
          <a:xfrm>
            <a:off x="2116624" y="2059468"/>
            <a:ext cx="2046719" cy="858831"/>
          </a:xfrm>
          <a:prstGeom prst="rect">
            <a:avLst/>
          </a:prstGeom>
        </p:spPr>
        <p:txBody>
          <a:bodyPr lIns="91440" tIns="45720" rIns="91440" bIns="45720" anchor="t"/>
          <a:lstStyle>
            <a:lvl1pPr marL="182563" indent="-176400" algn="l" defTabSz="914400" rtl="0" eaLnBrk="1" latinLnBrk="0" hangingPunct="1">
              <a:lnSpc>
                <a:spcPct val="100000"/>
              </a:lnSpc>
              <a:spcBef>
                <a:spcPts val="1000"/>
              </a:spcBef>
              <a:buFont typeface="Arial" panose="020B0604020202020204" pitchFamily="34" charset="0"/>
              <a:buChar char="•"/>
              <a:tabLst/>
              <a:defRPr sz="1600" kern="1200" spc="40" baseline="0">
                <a:solidFill>
                  <a:schemeClr val="bg2"/>
                </a:solidFill>
                <a:latin typeface="+mn-lt"/>
                <a:ea typeface="+mn-ea"/>
                <a:cs typeface="+mn-cs"/>
              </a:defRPr>
            </a:lvl1pPr>
            <a:lvl2pPr marL="361950" indent="-180975" algn="l" defTabSz="914400" rtl="0" eaLnBrk="1" latinLnBrk="0" hangingPunct="1">
              <a:lnSpc>
                <a:spcPct val="100000"/>
              </a:lnSpc>
              <a:spcBef>
                <a:spcPts val="500"/>
              </a:spcBef>
              <a:buFont typeface="Arial" panose="020B0604020202020204" pitchFamily="34" charset="0"/>
              <a:buChar char="•"/>
              <a:tabLst/>
              <a:defRPr sz="1600" kern="1200" spc="40" baseline="0">
                <a:solidFill>
                  <a:schemeClr val="bg2"/>
                </a:solidFill>
                <a:latin typeface="+mn-lt"/>
                <a:ea typeface="+mn-ea"/>
                <a:cs typeface="+mn-cs"/>
              </a:defRPr>
            </a:lvl2pPr>
            <a:lvl3pPr marL="534988" indent="-168275" algn="l" defTabSz="914400" rtl="0" eaLnBrk="1" latinLnBrk="0" hangingPunct="1">
              <a:lnSpc>
                <a:spcPct val="100000"/>
              </a:lnSpc>
              <a:spcBef>
                <a:spcPts val="500"/>
              </a:spcBef>
              <a:buFont typeface="Arial" panose="020B0604020202020204" pitchFamily="34" charset="0"/>
              <a:buChar char="•"/>
              <a:tabLst/>
              <a:defRPr sz="1400" kern="1200" spc="40" baseline="0">
                <a:solidFill>
                  <a:schemeClr val="bg2"/>
                </a:solidFill>
                <a:latin typeface="+mn-lt"/>
                <a:ea typeface="+mn-ea"/>
                <a:cs typeface="+mn-cs"/>
              </a:defRPr>
            </a:lvl3pPr>
            <a:lvl4pPr marL="717550" indent="-182563" algn="l" defTabSz="914400" rtl="0" eaLnBrk="1" latinLnBrk="0" hangingPunct="1">
              <a:lnSpc>
                <a:spcPct val="100000"/>
              </a:lnSpc>
              <a:spcBef>
                <a:spcPts val="500"/>
              </a:spcBef>
              <a:buFont typeface="Arial" panose="020B0604020202020204" pitchFamily="34" charset="0"/>
              <a:buChar char="•"/>
              <a:tabLst/>
              <a:defRPr sz="1400" kern="1200" spc="40" baseline="0">
                <a:solidFill>
                  <a:schemeClr val="bg2"/>
                </a:solidFill>
                <a:latin typeface="+mn-lt"/>
                <a:ea typeface="+mn-ea"/>
                <a:cs typeface="+mn-cs"/>
              </a:defRPr>
            </a:lvl4pPr>
            <a:lvl5pPr marL="890588" indent="-173038" algn="l" defTabSz="914400" rtl="0" eaLnBrk="1" latinLnBrk="0" hangingPunct="1">
              <a:lnSpc>
                <a:spcPct val="100000"/>
              </a:lnSpc>
              <a:spcBef>
                <a:spcPts val="500"/>
              </a:spcBef>
              <a:buFont typeface="Arial" panose="020B0604020202020204" pitchFamily="34" charset="0"/>
              <a:buChar char="•"/>
              <a:tabLst/>
              <a:defRPr sz="1200" kern="1200" spc="40" baseline="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b-NO" b="1">
                <a:solidFill>
                  <a:schemeClr val="tx2"/>
                </a:solidFill>
                <a:latin typeface="Shape Sans"/>
              </a:rPr>
              <a:t>1890</a:t>
            </a:r>
            <a:r>
              <a:rPr lang="nb-NO">
                <a:solidFill>
                  <a:schemeClr val="tx2"/>
                </a:solidFill>
                <a:latin typeface="Shape Sans"/>
              </a:rPr>
              <a:t> funksjonærer</a:t>
            </a:r>
            <a:br>
              <a:rPr lang="nb-NO">
                <a:latin typeface="Shape Sans" panose="00000500000000000000" pitchFamily="50" charset="0"/>
              </a:rPr>
            </a:br>
            <a:r>
              <a:rPr lang="nb-NO" b="1">
                <a:solidFill>
                  <a:schemeClr val="tx2"/>
                </a:solidFill>
                <a:latin typeface="Shape Sans"/>
              </a:rPr>
              <a:t>2370</a:t>
            </a:r>
            <a:r>
              <a:rPr lang="nb-NO">
                <a:solidFill>
                  <a:schemeClr val="tx2"/>
                </a:solidFill>
                <a:latin typeface="Shape Sans"/>
              </a:rPr>
              <a:t> fagarbeidere</a:t>
            </a:r>
            <a:br>
              <a:rPr lang="nb-NO">
                <a:solidFill>
                  <a:schemeClr val="tx2"/>
                </a:solidFill>
                <a:latin typeface="Shape Sans"/>
              </a:rPr>
            </a:br>
            <a:r>
              <a:rPr lang="nb-NO" b="1">
                <a:solidFill>
                  <a:schemeClr val="tx2"/>
                </a:solidFill>
                <a:latin typeface="Shape Sans"/>
              </a:rPr>
              <a:t>  220 </a:t>
            </a:r>
            <a:r>
              <a:rPr lang="nb-NO">
                <a:solidFill>
                  <a:schemeClr val="tx2"/>
                </a:solidFill>
                <a:latin typeface="Shape Sans"/>
              </a:rPr>
              <a:t>egne lærlinger</a:t>
            </a:r>
            <a:endParaRPr lang="nb-NO">
              <a:solidFill>
                <a:schemeClr val="tx2"/>
              </a:solidFill>
            </a:endParaRPr>
          </a:p>
        </p:txBody>
      </p:sp>
      <p:sp>
        <p:nvSpPr>
          <p:cNvPr id="27" name="TekstSylinder 26">
            <a:extLst>
              <a:ext uri="{FF2B5EF4-FFF2-40B4-BE49-F238E27FC236}">
                <a16:creationId xmlns:a16="http://schemas.microsoft.com/office/drawing/2014/main" id="{38C4D299-03A5-23B7-DA9F-774ECC784D36}"/>
              </a:ext>
            </a:extLst>
          </p:cNvPr>
          <p:cNvSpPr txBox="1"/>
          <p:nvPr/>
        </p:nvSpPr>
        <p:spPr>
          <a:xfrm>
            <a:off x="375993" y="3370675"/>
            <a:ext cx="6108700" cy="1992853"/>
          </a:xfrm>
          <a:prstGeom prst="rect">
            <a:avLst/>
          </a:prstGeom>
          <a:noFill/>
        </p:spPr>
        <p:txBody>
          <a:bodyPr wrap="square" lIns="91440" tIns="45720" rIns="91440" bIns="45720" anchor="t">
            <a:spAutoFit/>
          </a:bodyPr>
          <a:lstStyle/>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nb-NO" sz="1400" b="0" i="0" u="none" strike="noStrike" kern="1200" cap="none" spc="0" normalizeH="0" baseline="0" noProof="0">
                <a:ln>
                  <a:noFill/>
                </a:ln>
                <a:solidFill>
                  <a:srgbClr val="143275"/>
                </a:solidFill>
                <a:effectLst/>
                <a:uLnTx/>
                <a:uFillTx/>
                <a:latin typeface="Shape Sans"/>
                <a:ea typeface="+mn-ea"/>
                <a:cs typeface="+mn-cs"/>
              </a:rPr>
              <a:t>Til stede i det norske markedet siden </a:t>
            </a:r>
            <a:r>
              <a:rPr kumimoji="0" lang="nb-NO" sz="1400" b="1" i="0" u="none" strike="noStrike" kern="1200" cap="none" spc="0" normalizeH="0" baseline="0" noProof="0">
                <a:ln>
                  <a:noFill/>
                </a:ln>
                <a:solidFill>
                  <a:srgbClr val="143275"/>
                </a:solidFill>
                <a:effectLst/>
                <a:uLnTx/>
                <a:uFillTx/>
                <a:latin typeface="Shape Sans"/>
                <a:ea typeface="+mn-ea"/>
                <a:cs typeface="+mn-cs"/>
              </a:rPr>
              <a:t>1906</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nb-NO" sz="100" b="0" i="0" u="none" strike="noStrike" kern="1200" cap="none" spc="0" normalizeH="0" baseline="0" noProof="0">
              <a:ln>
                <a:noFill/>
              </a:ln>
              <a:solidFill>
                <a:srgbClr val="143275"/>
              </a:solidFill>
              <a:effectLst/>
              <a:uLnTx/>
              <a:uFillTx/>
              <a:latin typeface="Shape Sans" panose="00000500000000000000" pitchFamily="50" charset="0"/>
              <a:ea typeface="+mn-ea"/>
              <a:cs typeface="+mn-cs"/>
            </a:endParaRPr>
          </a:p>
          <a:p>
            <a:pPr marL="285750" indent="-285750">
              <a:lnSpc>
                <a:spcPct val="150000"/>
              </a:lnSpc>
              <a:buFont typeface="Arial" panose="020B0604020202020204" pitchFamily="34" charset="0"/>
              <a:buChar char="•"/>
              <a:defRPr/>
            </a:pPr>
            <a:r>
              <a:rPr kumimoji="0" lang="nb-NO" sz="1400" b="0" i="0" u="none" strike="noStrike" kern="1200" cap="none" spc="0" normalizeH="0" baseline="0" noProof="0">
                <a:ln>
                  <a:noFill/>
                </a:ln>
                <a:solidFill>
                  <a:srgbClr val="143275"/>
                </a:solidFill>
                <a:effectLst/>
                <a:uLnTx/>
                <a:uFillTx/>
                <a:latin typeface="Shape Sans"/>
                <a:ea typeface="+mn-ea"/>
                <a:cs typeface="+mn-cs"/>
              </a:rPr>
              <a:t>Omsetning på</a:t>
            </a:r>
            <a:r>
              <a:rPr lang="nb-NO" sz="1400">
                <a:solidFill>
                  <a:srgbClr val="143275"/>
                </a:solidFill>
                <a:latin typeface="Shape Sans"/>
              </a:rPr>
              <a:t> </a:t>
            </a:r>
            <a:r>
              <a:rPr lang="nb-NO" sz="1400" b="1">
                <a:solidFill>
                  <a:srgbClr val="143275"/>
                </a:solidFill>
                <a:latin typeface="Shape Sans"/>
              </a:rPr>
              <a:t>23</a:t>
            </a:r>
            <a:r>
              <a:rPr kumimoji="0" lang="nb-NO" sz="1400" b="1" i="0" u="none" strike="noStrike" kern="1200" cap="none" spc="0" normalizeH="0" baseline="0" noProof="0">
                <a:ln>
                  <a:noFill/>
                </a:ln>
                <a:solidFill>
                  <a:srgbClr val="143275"/>
                </a:solidFill>
                <a:effectLst/>
                <a:uLnTx/>
                <a:uFillTx/>
                <a:latin typeface="Shape Sans"/>
                <a:ea typeface="+mn-ea"/>
                <a:cs typeface="+mn-cs"/>
              </a:rPr>
              <a:t> milliarder</a:t>
            </a:r>
            <a:r>
              <a:rPr kumimoji="0" lang="nb-NO" sz="1400" b="0" i="0" u="none" strike="noStrike" kern="1200" cap="none" spc="0" normalizeH="0" baseline="0" noProof="0">
                <a:ln>
                  <a:noFill/>
                </a:ln>
                <a:solidFill>
                  <a:srgbClr val="143275"/>
                </a:solidFill>
                <a:effectLst/>
                <a:uLnTx/>
                <a:uFillTx/>
                <a:latin typeface="Shape Sans"/>
                <a:ea typeface="+mn-ea"/>
                <a:cs typeface="+mn-cs"/>
              </a:rPr>
              <a:t> NOK i </a:t>
            </a:r>
            <a:r>
              <a:rPr lang="nb-NO" sz="1400">
                <a:solidFill>
                  <a:srgbClr val="143275"/>
                </a:solidFill>
                <a:latin typeface="Shape Sans"/>
              </a:rPr>
              <a:t>2025</a:t>
            </a:r>
            <a:endParaRPr lang="nb-NO" sz="1400" b="0" i="0" u="none" strike="noStrike" kern="1200" cap="none" spc="0" normalizeH="0" baseline="0" noProof="0">
              <a:ln>
                <a:noFill/>
              </a:ln>
              <a:solidFill>
                <a:srgbClr val="143275"/>
              </a:solidFill>
              <a:effectLst/>
              <a:uLnTx/>
              <a:uFillTx/>
              <a:latin typeface="Shape San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nb-NO" sz="1400" b="0" i="0" u="none" strike="noStrike" kern="1200" cap="none" spc="0" normalizeH="0" baseline="0" noProof="0">
                <a:ln>
                  <a:noFill/>
                </a:ln>
                <a:solidFill>
                  <a:srgbClr val="143275"/>
                </a:solidFill>
                <a:effectLst/>
                <a:uLnTx/>
                <a:uFillTx/>
                <a:latin typeface="Shape Sans"/>
                <a:ea typeface="+mn-ea"/>
                <a:cs typeface="+mn-cs"/>
              </a:rPr>
              <a:t>Rundt 200 prosjekter pågående i Norge til enhver tid</a:t>
            </a:r>
            <a:endParaRPr lang="nb-NO" sz="1400" b="0" i="0" u="none" strike="noStrike" kern="1200" cap="none" spc="0" normalizeH="0" baseline="0" noProof="0">
              <a:ln>
                <a:noFill/>
              </a:ln>
              <a:solidFill>
                <a:srgbClr val="143275"/>
              </a:solidFill>
              <a:effectLst/>
              <a:uLnTx/>
              <a:uFillTx/>
              <a:latin typeface="Shape Sans"/>
            </a:endParaRPr>
          </a:p>
          <a:p>
            <a:pPr marR="0" lvl="0" algn="l" defTabSz="914400" rtl="0" eaLnBrk="1" fontAlgn="auto" latinLnBrk="0" hangingPunct="1">
              <a:lnSpc>
                <a:spcPct val="150000"/>
              </a:lnSpc>
              <a:spcBef>
                <a:spcPts val="0"/>
              </a:spcBef>
              <a:spcAft>
                <a:spcPts val="0"/>
              </a:spcAft>
              <a:buClrTx/>
              <a:buSzTx/>
              <a:tabLst/>
              <a:defRPr/>
            </a:pPr>
            <a:endParaRPr kumimoji="0" lang="nb-NO" sz="100" b="0" i="0" u="none" strike="noStrike" kern="1200" cap="none" spc="0" normalizeH="0" baseline="0" noProof="0">
              <a:ln>
                <a:noFill/>
              </a:ln>
              <a:solidFill>
                <a:srgbClr val="143275"/>
              </a:solidFill>
              <a:effectLst/>
              <a:uLnTx/>
              <a:uFillTx/>
              <a:latin typeface="Shape Sans"/>
              <a:ea typeface="+mn-ea"/>
              <a:cs typeface="+mn-cs"/>
            </a:endParaRPr>
          </a:p>
          <a:p>
            <a:pPr marL="285750" indent="-285750">
              <a:buFont typeface="Arial" panose="020B0604020202020204" pitchFamily="34" charset="0"/>
              <a:buChar char="•"/>
              <a:defRPr/>
            </a:pPr>
            <a:r>
              <a:rPr lang="nb-NO" sz="1400">
                <a:solidFill>
                  <a:srgbClr val="143275"/>
                </a:solidFill>
                <a:latin typeface="Shape Sans"/>
              </a:rPr>
              <a:t>Rundt </a:t>
            </a:r>
            <a:r>
              <a:rPr lang="nb-NO" sz="1400" b="1">
                <a:solidFill>
                  <a:srgbClr val="143275"/>
                </a:solidFill>
                <a:latin typeface="Shape Sans"/>
              </a:rPr>
              <a:t>4480 medarbeidere</a:t>
            </a:r>
            <a:r>
              <a:rPr lang="nb-NO" sz="1400" dirty="0">
                <a:solidFill>
                  <a:srgbClr val="143275"/>
                </a:solidFill>
                <a:latin typeface="Shape Sans"/>
              </a:rPr>
              <a:t> </a:t>
            </a:r>
            <a:r>
              <a:rPr kumimoji="0" lang="nb-NO" sz="1400" b="0" i="0" u="none" strike="noStrike" kern="1200" cap="none" spc="0" normalizeH="0" baseline="0" noProof="0" dirty="0">
                <a:ln>
                  <a:noFill/>
                </a:ln>
                <a:solidFill>
                  <a:srgbClr val="143275"/>
                </a:solidFill>
                <a:effectLst/>
                <a:uLnTx/>
                <a:uFillTx/>
                <a:latin typeface="Shape Sans"/>
                <a:ea typeface="+mn-ea"/>
                <a:cs typeface="+mn-cs"/>
              </a:rPr>
              <a:t> </a:t>
            </a:r>
            <a:br>
              <a:rPr lang="nb-NO" sz="1400" b="0" i="0" u="none" strike="noStrike" kern="1200" cap="none" spc="0" normalizeH="0" baseline="0" noProof="0" dirty="0">
                <a:ln>
                  <a:noFill/>
                </a:ln>
                <a:effectLst/>
                <a:uLnTx/>
                <a:uFillTx/>
                <a:latin typeface="Shape Sans" panose="00000500000000000000" pitchFamily="50" charset="0"/>
              </a:rPr>
            </a:br>
            <a:r>
              <a:rPr kumimoji="0" lang="nb-NO" sz="1400" b="0" i="0" u="none" strike="noStrike" kern="1200" cap="none" spc="0" normalizeH="0" baseline="0" noProof="0">
                <a:ln>
                  <a:noFill/>
                </a:ln>
                <a:solidFill>
                  <a:srgbClr val="143275"/>
                </a:solidFill>
                <a:effectLst/>
                <a:uLnTx/>
                <a:uFillTx/>
                <a:latin typeface="Shape Sans"/>
                <a:ea typeface="+mn-ea"/>
                <a:cs typeface="+mn-cs"/>
              </a:rPr>
              <a:t>– Hvorav over </a:t>
            </a:r>
            <a:r>
              <a:rPr lang="nb-NO" sz="1400" b="1">
                <a:solidFill>
                  <a:srgbClr val="143275"/>
                </a:solidFill>
                <a:latin typeface="Shape Sans"/>
              </a:rPr>
              <a:t>2 370 egne</a:t>
            </a:r>
            <a:r>
              <a:rPr kumimoji="0" lang="nb-NO" sz="1400" b="1" i="0" u="none" strike="noStrike" kern="1200" cap="none" spc="0" normalizeH="0" baseline="0" noProof="0">
                <a:ln>
                  <a:noFill/>
                </a:ln>
                <a:solidFill>
                  <a:srgbClr val="143275"/>
                </a:solidFill>
                <a:effectLst/>
                <a:uLnTx/>
                <a:uFillTx/>
                <a:latin typeface="Shape Sans"/>
                <a:ea typeface="+mn-ea"/>
                <a:cs typeface="+mn-cs"/>
              </a:rPr>
              <a:t> fagarbeidere og </a:t>
            </a:r>
            <a:r>
              <a:rPr lang="nb-NO" sz="1400" b="1">
                <a:solidFill>
                  <a:srgbClr val="143275"/>
                </a:solidFill>
                <a:latin typeface="Shape Sans"/>
              </a:rPr>
              <a:t>220</a:t>
            </a:r>
            <a:r>
              <a:rPr kumimoji="0" lang="nb-NO" sz="1400" b="1" i="0" u="none" strike="noStrike" kern="1200" cap="none" spc="0" normalizeH="0" baseline="0" noProof="0">
                <a:ln>
                  <a:noFill/>
                </a:ln>
                <a:solidFill>
                  <a:srgbClr val="143275"/>
                </a:solidFill>
                <a:effectLst/>
                <a:uLnTx/>
                <a:uFillTx/>
                <a:latin typeface="Shape Sans"/>
                <a:ea typeface="+mn-ea"/>
                <a:cs typeface="+mn-cs"/>
              </a:rPr>
              <a:t> lærlinger</a:t>
            </a:r>
            <a:endParaRPr lang="nb-NO" sz="1400" b="0" i="0" u="none" strike="noStrike" kern="1200" cap="none" spc="0" normalizeH="0" baseline="0" noProof="0" dirty="0">
              <a:ln>
                <a:noFill/>
              </a:ln>
              <a:solidFill>
                <a:srgbClr val="143275"/>
              </a:solidFill>
              <a:effectLst/>
              <a:uLnTx/>
              <a:uFillTx/>
              <a:latin typeface="Shape San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nb-NO" sz="100" b="0" i="0" u="none" strike="noStrike" kern="1200" cap="none" spc="0" normalizeH="0" baseline="0" noProof="0">
              <a:ln>
                <a:noFill/>
              </a:ln>
              <a:solidFill>
                <a:srgbClr val="143275"/>
              </a:solidFill>
              <a:effectLst/>
              <a:uLnTx/>
              <a:uFillTx/>
              <a:latin typeface="Shape Sans" panose="00000500000000000000" pitchFamily="50"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b-NO" sz="1400" b="0" i="0" u="none" strike="noStrike" kern="1200" cap="none" spc="0" normalizeH="0" baseline="0" noProof="0">
                <a:ln>
                  <a:noFill/>
                </a:ln>
                <a:solidFill>
                  <a:srgbClr val="143275"/>
                </a:solidFill>
                <a:effectLst/>
                <a:uLnTx/>
                <a:uFillTx/>
                <a:latin typeface="Shape Sans"/>
                <a:ea typeface="+mn-ea"/>
                <a:cs typeface="+mn-cs"/>
              </a:rPr>
              <a:t>Omfattende portefølje på </a:t>
            </a:r>
            <a:r>
              <a:rPr kumimoji="0" lang="nb-NO" sz="1400" b="1" i="0" u="none" strike="noStrike" kern="1200" cap="none" spc="0" normalizeH="0" baseline="0" noProof="0">
                <a:ln>
                  <a:noFill/>
                </a:ln>
                <a:solidFill>
                  <a:srgbClr val="143275"/>
                </a:solidFill>
                <a:effectLst/>
                <a:uLnTx/>
                <a:uFillTx/>
                <a:latin typeface="Shape Sans"/>
                <a:ea typeface="+mn-ea"/>
                <a:cs typeface="+mn-cs"/>
              </a:rPr>
              <a:t>miljøsertifiserte </a:t>
            </a:r>
            <a:r>
              <a:rPr kumimoji="0" lang="nb-NO" sz="1400" b="0" i="0" u="none" strike="noStrike" kern="1200" cap="none" spc="0" normalizeH="0" baseline="0" noProof="0">
                <a:ln>
                  <a:noFill/>
                </a:ln>
                <a:solidFill>
                  <a:srgbClr val="143275"/>
                </a:solidFill>
                <a:effectLst/>
                <a:uLnTx/>
                <a:uFillTx/>
                <a:latin typeface="Shape Sans"/>
                <a:ea typeface="+mn-ea"/>
                <a:cs typeface="+mn-cs"/>
              </a:rPr>
              <a:t>bygg- og anleggsprosjekter – først i Norge med </a:t>
            </a:r>
            <a:r>
              <a:rPr lang="nb-NO" sz="1400">
                <a:solidFill>
                  <a:srgbClr val="143275"/>
                </a:solidFill>
                <a:latin typeface="Shape Sans"/>
              </a:rPr>
              <a:t>BREEAM-</a:t>
            </a:r>
            <a:r>
              <a:rPr kumimoji="0" lang="nb-NO" sz="1400" b="0" i="0" u="none" strike="noStrike" kern="1200" cap="none" spc="0" normalizeH="0" baseline="0" noProof="0">
                <a:ln>
                  <a:noFill/>
                </a:ln>
                <a:solidFill>
                  <a:srgbClr val="143275"/>
                </a:solidFill>
                <a:effectLst/>
                <a:uLnTx/>
                <a:uFillTx/>
                <a:latin typeface="Shape Sans"/>
                <a:ea typeface="+mn-ea"/>
                <a:cs typeface="+mn-cs"/>
              </a:rPr>
              <a:t> og </a:t>
            </a:r>
            <a:r>
              <a:rPr lang="nb-NO" sz="1400">
                <a:solidFill>
                  <a:srgbClr val="143275"/>
                </a:solidFill>
                <a:latin typeface="Shape Sans"/>
              </a:rPr>
              <a:t>CEEQUAL-sertifiseringer</a:t>
            </a:r>
            <a:r>
              <a:rPr kumimoji="0" lang="nb-NO" sz="1400" b="0" i="0" u="none" strike="noStrike" kern="1200" cap="none" spc="0" normalizeH="0" baseline="0" noProof="0">
                <a:ln>
                  <a:noFill/>
                </a:ln>
                <a:solidFill>
                  <a:srgbClr val="143275"/>
                </a:solidFill>
                <a:effectLst/>
                <a:uLnTx/>
                <a:uFillTx/>
                <a:latin typeface="Shape Sans"/>
                <a:ea typeface="+mn-ea"/>
                <a:cs typeface="+mn-cs"/>
              </a:rPr>
              <a:t> </a:t>
            </a:r>
            <a:endParaRPr lang="nb-NO" sz="1400" b="0" i="0" u="none" strike="noStrike" kern="1200" cap="none" spc="0" normalizeH="0" baseline="0" noProof="0">
              <a:ln>
                <a:noFill/>
              </a:ln>
              <a:solidFill>
                <a:srgbClr val="143275"/>
              </a:solidFill>
              <a:effectLst/>
              <a:uLnTx/>
              <a:uFillTx/>
              <a:latin typeface="Shape Sans"/>
            </a:endParaRPr>
          </a:p>
        </p:txBody>
      </p:sp>
    </p:spTree>
    <p:extLst>
      <p:ext uri="{BB962C8B-B14F-4D97-AF65-F5344CB8AC3E}">
        <p14:creationId xmlns:p14="http://schemas.microsoft.com/office/powerpoint/2010/main" val="1202756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lassholder for bilde 9">
            <a:extLst>
              <a:ext uri="{FF2B5EF4-FFF2-40B4-BE49-F238E27FC236}">
                <a16:creationId xmlns:a16="http://schemas.microsoft.com/office/drawing/2014/main" id="{1FF349A9-505B-A3CF-6BC8-6B39EF30BA65}"/>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8C9751B3-BCD6-F772-C199-84538B1EFAFB}"/>
              </a:ext>
            </a:extLst>
          </p:cNvPr>
          <p:cNvSpPr>
            <a:spLocks noGrp="1"/>
          </p:cNvSpPr>
          <p:nvPr>
            <p:ph type="body" sz="quarter" idx="14"/>
          </p:nvPr>
        </p:nvSpPr>
        <p:spPr>
          <a:xfrm>
            <a:off x="536734" y="3035870"/>
            <a:ext cx="5898900" cy="2631691"/>
          </a:xfrm>
        </p:spPr>
        <p:txBody>
          <a:bodyPr/>
          <a:lstStyle/>
          <a:p>
            <a:r>
              <a:rPr lang="nb-NO" sz="6600" dirty="0">
                <a:latin typeface="Shape Sans"/>
              </a:rPr>
              <a:t>Vi bygger</a:t>
            </a:r>
            <a:endParaRPr lang="en-US" sz="6600" dirty="0">
              <a:latin typeface="Shape Sans"/>
            </a:endParaRPr>
          </a:p>
          <a:p>
            <a:r>
              <a:rPr lang="nb-NO" sz="6600" dirty="0">
                <a:latin typeface="Shape Sans"/>
              </a:rPr>
              <a:t>for et bedre samfunn</a:t>
            </a:r>
          </a:p>
        </p:txBody>
      </p:sp>
      <p:sp>
        <p:nvSpPr>
          <p:cNvPr id="5" name="Slide Number Placeholder 4">
            <a:extLst>
              <a:ext uri="{FF2B5EF4-FFF2-40B4-BE49-F238E27FC236}">
                <a16:creationId xmlns:a16="http://schemas.microsoft.com/office/drawing/2014/main" id="{E69F1CEC-AB58-C2E9-3F7B-C3ACF6FA40B5}"/>
              </a:ext>
            </a:extLst>
          </p:cNvPr>
          <p:cNvSpPr>
            <a:spLocks noGrp="1"/>
          </p:cNvSpPr>
          <p:nvPr>
            <p:ph type="sldNum" sz="quarter" idx="4"/>
          </p:nvPr>
        </p:nvSpPr>
        <p:spPr/>
        <p:txBody>
          <a:bodyPr/>
          <a:lstStyle/>
          <a:p>
            <a:fld id="{EF8DBD5B-30F9-4F9C-AE39-E065C1AC514D}" type="slidenum">
              <a:rPr lang="en-US" smtClean="0"/>
              <a:pPr/>
              <a:t>4</a:t>
            </a:fld>
            <a:endParaRPr lang="en-US"/>
          </a:p>
        </p:txBody>
      </p:sp>
      <p:sp>
        <p:nvSpPr>
          <p:cNvPr id="6" name="Text Placeholder 5">
            <a:extLst>
              <a:ext uri="{FF2B5EF4-FFF2-40B4-BE49-F238E27FC236}">
                <a16:creationId xmlns:a16="http://schemas.microsoft.com/office/drawing/2014/main" id="{997E13CD-B56F-DDE2-5B53-6769287FB23F}"/>
              </a:ext>
            </a:extLst>
          </p:cNvPr>
          <p:cNvSpPr>
            <a:spLocks noGrp="1"/>
          </p:cNvSpPr>
          <p:nvPr>
            <p:ph type="body" sz="quarter" idx="16"/>
          </p:nvPr>
        </p:nvSpPr>
        <p:spPr>
          <a:xfrm rot="5400000">
            <a:off x="10577086" y="1128289"/>
            <a:ext cx="2743202" cy="486626"/>
          </a:xfrm>
        </p:spPr>
        <p:txBody>
          <a:bodyPr/>
          <a:lstStyle/>
          <a:p>
            <a:r>
              <a:rPr lang="nb-NO"/>
              <a:t>Somatikkbygget, Sykehuset i Vestfold, Tønsberg</a:t>
            </a:r>
          </a:p>
        </p:txBody>
      </p:sp>
      <p:sp>
        <p:nvSpPr>
          <p:cNvPr id="2" name="TekstSylinder 1">
            <a:extLst>
              <a:ext uri="{FF2B5EF4-FFF2-40B4-BE49-F238E27FC236}">
                <a16:creationId xmlns:a16="http://schemas.microsoft.com/office/drawing/2014/main" id="{79B5C4BD-8E1C-B33F-3C8A-B3447C268806}"/>
              </a:ext>
            </a:extLst>
          </p:cNvPr>
          <p:cNvSpPr txBox="1"/>
          <p:nvPr/>
        </p:nvSpPr>
        <p:spPr>
          <a:xfrm>
            <a:off x="536734" y="2650896"/>
            <a:ext cx="2276135" cy="369332"/>
          </a:xfrm>
          <a:prstGeom prst="rect">
            <a:avLst/>
          </a:prstGeom>
          <a:noFill/>
        </p:spPr>
        <p:txBody>
          <a:bodyPr wrap="square" lIns="0" tIns="0" rIns="0" bIns="0" rtlCol="0">
            <a:spAutoFit/>
          </a:bodyPr>
          <a:lstStyle/>
          <a:p>
            <a:pPr algn="l"/>
            <a:r>
              <a:rPr lang="nb-NO" sz="2400" dirty="0">
                <a:solidFill>
                  <a:schemeClr val="bg1"/>
                </a:solidFill>
              </a:rPr>
              <a:t>Vår visjon:</a:t>
            </a:r>
          </a:p>
        </p:txBody>
      </p:sp>
    </p:spTree>
    <p:extLst>
      <p:ext uri="{BB962C8B-B14F-4D97-AF65-F5344CB8AC3E}">
        <p14:creationId xmlns:p14="http://schemas.microsoft.com/office/powerpoint/2010/main" val="2459929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lassholder for bilde 10">
            <a:extLst>
              <a:ext uri="{FF2B5EF4-FFF2-40B4-BE49-F238E27FC236}">
                <a16:creationId xmlns:a16="http://schemas.microsoft.com/office/drawing/2014/main" id="{C1ADDB90-E7C8-256A-0A62-7F940B091E64}"/>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5" name="Plassholder for lysbildenummer 4">
            <a:extLst>
              <a:ext uri="{FF2B5EF4-FFF2-40B4-BE49-F238E27FC236}">
                <a16:creationId xmlns:a16="http://schemas.microsoft.com/office/drawing/2014/main" id="{1780920B-BC4E-46BE-BBBD-E76E930CEE30}"/>
              </a:ext>
            </a:extLst>
          </p:cNvPr>
          <p:cNvSpPr>
            <a:spLocks noGrp="1"/>
          </p:cNvSpPr>
          <p:nvPr>
            <p:ph type="sldNum" sz="quarter" idx="18"/>
          </p:nvPr>
        </p:nvSpPr>
        <p:spPr/>
        <p:txBody>
          <a:bodyPr/>
          <a:lstStyle/>
          <a:p>
            <a:fld id="{EF8DBD5B-30F9-4F9C-AE39-E065C1AC514D}" type="slidenum">
              <a:rPr lang="en-US" smtClean="0"/>
              <a:pPr/>
              <a:t>5</a:t>
            </a:fld>
            <a:endParaRPr lang="en-US"/>
          </a:p>
        </p:txBody>
      </p:sp>
      <p:sp>
        <p:nvSpPr>
          <p:cNvPr id="6" name="Rektangel 5">
            <a:extLst>
              <a:ext uri="{FF2B5EF4-FFF2-40B4-BE49-F238E27FC236}">
                <a16:creationId xmlns:a16="http://schemas.microsoft.com/office/drawing/2014/main" id="{B38FF0AE-2367-4B00-9131-503973A2EA20}"/>
              </a:ext>
            </a:extLst>
          </p:cNvPr>
          <p:cNvSpPr/>
          <p:nvPr/>
        </p:nvSpPr>
        <p:spPr>
          <a:xfrm>
            <a:off x="937882" y="5122171"/>
            <a:ext cx="2160000" cy="900000"/>
          </a:xfrm>
          <a:prstGeom prst="rect">
            <a:avLst/>
          </a:prstGeom>
          <a:solidFill>
            <a:srgbClr val="143275"/>
          </a:solidFill>
          <a:ln w="12700">
            <a:noFill/>
          </a:ln>
        </p:spPr>
        <p:style>
          <a:lnRef idx="0">
            <a:scrgbClr r="0" g="0" b="0"/>
          </a:lnRef>
          <a:fillRef idx="0">
            <a:scrgbClr r="0" g="0" b="0"/>
          </a:fillRef>
          <a:effectRef idx="0">
            <a:scrgbClr r="0" g="0" b="0"/>
          </a:effectRef>
          <a:fontRef idx="minor">
            <a:schemeClr val="lt1"/>
          </a:fontRef>
        </p:style>
        <p:txBody>
          <a:bodyPr rtlCol="0" anchor="ctr"/>
          <a:lstStyle/>
          <a:p>
            <a:r>
              <a:rPr lang="en-US" sz="2800" b="1" err="1">
                <a:solidFill>
                  <a:schemeClr val="bg1"/>
                </a:solidFill>
                <a:latin typeface="Shape Sans Display" panose="00000900000000000000" pitchFamily="2" charset="0"/>
              </a:rPr>
              <a:t>Bli</a:t>
            </a:r>
            <a:r>
              <a:rPr lang="en-US" sz="2800" b="1">
                <a:solidFill>
                  <a:schemeClr val="bg1"/>
                </a:solidFill>
                <a:latin typeface="Shape Sans Display" panose="00000900000000000000" pitchFamily="2" charset="0"/>
              </a:rPr>
              <a:t> </a:t>
            </a:r>
            <a:r>
              <a:rPr lang="en-US" sz="2800" b="1" err="1">
                <a:solidFill>
                  <a:schemeClr val="bg1"/>
                </a:solidFill>
                <a:latin typeface="Shape Sans Display" panose="00000900000000000000" pitchFamily="2" charset="0"/>
              </a:rPr>
              <a:t>bedre</a:t>
            </a:r>
            <a:r>
              <a:rPr lang="en-US" sz="2800" b="1">
                <a:solidFill>
                  <a:schemeClr val="bg1"/>
                </a:solidFill>
                <a:latin typeface="Shape Sans Display" panose="00000900000000000000" pitchFamily="2" charset="0"/>
              </a:rPr>
              <a:t> – </a:t>
            </a:r>
            <a:br>
              <a:rPr lang="en-US" sz="2800" b="1">
                <a:solidFill>
                  <a:schemeClr val="bg1"/>
                </a:solidFill>
                <a:latin typeface="Shape Sans Display" panose="00000900000000000000" pitchFamily="2" charset="0"/>
              </a:rPr>
            </a:br>
            <a:r>
              <a:rPr lang="en-US" sz="2800" b="1" err="1">
                <a:solidFill>
                  <a:schemeClr val="bg1"/>
                </a:solidFill>
                <a:latin typeface="Shape Sans Display" panose="00000900000000000000" pitchFamily="2" charset="0"/>
              </a:rPr>
              <a:t>sammen</a:t>
            </a:r>
            <a:endParaRPr lang="nb-NO" sz="2800" b="1">
              <a:solidFill>
                <a:schemeClr val="bg1"/>
              </a:solidFill>
              <a:latin typeface="Shape Sans Display" panose="00000900000000000000" pitchFamily="2" charset="0"/>
            </a:endParaRPr>
          </a:p>
        </p:txBody>
      </p:sp>
      <p:sp>
        <p:nvSpPr>
          <p:cNvPr id="7" name="Rektangel 6">
            <a:extLst>
              <a:ext uri="{FF2B5EF4-FFF2-40B4-BE49-F238E27FC236}">
                <a16:creationId xmlns:a16="http://schemas.microsoft.com/office/drawing/2014/main" id="{54801750-CA0B-4C59-9422-413CF3E320C0}"/>
              </a:ext>
            </a:extLst>
          </p:cNvPr>
          <p:cNvSpPr/>
          <p:nvPr/>
        </p:nvSpPr>
        <p:spPr>
          <a:xfrm>
            <a:off x="3663291" y="5122171"/>
            <a:ext cx="2160000" cy="900000"/>
          </a:xfrm>
          <a:prstGeom prst="rect">
            <a:avLst/>
          </a:prstGeom>
          <a:solidFill>
            <a:srgbClr val="143275"/>
          </a:solidFill>
          <a:ln w="12700">
            <a:noFill/>
          </a:ln>
        </p:spPr>
        <p:style>
          <a:lnRef idx="0">
            <a:scrgbClr r="0" g="0" b="0"/>
          </a:lnRef>
          <a:fillRef idx="0">
            <a:scrgbClr r="0" g="0" b="0"/>
          </a:fillRef>
          <a:effectRef idx="0">
            <a:scrgbClr r="0" g="0" b="0"/>
          </a:effectRef>
          <a:fontRef idx="minor">
            <a:schemeClr val="lt1"/>
          </a:fontRef>
        </p:style>
        <p:txBody>
          <a:bodyPr rtlCol="0" anchor="ctr"/>
          <a:lstStyle/>
          <a:p>
            <a:r>
              <a:rPr lang="en-US" sz="2800" b="1" err="1">
                <a:solidFill>
                  <a:schemeClr val="bg1"/>
                </a:solidFill>
                <a:latin typeface="Shape Sans Display" panose="00000900000000000000" pitchFamily="2" charset="0"/>
              </a:rPr>
              <a:t>Skap</a:t>
            </a:r>
            <a:r>
              <a:rPr lang="en-US" sz="2800" b="1">
                <a:solidFill>
                  <a:schemeClr val="bg1"/>
                </a:solidFill>
                <a:latin typeface="Shape Sans Display" panose="00000900000000000000" pitchFamily="2" charset="0"/>
              </a:rPr>
              <a:t> </a:t>
            </a:r>
            <a:r>
              <a:rPr lang="en-US" sz="2800" b="1" err="1">
                <a:solidFill>
                  <a:schemeClr val="bg1"/>
                </a:solidFill>
                <a:latin typeface="Shape Sans Display" panose="00000900000000000000" pitchFamily="2" charset="0"/>
              </a:rPr>
              <a:t>kundeverdi</a:t>
            </a:r>
            <a:endParaRPr lang="nb-NO" sz="2800" b="1">
              <a:solidFill>
                <a:schemeClr val="bg1"/>
              </a:solidFill>
              <a:latin typeface="Shape Sans Display" panose="00000900000000000000" pitchFamily="2" charset="0"/>
            </a:endParaRPr>
          </a:p>
        </p:txBody>
      </p:sp>
      <p:sp>
        <p:nvSpPr>
          <p:cNvPr id="8" name="Rektangel 7">
            <a:extLst>
              <a:ext uri="{FF2B5EF4-FFF2-40B4-BE49-F238E27FC236}">
                <a16:creationId xmlns:a16="http://schemas.microsoft.com/office/drawing/2014/main" id="{95066A1F-1C59-47DA-936E-C19AC04A0A83}"/>
              </a:ext>
            </a:extLst>
          </p:cNvPr>
          <p:cNvSpPr/>
          <p:nvPr/>
        </p:nvSpPr>
        <p:spPr>
          <a:xfrm>
            <a:off x="6368711" y="5122171"/>
            <a:ext cx="2160000" cy="900000"/>
          </a:xfrm>
          <a:prstGeom prst="rect">
            <a:avLst/>
          </a:prstGeom>
          <a:solidFill>
            <a:srgbClr val="143275"/>
          </a:solidFill>
          <a:ln w="12700">
            <a:noFill/>
          </a:ln>
        </p:spPr>
        <p:style>
          <a:lnRef idx="0">
            <a:scrgbClr r="0" g="0" b="0"/>
          </a:lnRef>
          <a:fillRef idx="0">
            <a:scrgbClr r="0" g="0" b="0"/>
          </a:fillRef>
          <a:effectRef idx="0">
            <a:scrgbClr r="0" g="0" b="0"/>
          </a:effectRef>
          <a:fontRef idx="minor">
            <a:schemeClr val="lt1"/>
          </a:fontRef>
        </p:style>
        <p:txBody>
          <a:bodyPr rtlCol="0" anchor="ctr"/>
          <a:lstStyle/>
          <a:p>
            <a:r>
              <a:rPr lang="en-US" sz="2800" b="1" err="1">
                <a:solidFill>
                  <a:schemeClr val="bg1"/>
                </a:solidFill>
                <a:latin typeface="Shape Sans Display" panose="00000900000000000000" pitchFamily="2" charset="0"/>
              </a:rPr>
              <a:t>Vær</a:t>
            </a:r>
            <a:r>
              <a:rPr lang="en-US" sz="2800" b="1">
                <a:solidFill>
                  <a:schemeClr val="bg1"/>
                </a:solidFill>
                <a:latin typeface="Shape Sans Display" panose="00000900000000000000" pitchFamily="2" charset="0"/>
              </a:rPr>
              <a:t> </a:t>
            </a:r>
            <a:r>
              <a:rPr lang="en-US" sz="2800" b="1" err="1">
                <a:solidFill>
                  <a:schemeClr val="bg1"/>
                </a:solidFill>
                <a:latin typeface="Shape Sans Display" panose="00000900000000000000" pitchFamily="2" charset="0"/>
              </a:rPr>
              <a:t>åpen</a:t>
            </a:r>
            <a:r>
              <a:rPr lang="en-US" sz="2800" b="1">
                <a:solidFill>
                  <a:schemeClr val="bg1"/>
                </a:solidFill>
                <a:latin typeface="Shape Sans Display" panose="00000900000000000000" pitchFamily="2" charset="0"/>
              </a:rPr>
              <a:t> </a:t>
            </a:r>
            <a:r>
              <a:rPr lang="en-US" sz="2800" b="1" err="1">
                <a:solidFill>
                  <a:schemeClr val="bg1"/>
                </a:solidFill>
                <a:latin typeface="Shape Sans Display" panose="00000900000000000000" pitchFamily="2" charset="0"/>
              </a:rPr>
              <a:t>og</a:t>
            </a:r>
            <a:r>
              <a:rPr lang="en-US" sz="2800" b="1">
                <a:solidFill>
                  <a:schemeClr val="bg1"/>
                </a:solidFill>
                <a:latin typeface="Shape Sans Display" panose="00000900000000000000" pitchFamily="2" charset="0"/>
              </a:rPr>
              <a:t> </a:t>
            </a:r>
            <a:r>
              <a:rPr lang="en-US" sz="2800" b="1" err="1">
                <a:solidFill>
                  <a:schemeClr val="bg1"/>
                </a:solidFill>
                <a:latin typeface="Shape Sans Display" panose="00000900000000000000" pitchFamily="2" charset="0"/>
              </a:rPr>
              <a:t>ærlig</a:t>
            </a:r>
            <a:endParaRPr lang="nb-NO" sz="2800" b="1">
              <a:solidFill>
                <a:schemeClr val="bg1"/>
              </a:solidFill>
              <a:latin typeface="Shape Sans Display" panose="00000900000000000000" pitchFamily="2" charset="0"/>
            </a:endParaRPr>
          </a:p>
        </p:txBody>
      </p:sp>
      <p:sp>
        <p:nvSpPr>
          <p:cNvPr id="9" name="Rektangel 8">
            <a:extLst>
              <a:ext uri="{FF2B5EF4-FFF2-40B4-BE49-F238E27FC236}">
                <a16:creationId xmlns:a16="http://schemas.microsoft.com/office/drawing/2014/main" id="{5EFF866D-25F2-48FA-8A47-B19CBD935F6D}"/>
              </a:ext>
            </a:extLst>
          </p:cNvPr>
          <p:cNvSpPr/>
          <p:nvPr/>
        </p:nvSpPr>
        <p:spPr>
          <a:xfrm>
            <a:off x="9094120" y="5122171"/>
            <a:ext cx="2160000" cy="900000"/>
          </a:xfrm>
          <a:prstGeom prst="rect">
            <a:avLst/>
          </a:prstGeom>
          <a:solidFill>
            <a:srgbClr val="143275"/>
          </a:solidFill>
          <a:ln w="12700">
            <a:noFill/>
          </a:ln>
        </p:spPr>
        <p:style>
          <a:lnRef idx="0">
            <a:scrgbClr r="0" g="0" b="0"/>
          </a:lnRef>
          <a:fillRef idx="0">
            <a:scrgbClr r="0" g="0" b="0"/>
          </a:fillRef>
          <a:effectRef idx="0">
            <a:scrgbClr r="0" g="0" b="0"/>
          </a:effectRef>
          <a:fontRef idx="minor">
            <a:schemeClr val="lt1"/>
          </a:fontRef>
        </p:style>
        <p:txBody>
          <a:bodyPr rtlCol="0" anchor="ctr"/>
          <a:lstStyle/>
          <a:p>
            <a:r>
              <a:rPr lang="en-US" sz="2800" b="1">
                <a:solidFill>
                  <a:schemeClr val="bg1"/>
                </a:solidFill>
                <a:latin typeface="Shape Sans Display" panose="00000900000000000000" pitchFamily="2" charset="0"/>
              </a:rPr>
              <a:t>Vis </a:t>
            </a:r>
            <a:r>
              <a:rPr lang="en-US" sz="2800" b="1" err="1">
                <a:solidFill>
                  <a:schemeClr val="bg1"/>
                </a:solidFill>
                <a:latin typeface="Shape Sans Display" panose="00000900000000000000" pitchFamily="2" charset="0"/>
              </a:rPr>
              <a:t>ansvarlighet</a:t>
            </a:r>
            <a:endParaRPr lang="nb-NO" sz="2800" b="1">
              <a:solidFill>
                <a:schemeClr val="bg1"/>
              </a:solidFill>
              <a:latin typeface="Shape Sans Display" panose="00000900000000000000" pitchFamily="2" charset="0"/>
            </a:endParaRPr>
          </a:p>
        </p:txBody>
      </p:sp>
      <p:sp>
        <p:nvSpPr>
          <p:cNvPr id="10" name="TekstSylinder 9">
            <a:extLst>
              <a:ext uri="{FF2B5EF4-FFF2-40B4-BE49-F238E27FC236}">
                <a16:creationId xmlns:a16="http://schemas.microsoft.com/office/drawing/2014/main" id="{131C6A49-E53A-48EA-8396-4ED532866461}"/>
              </a:ext>
            </a:extLst>
          </p:cNvPr>
          <p:cNvSpPr txBox="1"/>
          <p:nvPr/>
        </p:nvSpPr>
        <p:spPr>
          <a:xfrm>
            <a:off x="848277" y="4691107"/>
            <a:ext cx="2160001" cy="369332"/>
          </a:xfrm>
          <a:prstGeom prst="rect">
            <a:avLst/>
          </a:prstGeom>
          <a:noFill/>
        </p:spPr>
        <p:txBody>
          <a:bodyPr wrap="square">
            <a:spAutoFit/>
          </a:bodyPr>
          <a:lstStyle/>
          <a:p>
            <a:r>
              <a:rPr lang="nb-NO">
                <a:solidFill>
                  <a:schemeClr val="bg1"/>
                </a:solidFill>
                <a:effectLst>
                  <a:outerShdw blurRad="38100" dist="38100" dir="2700000" algn="tl">
                    <a:srgbClr val="000000">
                      <a:alpha val="43137"/>
                    </a:srgbClr>
                  </a:outerShdw>
                </a:effectLst>
                <a:latin typeface="Shape Sans Display" panose="00000900000000000000" pitchFamily="2" charset="0"/>
              </a:rPr>
              <a:t>Skanskas verdier</a:t>
            </a:r>
          </a:p>
        </p:txBody>
      </p:sp>
    </p:spTree>
    <p:extLst>
      <p:ext uri="{BB962C8B-B14F-4D97-AF65-F5344CB8AC3E}">
        <p14:creationId xmlns:p14="http://schemas.microsoft.com/office/powerpoint/2010/main" val="4128118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tel 4">
            <a:extLst>
              <a:ext uri="{FF2B5EF4-FFF2-40B4-BE49-F238E27FC236}">
                <a16:creationId xmlns:a16="http://schemas.microsoft.com/office/drawing/2014/main" id="{7F45B320-8141-4CC5-BE05-1B36B6238262}"/>
              </a:ext>
            </a:extLst>
          </p:cNvPr>
          <p:cNvSpPr txBox="1">
            <a:spLocks/>
          </p:cNvSpPr>
          <p:nvPr/>
        </p:nvSpPr>
        <p:spPr>
          <a:xfrm>
            <a:off x="538322" y="467466"/>
            <a:ext cx="11506199" cy="870111"/>
          </a:xfrm>
          <a:prstGeom prst="rect">
            <a:avLst/>
          </a:prstGeom>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b-NO" sz="3600" b="0" i="0" u="none" strike="noStrike" kern="1200" cap="none" spc="0" normalizeH="0" baseline="0" noProof="0" err="1">
                <a:ln>
                  <a:noFill/>
                </a:ln>
                <a:solidFill>
                  <a:srgbClr val="143275"/>
                </a:solidFill>
                <a:effectLst/>
                <a:uLnTx/>
                <a:uFillTx/>
                <a:latin typeface="Shape Sans" panose="00000500000000000000" pitchFamily="2" charset="0"/>
                <a:ea typeface="+mj-ea"/>
                <a:cs typeface="+mj-cs"/>
              </a:rPr>
              <a:t>Skanska’s</a:t>
            </a:r>
            <a:r>
              <a:rPr kumimoji="0" lang="nb-NO" sz="3600" b="0" i="0" u="none" strike="noStrike" kern="1200" cap="none" spc="0" normalizeH="0" baseline="0" noProof="0">
                <a:ln>
                  <a:noFill/>
                </a:ln>
                <a:solidFill>
                  <a:srgbClr val="143275"/>
                </a:solidFill>
                <a:effectLst/>
                <a:uLnTx/>
                <a:uFillTx/>
                <a:latin typeface="Shape Sans" panose="00000500000000000000" pitchFamily="2" charset="0"/>
                <a:ea typeface="+mj-ea"/>
                <a:cs typeface="+mj-cs"/>
              </a:rPr>
              <a:t> forretningsmodell</a:t>
            </a:r>
          </a:p>
        </p:txBody>
      </p:sp>
      <p:pic>
        <p:nvPicPr>
          <p:cNvPr id="5" name="Bilde 4">
            <a:extLst>
              <a:ext uri="{FF2B5EF4-FFF2-40B4-BE49-F238E27FC236}">
                <a16:creationId xmlns:a16="http://schemas.microsoft.com/office/drawing/2014/main" id="{62461EEA-2BEE-4B83-8136-2243103909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29470" y="3833"/>
            <a:ext cx="3857625" cy="6858000"/>
          </a:xfrm>
          <a:prstGeom prst="rect">
            <a:avLst/>
          </a:prstGeom>
        </p:spPr>
      </p:pic>
      <p:grpSp>
        <p:nvGrpSpPr>
          <p:cNvPr id="4" name="Group 3">
            <a:extLst>
              <a:ext uri="{FF2B5EF4-FFF2-40B4-BE49-F238E27FC236}">
                <a16:creationId xmlns:a16="http://schemas.microsoft.com/office/drawing/2014/main" id="{987123C6-6824-F959-A128-8B9DDDB35CF8}"/>
              </a:ext>
            </a:extLst>
          </p:cNvPr>
          <p:cNvGrpSpPr>
            <a:grpSpLocks/>
          </p:cNvGrpSpPr>
          <p:nvPr/>
        </p:nvGrpSpPr>
        <p:grpSpPr bwMode="auto">
          <a:xfrm>
            <a:off x="433468" y="1629598"/>
            <a:ext cx="7606147" cy="4148976"/>
            <a:chOff x="749" y="1120"/>
            <a:chExt cx="3992" cy="2654"/>
          </a:xfrm>
        </p:grpSpPr>
        <p:sp>
          <p:nvSpPr>
            <p:cNvPr id="6" name="AutoShape 4">
              <a:extLst>
                <a:ext uri="{FF2B5EF4-FFF2-40B4-BE49-F238E27FC236}">
                  <a16:creationId xmlns:a16="http://schemas.microsoft.com/office/drawing/2014/main" id="{65348631-EA30-C923-532D-CE9ABC6F39E8}"/>
                </a:ext>
              </a:extLst>
            </p:cNvPr>
            <p:cNvSpPr>
              <a:spLocks noChangeArrowheads="1"/>
            </p:cNvSpPr>
            <p:nvPr/>
          </p:nvSpPr>
          <p:spPr bwMode="auto">
            <a:xfrm>
              <a:off x="871" y="2113"/>
              <a:ext cx="629" cy="708"/>
            </a:xfrm>
            <a:prstGeom prst="roundRect">
              <a:avLst>
                <a:gd name="adj" fmla="val 16667"/>
              </a:avLst>
            </a:prstGeom>
            <a:solidFill>
              <a:schemeClr val="tx2"/>
            </a:solidFill>
            <a:ln w="19050">
              <a:noFill/>
              <a:round/>
              <a:headEnd/>
              <a:tailEnd/>
            </a:ln>
          </p:spPr>
          <p:txBody>
            <a:bodyPr lIns="45720" rIns="4572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400" b="0" i="0" u="none" strike="noStrike" kern="1200" cap="none" spc="0" normalizeH="0" baseline="0" noProof="0">
                  <a:ln>
                    <a:noFill/>
                  </a:ln>
                  <a:solidFill>
                    <a:srgbClr val="FFFFFF"/>
                  </a:solidFill>
                  <a:effectLst/>
                  <a:uLnTx/>
                  <a:uFillTx/>
                  <a:latin typeface="Shape Sans" panose="00000500000000000000" pitchFamily="50" charset="0"/>
                  <a:ea typeface="+mn-ea"/>
                  <a:cs typeface="+mn-cs"/>
                </a:rPr>
                <a:t>Entreprenør</a:t>
              </a:r>
            </a:p>
          </p:txBody>
        </p:sp>
        <p:sp>
          <p:nvSpPr>
            <p:cNvPr id="8" name="AutoShape 5">
              <a:extLst>
                <a:ext uri="{FF2B5EF4-FFF2-40B4-BE49-F238E27FC236}">
                  <a16:creationId xmlns:a16="http://schemas.microsoft.com/office/drawing/2014/main" id="{A09F536A-4591-DA2D-B0AA-EBDAF5DA752A}"/>
                </a:ext>
              </a:extLst>
            </p:cNvPr>
            <p:cNvSpPr>
              <a:spLocks noChangeArrowheads="1"/>
            </p:cNvSpPr>
            <p:nvPr/>
          </p:nvSpPr>
          <p:spPr bwMode="auto">
            <a:xfrm>
              <a:off x="755" y="3308"/>
              <a:ext cx="840" cy="466"/>
            </a:xfrm>
            <a:prstGeom prst="roundRect">
              <a:avLst>
                <a:gd name="adj" fmla="val 15616"/>
              </a:avLst>
            </a:prstGeom>
            <a:solidFill>
              <a:srgbClr val="3ECE7B"/>
            </a:solidFill>
            <a:ln w="19050">
              <a:solidFill>
                <a:schemeClr val="tx1"/>
              </a:solidFill>
              <a:prstDash val="sysDot"/>
              <a:round/>
              <a:headEnd/>
              <a:tailEnd/>
            </a:ln>
          </p:spPr>
          <p:txBody>
            <a:bodyPr lIns="9144" rIns="4572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nb-NO" sz="1600" b="0" i="0" u="none" strike="noStrike" kern="1200" cap="none" spc="0" normalizeH="0" baseline="0" noProof="0">
                  <a:ln>
                    <a:noFill/>
                  </a:ln>
                  <a:solidFill>
                    <a:srgbClr val="FFFFFF"/>
                  </a:solidFill>
                  <a:effectLst/>
                  <a:uLnTx/>
                  <a:uFillTx/>
                  <a:latin typeface="Shape Sans" panose="00000500000000000000" pitchFamily="50" charset="0"/>
                  <a:ea typeface="+mn-ea"/>
                  <a:cs typeface="+mn-cs"/>
                </a:rPr>
                <a:t> Eksterne</a:t>
              </a:r>
            </a:p>
            <a:p>
              <a:pPr marL="0" marR="0" lvl="0" indent="0" algn="ctr" defTabSz="914400" rtl="0" eaLnBrk="1" fontAlgn="auto" latinLnBrk="0" hangingPunct="1">
                <a:lnSpc>
                  <a:spcPct val="80000"/>
                </a:lnSpc>
                <a:spcBef>
                  <a:spcPts val="0"/>
                </a:spcBef>
                <a:spcAft>
                  <a:spcPts val="0"/>
                </a:spcAft>
                <a:buClrTx/>
                <a:buSzTx/>
                <a:buFontTx/>
                <a:buNone/>
                <a:tabLst/>
                <a:defRPr/>
              </a:pPr>
              <a:r>
                <a:rPr kumimoji="0" lang="nb-NO" sz="1600" b="0" i="0" u="none" strike="noStrike" kern="1200" cap="none" spc="0" normalizeH="0" baseline="0" noProof="0">
                  <a:ln>
                    <a:noFill/>
                  </a:ln>
                  <a:solidFill>
                    <a:srgbClr val="FFFFFF"/>
                  </a:solidFill>
                  <a:effectLst/>
                  <a:uLnTx/>
                  <a:uFillTx/>
                  <a:latin typeface="Shape Sans" panose="00000500000000000000" pitchFamily="50" charset="0"/>
                  <a:ea typeface="+mn-ea"/>
                  <a:cs typeface="+mn-cs"/>
                </a:rPr>
                <a:t>  kontrakter</a:t>
              </a:r>
            </a:p>
          </p:txBody>
        </p:sp>
        <p:sp>
          <p:nvSpPr>
            <p:cNvPr id="9" name="Freeform 6">
              <a:extLst>
                <a:ext uri="{FF2B5EF4-FFF2-40B4-BE49-F238E27FC236}">
                  <a16:creationId xmlns:a16="http://schemas.microsoft.com/office/drawing/2014/main" id="{E3B716CF-45C6-6C64-2318-F0A127FF71BA}"/>
                </a:ext>
              </a:extLst>
            </p:cNvPr>
            <p:cNvSpPr>
              <a:spLocks/>
            </p:cNvSpPr>
            <p:nvPr/>
          </p:nvSpPr>
          <p:spPr bwMode="auto">
            <a:xfrm>
              <a:off x="1337" y="1789"/>
              <a:ext cx="258" cy="321"/>
            </a:xfrm>
            <a:custGeom>
              <a:avLst/>
              <a:gdLst>
                <a:gd name="T0" fmla="*/ 316429647 w 355"/>
                <a:gd name="T1" fmla="*/ 1694558702 h 310"/>
                <a:gd name="T2" fmla="*/ 316429647 w 355"/>
                <a:gd name="T3" fmla="*/ 1694558702 h 310"/>
                <a:gd name="T4" fmla="*/ 316429647 w 355"/>
                <a:gd name="T5" fmla="*/ 1694558702 h 310"/>
                <a:gd name="T6" fmla="*/ 0 60000 65536"/>
                <a:gd name="T7" fmla="*/ 0 60000 65536"/>
                <a:gd name="T8" fmla="*/ 0 60000 65536"/>
                <a:gd name="T9" fmla="*/ 0 w 355"/>
                <a:gd name="T10" fmla="*/ 0 h 310"/>
                <a:gd name="T11" fmla="*/ 355 w 355"/>
                <a:gd name="T12" fmla="*/ 310 h 310"/>
              </a:gdLst>
              <a:ahLst/>
              <a:cxnLst>
                <a:cxn ang="T6">
                  <a:pos x="T0" y="T1"/>
                </a:cxn>
                <a:cxn ang="T7">
                  <a:pos x="T2" y="T3"/>
                </a:cxn>
                <a:cxn ang="T8">
                  <a:pos x="T4" y="T5"/>
                </a:cxn>
              </a:cxnLst>
              <a:rect l="T9" t="T10" r="T11" b="T12"/>
              <a:pathLst>
                <a:path w="355" h="310">
                  <a:moveTo>
                    <a:pt x="28" y="310"/>
                  </a:moveTo>
                  <a:cubicBezTo>
                    <a:pt x="36" y="270"/>
                    <a:pt x="0" y="144"/>
                    <a:pt x="78" y="72"/>
                  </a:cubicBezTo>
                  <a:cubicBezTo>
                    <a:pt x="156" y="0"/>
                    <a:pt x="297" y="41"/>
                    <a:pt x="355" y="33"/>
                  </a:cubicBezTo>
                </a:path>
              </a:pathLst>
            </a:custGeom>
            <a:solidFill>
              <a:schemeClr val="bg2"/>
            </a:solidFill>
            <a:ln w="57150">
              <a:solidFill>
                <a:schemeClr val="accent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293E6B"/>
                </a:solidFill>
                <a:effectLst/>
                <a:uLnTx/>
                <a:uFillTx/>
                <a:latin typeface="Shape Sans" panose="00000500000000000000" pitchFamily="50" charset="0"/>
                <a:ea typeface="+mn-ea"/>
                <a:cs typeface="+mn-cs"/>
              </a:endParaRPr>
            </a:p>
          </p:txBody>
        </p:sp>
        <p:sp>
          <p:nvSpPr>
            <p:cNvPr id="10" name="Freeform 7">
              <a:extLst>
                <a:ext uri="{FF2B5EF4-FFF2-40B4-BE49-F238E27FC236}">
                  <a16:creationId xmlns:a16="http://schemas.microsoft.com/office/drawing/2014/main" id="{0EA4BF2E-D554-1570-E6D9-CF2763BC9E6E}"/>
                </a:ext>
              </a:extLst>
            </p:cNvPr>
            <p:cNvSpPr>
              <a:spLocks/>
            </p:cNvSpPr>
            <p:nvPr/>
          </p:nvSpPr>
          <p:spPr bwMode="auto">
            <a:xfrm>
              <a:off x="1526" y="1707"/>
              <a:ext cx="95" cy="235"/>
            </a:xfrm>
            <a:custGeom>
              <a:avLst/>
              <a:gdLst>
                <a:gd name="T0" fmla="*/ 0 w 111"/>
                <a:gd name="T1" fmla="*/ 2147483647 h 205"/>
                <a:gd name="T2" fmla="*/ 0 w 111"/>
                <a:gd name="T3" fmla="*/ 0 h 205"/>
                <a:gd name="T4" fmla="*/ 843981518 w 111"/>
                <a:gd name="T5" fmla="*/ 2147483647 h 205"/>
                <a:gd name="T6" fmla="*/ 0 w 111"/>
                <a:gd name="T7" fmla="*/ 2147483647 h 205"/>
                <a:gd name="T8" fmla="*/ 0 60000 65536"/>
                <a:gd name="T9" fmla="*/ 0 60000 65536"/>
                <a:gd name="T10" fmla="*/ 0 60000 65536"/>
                <a:gd name="T11" fmla="*/ 0 60000 65536"/>
                <a:gd name="T12" fmla="*/ 0 w 111"/>
                <a:gd name="T13" fmla="*/ 0 h 205"/>
                <a:gd name="T14" fmla="*/ 111 w 111"/>
                <a:gd name="T15" fmla="*/ 205 h 205"/>
              </a:gdLst>
              <a:ahLst/>
              <a:cxnLst>
                <a:cxn ang="T8">
                  <a:pos x="T0" y="T1"/>
                </a:cxn>
                <a:cxn ang="T9">
                  <a:pos x="T2" y="T3"/>
                </a:cxn>
                <a:cxn ang="T10">
                  <a:pos x="T4" y="T5"/>
                </a:cxn>
                <a:cxn ang="T11">
                  <a:pos x="T6" y="T7"/>
                </a:cxn>
              </a:cxnLst>
              <a:rect l="T12" t="T13" r="T14" b="T15"/>
              <a:pathLst>
                <a:path w="111" h="205">
                  <a:moveTo>
                    <a:pt x="0" y="205"/>
                  </a:moveTo>
                  <a:lnTo>
                    <a:pt x="0" y="0"/>
                  </a:lnTo>
                  <a:lnTo>
                    <a:pt x="111" y="111"/>
                  </a:lnTo>
                  <a:lnTo>
                    <a:pt x="0" y="205"/>
                  </a:lnTo>
                  <a:close/>
                </a:path>
              </a:pathLst>
            </a:custGeom>
            <a:solidFill>
              <a:schemeClr val="tx2"/>
            </a:solidFill>
            <a:ln w="9525">
              <a:solidFill>
                <a:schemeClr val="tx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ECECEC"/>
                </a:solidFill>
                <a:effectLst/>
                <a:uLnTx/>
                <a:uFillTx/>
                <a:latin typeface="Shape Sans" panose="00000500000000000000" pitchFamily="50" charset="0"/>
                <a:ea typeface="+mn-ea"/>
                <a:cs typeface="+mn-cs"/>
              </a:endParaRPr>
            </a:p>
          </p:txBody>
        </p:sp>
        <p:sp>
          <p:nvSpPr>
            <p:cNvPr id="11" name="Line 10">
              <a:extLst>
                <a:ext uri="{FF2B5EF4-FFF2-40B4-BE49-F238E27FC236}">
                  <a16:creationId xmlns:a16="http://schemas.microsoft.com/office/drawing/2014/main" id="{43344606-3843-A0C4-7AD3-9D2477840C46}"/>
                </a:ext>
              </a:extLst>
            </p:cNvPr>
            <p:cNvSpPr>
              <a:spLocks noChangeShapeType="1"/>
            </p:cNvSpPr>
            <p:nvPr/>
          </p:nvSpPr>
          <p:spPr bwMode="auto">
            <a:xfrm>
              <a:off x="1182" y="2899"/>
              <a:ext cx="7" cy="409"/>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293E6B"/>
                </a:solidFill>
                <a:effectLst/>
                <a:uLnTx/>
                <a:uFillTx/>
                <a:latin typeface="Shape Sans" panose="00000500000000000000" pitchFamily="50" charset="0"/>
                <a:ea typeface="+mn-ea"/>
                <a:cs typeface="+mn-cs"/>
              </a:endParaRPr>
            </a:p>
          </p:txBody>
        </p:sp>
        <p:sp>
          <p:nvSpPr>
            <p:cNvPr id="12" name="Freeform 13">
              <a:extLst>
                <a:ext uri="{FF2B5EF4-FFF2-40B4-BE49-F238E27FC236}">
                  <a16:creationId xmlns:a16="http://schemas.microsoft.com/office/drawing/2014/main" id="{984FC07D-CA0D-CD8D-D24D-8AC80129EC6C}"/>
                </a:ext>
              </a:extLst>
            </p:cNvPr>
            <p:cNvSpPr>
              <a:spLocks/>
            </p:cNvSpPr>
            <p:nvPr/>
          </p:nvSpPr>
          <p:spPr bwMode="auto">
            <a:xfrm>
              <a:off x="1364" y="2913"/>
              <a:ext cx="667" cy="209"/>
            </a:xfrm>
            <a:custGeom>
              <a:avLst/>
              <a:gdLst>
                <a:gd name="T0" fmla="*/ 6 w 565"/>
                <a:gd name="T1" fmla="*/ 0 h 234"/>
                <a:gd name="T2" fmla="*/ 95 w 565"/>
                <a:gd name="T3" fmla="*/ 200 h 234"/>
                <a:gd name="T4" fmla="*/ 565 w 565"/>
                <a:gd name="T5" fmla="*/ 222 h 234"/>
                <a:gd name="T6" fmla="*/ 0 60000 65536"/>
                <a:gd name="T7" fmla="*/ 0 60000 65536"/>
                <a:gd name="T8" fmla="*/ 0 60000 65536"/>
                <a:gd name="T9" fmla="*/ 0 w 565"/>
                <a:gd name="T10" fmla="*/ 0 h 234"/>
                <a:gd name="T11" fmla="*/ 565 w 565"/>
                <a:gd name="T12" fmla="*/ 234 h 234"/>
              </a:gdLst>
              <a:ahLst/>
              <a:cxnLst>
                <a:cxn ang="T6">
                  <a:pos x="T0" y="T1"/>
                </a:cxn>
                <a:cxn ang="T7">
                  <a:pos x="T2" y="T3"/>
                </a:cxn>
                <a:cxn ang="T8">
                  <a:pos x="T4" y="T5"/>
                </a:cxn>
              </a:cxnLst>
              <a:rect l="T9" t="T10" r="T11" b="T12"/>
              <a:pathLst>
                <a:path w="565" h="234">
                  <a:moveTo>
                    <a:pt x="6" y="0"/>
                  </a:moveTo>
                  <a:cubicBezTo>
                    <a:pt x="21" y="32"/>
                    <a:pt x="0" y="166"/>
                    <a:pt x="95" y="200"/>
                  </a:cubicBezTo>
                  <a:cubicBezTo>
                    <a:pt x="190" y="234"/>
                    <a:pt x="467" y="218"/>
                    <a:pt x="565" y="222"/>
                  </a:cubicBezTo>
                </a:path>
              </a:pathLst>
            </a:custGeom>
            <a:noFill/>
            <a:ln w="571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293E6B"/>
                </a:solidFill>
                <a:effectLst/>
                <a:uLnTx/>
                <a:uFillTx/>
                <a:latin typeface="Shape Sans" panose="00000500000000000000" pitchFamily="50" charset="0"/>
                <a:ea typeface="+mn-ea"/>
                <a:cs typeface="+mn-cs"/>
              </a:endParaRPr>
            </a:p>
          </p:txBody>
        </p:sp>
        <p:sp>
          <p:nvSpPr>
            <p:cNvPr id="13" name="Freeform 13">
              <a:extLst>
                <a:ext uri="{FF2B5EF4-FFF2-40B4-BE49-F238E27FC236}">
                  <a16:creationId xmlns:a16="http://schemas.microsoft.com/office/drawing/2014/main" id="{ACF61B52-D815-30B1-772A-B23231FB02B7}"/>
                </a:ext>
              </a:extLst>
            </p:cNvPr>
            <p:cNvSpPr>
              <a:spLocks/>
            </p:cNvSpPr>
            <p:nvPr/>
          </p:nvSpPr>
          <p:spPr bwMode="auto">
            <a:xfrm>
              <a:off x="2797" y="2771"/>
              <a:ext cx="1769" cy="392"/>
            </a:xfrm>
            <a:custGeom>
              <a:avLst/>
              <a:gdLst>
                <a:gd name="T0" fmla="*/ 487401533 w 2265"/>
                <a:gd name="T1" fmla="*/ 0 h 343"/>
                <a:gd name="T2" fmla="*/ 487401533 w 2265"/>
                <a:gd name="T3" fmla="*/ 2147483647 h 343"/>
                <a:gd name="T4" fmla="*/ 0 w 2265"/>
                <a:gd name="T5" fmla="*/ 2147483647 h 343"/>
                <a:gd name="T6" fmla="*/ 0 60000 65536"/>
                <a:gd name="T7" fmla="*/ 0 60000 65536"/>
                <a:gd name="T8" fmla="*/ 0 60000 65536"/>
                <a:gd name="T9" fmla="*/ 0 w 2265"/>
                <a:gd name="T10" fmla="*/ 0 h 343"/>
                <a:gd name="T11" fmla="*/ 2265 w 2265"/>
                <a:gd name="T12" fmla="*/ 343 h 343"/>
              </a:gdLst>
              <a:ahLst/>
              <a:cxnLst>
                <a:cxn ang="T6">
                  <a:pos x="T0" y="T1"/>
                </a:cxn>
                <a:cxn ang="T7">
                  <a:pos x="T2" y="T3"/>
                </a:cxn>
                <a:cxn ang="T8">
                  <a:pos x="T4" y="T5"/>
                </a:cxn>
              </a:cxnLst>
              <a:rect l="T9" t="T10" r="T11" b="T12"/>
              <a:pathLst>
                <a:path w="2265" h="343">
                  <a:moveTo>
                    <a:pt x="2227" y="0"/>
                  </a:moveTo>
                  <a:cubicBezTo>
                    <a:pt x="2208" y="51"/>
                    <a:pt x="2265" y="277"/>
                    <a:pt x="2116" y="310"/>
                  </a:cubicBezTo>
                  <a:cubicBezTo>
                    <a:pt x="1967" y="343"/>
                    <a:pt x="441" y="314"/>
                    <a:pt x="0" y="315"/>
                  </a:cubicBezTo>
                </a:path>
              </a:pathLst>
            </a:custGeom>
            <a:noFill/>
            <a:ln w="571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293E6B"/>
                </a:solidFill>
                <a:effectLst/>
                <a:uLnTx/>
                <a:uFillTx/>
                <a:latin typeface="Shape Sans" panose="00000500000000000000" pitchFamily="50"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293E6B"/>
                </a:solidFill>
                <a:effectLst/>
                <a:uLnTx/>
                <a:uFillTx/>
                <a:latin typeface="Shape Sans" panose="00000500000000000000" pitchFamily="50"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293E6B"/>
                </a:solidFill>
                <a:effectLst/>
                <a:uLnTx/>
                <a:uFillTx/>
                <a:latin typeface="Shape Sans" panose="00000500000000000000" pitchFamily="50" charset="0"/>
                <a:ea typeface="+mn-ea"/>
                <a:cs typeface="+mn-cs"/>
              </a:endParaRPr>
            </a:p>
          </p:txBody>
        </p:sp>
        <p:sp>
          <p:nvSpPr>
            <p:cNvPr id="14" name="Freeform 14">
              <a:extLst>
                <a:ext uri="{FF2B5EF4-FFF2-40B4-BE49-F238E27FC236}">
                  <a16:creationId xmlns:a16="http://schemas.microsoft.com/office/drawing/2014/main" id="{F1B0AAAE-94BC-C4B8-59A2-28347F69F55A}"/>
                </a:ext>
              </a:extLst>
            </p:cNvPr>
            <p:cNvSpPr>
              <a:spLocks/>
            </p:cNvSpPr>
            <p:nvPr/>
          </p:nvSpPr>
          <p:spPr bwMode="auto">
            <a:xfrm>
              <a:off x="3143" y="2782"/>
              <a:ext cx="953" cy="381"/>
            </a:xfrm>
            <a:custGeom>
              <a:avLst/>
              <a:gdLst>
                <a:gd name="T0" fmla="*/ 832724183 w 1116"/>
                <a:gd name="T1" fmla="*/ 0 h 343"/>
                <a:gd name="T2" fmla="*/ 832724183 w 1116"/>
                <a:gd name="T3" fmla="*/ 2147483647 h 343"/>
                <a:gd name="T4" fmla="*/ 0 w 1116"/>
                <a:gd name="T5" fmla="*/ 2147483647 h 343"/>
                <a:gd name="T6" fmla="*/ 0 60000 65536"/>
                <a:gd name="T7" fmla="*/ 0 60000 65536"/>
                <a:gd name="T8" fmla="*/ 0 60000 65536"/>
                <a:gd name="T9" fmla="*/ 0 w 1116"/>
                <a:gd name="T10" fmla="*/ 0 h 343"/>
                <a:gd name="T11" fmla="*/ 1116 w 1116"/>
                <a:gd name="T12" fmla="*/ 343 h 343"/>
              </a:gdLst>
              <a:ahLst/>
              <a:cxnLst>
                <a:cxn ang="T6">
                  <a:pos x="T0" y="T1"/>
                </a:cxn>
                <a:cxn ang="T7">
                  <a:pos x="T2" y="T3"/>
                </a:cxn>
                <a:cxn ang="T8">
                  <a:pos x="T4" y="T5"/>
                </a:cxn>
              </a:cxnLst>
              <a:rect l="T9" t="T10" r="T11" b="T12"/>
              <a:pathLst>
                <a:path w="1116" h="343">
                  <a:moveTo>
                    <a:pt x="1052" y="0"/>
                  </a:moveTo>
                  <a:cubicBezTo>
                    <a:pt x="1033" y="51"/>
                    <a:pt x="1116" y="257"/>
                    <a:pt x="941" y="310"/>
                  </a:cubicBezTo>
                  <a:cubicBezTo>
                    <a:pt x="792" y="343"/>
                    <a:pt x="196" y="319"/>
                    <a:pt x="0" y="321"/>
                  </a:cubicBezTo>
                </a:path>
              </a:pathLst>
            </a:custGeom>
            <a:noFill/>
            <a:ln w="57150">
              <a:solidFill>
                <a:schemeClr val="accent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293E6B"/>
                </a:solidFill>
                <a:effectLst/>
                <a:uLnTx/>
                <a:uFillTx/>
                <a:latin typeface="Shape Sans" panose="00000500000000000000" pitchFamily="50" charset="0"/>
                <a:ea typeface="+mn-ea"/>
                <a:cs typeface="+mn-cs"/>
              </a:endParaRPr>
            </a:p>
          </p:txBody>
        </p:sp>
        <p:sp>
          <p:nvSpPr>
            <p:cNvPr id="15" name="Freeform 18">
              <a:extLst>
                <a:ext uri="{FF2B5EF4-FFF2-40B4-BE49-F238E27FC236}">
                  <a16:creationId xmlns:a16="http://schemas.microsoft.com/office/drawing/2014/main" id="{D78C3C4E-C14A-B0B2-290C-53C6821AFE71}"/>
                </a:ext>
              </a:extLst>
            </p:cNvPr>
            <p:cNvSpPr>
              <a:spLocks/>
            </p:cNvSpPr>
            <p:nvPr/>
          </p:nvSpPr>
          <p:spPr bwMode="auto">
            <a:xfrm>
              <a:off x="2797" y="2772"/>
              <a:ext cx="771" cy="391"/>
            </a:xfrm>
            <a:custGeom>
              <a:avLst/>
              <a:gdLst>
                <a:gd name="T0" fmla="*/ 1024 w 1084"/>
                <a:gd name="T1" fmla="*/ 0 h 343"/>
                <a:gd name="T2" fmla="*/ 913 w 1084"/>
                <a:gd name="T3" fmla="*/ 310 h 343"/>
                <a:gd name="T4" fmla="*/ 0 w 1084"/>
                <a:gd name="T5" fmla="*/ 321 h 343"/>
                <a:gd name="T6" fmla="*/ 0 60000 65536"/>
                <a:gd name="T7" fmla="*/ 0 60000 65536"/>
                <a:gd name="T8" fmla="*/ 0 60000 65536"/>
                <a:gd name="T9" fmla="*/ 0 w 1084"/>
                <a:gd name="T10" fmla="*/ 0 h 343"/>
                <a:gd name="T11" fmla="*/ 1084 w 1084"/>
                <a:gd name="T12" fmla="*/ 343 h 343"/>
              </a:gdLst>
              <a:ahLst/>
              <a:cxnLst>
                <a:cxn ang="T6">
                  <a:pos x="T0" y="T1"/>
                </a:cxn>
                <a:cxn ang="T7">
                  <a:pos x="T2" y="T3"/>
                </a:cxn>
                <a:cxn ang="T8">
                  <a:pos x="T4" y="T5"/>
                </a:cxn>
              </a:cxnLst>
              <a:rect l="T9" t="T10" r="T11" b="T12"/>
              <a:pathLst>
                <a:path w="1084" h="343">
                  <a:moveTo>
                    <a:pt x="1024" y="0"/>
                  </a:moveTo>
                  <a:cubicBezTo>
                    <a:pt x="1005" y="51"/>
                    <a:pt x="1084" y="257"/>
                    <a:pt x="913" y="310"/>
                  </a:cubicBezTo>
                  <a:cubicBezTo>
                    <a:pt x="764" y="343"/>
                    <a:pt x="190" y="319"/>
                    <a:pt x="0" y="321"/>
                  </a:cubicBezTo>
                </a:path>
              </a:pathLst>
            </a:custGeom>
            <a:noFill/>
            <a:ln w="571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293E6B"/>
                </a:solidFill>
                <a:effectLst/>
                <a:uLnTx/>
                <a:uFillTx/>
                <a:latin typeface="Shape Sans" panose="00000500000000000000" pitchFamily="50" charset="0"/>
                <a:ea typeface="+mn-ea"/>
                <a:cs typeface="+mn-cs"/>
              </a:endParaRPr>
            </a:p>
          </p:txBody>
        </p:sp>
        <p:sp>
          <p:nvSpPr>
            <p:cNvPr id="16" name="AutoShape 19">
              <a:extLst>
                <a:ext uri="{FF2B5EF4-FFF2-40B4-BE49-F238E27FC236}">
                  <a16:creationId xmlns:a16="http://schemas.microsoft.com/office/drawing/2014/main" id="{8EC5F9FC-13BA-CFF4-DE72-60749E3F3323}"/>
                </a:ext>
              </a:extLst>
            </p:cNvPr>
            <p:cNvSpPr>
              <a:spLocks noChangeArrowheads="1"/>
            </p:cNvSpPr>
            <p:nvPr/>
          </p:nvSpPr>
          <p:spPr bwMode="auto">
            <a:xfrm>
              <a:off x="3300" y="2278"/>
              <a:ext cx="420" cy="533"/>
            </a:xfrm>
            <a:prstGeom prst="roundRect">
              <a:avLst>
                <a:gd name="adj" fmla="val 16667"/>
              </a:avLst>
            </a:prstGeom>
            <a:solidFill>
              <a:schemeClr val="tx2"/>
            </a:solidFill>
            <a:ln w="19050">
              <a:noFill/>
              <a:round/>
              <a:headEnd/>
              <a:tailEnd/>
            </a:ln>
          </p:spPr>
          <p:txBody>
            <a:bodyPr lIns="45720" rIns="4572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150" b="1" i="0" u="none" strike="noStrike" kern="1200" cap="none" spc="0" normalizeH="0" baseline="0" noProof="0">
                  <a:ln>
                    <a:noFill/>
                  </a:ln>
                  <a:solidFill>
                    <a:srgbClr val="FFFFFF"/>
                  </a:solidFill>
                  <a:effectLst/>
                  <a:uLnTx/>
                  <a:uFillTx/>
                  <a:latin typeface="Shape Sans" panose="00000500000000000000" pitchFamily="50" charset="0"/>
                  <a:ea typeface="+mn-ea"/>
                  <a:cs typeface="+mn-cs"/>
                </a:rPr>
                <a:t>Utvikling</a:t>
              </a:r>
              <a:r>
                <a:rPr kumimoji="0" lang="nb-NO" sz="1150" b="0" i="0" u="none" strike="noStrike" kern="1200" cap="none" spc="0" normalizeH="0" baseline="0" noProof="0">
                  <a:ln>
                    <a:noFill/>
                  </a:ln>
                  <a:solidFill>
                    <a:srgbClr val="FFFFFF"/>
                  </a:solidFill>
                  <a:effectLst/>
                  <a:uLnTx/>
                  <a:uFillTx/>
                  <a:latin typeface="Shape Sans" panose="00000500000000000000" pitchFamily="50" charset="0"/>
                  <a:ea typeface="+mn-ea"/>
                  <a:cs typeface="+mn-cs"/>
                </a:rPr>
                <a:t> Nærings-eiendom</a:t>
              </a:r>
            </a:p>
          </p:txBody>
        </p:sp>
        <p:sp>
          <p:nvSpPr>
            <p:cNvPr id="18" name="AutoShape 20">
              <a:extLst>
                <a:ext uri="{FF2B5EF4-FFF2-40B4-BE49-F238E27FC236}">
                  <a16:creationId xmlns:a16="http://schemas.microsoft.com/office/drawing/2014/main" id="{6DD9F6B9-7056-8180-FB53-E151CB6FD4AF}"/>
                </a:ext>
              </a:extLst>
            </p:cNvPr>
            <p:cNvSpPr>
              <a:spLocks noChangeArrowheads="1"/>
            </p:cNvSpPr>
            <p:nvPr/>
          </p:nvSpPr>
          <p:spPr bwMode="auto">
            <a:xfrm>
              <a:off x="3838" y="2278"/>
              <a:ext cx="393" cy="533"/>
            </a:xfrm>
            <a:prstGeom prst="roundRect">
              <a:avLst>
                <a:gd name="adj" fmla="val 16667"/>
              </a:avLst>
            </a:prstGeom>
            <a:solidFill>
              <a:schemeClr val="tx2"/>
            </a:solidFill>
            <a:ln w="19050">
              <a:noFill/>
              <a:round/>
              <a:headEnd/>
              <a:tailEnd/>
            </a:ln>
          </p:spPr>
          <p:txBody>
            <a:bodyPr lIns="45720" rIns="4572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150" b="1" i="0" u="none" strike="noStrike" kern="1200" cap="none" spc="0" normalizeH="0" baseline="0" noProof="0">
                  <a:ln>
                    <a:noFill/>
                  </a:ln>
                  <a:solidFill>
                    <a:srgbClr val="FFFFFF"/>
                  </a:solidFill>
                  <a:effectLst/>
                  <a:uLnTx/>
                  <a:uFillTx/>
                  <a:latin typeface="Shape Sans" panose="00000500000000000000" pitchFamily="50" charset="0"/>
                  <a:ea typeface="+mn-ea"/>
                  <a:cs typeface="+mn-cs"/>
                </a:rPr>
                <a:t>Utvikling</a:t>
              </a:r>
              <a:r>
                <a:rPr kumimoji="0" lang="nb-NO" sz="1150" b="0" i="0" u="none" strike="noStrike" kern="1200" cap="none" spc="0" normalizeH="0" baseline="0" noProof="0">
                  <a:ln>
                    <a:noFill/>
                  </a:ln>
                  <a:solidFill>
                    <a:srgbClr val="FFFFFF"/>
                  </a:solidFill>
                  <a:effectLst/>
                  <a:uLnTx/>
                  <a:uFillTx/>
                  <a:latin typeface="Shape Sans" panose="00000500000000000000" pitchFamily="50" charset="0"/>
                  <a:ea typeface="+mn-ea"/>
                  <a:cs typeface="+mn-cs"/>
                </a:rPr>
                <a:t> Bolig</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000" b="0" i="0" u="none" strike="noStrike" kern="1200" cap="none" spc="0" normalizeH="0" baseline="0" noProof="0">
                <a:ln>
                  <a:noFill/>
                </a:ln>
                <a:solidFill>
                  <a:srgbClr val="FFFFFF"/>
                </a:solidFill>
                <a:effectLst/>
                <a:uLnTx/>
                <a:uFillTx/>
                <a:latin typeface="Shape Sans" panose="00000500000000000000" pitchFamily="50" charset="0"/>
                <a:ea typeface="+mn-ea"/>
                <a:cs typeface="+mn-cs"/>
              </a:endParaRPr>
            </a:p>
          </p:txBody>
        </p:sp>
        <p:sp>
          <p:nvSpPr>
            <p:cNvPr id="19" name="AutoShape 21">
              <a:extLst>
                <a:ext uri="{FF2B5EF4-FFF2-40B4-BE49-F238E27FC236}">
                  <a16:creationId xmlns:a16="http://schemas.microsoft.com/office/drawing/2014/main" id="{D20CE2B2-3B78-747B-FC82-083C660C8D2D}"/>
                </a:ext>
              </a:extLst>
            </p:cNvPr>
            <p:cNvSpPr>
              <a:spLocks noChangeArrowheads="1"/>
            </p:cNvSpPr>
            <p:nvPr/>
          </p:nvSpPr>
          <p:spPr bwMode="auto">
            <a:xfrm>
              <a:off x="4348" y="2278"/>
              <a:ext cx="393" cy="533"/>
            </a:xfrm>
            <a:prstGeom prst="roundRect">
              <a:avLst>
                <a:gd name="adj" fmla="val 16667"/>
              </a:avLst>
            </a:prstGeom>
            <a:solidFill>
              <a:schemeClr val="tx2"/>
            </a:solidFill>
            <a:ln w="19050">
              <a:noFill/>
              <a:round/>
              <a:headEnd/>
              <a:tailEnd/>
            </a:ln>
          </p:spPr>
          <p:txBody>
            <a:bodyPr lIns="45720" rIns="4572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150" b="1" i="0" u="none" strike="noStrike" kern="1200" cap="none" spc="0" normalizeH="0" baseline="0" noProof="0">
                  <a:ln>
                    <a:noFill/>
                  </a:ln>
                  <a:solidFill>
                    <a:srgbClr val="FFFFFF"/>
                  </a:solidFill>
                  <a:effectLst/>
                  <a:uLnTx/>
                  <a:uFillTx/>
                  <a:latin typeface="Shape Sans" panose="00000500000000000000" pitchFamily="50" charset="0"/>
                  <a:ea typeface="+mn-ea"/>
                  <a:cs typeface="+mn-cs"/>
                </a:rPr>
                <a:t>Utvikling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b-NO" sz="1150" b="0" i="0" u="none" strike="noStrike" kern="1200" cap="none" spc="0" normalizeH="0" baseline="0" noProof="0" err="1">
                  <a:ln>
                    <a:noFill/>
                  </a:ln>
                  <a:solidFill>
                    <a:srgbClr val="FFFFFF"/>
                  </a:solidFill>
                  <a:effectLst/>
                  <a:uLnTx/>
                  <a:uFillTx/>
                  <a:latin typeface="Shape Sans" panose="00000500000000000000" pitchFamily="50" charset="0"/>
                  <a:ea typeface="+mn-ea"/>
                  <a:cs typeface="+mn-cs"/>
                </a:rPr>
                <a:t>Infra</a:t>
              </a:r>
              <a:r>
                <a:rPr kumimoji="0" lang="nb-NO" sz="1150" b="0" i="0" u="none" strike="noStrike" kern="1200" cap="none" spc="0" normalizeH="0" baseline="0" noProof="0">
                  <a:ln>
                    <a:noFill/>
                  </a:ln>
                  <a:solidFill>
                    <a:srgbClr val="FFFFFF"/>
                  </a:solidFill>
                  <a:effectLst/>
                  <a:uLnTx/>
                  <a:uFillTx/>
                  <a:latin typeface="Shape Sans" panose="00000500000000000000" pitchFamily="50" charset="0"/>
                  <a:ea typeface="+mn-ea"/>
                  <a:cs typeface="+mn-cs"/>
                </a:rPr>
                <a:t>-struktur</a:t>
              </a:r>
            </a:p>
          </p:txBody>
        </p:sp>
        <p:grpSp>
          <p:nvGrpSpPr>
            <p:cNvPr id="20" name="Group 22">
              <a:extLst>
                <a:ext uri="{FF2B5EF4-FFF2-40B4-BE49-F238E27FC236}">
                  <a16:creationId xmlns:a16="http://schemas.microsoft.com/office/drawing/2014/main" id="{67EC280D-8DA7-D8F0-42F9-3432A2FD9B41}"/>
                </a:ext>
              </a:extLst>
            </p:cNvPr>
            <p:cNvGrpSpPr>
              <a:grpSpLocks/>
            </p:cNvGrpSpPr>
            <p:nvPr/>
          </p:nvGrpSpPr>
          <p:grpSpPr bwMode="auto">
            <a:xfrm>
              <a:off x="2607" y="1807"/>
              <a:ext cx="1013" cy="449"/>
              <a:chOff x="2819" y="1295"/>
              <a:chExt cx="1186" cy="394"/>
            </a:xfrm>
          </p:grpSpPr>
          <p:sp>
            <p:nvSpPr>
              <p:cNvPr id="29" name="Freeform 23">
                <a:extLst>
                  <a:ext uri="{FF2B5EF4-FFF2-40B4-BE49-F238E27FC236}">
                    <a16:creationId xmlns:a16="http://schemas.microsoft.com/office/drawing/2014/main" id="{C1E357C7-0D20-B09D-3309-60F480673426}"/>
                  </a:ext>
                </a:extLst>
              </p:cNvPr>
              <p:cNvSpPr>
                <a:spLocks/>
              </p:cNvSpPr>
              <p:nvPr/>
            </p:nvSpPr>
            <p:spPr bwMode="auto">
              <a:xfrm rot="5400000">
                <a:off x="3823" y="1507"/>
                <a:ext cx="131" cy="233"/>
              </a:xfrm>
              <a:custGeom>
                <a:avLst/>
                <a:gdLst>
                  <a:gd name="T0" fmla="*/ 0 w 111"/>
                  <a:gd name="T1" fmla="*/ 22283 h 205"/>
                  <a:gd name="T2" fmla="*/ 0 w 111"/>
                  <a:gd name="T3" fmla="*/ 0 h 205"/>
                  <a:gd name="T4" fmla="*/ 111 w 111"/>
                  <a:gd name="T5" fmla="*/ 12092 h 205"/>
                  <a:gd name="T6" fmla="*/ 0 w 111"/>
                  <a:gd name="T7" fmla="*/ 22283 h 205"/>
                  <a:gd name="T8" fmla="*/ 0 60000 65536"/>
                  <a:gd name="T9" fmla="*/ 0 60000 65536"/>
                  <a:gd name="T10" fmla="*/ 0 60000 65536"/>
                  <a:gd name="T11" fmla="*/ 0 60000 65536"/>
                  <a:gd name="T12" fmla="*/ 0 w 111"/>
                  <a:gd name="T13" fmla="*/ 0 h 205"/>
                  <a:gd name="T14" fmla="*/ 111 w 111"/>
                  <a:gd name="T15" fmla="*/ 205 h 205"/>
                </a:gdLst>
                <a:ahLst/>
                <a:cxnLst>
                  <a:cxn ang="T8">
                    <a:pos x="T0" y="T1"/>
                  </a:cxn>
                  <a:cxn ang="T9">
                    <a:pos x="T2" y="T3"/>
                  </a:cxn>
                  <a:cxn ang="T10">
                    <a:pos x="T4" y="T5"/>
                  </a:cxn>
                  <a:cxn ang="T11">
                    <a:pos x="T6" y="T7"/>
                  </a:cxn>
                </a:cxnLst>
                <a:rect l="T12" t="T13" r="T14" b="T15"/>
                <a:pathLst>
                  <a:path w="111" h="205">
                    <a:moveTo>
                      <a:pt x="0" y="205"/>
                    </a:moveTo>
                    <a:lnTo>
                      <a:pt x="0" y="0"/>
                    </a:lnTo>
                    <a:lnTo>
                      <a:pt x="111" y="111"/>
                    </a:lnTo>
                    <a:lnTo>
                      <a:pt x="0" y="205"/>
                    </a:lnTo>
                    <a:close/>
                  </a:path>
                </a:pathLst>
              </a:custGeom>
              <a:solidFill>
                <a:schemeClr val="tx2"/>
              </a:solidFill>
              <a:ln w="9525">
                <a:solidFill>
                  <a:schemeClr val="tx1"/>
                </a:solidFill>
                <a:round/>
                <a:headEnd/>
                <a:tailEnd/>
              </a:ln>
            </p:spPr>
            <p:txBody>
              <a:bodyPr rot="10800000" vert="eaVe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293E6B"/>
                  </a:solidFill>
                  <a:effectLst/>
                  <a:uLnTx/>
                  <a:uFillTx/>
                  <a:latin typeface="Shape Sans" panose="00000500000000000000" pitchFamily="50" charset="0"/>
                  <a:ea typeface="+mn-ea"/>
                  <a:cs typeface="+mn-cs"/>
                </a:endParaRPr>
              </a:p>
            </p:txBody>
          </p:sp>
          <p:sp>
            <p:nvSpPr>
              <p:cNvPr id="30" name="Freeform 24">
                <a:extLst>
                  <a:ext uri="{FF2B5EF4-FFF2-40B4-BE49-F238E27FC236}">
                    <a16:creationId xmlns:a16="http://schemas.microsoft.com/office/drawing/2014/main" id="{40480647-735D-B086-C1DA-1F9DE9ADD14E}"/>
                  </a:ext>
                </a:extLst>
              </p:cNvPr>
              <p:cNvSpPr>
                <a:spLocks/>
              </p:cNvSpPr>
              <p:nvPr/>
            </p:nvSpPr>
            <p:spPr bwMode="auto">
              <a:xfrm>
                <a:off x="2819" y="1295"/>
                <a:ext cx="1102" cy="317"/>
              </a:xfrm>
              <a:custGeom>
                <a:avLst/>
                <a:gdLst>
                  <a:gd name="T0" fmla="*/ 1076 w 1102"/>
                  <a:gd name="T1" fmla="*/ 313 h 313"/>
                  <a:gd name="T2" fmla="*/ 929 w 1102"/>
                  <a:gd name="T3" fmla="*/ 16 h 313"/>
                  <a:gd name="T4" fmla="*/ 0 w 1102"/>
                  <a:gd name="T5" fmla="*/ 0 h 313"/>
                  <a:gd name="T6" fmla="*/ 0 60000 65536"/>
                  <a:gd name="T7" fmla="*/ 0 60000 65536"/>
                  <a:gd name="T8" fmla="*/ 0 60000 65536"/>
                  <a:gd name="T9" fmla="*/ 0 w 1102"/>
                  <a:gd name="T10" fmla="*/ 0 h 313"/>
                  <a:gd name="T11" fmla="*/ 1102 w 1102"/>
                  <a:gd name="T12" fmla="*/ 313 h 313"/>
                </a:gdLst>
                <a:ahLst/>
                <a:cxnLst>
                  <a:cxn ang="T6">
                    <a:pos x="T0" y="T1"/>
                  </a:cxn>
                  <a:cxn ang="T7">
                    <a:pos x="T2" y="T3"/>
                  </a:cxn>
                  <a:cxn ang="T8">
                    <a:pos x="T4" y="T5"/>
                  </a:cxn>
                </a:cxnLst>
                <a:rect l="T9" t="T10" r="T11" b="T12"/>
                <a:pathLst>
                  <a:path w="1102" h="313">
                    <a:moveTo>
                      <a:pt x="1076" y="313"/>
                    </a:moveTo>
                    <a:cubicBezTo>
                      <a:pt x="1052" y="263"/>
                      <a:pt x="1102" y="32"/>
                      <a:pt x="929" y="16"/>
                    </a:cubicBezTo>
                    <a:cubicBezTo>
                      <a:pt x="756" y="0"/>
                      <a:pt x="194" y="3"/>
                      <a:pt x="0" y="0"/>
                    </a:cubicBezTo>
                  </a:path>
                </a:pathLst>
              </a:custGeom>
              <a:noFill/>
              <a:ln w="571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293E6B"/>
                  </a:solidFill>
                  <a:effectLst/>
                  <a:uLnTx/>
                  <a:uFillTx/>
                  <a:latin typeface="Shape Sans" panose="00000500000000000000" pitchFamily="50" charset="0"/>
                  <a:ea typeface="+mn-ea"/>
                  <a:cs typeface="+mn-cs"/>
                </a:endParaRPr>
              </a:p>
            </p:txBody>
          </p:sp>
        </p:grpSp>
        <p:sp>
          <p:nvSpPr>
            <p:cNvPr id="21" name="Freeform 27">
              <a:extLst>
                <a:ext uri="{FF2B5EF4-FFF2-40B4-BE49-F238E27FC236}">
                  <a16:creationId xmlns:a16="http://schemas.microsoft.com/office/drawing/2014/main" id="{4F2DC6B8-1621-6043-03BE-9592BF2D4564}"/>
                </a:ext>
              </a:extLst>
            </p:cNvPr>
            <p:cNvSpPr>
              <a:spLocks/>
            </p:cNvSpPr>
            <p:nvPr/>
          </p:nvSpPr>
          <p:spPr bwMode="auto">
            <a:xfrm>
              <a:off x="2924" y="1814"/>
              <a:ext cx="1136" cy="361"/>
            </a:xfrm>
            <a:custGeom>
              <a:avLst/>
              <a:gdLst>
                <a:gd name="T0" fmla="*/ 1076 w 1102"/>
                <a:gd name="T1" fmla="*/ 313 h 313"/>
                <a:gd name="T2" fmla="*/ 929 w 1102"/>
                <a:gd name="T3" fmla="*/ 16 h 313"/>
                <a:gd name="T4" fmla="*/ 0 w 1102"/>
                <a:gd name="T5" fmla="*/ 0 h 313"/>
                <a:gd name="T6" fmla="*/ 0 60000 65536"/>
                <a:gd name="T7" fmla="*/ 0 60000 65536"/>
                <a:gd name="T8" fmla="*/ 0 60000 65536"/>
                <a:gd name="T9" fmla="*/ 0 w 1102"/>
                <a:gd name="T10" fmla="*/ 0 h 313"/>
                <a:gd name="T11" fmla="*/ 1102 w 1102"/>
                <a:gd name="T12" fmla="*/ 313 h 313"/>
              </a:gdLst>
              <a:ahLst/>
              <a:cxnLst>
                <a:cxn ang="T6">
                  <a:pos x="T0" y="T1"/>
                </a:cxn>
                <a:cxn ang="T7">
                  <a:pos x="T2" y="T3"/>
                </a:cxn>
                <a:cxn ang="T8">
                  <a:pos x="T4" y="T5"/>
                </a:cxn>
              </a:cxnLst>
              <a:rect l="T9" t="T10" r="T11" b="T12"/>
              <a:pathLst>
                <a:path w="1102" h="313">
                  <a:moveTo>
                    <a:pt x="1076" y="313"/>
                  </a:moveTo>
                  <a:cubicBezTo>
                    <a:pt x="1052" y="263"/>
                    <a:pt x="1102" y="32"/>
                    <a:pt x="929" y="16"/>
                  </a:cubicBezTo>
                  <a:cubicBezTo>
                    <a:pt x="756" y="0"/>
                    <a:pt x="194" y="3"/>
                    <a:pt x="0" y="0"/>
                  </a:cubicBezTo>
                </a:path>
              </a:pathLst>
            </a:custGeom>
            <a:noFill/>
            <a:ln w="571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293E6B"/>
                </a:solidFill>
                <a:effectLst/>
                <a:uLnTx/>
                <a:uFillTx/>
                <a:latin typeface="Shape Sans" panose="00000500000000000000" pitchFamily="50" charset="0"/>
                <a:ea typeface="+mn-ea"/>
                <a:cs typeface="+mn-cs"/>
              </a:endParaRPr>
            </a:p>
          </p:txBody>
        </p:sp>
        <p:sp>
          <p:nvSpPr>
            <p:cNvPr id="22" name="Freeform 30">
              <a:extLst>
                <a:ext uri="{FF2B5EF4-FFF2-40B4-BE49-F238E27FC236}">
                  <a16:creationId xmlns:a16="http://schemas.microsoft.com/office/drawing/2014/main" id="{CB260940-A19E-631E-F50D-1EB7A152C275}"/>
                </a:ext>
              </a:extLst>
            </p:cNvPr>
            <p:cNvSpPr>
              <a:spLocks/>
            </p:cNvSpPr>
            <p:nvPr/>
          </p:nvSpPr>
          <p:spPr bwMode="auto">
            <a:xfrm>
              <a:off x="2946" y="1818"/>
              <a:ext cx="1642" cy="392"/>
            </a:xfrm>
            <a:custGeom>
              <a:avLst/>
              <a:gdLst>
                <a:gd name="T0" fmla="*/ 1076 w 1102"/>
                <a:gd name="T1" fmla="*/ 313 h 313"/>
                <a:gd name="T2" fmla="*/ 929 w 1102"/>
                <a:gd name="T3" fmla="*/ 16 h 313"/>
                <a:gd name="T4" fmla="*/ 0 w 1102"/>
                <a:gd name="T5" fmla="*/ 0 h 313"/>
                <a:gd name="T6" fmla="*/ 0 60000 65536"/>
                <a:gd name="T7" fmla="*/ 0 60000 65536"/>
                <a:gd name="T8" fmla="*/ 0 60000 65536"/>
                <a:gd name="T9" fmla="*/ 0 w 1102"/>
                <a:gd name="T10" fmla="*/ 0 h 313"/>
                <a:gd name="T11" fmla="*/ 1102 w 1102"/>
                <a:gd name="T12" fmla="*/ 313 h 313"/>
              </a:gdLst>
              <a:ahLst/>
              <a:cxnLst>
                <a:cxn ang="T6">
                  <a:pos x="T0" y="T1"/>
                </a:cxn>
                <a:cxn ang="T7">
                  <a:pos x="T2" y="T3"/>
                </a:cxn>
                <a:cxn ang="T8">
                  <a:pos x="T4" y="T5"/>
                </a:cxn>
              </a:cxnLst>
              <a:rect l="T9" t="T10" r="T11" b="T12"/>
              <a:pathLst>
                <a:path w="1102" h="313">
                  <a:moveTo>
                    <a:pt x="1076" y="313"/>
                  </a:moveTo>
                  <a:cubicBezTo>
                    <a:pt x="1052" y="263"/>
                    <a:pt x="1102" y="32"/>
                    <a:pt x="929" y="16"/>
                  </a:cubicBezTo>
                  <a:cubicBezTo>
                    <a:pt x="756" y="0"/>
                    <a:pt x="194" y="3"/>
                    <a:pt x="0" y="0"/>
                  </a:cubicBezTo>
                </a:path>
              </a:pathLst>
            </a:custGeom>
            <a:noFill/>
            <a:ln w="571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293E6B"/>
                </a:solidFill>
                <a:effectLst/>
                <a:uLnTx/>
                <a:uFillTx/>
                <a:latin typeface="Shape Sans" panose="00000500000000000000" pitchFamily="50" charset="0"/>
                <a:ea typeface="+mn-ea"/>
                <a:cs typeface="+mn-cs"/>
              </a:endParaRPr>
            </a:p>
          </p:txBody>
        </p:sp>
        <p:sp>
          <p:nvSpPr>
            <p:cNvPr id="23" name="AutoShape 31">
              <a:extLst>
                <a:ext uri="{FF2B5EF4-FFF2-40B4-BE49-F238E27FC236}">
                  <a16:creationId xmlns:a16="http://schemas.microsoft.com/office/drawing/2014/main" id="{4A1A29BC-362E-EC61-23C7-8F81E23D46C1}"/>
                </a:ext>
              </a:extLst>
            </p:cNvPr>
            <p:cNvSpPr>
              <a:spLocks noChangeArrowheads="1"/>
            </p:cNvSpPr>
            <p:nvPr/>
          </p:nvSpPr>
          <p:spPr bwMode="auto">
            <a:xfrm>
              <a:off x="1648" y="1560"/>
              <a:ext cx="1298" cy="531"/>
            </a:xfrm>
            <a:prstGeom prst="roundRect">
              <a:avLst>
                <a:gd name="adj" fmla="val 16667"/>
              </a:avLst>
            </a:prstGeom>
            <a:solidFill>
              <a:schemeClr val="bg1"/>
            </a:solidFill>
            <a:ln w="19050">
              <a:solidFill>
                <a:schemeClr val="tx2"/>
              </a:solidFill>
              <a:round/>
              <a:headEnd/>
              <a:tailEnd/>
            </a:ln>
          </p:spPr>
          <p:txBody>
            <a:bodyPr lIns="9144" rIns="9144"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nb-NO" sz="16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Direkte investering i utvikling </a:t>
              </a:r>
              <a:br>
                <a:rPr kumimoji="0" lang="nb-NO" sz="16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br>
              <a:r>
                <a:rPr kumimoji="0" lang="nb-NO" sz="16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av prosjekter</a:t>
              </a:r>
            </a:p>
          </p:txBody>
        </p:sp>
        <p:grpSp>
          <p:nvGrpSpPr>
            <p:cNvPr id="24" name="Group 8">
              <a:extLst>
                <a:ext uri="{FF2B5EF4-FFF2-40B4-BE49-F238E27FC236}">
                  <a16:creationId xmlns:a16="http://schemas.microsoft.com/office/drawing/2014/main" id="{9D5A3E50-8AD4-C06E-DE6A-D3523B8D30C1}"/>
                </a:ext>
              </a:extLst>
            </p:cNvPr>
            <p:cNvGrpSpPr>
              <a:grpSpLocks/>
            </p:cNvGrpSpPr>
            <p:nvPr/>
          </p:nvGrpSpPr>
          <p:grpSpPr bwMode="auto">
            <a:xfrm>
              <a:off x="1125" y="1626"/>
              <a:ext cx="111" cy="480"/>
              <a:chOff x="1092" y="1984"/>
              <a:chExt cx="183" cy="904"/>
            </a:xfrm>
          </p:grpSpPr>
          <p:sp>
            <p:nvSpPr>
              <p:cNvPr id="27" name="Freeform 9">
                <a:extLst>
                  <a:ext uri="{FF2B5EF4-FFF2-40B4-BE49-F238E27FC236}">
                    <a16:creationId xmlns:a16="http://schemas.microsoft.com/office/drawing/2014/main" id="{680808EA-F358-B009-B8CD-A803B457E373}"/>
                  </a:ext>
                </a:extLst>
              </p:cNvPr>
              <p:cNvSpPr>
                <a:spLocks/>
              </p:cNvSpPr>
              <p:nvPr/>
            </p:nvSpPr>
            <p:spPr bwMode="auto">
              <a:xfrm rot="16200000">
                <a:off x="1100" y="1976"/>
                <a:ext cx="167" cy="183"/>
              </a:xfrm>
              <a:custGeom>
                <a:avLst/>
                <a:gdLst>
                  <a:gd name="T0" fmla="*/ 0 w 111"/>
                  <a:gd name="T1" fmla="*/ 205 h 205"/>
                  <a:gd name="T2" fmla="*/ 0 w 111"/>
                  <a:gd name="T3" fmla="*/ 0 h 205"/>
                  <a:gd name="T4" fmla="*/ 111 w 111"/>
                  <a:gd name="T5" fmla="*/ 111 h 205"/>
                  <a:gd name="T6" fmla="*/ 0 w 111"/>
                  <a:gd name="T7" fmla="*/ 205 h 205"/>
                  <a:gd name="T8" fmla="*/ 0 60000 65536"/>
                  <a:gd name="T9" fmla="*/ 0 60000 65536"/>
                  <a:gd name="T10" fmla="*/ 0 60000 65536"/>
                  <a:gd name="T11" fmla="*/ 0 60000 65536"/>
                  <a:gd name="T12" fmla="*/ 0 w 111"/>
                  <a:gd name="T13" fmla="*/ 0 h 205"/>
                  <a:gd name="T14" fmla="*/ 111 w 111"/>
                  <a:gd name="T15" fmla="*/ 205 h 205"/>
                </a:gdLst>
                <a:ahLst/>
                <a:cxnLst>
                  <a:cxn ang="T8">
                    <a:pos x="T0" y="T1"/>
                  </a:cxn>
                  <a:cxn ang="T9">
                    <a:pos x="T2" y="T3"/>
                  </a:cxn>
                  <a:cxn ang="T10">
                    <a:pos x="T4" y="T5"/>
                  </a:cxn>
                  <a:cxn ang="T11">
                    <a:pos x="T6" y="T7"/>
                  </a:cxn>
                </a:cxnLst>
                <a:rect l="T12" t="T13" r="T14" b="T15"/>
                <a:pathLst>
                  <a:path w="111" h="205">
                    <a:moveTo>
                      <a:pt x="0" y="205"/>
                    </a:moveTo>
                    <a:lnTo>
                      <a:pt x="0" y="0"/>
                    </a:lnTo>
                    <a:lnTo>
                      <a:pt x="111" y="111"/>
                    </a:lnTo>
                    <a:lnTo>
                      <a:pt x="0" y="205"/>
                    </a:lnTo>
                    <a:close/>
                  </a:path>
                </a:pathLst>
              </a:custGeom>
              <a:solidFill>
                <a:schemeClr val="tx2"/>
              </a:solidFill>
              <a:ln w="9525">
                <a:solidFill>
                  <a:schemeClr val="tx1"/>
                </a:solidFill>
                <a:round/>
                <a:headEnd/>
                <a:tailEnd/>
              </a:ln>
            </p:spPr>
            <p:txBody>
              <a:bodyPr vert="eaVe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293E6B"/>
                  </a:solidFill>
                  <a:effectLst/>
                  <a:uLnTx/>
                  <a:uFillTx/>
                  <a:latin typeface="Shape Sans" panose="00000500000000000000" pitchFamily="50" charset="0"/>
                  <a:ea typeface="+mn-ea"/>
                  <a:cs typeface="+mn-cs"/>
                </a:endParaRPr>
              </a:p>
            </p:txBody>
          </p:sp>
          <p:sp>
            <p:nvSpPr>
              <p:cNvPr id="28" name="Line 10">
                <a:extLst>
                  <a:ext uri="{FF2B5EF4-FFF2-40B4-BE49-F238E27FC236}">
                    <a16:creationId xmlns:a16="http://schemas.microsoft.com/office/drawing/2014/main" id="{E6EB7DCB-7D4A-9523-7AC3-04153337AFB1}"/>
                  </a:ext>
                </a:extLst>
              </p:cNvPr>
              <p:cNvSpPr>
                <a:spLocks noChangeShapeType="1"/>
              </p:cNvSpPr>
              <p:nvPr/>
            </p:nvSpPr>
            <p:spPr bwMode="auto">
              <a:xfrm>
                <a:off x="1188" y="2145"/>
                <a:ext cx="9" cy="743"/>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293E6B"/>
                  </a:solidFill>
                  <a:effectLst/>
                  <a:uLnTx/>
                  <a:uFillTx/>
                  <a:latin typeface="Shape Sans" panose="00000500000000000000" pitchFamily="50" charset="0"/>
                  <a:ea typeface="+mn-ea"/>
                  <a:cs typeface="+mn-cs"/>
                </a:endParaRPr>
              </a:p>
            </p:txBody>
          </p:sp>
        </p:grpSp>
        <p:sp>
          <p:nvSpPr>
            <p:cNvPr id="25" name="AutoShape 5">
              <a:extLst>
                <a:ext uri="{FF2B5EF4-FFF2-40B4-BE49-F238E27FC236}">
                  <a16:creationId xmlns:a16="http://schemas.microsoft.com/office/drawing/2014/main" id="{EEEC134D-C979-3018-DCF0-8B4CEDEC059D}"/>
                </a:ext>
              </a:extLst>
            </p:cNvPr>
            <p:cNvSpPr>
              <a:spLocks noChangeArrowheads="1"/>
            </p:cNvSpPr>
            <p:nvPr/>
          </p:nvSpPr>
          <p:spPr bwMode="auto">
            <a:xfrm>
              <a:off x="749" y="1120"/>
              <a:ext cx="860" cy="467"/>
            </a:xfrm>
            <a:prstGeom prst="roundRect">
              <a:avLst>
                <a:gd name="adj" fmla="val 16667"/>
              </a:avLst>
            </a:prstGeom>
            <a:solidFill>
              <a:srgbClr val="3ECE7B"/>
            </a:solidFill>
            <a:ln w="19050">
              <a:noFill/>
              <a:round/>
              <a:headEnd/>
              <a:tailEnd/>
            </a:ln>
          </p:spPr>
          <p:txBody>
            <a:bodyPr lIns="9144" rIns="4572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nb-NO" sz="1600" b="0" i="0" u="none" strike="noStrike" kern="1200" cap="none" spc="0" normalizeH="0" baseline="0" noProof="0">
                  <a:ln>
                    <a:noFill/>
                  </a:ln>
                  <a:solidFill>
                    <a:srgbClr val="FFFFFF"/>
                  </a:solidFill>
                  <a:effectLst/>
                  <a:uLnTx/>
                  <a:uFillTx/>
                  <a:latin typeface="Shape Sans" panose="00000500000000000000" pitchFamily="50" charset="0"/>
                  <a:ea typeface="+mn-ea"/>
                  <a:cs typeface="+mn-cs"/>
                </a:rPr>
                <a:t>Utbytte til aksjonærer</a:t>
              </a:r>
            </a:p>
          </p:txBody>
        </p:sp>
        <p:sp>
          <p:nvSpPr>
            <p:cNvPr id="26" name="AutoShape 3">
              <a:extLst>
                <a:ext uri="{FF2B5EF4-FFF2-40B4-BE49-F238E27FC236}">
                  <a16:creationId xmlns:a16="http://schemas.microsoft.com/office/drawing/2014/main" id="{DA993396-6766-3771-57B5-FF9DC284D6EA}"/>
                </a:ext>
              </a:extLst>
            </p:cNvPr>
            <p:cNvSpPr>
              <a:spLocks noChangeArrowheads="1"/>
            </p:cNvSpPr>
            <p:nvPr/>
          </p:nvSpPr>
          <p:spPr bwMode="auto">
            <a:xfrm>
              <a:off x="2012" y="2821"/>
              <a:ext cx="714" cy="531"/>
            </a:xfrm>
            <a:prstGeom prst="roundRect">
              <a:avLst>
                <a:gd name="adj" fmla="val 16667"/>
              </a:avLst>
            </a:prstGeom>
            <a:solidFill>
              <a:schemeClr val="bg1"/>
            </a:solidFill>
            <a:ln w="19050">
              <a:solidFill>
                <a:schemeClr val="tx2"/>
              </a:solidFill>
              <a:round/>
              <a:headEnd/>
              <a:tailEnd/>
            </a:ln>
          </p:spPr>
          <p:txBody>
            <a:bodyPr lIns="45720" rIns="4572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nb-NO" sz="16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Interne kontrakter</a:t>
              </a:r>
            </a:p>
          </p:txBody>
        </p:sp>
      </p:grpSp>
    </p:spTree>
    <p:extLst>
      <p:ext uri="{BB962C8B-B14F-4D97-AF65-F5344CB8AC3E}">
        <p14:creationId xmlns:p14="http://schemas.microsoft.com/office/powerpoint/2010/main" val="2455421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535E01-ED5C-CF70-AFB0-BB230C0441AA}"/>
              </a:ext>
            </a:extLst>
          </p:cNvPr>
          <p:cNvSpPr>
            <a:spLocks noGrp="1"/>
          </p:cNvSpPr>
          <p:nvPr>
            <p:ph type="title"/>
          </p:nvPr>
        </p:nvSpPr>
        <p:spPr>
          <a:xfrm>
            <a:off x="576000" y="936632"/>
            <a:ext cx="11021062" cy="860400"/>
          </a:xfrm>
        </p:spPr>
        <p:txBody>
          <a:bodyPr/>
          <a:lstStyle/>
          <a:p>
            <a:r>
              <a:rPr lang="nb-NO" b="1">
                <a:latin typeface="Shape Sans"/>
              </a:rPr>
              <a:t>Skanskas forretningsområder i Norge</a:t>
            </a:r>
            <a:endParaRPr lang="en-US" b="1">
              <a:latin typeface="Shape Sans"/>
            </a:endParaRPr>
          </a:p>
        </p:txBody>
      </p:sp>
      <p:sp>
        <p:nvSpPr>
          <p:cNvPr id="8" name="Text Placeholder 8">
            <a:extLst>
              <a:ext uri="{FF2B5EF4-FFF2-40B4-BE49-F238E27FC236}">
                <a16:creationId xmlns:a16="http://schemas.microsoft.com/office/drawing/2014/main" id="{92D4059D-0455-A595-8896-190E52094D53}"/>
              </a:ext>
            </a:extLst>
          </p:cNvPr>
          <p:cNvSpPr txBox="1">
            <a:spLocks/>
          </p:cNvSpPr>
          <p:nvPr/>
        </p:nvSpPr>
        <p:spPr>
          <a:xfrm>
            <a:off x="2732113" y="5060963"/>
            <a:ext cx="2088000" cy="1974938"/>
          </a:xfrm>
          <a:prstGeom prst="rect">
            <a:avLst/>
          </a:prstGeom>
        </p:spPr>
        <p:txBody>
          <a:bodyPr vert="horz" lIns="0" tIns="0" rIns="0" bIns="0" rtlCol="0">
            <a:noAutofit/>
          </a:bodyPr>
          <a:lstStyle>
            <a:lvl1pPr marL="0" indent="0" algn="ctr" defTabSz="914400" rtl="0" eaLnBrk="1" latinLnBrk="0" hangingPunct="1">
              <a:lnSpc>
                <a:spcPct val="100000"/>
              </a:lnSpc>
              <a:spcBef>
                <a:spcPts val="0"/>
              </a:spcBef>
              <a:spcAft>
                <a:spcPts val="800"/>
              </a:spcAft>
              <a:buFont typeface="Arial" panose="020B0604020202020204" pitchFamily="34" charset="0"/>
              <a:buNone/>
              <a:tabLst/>
              <a:defRPr sz="1800" b="1" kern="1200" spc="40" baseline="0">
                <a:solidFill>
                  <a:schemeClr val="accent1"/>
                </a:solidFill>
                <a:latin typeface="+mn-lt"/>
                <a:ea typeface="+mn-ea"/>
                <a:cs typeface="+mn-cs"/>
              </a:defRPr>
            </a:lvl1pPr>
            <a:lvl2pPr marL="0" indent="0" algn="ctr" defTabSz="914400" rtl="0" eaLnBrk="1" latinLnBrk="0" hangingPunct="1">
              <a:lnSpc>
                <a:spcPct val="100000"/>
              </a:lnSpc>
              <a:spcBef>
                <a:spcPts val="0"/>
              </a:spcBef>
              <a:spcAft>
                <a:spcPts val="600"/>
              </a:spcAft>
              <a:buFont typeface="Arial" panose="020B0604020202020204" pitchFamily="34" charset="0"/>
              <a:buNone/>
              <a:tabLst/>
              <a:defRPr sz="1600" kern="1200" spc="40" baseline="0">
                <a:solidFill>
                  <a:schemeClr val="accent1"/>
                </a:solidFill>
                <a:latin typeface="+mn-lt"/>
                <a:ea typeface="+mn-ea"/>
                <a:cs typeface="+mn-cs"/>
              </a:defRPr>
            </a:lvl2pPr>
            <a:lvl3pPr marL="534988" indent="-168275" algn="l" defTabSz="914400" rtl="0" eaLnBrk="1" latinLnBrk="0" hangingPunct="1">
              <a:lnSpc>
                <a:spcPct val="100000"/>
              </a:lnSpc>
              <a:spcBef>
                <a:spcPts val="500"/>
              </a:spcBef>
              <a:buFont typeface="System Font Regular"/>
              <a:buChar char="–"/>
              <a:tabLst/>
              <a:defRPr sz="1200" kern="1200" spc="40" baseline="0">
                <a:solidFill>
                  <a:schemeClr val="bg1"/>
                </a:solidFill>
                <a:latin typeface="+mn-lt"/>
                <a:ea typeface="+mn-ea"/>
                <a:cs typeface="+mn-cs"/>
              </a:defRPr>
            </a:lvl3pPr>
            <a:lvl4pPr marL="717550" indent="-182563" algn="l" defTabSz="914400" rtl="0" eaLnBrk="1" latinLnBrk="0" hangingPunct="1">
              <a:lnSpc>
                <a:spcPct val="100000"/>
              </a:lnSpc>
              <a:spcBef>
                <a:spcPts val="500"/>
              </a:spcBef>
              <a:buFont typeface="Arial" panose="020B0604020202020204" pitchFamily="34" charset="0"/>
              <a:buChar char="•"/>
              <a:tabLst/>
              <a:defRPr sz="1200" kern="1200" spc="40" baseline="0">
                <a:solidFill>
                  <a:schemeClr val="bg2"/>
                </a:solidFill>
                <a:latin typeface="+mn-lt"/>
                <a:ea typeface="+mn-ea"/>
                <a:cs typeface="+mn-cs"/>
              </a:defRPr>
            </a:lvl4pPr>
            <a:lvl5pPr marL="890588" indent="-173038" algn="l" defTabSz="914400" rtl="0" eaLnBrk="1" latinLnBrk="0" hangingPunct="1">
              <a:lnSpc>
                <a:spcPct val="100000"/>
              </a:lnSpc>
              <a:spcBef>
                <a:spcPts val="500"/>
              </a:spcBef>
              <a:buFont typeface="Arial" panose="020B0604020202020204" pitchFamily="34" charset="0"/>
              <a:buChar char="•"/>
              <a:tabLst/>
              <a:defRPr sz="1200" kern="1200" spc="40" baseline="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GB" sz="1800" b="1" i="0" u="none" strike="noStrike" kern="1200" cap="none" spc="40" normalizeH="0" baseline="0" noProof="0" err="1">
                <a:ln>
                  <a:noFill/>
                </a:ln>
                <a:solidFill>
                  <a:srgbClr val="143275"/>
                </a:solidFill>
                <a:effectLst/>
                <a:uLnTx/>
                <a:uFillTx/>
                <a:latin typeface="Shape Sans"/>
                <a:ea typeface="+mn-ea"/>
                <a:cs typeface="+mn-cs"/>
              </a:rPr>
              <a:t>Anlegg</a:t>
            </a:r>
            <a:endParaRPr kumimoji="0" lang="en-GB" sz="1800" b="1" i="0" u="none" strike="noStrike" kern="1200" cap="none" spc="40" normalizeH="0" baseline="0" noProof="0">
              <a:ln>
                <a:noFill/>
              </a:ln>
              <a:solidFill>
                <a:srgbClr val="143275"/>
              </a:solidFill>
              <a:effectLst/>
              <a:uLnTx/>
              <a:uFillTx/>
              <a:latin typeface="Shape Sans"/>
              <a:ea typeface="+mn-ea"/>
              <a:cs typeface="+mn-cs"/>
            </a:endParaRPr>
          </a:p>
        </p:txBody>
      </p:sp>
      <p:sp>
        <p:nvSpPr>
          <p:cNvPr id="9" name="Text Placeholder 9">
            <a:extLst>
              <a:ext uri="{FF2B5EF4-FFF2-40B4-BE49-F238E27FC236}">
                <a16:creationId xmlns:a16="http://schemas.microsoft.com/office/drawing/2014/main" id="{78B53F69-DB28-F0FC-255C-7E8FB03623A3}"/>
              </a:ext>
            </a:extLst>
          </p:cNvPr>
          <p:cNvSpPr txBox="1">
            <a:spLocks/>
          </p:cNvSpPr>
          <p:nvPr/>
        </p:nvSpPr>
        <p:spPr>
          <a:xfrm>
            <a:off x="4888225" y="5060963"/>
            <a:ext cx="2087999" cy="1974938"/>
          </a:xfrm>
          <a:prstGeom prst="rect">
            <a:avLst/>
          </a:prstGeom>
        </p:spPr>
        <p:txBody>
          <a:bodyPr vert="horz" lIns="0" tIns="0" rIns="0" bIns="0" rtlCol="0">
            <a:noAutofit/>
          </a:bodyPr>
          <a:lstStyle>
            <a:lvl1pPr marL="0" indent="0" algn="ctr" defTabSz="914400" rtl="0" eaLnBrk="1" latinLnBrk="0" hangingPunct="1">
              <a:lnSpc>
                <a:spcPct val="100000"/>
              </a:lnSpc>
              <a:spcBef>
                <a:spcPts val="0"/>
              </a:spcBef>
              <a:spcAft>
                <a:spcPts val="800"/>
              </a:spcAft>
              <a:buFont typeface="Arial" panose="020B0604020202020204" pitchFamily="34" charset="0"/>
              <a:buNone/>
              <a:tabLst/>
              <a:defRPr sz="1800" b="1" kern="1200" spc="40" baseline="0">
                <a:solidFill>
                  <a:schemeClr val="accent1"/>
                </a:solidFill>
                <a:latin typeface="+mn-lt"/>
                <a:ea typeface="+mn-ea"/>
                <a:cs typeface="+mn-cs"/>
              </a:defRPr>
            </a:lvl1pPr>
            <a:lvl2pPr marL="0" indent="0" algn="ctr" defTabSz="914400" rtl="0" eaLnBrk="1" latinLnBrk="0" hangingPunct="1">
              <a:lnSpc>
                <a:spcPct val="100000"/>
              </a:lnSpc>
              <a:spcBef>
                <a:spcPts val="0"/>
              </a:spcBef>
              <a:spcAft>
                <a:spcPts val="600"/>
              </a:spcAft>
              <a:buFont typeface="Arial" panose="020B0604020202020204" pitchFamily="34" charset="0"/>
              <a:buNone/>
              <a:tabLst/>
              <a:defRPr sz="1600" kern="1200" spc="40" baseline="0">
                <a:solidFill>
                  <a:schemeClr val="accent1"/>
                </a:solidFill>
                <a:latin typeface="+mn-lt"/>
                <a:ea typeface="+mn-ea"/>
                <a:cs typeface="+mn-cs"/>
              </a:defRPr>
            </a:lvl2pPr>
            <a:lvl3pPr marL="534988" indent="-168275" algn="l" defTabSz="914400" rtl="0" eaLnBrk="1" latinLnBrk="0" hangingPunct="1">
              <a:lnSpc>
                <a:spcPct val="100000"/>
              </a:lnSpc>
              <a:spcBef>
                <a:spcPts val="500"/>
              </a:spcBef>
              <a:buFont typeface="System Font Regular"/>
              <a:buChar char="–"/>
              <a:tabLst/>
              <a:defRPr sz="1200" kern="1200" spc="40" baseline="0">
                <a:solidFill>
                  <a:schemeClr val="bg1"/>
                </a:solidFill>
                <a:latin typeface="+mn-lt"/>
                <a:ea typeface="+mn-ea"/>
                <a:cs typeface="+mn-cs"/>
              </a:defRPr>
            </a:lvl3pPr>
            <a:lvl4pPr marL="717550" indent="-182563" algn="l" defTabSz="914400" rtl="0" eaLnBrk="1" latinLnBrk="0" hangingPunct="1">
              <a:lnSpc>
                <a:spcPct val="100000"/>
              </a:lnSpc>
              <a:spcBef>
                <a:spcPts val="500"/>
              </a:spcBef>
              <a:buFont typeface="Arial" panose="020B0604020202020204" pitchFamily="34" charset="0"/>
              <a:buChar char="•"/>
              <a:tabLst/>
              <a:defRPr sz="1200" kern="1200" spc="40" baseline="0">
                <a:solidFill>
                  <a:schemeClr val="bg2"/>
                </a:solidFill>
                <a:latin typeface="+mn-lt"/>
                <a:ea typeface="+mn-ea"/>
                <a:cs typeface="+mn-cs"/>
              </a:defRPr>
            </a:lvl4pPr>
            <a:lvl5pPr marL="890588" indent="-173038" algn="l" defTabSz="914400" rtl="0" eaLnBrk="1" latinLnBrk="0" hangingPunct="1">
              <a:lnSpc>
                <a:spcPct val="100000"/>
              </a:lnSpc>
              <a:spcBef>
                <a:spcPts val="500"/>
              </a:spcBef>
              <a:buFont typeface="Arial" panose="020B0604020202020204" pitchFamily="34" charset="0"/>
              <a:buChar char="•"/>
              <a:tabLst/>
              <a:defRPr sz="1200" kern="1200" spc="40" baseline="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GB" sz="1800" b="1" i="0" u="none" strike="noStrike" kern="1200" cap="none" spc="40" normalizeH="0" baseline="0" noProof="0" err="1">
                <a:ln>
                  <a:noFill/>
                </a:ln>
                <a:solidFill>
                  <a:srgbClr val="143275"/>
                </a:solidFill>
                <a:effectLst/>
                <a:uLnTx/>
                <a:uFillTx/>
                <a:latin typeface="Shape Sans"/>
                <a:ea typeface="+mn-ea"/>
                <a:cs typeface="+mn-cs"/>
              </a:rPr>
              <a:t>Boligutvikling</a:t>
            </a:r>
            <a:endParaRPr kumimoji="0" lang="en-GB" sz="1800" b="1" i="0" u="none" strike="noStrike" kern="1200" cap="none" spc="40" normalizeH="0" baseline="0" noProof="0">
              <a:ln>
                <a:noFill/>
              </a:ln>
              <a:solidFill>
                <a:srgbClr val="143275"/>
              </a:solidFill>
              <a:effectLst/>
              <a:uLnTx/>
              <a:uFillTx/>
              <a:latin typeface="Shape Sans"/>
              <a:ea typeface="+mn-ea"/>
              <a:cs typeface="+mn-cs"/>
            </a:endParaRPr>
          </a:p>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endParaRPr kumimoji="0" lang="en-US" sz="1800" b="1" i="0" u="none" strike="noStrike" kern="1200" cap="none" spc="40" normalizeH="0" baseline="0" noProof="0">
              <a:ln>
                <a:noFill/>
              </a:ln>
              <a:solidFill>
                <a:srgbClr val="143275"/>
              </a:solidFill>
              <a:effectLst/>
              <a:uLnTx/>
              <a:uFillTx/>
              <a:latin typeface="Shape Sans"/>
              <a:ea typeface="+mn-ea"/>
              <a:cs typeface="+mn-cs"/>
            </a:endParaRPr>
          </a:p>
        </p:txBody>
      </p:sp>
      <p:sp>
        <p:nvSpPr>
          <p:cNvPr id="10" name="Text Placeholder 10">
            <a:extLst>
              <a:ext uri="{FF2B5EF4-FFF2-40B4-BE49-F238E27FC236}">
                <a16:creationId xmlns:a16="http://schemas.microsoft.com/office/drawing/2014/main" id="{557C7D7F-DA5F-6C88-B104-00E6FB194F19}"/>
              </a:ext>
            </a:extLst>
          </p:cNvPr>
          <p:cNvSpPr txBox="1">
            <a:spLocks/>
          </p:cNvSpPr>
          <p:nvPr/>
        </p:nvSpPr>
        <p:spPr>
          <a:xfrm>
            <a:off x="9200445" y="5060963"/>
            <a:ext cx="2087999" cy="1974938"/>
          </a:xfrm>
          <a:prstGeom prst="rect">
            <a:avLst/>
          </a:prstGeom>
        </p:spPr>
        <p:txBody>
          <a:bodyPr vert="horz" lIns="0" tIns="0" rIns="0" bIns="0" rtlCol="0">
            <a:noAutofit/>
          </a:bodyPr>
          <a:lstStyle>
            <a:lvl1pPr marL="0" indent="0" algn="ctr" defTabSz="914400" rtl="0" eaLnBrk="1" latinLnBrk="0" hangingPunct="1">
              <a:lnSpc>
                <a:spcPct val="100000"/>
              </a:lnSpc>
              <a:spcBef>
                <a:spcPts val="0"/>
              </a:spcBef>
              <a:spcAft>
                <a:spcPts val="800"/>
              </a:spcAft>
              <a:buFont typeface="Arial" panose="020B0604020202020204" pitchFamily="34" charset="0"/>
              <a:buNone/>
              <a:tabLst/>
              <a:defRPr sz="1800" b="1" kern="1200" spc="40" baseline="0">
                <a:solidFill>
                  <a:schemeClr val="accent1"/>
                </a:solidFill>
                <a:latin typeface="+mn-lt"/>
                <a:ea typeface="+mn-ea"/>
                <a:cs typeface="+mn-cs"/>
              </a:defRPr>
            </a:lvl1pPr>
            <a:lvl2pPr marL="0" indent="0" algn="ctr" defTabSz="914400" rtl="0" eaLnBrk="1" latinLnBrk="0" hangingPunct="1">
              <a:lnSpc>
                <a:spcPct val="100000"/>
              </a:lnSpc>
              <a:spcBef>
                <a:spcPts val="0"/>
              </a:spcBef>
              <a:spcAft>
                <a:spcPts val="600"/>
              </a:spcAft>
              <a:buFont typeface="Arial" panose="020B0604020202020204" pitchFamily="34" charset="0"/>
              <a:buNone/>
              <a:tabLst/>
              <a:defRPr sz="1600" kern="1200" spc="40" baseline="0">
                <a:solidFill>
                  <a:schemeClr val="accent1"/>
                </a:solidFill>
                <a:latin typeface="+mn-lt"/>
                <a:ea typeface="+mn-ea"/>
                <a:cs typeface="+mn-cs"/>
              </a:defRPr>
            </a:lvl2pPr>
            <a:lvl3pPr marL="534988" indent="-168275" algn="l" defTabSz="914400" rtl="0" eaLnBrk="1" latinLnBrk="0" hangingPunct="1">
              <a:lnSpc>
                <a:spcPct val="100000"/>
              </a:lnSpc>
              <a:spcBef>
                <a:spcPts val="500"/>
              </a:spcBef>
              <a:buFont typeface="System Font Regular"/>
              <a:buChar char="–"/>
              <a:tabLst/>
              <a:defRPr sz="1200" kern="1200" spc="40" baseline="0">
                <a:solidFill>
                  <a:schemeClr val="bg1"/>
                </a:solidFill>
                <a:latin typeface="+mn-lt"/>
                <a:ea typeface="+mn-ea"/>
                <a:cs typeface="+mn-cs"/>
              </a:defRPr>
            </a:lvl3pPr>
            <a:lvl4pPr marL="717550" indent="-182563" algn="l" defTabSz="914400" rtl="0" eaLnBrk="1" latinLnBrk="0" hangingPunct="1">
              <a:lnSpc>
                <a:spcPct val="100000"/>
              </a:lnSpc>
              <a:spcBef>
                <a:spcPts val="500"/>
              </a:spcBef>
              <a:buFont typeface="Arial" panose="020B0604020202020204" pitchFamily="34" charset="0"/>
              <a:buChar char="•"/>
              <a:tabLst/>
              <a:defRPr sz="1200" kern="1200" spc="40" baseline="0">
                <a:solidFill>
                  <a:schemeClr val="bg2"/>
                </a:solidFill>
                <a:latin typeface="+mn-lt"/>
                <a:ea typeface="+mn-ea"/>
                <a:cs typeface="+mn-cs"/>
              </a:defRPr>
            </a:lvl4pPr>
            <a:lvl5pPr marL="890588" indent="-173038" algn="l" defTabSz="914400" rtl="0" eaLnBrk="1" latinLnBrk="0" hangingPunct="1">
              <a:lnSpc>
                <a:spcPct val="100000"/>
              </a:lnSpc>
              <a:spcBef>
                <a:spcPts val="500"/>
              </a:spcBef>
              <a:buFont typeface="Arial" panose="020B0604020202020204" pitchFamily="34" charset="0"/>
              <a:buChar char="•"/>
              <a:tabLst/>
              <a:defRPr sz="1200" kern="1200" spc="40" baseline="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800" b="1" i="0" u="none" strike="noStrike" kern="1200" cap="none" spc="40" normalizeH="0" baseline="0" noProof="0">
                <a:ln>
                  <a:noFill/>
                </a:ln>
                <a:solidFill>
                  <a:srgbClr val="143275"/>
                </a:solidFill>
                <a:effectLst/>
                <a:uLnTx/>
                <a:uFillTx/>
                <a:latin typeface="Shape Sans"/>
                <a:ea typeface="+mn-ea"/>
                <a:cs typeface="+mn-cs"/>
              </a:rPr>
              <a:t>TIGF</a:t>
            </a:r>
            <a:br>
              <a:rPr kumimoji="0" lang="en-US" sz="1200" b="1" i="0" u="none" strike="noStrike" kern="1200" cap="none" spc="40" normalizeH="0" baseline="0" noProof="0">
                <a:ln>
                  <a:noFill/>
                </a:ln>
                <a:solidFill>
                  <a:srgbClr val="143275"/>
                </a:solidFill>
                <a:effectLst/>
                <a:uLnTx/>
                <a:uFillTx/>
                <a:latin typeface="Shape Sans"/>
                <a:ea typeface="+mn-ea"/>
                <a:cs typeface="+mn-cs"/>
              </a:rPr>
            </a:br>
            <a:r>
              <a:rPr kumimoji="0" lang="en-US" sz="1000" b="0" i="0" u="none" strike="noStrike" kern="1200" cap="none" spc="40" normalizeH="0" baseline="0" noProof="0">
                <a:ln>
                  <a:noFill/>
                </a:ln>
                <a:solidFill>
                  <a:srgbClr val="143275"/>
                </a:solidFill>
                <a:effectLst/>
                <a:uLnTx/>
                <a:uFillTx/>
                <a:latin typeface="Shape Sans"/>
                <a:ea typeface="+mn-ea"/>
                <a:cs typeface="+mn-cs"/>
              </a:rPr>
              <a:t>(</a:t>
            </a:r>
            <a:r>
              <a:rPr kumimoji="0" lang="en-US" sz="1000" b="0" i="0" u="none" strike="noStrike" kern="1200" cap="none" spc="40" normalizeH="0" baseline="0" noProof="0" err="1">
                <a:ln>
                  <a:noFill/>
                </a:ln>
                <a:solidFill>
                  <a:srgbClr val="143275"/>
                </a:solidFill>
                <a:effectLst/>
                <a:uLnTx/>
                <a:uFillTx/>
                <a:latin typeface="Shape Sans"/>
                <a:ea typeface="+mn-ea"/>
                <a:cs typeface="+mn-cs"/>
              </a:rPr>
              <a:t>Teknologi</a:t>
            </a:r>
            <a:r>
              <a:rPr kumimoji="0" lang="en-US" sz="1000" b="0" i="0" u="none" strike="noStrike" kern="1200" cap="none" spc="40" normalizeH="0" baseline="0" noProof="0">
                <a:ln>
                  <a:noFill/>
                </a:ln>
                <a:solidFill>
                  <a:srgbClr val="143275"/>
                </a:solidFill>
                <a:effectLst/>
                <a:uLnTx/>
                <a:uFillTx/>
                <a:latin typeface="Shape Sans"/>
                <a:ea typeface="+mn-ea"/>
                <a:cs typeface="+mn-cs"/>
              </a:rPr>
              <a:t>, </a:t>
            </a:r>
            <a:r>
              <a:rPr kumimoji="0" lang="en-US" sz="1000" b="0" i="0" u="none" strike="noStrike" kern="1200" cap="none" spc="40" normalizeH="0" baseline="0" noProof="0" err="1">
                <a:ln>
                  <a:noFill/>
                </a:ln>
                <a:solidFill>
                  <a:srgbClr val="143275"/>
                </a:solidFill>
                <a:effectLst/>
                <a:uLnTx/>
                <a:uFillTx/>
                <a:latin typeface="Shape Sans"/>
                <a:ea typeface="+mn-ea"/>
                <a:cs typeface="+mn-cs"/>
              </a:rPr>
              <a:t>innovasjon</a:t>
            </a:r>
            <a:r>
              <a:rPr kumimoji="0" lang="en-US" sz="1000" b="0" i="0" u="none" strike="noStrike" kern="1200" cap="none" spc="40" normalizeH="0" baseline="0" noProof="0">
                <a:ln>
                  <a:noFill/>
                </a:ln>
                <a:solidFill>
                  <a:srgbClr val="143275"/>
                </a:solidFill>
                <a:effectLst/>
                <a:uLnTx/>
                <a:uFillTx/>
                <a:latin typeface="Shape Sans"/>
                <a:ea typeface="+mn-ea"/>
                <a:cs typeface="+mn-cs"/>
              </a:rPr>
              <a:t> </a:t>
            </a:r>
            <a:r>
              <a:rPr kumimoji="0" lang="en-US" sz="1000" b="0" i="0" u="none" strike="noStrike" kern="1200" cap="none" spc="40" normalizeH="0" baseline="0" noProof="0" err="1">
                <a:ln>
                  <a:noFill/>
                </a:ln>
                <a:solidFill>
                  <a:srgbClr val="143275"/>
                </a:solidFill>
                <a:effectLst/>
                <a:uLnTx/>
                <a:uFillTx/>
                <a:latin typeface="Shape Sans"/>
                <a:ea typeface="+mn-ea"/>
                <a:cs typeface="+mn-cs"/>
              </a:rPr>
              <a:t>og</a:t>
            </a:r>
            <a:r>
              <a:rPr kumimoji="0" lang="en-US" sz="1000" b="0" i="0" u="none" strike="noStrike" kern="1200" cap="none" spc="40" normalizeH="0" baseline="0" noProof="0">
                <a:ln>
                  <a:noFill/>
                </a:ln>
                <a:solidFill>
                  <a:srgbClr val="143275"/>
                </a:solidFill>
                <a:effectLst/>
                <a:uLnTx/>
                <a:uFillTx/>
                <a:latin typeface="Shape Sans"/>
                <a:ea typeface="+mn-ea"/>
                <a:cs typeface="+mn-cs"/>
              </a:rPr>
              <a:t> </a:t>
            </a:r>
            <a:r>
              <a:rPr kumimoji="0" lang="en-US" sz="1000" b="0" i="0" u="none" strike="noStrike" kern="1200" cap="none" spc="40" normalizeH="0" baseline="0" noProof="0" err="1">
                <a:ln>
                  <a:noFill/>
                </a:ln>
                <a:solidFill>
                  <a:srgbClr val="143275"/>
                </a:solidFill>
                <a:effectLst/>
                <a:uLnTx/>
                <a:uFillTx/>
                <a:latin typeface="Shape Sans"/>
                <a:ea typeface="+mn-ea"/>
                <a:cs typeface="+mn-cs"/>
              </a:rPr>
              <a:t>grønn</a:t>
            </a:r>
            <a:r>
              <a:rPr kumimoji="0" lang="en-US" sz="1000" b="0" i="0" u="none" strike="noStrike" kern="1200" cap="none" spc="40" normalizeH="0" baseline="0" noProof="0">
                <a:ln>
                  <a:noFill/>
                </a:ln>
                <a:solidFill>
                  <a:srgbClr val="143275"/>
                </a:solidFill>
                <a:effectLst/>
                <a:uLnTx/>
                <a:uFillTx/>
                <a:latin typeface="Shape Sans"/>
                <a:ea typeface="+mn-ea"/>
                <a:cs typeface="+mn-cs"/>
              </a:rPr>
              <a:t> </a:t>
            </a:r>
            <a:r>
              <a:rPr kumimoji="0" lang="en-US" sz="1000" b="0" i="0" u="none" strike="noStrike" kern="1200" cap="none" spc="40" normalizeH="0" baseline="0" noProof="0" err="1">
                <a:ln>
                  <a:noFill/>
                </a:ln>
                <a:solidFill>
                  <a:srgbClr val="143275"/>
                </a:solidFill>
                <a:effectLst/>
                <a:uLnTx/>
                <a:uFillTx/>
                <a:latin typeface="Shape Sans"/>
                <a:ea typeface="+mn-ea"/>
                <a:cs typeface="+mn-cs"/>
              </a:rPr>
              <a:t>forretnings-utvikling</a:t>
            </a:r>
            <a:r>
              <a:rPr kumimoji="0" lang="en-US" sz="1000" b="0" i="0" u="none" strike="noStrike" kern="1200" cap="none" spc="40" normalizeH="0" baseline="0" noProof="0">
                <a:ln>
                  <a:noFill/>
                </a:ln>
                <a:solidFill>
                  <a:srgbClr val="143275"/>
                </a:solidFill>
                <a:effectLst/>
                <a:uLnTx/>
                <a:uFillTx/>
                <a:latin typeface="Shape Sans"/>
                <a:ea typeface="+mn-ea"/>
                <a:cs typeface="+mn-cs"/>
              </a:rPr>
              <a:t>)</a:t>
            </a:r>
          </a:p>
        </p:txBody>
      </p:sp>
      <p:sp>
        <p:nvSpPr>
          <p:cNvPr id="11" name="Text Placeholder 11">
            <a:extLst>
              <a:ext uri="{FF2B5EF4-FFF2-40B4-BE49-F238E27FC236}">
                <a16:creationId xmlns:a16="http://schemas.microsoft.com/office/drawing/2014/main" id="{DF1A9D8B-162B-27D8-D50A-6F6A8C5B7767}"/>
              </a:ext>
            </a:extLst>
          </p:cNvPr>
          <p:cNvSpPr txBox="1">
            <a:spLocks/>
          </p:cNvSpPr>
          <p:nvPr/>
        </p:nvSpPr>
        <p:spPr>
          <a:xfrm>
            <a:off x="7044335" y="5060963"/>
            <a:ext cx="2087999" cy="1974938"/>
          </a:xfrm>
          <a:prstGeom prst="rect">
            <a:avLst/>
          </a:prstGeom>
        </p:spPr>
        <p:txBody>
          <a:bodyPr vert="horz" lIns="0" tIns="0" rIns="0" bIns="0" rtlCol="0">
            <a:noAutofit/>
          </a:bodyPr>
          <a:lstStyle>
            <a:lvl1pPr marL="0" indent="0" algn="ctr" defTabSz="914400" rtl="0" eaLnBrk="1" latinLnBrk="0" hangingPunct="1">
              <a:lnSpc>
                <a:spcPct val="100000"/>
              </a:lnSpc>
              <a:spcBef>
                <a:spcPts val="0"/>
              </a:spcBef>
              <a:spcAft>
                <a:spcPts val="800"/>
              </a:spcAft>
              <a:buFont typeface="Arial" panose="020B0604020202020204" pitchFamily="34" charset="0"/>
              <a:buNone/>
              <a:tabLst/>
              <a:defRPr sz="1800" b="1" kern="1200" spc="40" baseline="0">
                <a:solidFill>
                  <a:schemeClr val="accent1"/>
                </a:solidFill>
                <a:latin typeface="+mn-lt"/>
                <a:ea typeface="+mn-ea"/>
                <a:cs typeface="+mn-cs"/>
              </a:defRPr>
            </a:lvl1pPr>
            <a:lvl2pPr marL="0" indent="0" algn="ctr" defTabSz="914400" rtl="0" eaLnBrk="1" latinLnBrk="0" hangingPunct="1">
              <a:lnSpc>
                <a:spcPct val="100000"/>
              </a:lnSpc>
              <a:spcBef>
                <a:spcPts val="0"/>
              </a:spcBef>
              <a:spcAft>
                <a:spcPts val="600"/>
              </a:spcAft>
              <a:buFont typeface="Arial" panose="020B0604020202020204" pitchFamily="34" charset="0"/>
              <a:buNone/>
              <a:tabLst/>
              <a:defRPr sz="1600" kern="1200" spc="40" baseline="0">
                <a:solidFill>
                  <a:schemeClr val="accent1"/>
                </a:solidFill>
                <a:latin typeface="+mn-lt"/>
                <a:ea typeface="+mn-ea"/>
                <a:cs typeface="+mn-cs"/>
              </a:defRPr>
            </a:lvl2pPr>
            <a:lvl3pPr marL="534988" indent="-168275" algn="l" defTabSz="914400" rtl="0" eaLnBrk="1" latinLnBrk="0" hangingPunct="1">
              <a:lnSpc>
                <a:spcPct val="100000"/>
              </a:lnSpc>
              <a:spcBef>
                <a:spcPts val="500"/>
              </a:spcBef>
              <a:buFont typeface="System Font Regular"/>
              <a:buChar char="–"/>
              <a:tabLst/>
              <a:defRPr sz="1200" kern="1200" spc="40" baseline="0">
                <a:solidFill>
                  <a:schemeClr val="bg1"/>
                </a:solidFill>
                <a:latin typeface="+mn-lt"/>
                <a:ea typeface="+mn-ea"/>
                <a:cs typeface="+mn-cs"/>
              </a:defRPr>
            </a:lvl3pPr>
            <a:lvl4pPr marL="717550" indent="-182563" algn="l" defTabSz="914400" rtl="0" eaLnBrk="1" latinLnBrk="0" hangingPunct="1">
              <a:lnSpc>
                <a:spcPct val="100000"/>
              </a:lnSpc>
              <a:spcBef>
                <a:spcPts val="500"/>
              </a:spcBef>
              <a:buFont typeface="Arial" panose="020B0604020202020204" pitchFamily="34" charset="0"/>
              <a:buChar char="•"/>
              <a:tabLst/>
              <a:defRPr sz="1200" kern="1200" spc="40" baseline="0">
                <a:solidFill>
                  <a:schemeClr val="bg2"/>
                </a:solidFill>
                <a:latin typeface="+mn-lt"/>
                <a:ea typeface="+mn-ea"/>
                <a:cs typeface="+mn-cs"/>
              </a:defRPr>
            </a:lvl4pPr>
            <a:lvl5pPr marL="890588" indent="-173038" algn="l" defTabSz="914400" rtl="0" eaLnBrk="1" latinLnBrk="0" hangingPunct="1">
              <a:lnSpc>
                <a:spcPct val="100000"/>
              </a:lnSpc>
              <a:spcBef>
                <a:spcPts val="500"/>
              </a:spcBef>
              <a:buFont typeface="Arial" panose="020B0604020202020204" pitchFamily="34" charset="0"/>
              <a:buChar char="•"/>
              <a:tabLst/>
              <a:defRPr sz="1200" kern="1200" spc="40" baseline="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GB" sz="1800" b="1" i="0" u="none" strike="noStrike" kern="1200" cap="none" spc="40" normalizeH="0" baseline="0" noProof="0" err="1">
                <a:ln>
                  <a:noFill/>
                </a:ln>
                <a:solidFill>
                  <a:srgbClr val="143275"/>
                </a:solidFill>
                <a:effectLst/>
                <a:uLnTx/>
                <a:uFillTx/>
                <a:latin typeface="Shape Sans"/>
                <a:ea typeface="+mn-ea"/>
                <a:cs typeface="+mn-cs"/>
              </a:rPr>
              <a:t>Spesialister</a:t>
            </a:r>
            <a:endParaRPr kumimoji="0" lang="en-GB" sz="1800" b="1" i="0" u="none" strike="noStrike" kern="1200" cap="none" spc="40" normalizeH="0" baseline="0" noProof="0">
              <a:ln>
                <a:noFill/>
              </a:ln>
              <a:solidFill>
                <a:srgbClr val="143275"/>
              </a:solidFill>
              <a:effectLst/>
              <a:uLnTx/>
              <a:uFillTx/>
              <a:latin typeface="Shape Sans"/>
              <a:ea typeface="+mn-ea"/>
              <a:cs typeface="+mn-cs"/>
            </a:endParaRPr>
          </a:p>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endParaRPr kumimoji="0" lang="en-US" sz="1800" b="1" i="0" u="none" strike="noStrike" kern="1200" cap="none" spc="40" normalizeH="0" baseline="0" noProof="0">
              <a:ln>
                <a:noFill/>
              </a:ln>
              <a:solidFill>
                <a:srgbClr val="143275"/>
              </a:solidFill>
              <a:effectLst/>
              <a:uLnTx/>
              <a:uFillTx/>
              <a:latin typeface="Shape Sans"/>
              <a:ea typeface="+mn-ea"/>
              <a:cs typeface="+mn-cs"/>
            </a:endParaRPr>
          </a:p>
        </p:txBody>
      </p:sp>
      <p:sp>
        <p:nvSpPr>
          <p:cNvPr id="13" name="Text Placeholder 7">
            <a:extLst>
              <a:ext uri="{FF2B5EF4-FFF2-40B4-BE49-F238E27FC236}">
                <a16:creationId xmlns:a16="http://schemas.microsoft.com/office/drawing/2014/main" id="{CEB1C3FA-B1BD-6E44-D0B7-F8C99DCE69A1}"/>
              </a:ext>
            </a:extLst>
          </p:cNvPr>
          <p:cNvSpPr txBox="1">
            <a:spLocks/>
          </p:cNvSpPr>
          <p:nvPr/>
        </p:nvSpPr>
        <p:spPr>
          <a:xfrm>
            <a:off x="588009" y="5060963"/>
            <a:ext cx="2075991" cy="1974938"/>
          </a:xfrm>
          <a:prstGeom prst="rect">
            <a:avLst/>
          </a:prstGeom>
        </p:spPr>
        <p:txBody>
          <a:bodyPr vert="horz" lIns="0" tIns="0" rIns="0" bIns="0" rtlCol="0">
            <a:noAutofit/>
          </a:bodyPr>
          <a:lstStyle>
            <a:lvl1pPr marL="0" indent="0" algn="ctr" defTabSz="914400" rtl="0" eaLnBrk="1" latinLnBrk="0" hangingPunct="1">
              <a:lnSpc>
                <a:spcPct val="100000"/>
              </a:lnSpc>
              <a:spcBef>
                <a:spcPts val="0"/>
              </a:spcBef>
              <a:spcAft>
                <a:spcPts val="800"/>
              </a:spcAft>
              <a:buFont typeface="Arial" panose="020B0604020202020204" pitchFamily="34" charset="0"/>
              <a:buNone/>
              <a:tabLst/>
              <a:defRPr sz="1800" b="1" kern="1200" spc="40" baseline="0">
                <a:solidFill>
                  <a:schemeClr val="accent1"/>
                </a:solidFill>
                <a:latin typeface="+mn-lt"/>
                <a:ea typeface="+mn-ea"/>
                <a:cs typeface="+mn-cs"/>
              </a:defRPr>
            </a:lvl1pPr>
            <a:lvl2pPr marL="0" indent="0" algn="ctr" defTabSz="914400" rtl="0" eaLnBrk="1" latinLnBrk="0" hangingPunct="1">
              <a:lnSpc>
                <a:spcPct val="100000"/>
              </a:lnSpc>
              <a:spcBef>
                <a:spcPts val="0"/>
              </a:spcBef>
              <a:spcAft>
                <a:spcPts val="600"/>
              </a:spcAft>
              <a:buFont typeface="Arial" panose="020B0604020202020204" pitchFamily="34" charset="0"/>
              <a:buNone/>
              <a:tabLst/>
              <a:defRPr sz="1600" kern="1200" spc="40" baseline="0">
                <a:solidFill>
                  <a:schemeClr val="accent1"/>
                </a:solidFill>
                <a:latin typeface="+mn-lt"/>
                <a:ea typeface="+mn-ea"/>
                <a:cs typeface="+mn-cs"/>
              </a:defRPr>
            </a:lvl2pPr>
            <a:lvl3pPr marL="534988" indent="-168275" algn="l" defTabSz="914400" rtl="0" eaLnBrk="1" latinLnBrk="0" hangingPunct="1">
              <a:lnSpc>
                <a:spcPct val="100000"/>
              </a:lnSpc>
              <a:spcBef>
                <a:spcPts val="500"/>
              </a:spcBef>
              <a:buFont typeface="System Font Regular"/>
              <a:buChar char="–"/>
              <a:tabLst/>
              <a:defRPr sz="1200" kern="1200" spc="40" baseline="0">
                <a:solidFill>
                  <a:schemeClr val="bg1"/>
                </a:solidFill>
                <a:latin typeface="+mn-lt"/>
                <a:ea typeface="+mn-ea"/>
                <a:cs typeface="+mn-cs"/>
              </a:defRPr>
            </a:lvl3pPr>
            <a:lvl4pPr marL="717550" indent="-182563" algn="l" defTabSz="914400" rtl="0" eaLnBrk="1" latinLnBrk="0" hangingPunct="1">
              <a:lnSpc>
                <a:spcPct val="100000"/>
              </a:lnSpc>
              <a:spcBef>
                <a:spcPts val="500"/>
              </a:spcBef>
              <a:buFont typeface="Arial" panose="020B0604020202020204" pitchFamily="34" charset="0"/>
              <a:buChar char="•"/>
              <a:tabLst/>
              <a:defRPr sz="1200" kern="1200" spc="40" baseline="0">
                <a:solidFill>
                  <a:schemeClr val="bg2"/>
                </a:solidFill>
                <a:latin typeface="+mn-lt"/>
                <a:ea typeface="+mn-ea"/>
                <a:cs typeface="+mn-cs"/>
              </a:defRPr>
            </a:lvl4pPr>
            <a:lvl5pPr marL="890588" indent="-173038" algn="l" defTabSz="914400" rtl="0" eaLnBrk="1" latinLnBrk="0" hangingPunct="1">
              <a:lnSpc>
                <a:spcPct val="100000"/>
              </a:lnSpc>
              <a:spcBef>
                <a:spcPts val="500"/>
              </a:spcBef>
              <a:buFont typeface="Arial" panose="020B0604020202020204" pitchFamily="34" charset="0"/>
              <a:buChar char="•"/>
              <a:tabLst/>
              <a:defRPr sz="1200" kern="1200" spc="40" baseline="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GB" sz="1800" b="1" i="0" u="none" strike="noStrike" kern="1200" cap="none" spc="40" normalizeH="0" baseline="0" noProof="0" err="1">
                <a:ln>
                  <a:noFill/>
                </a:ln>
                <a:solidFill>
                  <a:srgbClr val="143275"/>
                </a:solidFill>
                <a:effectLst/>
                <a:uLnTx/>
                <a:uFillTx/>
                <a:latin typeface="Arial"/>
                <a:ea typeface="+mn-ea"/>
                <a:cs typeface="+mn-cs"/>
              </a:rPr>
              <a:t>Bygg</a:t>
            </a:r>
            <a:endParaRPr kumimoji="0" lang="en-GB" sz="1800" b="1" i="0" u="none" strike="noStrike" kern="1200" cap="none" spc="40" normalizeH="0" baseline="0" noProof="0">
              <a:ln>
                <a:noFill/>
              </a:ln>
              <a:solidFill>
                <a:srgbClr val="143275"/>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endParaRPr kumimoji="0" lang="en-US" sz="1800" b="1" i="0" u="none" strike="noStrike" kern="1200" cap="none" spc="40" normalizeH="0" baseline="0" noProof="0">
              <a:ln>
                <a:noFill/>
              </a:ln>
              <a:solidFill>
                <a:srgbClr val="143275"/>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91E37DCA-9AD3-6B75-9B04-45C0F4928183}"/>
              </a:ext>
            </a:extLst>
          </p:cNvPr>
          <p:cNvSpPr/>
          <p:nvPr/>
        </p:nvSpPr>
        <p:spPr>
          <a:xfrm>
            <a:off x="2732113" y="1989000"/>
            <a:ext cx="2088000" cy="2880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Shape Sans"/>
              <a:ea typeface="+mn-ea"/>
              <a:cs typeface="+mn-cs"/>
            </a:endParaRPr>
          </a:p>
        </p:txBody>
      </p:sp>
      <p:sp>
        <p:nvSpPr>
          <p:cNvPr id="15" name="Rectangle 14">
            <a:extLst>
              <a:ext uri="{FF2B5EF4-FFF2-40B4-BE49-F238E27FC236}">
                <a16:creationId xmlns:a16="http://schemas.microsoft.com/office/drawing/2014/main" id="{979A0132-D8AB-EF92-81DB-101A69DF553E}"/>
              </a:ext>
            </a:extLst>
          </p:cNvPr>
          <p:cNvSpPr/>
          <p:nvPr/>
        </p:nvSpPr>
        <p:spPr>
          <a:xfrm>
            <a:off x="4888226" y="1989000"/>
            <a:ext cx="2088000" cy="28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Shape Sans"/>
              <a:ea typeface="+mn-ea"/>
              <a:cs typeface="+mn-cs"/>
            </a:endParaRPr>
          </a:p>
        </p:txBody>
      </p:sp>
      <p:sp>
        <p:nvSpPr>
          <p:cNvPr id="16" name="Rectangle 15">
            <a:extLst>
              <a:ext uri="{FF2B5EF4-FFF2-40B4-BE49-F238E27FC236}">
                <a16:creationId xmlns:a16="http://schemas.microsoft.com/office/drawing/2014/main" id="{0E59B37A-1099-83FA-1E8D-15968A483903}"/>
              </a:ext>
            </a:extLst>
          </p:cNvPr>
          <p:cNvSpPr/>
          <p:nvPr/>
        </p:nvSpPr>
        <p:spPr>
          <a:xfrm>
            <a:off x="7044339" y="1989000"/>
            <a:ext cx="2088000" cy="28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Shape Sans"/>
              <a:ea typeface="+mn-ea"/>
              <a:cs typeface="+mn-cs"/>
            </a:endParaRPr>
          </a:p>
        </p:txBody>
      </p:sp>
      <p:sp>
        <p:nvSpPr>
          <p:cNvPr id="17" name="Rectangle 16">
            <a:extLst>
              <a:ext uri="{FF2B5EF4-FFF2-40B4-BE49-F238E27FC236}">
                <a16:creationId xmlns:a16="http://schemas.microsoft.com/office/drawing/2014/main" id="{B96C539C-9807-CB35-DDB0-654CBA3A0437}"/>
              </a:ext>
            </a:extLst>
          </p:cNvPr>
          <p:cNvSpPr/>
          <p:nvPr/>
        </p:nvSpPr>
        <p:spPr>
          <a:xfrm>
            <a:off x="9200452" y="1990988"/>
            <a:ext cx="2088000" cy="28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Shape Sans"/>
              <a:ea typeface="+mn-ea"/>
              <a:cs typeface="+mn-cs"/>
            </a:endParaRPr>
          </a:p>
        </p:txBody>
      </p:sp>
      <p:pic>
        <p:nvPicPr>
          <p:cNvPr id="19" name="Picture Placeholder 13">
            <a:extLst>
              <a:ext uri="{FF2B5EF4-FFF2-40B4-BE49-F238E27FC236}">
                <a16:creationId xmlns:a16="http://schemas.microsoft.com/office/drawing/2014/main" id="{B1ABE0BB-DA50-A4F3-B8C0-C0CD6651D56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732113" y="1988999"/>
            <a:ext cx="2088000" cy="2879999"/>
          </a:xfrm>
          <a:prstGeom prst="rect">
            <a:avLst/>
          </a:prstGeom>
        </p:spPr>
      </p:pic>
      <p:pic>
        <p:nvPicPr>
          <p:cNvPr id="20" name="Picture Placeholder 13">
            <a:extLst>
              <a:ext uri="{FF2B5EF4-FFF2-40B4-BE49-F238E27FC236}">
                <a16:creationId xmlns:a16="http://schemas.microsoft.com/office/drawing/2014/main" id="{95D003FD-0E54-49E9-B31B-F29BAC1982D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76000" y="1988999"/>
            <a:ext cx="2088000" cy="2879999"/>
          </a:xfrm>
          <a:prstGeom prst="rect">
            <a:avLst/>
          </a:prstGeom>
        </p:spPr>
      </p:pic>
      <p:pic>
        <p:nvPicPr>
          <p:cNvPr id="21" name="Picture Placeholder 13">
            <a:extLst>
              <a:ext uri="{FF2B5EF4-FFF2-40B4-BE49-F238E27FC236}">
                <a16:creationId xmlns:a16="http://schemas.microsoft.com/office/drawing/2014/main" id="{19BA2A7C-9AFB-002A-2A9F-7FB15574680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044334" y="1988999"/>
            <a:ext cx="2088000" cy="2879999"/>
          </a:xfrm>
          <a:prstGeom prst="rect">
            <a:avLst/>
          </a:prstGeom>
        </p:spPr>
      </p:pic>
      <p:pic>
        <p:nvPicPr>
          <p:cNvPr id="22" name="Picture Placeholder 13">
            <a:extLst>
              <a:ext uri="{FF2B5EF4-FFF2-40B4-BE49-F238E27FC236}">
                <a16:creationId xmlns:a16="http://schemas.microsoft.com/office/drawing/2014/main" id="{908A2830-0ADE-61A6-2BC5-C4B234C322B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888221" y="1988999"/>
            <a:ext cx="2088000" cy="2879999"/>
          </a:xfrm>
          <a:prstGeom prst="rect">
            <a:avLst/>
          </a:prstGeom>
        </p:spPr>
      </p:pic>
      <p:pic>
        <p:nvPicPr>
          <p:cNvPr id="23" name="Picture Placeholder 13">
            <a:extLst>
              <a:ext uri="{FF2B5EF4-FFF2-40B4-BE49-F238E27FC236}">
                <a16:creationId xmlns:a16="http://schemas.microsoft.com/office/drawing/2014/main" id="{49DABF69-48C2-2AF5-4A45-658DAFE97822}"/>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200442" y="1988998"/>
            <a:ext cx="2088000" cy="2879999"/>
          </a:xfrm>
          <a:prstGeom prst="rect">
            <a:avLst/>
          </a:prstGeom>
        </p:spPr>
      </p:pic>
    </p:spTree>
    <p:extLst>
      <p:ext uri="{BB962C8B-B14F-4D97-AF65-F5344CB8AC3E}">
        <p14:creationId xmlns:p14="http://schemas.microsoft.com/office/powerpoint/2010/main" val="3179409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Placeholder 12">
            <a:extLst>
              <a:ext uri="{FF2B5EF4-FFF2-40B4-BE49-F238E27FC236}">
                <a16:creationId xmlns:a16="http://schemas.microsoft.com/office/drawing/2014/main" id="{19B0EED7-1029-F4EB-4A23-39516AAE470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 y="3429002"/>
            <a:ext cx="6095996" cy="3428998"/>
          </a:xfrm>
          <a:custGeom>
            <a:avLst/>
            <a:gdLst>
              <a:gd name="connsiteX0" fmla="*/ 1146049 w 6095996"/>
              <a:gd name="connsiteY0" fmla="*/ 3041536 h 3428998"/>
              <a:gd name="connsiteX1" fmla="*/ 1157832 w 6095996"/>
              <a:gd name="connsiteY1" fmla="*/ 3076509 h 3428998"/>
              <a:gd name="connsiteX2" fmla="*/ 1134642 w 6095996"/>
              <a:gd name="connsiteY2" fmla="*/ 3076509 h 3428998"/>
              <a:gd name="connsiteX3" fmla="*/ 788169 w 6095996"/>
              <a:gd name="connsiteY3" fmla="*/ 3041536 h 3428998"/>
              <a:gd name="connsiteX4" fmla="*/ 799952 w 6095996"/>
              <a:gd name="connsiteY4" fmla="*/ 3076509 h 3428998"/>
              <a:gd name="connsiteX5" fmla="*/ 776762 w 6095996"/>
              <a:gd name="connsiteY5" fmla="*/ 3076509 h 3428998"/>
              <a:gd name="connsiteX6" fmla="*/ 1132323 w 6095996"/>
              <a:gd name="connsiteY6" fmla="*/ 3022545 h 3428998"/>
              <a:gd name="connsiteX7" fmla="*/ 1100859 w 6095996"/>
              <a:gd name="connsiteY7" fmla="*/ 3113676 h 3428998"/>
              <a:gd name="connsiteX8" fmla="*/ 1123109 w 6095996"/>
              <a:gd name="connsiteY8" fmla="*/ 3113676 h 3428998"/>
              <a:gd name="connsiteX9" fmla="*/ 1128876 w 6095996"/>
              <a:gd name="connsiteY9" fmla="*/ 3095062 h 3428998"/>
              <a:gd name="connsiteX10" fmla="*/ 1163786 w 6095996"/>
              <a:gd name="connsiteY10" fmla="*/ 3095062 h 3428998"/>
              <a:gd name="connsiteX11" fmla="*/ 1169740 w 6095996"/>
              <a:gd name="connsiteY11" fmla="*/ 3113676 h 3428998"/>
              <a:gd name="connsiteX12" fmla="*/ 1191614 w 6095996"/>
              <a:gd name="connsiteY12" fmla="*/ 3113676 h 3428998"/>
              <a:gd name="connsiteX13" fmla="*/ 1159148 w 6095996"/>
              <a:gd name="connsiteY13" fmla="*/ 3022545 h 3428998"/>
              <a:gd name="connsiteX14" fmla="*/ 961907 w 6095996"/>
              <a:gd name="connsiteY14" fmla="*/ 3022545 h 3428998"/>
              <a:gd name="connsiteX15" fmla="*/ 933640 w 6095996"/>
              <a:gd name="connsiteY15" fmla="*/ 3050248 h 3428998"/>
              <a:gd name="connsiteX16" fmla="*/ 961907 w 6095996"/>
              <a:gd name="connsiteY16" fmla="*/ 3076823 h 3428998"/>
              <a:gd name="connsiteX17" fmla="*/ 983467 w 6095996"/>
              <a:gd name="connsiteY17" fmla="*/ 3076823 h 3428998"/>
              <a:gd name="connsiteX18" fmla="*/ 991678 w 6095996"/>
              <a:gd name="connsiteY18" fmla="*/ 3085284 h 3428998"/>
              <a:gd name="connsiteX19" fmla="*/ 983467 w 6095996"/>
              <a:gd name="connsiteY19" fmla="*/ 3093745 h 3428998"/>
              <a:gd name="connsiteX20" fmla="*/ 937338 w 6095996"/>
              <a:gd name="connsiteY20" fmla="*/ 3093745 h 3428998"/>
              <a:gd name="connsiteX21" fmla="*/ 937338 w 6095996"/>
              <a:gd name="connsiteY21" fmla="*/ 3113676 h 3428998"/>
              <a:gd name="connsiteX22" fmla="*/ 982715 w 6095996"/>
              <a:gd name="connsiteY22" fmla="*/ 3113676 h 3428998"/>
              <a:gd name="connsiteX23" fmla="*/ 1011358 w 6095996"/>
              <a:gd name="connsiteY23" fmla="*/ 3085284 h 3428998"/>
              <a:gd name="connsiteX24" fmla="*/ 986727 w 6095996"/>
              <a:gd name="connsiteY24" fmla="*/ 3058709 h 3428998"/>
              <a:gd name="connsiteX25" fmla="*/ 961907 w 6095996"/>
              <a:gd name="connsiteY25" fmla="*/ 3058709 h 3428998"/>
              <a:gd name="connsiteX26" fmla="*/ 953320 w 6095996"/>
              <a:gd name="connsiteY26" fmla="*/ 3050248 h 3428998"/>
              <a:gd name="connsiteX27" fmla="*/ 961907 w 6095996"/>
              <a:gd name="connsiteY27" fmla="*/ 3041787 h 3428998"/>
              <a:gd name="connsiteX28" fmla="*/ 1004965 w 6095996"/>
              <a:gd name="connsiteY28" fmla="*/ 3041787 h 3428998"/>
              <a:gd name="connsiteX29" fmla="*/ 1004965 w 6095996"/>
              <a:gd name="connsiteY29" fmla="*/ 3022545 h 3428998"/>
              <a:gd name="connsiteX30" fmla="*/ 841570 w 6095996"/>
              <a:gd name="connsiteY30" fmla="*/ 3022545 h 3428998"/>
              <a:gd name="connsiteX31" fmla="*/ 841570 w 6095996"/>
              <a:gd name="connsiteY31" fmla="*/ 3113676 h 3428998"/>
              <a:gd name="connsiteX32" fmla="*/ 862691 w 6095996"/>
              <a:gd name="connsiteY32" fmla="*/ 3113676 h 3428998"/>
              <a:gd name="connsiteX33" fmla="*/ 862691 w 6095996"/>
              <a:gd name="connsiteY33" fmla="*/ 3057456 h 3428998"/>
              <a:gd name="connsiteX34" fmla="*/ 898981 w 6095996"/>
              <a:gd name="connsiteY34" fmla="*/ 3113488 h 3428998"/>
              <a:gd name="connsiteX35" fmla="*/ 898981 w 6095996"/>
              <a:gd name="connsiteY35" fmla="*/ 3113676 h 3428998"/>
              <a:gd name="connsiteX36" fmla="*/ 920855 w 6095996"/>
              <a:gd name="connsiteY36" fmla="*/ 3113676 h 3428998"/>
              <a:gd name="connsiteX37" fmla="*/ 920792 w 6095996"/>
              <a:gd name="connsiteY37" fmla="*/ 3093996 h 3428998"/>
              <a:gd name="connsiteX38" fmla="*/ 920667 w 6095996"/>
              <a:gd name="connsiteY38" fmla="*/ 3022545 h 3428998"/>
              <a:gd name="connsiteX39" fmla="*/ 899670 w 6095996"/>
              <a:gd name="connsiteY39" fmla="*/ 3022545 h 3428998"/>
              <a:gd name="connsiteX40" fmla="*/ 899670 w 6095996"/>
              <a:gd name="connsiteY40" fmla="*/ 3079831 h 3428998"/>
              <a:gd name="connsiteX41" fmla="*/ 863067 w 6095996"/>
              <a:gd name="connsiteY41" fmla="*/ 3022545 h 3428998"/>
              <a:gd name="connsiteX42" fmla="*/ 774443 w 6095996"/>
              <a:gd name="connsiteY42" fmla="*/ 3022545 h 3428998"/>
              <a:gd name="connsiteX43" fmla="*/ 742918 w 6095996"/>
              <a:gd name="connsiteY43" fmla="*/ 3113676 h 3428998"/>
              <a:gd name="connsiteX44" fmla="*/ 765167 w 6095996"/>
              <a:gd name="connsiteY44" fmla="*/ 3113676 h 3428998"/>
              <a:gd name="connsiteX45" fmla="*/ 770934 w 6095996"/>
              <a:gd name="connsiteY45" fmla="*/ 3095062 h 3428998"/>
              <a:gd name="connsiteX46" fmla="*/ 805844 w 6095996"/>
              <a:gd name="connsiteY46" fmla="*/ 3095062 h 3428998"/>
              <a:gd name="connsiteX47" fmla="*/ 811798 w 6095996"/>
              <a:gd name="connsiteY47" fmla="*/ 3113676 h 3428998"/>
              <a:gd name="connsiteX48" fmla="*/ 833735 w 6095996"/>
              <a:gd name="connsiteY48" fmla="*/ 3113676 h 3428998"/>
              <a:gd name="connsiteX49" fmla="*/ 801269 w 6095996"/>
              <a:gd name="connsiteY49" fmla="*/ 3022545 h 3428998"/>
              <a:gd name="connsiteX50" fmla="*/ 604403 w 6095996"/>
              <a:gd name="connsiteY50" fmla="*/ 3022545 h 3428998"/>
              <a:gd name="connsiteX51" fmla="*/ 576136 w 6095996"/>
              <a:gd name="connsiteY51" fmla="*/ 3050248 h 3428998"/>
              <a:gd name="connsiteX52" fmla="*/ 604403 w 6095996"/>
              <a:gd name="connsiteY52" fmla="*/ 3076823 h 3428998"/>
              <a:gd name="connsiteX53" fmla="*/ 625964 w 6095996"/>
              <a:gd name="connsiteY53" fmla="*/ 3076823 h 3428998"/>
              <a:gd name="connsiteX54" fmla="*/ 634174 w 6095996"/>
              <a:gd name="connsiteY54" fmla="*/ 3085284 h 3428998"/>
              <a:gd name="connsiteX55" fmla="*/ 625964 w 6095996"/>
              <a:gd name="connsiteY55" fmla="*/ 3093745 h 3428998"/>
              <a:gd name="connsiteX56" fmla="*/ 579772 w 6095996"/>
              <a:gd name="connsiteY56" fmla="*/ 3093745 h 3428998"/>
              <a:gd name="connsiteX57" fmla="*/ 579772 w 6095996"/>
              <a:gd name="connsiteY57" fmla="*/ 3113676 h 3428998"/>
              <a:gd name="connsiteX58" fmla="*/ 625149 w 6095996"/>
              <a:gd name="connsiteY58" fmla="*/ 3113676 h 3428998"/>
              <a:gd name="connsiteX59" fmla="*/ 653792 w 6095996"/>
              <a:gd name="connsiteY59" fmla="*/ 3085284 h 3428998"/>
              <a:gd name="connsiteX60" fmla="*/ 629223 w 6095996"/>
              <a:gd name="connsiteY60" fmla="*/ 3058709 h 3428998"/>
              <a:gd name="connsiteX61" fmla="*/ 604403 w 6095996"/>
              <a:gd name="connsiteY61" fmla="*/ 3058709 h 3428998"/>
              <a:gd name="connsiteX62" fmla="*/ 595817 w 6095996"/>
              <a:gd name="connsiteY62" fmla="*/ 3050248 h 3428998"/>
              <a:gd name="connsiteX63" fmla="*/ 604403 w 6095996"/>
              <a:gd name="connsiteY63" fmla="*/ 3041787 h 3428998"/>
              <a:gd name="connsiteX64" fmla="*/ 647461 w 6095996"/>
              <a:gd name="connsiteY64" fmla="*/ 3041787 h 3428998"/>
              <a:gd name="connsiteX65" fmla="*/ 647461 w 6095996"/>
              <a:gd name="connsiteY65" fmla="*/ 3022545 h 3428998"/>
              <a:gd name="connsiteX66" fmla="*/ 1023956 w 6095996"/>
              <a:gd name="connsiteY66" fmla="*/ 3022482 h 3428998"/>
              <a:gd name="connsiteX67" fmla="*/ 1023956 w 6095996"/>
              <a:gd name="connsiteY67" fmla="*/ 3113676 h 3428998"/>
              <a:gd name="connsiteX68" fmla="*/ 1045015 w 6095996"/>
              <a:gd name="connsiteY68" fmla="*/ 3113676 h 3428998"/>
              <a:gd name="connsiteX69" fmla="*/ 1045015 w 6095996"/>
              <a:gd name="connsiteY69" fmla="*/ 3075193 h 3428998"/>
              <a:gd name="connsiteX70" fmla="*/ 1074975 w 6095996"/>
              <a:gd name="connsiteY70" fmla="*/ 3113676 h 3428998"/>
              <a:gd name="connsiteX71" fmla="*/ 1099481 w 6095996"/>
              <a:gd name="connsiteY71" fmla="*/ 3113676 h 3428998"/>
              <a:gd name="connsiteX72" fmla="*/ 1065009 w 6095996"/>
              <a:gd name="connsiteY72" fmla="*/ 3068111 h 3428998"/>
              <a:gd name="connsiteX73" fmla="*/ 1099481 w 6095996"/>
              <a:gd name="connsiteY73" fmla="*/ 3022482 h 3428998"/>
              <a:gd name="connsiteX74" fmla="*/ 1074975 w 6095996"/>
              <a:gd name="connsiteY74" fmla="*/ 3022482 h 3428998"/>
              <a:gd name="connsiteX75" fmla="*/ 1045015 w 6095996"/>
              <a:gd name="connsiteY75" fmla="*/ 3060965 h 3428998"/>
              <a:gd name="connsiteX76" fmla="*/ 1045015 w 6095996"/>
              <a:gd name="connsiteY76" fmla="*/ 3022482 h 3428998"/>
              <a:gd name="connsiteX77" fmla="*/ 666076 w 6095996"/>
              <a:gd name="connsiteY77" fmla="*/ 3022482 h 3428998"/>
              <a:gd name="connsiteX78" fmla="*/ 666076 w 6095996"/>
              <a:gd name="connsiteY78" fmla="*/ 3113676 h 3428998"/>
              <a:gd name="connsiteX79" fmla="*/ 687073 w 6095996"/>
              <a:gd name="connsiteY79" fmla="*/ 3113676 h 3428998"/>
              <a:gd name="connsiteX80" fmla="*/ 687073 w 6095996"/>
              <a:gd name="connsiteY80" fmla="*/ 3075193 h 3428998"/>
              <a:gd name="connsiteX81" fmla="*/ 717032 w 6095996"/>
              <a:gd name="connsiteY81" fmla="*/ 3113676 h 3428998"/>
              <a:gd name="connsiteX82" fmla="*/ 741601 w 6095996"/>
              <a:gd name="connsiteY82" fmla="*/ 3113676 h 3428998"/>
              <a:gd name="connsiteX83" fmla="*/ 707067 w 6095996"/>
              <a:gd name="connsiteY83" fmla="*/ 3068111 h 3428998"/>
              <a:gd name="connsiteX84" fmla="*/ 741601 w 6095996"/>
              <a:gd name="connsiteY84" fmla="*/ 3022482 h 3428998"/>
              <a:gd name="connsiteX85" fmla="*/ 717032 w 6095996"/>
              <a:gd name="connsiteY85" fmla="*/ 3022482 h 3428998"/>
              <a:gd name="connsiteX86" fmla="*/ 687073 w 6095996"/>
              <a:gd name="connsiteY86" fmla="*/ 3060965 h 3428998"/>
              <a:gd name="connsiteX87" fmla="*/ 687073 w 6095996"/>
              <a:gd name="connsiteY87" fmla="*/ 3022482 h 3428998"/>
              <a:gd name="connsiteX88" fmla="*/ 0 w 6095996"/>
              <a:gd name="connsiteY88" fmla="*/ 0 h 3428998"/>
              <a:gd name="connsiteX89" fmla="*/ 6095996 w 6095996"/>
              <a:gd name="connsiteY89" fmla="*/ 0 h 3428998"/>
              <a:gd name="connsiteX90" fmla="*/ 6095996 w 6095996"/>
              <a:gd name="connsiteY90" fmla="*/ 3428998 h 3428998"/>
              <a:gd name="connsiteX91" fmla="*/ 0 w 6095996"/>
              <a:gd name="connsiteY91" fmla="*/ 3428998 h 342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95996" h="3428998">
                <a:moveTo>
                  <a:pt x="1146049" y="3041536"/>
                </a:moveTo>
                <a:lnTo>
                  <a:pt x="1157832" y="3076509"/>
                </a:lnTo>
                <a:lnTo>
                  <a:pt x="1134642" y="3076509"/>
                </a:lnTo>
                <a:close/>
                <a:moveTo>
                  <a:pt x="788169" y="3041536"/>
                </a:moveTo>
                <a:lnTo>
                  <a:pt x="799952" y="3076509"/>
                </a:lnTo>
                <a:lnTo>
                  <a:pt x="776762" y="3076509"/>
                </a:lnTo>
                <a:close/>
                <a:moveTo>
                  <a:pt x="1132323" y="3022545"/>
                </a:moveTo>
                <a:lnTo>
                  <a:pt x="1100859" y="3113676"/>
                </a:lnTo>
                <a:lnTo>
                  <a:pt x="1123109" y="3113676"/>
                </a:lnTo>
                <a:lnTo>
                  <a:pt x="1128876" y="3095062"/>
                </a:lnTo>
                <a:lnTo>
                  <a:pt x="1163786" y="3095062"/>
                </a:lnTo>
                <a:lnTo>
                  <a:pt x="1169740" y="3113676"/>
                </a:lnTo>
                <a:lnTo>
                  <a:pt x="1191614" y="3113676"/>
                </a:lnTo>
                <a:lnTo>
                  <a:pt x="1159148" y="3022545"/>
                </a:lnTo>
                <a:close/>
                <a:moveTo>
                  <a:pt x="961907" y="3022545"/>
                </a:moveTo>
                <a:cubicBezTo>
                  <a:pt x="944358" y="3022545"/>
                  <a:pt x="933640" y="3032824"/>
                  <a:pt x="933640" y="3050248"/>
                </a:cubicBezTo>
                <a:cubicBezTo>
                  <a:pt x="933640" y="3067672"/>
                  <a:pt x="945987" y="3076823"/>
                  <a:pt x="961907" y="3076823"/>
                </a:cubicBezTo>
                <a:lnTo>
                  <a:pt x="983467" y="3076823"/>
                </a:lnTo>
                <a:cubicBezTo>
                  <a:pt x="988920" y="3076823"/>
                  <a:pt x="991678" y="3080959"/>
                  <a:pt x="991678" y="3085284"/>
                </a:cubicBezTo>
                <a:cubicBezTo>
                  <a:pt x="991678" y="3089734"/>
                  <a:pt x="988920" y="3093745"/>
                  <a:pt x="983467" y="3093745"/>
                </a:cubicBezTo>
                <a:lnTo>
                  <a:pt x="937338" y="3093745"/>
                </a:lnTo>
                <a:lnTo>
                  <a:pt x="937338" y="3113676"/>
                </a:lnTo>
                <a:lnTo>
                  <a:pt x="982715" y="3113676"/>
                </a:lnTo>
                <a:cubicBezTo>
                  <a:pt x="1000703" y="3113676"/>
                  <a:pt x="1011358" y="3103774"/>
                  <a:pt x="1011358" y="3085284"/>
                </a:cubicBezTo>
                <a:cubicBezTo>
                  <a:pt x="1011358" y="3068612"/>
                  <a:pt x="1000641" y="3058709"/>
                  <a:pt x="986727" y="3058709"/>
                </a:cubicBezTo>
                <a:lnTo>
                  <a:pt x="961907" y="3058709"/>
                </a:lnTo>
                <a:cubicBezTo>
                  <a:pt x="956078" y="3058709"/>
                  <a:pt x="953320" y="3054698"/>
                  <a:pt x="953320" y="3050248"/>
                </a:cubicBezTo>
                <a:cubicBezTo>
                  <a:pt x="953320" y="3045798"/>
                  <a:pt x="956078" y="3041787"/>
                  <a:pt x="961907" y="3041787"/>
                </a:cubicBezTo>
                <a:lnTo>
                  <a:pt x="1004965" y="3041787"/>
                </a:lnTo>
                <a:lnTo>
                  <a:pt x="1004965" y="3022545"/>
                </a:lnTo>
                <a:close/>
                <a:moveTo>
                  <a:pt x="841570" y="3022545"/>
                </a:moveTo>
                <a:lnTo>
                  <a:pt x="841570" y="3113676"/>
                </a:lnTo>
                <a:lnTo>
                  <a:pt x="862691" y="3113676"/>
                </a:lnTo>
                <a:lnTo>
                  <a:pt x="862691" y="3057456"/>
                </a:lnTo>
                <a:lnTo>
                  <a:pt x="898981" y="3113488"/>
                </a:lnTo>
                <a:lnTo>
                  <a:pt x="898981" y="3113676"/>
                </a:lnTo>
                <a:lnTo>
                  <a:pt x="920855" y="3113676"/>
                </a:lnTo>
                <a:lnTo>
                  <a:pt x="920792" y="3093996"/>
                </a:lnTo>
                <a:lnTo>
                  <a:pt x="920667" y="3022545"/>
                </a:lnTo>
                <a:lnTo>
                  <a:pt x="899670" y="3022545"/>
                </a:lnTo>
                <a:lnTo>
                  <a:pt x="899670" y="3079831"/>
                </a:lnTo>
                <a:lnTo>
                  <a:pt x="863067" y="3022545"/>
                </a:lnTo>
                <a:close/>
                <a:moveTo>
                  <a:pt x="774443" y="3022545"/>
                </a:moveTo>
                <a:lnTo>
                  <a:pt x="742918" y="3113676"/>
                </a:lnTo>
                <a:lnTo>
                  <a:pt x="765167" y="3113676"/>
                </a:lnTo>
                <a:lnTo>
                  <a:pt x="770934" y="3095062"/>
                </a:lnTo>
                <a:lnTo>
                  <a:pt x="805844" y="3095062"/>
                </a:lnTo>
                <a:lnTo>
                  <a:pt x="811798" y="3113676"/>
                </a:lnTo>
                <a:lnTo>
                  <a:pt x="833735" y="3113676"/>
                </a:lnTo>
                <a:lnTo>
                  <a:pt x="801269" y="3022545"/>
                </a:lnTo>
                <a:close/>
                <a:moveTo>
                  <a:pt x="604403" y="3022545"/>
                </a:moveTo>
                <a:cubicBezTo>
                  <a:pt x="586791" y="3022545"/>
                  <a:pt x="576136" y="3032824"/>
                  <a:pt x="576136" y="3050248"/>
                </a:cubicBezTo>
                <a:cubicBezTo>
                  <a:pt x="576136" y="3067672"/>
                  <a:pt x="588484" y="3076823"/>
                  <a:pt x="604403" y="3076823"/>
                </a:cubicBezTo>
                <a:lnTo>
                  <a:pt x="625964" y="3076823"/>
                </a:lnTo>
                <a:cubicBezTo>
                  <a:pt x="631416" y="3076823"/>
                  <a:pt x="634174" y="3080959"/>
                  <a:pt x="634174" y="3085284"/>
                </a:cubicBezTo>
                <a:cubicBezTo>
                  <a:pt x="634174" y="3089734"/>
                  <a:pt x="631416" y="3093745"/>
                  <a:pt x="625964" y="3093745"/>
                </a:cubicBezTo>
                <a:lnTo>
                  <a:pt x="579772" y="3093745"/>
                </a:lnTo>
                <a:lnTo>
                  <a:pt x="579772" y="3113676"/>
                </a:lnTo>
                <a:lnTo>
                  <a:pt x="625149" y="3113676"/>
                </a:lnTo>
                <a:cubicBezTo>
                  <a:pt x="643137" y="3113676"/>
                  <a:pt x="653792" y="3103774"/>
                  <a:pt x="653792" y="3085284"/>
                </a:cubicBezTo>
                <a:cubicBezTo>
                  <a:pt x="653792" y="3068612"/>
                  <a:pt x="643137" y="3058709"/>
                  <a:pt x="629223" y="3058709"/>
                </a:cubicBezTo>
                <a:lnTo>
                  <a:pt x="604403" y="3058709"/>
                </a:lnTo>
                <a:cubicBezTo>
                  <a:pt x="598574" y="3058709"/>
                  <a:pt x="595817" y="3054698"/>
                  <a:pt x="595817" y="3050248"/>
                </a:cubicBezTo>
                <a:cubicBezTo>
                  <a:pt x="595817" y="3045798"/>
                  <a:pt x="598574" y="3041787"/>
                  <a:pt x="604403" y="3041787"/>
                </a:cubicBezTo>
                <a:lnTo>
                  <a:pt x="647461" y="3041787"/>
                </a:lnTo>
                <a:lnTo>
                  <a:pt x="647461" y="3022545"/>
                </a:lnTo>
                <a:close/>
                <a:moveTo>
                  <a:pt x="1023956" y="3022482"/>
                </a:moveTo>
                <a:lnTo>
                  <a:pt x="1023956" y="3113676"/>
                </a:lnTo>
                <a:lnTo>
                  <a:pt x="1045015" y="3113676"/>
                </a:lnTo>
                <a:lnTo>
                  <a:pt x="1045015" y="3075193"/>
                </a:lnTo>
                <a:lnTo>
                  <a:pt x="1074975" y="3113676"/>
                </a:lnTo>
                <a:lnTo>
                  <a:pt x="1099481" y="3113676"/>
                </a:lnTo>
                <a:lnTo>
                  <a:pt x="1065009" y="3068111"/>
                </a:lnTo>
                <a:lnTo>
                  <a:pt x="1099481" y="3022482"/>
                </a:lnTo>
                <a:lnTo>
                  <a:pt x="1074975" y="3022482"/>
                </a:lnTo>
                <a:lnTo>
                  <a:pt x="1045015" y="3060965"/>
                </a:lnTo>
                <a:lnTo>
                  <a:pt x="1045015" y="3022482"/>
                </a:lnTo>
                <a:close/>
                <a:moveTo>
                  <a:pt x="666076" y="3022482"/>
                </a:moveTo>
                <a:lnTo>
                  <a:pt x="666076" y="3113676"/>
                </a:lnTo>
                <a:lnTo>
                  <a:pt x="687073" y="3113676"/>
                </a:lnTo>
                <a:lnTo>
                  <a:pt x="687073" y="3075193"/>
                </a:lnTo>
                <a:lnTo>
                  <a:pt x="717032" y="3113676"/>
                </a:lnTo>
                <a:lnTo>
                  <a:pt x="741601" y="3113676"/>
                </a:lnTo>
                <a:lnTo>
                  <a:pt x="707067" y="3068111"/>
                </a:lnTo>
                <a:lnTo>
                  <a:pt x="741601" y="3022482"/>
                </a:lnTo>
                <a:lnTo>
                  <a:pt x="717032" y="3022482"/>
                </a:lnTo>
                <a:lnTo>
                  <a:pt x="687073" y="3060965"/>
                </a:lnTo>
                <a:lnTo>
                  <a:pt x="687073" y="3022482"/>
                </a:lnTo>
                <a:close/>
                <a:moveTo>
                  <a:pt x="0" y="0"/>
                </a:moveTo>
                <a:lnTo>
                  <a:pt x="6095996" y="0"/>
                </a:lnTo>
                <a:lnTo>
                  <a:pt x="6095996" y="3428998"/>
                </a:lnTo>
                <a:lnTo>
                  <a:pt x="0" y="3428998"/>
                </a:lnTo>
                <a:close/>
              </a:path>
            </a:pathLst>
          </a:custGeom>
        </p:spPr>
      </p:pic>
      <p:pic>
        <p:nvPicPr>
          <p:cNvPr id="21" name="Picture Placeholder 20">
            <a:extLst>
              <a:ext uri="{FF2B5EF4-FFF2-40B4-BE49-F238E27FC236}">
                <a16:creationId xmlns:a16="http://schemas.microsoft.com/office/drawing/2014/main" id="{7080D9E5-17F5-75AA-8EBB-94BFC7D82ED8}"/>
              </a:ext>
            </a:extLst>
          </p:cNvPr>
          <p:cNvPicPr>
            <a:picLocks noGrp="1" noChangeAspect="1"/>
          </p:cNvPicPr>
          <p:nvPr>
            <p:ph type="pic" sz="quarter" idx="20"/>
          </p:nvPr>
        </p:nvPicPr>
        <p:blipFill>
          <a:blip r:embed="rId4" cstate="screen">
            <a:extLst>
              <a:ext uri="{28A0092B-C50C-407E-A947-70E740481C1C}">
                <a14:useLocalDpi xmlns:a14="http://schemas.microsoft.com/office/drawing/2010/main"/>
              </a:ext>
            </a:extLst>
          </a:blip>
          <a:srcRect/>
          <a:stretch>
            <a:fillRect/>
          </a:stretch>
        </p:blipFill>
        <p:spPr/>
      </p:pic>
      <p:pic>
        <p:nvPicPr>
          <p:cNvPr id="17" name="Picture Placeholder 16">
            <a:extLst>
              <a:ext uri="{FF2B5EF4-FFF2-40B4-BE49-F238E27FC236}">
                <a16:creationId xmlns:a16="http://schemas.microsoft.com/office/drawing/2014/main" id="{18E1347A-0847-439D-19A1-1B3BB814DE24}"/>
              </a:ext>
            </a:extLst>
          </p:cNvPr>
          <p:cNvPicPr>
            <a:picLocks noGrp="1" noChangeAspect="1"/>
          </p:cNvPicPr>
          <p:nvPr>
            <p:ph type="pic" sz="quarter" idx="19"/>
          </p:nvPr>
        </p:nvPicPr>
        <p:blipFill>
          <a:blip r:embed="rId5" cstate="screen">
            <a:extLst>
              <a:ext uri="{28A0092B-C50C-407E-A947-70E740481C1C}">
                <a14:useLocalDpi xmlns:a14="http://schemas.microsoft.com/office/drawing/2010/main"/>
              </a:ext>
            </a:extLst>
          </a:blip>
          <a:srcRect/>
          <a:stretch>
            <a:fillRect/>
          </a:stretch>
        </p:blipFill>
        <p:spPr/>
      </p:pic>
      <p:sp>
        <p:nvSpPr>
          <p:cNvPr id="10" name="Text Placeholder 9">
            <a:extLst>
              <a:ext uri="{FF2B5EF4-FFF2-40B4-BE49-F238E27FC236}">
                <a16:creationId xmlns:a16="http://schemas.microsoft.com/office/drawing/2014/main" id="{DE12FF2F-AA8D-E71A-0276-25703D33197C}"/>
              </a:ext>
            </a:extLst>
          </p:cNvPr>
          <p:cNvSpPr>
            <a:spLocks noGrp="1"/>
          </p:cNvSpPr>
          <p:nvPr>
            <p:ph type="body" sz="quarter" idx="16"/>
          </p:nvPr>
        </p:nvSpPr>
        <p:spPr/>
        <p:txBody>
          <a:bodyPr/>
          <a:lstStyle/>
          <a:p>
            <a:r>
              <a:rPr lang="nb-NO"/>
              <a:t>Powerhouse </a:t>
            </a:r>
            <a:r>
              <a:rPr lang="nb-NO" err="1"/>
              <a:t>Brattørkaia</a:t>
            </a:r>
            <a:endParaRPr lang="nb-NO"/>
          </a:p>
        </p:txBody>
      </p:sp>
      <p:sp>
        <p:nvSpPr>
          <p:cNvPr id="11" name="Text Placeholder 10">
            <a:extLst>
              <a:ext uri="{FF2B5EF4-FFF2-40B4-BE49-F238E27FC236}">
                <a16:creationId xmlns:a16="http://schemas.microsoft.com/office/drawing/2014/main" id="{AA7CD732-922C-1DFA-0495-EB2FEC1952FB}"/>
              </a:ext>
            </a:extLst>
          </p:cNvPr>
          <p:cNvSpPr>
            <a:spLocks noGrp="1"/>
          </p:cNvSpPr>
          <p:nvPr>
            <p:ph type="body" sz="quarter" idx="25"/>
          </p:nvPr>
        </p:nvSpPr>
        <p:spPr>
          <a:xfrm rot="5400000">
            <a:off x="4820181" y="4232647"/>
            <a:ext cx="2093913" cy="486626"/>
          </a:xfrm>
        </p:spPr>
        <p:txBody>
          <a:bodyPr/>
          <a:lstStyle/>
          <a:p>
            <a:r>
              <a:rPr lang="nb-NO" err="1"/>
              <a:t>Skavanger</a:t>
            </a:r>
            <a:r>
              <a:rPr lang="nb-NO"/>
              <a:t> Skole</a:t>
            </a:r>
          </a:p>
        </p:txBody>
      </p:sp>
      <p:sp>
        <p:nvSpPr>
          <p:cNvPr id="12" name="Text Placeholder 11">
            <a:extLst>
              <a:ext uri="{FF2B5EF4-FFF2-40B4-BE49-F238E27FC236}">
                <a16:creationId xmlns:a16="http://schemas.microsoft.com/office/drawing/2014/main" id="{B2D4E700-490B-2F0A-4952-549E218009F4}"/>
              </a:ext>
            </a:extLst>
          </p:cNvPr>
          <p:cNvSpPr>
            <a:spLocks noGrp="1"/>
          </p:cNvSpPr>
          <p:nvPr>
            <p:ph type="body" sz="quarter" idx="26"/>
          </p:nvPr>
        </p:nvSpPr>
        <p:spPr>
          <a:xfrm rot="5400000">
            <a:off x="10901730" y="4232646"/>
            <a:ext cx="2093913" cy="486626"/>
          </a:xfrm>
        </p:spPr>
        <p:txBody>
          <a:bodyPr/>
          <a:lstStyle/>
          <a:p>
            <a:r>
              <a:rPr lang="nb-NO"/>
              <a:t>Oslo Nye Storbylegevakt</a:t>
            </a:r>
          </a:p>
        </p:txBody>
      </p:sp>
      <p:sp>
        <p:nvSpPr>
          <p:cNvPr id="13" name="TekstSylinder 24">
            <a:extLst>
              <a:ext uri="{FF2B5EF4-FFF2-40B4-BE49-F238E27FC236}">
                <a16:creationId xmlns:a16="http://schemas.microsoft.com/office/drawing/2014/main" id="{EEE1E956-BF66-214F-47F3-E1E95EF59C41}"/>
              </a:ext>
            </a:extLst>
          </p:cNvPr>
          <p:cNvSpPr txBox="1"/>
          <p:nvPr/>
        </p:nvSpPr>
        <p:spPr>
          <a:xfrm>
            <a:off x="550554" y="694923"/>
            <a:ext cx="5285703" cy="1210588"/>
          </a:xfrm>
          <a:prstGeom prst="rect">
            <a:avLst/>
          </a:prstGeom>
          <a:noFill/>
          <a:ln w="12700" cap="flat">
            <a:noFill/>
            <a:miter lim="400000"/>
          </a:ln>
          <a:effectLst/>
          <a:sp3d/>
        </p:spPr>
        <p:txBody>
          <a:bodyPr rot="0" spcFirstLastPara="1" vertOverflow="overflow" horzOverflow="overflow" vert="horz" wrap="square" lIns="50800" tIns="50800" rIns="50800" bIns="50800" numCol="1" spcCol="381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Bygg</a:t>
            </a:r>
            <a:r>
              <a:rPr kumimoji="0" lang="en-US" sz="2400" b="1"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har</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spisskompetanse</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og</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lang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erfaring</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med å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bygge</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de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største</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og</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mest</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komplekse</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US"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prosjektene</a:t>
            </a:r>
            <a:r>
              <a:rPr kumimoji="0" lang="en-US"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i Norge</a:t>
            </a:r>
            <a:endParaRPr kumimoji="0" lang="en-AU"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endParaRPr>
          </a:p>
        </p:txBody>
      </p:sp>
      <p:sp>
        <p:nvSpPr>
          <p:cNvPr id="14" name="TextBox 13">
            <a:extLst>
              <a:ext uri="{FF2B5EF4-FFF2-40B4-BE49-F238E27FC236}">
                <a16:creationId xmlns:a16="http://schemas.microsoft.com/office/drawing/2014/main" id="{2BCC707B-3E21-DF05-A9D8-D3F9A1EF666A}"/>
              </a:ext>
            </a:extLst>
          </p:cNvPr>
          <p:cNvSpPr txBox="1"/>
          <p:nvPr/>
        </p:nvSpPr>
        <p:spPr>
          <a:xfrm>
            <a:off x="550554" y="2174813"/>
            <a:ext cx="4951749"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20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Vi bygger bolig- og næringsbygg, sykehus, helseinstitusjoner og utdanningsbygg. Vi er entreprenøren med flest BREEAM-sertifiserte prosjekter i Norge og har utviklet noen av de mest bærekraftige og ambisiøse prosjektene.</a:t>
            </a:r>
          </a:p>
        </p:txBody>
      </p:sp>
    </p:spTree>
    <p:extLst>
      <p:ext uri="{BB962C8B-B14F-4D97-AF65-F5344CB8AC3E}">
        <p14:creationId xmlns:p14="http://schemas.microsoft.com/office/powerpoint/2010/main" val="4061407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12">
            <a:extLst>
              <a:ext uri="{FF2B5EF4-FFF2-40B4-BE49-F238E27FC236}">
                <a16:creationId xmlns:a16="http://schemas.microsoft.com/office/drawing/2014/main" id="{5AB849C3-EB08-6D52-2364-233DB0ED82B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 y="3429002"/>
            <a:ext cx="6095996" cy="3428998"/>
          </a:xfrm>
          <a:custGeom>
            <a:avLst/>
            <a:gdLst>
              <a:gd name="connsiteX0" fmla="*/ 1146049 w 6095996"/>
              <a:gd name="connsiteY0" fmla="*/ 3041536 h 3428998"/>
              <a:gd name="connsiteX1" fmla="*/ 1157832 w 6095996"/>
              <a:gd name="connsiteY1" fmla="*/ 3076509 h 3428998"/>
              <a:gd name="connsiteX2" fmla="*/ 1134642 w 6095996"/>
              <a:gd name="connsiteY2" fmla="*/ 3076509 h 3428998"/>
              <a:gd name="connsiteX3" fmla="*/ 788169 w 6095996"/>
              <a:gd name="connsiteY3" fmla="*/ 3041536 h 3428998"/>
              <a:gd name="connsiteX4" fmla="*/ 799952 w 6095996"/>
              <a:gd name="connsiteY4" fmla="*/ 3076509 h 3428998"/>
              <a:gd name="connsiteX5" fmla="*/ 776762 w 6095996"/>
              <a:gd name="connsiteY5" fmla="*/ 3076509 h 3428998"/>
              <a:gd name="connsiteX6" fmla="*/ 1132323 w 6095996"/>
              <a:gd name="connsiteY6" fmla="*/ 3022545 h 3428998"/>
              <a:gd name="connsiteX7" fmla="*/ 1100859 w 6095996"/>
              <a:gd name="connsiteY7" fmla="*/ 3113676 h 3428998"/>
              <a:gd name="connsiteX8" fmla="*/ 1123109 w 6095996"/>
              <a:gd name="connsiteY8" fmla="*/ 3113676 h 3428998"/>
              <a:gd name="connsiteX9" fmla="*/ 1128876 w 6095996"/>
              <a:gd name="connsiteY9" fmla="*/ 3095062 h 3428998"/>
              <a:gd name="connsiteX10" fmla="*/ 1163786 w 6095996"/>
              <a:gd name="connsiteY10" fmla="*/ 3095062 h 3428998"/>
              <a:gd name="connsiteX11" fmla="*/ 1169740 w 6095996"/>
              <a:gd name="connsiteY11" fmla="*/ 3113676 h 3428998"/>
              <a:gd name="connsiteX12" fmla="*/ 1191614 w 6095996"/>
              <a:gd name="connsiteY12" fmla="*/ 3113676 h 3428998"/>
              <a:gd name="connsiteX13" fmla="*/ 1159148 w 6095996"/>
              <a:gd name="connsiteY13" fmla="*/ 3022545 h 3428998"/>
              <a:gd name="connsiteX14" fmla="*/ 961907 w 6095996"/>
              <a:gd name="connsiteY14" fmla="*/ 3022545 h 3428998"/>
              <a:gd name="connsiteX15" fmla="*/ 933640 w 6095996"/>
              <a:gd name="connsiteY15" fmla="*/ 3050248 h 3428998"/>
              <a:gd name="connsiteX16" fmla="*/ 961907 w 6095996"/>
              <a:gd name="connsiteY16" fmla="*/ 3076823 h 3428998"/>
              <a:gd name="connsiteX17" fmla="*/ 983467 w 6095996"/>
              <a:gd name="connsiteY17" fmla="*/ 3076823 h 3428998"/>
              <a:gd name="connsiteX18" fmla="*/ 991678 w 6095996"/>
              <a:gd name="connsiteY18" fmla="*/ 3085284 h 3428998"/>
              <a:gd name="connsiteX19" fmla="*/ 983467 w 6095996"/>
              <a:gd name="connsiteY19" fmla="*/ 3093745 h 3428998"/>
              <a:gd name="connsiteX20" fmla="*/ 937338 w 6095996"/>
              <a:gd name="connsiteY20" fmla="*/ 3093745 h 3428998"/>
              <a:gd name="connsiteX21" fmla="*/ 937338 w 6095996"/>
              <a:gd name="connsiteY21" fmla="*/ 3113676 h 3428998"/>
              <a:gd name="connsiteX22" fmla="*/ 982715 w 6095996"/>
              <a:gd name="connsiteY22" fmla="*/ 3113676 h 3428998"/>
              <a:gd name="connsiteX23" fmla="*/ 1011358 w 6095996"/>
              <a:gd name="connsiteY23" fmla="*/ 3085284 h 3428998"/>
              <a:gd name="connsiteX24" fmla="*/ 986727 w 6095996"/>
              <a:gd name="connsiteY24" fmla="*/ 3058709 h 3428998"/>
              <a:gd name="connsiteX25" fmla="*/ 961907 w 6095996"/>
              <a:gd name="connsiteY25" fmla="*/ 3058709 h 3428998"/>
              <a:gd name="connsiteX26" fmla="*/ 953320 w 6095996"/>
              <a:gd name="connsiteY26" fmla="*/ 3050248 h 3428998"/>
              <a:gd name="connsiteX27" fmla="*/ 961907 w 6095996"/>
              <a:gd name="connsiteY27" fmla="*/ 3041787 h 3428998"/>
              <a:gd name="connsiteX28" fmla="*/ 1004965 w 6095996"/>
              <a:gd name="connsiteY28" fmla="*/ 3041787 h 3428998"/>
              <a:gd name="connsiteX29" fmla="*/ 1004965 w 6095996"/>
              <a:gd name="connsiteY29" fmla="*/ 3022545 h 3428998"/>
              <a:gd name="connsiteX30" fmla="*/ 841570 w 6095996"/>
              <a:gd name="connsiteY30" fmla="*/ 3022545 h 3428998"/>
              <a:gd name="connsiteX31" fmla="*/ 841570 w 6095996"/>
              <a:gd name="connsiteY31" fmla="*/ 3113676 h 3428998"/>
              <a:gd name="connsiteX32" fmla="*/ 862691 w 6095996"/>
              <a:gd name="connsiteY32" fmla="*/ 3113676 h 3428998"/>
              <a:gd name="connsiteX33" fmla="*/ 862691 w 6095996"/>
              <a:gd name="connsiteY33" fmla="*/ 3057456 h 3428998"/>
              <a:gd name="connsiteX34" fmla="*/ 898981 w 6095996"/>
              <a:gd name="connsiteY34" fmla="*/ 3113488 h 3428998"/>
              <a:gd name="connsiteX35" fmla="*/ 898981 w 6095996"/>
              <a:gd name="connsiteY35" fmla="*/ 3113676 h 3428998"/>
              <a:gd name="connsiteX36" fmla="*/ 920855 w 6095996"/>
              <a:gd name="connsiteY36" fmla="*/ 3113676 h 3428998"/>
              <a:gd name="connsiteX37" fmla="*/ 920792 w 6095996"/>
              <a:gd name="connsiteY37" fmla="*/ 3093996 h 3428998"/>
              <a:gd name="connsiteX38" fmla="*/ 920667 w 6095996"/>
              <a:gd name="connsiteY38" fmla="*/ 3022545 h 3428998"/>
              <a:gd name="connsiteX39" fmla="*/ 899670 w 6095996"/>
              <a:gd name="connsiteY39" fmla="*/ 3022545 h 3428998"/>
              <a:gd name="connsiteX40" fmla="*/ 899670 w 6095996"/>
              <a:gd name="connsiteY40" fmla="*/ 3079831 h 3428998"/>
              <a:gd name="connsiteX41" fmla="*/ 863067 w 6095996"/>
              <a:gd name="connsiteY41" fmla="*/ 3022545 h 3428998"/>
              <a:gd name="connsiteX42" fmla="*/ 774443 w 6095996"/>
              <a:gd name="connsiteY42" fmla="*/ 3022545 h 3428998"/>
              <a:gd name="connsiteX43" fmla="*/ 742918 w 6095996"/>
              <a:gd name="connsiteY43" fmla="*/ 3113676 h 3428998"/>
              <a:gd name="connsiteX44" fmla="*/ 765167 w 6095996"/>
              <a:gd name="connsiteY44" fmla="*/ 3113676 h 3428998"/>
              <a:gd name="connsiteX45" fmla="*/ 770934 w 6095996"/>
              <a:gd name="connsiteY45" fmla="*/ 3095062 h 3428998"/>
              <a:gd name="connsiteX46" fmla="*/ 805844 w 6095996"/>
              <a:gd name="connsiteY46" fmla="*/ 3095062 h 3428998"/>
              <a:gd name="connsiteX47" fmla="*/ 811798 w 6095996"/>
              <a:gd name="connsiteY47" fmla="*/ 3113676 h 3428998"/>
              <a:gd name="connsiteX48" fmla="*/ 833735 w 6095996"/>
              <a:gd name="connsiteY48" fmla="*/ 3113676 h 3428998"/>
              <a:gd name="connsiteX49" fmla="*/ 801269 w 6095996"/>
              <a:gd name="connsiteY49" fmla="*/ 3022545 h 3428998"/>
              <a:gd name="connsiteX50" fmla="*/ 604403 w 6095996"/>
              <a:gd name="connsiteY50" fmla="*/ 3022545 h 3428998"/>
              <a:gd name="connsiteX51" fmla="*/ 576136 w 6095996"/>
              <a:gd name="connsiteY51" fmla="*/ 3050248 h 3428998"/>
              <a:gd name="connsiteX52" fmla="*/ 604403 w 6095996"/>
              <a:gd name="connsiteY52" fmla="*/ 3076823 h 3428998"/>
              <a:gd name="connsiteX53" fmla="*/ 625964 w 6095996"/>
              <a:gd name="connsiteY53" fmla="*/ 3076823 h 3428998"/>
              <a:gd name="connsiteX54" fmla="*/ 634174 w 6095996"/>
              <a:gd name="connsiteY54" fmla="*/ 3085284 h 3428998"/>
              <a:gd name="connsiteX55" fmla="*/ 625964 w 6095996"/>
              <a:gd name="connsiteY55" fmla="*/ 3093745 h 3428998"/>
              <a:gd name="connsiteX56" fmla="*/ 579772 w 6095996"/>
              <a:gd name="connsiteY56" fmla="*/ 3093745 h 3428998"/>
              <a:gd name="connsiteX57" fmla="*/ 579772 w 6095996"/>
              <a:gd name="connsiteY57" fmla="*/ 3113676 h 3428998"/>
              <a:gd name="connsiteX58" fmla="*/ 625149 w 6095996"/>
              <a:gd name="connsiteY58" fmla="*/ 3113676 h 3428998"/>
              <a:gd name="connsiteX59" fmla="*/ 653792 w 6095996"/>
              <a:gd name="connsiteY59" fmla="*/ 3085284 h 3428998"/>
              <a:gd name="connsiteX60" fmla="*/ 629223 w 6095996"/>
              <a:gd name="connsiteY60" fmla="*/ 3058709 h 3428998"/>
              <a:gd name="connsiteX61" fmla="*/ 604403 w 6095996"/>
              <a:gd name="connsiteY61" fmla="*/ 3058709 h 3428998"/>
              <a:gd name="connsiteX62" fmla="*/ 595817 w 6095996"/>
              <a:gd name="connsiteY62" fmla="*/ 3050248 h 3428998"/>
              <a:gd name="connsiteX63" fmla="*/ 604403 w 6095996"/>
              <a:gd name="connsiteY63" fmla="*/ 3041787 h 3428998"/>
              <a:gd name="connsiteX64" fmla="*/ 647461 w 6095996"/>
              <a:gd name="connsiteY64" fmla="*/ 3041787 h 3428998"/>
              <a:gd name="connsiteX65" fmla="*/ 647461 w 6095996"/>
              <a:gd name="connsiteY65" fmla="*/ 3022545 h 3428998"/>
              <a:gd name="connsiteX66" fmla="*/ 1023956 w 6095996"/>
              <a:gd name="connsiteY66" fmla="*/ 3022482 h 3428998"/>
              <a:gd name="connsiteX67" fmla="*/ 1023956 w 6095996"/>
              <a:gd name="connsiteY67" fmla="*/ 3113676 h 3428998"/>
              <a:gd name="connsiteX68" fmla="*/ 1045015 w 6095996"/>
              <a:gd name="connsiteY68" fmla="*/ 3113676 h 3428998"/>
              <a:gd name="connsiteX69" fmla="*/ 1045015 w 6095996"/>
              <a:gd name="connsiteY69" fmla="*/ 3075193 h 3428998"/>
              <a:gd name="connsiteX70" fmla="*/ 1074975 w 6095996"/>
              <a:gd name="connsiteY70" fmla="*/ 3113676 h 3428998"/>
              <a:gd name="connsiteX71" fmla="*/ 1099481 w 6095996"/>
              <a:gd name="connsiteY71" fmla="*/ 3113676 h 3428998"/>
              <a:gd name="connsiteX72" fmla="*/ 1065009 w 6095996"/>
              <a:gd name="connsiteY72" fmla="*/ 3068111 h 3428998"/>
              <a:gd name="connsiteX73" fmla="*/ 1099481 w 6095996"/>
              <a:gd name="connsiteY73" fmla="*/ 3022482 h 3428998"/>
              <a:gd name="connsiteX74" fmla="*/ 1074975 w 6095996"/>
              <a:gd name="connsiteY74" fmla="*/ 3022482 h 3428998"/>
              <a:gd name="connsiteX75" fmla="*/ 1045015 w 6095996"/>
              <a:gd name="connsiteY75" fmla="*/ 3060965 h 3428998"/>
              <a:gd name="connsiteX76" fmla="*/ 1045015 w 6095996"/>
              <a:gd name="connsiteY76" fmla="*/ 3022482 h 3428998"/>
              <a:gd name="connsiteX77" fmla="*/ 666076 w 6095996"/>
              <a:gd name="connsiteY77" fmla="*/ 3022482 h 3428998"/>
              <a:gd name="connsiteX78" fmla="*/ 666076 w 6095996"/>
              <a:gd name="connsiteY78" fmla="*/ 3113676 h 3428998"/>
              <a:gd name="connsiteX79" fmla="*/ 687073 w 6095996"/>
              <a:gd name="connsiteY79" fmla="*/ 3113676 h 3428998"/>
              <a:gd name="connsiteX80" fmla="*/ 687073 w 6095996"/>
              <a:gd name="connsiteY80" fmla="*/ 3075193 h 3428998"/>
              <a:gd name="connsiteX81" fmla="*/ 717032 w 6095996"/>
              <a:gd name="connsiteY81" fmla="*/ 3113676 h 3428998"/>
              <a:gd name="connsiteX82" fmla="*/ 741601 w 6095996"/>
              <a:gd name="connsiteY82" fmla="*/ 3113676 h 3428998"/>
              <a:gd name="connsiteX83" fmla="*/ 707067 w 6095996"/>
              <a:gd name="connsiteY83" fmla="*/ 3068111 h 3428998"/>
              <a:gd name="connsiteX84" fmla="*/ 741601 w 6095996"/>
              <a:gd name="connsiteY84" fmla="*/ 3022482 h 3428998"/>
              <a:gd name="connsiteX85" fmla="*/ 717032 w 6095996"/>
              <a:gd name="connsiteY85" fmla="*/ 3022482 h 3428998"/>
              <a:gd name="connsiteX86" fmla="*/ 687073 w 6095996"/>
              <a:gd name="connsiteY86" fmla="*/ 3060965 h 3428998"/>
              <a:gd name="connsiteX87" fmla="*/ 687073 w 6095996"/>
              <a:gd name="connsiteY87" fmla="*/ 3022482 h 3428998"/>
              <a:gd name="connsiteX88" fmla="*/ 0 w 6095996"/>
              <a:gd name="connsiteY88" fmla="*/ 0 h 3428998"/>
              <a:gd name="connsiteX89" fmla="*/ 6095996 w 6095996"/>
              <a:gd name="connsiteY89" fmla="*/ 0 h 3428998"/>
              <a:gd name="connsiteX90" fmla="*/ 6095996 w 6095996"/>
              <a:gd name="connsiteY90" fmla="*/ 3428998 h 3428998"/>
              <a:gd name="connsiteX91" fmla="*/ 0 w 6095996"/>
              <a:gd name="connsiteY91" fmla="*/ 3428998 h 342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95996" h="3428998">
                <a:moveTo>
                  <a:pt x="1146049" y="3041536"/>
                </a:moveTo>
                <a:lnTo>
                  <a:pt x="1157832" y="3076509"/>
                </a:lnTo>
                <a:lnTo>
                  <a:pt x="1134642" y="3076509"/>
                </a:lnTo>
                <a:close/>
                <a:moveTo>
                  <a:pt x="788169" y="3041536"/>
                </a:moveTo>
                <a:lnTo>
                  <a:pt x="799952" y="3076509"/>
                </a:lnTo>
                <a:lnTo>
                  <a:pt x="776762" y="3076509"/>
                </a:lnTo>
                <a:close/>
                <a:moveTo>
                  <a:pt x="1132323" y="3022545"/>
                </a:moveTo>
                <a:lnTo>
                  <a:pt x="1100859" y="3113676"/>
                </a:lnTo>
                <a:lnTo>
                  <a:pt x="1123109" y="3113676"/>
                </a:lnTo>
                <a:lnTo>
                  <a:pt x="1128876" y="3095062"/>
                </a:lnTo>
                <a:lnTo>
                  <a:pt x="1163786" y="3095062"/>
                </a:lnTo>
                <a:lnTo>
                  <a:pt x="1169740" y="3113676"/>
                </a:lnTo>
                <a:lnTo>
                  <a:pt x="1191614" y="3113676"/>
                </a:lnTo>
                <a:lnTo>
                  <a:pt x="1159148" y="3022545"/>
                </a:lnTo>
                <a:close/>
                <a:moveTo>
                  <a:pt x="961907" y="3022545"/>
                </a:moveTo>
                <a:cubicBezTo>
                  <a:pt x="944358" y="3022545"/>
                  <a:pt x="933640" y="3032824"/>
                  <a:pt x="933640" y="3050248"/>
                </a:cubicBezTo>
                <a:cubicBezTo>
                  <a:pt x="933640" y="3067672"/>
                  <a:pt x="945987" y="3076823"/>
                  <a:pt x="961907" y="3076823"/>
                </a:cubicBezTo>
                <a:lnTo>
                  <a:pt x="983467" y="3076823"/>
                </a:lnTo>
                <a:cubicBezTo>
                  <a:pt x="988920" y="3076823"/>
                  <a:pt x="991678" y="3080959"/>
                  <a:pt x="991678" y="3085284"/>
                </a:cubicBezTo>
                <a:cubicBezTo>
                  <a:pt x="991678" y="3089734"/>
                  <a:pt x="988920" y="3093745"/>
                  <a:pt x="983467" y="3093745"/>
                </a:cubicBezTo>
                <a:lnTo>
                  <a:pt x="937338" y="3093745"/>
                </a:lnTo>
                <a:lnTo>
                  <a:pt x="937338" y="3113676"/>
                </a:lnTo>
                <a:lnTo>
                  <a:pt x="982715" y="3113676"/>
                </a:lnTo>
                <a:cubicBezTo>
                  <a:pt x="1000703" y="3113676"/>
                  <a:pt x="1011358" y="3103774"/>
                  <a:pt x="1011358" y="3085284"/>
                </a:cubicBezTo>
                <a:cubicBezTo>
                  <a:pt x="1011358" y="3068612"/>
                  <a:pt x="1000641" y="3058709"/>
                  <a:pt x="986727" y="3058709"/>
                </a:cubicBezTo>
                <a:lnTo>
                  <a:pt x="961907" y="3058709"/>
                </a:lnTo>
                <a:cubicBezTo>
                  <a:pt x="956078" y="3058709"/>
                  <a:pt x="953320" y="3054698"/>
                  <a:pt x="953320" y="3050248"/>
                </a:cubicBezTo>
                <a:cubicBezTo>
                  <a:pt x="953320" y="3045798"/>
                  <a:pt x="956078" y="3041787"/>
                  <a:pt x="961907" y="3041787"/>
                </a:cubicBezTo>
                <a:lnTo>
                  <a:pt x="1004965" y="3041787"/>
                </a:lnTo>
                <a:lnTo>
                  <a:pt x="1004965" y="3022545"/>
                </a:lnTo>
                <a:close/>
                <a:moveTo>
                  <a:pt x="841570" y="3022545"/>
                </a:moveTo>
                <a:lnTo>
                  <a:pt x="841570" y="3113676"/>
                </a:lnTo>
                <a:lnTo>
                  <a:pt x="862691" y="3113676"/>
                </a:lnTo>
                <a:lnTo>
                  <a:pt x="862691" y="3057456"/>
                </a:lnTo>
                <a:lnTo>
                  <a:pt x="898981" y="3113488"/>
                </a:lnTo>
                <a:lnTo>
                  <a:pt x="898981" y="3113676"/>
                </a:lnTo>
                <a:lnTo>
                  <a:pt x="920855" y="3113676"/>
                </a:lnTo>
                <a:lnTo>
                  <a:pt x="920792" y="3093996"/>
                </a:lnTo>
                <a:lnTo>
                  <a:pt x="920667" y="3022545"/>
                </a:lnTo>
                <a:lnTo>
                  <a:pt x="899670" y="3022545"/>
                </a:lnTo>
                <a:lnTo>
                  <a:pt x="899670" y="3079831"/>
                </a:lnTo>
                <a:lnTo>
                  <a:pt x="863067" y="3022545"/>
                </a:lnTo>
                <a:close/>
                <a:moveTo>
                  <a:pt x="774443" y="3022545"/>
                </a:moveTo>
                <a:lnTo>
                  <a:pt x="742918" y="3113676"/>
                </a:lnTo>
                <a:lnTo>
                  <a:pt x="765167" y="3113676"/>
                </a:lnTo>
                <a:lnTo>
                  <a:pt x="770934" y="3095062"/>
                </a:lnTo>
                <a:lnTo>
                  <a:pt x="805844" y="3095062"/>
                </a:lnTo>
                <a:lnTo>
                  <a:pt x="811798" y="3113676"/>
                </a:lnTo>
                <a:lnTo>
                  <a:pt x="833735" y="3113676"/>
                </a:lnTo>
                <a:lnTo>
                  <a:pt x="801269" y="3022545"/>
                </a:lnTo>
                <a:close/>
                <a:moveTo>
                  <a:pt x="604403" y="3022545"/>
                </a:moveTo>
                <a:cubicBezTo>
                  <a:pt x="586791" y="3022545"/>
                  <a:pt x="576136" y="3032824"/>
                  <a:pt x="576136" y="3050248"/>
                </a:cubicBezTo>
                <a:cubicBezTo>
                  <a:pt x="576136" y="3067672"/>
                  <a:pt x="588484" y="3076823"/>
                  <a:pt x="604403" y="3076823"/>
                </a:cubicBezTo>
                <a:lnTo>
                  <a:pt x="625964" y="3076823"/>
                </a:lnTo>
                <a:cubicBezTo>
                  <a:pt x="631416" y="3076823"/>
                  <a:pt x="634174" y="3080959"/>
                  <a:pt x="634174" y="3085284"/>
                </a:cubicBezTo>
                <a:cubicBezTo>
                  <a:pt x="634174" y="3089734"/>
                  <a:pt x="631416" y="3093745"/>
                  <a:pt x="625964" y="3093745"/>
                </a:cubicBezTo>
                <a:lnTo>
                  <a:pt x="579772" y="3093745"/>
                </a:lnTo>
                <a:lnTo>
                  <a:pt x="579772" y="3113676"/>
                </a:lnTo>
                <a:lnTo>
                  <a:pt x="625149" y="3113676"/>
                </a:lnTo>
                <a:cubicBezTo>
                  <a:pt x="643137" y="3113676"/>
                  <a:pt x="653792" y="3103774"/>
                  <a:pt x="653792" y="3085284"/>
                </a:cubicBezTo>
                <a:cubicBezTo>
                  <a:pt x="653792" y="3068612"/>
                  <a:pt x="643137" y="3058709"/>
                  <a:pt x="629223" y="3058709"/>
                </a:cubicBezTo>
                <a:lnTo>
                  <a:pt x="604403" y="3058709"/>
                </a:lnTo>
                <a:cubicBezTo>
                  <a:pt x="598574" y="3058709"/>
                  <a:pt x="595817" y="3054698"/>
                  <a:pt x="595817" y="3050248"/>
                </a:cubicBezTo>
                <a:cubicBezTo>
                  <a:pt x="595817" y="3045798"/>
                  <a:pt x="598574" y="3041787"/>
                  <a:pt x="604403" y="3041787"/>
                </a:cubicBezTo>
                <a:lnTo>
                  <a:pt x="647461" y="3041787"/>
                </a:lnTo>
                <a:lnTo>
                  <a:pt x="647461" y="3022545"/>
                </a:lnTo>
                <a:close/>
                <a:moveTo>
                  <a:pt x="1023956" y="3022482"/>
                </a:moveTo>
                <a:lnTo>
                  <a:pt x="1023956" y="3113676"/>
                </a:lnTo>
                <a:lnTo>
                  <a:pt x="1045015" y="3113676"/>
                </a:lnTo>
                <a:lnTo>
                  <a:pt x="1045015" y="3075193"/>
                </a:lnTo>
                <a:lnTo>
                  <a:pt x="1074975" y="3113676"/>
                </a:lnTo>
                <a:lnTo>
                  <a:pt x="1099481" y="3113676"/>
                </a:lnTo>
                <a:lnTo>
                  <a:pt x="1065009" y="3068111"/>
                </a:lnTo>
                <a:lnTo>
                  <a:pt x="1099481" y="3022482"/>
                </a:lnTo>
                <a:lnTo>
                  <a:pt x="1074975" y="3022482"/>
                </a:lnTo>
                <a:lnTo>
                  <a:pt x="1045015" y="3060965"/>
                </a:lnTo>
                <a:lnTo>
                  <a:pt x="1045015" y="3022482"/>
                </a:lnTo>
                <a:close/>
                <a:moveTo>
                  <a:pt x="666076" y="3022482"/>
                </a:moveTo>
                <a:lnTo>
                  <a:pt x="666076" y="3113676"/>
                </a:lnTo>
                <a:lnTo>
                  <a:pt x="687073" y="3113676"/>
                </a:lnTo>
                <a:lnTo>
                  <a:pt x="687073" y="3075193"/>
                </a:lnTo>
                <a:lnTo>
                  <a:pt x="717032" y="3113676"/>
                </a:lnTo>
                <a:lnTo>
                  <a:pt x="741601" y="3113676"/>
                </a:lnTo>
                <a:lnTo>
                  <a:pt x="707067" y="3068111"/>
                </a:lnTo>
                <a:lnTo>
                  <a:pt x="741601" y="3022482"/>
                </a:lnTo>
                <a:lnTo>
                  <a:pt x="717032" y="3022482"/>
                </a:lnTo>
                <a:lnTo>
                  <a:pt x="687073" y="3060965"/>
                </a:lnTo>
                <a:lnTo>
                  <a:pt x="687073" y="3022482"/>
                </a:lnTo>
                <a:close/>
                <a:moveTo>
                  <a:pt x="0" y="0"/>
                </a:moveTo>
                <a:lnTo>
                  <a:pt x="6095996" y="0"/>
                </a:lnTo>
                <a:lnTo>
                  <a:pt x="6095996" y="3428998"/>
                </a:lnTo>
                <a:lnTo>
                  <a:pt x="0" y="3428998"/>
                </a:lnTo>
                <a:close/>
              </a:path>
            </a:pathLst>
          </a:custGeom>
        </p:spPr>
      </p:pic>
      <p:pic>
        <p:nvPicPr>
          <p:cNvPr id="20" name="Picture Placeholder 19">
            <a:extLst>
              <a:ext uri="{FF2B5EF4-FFF2-40B4-BE49-F238E27FC236}">
                <a16:creationId xmlns:a16="http://schemas.microsoft.com/office/drawing/2014/main" id="{D320E16E-8B63-F303-1C03-04D346080D0C}"/>
              </a:ext>
            </a:extLst>
          </p:cNvPr>
          <p:cNvPicPr>
            <a:picLocks noGrp="1" noChangeAspect="1"/>
          </p:cNvPicPr>
          <p:nvPr>
            <p:ph type="pic" sz="quarter" idx="19"/>
          </p:nvPr>
        </p:nvPicPr>
        <p:blipFill>
          <a:blip r:embed="rId4" cstate="screen">
            <a:extLst>
              <a:ext uri="{28A0092B-C50C-407E-A947-70E740481C1C}">
                <a14:useLocalDpi xmlns:a14="http://schemas.microsoft.com/office/drawing/2010/main"/>
              </a:ext>
            </a:extLst>
          </a:blip>
          <a:srcRect/>
          <a:stretch>
            <a:fillRect/>
          </a:stretch>
        </p:blipFill>
        <p:spPr/>
      </p:pic>
      <p:pic>
        <p:nvPicPr>
          <p:cNvPr id="16" name="Picture Placeholder 15">
            <a:extLst>
              <a:ext uri="{FF2B5EF4-FFF2-40B4-BE49-F238E27FC236}">
                <a16:creationId xmlns:a16="http://schemas.microsoft.com/office/drawing/2014/main" id="{4BD5DB87-DA81-02BE-F004-1301F873CFB8}"/>
              </a:ext>
            </a:extLst>
          </p:cNvPr>
          <p:cNvPicPr>
            <a:picLocks noGrp="1" noChangeAspect="1"/>
          </p:cNvPicPr>
          <p:nvPr>
            <p:ph type="pic" sz="quarter" idx="20"/>
          </p:nvPr>
        </p:nvPicPr>
        <p:blipFill>
          <a:blip r:embed="rId5" cstate="screen">
            <a:extLst>
              <a:ext uri="{28A0092B-C50C-407E-A947-70E740481C1C}">
                <a14:useLocalDpi xmlns:a14="http://schemas.microsoft.com/office/drawing/2010/main"/>
              </a:ext>
            </a:extLst>
          </a:blip>
          <a:srcRect/>
          <a:stretch>
            <a:fillRect/>
          </a:stretch>
        </p:blipFill>
        <p:spPr/>
      </p:pic>
      <p:sp>
        <p:nvSpPr>
          <p:cNvPr id="10" name="Text Placeholder 9">
            <a:extLst>
              <a:ext uri="{FF2B5EF4-FFF2-40B4-BE49-F238E27FC236}">
                <a16:creationId xmlns:a16="http://schemas.microsoft.com/office/drawing/2014/main" id="{DE12FF2F-AA8D-E71A-0276-25703D33197C}"/>
              </a:ext>
            </a:extLst>
          </p:cNvPr>
          <p:cNvSpPr>
            <a:spLocks noGrp="1"/>
          </p:cNvSpPr>
          <p:nvPr>
            <p:ph type="body" sz="quarter" idx="16"/>
          </p:nvPr>
        </p:nvSpPr>
        <p:spPr/>
        <p:txBody>
          <a:bodyPr/>
          <a:lstStyle/>
          <a:p>
            <a:r>
              <a:rPr lang="nb-NO"/>
              <a:t>Nordøyvegen</a:t>
            </a:r>
          </a:p>
        </p:txBody>
      </p:sp>
      <p:sp>
        <p:nvSpPr>
          <p:cNvPr id="11" name="Text Placeholder 10">
            <a:extLst>
              <a:ext uri="{FF2B5EF4-FFF2-40B4-BE49-F238E27FC236}">
                <a16:creationId xmlns:a16="http://schemas.microsoft.com/office/drawing/2014/main" id="{AA7CD732-922C-1DFA-0495-EB2FEC1952FB}"/>
              </a:ext>
            </a:extLst>
          </p:cNvPr>
          <p:cNvSpPr>
            <a:spLocks noGrp="1"/>
          </p:cNvSpPr>
          <p:nvPr>
            <p:ph type="body" sz="quarter" idx="25"/>
          </p:nvPr>
        </p:nvSpPr>
        <p:spPr>
          <a:xfrm rot="5400000">
            <a:off x="4820181" y="4232647"/>
            <a:ext cx="2093913" cy="486626"/>
          </a:xfrm>
        </p:spPr>
        <p:txBody>
          <a:bodyPr/>
          <a:lstStyle/>
          <a:p>
            <a:r>
              <a:rPr lang="nb-NO"/>
              <a:t>Nedre </a:t>
            </a:r>
            <a:r>
              <a:rPr lang="nb-NO" err="1"/>
              <a:t>Fiskumfoss</a:t>
            </a:r>
            <a:r>
              <a:rPr lang="nb-NO"/>
              <a:t> Kraftverk</a:t>
            </a:r>
          </a:p>
        </p:txBody>
      </p:sp>
      <p:sp>
        <p:nvSpPr>
          <p:cNvPr id="12" name="Text Placeholder 11">
            <a:extLst>
              <a:ext uri="{FF2B5EF4-FFF2-40B4-BE49-F238E27FC236}">
                <a16:creationId xmlns:a16="http://schemas.microsoft.com/office/drawing/2014/main" id="{B2D4E700-490B-2F0A-4952-549E218009F4}"/>
              </a:ext>
            </a:extLst>
          </p:cNvPr>
          <p:cNvSpPr>
            <a:spLocks noGrp="1"/>
          </p:cNvSpPr>
          <p:nvPr>
            <p:ph type="body" sz="quarter" idx="26"/>
          </p:nvPr>
        </p:nvSpPr>
        <p:spPr>
          <a:xfrm rot="5400000">
            <a:off x="11028844" y="4043976"/>
            <a:ext cx="1839683" cy="609737"/>
          </a:xfrm>
        </p:spPr>
        <p:txBody>
          <a:bodyPr/>
          <a:lstStyle/>
          <a:p>
            <a:r>
              <a:rPr lang="nb-NO"/>
              <a:t>CO2 </a:t>
            </a:r>
            <a:r>
              <a:rPr lang="nb-NO" err="1"/>
              <a:t>Carbon</a:t>
            </a:r>
            <a:r>
              <a:rPr lang="nb-NO"/>
              <a:t> </a:t>
            </a:r>
            <a:r>
              <a:rPr lang="nb-NO" err="1"/>
              <a:t>Capture</a:t>
            </a:r>
            <a:r>
              <a:rPr lang="nb-NO"/>
              <a:t> </a:t>
            </a:r>
            <a:r>
              <a:rPr lang="nb-NO" err="1"/>
              <a:t>facility</a:t>
            </a:r>
            <a:r>
              <a:rPr lang="nb-NO"/>
              <a:t>, Kollsnes in Øygarden</a:t>
            </a:r>
          </a:p>
        </p:txBody>
      </p:sp>
      <p:sp>
        <p:nvSpPr>
          <p:cNvPr id="13" name="TekstSylinder 24">
            <a:extLst>
              <a:ext uri="{FF2B5EF4-FFF2-40B4-BE49-F238E27FC236}">
                <a16:creationId xmlns:a16="http://schemas.microsoft.com/office/drawing/2014/main" id="{EEE1E956-BF66-214F-47F3-E1E95EF59C41}"/>
              </a:ext>
            </a:extLst>
          </p:cNvPr>
          <p:cNvSpPr txBox="1"/>
          <p:nvPr/>
        </p:nvSpPr>
        <p:spPr>
          <a:xfrm>
            <a:off x="550554" y="510257"/>
            <a:ext cx="5285703" cy="1579920"/>
          </a:xfrm>
          <a:prstGeom prst="rect">
            <a:avLst/>
          </a:prstGeom>
          <a:noFill/>
          <a:ln w="12700" cap="flat">
            <a:noFill/>
            <a:miter lim="400000"/>
          </a:ln>
          <a:effectLst/>
          <a:sp3d/>
        </p:spPr>
        <p:txBody>
          <a:bodyPr rot="0" spcFirstLastPara="1" vertOverflow="overflow" horzOverflow="overflow" vert="horz" wrap="square" lIns="50800" tIns="50800" rIns="50800" bIns="50800" numCol="1" spcCol="381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Anlegg</a:t>
            </a:r>
            <a:r>
              <a:rPr kumimoji="0" lang="en-AU" sz="2400" b="1"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AU"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gjennomfører</a:t>
            </a:r>
            <a:r>
              <a:rPr kumimoji="0" lang="en-AU"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de </a:t>
            </a:r>
            <a:r>
              <a:rPr kumimoji="0" lang="en-AU"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største</a:t>
            </a:r>
            <a:r>
              <a:rPr kumimoji="0" lang="en-AU"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AU"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og</a:t>
            </a:r>
            <a:r>
              <a:rPr kumimoji="0" lang="en-AU"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AU"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mest</a:t>
            </a:r>
            <a:r>
              <a:rPr kumimoji="0" lang="en-AU"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AU"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komplekse</a:t>
            </a:r>
            <a:r>
              <a:rPr kumimoji="0" lang="en-AU"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AU"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infrastruktur</a:t>
            </a:r>
            <a:r>
              <a:rPr kumimoji="0" lang="en-AU"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AU"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industri</a:t>
            </a:r>
            <a:r>
              <a:rPr kumimoji="0" lang="en-AU"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AU"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og</a:t>
            </a:r>
            <a:r>
              <a:rPr kumimoji="0" lang="en-AU"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a:t>
            </a:r>
            <a:r>
              <a:rPr kumimoji="0" lang="en-AU" sz="2400" b="0" i="0" u="none" strike="noStrike" kern="0" cap="none" spc="0" normalizeH="0" baseline="0" noProof="0" err="1">
                <a:ln>
                  <a:noFill/>
                </a:ln>
                <a:solidFill>
                  <a:srgbClr val="143275"/>
                </a:solidFill>
                <a:effectLst/>
                <a:uLnTx/>
                <a:uFillTx/>
                <a:latin typeface="Shape Sans" panose="00000500000000000000" pitchFamily="50" charset="0"/>
                <a:ea typeface="+mn-ea"/>
                <a:cs typeface="+mn-cs"/>
              </a:rPr>
              <a:t>vannkraftprosjektene</a:t>
            </a:r>
            <a:r>
              <a:rPr kumimoji="0" lang="en-AU" sz="2400" b="0" i="0" u="none" strike="noStrike" kern="0" cap="none" spc="0" normalizeH="0" baseline="0" noProof="0">
                <a:ln>
                  <a:noFill/>
                </a:ln>
                <a:solidFill>
                  <a:srgbClr val="143275"/>
                </a:solidFill>
                <a:effectLst/>
                <a:uLnTx/>
                <a:uFillTx/>
                <a:latin typeface="Shape Sans" panose="00000500000000000000" pitchFamily="50" charset="0"/>
                <a:ea typeface="+mn-ea"/>
                <a:cs typeface="+mn-cs"/>
              </a:rPr>
              <a:t> over hele Norge</a:t>
            </a:r>
          </a:p>
        </p:txBody>
      </p:sp>
      <p:sp>
        <p:nvSpPr>
          <p:cNvPr id="14" name="TextBox 13">
            <a:extLst>
              <a:ext uri="{FF2B5EF4-FFF2-40B4-BE49-F238E27FC236}">
                <a16:creationId xmlns:a16="http://schemas.microsoft.com/office/drawing/2014/main" id="{2BCC707B-3E21-DF05-A9D8-D3F9A1EF666A}"/>
              </a:ext>
            </a:extLst>
          </p:cNvPr>
          <p:cNvSpPr txBox="1"/>
          <p:nvPr/>
        </p:nvSpPr>
        <p:spPr>
          <a:xfrm>
            <a:off x="550554" y="2390257"/>
            <a:ext cx="4951749"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050" b="0" i="0" u="none" strike="noStrike" kern="1200" cap="none" spc="0" normalizeH="0" baseline="0" noProof="0">
                <a:ln>
                  <a:noFill/>
                </a:ln>
                <a:solidFill>
                  <a:srgbClr val="143275"/>
                </a:solidFill>
                <a:effectLst/>
                <a:uLnTx/>
                <a:uFillTx/>
                <a:latin typeface="Shape Sans" panose="00000500000000000000" pitchFamily="50" charset="0"/>
                <a:ea typeface="+mn-ea"/>
                <a:cs typeface="+mn-cs"/>
              </a:rPr>
              <a:t>Anlegg bygger veier, broer, tunneler, jernbaner og vannkraftverk, samt industrielle og marine anlegg. Vi har kompetanse til å påta oss prosjekter i alle typer byggeprosjekter, fra mindre flytting, grunnarbeider og fundamenteringsjobber til de største og mest komplekse prosjektene.</a:t>
            </a:r>
          </a:p>
        </p:txBody>
      </p:sp>
    </p:spTree>
    <p:extLst>
      <p:ext uri="{BB962C8B-B14F-4D97-AF65-F5344CB8AC3E}">
        <p14:creationId xmlns:p14="http://schemas.microsoft.com/office/powerpoint/2010/main" val="2199123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Skanska Gray (Presentation)">
  <a:themeElements>
    <a:clrScheme name="Skanska">
      <a:dk1>
        <a:srgbClr val="000000"/>
      </a:dk1>
      <a:lt1>
        <a:srgbClr val="FFFFFF"/>
      </a:lt1>
      <a:dk2>
        <a:srgbClr val="143275"/>
      </a:dk2>
      <a:lt2>
        <a:srgbClr val="ECECEC"/>
      </a:lt2>
      <a:accent1>
        <a:srgbClr val="143275"/>
      </a:accent1>
      <a:accent2>
        <a:srgbClr val="596891"/>
      </a:accent2>
      <a:accent3>
        <a:srgbClr val="3ECE7B"/>
      </a:accent3>
      <a:accent4>
        <a:srgbClr val="9199B6"/>
      </a:accent4>
      <a:accent5>
        <a:srgbClr val="C7CCDA"/>
      </a:accent5>
      <a:accent6>
        <a:srgbClr val="FFFFFF"/>
      </a:accent6>
      <a:hlink>
        <a:srgbClr val="FFFFFF"/>
      </a:hlink>
      <a:folHlink>
        <a:srgbClr val="FFFFFF"/>
      </a:folHlink>
    </a:clrScheme>
    <a:fontScheme name="Skansk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dirty="0" smtClean="0">
            <a:solidFill>
              <a:schemeClr val="accent1"/>
            </a:solidFill>
          </a:defRPr>
        </a:defPPr>
      </a:lstStyle>
    </a:txDef>
  </a:objectDefaults>
  <a:extraClrSchemeLst/>
  <a:custClrLst>
    <a:custClr name="Active Blue">
      <a:srgbClr val="2356E5"/>
    </a:custClr>
    <a:custClr name="Skanska Green">
      <a:srgbClr val="AEDDBC"/>
    </a:custClr>
    <a:custClr name="Active Yellow">
      <a:srgbClr val="FBED54"/>
    </a:custClr>
    <a:custClr name="Active Orange">
      <a:srgbClr val="F58713"/>
    </a:custClr>
    <a:custClr name="Active Red">
      <a:srgbClr val="EE2F53"/>
    </a:custClr>
    <a:custClr name="Purple">
      <a:srgbClr val="824A8E"/>
    </a:custClr>
    <a:custClr name="Pale Blue">
      <a:srgbClr val="3C589E"/>
    </a:custClr>
    <a:custClr name="Teal">
      <a:srgbClr val="4B9FA3"/>
    </a:custClr>
    <a:custClr name="Beige">
      <a:srgbClr val="DDD6C0"/>
    </a:custClr>
    <a:custClr name="Yellow">
      <a:srgbClr val="F4DD7D"/>
    </a:custClr>
    <a:custClr name="Orange">
      <a:srgbClr val="EDA977"/>
    </a:custClr>
    <a:custClr name="Red">
      <a:srgbClr val="AF3149"/>
    </a:custClr>
  </a:custClrLst>
  <a:extLst>
    <a:ext uri="{05A4C25C-085E-4340-85A3-A5531E510DB2}">
      <thm15:themeFamily xmlns:thm15="http://schemas.microsoft.com/office/thememl/2012/main" name="Skanska PPT Inspiration 2021" id="{D16C9123-8534-A94D-A004-47C9554BE3B6}" vid="{99EB6AA1-5097-D542-8E50-38BDF9225566}"/>
    </a:ext>
  </a:extLst>
</a:theme>
</file>

<file path=ppt/theme/theme2.xml><?xml version="1.0" encoding="utf-8"?>
<a:theme xmlns:a="http://schemas.openxmlformats.org/drawingml/2006/main" name="Skanska White (Documentation)">
  <a:themeElements>
    <a:clrScheme name="Skanska 2">
      <a:dk1>
        <a:srgbClr val="000000"/>
      </a:dk1>
      <a:lt1>
        <a:srgbClr val="FFFFFF"/>
      </a:lt1>
      <a:dk2>
        <a:srgbClr val="143275"/>
      </a:dk2>
      <a:lt2>
        <a:srgbClr val="ECECEC"/>
      </a:lt2>
      <a:accent1>
        <a:srgbClr val="143275"/>
      </a:accent1>
      <a:accent2>
        <a:srgbClr val="596891"/>
      </a:accent2>
      <a:accent3>
        <a:srgbClr val="3ECE7B"/>
      </a:accent3>
      <a:accent4>
        <a:srgbClr val="9199B6"/>
      </a:accent4>
      <a:accent5>
        <a:srgbClr val="C7CCDA"/>
      </a:accent5>
      <a:accent6>
        <a:srgbClr val="ECECEC"/>
      </a:accent6>
      <a:hlink>
        <a:srgbClr val="FFFFFF"/>
      </a:hlink>
      <a:folHlink>
        <a:srgbClr val="FFFFFF"/>
      </a:folHlink>
    </a:clrScheme>
    <a:fontScheme name="Skansk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spc="40" dirty="0" smtClean="0">
            <a:solidFill>
              <a:schemeClr val="tx2"/>
            </a:solidFill>
          </a:defRPr>
        </a:defPPr>
      </a:lstStyle>
    </a:txDef>
  </a:objectDefaults>
  <a:extraClrSchemeLst/>
  <a:custClrLst>
    <a:custClr name="Active Blue">
      <a:srgbClr val="2356E5"/>
    </a:custClr>
    <a:custClr name="Skanska Green">
      <a:srgbClr val="AEDDBC"/>
    </a:custClr>
    <a:custClr name="Active Yellow">
      <a:srgbClr val="FBED54"/>
    </a:custClr>
    <a:custClr name="Active Orange">
      <a:srgbClr val="F58713"/>
    </a:custClr>
    <a:custClr name="Active Red">
      <a:srgbClr val="EE2F53"/>
    </a:custClr>
    <a:custClr name="Purple">
      <a:srgbClr val="824A8E"/>
    </a:custClr>
    <a:custClr name="Pale Blue">
      <a:srgbClr val="3C589E"/>
    </a:custClr>
    <a:custClr name="Teal">
      <a:srgbClr val="4B9FA3"/>
    </a:custClr>
    <a:custClr name="Beige">
      <a:srgbClr val="DDD6C0"/>
    </a:custClr>
    <a:custClr name="Yellow">
      <a:srgbClr val="F4DD7D"/>
    </a:custClr>
    <a:custClr name="Orange">
      <a:srgbClr val="EDA977"/>
    </a:custClr>
    <a:custClr name="Red">
      <a:srgbClr val="AF3149"/>
    </a:custClr>
  </a:custClrLst>
  <a:extLst>
    <a:ext uri="{05A4C25C-085E-4340-85A3-A5531E510DB2}">
      <thm15:themeFamily xmlns:thm15="http://schemas.microsoft.com/office/thememl/2012/main" name="Skanska PPT Inspiration 2021" id="{D16C9123-8534-A94D-A004-47C9554BE3B6}" vid="{66A50B92-0F5D-A54F-81D3-A5BD6F08D0CB}"/>
    </a:ext>
  </a:extLst>
</a:theme>
</file>

<file path=ppt/theme/theme3.xml><?xml version="1.0" encoding="utf-8"?>
<a:theme xmlns:a="http://schemas.openxmlformats.org/drawingml/2006/main" name="Skanska White (Documentation)">
  <a:themeElements>
    <a:clrScheme name="Skanska 2">
      <a:dk1>
        <a:srgbClr val="000000"/>
      </a:dk1>
      <a:lt1>
        <a:srgbClr val="FFFFFF"/>
      </a:lt1>
      <a:dk2>
        <a:srgbClr val="143275"/>
      </a:dk2>
      <a:lt2>
        <a:srgbClr val="ECECEC"/>
      </a:lt2>
      <a:accent1>
        <a:srgbClr val="143275"/>
      </a:accent1>
      <a:accent2>
        <a:srgbClr val="596891"/>
      </a:accent2>
      <a:accent3>
        <a:srgbClr val="3ECE7B"/>
      </a:accent3>
      <a:accent4>
        <a:srgbClr val="9199B6"/>
      </a:accent4>
      <a:accent5>
        <a:srgbClr val="C7CCDA"/>
      </a:accent5>
      <a:accent6>
        <a:srgbClr val="ECECEC"/>
      </a:accent6>
      <a:hlink>
        <a:srgbClr val="FFFFFF"/>
      </a:hlink>
      <a:folHlink>
        <a:srgbClr val="FFFFFF"/>
      </a:folHlink>
    </a:clrScheme>
    <a:fontScheme name="Skansk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spc="40" dirty="0" smtClean="0">
            <a:solidFill>
              <a:schemeClr val="tx2"/>
            </a:solidFill>
          </a:defRPr>
        </a:defPPr>
      </a:lstStyle>
    </a:txDef>
  </a:objectDefaults>
  <a:extraClrSchemeLst/>
  <a:custClrLst>
    <a:custClr name="Active Blue">
      <a:srgbClr val="2356E5"/>
    </a:custClr>
    <a:custClr name="Skanska Green">
      <a:srgbClr val="AEDDBC"/>
    </a:custClr>
    <a:custClr name="Active Yellow">
      <a:srgbClr val="FBED54"/>
    </a:custClr>
    <a:custClr name="Active Orange">
      <a:srgbClr val="F58713"/>
    </a:custClr>
    <a:custClr name="Active Red">
      <a:srgbClr val="EE2F53"/>
    </a:custClr>
    <a:custClr name="Purple">
      <a:srgbClr val="824A8E"/>
    </a:custClr>
    <a:custClr name="Pale Blue">
      <a:srgbClr val="3C589E"/>
    </a:custClr>
    <a:custClr name="Teal">
      <a:srgbClr val="4B9FA3"/>
    </a:custClr>
    <a:custClr name="Beige">
      <a:srgbClr val="DDD6C0"/>
    </a:custClr>
    <a:custClr name="Yellow">
      <a:srgbClr val="F4DD7D"/>
    </a:custClr>
    <a:custClr name="Orange">
      <a:srgbClr val="EDA977"/>
    </a:custClr>
    <a:custClr name="Red">
      <a:srgbClr val="AF3149"/>
    </a:custClr>
  </a:custClrLst>
  <a:extLst>
    <a:ext uri="{05A4C25C-085E-4340-85A3-A5531E510DB2}">
      <thm15:themeFamily xmlns:thm15="http://schemas.microsoft.com/office/thememl/2012/main" name="Presentation1" id="{611FBFC2-9CD2-480D-87E1-77FEE42531DA}" vid="{0CC47647-5C52-4A77-818E-4C793B56BD3F}"/>
    </a:ext>
  </a:extLst>
</a:theme>
</file>

<file path=ppt/theme/theme4.xml><?xml version="1.0" encoding="utf-8"?>
<a:theme xmlns:a="http://schemas.openxmlformats.org/drawingml/2006/main" name="1_Skanska Gray 2023 (Presentation)">
  <a:themeElements>
    <a:clrScheme name="Skanska 1">
      <a:dk1>
        <a:srgbClr val="000000"/>
      </a:dk1>
      <a:lt1>
        <a:srgbClr val="FFFFFF"/>
      </a:lt1>
      <a:dk2>
        <a:srgbClr val="143275"/>
      </a:dk2>
      <a:lt2>
        <a:srgbClr val="ECECEC"/>
      </a:lt2>
      <a:accent1>
        <a:srgbClr val="143275"/>
      </a:accent1>
      <a:accent2>
        <a:srgbClr val="596891"/>
      </a:accent2>
      <a:accent3>
        <a:srgbClr val="3ECE7B"/>
      </a:accent3>
      <a:accent4>
        <a:srgbClr val="9199B6"/>
      </a:accent4>
      <a:accent5>
        <a:srgbClr val="C7CCDA"/>
      </a:accent5>
      <a:accent6>
        <a:srgbClr val="FFFFFF"/>
      </a:accent6>
      <a:hlink>
        <a:srgbClr val="143275"/>
      </a:hlink>
      <a:folHlink>
        <a:srgbClr val="143275"/>
      </a:folHlink>
    </a:clrScheme>
    <a:fontScheme name="Skanska Shape Sans">
      <a:majorFont>
        <a:latin typeface="Shape Sans Display"/>
        <a:ea typeface=""/>
        <a:cs typeface=""/>
      </a:majorFont>
      <a:minorFont>
        <a:latin typeface="Shap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dirty="0" smtClean="0">
            <a:solidFill>
              <a:schemeClr val="accent1"/>
            </a:solidFill>
          </a:defRPr>
        </a:defPPr>
      </a:lstStyle>
    </a:txDef>
  </a:objectDefaults>
  <a:extraClrSchemeLst/>
  <a:custClrLst>
    <a:custClr name="Active Blue">
      <a:srgbClr val="2356E5"/>
    </a:custClr>
    <a:custClr name="Skanska Green">
      <a:srgbClr val="AEDDBC"/>
    </a:custClr>
    <a:custClr name="Active Yellow">
      <a:srgbClr val="FBED54"/>
    </a:custClr>
    <a:custClr name="Active Orange">
      <a:srgbClr val="F58713"/>
    </a:custClr>
    <a:custClr name="Active Red">
      <a:srgbClr val="EE2F53"/>
    </a:custClr>
    <a:custClr name="Purple">
      <a:srgbClr val="824A8E"/>
    </a:custClr>
    <a:custClr name="Pale Blue">
      <a:srgbClr val="3C589E"/>
    </a:custClr>
    <a:custClr name="Teal">
      <a:srgbClr val="4B9FA3"/>
    </a:custClr>
    <a:custClr name="Beige">
      <a:srgbClr val="DDD6C0"/>
    </a:custClr>
    <a:custClr name="Yellow">
      <a:srgbClr val="F4DD7D"/>
    </a:custClr>
    <a:custClr name="Orange">
      <a:srgbClr val="EDA977"/>
    </a:custClr>
    <a:custClr name="Red">
      <a:srgbClr val="AF3149"/>
    </a:custClr>
  </a:custClrLst>
  <a:extLst>
    <a:ext uri="{05A4C25C-085E-4340-85A3-A5531E510DB2}">
      <thm15:themeFamily xmlns:thm15="http://schemas.microsoft.com/office/thememl/2012/main" name="Presentasjon1" id="{6E0D8914-452E-41F8-9971-F9E54D9B59E4}" vid="{AE77F3EB-0F36-4673-9802-C7040B0FDDA7}"/>
    </a:ext>
  </a:extLst>
</a:theme>
</file>

<file path=ppt/theme/theme5.xml><?xml version="1.0" encoding="utf-8"?>
<a:theme xmlns:a="http://schemas.openxmlformats.org/drawingml/2006/main" name="1_Skanska Gray (Presentation)">
  <a:themeElements>
    <a:clrScheme name="Skanska">
      <a:dk1>
        <a:srgbClr val="000000"/>
      </a:dk1>
      <a:lt1>
        <a:srgbClr val="FFFFFF"/>
      </a:lt1>
      <a:dk2>
        <a:srgbClr val="143275"/>
      </a:dk2>
      <a:lt2>
        <a:srgbClr val="ECECEC"/>
      </a:lt2>
      <a:accent1>
        <a:srgbClr val="143275"/>
      </a:accent1>
      <a:accent2>
        <a:srgbClr val="596891"/>
      </a:accent2>
      <a:accent3>
        <a:srgbClr val="3ECE7B"/>
      </a:accent3>
      <a:accent4>
        <a:srgbClr val="9199B6"/>
      </a:accent4>
      <a:accent5>
        <a:srgbClr val="C7CCDA"/>
      </a:accent5>
      <a:accent6>
        <a:srgbClr val="FFFFFF"/>
      </a:accent6>
      <a:hlink>
        <a:srgbClr val="FFFFFF"/>
      </a:hlink>
      <a:folHlink>
        <a:srgbClr val="FFFFFF"/>
      </a:folHlink>
    </a:clrScheme>
    <a:fontScheme name="Egendefinert 1">
      <a:majorFont>
        <a:latin typeface="Shape Sans"/>
        <a:ea typeface=""/>
        <a:cs typeface=""/>
      </a:majorFont>
      <a:minorFont>
        <a:latin typeface="Shap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dirty="0" smtClean="0">
            <a:solidFill>
              <a:schemeClr val="accent1"/>
            </a:solidFill>
          </a:defRPr>
        </a:defPPr>
      </a:lstStyle>
    </a:txDef>
  </a:objectDefaults>
  <a:extraClrSchemeLst/>
  <a:custClrLst>
    <a:custClr name="Active Blue">
      <a:srgbClr val="2356E5"/>
    </a:custClr>
    <a:custClr name="Skanska Green">
      <a:srgbClr val="AEDDBC"/>
    </a:custClr>
    <a:custClr name="Active Yellow">
      <a:srgbClr val="FBED54"/>
    </a:custClr>
    <a:custClr name="Active Orange">
      <a:srgbClr val="F58713"/>
    </a:custClr>
    <a:custClr name="Active Red">
      <a:srgbClr val="EE2F53"/>
    </a:custClr>
    <a:custClr name="Purple">
      <a:srgbClr val="824A8E"/>
    </a:custClr>
    <a:custClr name="Pale Blue">
      <a:srgbClr val="3C589E"/>
    </a:custClr>
    <a:custClr name="Teal">
      <a:srgbClr val="4B9FA3"/>
    </a:custClr>
    <a:custClr name="Beige">
      <a:srgbClr val="DDD6C0"/>
    </a:custClr>
    <a:custClr name="Yellow">
      <a:srgbClr val="F4DD7D"/>
    </a:custClr>
    <a:custClr name="Orange">
      <a:srgbClr val="EDA977"/>
    </a:custClr>
    <a:custClr name="Red">
      <a:srgbClr val="AF3149"/>
    </a:custClr>
  </a:custClrLst>
  <a:extLst>
    <a:ext uri="{05A4C25C-085E-4340-85A3-A5531E510DB2}">
      <thm15:themeFamily xmlns:thm15="http://schemas.microsoft.com/office/thememl/2012/main" name="Skanska 16x9 NO - 2021" id="{F02E766A-4F15-4002-AC30-1EE6A638253F}" vid="{BA98BD1A-ED6C-4855-BDB0-29C9CE62E9EB}"/>
    </a:ext>
  </a:extLst>
</a:theme>
</file>

<file path=ppt/theme/theme6.xml><?xml version="1.0" encoding="utf-8"?>
<a:theme xmlns:a="http://schemas.openxmlformats.org/drawingml/2006/main" name="3_Skanska Gray (Presentation)">
  <a:themeElements>
    <a:clrScheme name="Skanska">
      <a:dk1>
        <a:srgbClr val="000000"/>
      </a:dk1>
      <a:lt1>
        <a:srgbClr val="FFFFFF"/>
      </a:lt1>
      <a:dk2>
        <a:srgbClr val="143275"/>
      </a:dk2>
      <a:lt2>
        <a:srgbClr val="ECECEC"/>
      </a:lt2>
      <a:accent1>
        <a:srgbClr val="143275"/>
      </a:accent1>
      <a:accent2>
        <a:srgbClr val="596891"/>
      </a:accent2>
      <a:accent3>
        <a:srgbClr val="3ECE7B"/>
      </a:accent3>
      <a:accent4>
        <a:srgbClr val="9199B6"/>
      </a:accent4>
      <a:accent5>
        <a:srgbClr val="C7CCDA"/>
      </a:accent5>
      <a:accent6>
        <a:srgbClr val="FFFFFF"/>
      </a:accent6>
      <a:hlink>
        <a:srgbClr val="FFFFFF"/>
      </a:hlink>
      <a:folHlink>
        <a:srgbClr val="FFFFFF"/>
      </a:folHlink>
    </a:clrScheme>
    <a:fontScheme name="Egendefinert 1">
      <a:majorFont>
        <a:latin typeface="Shape Sans"/>
        <a:ea typeface=""/>
        <a:cs typeface=""/>
      </a:majorFont>
      <a:minorFont>
        <a:latin typeface="Shap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dirty="0" smtClean="0">
            <a:solidFill>
              <a:schemeClr val="accent1"/>
            </a:solidFill>
          </a:defRPr>
        </a:defPPr>
      </a:lstStyle>
    </a:txDef>
  </a:objectDefaults>
  <a:extraClrSchemeLst/>
  <a:custClrLst>
    <a:custClr name="Active Blue">
      <a:srgbClr val="2356E5"/>
    </a:custClr>
    <a:custClr name="Skanska Green">
      <a:srgbClr val="AEDDBC"/>
    </a:custClr>
    <a:custClr name="Active Yellow">
      <a:srgbClr val="FBED54"/>
    </a:custClr>
    <a:custClr name="Active Orange">
      <a:srgbClr val="F58713"/>
    </a:custClr>
    <a:custClr name="Active Red">
      <a:srgbClr val="EE2F53"/>
    </a:custClr>
    <a:custClr name="Purple">
      <a:srgbClr val="824A8E"/>
    </a:custClr>
    <a:custClr name="Pale Blue">
      <a:srgbClr val="3C589E"/>
    </a:custClr>
    <a:custClr name="Teal">
      <a:srgbClr val="4B9FA3"/>
    </a:custClr>
    <a:custClr name="Beige">
      <a:srgbClr val="DDD6C0"/>
    </a:custClr>
    <a:custClr name="Yellow">
      <a:srgbClr val="F4DD7D"/>
    </a:custClr>
    <a:custClr name="Orange">
      <a:srgbClr val="EDA977"/>
    </a:custClr>
    <a:custClr name="Red">
      <a:srgbClr val="AF3149"/>
    </a:custClr>
  </a:custClrLst>
  <a:extLst>
    <a:ext uri="{05A4C25C-085E-4340-85A3-A5531E510DB2}">
      <thm15:themeFamily xmlns:thm15="http://schemas.microsoft.com/office/thememl/2012/main" name="Presentation1" id="{611FBFC2-9CD2-480D-87E1-77FEE42531DA}" vid="{9736B8F5-0610-4F23-993C-CB35B4DA2E48}"/>
    </a:ext>
  </a:extLst>
</a:theme>
</file>

<file path=ppt/theme/theme7.xml><?xml version="1.0" encoding="utf-8"?>
<a:theme xmlns:a="http://schemas.openxmlformats.org/drawingml/2006/main" name="4_Skanska Gray (Presentation)">
  <a:themeElements>
    <a:clrScheme name="Skanska">
      <a:dk1>
        <a:srgbClr val="000000"/>
      </a:dk1>
      <a:lt1>
        <a:srgbClr val="FFFFFF"/>
      </a:lt1>
      <a:dk2>
        <a:srgbClr val="143275"/>
      </a:dk2>
      <a:lt2>
        <a:srgbClr val="ECECEC"/>
      </a:lt2>
      <a:accent1>
        <a:srgbClr val="143275"/>
      </a:accent1>
      <a:accent2>
        <a:srgbClr val="596891"/>
      </a:accent2>
      <a:accent3>
        <a:srgbClr val="3ECE7B"/>
      </a:accent3>
      <a:accent4>
        <a:srgbClr val="9199B6"/>
      </a:accent4>
      <a:accent5>
        <a:srgbClr val="C7CCDA"/>
      </a:accent5>
      <a:accent6>
        <a:srgbClr val="FFFFFF"/>
      </a:accent6>
      <a:hlink>
        <a:srgbClr val="FFFFFF"/>
      </a:hlink>
      <a:folHlink>
        <a:srgbClr val="FFFFFF"/>
      </a:folHlink>
    </a:clrScheme>
    <a:fontScheme name="Egendefinert 1">
      <a:majorFont>
        <a:latin typeface="Shape Sans"/>
        <a:ea typeface=""/>
        <a:cs typeface=""/>
      </a:majorFont>
      <a:minorFont>
        <a:latin typeface="Shap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dirty="0" smtClean="0">
            <a:solidFill>
              <a:schemeClr val="accent1"/>
            </a:solidFill>
          </a:defRPr>
        </a:defPPr>
      </a:lstStyle>
    </a:txDef>
  </a:objectDefaults>
  <a:extraClrSchemeLst/>
  <a:custClrLst>
    <a:custClr name="Active Blue">
      <a:srgbClr val="2356E5"/>
    </a:custClr>
    <a:custClr name="Skanska Green">
      <a:srgbClr val="AEDDBC"/>
    </a:custClr>
    <a:custClr name="Active Yellow">
      <a:srgbClr val="FBED54"/>
    </a:custClr>
    <a:custClr name="Active Orange">
      <a:srgbClr val="F58713"/>
    </a:custClr>
    <a:custClr name="Active Red">
      <a:srgbClr val="EE2F53"/>
    </a:custClr>
    <a:custClr name="Purple">
      <a:srgbClr val="824A8E"/>
    </a:custClr>
    <a:custClr name="Pale Blue">
      <a:srgbClr val="3C589E"/>
    </a:custClr>
    <a:custClr name="Teal">
      <a:srgbClr val="4B9FA3"/>
    </a:custClr>
    <a:custClr name="Beige">
      <a:srgbClr val="DDD6C0"/>
    </a:custClr>
    <a:custClr name="Yellow">
      <a:srgbClr val="F4DD7D"/>
    </a:custClr>
    <a:custClr name="Orange">
      <a:srgbClr val="EDA977"/>
    </a:custClr>
    <a:custClr name="Red">
      <a:srgbClr val="AF3149"/>
    </a:custClr>
  </a:custClrLst>
  <a:extLst>
    <a:ext uri="{05A4C25C-085E-4340-85A3-A5531E510DB2}">
      <thm15:themeFamily xmlns:thm15="http://schemas.microsoft.com/office/thememl/2012/main" name="Skanska PPT Inspiration 2021" id="{D16C9123-8534-A94D-A004-47C9554BE3B6}" vid="{99EB6AA1-5097-D542-8E50-38BDF9225566}"/>
    </a:ext>
  </a:extLst>
</a:theme>
</file>

<file path=ppt/theme/theme8.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154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EA71BBF4-B4B7-4197-9AC3-EC928804D857}">
  <we:reference id="fd624fb9-2cff-43d6-a4a7-5636de2a5b64" version="1.5.0.0" store="EXCatalog" storeType="EXCatalog"/>
  <we:alternateReferences>
    <we:reference id="WA200001766" version="1.5.0.0" store="en-US" storeType="OMEX"/>
  </we:alternateReferences>
  <we:properties>
    <we:property name="CantoAssets" value="&quot;[{\&quot;scheme\&quot;:\&quot;image\&quot;,\&quot;id\&quot;:\&quot;fu8dig0hbt0h1btvbc23q4md5u\&quot;,\&quot;tenant\&quot;:\&quot;skanska.canto.global\&quot;,\&quot;time\&quot;:\&quot;20210521153106000\&quot;,\&quot;name\&quot;:\&quot;Powerhouse_Telemark_DJI_0528.jpg\&quot;,\&quot;addedby\&quot;:\&quot;test\&quot;},{\&quot;scheme\&quot;:\&quot;image\&quot;,\&quot;id\&quot;:\&quot;a9nd3arbgh5f9dc2l9nk2tqe76\&quot;,\&quot;tenant\&quot;:\&quot;skanska.canto.global\&quot;,\&quot;time\&quot;:\&quot;20210803095957000\&quot;,\&quot;name\&quot;:\&quot;Festningstunnelen_MHW09799.jpg\&quot;,\&quot;addedby\&quot;:\&quot;test\&quot;},{\&quot;scheme\&quot;:\&quot;image\&quot;,\&quot;id\&quot;:\&quot;mif1l7ndk51ah2258tdsaeu435\&quot;,\&quot;tenant\&quot;:\&quot;skanska.canto.global\&quot;,\&quot;time\&quot;:\&quot;20210805115115000\&quot;,\&quot;name\&quot;:\&quot;skanska-hoyblokka-GA044352.jpg\&quot;,\&quot;addedby\&quot;:\&quot;test\&quot;},{\&quot;scheme\&quot;:\&quot;image\&quot;,\&quot;id\&quot;:\&quot;g7qtgtpgdt3en4svhj4cqlm308\&quot;,\&quot;tenant\&quot;:\&quot;skanska.canto.global\&quot;,\&quot;time\&quot;:\&quot;20210803101246000\&quot;,\&quot;name\&quot;:\&quot;Andre Lien - Nordøyvegen.jpg\&quot;,\&quot;addedby\&quot;:\&quot;test\&quot;},{\&quot;scheme\&quot;:\&quot;image\&quot;,\&quot;id\&quot;:\&quot;6hj1i6qsa146neas6brv3uvf06\&quot;,\&quot;tenant\&quot;:\&quot;skanska.canto.global\&quot;,\&quot;time\&quot;:\&quot;20210803101248000\&quot;,\&quot;name\&quot;:\&quot;Andre Lien - Nordøyvegen 2.jpg\&quot;,\&quot;addedby\&quot;:\&quot;test\&quot;},{\&quot;scheme\&quot;:\&quot;image\&quot;,\&quot;id\&quot;:\&quot;ptf15ogujd0qhcvvcfgmj80f1d\&quot;,\&quot;tenant\&quot;:\&quot;skanska.canto.global\&quot;,\&quot;time\&quot;:\&quot;20210831193453000\&quot;,\&quot;name\&quot;:\&quot;Berger Teknologipark.jpg\&quot;,\&quot;addedby\&quot;:\&quot;test\&quot;},{\&quot;scheme\&quot;:\&quot;image\&quot;,\&quot;id\&quot;:\&quot;btaao8i8797lv7gcr523v7nd4m\&quot;,\&quot;tenant\&quot;:\&quot;skanska.canto.global\&quot;,\&quot;time\&quot;:\&quot;20210817130515000\&quot;,\&quot;name\&quot;:\&quot;Riksvei 3.jpg\&quot;,\&quot;addedby\&quot;:\&quot;test\&quot;},{\&quot;scheme\&quot;:\&quot;image\&quot;,\&quot;id\&quot;:\&quot;gf2s59rm7p2kbbk7d5cagkf976\&quot;,\&quot;tenant\&quot;:\&quot;skanska.canto.global\&quot;,\&quot;time\&quot;:\&quot;20210817130456000\&quot;,\&quot;name\&quot;:\&quot;Ulrikken_bergen_tunnel_02.jpg\&quot;,\&quot;addedby\&quot;:\&quot;test\&quot;},{\&quot;scheme\&quot;:\&quot;image\&quot;,\&quot;id\&quot;:\&quot;i7a6q1rupl003cersaqlblbf70\&quot;,\&quot;tenant\&quot;:\&quot;skanska.canto.global\&quot;,\&quot;time\&quot;:\&quot;20210817130456000\&quot;,\&quot;name\&quot;:\&quot;Tårnkran.jpg\&quot;,\&quot;addedby\&quot;:\&quot;test\&quot;},{\&quot;scheme\&quot;:\&quot;image\&quot;,\&quot;id\&quot;:\&quot;fnlsgbms6l7992fatts0lj9m3c\&quot;,\&quot;tenant\&quot;:\&quot;skanska.canto.global\&quot;,\&quot;time\&quot;:\&quot;20210817130450000\&quot;,\&quot;name\&quot;:\&quot;E16 Åsbygda Olum - Pussing av skråninger i frosttåka.JPEG\&quot;,\&quot;addedby\&quot;:\&quot;test\&quot;},{\&quot;scheme\&quot;:\&quot;image\&quot;,\&quot;id\&quot;:\&quot;r67rgd470970h3dmpsvh3ds74c\&quot;,\&quot;tenant\&quot;:\&quot;skanska.canto.global\&quot;,\&quot;time\&quot;:\&quot;20230830122450000\&quot;,\&quot;name\&quot;:\&quot;Storbylegevakta - grønt tak.JPG\&quot;,\&quot;addedby\&quot;:\&quot;test\&quot;},{\&quot;scheme\&quot;:\&quot;image\&quot;,\&quot;id\&quot;:\&quot;27ld9dicat24l1tj3usq3o3f5h\&quot;,\&quot;tenant\&quot;:\&quot;skanska.canto.global\&quot;,\&quot;time\&quot;:\&quot;20230830121554000\&quot;,\&quot;name\&quot;:\&quot;Powerhouse Drøbak Montesorri.jpg\&quot;,\&quot;addedby\&quot;:\&quot;test\&quot;},{\&quot;scheme\&quot;:\&quot;image\&quot;,\&quot;id\&quot;:\&quot;2m0ag8jsbh791b0idu6jnvk80i\&quot;,\&quot;tenant\&quot;:\&quot;skanska.canto.global\&quot;,\&quot;time\&quot;:\&quot;20220222084000000\&quot;,\&quot;name\&quot;:\&quot;Fagarbeider_Skanska_bygg_MHW43.jpg\&quot;,\&quot;addedby\&quot;:\&quot;test\&quot;},{\&quot;scheme\&quot;:\&quot;image\&quot;,\&quot;id\&quot;:\&quot;l20lnne94l4nb43kgrgru3ll6o\&quot;,\&quot;tenant\&quot;:\&quot;skanska.canto.global\&quot;,\&quot;time\&quot;:\&quot;20220222084002000\&quot;,\&quot;name\&quot;:\&quot;Fagarbeider_Skanska_bygg_MHW48.jpg\&quot;,\&quot;addedby\&quot;:\&quot;test\&quot;},{\&quot;scheme\&quot;:\&quot;image\&quot;,\&quot;id\&quot;:\&quot;g1ec967o0l24v2kn5nkvfi0e18\&quot;,\&quot;tenant\&quot;:\&quot;skanska.canto.global\&quot;,\&quot;time\&quot;:\&quot;20230612092835000\&quot;,\&quot;name\&quot;:\&quot;Fagarbeider_Skanska_bygg_MHW38.jpg\&quot;,\&quot;addedby\&quot;:\&quot;test\&quot;},{\&quot;scheme\&quot;:\&quot;image\&quot;,\&quot;id\&quot;:\&quot;a79dmfik056jla4otli4m2i146\&quot;,\&quot;tenant\&quot;:\&quot;skanska.canto.global\&quot;,\&quot;time\&quot;:\&quot;20230228084429000\&quot;,\&quot;name\&quot;:\&quot;Lene Otiliepå Bryne Storhall.JPG\&quot;,\&quot;addedby\&quot;:\&quot;test\&quot;},{\&quot;scheme\&quot;:\&quot;image\&quot;,\&quot;id\&quot;:\&quot;8ug3se304d2l9773076kjigt7u\&quot;,\&quot;tenant\&quot;:\&quot;skanska.canto.global\&quot;,\&quot;time\&quot;:\&quot;20220407151946000\&quot;,\&quot;name\&quot;:\&quot;DSF - Bygg.jpg\&quot;,\&quot;addedby\&quot;:\&quot;test\&quot;},{\&quot;scheme\&quot;:\&quot;image\&quot;,\&quot;id\&quot;:\&quot;eov76ft7at4ndfmgjs3e4rv37q\&quot;,\&quot;tenant\&quot;:\&quot;skanska.canto.global\&quot;,\&quot;time\&quot;:\&quot;20220222084002000\&quot;,\&quot;name\&quot;:\&quot;Fagarbeider_Skanska_bygg_MHW61.jpg\&quot;,\&quot;addedby\&quot;:\&quot;test\&quot;},{\&quot;scheme\&quot;:\&quot;image\&quot;,\&quot;id\&quot;:\&quot;h05vshiq8p10n6sblg6hjii761\&quot;,\&quot;tenant\&quot;:\&quot;skanska.canto.global\&quot;,\&quot;time\&quot;:\&quot;20210809083748000\&quot;,\&quot;name\&quot;:\&quot;Höyhtyän-Tuomi-Oulu-Mobiili-Aki Rask-2017 (9).jpg\&quot;,\&quot;addedby\&quot;:\&quot;test\&quot;},{\&quot;scheme\&quot;:\&quot;image\&quot;,\&quot;id\&quot;:\&quot;li9ecfe5np0cvcf23srn65uh0k\&quot;,\&quot;tenant\&quot;:\&quot;skanska.canto.global\&quot;,\&quot;time\&quot;:\&quot;20230830122048000\&quot;,\&quot;name\&quot;:\&quot;Fornebu - Oksenøya.JPG\&quot;,\&quot;addedby\&quot;:\&quot;test\&quot;},{\&quot;scheme\&quot;:\&quot;image\&quot;,\&quot;id\&quot;:\&quot;lkqat3minh6830slp08m7g577r\&quot;,\&quot;tenant\&quot;:\&quot;skanska.canto.global\&quot;,\&quot;time\&quot;:\&quot;20220511105031000\&quot;,\&quot;name\&quot;:\&quot;Skanska_Icon_Checkmark_1080x1080px_Blue_RGB.png\&quot;,\&quot;addedby\&quot;:\&quot;test\&quot;},{\&quot;scheme\&quot;:\&quot;image\&quot;,\&quot;id\&quot;:\&quot;ho3kn0f11550lah5r1t0p60t4t\&quot;,\&quot;tenant\&quot;:\&quot;skanska.canto.global\&quot;,\&quot;time\&quot;:\&quot;20230830122452000\&quot;,\&quot;name\&quot;:\&quot;Storbylegevakta - grønt tak.JPG\&quot;,\&quot;addedby\&quot;:\&quot;test\&quot;},{\&quot;scheme\&quot;:\&quot;image\&quot;,\&quot;id\&quot;:\&quot;bdde2jv5gt2gb5msa6qhvsf34e\&quot;,\&quot;tenant\&quot;:\&quot;skanska.canto.global\&quot;,\&quot;time\&quot;:\&quot;20210908135918000\&quot;,\&quot;name\&quot;:\&quot;E16 - Bjørum Skaret_841A1433.jpg\&quot;,\&quot;addedby\&quot;:\&quot;test\&quot;},{\&quot;scheme\&quot;:\&quot;image\&quot;,\&quot;id\&quot;:\&quot;a7jshrttap7ed5egfuj837ls3i\&quot;,\&quot;tenant\&quot;:\&quot;skanska.canto.global\&quot;,\&quot;time\&quot;:\&quot;20230830120648000\&quot;,\&quot;name\&quot;:\&quot;E16 Bjørum Skaret.JPG\&quot;,\&quot;addedby\&quot;:\&quot;test\&quot;},{\&quot;scheme\&quot;:\&quot;image\&quot;,\&quot;id\&quot;:\&quot;nqortfse6l12h4sgnmmiehmt63\&quot;,\&quot;tenant\&quot;:\&quot;skanska.canto.global\&quot;,\&quot;time\&quot;:\&quot;20221207153352000\&quot;,\&quot;name\&quot;:\&quot;YtreMiljø_Skanska_MHW05016.jpg\&quot;,\&quot;addedby\&quot;:\&quot;test\&quot;},{\&quot;scheme\&quot;:\&quot;image\&quot;,\&quot;id\&quot;:\&quot;95etccrnsp26t57o3mhq0csv0q\&quot;,\&quot;tenant\&quot;:\&quot;skanska.canto.global\&quot;,\&quot;time\&quot;:\&quot;20221118091146000\&quot;,\&quot;name\&quot;:\&quot;Powerhouse and sky.jpg\&quot;,\&quot;addedby\&quot;:\&quot;test\&quot;},{\&quot;scheme\&quot;:\&quot;image\&quot;,\&quot;id\&quot;:\&quot;8iopsq1urt37vdftao89vqre0g\&quot;,\&quot;tenant\&quot;:\&quot;skanska.canto.global\&quot;,\&quot;time\&quot;:\&quot;20210805120354000\&quot;,\&quot;name\&quot;:\&quot;skanska-eb-bagn-GA040668.jpg\&quot;,\&quot;addedby\&quot;:\&quot;test\&quot;},{\&quot;scheme\&quot;:\&quot;image\&quot;,\&quot;id\&quot;:\&quot;j7iavcf6097455mt31datqum50\&quot;,\&quot;tenant\&quot;:\&quot;skanska.canto.global\&quot;,\&quot;time\&quot;:\&quot;20210803094350000\&quot;,\&quot;name\&quot;:\&quot;Dam_Viddalsvatten_Skanska_MHW04539.jpg\&quot;,\&quot;addedby\&quot;:\&quot;test\&quot;},{\&quot;scheme\&quot;:\&quot;image\&quot;,\&quot;id\&quot;:\&quot;n76ako0iph7il3r4t51aff6q4u\&quot;,\&quot;tenant\&quot;:\&quot;skanska.canto.global\&quot;,\&quot;time\&quot;:\&quot;20210803094351000\&quot;,\&quot;name\&quot;:\&quot;Dam_Viddalsvatten_Skanska_MHW04677.jpg\&quot;,\&quot;addedby\&quot;:\&quot;test\&quot;},{\&quot;scheme\&quot;:\&quot;image\&quot;,\&quot;id\&quot;:\&quot;gm7q1astet29vef68sgirkp04k\&quot;,\&quot;tenant\&quot;:\&quot;skanska.canto.global\&quot;,\&quot;time\&quot;:\&quot;20221209130308000\&quot;,\&quot;name\&quot;:\&quot;SitePrint_DSCF9539.jpg\&quot;,\&quot;addedby\&quot;:\&quot;test\&quot;},{\&quot;scheme\&quot;:\&quot;image\&quot;,\&quot;id\&quot;:\&quot;rsq357nabt6qpduhu29sv54k7u\&quot;,\&quot;tenant\&quot;:\&quot;skanska.canto.global\&quot;,\&quot;time\&quot;:\&quot;20230821123259000\&quot;,\&quot;name\&quot;:\&quot;Electric_blue-RGB.png\&quot;,\&quot;addedby\&quot;:\&quot;test\&quot;},{\&quot;scheme\&quot;:\&quot;image\&quot;,\&quot;id\&quot;:\&quot;3te0cdhlr15lt2j5p04ssmuo48\&quot;,\&quot;tenant\&quot;:\&quot;skanska.canto.global\&quot;,\&quot;time\&quot;:\&quot;20220510154025000\&quot;,\&quot;name\&quot;:\&quot;Skanska_Icon_Increase-business-opportunity_1080x1080px_Blue_RGB.png\&quot;,\&quot;addedby\&quot;:\&quot;test\&quot;}]&quot;"/>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CD30EE03EA3E914ABFE3A2D57296EFCE" ma:contentTypeVersion="13" ma:contentTypeDescription="Opprett et nytt dokument." ma:contentTypeScope="" ma:versionID="0471cc5c4bf51900882c28c564a607b9">
  <xsd:schema xmlns:xsd="http://www.w3.org/2001/XMLSchema" xmlns:xs="http://www.w3.org/2001/XMLSchema" xmlns:p="http://schemas.microsoft.com/office/2006/metadata/properties" xmlns:ns2="8e5d1568-c61c-4b14-a690-95c2e4b44ce7" xmlns:ns3="72a7ee3f-87bd-400a-a740-7b9895ee334e" targetNamespace="http://schemas.microsoft.com/office/2006/metadata/properties" ma:root="true" ma:fieldsID="46669b4ab33e8c06d55cca2b85ec9fbf" ns2:_="" ns3:_="">
    <xsd:import namespace="8e5d1568-c61c-4b14-a690-95c2e4b44ce7"/>
    <xsd:import namespace="72a7ee3f-87bd-400a-a740-7b9895ee334e"/>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ObjectDetectorVersions" minOccurs="0"/>
                <xsd:element ref="ns3:lcf76f155ced4ddcb4097134ff3c332f" minOccurs="0"/>
                <xsd:element ref="ns2:TaxCatchAll" minOccurs="0"/>
                <xsd:element ref="ns3:MediaServiceGenerationTime" minOccurs="0"/>
                <xsd:element ref="ns3:MediaServiceEventHashCode" minOccurs="0"/>
                <xsd:element ref="ns3:MediaServiceDateTaken"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e5d1568-c61c-4b14-a690-95c2e4b44ce7" elementFormDefault="qualified">
    <xsd:import namespace="http://schemas.microsoft.com/office/2006/documentManagement/types"/>
    <xsd:import namespace="http://schemas.microsoft.com/office/infopath/2007/PartnerControls"/>
    <xsd:element name="SharedWithUsers" ma:index="8"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ingsdetaljer" ma:internalName="SharedWithDetails" ma:readOnly="true">
      <xsd:simpleType>
        <xsd:restriction base="dms:Note">
          <xsd:maxLength value="255"/>
        </xsd:restriction>
      </xsd:simpleType>
    </xsd:element>
    <xsd:element name="TaxCatchAll" ma:index="15" nillable="true" ma:displayName="Taxonomy Catch All Column" ma:hidden="true" ma:list="{d0bda4c2-1b3c-4157-9475-c4a1721058bc}" ma:internalName="TaxCatchAll" ma:showField="CatchAllData" ma:web="8e5d1568-c61c-4b14-a690-95c2e4b44ce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2a7ee3f-87bd-400a-a740-7b9895ee334e"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Bildemerkelapper" ma:readOnly="false" ma:fieldId="{5cf76f15-5ced-4ddc-b409-7134ff3c332f}" ma:taxonomyMulti="true" ma:sspId="d533c6e3-e9ba-409f-9000-32e1bbf302fd"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2a7ee3f-87bd-400a-a740-7b9895ee334e">
      <Terms xmlns="http://schemas.microsoft.com/office/infopath/2007/PartnerControls"/>
    </lcf76f155ced4ddcb4097134ff3c332f>
    <TaxCatchAll xmlns="8e5d1568-c61c-4b14-a690-95c2e4b44ce7" xsi:nil="true"/>
  </documentManagement>
</p:properties>
</file>

<file path=customXml/itemProps1.xml><?xml version="1.0" encoding="utf-8"?>
<ds:datastoreItem xmlns:ds="http://schemas.openxmlformats.org/officeDocument/2006/customXml" ds:itemID="{0CFA957C-777F-4FD7-9EB5-D62DC9C20F1D}">
  <ds:schemaRefs>
    <ds:schemaRef ds:uri="http://schemas.microsoft.com/sharepoint/v3/contenttype/forms"/>
  </ds:schemaRefs>
</ds:datastoreItem>
</file>

<file path=customXml/itemProps2.xml><?xml version="1.0" encoding="utf-8"?>
<ds:datastoreItem xmlns:ds="http://schemas.openxmlformats.org/officeDocument/2006/customXml" ds:itemID="{BA71EF1C-9B0C-489A-A245-034C99DEB094}">
  <ds:schemaRefs>
    <ds:schemaRef ds:uri="72a7ee3f-87bd-400a-a740-7b9895ee334e"/>
    <ds:schemaRef ds:uri="8e5d1568-c61c-4b14-a690-95c2e4b44ce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1884B0E-06AE-4F80-A334-E25357554CDB}">
  <ds:schemaRefs>
    <ds:schemaRef ds:uri="http://schemas.microsoft.com/office/2006/documentManagement/types"/>
    <ds:schemaRef ds:uri="http://www.w3.org/XML/1998/namespace"/>
    <ds:schemaRef ds:uri="http://schemas.microsoft.com/office/infopath/2007/PartnerControls"/>
    <ds:schemaRef ds:uri="8e5d1568-c61c-4b14-a690-95c2e4b44ce7"/>
    <ds:schemaRef ds:uri="http://schemas.openxmlformats.org/package/2006/metadata/core-properties"/>
    <ds:schemaRef ds:uri="72a7ee3f-87bd-400a-a740-7b9895ee334e"/>
    <ds:schemaRef ds:uri="http://schemas.microsoft.com/office/2006/metadata/properties"/>
    <ds:schemaRef ds:uri="http://purl.org/dc/dcmitype/"/>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Global template (EN)</Template>
  <TotalTime>22</TotalTime>
  <Words>915</Words>
  <Application>Microsoft Macintosh PowerPoint</Application>
  <PresentationFormat>Widescreen</PresentationFormat>
  <Paragraphs>130</Paragraphs>
  <Slides>22</Slides>
  <Notes>15</Notes>
  <HiddenSlides>0</HiddenSlides>
  <MMClips>0</MMClips>
  <ScaleCrop>false</ScaleCrop>
  <HeadingPairs>
    <vt:vector size="8" baseType="variant">
      <vt:variant>
        <vt:lpstr>Brukte skrifter</vt:lpstr>
      </vt:variant>
      <vt:variant>
        <vt:i4>5</vt:i4>
      </vt:variant>
      <vt:variant>
        <vt:lpstr>Tema</vt:lpstr>
      </vt:variant>
      <vt:variant>
        <vt:i4>7</vt:i4>
      </vt:variant>
      <vt:variant>
        <vt:lpstr>Innebygde OLE-servere</vt:lpstr>
      </vt:variant>
      <vt:variant>
        <vt:i4>1</vt:i4>
      </vt:variant>
      <vt:variant>
        <vt:lpstr>Lysbildetitler</vt:lpstr>
      </vt:variant>
      <vt:variant>
        <vt:i4>22</vt:i4>
      </vt:variant>
    </vt:vector>
  </HeadingPairs>
  <TitlesOfParts>
    <vt:vector size="35" baseType="lpstr">
      <vt:lpstr>Arial</vt:lpstr>
      <vt:lpstr>Calibri</vt:lpstr>
      <vt:lpstr>Shape Sans</vt:lpstr>
      <vt:lpstr>Shape Sans Display</vt:lpstr>
      <vt:lpstr>System Font Regular</vt:lpstr>
      <vt:lpstr>Skanska Gray (Presentation)</vt:lpstr>
      <vt:lpstr>Skanska White (Documentation)</vt:lpstr>
      <vt:lpstr>Skanska White (Documentation)</vt:lpstr>
      <vt:lpstr>1_Skanska Gray 2023 (Presentation)</vt:lpstr>
      <vt:lpstr>1_Skanska Gray (Presentation)</vt:lpstr>
      <vt:lpstr>3_Skanska Gray (Presentation)</vt:lpstr>
      <vt:lpstr>4_Skanska Gray (Presentation)</vt:lpstr>
      <vt:lpstr>think-cell Slide</vt:lpstr>
      <vt:lpstr>PowerPoint-presentasjon</vt:lpstr>
      <vt:lpstr>PowerPoint-presentasjon</vt:lpstr>
      <vt:lpstr>Skanska Norge</vt:lpstr>
      <vt:lpstr>PowerPoint-presentasjon</vt:lpstr>
      <vt:lpstr>PowerPoint-presentasjon</vt:lpstr>
      <vt:lpstr>PowerPoint-presentasjon</vt:lpstr>
      <vt:lpstr>Skanskas forretningsområder i Norge</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Medarbeiderne våre er Skanskas mest verdifulle ressurs </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Linge, Geir Nordal</dc:creator>
  <cp:lastModifiedBy>Sigurd Bjerke</cp:lastModifiedBy>
  <cp:revision>11</cp:revision>
  <dcterms:created xsi:type="dcterms:W3CDTF">2021-12-07T09:49:10Z</dcterms:created>
  <dcterms:modified xsi:type="dcterms:W3CDTF">2026-08-20T06:42:05Z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379ec1e-7734-4071-a4b9-9f091c05fa90_Enabled">
    <vt:lpwstr>true</vt:lpwstr>
  </property>
  <property fmtid="{D5CDD505-2E9C-101B-9397-08002B2CF9AE}" pid="3" name="MSIP_Label_6379ec1e-7734-4071-a4b9-9f091c05fa90_SetDate">
    <vt:lpwstr>2021-12-06T07:54:12Z</vt:lpwstr>
  </property>
  <property fmtid="{D5CDD505-2E9C-101B-9397-08002B2CF9AE}" pid="4" name="MSIP_Label_6379ec1e-7734-4071-a4b9-9f091c05fa90_Method">
    <vt:lpwstr>Standard</vt:lpwstr>
  </property>
  <property fmtid="{D5CDD505-2E9C-101B-9397-08002B2CF9AE}" pid="5" name="MSIP_Label_6379ec1e-7734-4071-a4b9-9f091c05fa90_Name">
    <vt:lpwstr>General-No-Marking</vt:lpwstr>
  </property>
  <property fmtid="{D5CDD505-2E9C-101B-9397-08002B2CF9AE}" pid="6" name="MSIP_Label_6379ec1e-7734-4071-a4b9-9f091c05fa90_SiteId">
    <vt:lpwstr>33dab507-5210-4075-805b-f2717d8cfa74</vt:lpwstr>
  </property>
  <property fmtid="{D5CDD505-2E9C-101B-9397-08002B2CF9AE}" pid="7" name="MSIP_Label_6379ec1e-7734-4071-a4b9-9f091c05fa90_ActionId">
    <vt:lpwstr>ffeea1b0-5e4e-4655-9792-f5f4cd19fb97</vt:lpwstr>
  </property>
  <property fmtid="{D5CDD505-2E9C-101B-9397-08002B2CF9AE}" pid="8" name="MSIP_Label_6379ec1e-7734-4071-a4b9-9f091c05fa90_ContentBits">
    <vt:lpwstr>0</vt:lpwstr>
  </property>
  <property fmtid="{D5CDD505-2E9C-101B-9397-08002B2CF9AE}" pid="9" name="ContentTypeId">
    <vt:lpwstr>0x010100CD30EE03EA3E914ABFE3A2D57296EFCE</vt:lpwstr>
  </property>
  <property fmtid="{D5CDD505-2E9C-101B-9397-08002B2CF9AE}" pid="10" name="MediaServiceImageTags">
    <vt:lpwstr/>
  </property>
</Properties>
</file>