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 id="2147483727" r:id="rId6"/>
  </p:sldMasterIdLst>
  <p:notesMasterIdLst>
    <p:notesMasterId r:id="rId15"/>
  </p:notesMasterIdLst>
  <p:sldIdLst>
    <p:sldId id="141169466" r:id="rId7"/>
    <p:sldId id="331" r:id="rId8"/>
    <p:sldId id="11749" r:id="rId9"/>
    <p:sldId id="11750" r:id="rId10"/>
    <p:sldId id="11747" r:id="rId11"/>
    <p:sldId id="11745" r:id="rId12"/>
    <p:sldId id="11751" r:id="rId13"/>
    <p:sldId id="117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eecroft" initials="MB" lastIdx="4" clrIdx="0">
    <p:extLst>
      <p:ext uri="{19B8F6BF-5375-455C-9EA6-DF929625EA0E}">
        <p15:presenceInfo xmlns:p15="http://schemas.microsoft.com/office/powerpoint/2012/main" userId="S::martin@bkgr.se::ba706552-e779-4d24-9165-02bcd1014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8C1"/>
    <a:srgbClr val="F2C3A0"/>
    <a:srgbClr val="ECECE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CDFEF-FAA1-4CEE-A828-CDC2EE3D5556}" v="40" dt="2022-10-19T12:50:05.49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72" autoAdjust="0"/>
  </p:normalViewPr>
  <p:slideViewPr>
    <p:cSldViewPr snapToGrid="0">
      <p:cViewPr varScale="1">
        <p:scale>
          <a:sx n="103" d="100"/>
          <a:sy n="103" d="100"/>
        </p:scale>
        <p:origin x="224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Christopher Philip" userId="bc7606ee-3bfa-478f-8fb1-5eaf56546c9f" providerId="ADAL" clId="{FBCCDFEF-FAA1-4CEE-A828-CDC2EE3D5556}"/>
    <pc:docChg chg="undo redo custSel addSld delSld modSld sldOrd">
      <pc:chgData name="Griffiths, Christopher Philip" userId="bc7606ee-3bfa-478f-8fb1-5eaf56546c9f" providerId="ADAL" clId="{FBCCDFEF-FAA1-4CEE-A828-CDC2EE3D5556}" dt="2022-10-19T12:49:52.308" v="1308" actId="47"/>
      <pc:docMkLst>
        <pc:docMk/>
      </pc:docMkLst>
      <pc:sldChg chg="modSp mod">
        <pc:chgData name="Griffiths, Christopher Philip" userId="bc7606ee-3bfa-478f-8fb1-5eaf56546c9f" providerId="ADAL" clId="{FBCCDFEF-FAA1-4CEE-A828-CDC2EE3D5556}" dt="2022-10-19T10:17:57.344" v="116" actId="12"/>
        <pc:sldMkLst>
          <pc:docMk/>
          <pc:sldMk cId="3004064159" sldId="331"/>
        </pc:sldMkLst>
        <pc:spChg chg="mod">
          <ac:chgData name="Griffiths, Christopher Philip" userId="bc7606ee-3bfa-478f-8fb1-5eaf56546c9f" providerId="ADAL" clId="{FBCCDFEF-FAA1-4CEE-A828-CDC2EE3D5556}" dt="2022-10-19T10:17:57.344" v="116" actId="12"/>
          <ac:spMkLst>
            <pc:docMk/>
            <pc:sldMk cId="3004064159" sldId="331"/>
            <ac:spMk id="10" creationId="{613CF852-2643-34E5-BA08-145BBE7CE5A4}"/>
          </ac:spMkLst>
        </pc:spChg>
        <pc:graphicFrameChg chg="mod">
          <ac:chgData name="Griffiths, Christopher Philip" userId="bc7606ee-3bfa-478f-8fb1-5eaf56546c9f" providerId="ADAL" clId="{FBCCDFEF-FAA1-4CEE-A828-CDC2EE3D5556}" dt="2022-10-19T10:14:31.525" v="64" actId="14100"/>
          <ac:graphicFrameMkLst>
            <pc:docMk/>
            <pc:sldMk cId="3004064159" sldId="331"/>
            <ac:graphicFrameMk id="13" creationId="{3F953A11-4C47-16B0-2259-7BADFE0E4AF1}"/>
          </ac:graphicFrameMkLst>
        </pc:graphicFrameChg>
        <pc:graphicFrameChg chg="mod">
          <ac:chgData name="Griffiths, Christopher Philip" userId="bc7606ee-3bfa-478f-8fb1-5eaf56546c9f" providerId="ADAL" clId="{FBCCDFEF-FAA1-4CEE-A828-CDC2EE3D5556}" dt="2022-10-19T10:14:31.525" v="64" actId="14100"/>
          <ac:graphicFrameMkLst>
            <pc:docMk/>
            <pc:sldMk cId="3004064159" sldId="331"/>
            <ac:graphicFrameMk id="14" creationId="{0B90CE0A-4681-E29B-FD9C-43C6108F5AD9}"/>
          </ac:graphicFrameMkLst>
        </pc:graphicFrameChg>
      </pc:sldChg>
      <pc:sldChg chg="del">
        <pc:chgData name="Griffiths, Christopher Philip" userId="bc7606ee-3bfa-478f-8fb1-5eaf56546c9f" providerId="ADAL" clId="{FBCCDFEF-FAA1-4CEE-A828-CDC2EE3D5556}" dt="2022-10-19T10:38:43.005" v="811" actId="47"/>
        <pc:sldMkLst>
          <pc:docMk/>
          <pc:sldMk cId="3193980260" sldId="348"/>
        </pc:sldMkLst>
      </pc:sldChg>
      <pc:sldChg chg="modSp del mod">
        <pc:chgData name="Griffiths, Christopher Philip" userId="bc7606ee-3bfa-478f-8fb1-5eaf56546c9f" providerId="ADAL" clId="{FBCCDFEF-FAA1-4CEE-A828-CDC2EE3D5556}" dt="2022-10-19T10:13:16.086" v="35" actId="47"/>
        <pc:sldMkLst>
          <pc:docMk/>
          <pc:sldMk cId="3382475090" sldId="403"/>
        </pc:sldMkLst>
        <pc:spChg chg="mod">
          <ac:chgData name="Griffiths, Christopher Philip" userId="bc7606ee-3bfa-478f-8fb1-5eaf56546c9f" providerId="ADAL" clId="{FBCCDFEF-FAA1-4CEE-A828-CDC2EE3D5556}" dt="2022-10-19T10:11:16.511" v="6" actId="403"/>
          <ac:spMkLst>
            <pc:docMk/>
            <pc:sldMk cId="3382475090" sldId="403"/>
            <ac:spMk id="3" creationId="{092E6A16-FAD0-475A-8082-249B3CA4B649}"/>
          </ac:spMkLst>
        </pc:spChg>
        <pc:picChg chg="mod">
          <ac:chgData name="Griffiths, Christopher Philip" userId="bc7606ee-3bfa-478f-8fb1-5eaf56546c9f" providerId="ADAL" clId="{FBCCDFEF-FAA1-4CEE-A828-CDC2EE3D5556}" dt="2022-10-19T10:11:45.637" v="8" actId="14100"/>
          <ac:picMkLst>
            <pc:docMk/>
            <pc:sldMk cId="3382475090" sldId="403"/>
            <ac:picMk id="8" creationId="{346B76CB-D0CE-730D-8AEE-CF925260415D}"/>
          </ac:picMkLst>
        </pc:picChg>
      </pc:sldChg>
      <pc:sldChg chg="modSp del mod">
        <pc:chgData name="Griffiths, Christopher Philip" userId="bc7606ee-3bfa-478f-8fb1-5eaf56546c9f" providerId="ADAL" clId="{FBCCDFEF-FAA1-4CEE-A828-CDC2EE3D5556}" dt="2022-10-19T12:49:52.308" v="1308" actId="47"/>
        <pc:sldMkLst>
          <pc:docMk/>
          <pc:sldMk cId="1356938684" sldId="404"/>
        </pc:sldMkLst>
        <pc:spChg chg="mod">
          <ac:chgData name="Griffiths, Christopher Philip" userId="bc7606ee-3bfa-478f-8fb1-5eaf56546c9f" providerId="ADAL" clId="{FBCCDFEF-FAA1-4CEE-A828-CDC2EE3D5556}" dt="2022-10-19T10:41:21.865" v="856" actId="20577"/>
          <ac:spMkLst>
            <pc:docMk/>
            <pc:sldMk cId="1356938684" sldId="404"/>
            <ac:spMk id="2" creationId="{C0547D58-95A0-4B02-BC96-A66F2A25081A}"/>
          </ac:spMkLst>
        </pc:spChg>
      </pc:sldChg>
      <pc:sldChg chg="del">
        <pc:chgData name="Griffiths, Christopher Philip" userId="bc7606ee-3bfa-478f-8fb1-5eaf56546c9f" providerId="ADAL" clId="{FBCCDFEF-FAA1-4CEE-A828-CDC2EE3D5556}" dt="2022-10-19T10:17:05.323" v="115" actId="47"/>
        <pc:sldMkLst>
          <pc:docMk/>
          <pc:sldMk cId="1269800026" sldId="11743"/>
        </pc:sldMkLst>
      </pc:sldChg>
      <pc:sldChg chg="addSp delSp modSp mod">
        <pc:chgData name="Griffiths, Christopher Philip" userId="bc7606ee-3bfa-478f-8fb1-5eaf56546c9f" providerId="ADAL" clId="{FBCCDFEF-FAA1-4CEE-A828-CDC2EE3D5556}" dt="2022-10-19T10:33:04.025" v="534" actId="1076"/>
        <pc:sldMkLst>
          <pc:docMk/>
          <pc:sldMk cId="2106564183" sldId="11745"/>
        </pc:sldMkLst>
        <pc:spChg chg="del">
          <ac:chgData name="Griffiths, Christopher Philip" userId="bc7606ee-3bfa-478f-8fb1-5eaf56546c9f" providerId="ADAL" clId="{FBCCDFEF-FAA1-4CEE-A828-CDC2EE3D5556}" dt="2022-10-19T10:32:02.716" v="513" actId="478"/>
          <ac:spMkLst>
            <pc:docMk/>
            <pc:sldMk cId="2106564183" sldId="11745"/>
            <ac:spMk id="5" creationId="{62AAC93E-F7F1-4904-9157-93514250300C}"/>
          </ac:spMkLst>
        </pc:spChg>
        <pc:spChg chg="del">
          <ac:chgData name="Griffiths, Christopher Philip" userId="bc7606ee-3bfa-478f-8fb1-5eaf56546c9f" providerId="ADAL" clId="{FBCCDFEF-FAA1-4CEE-A828-CDC2EE3D5556}" dt="2022-10-19T10:32:01.087" v="512" actId="478"/>
          <ac:spMkLst>
            <pc:docMk/>
            <pc:sldMk cId="2106564183" sldId="11745"/>
            <ac:spMk id="6" creationId="{5FEB7088-0F63-05A1-D4DF-15C78C5178FA}"/>
          </ac:spMkLst>
        </pc:spChg>
        <pc:spChg chg="add del mod">
          <ac:chgData name="Griffiths, Christopher Philip" userId="bc7606ee-3bfa-478f-8fb1-5eaf56546c9f" providerId="ADAL" clId="{FBCCDFEF-FAA1-4CEE-A828-CDC2EE3D5556}" dt="2022-10-19T10:32:10.117" v="514" actId="478"/>
          <ac:spMkLst>
            <pc:docMk/>
            <pc:sldMk cId="2106564183" sldId="11745"/>
            <ac:spMk id="9" creationId="{98AE48D9-76E0-AF5C-3D68-9F34894F4360}"/>
          </ac:spMkLst>
        </pc:spChg>
        <pc:spChg chg="add del mod">
          <ac:chgData name="Griffiths, Christopher Philip" userId="bc7606ee-3bfa-478f-8fb1-5eaf56546c9f" providerId="ADAL" clId="{FBCCDFEF-FAA1-4CEE-A828-CDC2EE3D5556}" dt="2022-10-19T10:32:36.019" v="520" actId="478"/>
          <ac:spMkLst>
            <pc:docMk/>
            <pc:sldMk cId="2106564183" sldId="11745"/>
            <ac:spMk id="11" creationId="{F2EC4CFE-9DBC-A238-1EB0-4A44660AB0D6}"/>
          </ac:spMkLst>
        </pc:spChg>
        <pc:spChg chg="add mod">
          <ac:chgData name="Griffiths, Christopher Philip" userId="bc7606ee-3bfa-478f-8fb1-5eaf56546c9f" providerId="ADAL" clId="{FBCCDFEF-FAA1-4CEE-A828-CDC2EE3D5556}" dt="2022-10-19T10:32:21.986" v="518" actId="403"/>
          <ac:spMkLst>
            <pc:docMk/>
            <pc:sldMk cId="2106564183" sldId="11745"/>
            <ac:spMk id="12" creationId="{38C46D4B-3B35-4DA8-4CF9-F5458C95F743}"/>
          </ac:spMkLst>
        </pc:spChg>
        <pc:spChg chg="del">
          <ac:chgData name="Griffiths, Christopher Philip" userId="bc7606ee-3bfa-478f-8fb1-5eaf56546c9f" providerId="ADAL" clId="{FBCCDFEF-FAA1-4CEE-A828-CDC2EE3D5556}" dt="2022-10-19T10:31:58.153" v="511" actId="478"/>
          <ac:spMkLst>
            <pc:docMk/>
            <pc:sldMk cId="2106564183" sldId="11745"/>
            <ac:spMk id="16" creationId="{D7113BA9-058A-26CC-7BD1-2A0984814F59}"/>
          </ac:spMkLst>
        </pc:spChg>
        <pc:spChg chg="del">
          <ac:chgData name="Griffiths, Christopher Philip" userId="bc7606ee-3bfa-478f-8fb1-5eaf56546c9f" providerId="ADAL" clId="{FBCCDFEF-FAA1-4CEE-A828-CDC2EE3D5556}" dt="2022-10-19T10:31:56.409" v="510" actId="478"/>
          <ac:spMkLst>
            <pc:docMk/>
            <pc:sldMk cId="2106564183" sldId="11745"/>
            <ac:spMk id="17" creationId="{E9B19A6B-515C-079F-3B5A-4ACE9EB72057}"/>
          </ac:spMkLst>
        </pc:spChg>
        <pc:spChg chg="del">
          <ac:chgData name="Griffiths, Christopher Philip" userId="bc7606ee-3bfa-478f-8fb1-5eaf56546c9f" providerId="ADAL" clId="{FBCCDFEF-FAA1-4CEE-A828-CDC2EE3D5556}" dt="2022-10-19T10:31:55.271" v="509" actId="478"/>
          <ac:spMkLst>
            <pc:docMk/>
            <pc:sldMk cId="2106564183" sldId="11745"/>
            <ac:spMk id="19" creationId="{900BE7F5-9620-D306-39BD-5DE329748DE6}"/>
          </ac:spMkLst>
        </pc:spChg>
        <pc:spChg chg="add mod">
          <ac:chgData name="Griffiths, Christopher Philip" userId="bc7606ee-3bfa-478f-8fb1-5eaf56546c9f" providerId="ADAL" clId="{FBCCDFEF-FAA1-4CEE-A828-CDC2EE3D5556}" dt="2022-10-19T10:32:11.092" v="515"/>
          <ac:spMkLst>
            <pc:docMk/>
            <pc:sldMk cId="2106564183" sldId="11745"/>
            <ac:spMk id="20" creationId="{22A41423-58D8-4290-ED00-3F60369FFBA6}"/>
          </ac:spMkLst>
        </pc:spChg>
        <pc:spChg chg="add mod">
          <ac:chgData name="Griffiths, Christopher Philip" userId="bc7606ee-3bfa-478f-8fb1-5eaf56546c9f" providerId="ADAL" clId="{FBCCDFEF-FAA1-4CEE-A828-CDC2EE3D5556}" dt="2022-10-19T10:32:11.092" v="515"/>
          <ac:spMkLst>
            <pc:docMk/>
            <pc:sldMk cId="2106564183" sldId="11745"/>
            <ac:spMk id="21" creationId="{8F7A38A6-D3B6-6990-EFAE-E8882E5148B7}"/>
          </ac:spMkLst>
        </pc:spChg>
        <pc:spChg chg="add mod">
          <ac:chgData name="Griffiths, Christopher Philip" userId="bc7606ee-3bfa-478f-8fb1-5eaf56546c9f" providerId="ADAL" clId="{FBCCDFEF-FAA1-4CEE-A828-CDC2EE3D5556}" dt="2022-10-19T10:32:11.092" v="515"/>
          <ac:spMkLst>
            <pc:docMk/>
            <pc:sldMk cId="2106564183" sldId="11745"/>
            <ac:spMk id="22" creationId="{EE1CB206-08D4-4551-7DBC-85D775EAE576}"/>
          </ac:spMkLst>
        </pc:spChg>
        <pc:spChg chg="add del mod">
          <ac:chgData name="Griffiths, Christopher Philip" userId="bc7606ee-3bfa-478f-8fb1-5eaf56546c9f" providerId="ADAL" clId="{FBCCDFEF-FAA1-4CEE-A828-CDC2EE3D5556}" dt="2022-10-19T10:32:39.620" v="522"/>
          <ac:spMkLst>
            <pc:docMk/>
            <pc:sldMk cId="2106564183" sldId="11745"/>
            <ac:spMk id="23" creationId="{44875740-FE3F-2EBD-EE91-0FEE3DAF9F6A}"/>
          </ac:spMkLst>
        </pc:spChg>
        <pc:spChg chg="add mod">
          <ac:chgData name="Griffiths, Christopher Philip" userId="bc7606ee-3bfa-478f-8fb1-5eaf56546c9f" providerId="ADAL" clId="{FBCCDFEF-FAA1-4CEE-A828-CDC2EE3D5556}" dt="2022-10-19T10:33:04.025" v="534" actId="1076"/>
          <ac:spMkLst>
            <pc:docMk/>
            <pc:sldMk cId="2106564183" sldId="11745"/>
            <ac:spMk id="25" creationId="{496D7A7E-AFFA-A387-BF24-AD0426D4AFB2}"/>
          </ac:spMkLst>
        </pc:spChg>
        <pc:picChg chg="del">
          <ac:chgData name="Griffiths, Christopher Philip" userId="bc7606ee-3bfa-478f-8fb1-5eaf56546c9f" providerId="ADAL" clId="{FBCCDFEF-FAA1-4CEE-A828-CDC2EE3D5556}" dt="2022-10-19T10:31:52.721" v="506" actId="478"/>
          <ac:picMkLst>
            <pc:docMk/>
            <pc:sldMk cId="2106564183" sldId="11745"/>
            <ac:picMk id="8" creationId="{9AE3876B-46D2-8EE1-DA4F-7FD6C5E88BCD}"/>
          </ac:picMkLst>
        </pc:picChg>
        <pc:picChg chg="del">
          <ac:chgData name="Griffiths, Christopher Philip" userId="bc7606ee-3bfa-478f-8fb1-5eaf56546c9f" providerId="ADAL" clId="{FBCCDFEF-FAA1-4CEE-A828-CDC2EE3D5556}" dt="2022-10-19T10:31:53.284" v="507" actId="478"/>
          <ac:picMkLst>
            <pc:docMk/>
            <pc:sldMk cId="2106564183" sldId="11745"/>
            <ac:picMk id="10" creationId="{F6B71FB9-CB85-E014-375C-2F4BDA8D620A}"/>
          </ac:picMkLst>
        </pc:picChg>
        <pc:picChg chg="add mod">
          <ac:chgData name="Griffiths, Christopher Philip" userId="bc7606ee-3bfa-478f-8fb1-5eaf56546c9f" providerId="ADAL" clId="{FBCCDFEF-FAA1-4CEE-A828-CDC2EE3D5556}" dt="2022-10-19T10:32:11.092" v="515"/>
          <ac:picMkLst>
            <pc:docMk/>
            <pc:sldMk cId="2106564183" sldId="11745"/>
            <ac:picMk id="13" creationId="{21190C18-2F7A-A168-EAEB-AC49AB92F888}"/>
          </ac:picMkLst>
        </pc:picChg>
        <pc:picChg chg="del">
          <ac:chgData name="Griffiths, Christopher Philip" userId="bc7606ee-3bfa-478f-8fb1-5eaf56546c9f" providerId="ADAL" clId="{FBCCDFEF-FAA1-4CEE-A828-CDC2EE3D5556}" dt="2022-10-19T10:31:53.871" v="508" actId="478"/>
          <ac:picMkLst>
            <pc:docMk/>
            <pc:sldMk cId="2106564183" sldId="11745"/>
            <ac:picMk id="14" creationId="{A9E98A0A-F09D-B4A7-8767-25ECB15ECD71}"/>
          </ac:picMkLst>
        </pc:picChg>
        <pc:picChg chg="add mod">
          <ac:chgData name="Griffiths, Christopher Philip" userId="bc7606ee-3bfa-478f-8fb1-5eaf56546c9f" providerId="ADAL" clId="{FBCCDFEF-FAA1-4CEE-A828-CDC2EE3D5556}" dt="2022-10-19T10:32:11.092" v="515"/>
          <ac:picMkLst>
            <pc:docMk/>
            <pc:sldMk cId="2106564183" sldId="11745"/>
            <ac:picMk id="15" creationId="{7EF841A0-28B4-1A6F-216D-76CC42EE60FF}"/>
          </ac:picMkLst>
        </pc:picChg>
        <pc:picChg chg="add mod">
          <ac:chgData name="Griffiths, Christopher Philip" userId="bc7606ee-3bfa-478f-8fb1-5eaf56546c9f" providerId="ADAL" clId="{FBCCDFEF-FAA1-4CEE-A828-CDC2EE3D5556}" dt="2022-10-19T10:32:11.092" v="515"/>
          <ac:picMkLst>
            <pc:docMk/>
            <pc:sldMk cId="2106564183" sldId="11745"/>
            <ac:picMk id="18" creationId="{76800CA3-CE6A-5F5D-688D-D7F90F859F47}"/>
          </ac:picMkLst>
        </pc:picChg>
        <pc:picChg chg="add del mod">
          <ac:chgData name="Griffiths, Christopher Philip" userId="bc7606ee-3bfa-478f-8fb1-5eaf56546c9f" providerId="ADAL" clId="{FBCCDFEF-FAA1-4CEE-A828-CDC2EE3D5556}" dt="2022-10-19T10:32:50.319" v="525" actId="478"/>
          <ac:picMkLst>
            <pc:docMk/>
            <pc:sldMk cId="2106564183" sldId="11745"/>
            <ac:picMk id="24" creationId="{8E9ADA86-A7BC-4022-E983-77BEC97DD112}"/>
          </ac:picMkLst>
        </pc:picChg>
      </pc:sldChg>
      <pc:sldChg chg="del">
        <pc:chgData name="Griffiths, Christopher Philip" userId="bc7606ee-3bfa-478f-8fb1-5eaf56546c9f" providerId="ADAL" clId="{FBCCDFEF-FAA1-4CEE-A828-CDC2EE3D5556}" dt="2022-10-19T10:20:29.669" v="188" actId="47"/>
        <pc:sldMkLst>
          <pc:docMk/>
          <pc:sldMk cId="1226569379" sldId="11746"/>
        </pc:sldMkLst>
      </pc:sldChg>
      <pc:sldChg chg="modSp mod">
        <pc:chgData name="Griffiths, Christopher Philip" userId="bc7606ee-3bfa-478f-8fb1-5eaf56546c9f" providerId="ADAL" clId="{FBCCDFEF-FAA1-4CEE-A828-CDC2EE3D5556}" dt="2022-10-19T10:40:33.978" v="813" actId="113"/>
        <pc:sldMkLst>
          <pc:docMk/>
          <pc:sldMk cId="3905455451" sldId="11747"/>
        </pc:sldMkLst>
        <pc:spChg chg="mod">
          <ac:chgData name="Griffiths, Christopher Philip" userId="bc7606ee-3bfa-478f-8fb1-5eaf56546c9f" providerId="ADAL" clId="{FBCCDFEF-FAA1-4CEE-A828-CDC2EE3D5556}" dt="2022-10-19T10:40:33.978" v="813" actId="113"/>
          <ac:spMkLst>
            <pc:docMk/>
            <pc:sldMk cId="3905455451" sldId="11747"/>
            <ac:spMk id="8" creationId="{64ADF7C2-03CB-E760-791F-75B2531C0524}"/>
          </ac:spMkLst>
        </pc:spChg>
        <pc:spChg chg="mod">
          <ac:chgData name="Griffiths, Christopher Philip" userId="bc7606ee-3bfa-478f-8fb1-5eaf56546c9f" providerId="ADAL" clId="{FBCCDFEF-FAA1-4CEE-A828-CDC2EE3D5556}" dt="2022-10-19T10:40:30.940" v="812" actId="113"/>
          <ac:spMkLst>
            <pc:docMk/>
            <pc:sldMk cId="3905455451" sldId="11747"/>
            <ac:spMk id="14" creationId="{6C7F5415-83D2-A08E-622C-3A39B76EDB92}"/>
          </ac:spMkLst>
        </pc:spChg>
        <pc:picChg chg="ord">
          <ac:chgData name="Griffiths, Christopher Philip" userId="bc7606ee-3bfa-478f-8fb1-5eaf56546c9f" providerId="ADAL" clId="{FBCCDFEF-FAA1-4CEE-A828-CDC2EE3D5556}" dt="2022-10-19T10:21:47.295" v="231" actId="167"/>
          <ac:picMkLst>
            <pc:docMk/>
            <pc:sldMk cId="3905455451" sldId="11747"/>
            <ac:picMk id="16" creationId="{F0A06AF7-F37C-8954-ADCB-9E7FB057EFED}"/>
          </ac:picMkLst>
        </pc:picChg>
      </pc:sldChg>
      <pc:sldChg chg="addSp delSp modSp new mod">
        <pc:chgData name="Griffiths, Christopher Philip" userId="bc7606ee-3bfa-478f-8fb1-5eaf56546c9f" providerId="ADAL" clId="{FBCCDFEF-FAA1-4CEE-A828-CDC2EE3D5556}" dt="2022-10-19T10:40:42.655" v="814" actId="207"/>
        <pc:sldMkLst>
          <pc:docMk/>
          <pc:sldMk cId="1975148955" sldId="11748"/>
        </pc:sldMkLst>
        <pc:spChg chg="del">
          <ac:chgData name="Griffiths, Christopher Philip" userId="bc7606ee-3bfa-478f-8fb1-5eaf56546c9f" providerId="ADAL" clId="{FBCCDFEF-FAA1-4CEE-A828-CDC2EE3D5556}" dt="2022-10-19T10:12:26.409" v="10" actId="931"/>
          <ac:spMkLst>
            <pc:docMk/>
            <pc:sldMk cId="1975148955" sldId="11748"/>
            <ac:spMk id="2" creationId="{7131D7F7-FCB5-C50F-0E8C-39A850E698C0}"/>
          </ac:spMkLst>
        </pc:spChg>
        <pc:spChg chg="mod">
          <ac:chgData name="Griffiths, Christopher Philip" userId="bc7606ee-3bfa-478f-8fb1-5eaf56546c9f" providerId="ADAL" clId="{FBCCDFEF-FAA1-4CEE-A828-CDC2EE3D5556}" dt="2022-10-19T10:13:32.465" v="44" actId="1076"/>
          <ac:spMkLst>
            <pc:docMk/>
            <pc:sldMk cId="1975148955" sldId="11748"/>
            <ac:spMk id="3" creationId="{9805AA6C-E595-E1AB-B025-B0C079CAF7C1}"/>
          </ac:spMkLst>
        </pc:spChg>
        <pc:spChg chg="mod">
          <ac:chgData name="Griffiths, Christopher Philip" userId="bc7606ee-3bfa-478f-8fb1-5eaf56546c9f" providerId="ADAL" clId="{FBCCDFEF-FAA1-4CEE-A828-CDC2EE3D5556}" dt="2022-10-19T10:40:42.655" v="814" actId="207"/>
          <ac:spMkLst>
            <pc:docMk/>
            <pc:sldMk cId="1975148955" sldId="11748"/>
            <ac:spMk id="4" creationId="{54E91FDE-9AC7-234E-3824-46CF5D48CCE0}"/>
          </ac:spMkLst>
        </pc:spChg>
        <pc:picChg chg="add mod">
          <ac:chgData name="Griffiths, Christopher Philip" userId="bc7606ee-3bfa-478f-8fb1-5eaf56546c9f" providerId="ADAL" clId="{FBCCDFEF-FAA1-4CEE-A828-CDC2EE3D5556}" dt="2022-10-19T10:12:26.409" v="10" actId="931"/>
          <ac:picMkLst>
            <pc:docMk/>
            <pc:sldMk cId="1975148955" sldId="11748"/>
            <ac:picMk id="6" creationId="{B9C937C9-A882-032B-E55D-EADC37E260C7}"/>
          </ac:picMkLst>
        </pc:picChg>
      </pc:sldChg>
      <pc:sldChg chg="addSp delSp modSp new mod">
        <pc:chgData name="Griffiths, Christopher Philip" userId="bc7606ee-3bfa-478f-8fb1-5eaf56546c9f" providerId="ADAL" clId="{FBCCDFEF-FAA1-4CEE-A828-CDC2EE3D5556}" dt="2022-10-19T10:17:01.988" v="114" actId="1076"/>
        <pc:sldMkLst>
          <pc:docMk/>
          <pc:sldMk cId="1058128498" sldId="11749"/>
        </pc:sldMkLst>
        <pc:spChg chg="add del mod">
          <ac:chgData name="Griffiths, Christopher Philip" userId="bc7606ee-3bfa-478f-8fb1-5eaf56546c9f" providerId="ADAL" clId="{FBCCDFEF-FAA1-4CEE-A828-CDC2EE3D5556}" dt="2022-10-19T10:15:58.587" v="71"/>
          <ac:spMkLst>
            <pc:docMk/>
            <pc:sldMk cId="1058128498" sldId="11749"/>
            <ac:spMk id="2" creationId="{B35AD6DB-52AE-6953-C3DF-216867AB2F5A}"/>
          </ac:spMkLst>
        </pc:spChg>
        <pc:spChg chg="mod">
          <ac:chgData name="Griffiths, Christopher Philip" userId="bc7606ee-3bfa-478f-8fb1-5eaf56546c9f" providerId="ADAL" clId="{FBCCDFEF-FAA1-4CEE-A828-CDC2EE3D5556}" dt="2022-10-19T10:16:29.261" v="105" actId="403"/>
          <ac:spMkLst>
            <pc:docMk/>
            <pc:sldMk cId="1058128498" sldId="11749"/>
            <ac:spMk id="6" creationId="{7F22B3CA-2DEA-3EBE-410F-F6612DC597D0}"/>
          </ac:spMkLst>
        </pc:spChg>
        <pc:spChg chg="del mod">
          <ac:chgData name="Griffiths, Christopher Philip" userId="bc7606ee-3bfa-478f-8fb1-5eaf56546c9f" providerId="ADAL" clId="{FBCCDFEF-FAA1-4CEE-A828-CDC2EE3D5556}" dt="2022-10-19T10:16:41.665" v="106" actId="478"/>
          <ac:spMkLst>
            <pc:docMk/>
            <pc:sldMk cId="1058128498" sldId="11749"/>
            <ac:spMk id="7" creationId="{8E92BB6B-0F56-B47C-CD1C-FB7073ED750A}"/>
          </ac:spMkLst>
        </pc:spChg>
        <pc:spChg chg="add mod">
          <ac:chgData name="Griffiths, Christopher Philip" userId="bc7606ee-3bfa-478f-8fb1-5eaf56546c9f" providerId="ADAL" clId="{FBCCDFEF-FAA1-4CEE-A828-CDC2EE3D5556}" dt="2022-10-19T10:17:01.988" v="114" actId="1076"/>
          <ac:spMkLst>
            <pc:docMk/>
            <pc:sldMk cId="1058128498" sldId="11749"/>
            <ac:spMk id="11" creationId="{0C55D516-2C50-3667-BE32-AA41FA6B396D}"/>
          </ac:spMkLst>
        </pc:spChg>
        <pc:picChg chg="add del mod">
          <ac:chgData name="Griffiths, Christopher Philip" userId="bc7606ee-3bfa-478f-8fb1-5eaf56546c9f" providerId="ADAL" clId="{FBCCDFEF-FAA1-4CEE-A828-CDC2EE3D5556}" dt="2022-10-19T10:15:23.664" v="70" actId="931"/>
          <ac:picMkLst>
            <pc:docMk/>
            <pc:sldMk cId="1058128498" sldId="11749"/>
            <ac:picMk id="9" creationId="{D8F1C307-4E90-94BE-F50A-54321C15BD6A}"/>
          </ac:picMkLst>
        </pc:picChg>
        <pc:picChg chg="add mod">
          <ac:chgData name="Griffiths, Christopher Philip" userId="bc7606ee-3bfa-478f-8fb1-5eaf56546c9f" providerId="ADAL" clId="{FBCCDFEF-FAA1-4CEE-A828-CDC2EE3D5556}" dt="2022-10-19T10:15:58.587" v="71"/>
          <ac:picMkLst>
            <pc:docMk/>
            <pc:sldMk cId="1058128498" sldId="11749"/>
            <ac:picMk id="10" creationId="{97D6906A-E54A-F79C-6027-B955CF5ABA2D}"/>
          </ac:picMkLst>
        </pc:picChg>
      </pc:sldChg>
      <pc:sldChg chg="addSp delSp modSp new mod">
        <pc:chgData name="Griffiths, Christopher Philip" userId="bc7606ee-3bfa-478f-8fb1-5eaf56546c9f" providerId="ADAL" clId="{FBCCDFEF-FAA1-4CEE-A828-CDC2EE3D5556}" dt="2022-10-19T10:20:21.718" v="187" actId="931"/>
        <pc:sldMkLst>
          <pc:docMk/>
          <pc:sldMk cId="1247835080" sldId="11750"/>
        </pc:sldMkLst>
        <pc:spChg chg="del">
          <ac:chgData name="Griffiths, Christopher Philip" userId="bc7606ee-3bfa-478f-8fb1-5eaf56546c9f" providerId="ADAL" clId="{FBCCDFEF-FAA1-4CEE-A828-CDC2EE3D5556}" dt="2022-10-19T10:20:21.718" v="187" actId="931"/>
          <ac:spMkLst>
            <pc:docMk/>
            <pc:sldMk cId="1247835080" sldId="11750"/>
            <ac:spMk id="2" creationId="{AF234F4F-4152-9050-0DE6-73E9D22A6531}"/>
          </ac:spMkLst>
        </pc:spChg>
        <pc:spChg chg="mod">
          <ac:chgData name="Griffiths, Christopher Philip" userId="bc7606ee-3bfa-478f-8fb1-5eaf56546c9f" providerId="ADAL" clId="{FBCCDFEF-FAA1-4CEE-A828-CDC2EE3D5556}" dt="2022-10-19T10:18:53.294" v="130" actId="403"/>
          <ac:spMkLst>
            <pc:docMk/>
            <pc:sldMk cId="1247835080" sldId="11750"/>
            <ac:spMk id="6" creationId="{9ECA8855-6783-C7C0-2769-F31B4EB68AA1}"/>
          </ac:spMkLst>
        </pc:spChg>
        <pc:spChg chg="del">
          <ac:chgData name="Griffiths, Christopher Philip" userId="bc7606ee-3bfa-478f-8fb1-5eaf56546c9f" providerId="ADAL" clId="{FBCCDFEF-FAA1-4CEE-A828-CDC2EE3D5556}" dt="2022-10-19T10:18:19.964" v="118" actId="478"/>
          <ac:spMkLst>
            <pc:docMk/>
            <pc:sldMk cId="1247835080" sldId="11750"/>
            <ac:spMk id="7" creationId="{BEA694C7-98EA-5AB8-AB8F-74CEFEDFA454}"/>
          </ac:spMkLst>
        </pc:spChg>
        <pc:spChg chg="add del mod">
          <ac:chgData name="Griffiths, Christopher Philip" userId="bc7606ee-3bfa-478f-8fb1-5eaf56546c9f" providerId="ADAL" clId="{FBCCDFEF-FAA1-4CEE-A828-CDC2EE3D5556}" dt="2022-10-19T10:19:30.640" v="142" actId="478"/>
          <ac:spMkLst>
            <pc:docMk/>
            <pc:sldMk cId="1247835080" sldId="11750"/>
            <ac:spMk id="9" creationId="{7B646FA2-7FC6-4779-C0FE-8678C96B3140}"/>
          </ac:spMkLst>
        </pc:spChg>
        <pc:spChg chg="add mod">
          <ac:chgData name="Griffiths, Christopher Philip" userId="bc7606ee-3bfa-478f-8fb1-5eaf56546c9f" providerId="ADAL" clId="{FBCCDFEF-FAA1-4CEE-A828-CDC2EE3D5556}" dt="2022-10-19T10:20:16.590" v="186" actId="1076"/>
          <ac:spMkLst>
            <pc:docMk/>
            <pc:sldMk cId="1247835080" sldId="11750"/>
            <ac:spMk id="10" creationId="{7469696F-ABB9-3F56-58B4-7AB0825680CA}"/>
          </ac:spMkLst>
        </pc:spChg>
        <pc:picChg chg="add mod">
          <ac:chgData name="Griffiths, Christopher Philip" userId="bc7606ee-3bfa-478f-8fb1-5eaf56546c9f" providerId="ADAL" clId="{FBCCDFEF-FAA1-4CEE-A828-CDC2EE3D5556}" dt="2022-10-19T10:19:00.955" v="132" actId="1076"/>
          <ac:picMkLst>
            <pc:docMk/>
            <pc:sldMk cId="1247835080" sldId="11750"/>
            <ac:picMk id="8" creationId="{2271FB96-6D14-D009-B7A2-88E39A901708}"/>
          </ac:picMkLst>
        </pc:picChg>
        <pc:picChg chg="add mod">
          <ac:chgData name="Griffiths, Christopher Philip" userId="bc7606ee-3bfa-478f-8fb1-5eaf56546c9f" providerId="ADAL" clId="{FBCCDFEF-FAA1-4CEE-A828-CDC2EE3D5556}" dt="2022-10-19T10:20:21.718" v="187" actId="931"/>
          <ac:picMkLst>
            <pc:docMk/>
            <pc:sldMk cId="1247835080" sldId="11750"/>
            <ac:picMk id="12" creationId="{B638A601-2867-15AC-D1D6-DDA8759378DA}"/>
          </ac:picMkLst>
        </pc:picChg>
      </pc:sldChg>
      <pc:sldChg chg="new del">
        <pc:chgData name="Griffiths, Christopher Philip" userId="bc7606ee-3bfa-478f-8fb1-5eaf56546c9f" providerId="ADAL" clId="{FBCCDFEF-FAA1-4CEE-A828-CDC2EE3D5556}" dt="2022-10-19T10:22:57.411" v="293" actId="680"/>
        <pc:sldMkLst>
          <pc:docMk/>
          <pc:sldMk cId="174175507" sldId="11751"/>
        </pc:sldMkLst>
      </pc:sldChg>
      <pc:sldChg chg="addSp delSp modSp new del mod">
        <pc:chgData name="Griffiths, Christopher Philip" userId="bc7606ee-3bfa-478f-8fb1-5eaf56546c9f" providerId="ADAL" clId="{FBCCDFEF-FAA1-4CEE-A828-CDC2EE3D5556}" dt="2022-10-19T10:33:06.840" v="535" actId="47"/>
        <pc:sldMkLst>
          <pc:docMk/>
          <pc:sldMk cId="179662886" sldId="11751"/>
        </pc:sldMkLst>
        <pc:spChg chg="del">
          <ac:chgData name="Griffiths, Christopher Philip" userId="bc7606ee-3bfa-478f-8fb1-5eaf56546c9f" providerId="ADAL" clId="{FBCCDFEF-FAA1-4CEE-A828-CDC2EE3D5556}" dt="2022-10-19T10:24:59.303" v="301" actId="478"/>
          <ac:spMkLst>
            <pc:docMk/>
            <pc:sldMk cId="179662886" sldId="11751"/>
            <ac:spMk id="2" creationId="{EFED8D91-7B23-782C-45B3-BC57B1F49C8B}"/>
          </ac:spMkLst>
        </pc:spChg>
        <pc:spChg chg="mod">
          <ac:chgData name="Griffiths, Christopher Philip" userId="bc7606ee-3bfa-478f-8fb1-5eaf56546c9f" providerId="ADAL" clId="{FBCCDFEF-FAA1-4CEE-A828-CDC2EE3D5556}" dt="2022-10-19T10:30:38.704" v="436" actId="1036"/>
          <ac:spMkLst>
            <pc:docMk/>
            <pc:sldMk cId="179662886" sldId="11751"/>
            <ac:spMk id="6" creationId="{9F8886F2-BB0E-2BEB-5FB3-690E5E292DD1}"/>
          </ac:spMkLst>
        </pc:spChg>
        <pc:spChg chg="del mod">
          <ac:chgData name="Griffiths, Christopher Philip" userId="bc7606ee-3bfa-478f-8fb1-5eaf56546c9f" providerId="ADAL" clId="{FBCCDFEF-FAA1-4CEE-A828-CDC2EE3D5556}" dt="2022-10-19T10:29:56.535" v="389" actId="478"/>
          <ac:spMkLst>
            <pc:docMk/>
            <pc:sldMk cId="179662886" sldId="11751"/>
            <ac:spMk id="7" creationId="{CEE03FBF-63AB-4290-4DF6-8747D5A2F58E}"/>
          </ac:spMkLst>
        </pc:spChg>
        <pc:spChg chg="del">
          <ac:chgData name="Griffiths, Christopher Philip" userId="bc7606ee-3bfa-478f-8fb1-5eaf56546c9f" providerId="ADAL" clId="{FBCCDFEF-FAA1-4CEE-A828-CDC2EE3D5556}" dt="2022-10-19T10:29:57.767" v="390" actId="478"/>
          <ac:spMkLst>
            <pc:docMk/>
            <pc:sldMk cId="179662886" sldId="11751"/>
            <ac:spMk id="8" creationId="{32209088-92D6-48DA-F9C5-3E68E0567947}"/>
          </ac:spMkLst>
        </pc:spChg>
        <pc:spChg chg="mod">
          <ac:chgData name="Griffiths, Christopher Philip" userId="bc7606ee-3bfa-478f-8fb1-5eaf56546c9f" providerId="ADAL" clId="{FBCCDFEF-FAA1-4CEE-A828-CDC2EE3D5556}" dt="2022-10-19T10:31:14.942" v="498" actId="2711"/>
          <ac:spMkLst>
            <pc:docMk/>
            <pc:sldMk cId="179662886" sldId="11751"/>
            <ac:spMk id="9" creationId="{CB80EE93-8ED3-CF76-E006-B4920F649B74}"/>
          </ac:spMkLst>
        </pc:spChg>
        <pc:spChg chg="del">
          <ac:chgData name="Griffiths, Christopher Philip" userId="bc7606ee-3bfa-478f-8fb1-5eaf56546c9f" providerId="ADAL" clId="{FBCCDFEF-FAA1-4CEE-A828-CDC2EE3D5556}" dt="2022-10-19T10:24:52.189" v="299" actId="478"/>
          <ac:spMkLst>
            <pc:docMk/>
            <pc:sldMk cId="179662886" sldId="11751"/>
            <ac:spMk id="10" creationId="{381D9EB5-03C8-0107-D7A0-B5AC22D53078}"/>
          </ac:spMkLst>
        </pc:spChg>
        <pc:spChg chg="del">
          <ac:chgData name="Griffiths, Christopher Philip" userId="bc7606ee-3bfa-478f-8fb1-5eaf56546c9f" providerId="ADAL" clId="{FBCCDFEF-FAA1-4CEE-A828-CDC2EE3D5556}" dt="2022-10-19T10:24:53.760" v="300" actId="478"/>
          <ac:spMkLst>
            <pc:docMk/>
            <pc:sldMk cId="179662886" sldId="11751"/>
            <ac:spMk id="11" creationId="{AACAD928-CA59-1E74-3C66-EEA5D1EF877F}"/>
          </ac:spMkLst>
        </pc:spChg>
        <pc:spChg chg="del mod">
          <ac:chgData name="Griffiths, Christopher Philip" userId="bc7606ee-3bfa-478f-8fb1-5eaf56546c9f" providerId="ADAL" clId="{FBCCDFEF-FAA1-4CEE-A828-CDC2EE3D5556}" dt="2022-10-19T10:27:34.297" v="386"/>
          <ac:spMkLst>
            <pc:docMk/>
            <pc:sldMk cId="179662886" sldId="11751"/>
            <ac:spMk id="12" creationId="{A6DB4BF2-CF42-5FE8-C55A-7BFC473D701D}"/>
          </ac:spMkLst>
        </pc:spChg>
        <pc:spChg chg="del mod">
          <ac:chgData name="Griffiths, Christopher Philip" userId="bc7606ee-3bfa-478f-8fb1-5eaf56546c9f" providerId="ADAL" clId="{FBCCDFEF-FAA1-4CEE-A828-CDC2EE3D5556}" dt="2022-10-19T10:27:49.527" v="387"/>
          <ac:spMkLst>
            <pc:docMk/>
            <pc:sldMk cId="179662886" sldId="11751"/>
            <ac:spMk id="13" creationId="{385C05A6-1480-00AE-72A1-F57887DE23CA}"/>
          </ac:spMkLst>
        </pc:spChg>
        <pc:spChg chg="del mod">
          <ac:chgData name="Griffiths, Christopher Philip" userId="bc7606ee-3bfa-478f-8fb1-5eaf56546c9f" providerId="ADAL" clId="{FBCCDFEF-FAA1-4CEE-A828-CDC2EE3D5556}" dt="2022-10-19T10:29:51.014" v="388" actId="931"/>
          <ac:spMkLst>
            <pc:docMk/>
            <pc:sldMk cId="179662886" sldId="11751"/>
            <ac:spMk id="14" creationId="{172DEE49-957A-2142-A235-CB23FF0DEDEF}"/>
          </ac:spMkLst>
        </pc:spChg>
        <pc:spChg chg="add mod">
          <ac:chgData name="Griffiths, Christopher Philip" userId="bc7606ee-3bfa-478f-8fb1-5eaf56546c9f" providerId="ADAL" clId="{FBCCDFEF-FAA1-4CEE-A828-CDC2EE3D5556}" dt="2022-10-19T10:30:38.704" v="436" actId="1036"/>
          <ac:spMkLst>
            <pc:docMk/>
            <pc:sldMk cId="179662886" sldId="11751"/>
            <ac:spMk id="19" creationId="{D7AB586D-11AB-6E92-7CD6-842A4C38D660}"/>
          </ac:spMkLst>
        </pc:spChg>
        <pc:spChg chg="add mod">
          <ac:chgData name="Griffiths, Christopher Philip" userId="bc7606ee-3bfa-478f-8fb1-5eaf56546c9f" providerId="ADAL" clId="{FBCCDFEF-FAA1-4CEE-A828-CDC2EE3D5556}" dt="2022-10-19T10:30:38.704" v="436" actId="1036"/>
          <ac:spMkLst>
            <pc:docMk/>
            <pc:sldMk cId="179662886" sldId="11751"/>
            <ac:spMk id="20" creationId="{F931FC20-9360-2FE0-0974-FA87A110BABD}"/>
          </ac:spMkLst>
        </pc:spChg>
        <pc:spChg chg="add mod">
          <ac:chgData name="Griffiths, Christopher Philip" userId="bc7606ee-3bfa-478f-8fb1-5eaf56546c9f" providerId="ADAL" clId="{FBCCDFEF-FAA1-4CEE-A828-CDC2EE3D5556}" dt="2022-10-19T10:31:42.150" v="505" actId="1076"/>
          <ac:spMkLst>
            <pc:docMk/>
            <pc:sldMk cId="179662886" sldId="11751"/>
            <ac:spMk id="21" creationId="{D6D99974-6A69-29D9-06AE-7CF771AF7955}"/>
          </ac:spMkLst>
        </pc:spChg>
        <pc:picChg chg="add mod">
          <ac:chgData name="Griffiths, Christopher Philip" userId="bc7606ee-3bfa-478f-8fb1-5eaf56546c9f" providerId="ADAL" clId="{FBCCDFEF-FAA1-4CEE-A828-CDC2EE3D5556}" dt="2022-10-19T10:30:38.704" v="436" actId="1036"/>
          <ac:picMkLst>
            <pc:docMk/>
            <pc:sldMk cId="179662886" sldId="11751"/>
            <ac:picMk id="15" creationId="{D098E965-09A7-4192-2F41-21DFB84C2EB6}"/>
          </ac:picMkLst>
        </pc:picChg>
        <pc:picChg chg="add mod">
          <ac:chgData name="Griffiths, Christopher Philip" userId="bc7606ee-3bfa-478f-8fb1-5eaf56546c9f" providerId="ADAL" clId="{FBCCDFEF-FAA1-4CEE-A828-CDC2EE3D5556}" dt="2022-10-19T10:30:38.704" v="436" actId="1036"/>
          <ac:picMkLst>
            <pc:docMk/>
            <pc:sldMk cId="179662886" sldId="11751"/>
            <ac:picMk id="16" creationId="{5CF1C11B-F3DA-34D8-EB44-B3BDB3B79F85}"/>
          </ac:picMkLst>
        </pc:picChg>
        <pc:picChg chg="add mod">
          <ac:chgData name="Griffiths, Christopher Philip" userId="bc7606ee-3bfa-478f-8fb1-5eaf56546c9f" providerId="ADAL" clId="{FBCCDFEF-FAA1-4CEE-A828-CDC2EE3D5556}" dt="2022-10-19T10:30:38.704" v="436" actId="1036"/>
          <ac:picMkLst>
            <pc:docMk/>
            <pc:sldMk cId="179662886" sldId="11751"/>
            <ac:picMk id="18" creationId="{D5B3530A-FF10-4640-0444-3D7D19EB6133}"/>
          </ac:picMkLst>
        </pc:picChg>
      </pc:sldChg>
      <pc:sldChg chg="addSp delSp modSp new mod setBg modNotesTx">
        <pc:chgData name="Griffiths, Christopher Philip" userId="bc7606ee-3bfa-478f-8fb1-5eaf56546c9f" providerId="ADAL" clId="{FBCCDFEF-FAA1-4CEE-A828-CDC2EE3D5556}" dt="2022-10-19T10:38:41.422" v="810"/>
        <pc:sldMkLst>
          <pc:docMk/>
          <pc:sldMk cId="1265353405" sldId="11751"/>
        </pc:sldMkLst>
        <pc:spChg chg="del">
          <ac:chgData name="Griffiths, Christopher Philip" userId="bc7606ee-3bfa-478f-8fb1-5eaf56546c9f" providerId="ADAL" clId="{FBCCDFEF-FAA1-4CEE-A828-CDC2EE3D5556}" dt="2022-10-19T10:36:23.969" v="656" actId="931"/>
          <ac:spMkLst>
            <pc:docMk/>
            <pc:sldMk cId="1265353405" sldId="11751"/>
            <ac:spMk id="2" creationId="{AFF26C19-D1D5-1F91-DFDB-F5A60E78B314}"/>
          </ac:spMkLst>
        </pc:spChg>
        <pc:spChg chg="del">
          <ac:chgData name="Griffiths, Christopher Philip" userId="bc7606ee-3bfa-478f-8fb1-5eaf56546c9f" providerId="ADAL" clId="{FBCCDFEF-FAA1-4CEE-A828-CDC2EE3D5556}" dt="2022-10-19T10:36:29.853" v="657" actId="931"/>
          <ac:spMkLst>
            <pc:docMk/>
            <pc:sldMk cId="1265353405" sldId="11751"/>
            <ac:spMk id="3" creationId="{6F9F2573-36C7-C4F9-6D4E-4BCFF5FA71CC}"/>
          </ac:spMkLst>
        </pc:spChg>
        <pc:spChg chg="mod">
          <ac:chgData name="Griffiths, Christopher Philip" userId="bc7606ee-3bfa-478f-8fb1-5eaf56546c9f" providerId="ADAL" clId="{FBCCDFEF-FAA1-4CEE-A828-CDC2EE3D5556}" dt="2022-10-19T10:34:54.427" v="620" actId="1076"/>
          <ac:spMkLst>
            <pc:docMk/>
            <pc:sldMk cId="1265353405" sldId="11751"/>
            <ac:spMk id="4" creationId="{9473AB6B-ABC1-0D48-D43D-F32933EDF952}"/>
          </ac:spMkLst>
        </pc:spChg>
        <pc:spChg chg="mod">
          <ac:chgData name="Griffiths, Christopher Philip" userId="bc7606ee-3bfa-478f-8fb1-5eaf56546c9f" providerId="ADAL" clId="{FBCCDFEF-FAA1-4CEE-A828-CDC2EE3D5556}" dt="2022-10-19T10:38:35.977" v="809" actId="1076"/>
          <ac:spMkLst>
            <pc:docMk/>
            <pc:sldMk cId="1265353405" sldId="11751"/>
            <ac:spMk id="5" creationId="{6DD9710E-8F27-824E-C410-E88D6243FF39}"/>
          </ac:spMkLst>
        </pc:spChg>
        <pc:spChg chg="del">
          <ac:chgData name="Griffiths, Christopher Philip" userId="bc7606ee-3bfa-478f-8fb1-5eaf56546c9f" providerId="ADAL" clId="{FBCCDFEF-FAA1-4CEE-A828-CDC2EE3D5556}" dt="2022-10-19T10:36:37.184" v="658" actId="478"/>
          <ac:spMkLst>
            <pc:docMk/>
            <pc:sldMk cId="1265353405" sldId="11751"/>
            <ac:spMk id="8" creationId="{8C95D6F5-AA69-1161-1E31-5AC733355685}"/>
          </ac:spMkLst>
        </pc:spChg>
        <pc:spChg chg="del">
          <ac:chgData name="Griffiths, Christopher Philip" userId="bc7606ee-3bfa-478f-8fb1-5eaf56546c9f" providerId="ADAL" clId="{FBCCDFEF-FAA1-4CEE-A828-CDC2EE3D5556}" dt="2022-10-19T10:36:40.722" v="659" actId="478"/>
          <ac:spMkLst>
            <pc:docMk/>
            <pc:sldMk cId="1265353405" sldId="11751"/>
            <ac:spMk id="9" creationId="{43964F39-B83D-A2EB-930D-ACE1A641D217}"/>
          </ac:spMkLst>
        </pc:spChg>
        <pc:spChg chg="add mod">
          <ac:chgData name="Griffiths, Christopher Philip" userId="bc7606ee-3bfa-478f-8fb1-5eaf56546c9f" providerId="ADAL" clId="{FBCCDFEF-FAA1-4CEE-A828-CDC2EE3D5556}" dt="2022-10-19T10:38:32.667" v="808" actId="1035"/>
          <ac:spMkLst>
            <pc:docMk/>
            <pc:sldMk cId="1265353405" sldId="11751"/>
            <ac:spMk id="10" creationId="{8445C77B-B387-7DA4-1D24-08C2397B3318}"/>
          </ac:spMkLst>
        </pc:spChg>
        <pc:picChg chg="add mod">
          <ac:chgData name="Griffiths, Christopher Philip" userId="bc7606ee-3bfa-478f-8fb1-5eaf56546c9f" providerId="ADAL" clId="{FBCCDFEF-FAA1-4CEE-A828-CDC2EE3D5556}" dt="2022-10-19T10:36:23.969" v="656" actId="931"/>
          <ac:picMkLst>
            <pc:docMk/>
            <pc:sldMk cId="1265353405" sldId="11751"/>
            <ac:picMk id="12" creationId="{9528BEEF-FEE1-3CC1-0C1C-52BB231802CE}"/>
          </ac:picMkLst>
        </pc:picChg>
        <pc:picChg chg="add mod">
          <ac:chgData name="Griffiths, Christopher Philip" userId="bc7606ee-3bfa-478f-8fb1-5eaf56546c9f" providerId="ADAL" clId="{FBCCDFEF-FAA1-4CEE-A828-CDC2EE3D5556}" dt="2022-10-19T10:36:29.853" v="657" actId="931"/>
          <ac:picMkLst>
            <pc:docMk/>
            <pc:sldMk cId="1265353405" sldId="11751"/>
            <ac:picMk id="14" creationId="{BC20FB4B-89BA-06D9-D901-8F91EF79E4A3}"/>
          </ac:picMkLst>
        </pc:picChg>
      </pc:sldChg>
      <pc:sldChg chg="new del">
        <pc:chgData name="Griffiths, Christopher Philip" userId="bc7606ee-3bfa-478f-8fb1-5eaf56546c9f" providerId="ADAL" clId="{FBCCDFEF-FAA1-4CEE-A828-CDC2EE3D5556}" dt="2022-10-19T10:23:11.368" v="295" actId="680"/>
        <pc:sldMkLst>
          <pc:docMk/>
          <pc:sldMk cId="2913863213" sldId="11751"/>
        </pc:sldMkLst>
      </pc:sldChg>
      <pc:sldChg chg="new del">
        <pc:chgData name="Griffiths, Christopher Philip" userId="bc7606ee-3bfa-478f-8fb1-5eaf56546c9f" providerId="ADAL" clId="{FBCCDFEF-FAA1-4CEE-A828-CDC2EE3D5556}" dt="2022-10-19T10:24:05.584" v="297" actId="680"/>
        <pc:sldMkLst>
          <pc:docMk/>
          <pc:sldMk cId="3457173337" sldId="11751"/>
        </pc:sldMkLst>
      </pc:sldChg>
      <pc:sldChg chg="addSp delSp modSp add mod ord">
        <pc:chgData name="Griffiths, Christopher Philip" userId="bc7606ee-3bfa-478f-8fb1-5eaf56546c9f" providerId="ADAL" clId="{FBCCDFEF-FAA1-4CEE-A828-CDC2EE3D5556}" dt="2022-10-19T12:49:43.644" v="1307" actId="1036"/>
        <pc:sldMkLst>
          <pc:docMk/>
          <pc:sldMk cId="1946600077" sldId="11752"/>
        </pc:sldMkLst>
        <pc:spChg chg="mod">
          <ac:chgData name="Griffiths, Christopher Philip" userId="bc7606ee-3bfa-478f-8fb1-5eaf56546c9f" providerId="ADAL" clId="{FBCCDFEF-FAA1-4CEE-A828-CDC2EE3D5556}" dt="2022-10-19T12:49:43.644" v="1307" actId="1036"/>
          <ac:spMkLst>
            <pc:docMk/>
            <pc:sldMk cId="1946600077" sldId="11752"/>
            <ac:spMk id="2" creationId="{85A7883B-76E9-4497-B584-D05580F6F1CE}"/>
          </ac:spMkLst>
        </pc:spChg>
        <pc:spChg chg="mod">
          <ac:chgData name="Griffiths, Christopher Philip" userId="bc7606ee-3bfa-478f-8fb1-5eaf56546c9f" providerId="ADAL" clId="{FBCCDFEF-FAA1-4CEE-A828-CDC2EE3D5556}" dt="2022-10-19T12:49:43.644" v="1307" actId="1036"/>
          <ac:spMkLst>
            <pc:docMk/>
            <pc:sldMk cId="1946600077" sldId="11752"/>
            <ac:spMk id="3" creationId="{8C12FD45-2F8F-4935-AA02-A459876C59D3}"/>
          </ac:spMkLst>
        </pc:spChg>
        <pc:spChg chg="mod">
          <ac:chgData name="Griffiths, Christopher Philip" userId="bc7606ee-3bfa-478f-8fb1-5eaf56546c9f" providerId="ADAL" clId="{FBCCDFEF-FAA1-4CEE-A828-CDC2EE3D5556}" dt="2022-10-19T12:49:43.644" v="1307" actId="1036"/>
          <ac:spMkLst>
            <pc:docMk/>
            <pc:sldMk cId="1946600077" sldId="11752"/>
            <ac:spMk id="4" creationId="{57C1DE82-9CD0-4449-ABD9-C0611C2FE0D1}"/>
          </ac:spMkLst>
        </pc:spChg>
        <pc:spChg chg="add mod">
          <ac:chgData name="Griffiths, Christopher Philip" userId="bc7606ee-3bfa-478f-8fb1-5eaf56546c9f" providerId="ADAL" clId="{FBCCDFEF-FAA1-4CEE-A828-CDC2EE3D5556}" dt="2022-10-19T12:49:43.644" v="1307" actId="1036"/>
          <ac:spMkLst>
            <pc:docMk/>
            <pc:sldMk cId="1946600077" sldId="11752"/>
            <ac:spMk id="5" creationId="{5A8D598C-A0E6-70D1-9702-7DE5CBF01D9D}"/>
          </ac:spMkLst>
        </pc:spChg>
        <pc:spChg chg="add mod">
          <ac:chgData name="Griffiths, Christopher Philip" userId="bc7606ee-3bfa-478f-8fb1-5eaf56546c9f" providerId="ADAL" clId="{FBCCDFEF-FAA1-4CEE-A828-CDC2EE3D5556}" dt="2022-10-19T12:49:43.644" v="1307" actId="1036"/>
          <ac:spMkLst>
            <pc:docMk/>
            <pc:sldMk cId="1946600077" sldId="11752"/>
            <ac:spMk id="10" creationId="{BC4A4DEC-DC91-8696-1C56-8058F8EDD73B}"/>
          </ac:spMkLst>
        </pc:spChg>
        <pc:spChg chg="mod">
          <ac:chgData name="Griffiths, Christopher Philip" userId="bc7606ee-3bfa-478f-8fb1-5eaf56546c9f" providerId="ADAL" clId="{FBCCDFEF-FAA1-4CEE-A828-CDC2EE3D5556}" dt="2022-10-19T12:48:56.608" v="1209" actId="20577"/>
          <ac:spMkLst>
            <pc:docMk/>
            <pc:sldMk cId="1946600077" sldId="11752"/>
            <ac:spMk id="12" creationId="{38C46D4B-3B35-4DA8-4CF9-F5458C95F743}"/>
          </ac:spMkLst>
        </pc:spChg>
        <pc:spChg chg="add mod">
          <ac:chgData name="Griffiths, Christopher Philip" userId="bc7606ee-3bfa-478f-8fb1-5eaf56546c9f" providerId="ADAL" clId="{FBCCDFEF-FAA1-4CEE-A828-CDC2EE3D5556}" dt="2022-10-19T12:49:43.644" v="1307" actId="1036"/>
          <ac:spMkLst>
            <pc:docMk/>
            <pc:sldMk cId="1946600077" sldId="11752"/>
            <ac:spMk id="13" creationId="{AF425428-5BC3-62FE-B808-6DF10BA784AD}"/>
          </ac:spMkLst>
        </pc:spChg>
        <pc:spChg chg="add mod">
          <ac:chgData name="Griffiths, Christopher Philip" userId="bc7606ee-3bfa-478f-8fb1-5eaf56546c9f" providerId="ADAL" clId="{FBCCDFEF-FAA1-4CEE-A828-CDC2EE3D5556}" dt="2022-10-19T12:49:43.644" v="1307" actId="1036"/>
          <ac:spMkLst>
            <pc:docMk/>
            <pc:sldMk cId="1946600077" sldId="11752"/>
            <ac:spMk id="14" creationId="{09E8AB49-2874-E96B-2458-4C5EFC0FD6B2}"/>
          </ac:spMkLst>
        </pc:spChg>
        <pc:spChg chg="add mod">
          <ac:chgData name="Griffiths, Christopher Philip" userId="bc7606ee-3bfa-478f-8fb1-5eaf56546c9f" providerId="ADAL" clId="{FBCCDFEF-FAA1-4CEE-A828-CDC2EE3D5556}" dt="2022-10-19T12:49:43.644" v="1307" actId="1036"/>
          <ac:spMkLst>
            <pc:docMk/>
            <pc:sldMk cId="1946600077" sldId="11752"/>
            <ac:spMk id="15" creationId="{544B7307-C285-431F-0EE4-B4B3B4872D94}"/>
          </ac:spMkLst>
        </pc:spChg>
        <pc:spChg chg="add mod">
          <ac:chgData name="Griffiths, Christopher Philip" userId="bc7606ee-3bfa-478f-8fb1-5eaf56546c9f" providerId="ADAL" clId="{FBCCDFEF-FAA1-4CEE-A828-CDC2EE3D5556}" dt="2022-10-19T12:49:27.301" v="1282" actId="1076"/>
          <ac:spMkLst>
            <pc:docMk/>
            <pc:sldMk cId="1946600077" sldId="11752"/>
            <ac:spMk id="16" creationId="{554C8146-7CD6-32EC-25AB-DFB41EC7D7E9}"/>
          </ac:spMkLst>
        </pc:spChg>
        <pc:spChg chg="del">
          <ac:chgData name="Griffiths, Christopher Philip" userId="bc7606ee-3bfa-478f-8fb1-5eaf56546c9f" providerId="ADAL" clId="{FBCCDFEF-FAA1-4CEE-A828-CDC2EE3D5556}" dt="2022-10-19T10:42:59.213" v="944" actId="478"/>
          <ac:spMkLst>
            <pc:docMk/>
            <pc:sldMk cId="1946600077" sldId="11752"/>
            <ac:spMk id="20" creationId="{22A41423-58D8-4290-ED00-3F60369FFBA6}"/>
          </ac:spMkLst>
        </pc:spChg>
        <pc:spChg chg="del">
          <ac:chgData name="Griffiths, Christopher Philip" userId="bc7606ee-3bfa-478f-8fb1-5eaf56546c9f" providerId="ADAL" clId="{FBCCDFEF-FAA1-4CEE-A828-CDC2EE3D5556}" dt="2022-10-19T12:47:45.292" v="1145" actId="478"/>
          <ac:spMkLst>
            <pc:docMk/>
            <pc:sldMk cId="1946600077" sldId="11752"/>
            <ac:spMk id="21" creationId="{8F7A38A6-D3B6-6990-EFAE-E8882E5148B7}"/>
          </ac:spMkLst>
        </pc:spChg>
        <pc:spChg chg="del">
          <ac:chgData name="Griffiths, Christopher Philip" userId="bc7606ee-3bfa-478f-8fb1-5eaf56546c9f" providerId="ADAL" clId="{FBCCDFEF-FAA1-4CEE-A828-CDC2EE3D5556}" dt="2022-10-19T12:49:02.110" v="1210" actId="478"/>
          <ac:spMkLst>
            <pc:docMk/>
            <pc:sldMk cId="1946600077" sldId="11752"/>
            <ac:spMk id="22" creationId="{EE1CB206-08D4-4551-7DBC-85D775EAE576}"/>
          </ac:spMkLst>
        </pc:spChg>
        <pc:spChg chg="mod">
          <ac:chgData name="Griffiths, Christopher Philip" userId="bc7606ee-3bfa-478f-8fb1-5eaf56546c9f" providerId="ADAL" clId="{FBCCDFEF-FAA1-4CEE-A828-CDC2EE3D5556}" dt="2022-10-19T12:49:43.644" v="1307" actId="1036"/>
          <ac:spMkLst>
            <pc:docMk/>
            <pc:sldMk cId="1946600077" sldId="11752"/>
            <ac:spMk id="25" creationId="{496D7A7E-AFFA-A387-BF24-AD0426D4AFB2}"/>
          </ac:spMkLst>
        </pc:spChg>
        <pc:picChg chg="add mod modCrop">
          <ac:chgData name="Griffiths, Christopher Philip" userId="bc7606ee-3bfa-478f-8fb1-5eaf56546c9f" providerId="ADAL" clId="{FBCCDFEF-FAA1-4CEE-A828-CDC2EE3D5556}" dt="2022-10-19T12:49:43.644" v="1307" actId="1036"/>
          <ac:picMkLst>
            <pc:docMk/>
            <pc:sldMk cId="1946600077" sldId="11752"/>
            <ac:picMk id="7" creationId="{376486D9-13E4-ADE4-7234-DF70AA02C81F}"/>
          </ac:picMkLst>
        </pc:picChg>
        <pc:picChg chg="add mod">
          <ac:chgData name="Griffiths, Christopher Philip" userId="bc7606ee-3bfa-478f-8fb1-5eaf56546c9f" providerId="ADAL" clId="{FBCCDFEF-FAA1-4CEE-A828-CDC2EE3D5556}" dt="2022-10-19T12:49:43.644" v="1307" actId="1036"/>
          <ac:picMkLst>
            <pc:docMk/>
            <pc:sldMk cId="1946600077" sldId="11752"/>
            <ac:picMk id="8" creationId="{80D4B749-4DE2-D47A-1A4F-303905C2E0EA}"/>
          </ac:picMkLst>
        </pc:picChg>
        <pc:picChg chg="add del mod modCrop">
          <ac:chgData name="Griffiths, Christopher Philip" userId="bc7606ee-3bfa-478f-8fb1-5eaf56546c9f" providerId="ADAL" clId="{FBCCDFEF-FAA1-4CEE-A828-CDC2EE3D5556}" dt="2022-10-19T10:55:33.688" v="985" actId="478"/>
          <ac:picMkLst>
            <pc:docMk/>
            <pc:sldMk cId="1946600077" sldId="11752"/>
            <ac:picMk id="9" creationId="{9CA35DD0-6A3D-0BF1-A304-B2402EBA1ED7}"/>
          </ac:picMkLst>
        </pc:picChg>
        <pc:picChg chg="add mod">
          <ac:chgData name="Griffiths, Christopher Philip" userId="bc7606ee-3bfa-478f-8fb1-5eaf56546c9f" providerId="ADAL" clId="{FBCCDFEF-FAA1-4CEE-A828-CDC2EE3D5556}" dt="2022-10-19T12:49:43.644" v="1307" actId="1036"/>
          <ac:picMkLst>
            <pc:docMk/>
            <pc:sldMk cId="1946600077" sldId="11752"/>
            <ac:picMk id="11" creationId="{E3663059-57B8-DE66-4B76-CE2BC3280605}"/>
          </ac:picMkLst>
        </pc:picChg>
        <pc:picChg chg="add del">
          <ac:chgData name="Griffiths, Christopher Philip" userId="bc7606ee-3bfa-478f-8fb1-5eaf56546c9f" providerId="ADAL" clId="{FBCCDFEF-FAA1-4CEE-A828-CDC2EE3D5556}" dt="2022-10-19T10:44:09.091" v="947" actId="478"/>
          <ac:picMkLst>
            <pc:docMk/>
            <pc:sldMk cId="1946600077" sldId="11752"/>
            <ac:picMk id="13" creationId="{21190C18-2F7A-A168-EAEB-AC49AB92F888}"/>
          </ac:picMkLst>
        </pc:picChg>
        <pc:picChg chg="del">
          <ac:chgData name="Griffiths, Christopher Philip" userId="bc7606ee-3bfa-478f-8fb1-5eaf56546c9f" providerId="ADAL" clId="{FBCCDFEF-FAA1-4CEE-A828-CDC2EE3D5556}" dt="2022-10-19T10:44:29.411" v="948" actId="478"/>
          <ac:picMkLst>
            <pc:docMk/>
            <pc:sldMk cId="1946600077" sldId="11752"/>
            <ac:picMk id="15" creationId="{7EF841A0-28B4-1A6F-216D-76CC42EE60FF}"/>
          </ac:picMkLst>
        </pc:picChg>
        <pc:picChg chg="del">
          <ac:chgData name="Griffiths, Christopher Philip" userId="bc7606ee-3bfa-478f-8fb1-5eaf56546c9f" providerId="ADAL" clId="{FBCCDFEF-FAA1-4CEE-A828-CDC2EE3D5556}" dt="2022-10-19T10:44:30.123" v="949" actId="478"/>
          <ac:picMkLst>
            <pc:docMk/>
            <pc:sldMk cId="1946600077" sldId="11752"/>
            <ac:picMk id="18" creationId="{76800CA3-CE6A-5F5D-688D-D7F90F859F47}"/>
          </ac:picMkLst>
        </pc:picChg>
      </pc:sldChg>
      <pc:sldMasterChg chg="delSldLayout">
        <pc:chgData name="Griffiths, Christopher Philip" userId="bc7606ee-3bfa-478f-8fb1-5eaf56546c9f" providerId="ADAL" clId="{FBCCDFEF-FAA1-4CEE-A828-CDC2EE3D5556}" dt="2022-10-19T12:49:52.308" v="1308" actId="47"/>
        <pc:sldMasterMkLst>
          <pc:docMk/>
          <pc:sldMasterMk cId="1647070999" sldId="2147483701"/>
        </pc:sldMasterMkLst>
        <pc:sldLayoutChg chg="del">
          <pc:chgData name="Griffiths, Christopher Philip" userId="bc7606ee-3bfa-478f-8fb1-5eaf56546c9f" providerId="ADAL" clId="{FBCCDFEF-FAA1-4CEE-A828-CDC2EE3D5556}" dt="2022-10-19T12:49:52.308" v="1308" actId="47"/>
          <pc:sldLayoutMkLst>
            <pc:docMk/>
            <pc:sldMasterMk cId="1647070999" sldId="2147483701"/>
            <pc:sldLayoutMk cId="1469751922" sldId="214748372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DD3AB-54FD-484B-86EC-EEA2D52039F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b-NO"/>
        </a:p>
      </dgm:t>
    </dgm:pt>
    <dgm:pt modelId="{35288B94-4D76-4209-BFD5-B3310E504746}">
      <dgm:prSet phldrT="[Text]"/>
      <dgm:spPr/>
      <dgm:t>
        <a:bodyPr/>
        <a:lstStyle/>
        <a:p>
          <a:r>
            <a:rPr lang="nb-NO" dirty="0"/>
            <a:t>Distribusjon</a:t>
          </a:r>
        </a:p>
      </dgm:t>
    </dgm:pt>
    <dgm:pt modelId="{A4345047-3EBC-446C-9456-35C0FC4BC85A}" type="parTrans" cxnId="{0BCCE682-394B-4EF0-B9E9-453000DB595F}">
      <dgm:prSet/>
      <dgm:spPr/>
      <dgm:t>
        <a:bodyPr/>
        <a:lstStyle/>
        <a:p>
          <a:endParaRPr lang="nb-NO"/>
        </a:p>
      </dgm:t>
    </dgm:pt>
    <dgm:pt modelId="{A26D787F-905D-41EE-8BB6-DDF2F1743171}" type="sibTrans" cxnId="{0BCCE682-394B-4EF0-B9E9-453000DB595F}">
      <dgm:prSet/>
      <dgm:spPr/>
      <dgm:t>
        <a:bodyPr/>
        <a:lstStyle/>
        <a:p>
          <a:endParaRPr lang="nb-NO"/>
        </a:p>
      </dgm:t>
    </dgm:pt>
    <dgm:pt modelId="{54180AF4-1A70-4B23-AA04-4933A8C25A5B}">
      <dgm:prSet phldrT="[Text]"/>
      <dgm:spPr/>
      <dgm:t>
        <a:bodyPr/>
        <a:lstStyle/>
        <a:p>
          <a:r>
            <a:rPr lang="nb-NO" dirty="0"/>
            <a:t>Bruk</a:t>
          </a:r>
        </a:p>
      </dgm:t>
    </dgm:pt>
    <dgm:pt modelId="{D5EB2DCC-29E1-481B-9A81-EDDB07034B16}" type="parTrans" cxnId="{1ACB8B64-2D69-487C-9551-F872C4299B6D}">
      <dgm:prSet/>
      <dgm:spPr/>
      <dgm:t>
        <a:bodyPr/>
        <a:lstStyle/>
        <a:p>
          <a:endParaRPr lang="nb-NO"/>
        </a:p>
      </dgm:t>
    </dgm:pt>
    <dgm:pt modelId="{5E8D2415-607B-48F1-BCD1-49DAC1DA17DD}" type="sibTrans" cxnId="{1ACB8B64-2D69-487C-9551-F872C4299B6D}">
      <dgm:prSet/>
      <dgm:spPr/>
      <dgm:t>
        <a:bodyPr/>
        <a:lstStyle/>
        <a:p>
          <a:endParaRPr lang="nb-NO"/>
        </a:p>
      </dgm:t>
    </dgm:pt>
    <dgm:pt modelId="{E65BF74E-C611-4916-8037-C1CD2D4024F2}">
      <dgm:prSet phldrT="[Text]"/>
      <dgm:spPr/>
      <dgm:t>
        <a:bodyPr/>
        <a:lstStyle/>
        <a:p>
          <a:r>
            <a:rPr lang="nb-NO" dirty="0"/>
            <a:t>Gjenvinning</a:t>
          </a:r>
        </a:p>
      </dgm:t>
    </dgm:pt>
    <dgm:pt modelId="{C22FAF62-C336-45C2-8079-983B2CD70569}" type="parTrans" cxnId="{3189D471-43E2-41ED-A296-086243531EAF}">
      <dgm:prSet/>
      <dgm:spPr/>
      <dgm:t>
        <a:bodyPr/>
        <a:lstStyle/>
        <a:p>
          <a:endParaRPr lang="nb-NO"/>
        </a:p>
      </dgm:t>
    </dgm:pt>
    <dgm:pt modelId="{CB90D525-6DDC-4F6F-8A0C-F9DCDD9E3CD2}" type="sibTrans" cxnId="{3189D471-43E2-41ED-A296-086243531EAF}">
      <dgm:prSet/>
      <dgm:spPr/>
      <dgm:t>
        <a:bodyPr/>
        <a:lstStyle/>
        <a:p>
          <a:endParaRPr lang="nb-NO"/>
        </a:p>
      </dgm:t>
    </dgm:pt>
    <dgm:pt modelId="{693FF1A3-0DC1-4DAD-9674-A66AF9E5D9C6}">
      <dgm:prSet phldrT="[Text]"/>
      <dgm:spPr/>
      <dgm:t>
        <a:bodyPr/>
        <a:lstStyle/>
        <a:p>
          <a:r>
            <a:rPr lang="nb-NO" dirty="0"/>
            <a:t>Energi og materialer</a:t>
          </a:r>
        </a:p>
      </dgm:t>
    </dgm:pt>
    <dgm:pt modelId="{2B67110C-3905-4D06-AF1F-9FA636391FDF}" type="parTrans" cxnId="{30F00EDB-1B2E-46EE-A35D-17E9B44B5C6C}">
      <dgm:prSet/>
      <dgm:spPr/>
      <dgm:t>
        <a:bodyPr/>
        <a:lstStyle/>
        <a:p>
          <a:endParaRPr lang="nb-NO"/>
        </a:p>
      </dgm:t>
    </dgm:pt>
    <dgm:pt modelId="{C089BF0E-4B24-494B-A4F8-6C16478F1B50}" type="sibTrans" cxnId="{30F00EDB-1B2E-46EE-A35D-17E9B44B5C6C}">
      <dgm:prSet/>
      <dgm:spPr/>
      <dgm:t>
        <a:bodyPr/>
        <a:lstStyle/>
        <a:p>
          <a:endParaRPr lang="nb-NO"/>
        </a:p>
      </dgm:t>
    </dgm:pt>
    <dgm:pt modelId="{0DF88DEA-A32D-4AC7-B1E8-B36DACEA1481}">
      <dgm:prSet phldrT="[Text]"/>
      <dgm:spPr/>
      <dgm:t>
        <a:bodyPr/>
        <a:lstStyle/>
        <a:p>
          <a:r>
            <a:rPr lang="nb-NO" dirty="0"/>
            <a:t>Produksjon</a:t>
          </a:r>
        </a:p>
      </dgm:t>
    </dgm:pt>
    <dgm:pt modelId="{4C9D4E1C-3C44-41D9-B8E4-F547665849E2}" type="parTrans" cxnId="{F82C270A-3B01-46D2-B441-7B03C57F31A0}">
      <dgm:prSet/>
      <dgm:spPr/>
      <dgm:t>
        <a:bodyPr/>
        <a:lstStyle/>
        <a:p>
          <a:endParaRPr lang="nb-NO"/>
        </a:p>
      </dgm:t>
    </dgm:pt>
    <dgm:pt modelId="{C77FE4E8-832A-4EAA-8B27-D769DDDD082B}" type="sibTrans" cxnId="{F82C270A-3B01-46D2-B441-7B03C57F31A0}">
      <dgm:prSet/>
      <dgm:spPr/>
      <dgm:t>
        <a:bodyPr/>
        <a:lstStyle/>
        <a:p>
          <a:endParaRPr lang="nb-NO"/>
        </a:p>
      </dgm:t>
    </dgm:pt>
    <dgm:pt modelId="{9707DD5A-2A4D-4C8F-869E-17EB352FAD7E}" type="pres">
      <dgm:prSet presAssocID="{E6ADD3AB-54FD-484B-86EC-EEA2D52039FC}" presName="cycle" presStyleCnt="0">
        <dgm:presLayoutVars>
          <dgm:dir/>
          <dgm:resizeHandles val="exact"/>
        </dgm:presLayoutVars>
      </dgm:prSet>
      <dgm:spPr/>
    </dgm:pt>
    <dgm:pt modelId="{FDA46DDD-951F-479C-BCE9-7AE14E478D38}" type="pres">
      <dgm:prSet presAssocID="{35288B94-4D76-4209-BFD5-B3310E504746}" presName="dummy" presStyleCnt="0"/>
      <dgm:spPr/>
    </dgm:pt>
    <dgm:pt modelId="{E91443DF-DD45-4C24-B670-AAAB3D525C3F}" type="pres">
      <dgm:prSet presAssocID="{35288B94-4D76-4209-BFD5-B3310E504746}" presName="node" presStyleLbl="revTx" presStyleIdx="0" presStyleCnt="5">
        <dgm:presLayoutVars>
          <dgm:bulletEnabled val="1"/>
        </dgm:presLayoutVars>
      </dgm:prSet>
      <dgm:spPr/>
    </dgm:pt>
    <dgm:pt modelId="{550A6AD1-63EF-49AA-8CD9-2CCA49B16FF9}" type="pres">
      <dgm:prSet presAssocID="{A26D787F-905D-41EE-8BB6-DDF2F1743171}" presName="sibTrans" presStyleLbl="node1" presStyleIdx="0" presStyleCnt="5"/>
      <dgm:spPr/>
    </dgm:pt>
    <dgm:pt modelId="{51B92111-F701-4690-B5B1-B43E7F318480}" type="pres">
      <dgm:prSet presAssocID="{54180AF4-1A70-4B23-AA04-4933A8C25A5B}" presName="dummy" presStyleCnt="0"/>
      <dgm:spPr/>
    </dgm:pt>
    <dgm:pt modelId="{20D7D063-66C0-4FE2-9BD3-0942DE9E7336}" type="pres">
      <dgm:prSet presAssocID="{54180AF4-1A70-4B23-AA04-4933A8C25A5B}" presName="node" presStyleLbl="revTx" presStyleIdx="1" presStyleCnt="5">
        <dgm:presLayoutVars>
          <dgm:bulletEnabled val="1"/>
        </dgm:presLayoutVars>
      </dgm:prSet>
      <dgm:spPr/>
    </dgm:pt>
    <dgm:pt modelId="{62275418-F7F5-4295-83A5-5296FD3B1836}" type="pres">
      <dgm:prSet presAssocID="{5E8D2415-607B-48F1-BCD1-49DAC1DA17DD}" presName="sibTrans" presStyleLbl="node1" presStyleIdx="1" presStyleCnt="5"/>
      <dgm:spPr/>
    </dgm:pt>
    <dgm:pt modelId="{2E571473-04F8-4AC4-84D1-56D2EDC5152A}" type="pres">
      <dgm:prSet presAssocID="{E65BF74E-C611-4916-8037-C1CD2D4024F2}" presName="dummy" presStyleCnt="0"/>
      <dgm:spPr/>
    </dgm:pt>
    <dgm:pt modelId="{628C78DE-833A-4E31-B3A9-CCCAE0565644}" type="pres">
      <dgm:prSet presAssocID="{E65BF74E-C611-4916-8037-C1CD2D4024F2}" presName="node" presStyleLbl="revTx" presStyleIdx="2" presStyleCnt="5">
        <dgm:presLayoutVars>
          <dgm:bulletEnabled val="1"/>
        </dgm:presLayoutVars>
      </dgm:prSet>
      <dgm:spPr/>
    </dgm:pt>
    <dgm:pt modelId="{7DC6C46D-0D34-4148-86D6-92FFC096C04B}" type="pres">
      <dgm:prSet presAssocID="{CB90D525-6DDC-4F6F-8A0C-F9DCDD9E3CD2}" presName="sibTrans" presStyleLbl="node1" presStyleIdx="2" presStyleCnt="5"/>
      <dgm:spPr/>
    </dgm:pt>
    <dgm:pt modelId="{E59388DD-C073-4C6A-8B13-2935617DB46C}" type="pres">
      <dgm:prSet presAssocID="{693FF1A3-0DC1-4DAD-9674-A66AF9E5D9C6}" presName="dummy" presStyleCnt="0"/>
      <dgm:spPr/>
    </dgm:pt>
    <dgm:pt modelId="{F0C657BF-41B2-4F43-9F41-A6CE9F933F86}" type="pres">
      <dgm:prSet presAssocID="{693FF1A3-0DC1-4DAD-9674-A66AF9E5D9C6}" presName="node" presStyleLbl="revTx" presStyleIdx="3" presStyleCnt="5">
        <dgm:presLayoutVars>
          <dgm:bulletEnabled val="1"/>
        </dgm:presLayoutVars>
      </dgm:prSet>
      <dgm:spPr/>
    </dgm:pt>
    <dgm:pt modelId="{74A55E32-2F39-4B47-A254-2C7A09D630B4}" type="pres">
      <dgm:prSet presAssocID="{C089BF0E-4B24-494B-A4F8-6C16478F1B50}" presName="sibTrans" presStyleLbl="node1" presStyleIdx="3" presStyleCnt="5"/>
      <dgm:spPr/>
    </dgm:pt>
    <dgm:pt modelId="{53B3C6A0-3512-49F4-B493-CC06B1DF671F}" type="pres">
      <dgm:prSet presAssocID="{0DF88DEA-A32D-4AC7-B1E8-B36DACEA1481}" presName="dummy" presStyleCnt="0"/>
      <dgm:spPr/>
    </dgm:pt>
    <dgm:pt modelId="{008CF8A3-7C8D-4B32-9CDE-DBCA71383D8A}" type="pres">
      <dgm:prSet presAssocID="{0DF88DEA-A32D-4AC7-B1E8-B36DACEA1481}" presName="node" presStyleLbl="revTx" presStyleIdx="4" presStyleCnt="5">
        <dgm:presLayoutVars>
          <dgm:bulletEnabled val="1"/>
        </dgm:presLayoutVars>
      </dgm:prSet>
      <dgm:spPr/>
    </dgm:pt>
    <dgm:pt modelId="{CA163715-DBE7-483A-B8FC-7DD1DE6AEE5F}" type="pres">
      <dgm:prSet presAssocID="{C77FE4E8-832A-4EAA-8B27-D769DDDD082B}" presName="sibTrans" presStyleLbl="node1" presStyleIdx="4" presStyleCnt="5"/>
      <dgm:spPr/>
    </dgm:pt>
  </dgm:ptLst>
  <dgm:cxnLst>
    <dgm:cxn modelId="{F82C270A-3B01-46D2-B441-7B03C57F31A0}" srcId="{E6ADD3AB-54FD-484B-86EC-EEA2D52039FC}" destId="{0DF88DEA-A32D-4AC7-B1E8-B36DACEA1481}" srcOrd="4" destOrd="0" parTransId="{4C9D4E1C-3C44-41D9-B8E4-F547665849E2}" sibTransId="{C77FE4E8-832A-4EAA-8B27-D769DDDD082B}"/>
    <dgm:cxn modelId="{7A15D330-B7C3-4295-A426-EDF6EDF6DCA7}" type="presOf" srcId="{693FF1A3-0DC1-4DAD-9674-A66AF9E5D9C6}" destId="{F0C657BF-41B2-4F43-9F41-A6CE9F933F86}" srcOrd="0" destOrd="0" presId="urn:microsoft.com/office/officeart/2005/8/layout/cycle1"/>
    <dgm:cxn modelId="{EE4B3F3A-FFA8-46A6-A6A7-DDADEC8D5FFC}" type="presOf" srcId="{E6ADD3AB-54FD-484B-86EC-EEA2D52039FC}" destId="{9707DD5A-2A4D-4C8F-869E-17EB352FAD7E}" srcOrd="0" destOrd="0" presId="urn:microsoft.com/office/officeart/2005/8/layout/cycle1"/>
    <dgm:cxn modelId="{1ACB8B64-2D69-487C-9551-F872C4299B6D}" srcId="{E6ADD3AB-54FD-484B-86EC-EEA2D52039FC}" destId="{54180AF4-1A70-4B23-AA04-4933A8C25A5B}" srcOrd="1" destOrd="0" parTransId="{D5EB2DCC-29E1-481B-9A81-EDDB07034B16}" sibTransId="{5E8D2415-607B-48F1-BCD1-49DAC1DA17DD}"/>
    <dgm:cxn modelId="{3189D471-43E2-41ED-A296-086243531EAF}" srcId="{E6ADD3AB-54FD-484B-86EC-EEA2D52039FC}" destId="{E65BF74E-C611-4916-8037-C1CD2D4024F2}" srcOrd="2" destOrd="0" parTransId="{C22FAF62-C336-45C2-8079-983B2CD70569}" sibTransId="{CB90D525-6DDC-4F6F-8A0C-F9DCDD9E3CD2}"/>
    <dgm:cxn modelId="{0C2EA282-4886-4D2D-84E7-9581ED4CEB08}" type="presOf" srcId="{54180AF4-1A70-4B23-AA04-4933A8C25A5B}" destId="{20D7D063-66C0-4FE2-9BD3-0942DE9E7336}" srcOrd="0" destOrd="0" presId="urn:microsoft.com/office/officeart/2005/8/layout/cycle1"/>
    <dgm:cxn modelId="{0BCCE682-394B-4EF0-B9E9-453000DB595F}" srcId="{E6ADD3AB-54FD-484B-86EC-EEA2D52039FC}" destId="{35288B94-4D76-4209-BFD5-B3310E504746}" srcOrd="0" destOrd="0" parTransId="{A4345047-3EBC-446C-9456-35C0FC4BC85A}" sibTransId="{A26D787F-905D-41EE-8BB6-DDF2F1743171}"/>
    <dgm:cxn modelId="{EDAA2689-6117-4DF6-8B2A-AFA80390EBBF}" type="presOf" srcId="{5E8D2415-607B-48F1-BCD1-49DAC1DA17DD}" destId="{62275418-F7F5-4295-83A5-5296FD3B1836}" srcOrd="0" destOrd="0" presId="urn:microsoft.com/office/officeart/2005/8/layout/cycle1"/>
    <dgm:cxn modelId="{4D22BD92-AD42-4491-8650-4061B24B6A39}" type="presOf" srcId="{E65BF74E-C611-4916-8037-C1CD2D4024F2}" destId="{628C78DE-833A-4E31-B3A9-CCCAE0565644}" srcOrd="0" destOrd="0" presId="urn:microsoft.com/office/officeart/2005/8/layout/cycle1"/>
    <dgm:cxn modelId="{DC8918B1-ABD0-4E07-80D9-9A74CCD6E6FB}" type="presOf" srcId="{0DF88DEA-A32D-4AC7-B1E8-B36DACEA1481}" destId="{008CF8A3-7C8D-4B32-9CDE-DBCA71383D8A}" srcOrd="0" destOrd="0" presId="urn:microsoft.com/office/officeart/2005/8/layout/cycle1"/>
    <dgm:cxn modelId="{5030A0B9-4CB0-48A3-805D-06B3E241C369}" type="presOf" srcId="{CB90D525-6DDC-4F6F-8A0C-F9DCDD9E3CD2}" destId="{7DC6C46D-0D34-4148-86D6-92FFC096C04B}" srcOrd="0" destOrd="0" presId="urn:microsoft.com/office/officeart/2005/8/layout/cycle1"/>
    <dgm:cxn modelId="{0B80FBC2-40E9-4007-876F-55C2E9C88B41}" type="presOf" srcId="{35288B94-4D76-4209-BFD5-B3310E504746}" destId="{E91443DF-DD45-4C24-B670-AAAB3D525C3F}" srcOrd="0" destOrd="0" presId="urn:microsoft.com/office/officeart/2005/8/layout/cycle1"/>
    <dgm:cxn modelId="{80C00ECF-53FA-4352-B97C-9C75F7C1355C}" type="presOf" srcId="{C77FE4E8-832A-4EAA-8B27-D769DDDD082B}" destId="{CA163715-DBE7-483A-B8FC-7DD1DE6AEE5F}" srcOrd="0" destOrd="0" presId="urn:microsoft.com/office/officeart/2005/8/layout/cycle1"/>
    <dgm:cxn modelId="{CFE7F0D2-82D0-4B90-92C1-9E8DCAB5302B}" type="presOf" srcId="{A26D787F-905D-41EE-8BB6-DDF2F1743171}" destId="{550A6AD1-63EF-49AA-8CD9-2CCA49B16FF9}" srcOrd="0" destOrd="0" presId="urn:microsoft.com/office/officeart/2005/8/layout/cycle1"/>
    <dgm:cxn modelId="{30F00EDB-1B2E-46EE-A35D-17E9B44B5C6C}" srcId="{E6ADD3AB-54FD-484B-86EC-EEA2D52039FC}" destId="{693FF1A3-0DC1-4DAD-9674-A66AF9E5D9C6}" srcOrd="3" destOrd="0" parTransId="{2B67110C-3905-4D06-AF1F-9FA636391FDF}" sibTransId="{C089BF0E-4B24-494B-A4F8-6C16478F1B50}"/>
    <dgm:cxn modelId="{8012B9ED-59D1-4CFA-B997-C22DA7C16A07}" type="presOf" srcId="{C089BF0E-4B24-494B-A4F8-6C16478F1B50}" destId="{74A55E32-2F39-4B47-A254-2C7A09D630B4}" srcOrd="0" destOrd="0" presId="urn:microsoft.com/office/officeart/2005/8/layout/cycle1"/>
    <dgm:cxn modelId="{9B64AB09-E170-4C1D-8C0A-C9C33694DC84}" type="presParOf" srcId="{9707DD5A-2A4D-4C8F-869E-17EB352FAD7E}" destId="{FDA46DDD-951F-479C-BCE9-7AE14E478D38}" srcOrd="0" destOrd="0" presId="urn:microsoft.com/office/officeart/2005/8/layout/cycle1"/>
    <dgm:cxn modelId="{D5109F2D-B622-4300-95D6-6C687D6E3074}" type="presParOf" srcId="{9707DD5A-2A4D-4C8F-869E-17EB352FAD7E}" destId="{E91443DF-DD45-4C24-B670-AAAB3D525C3F}" srcOrd="1" destOrd="0" presId="urn:microsoft.com/office/officeart/2005/8/layout/cycle1"/>
    <dgm:cxn modelId="{D998C824-8B15-4995-B7A1-846AA2D3E7B3}" type="presParOf" srcId="{9707DD5A-2A4D-4C8F-869E-17EB352FAD7E}" destId="{550A6AD1-63EF-49AA-8CD9-2CCA49B16FF9}" srcOrd="2" destOrd="0" presId="urn:microsoft.com/office/officeart/2005/8/layout/cycle1"/>
    <dgm:cxn modelId="{656263D8-B216-4E9E-8F26-AB42B37CCD20}" type="presParOf" srcId="{9707DD5A-2A4D-4C8F-869E-17EB352FAD7E}" destId="{51B92111-F701-4690-B5B1-B43E7F318480}" srcOrd="3" destOrd="0" presId="urn:microsoft.com/office/officeart/2005/8/layout/cycle1"/>
    <dgm:cxn modelId="{E3903F92-99A1-4CDA-8AC3-1FA4FE5AD029}" type="presParOf" srcId="{9707DD5A-2A4D-4C8F-869E-17EB352FAD7E}" destId="{20D7D063-66C0-4FE2-9BD3-0942DE9E7336}" srcOrd="4" destOrd="0" presId="urn:microsoft.com/office/officeart/2005/8/layout/cycle1"/>
    <dgm:cxn modelId="{ABC0F3EC-F73E-4921-BEBF-0AFA65FEB974}" type="presParOf" srcId="{9707DD5A-2A4D-4C8F-869E-17EB352FAD7E}" destId="{62275418-F7F5-4295-83A5-5296FD3B1836}" srcOrd="5" destOrd="0" presId="urn:microsoft.com/office/officeart/2005/8/layout/cycle1"/>
    <dgm:cxn modelId="{7618BC25-204E-4FBB-8DA2-BC4A5D4E8EBD}" type="presParOf" srcId="{9707DD5A-2A4D-4C8F-869E-17EB352FAD7E}" destId="{2E571473-04F8-4AC4-84D1-56D2EDC5152A}" srcOrd="6" destOrd="0" presId="urn:microsoft.com/office/officeart/2005/8/layout/cycle1"/>
    <dgm:cxn modelId="{4D8701E6-AFFF-4277-9E92-504655EFCF3A}" type="presParOf" srcId="{9707DD5A-2A4D-4C8F-869E-17EB352FAD7E}" destId="{628C78DE-833A-4E31-B3A9-CCCAE0565644}" srcOrd="7" destOrd="0" presId="urn:microsoft.com/office/officeart/2005/8/layout/cycle1"/>
    <dgm:cxn modelId="{92DD3E7C-EC76-4AC4-BF51-61D18041A936}" type="presParOf" srcId="{9707DD5A-2A4D-4C8F-869E-17EB352FAD7E}" destId="{7DC6C46D-0D34-4148-86D6-92FFC096C04B}" srcOrd="8" destOrd="0" presId="urn:microsoft.com/office/officeart/2005/8/layout/cycle1"/>
    <dgm:cxn modelId="{9DC55036-7B39-4D51-8621-3C7360447148}" type="presParOf" srcId="{9707DD5A-2A4D-4C8F-869E-17EB352FAD7E}" destId="{E59388DD-C073-4C6A-8B13-2935617DB46C}" srcOrd="9" destOrd="0" presId="urn:microsoft.com/office/officeart/2005/8/layout/cycle1"/>
    <dgm:cxn modelId="{E1EFDA70-8596-4B3A-B020-69D714E902C2}" type="presParOf" srcId="{9707DD5A-2A4D-4C8F-869E-17EB352FAD7E}" destId="{F0C657BF-41B2-4F43-9F41-A6CE9F933F86}" srcOrd="10" destOrd="0" presId="urn:microsoft.com/office/officeart/2005/8/layout/cycle1"/>
    <dgm:cxn modelId="{751D0561-D698-4418-9E7E-7036A7CC155B}" type="presParOf" srcId="{9707DD5A-2A4D-4C8F-869E-17EB352FAD7E}" destId="{74A55E32-2F39-4B47-A254-2C7A09D630B4}" srcOrd="11" destOrd="0" presId="urn:microsoft.com/office/officeart/2005/8/layout/cycle1"/>
    <dgm:cxn modelId="{1748DEB8-39F3-46D0-A4F6-58361E05B89B}" type="presParOf" srcId="{9707DD5A-2A4D-4C8F-869E-17EB352FAD7E}" destId="{53B3C6A0-3512-49F4-B493-CC06B1DF671F}" srcOrd="12" destOrd="0" presId="urn:microsoft.com/office/officeart/2005/8/layout/cycle1"/>
    <dgm:cxn modelId="{CC084ED3-DE52-4C0C-BF86-1587A01865E1}" type="presParOf" srcId="{9707DD5A-2A4D-4C8F-869E-17EB352FAD7E}" destId="{008CF8A3-7C8D-4B32-9CDE-DBCA71383D8A}" srcOrd="13" destOrd="0" presId="urn:microsoft.com/office/officeart/2005/8/layout/cycle1"/>
    <dgm:cxn modelId="{D1304C4A-9AF8-4356-943A-E1696E834269}" type="presParOf" srcId="{9707DD5A-2A4D-4C8F-869E-17EB352FAD7E}" destId="{CA163715-DBE7-483A-B8FC-7DD1DE6AEE5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1100DC-02CF-4E19-8AB3-FD589850655E}" type="doc">
      <dgm:prSet loTypeId="urn:microsoft.com/office/officeart/2005/8/layout/hProcess11" loCatId="process" qsTypeId="urn:microsoft.com/office/officeart/2005/8/quickstyle/simple1" qsCatId="simple" csTypeId="urn:microsoft.com/office/officeart/2005/8/colors/accent1_2" csCatId="accent1" phldr="1"/>
      <dgm:spPr/>
    </dgm:pt>
    <dgm:pt modelId="{6CD1269C-0FF0-42A4-A24B-FBFDFC5A0A02}">
      <dgm:prSet phldrT="[Text]"/>
      <dgm:spPr/>
      <dgm:t>
        <a:bodyPr/>
        <a:lstStyle/>
        <a:p>
          <a:r>
            <a:rPr lang="nb-NO" dirty="0"/>
            <a:t>Produksjon</a:t>
          </a:r>
        </a:p>
      </dgm:t>
    </dgm:pt>
    <dgm:pt modelId="{C4E7074C-0511-4F62-A9B2-E0034C5DD7E8}" type="parTrans" cxnId="{C398AB90-9953-4491-BF78-6A60C56B4928}">
      <dgm:prSet/>
      <dgm:spPr/>
      <dgm:t>
        <a:bodyPr/>
        <a:lstStyle/>
        <a:p>
          <a:endParaRPr lang="nb-NO"/>
        </a:p>
      </dgm:t>
    </dgm:pt>
    <dgm:pt modelId="{F8E0C571-9A0C-4CE2-8261-01D8F9835EB2}" type="sibTrans" cxnId="{C398AB90-9953-4491-BF78-6A60C56B4928}">
      <dgm:prSet/>
      <dgm:spPr/>
      <dgm:t>
        <a:bodyPr/>
        <a:lstStyle/>
        <a:p>
          <a:endParaRPr lang="nb-NO"/>
        </a:p>
      </dgm:t>
    </dgm:pt>
    <dgm:pt modelId="{A4856617-2B35-4131-83FA-570D92164D88}">
      <dgm:prSet phldrT="[Text]"/>
      <dgm:spPr/>
      <dgm:t>
        <a:bodyPr/>
        <a:lstStyle/>
        <a:p>
          <a:r>
            <a:rPr lang="nb-NO" dirty="0"/>
            <a:t>Distribusjon</a:t>
          </a:r>
        </a:p>
      </dgm:t>
    </dgm:pt>
    <dgm:pt modelId="{CB9BEB8E-2949-4037-B634-96834C79E001}" type="parTrans" cxnId="{07C32EAF-FA2E-4285-843D-2804B099D433}">
      <dgm:prSet/>
      <dgm:spPr/>
      <dgm:t>
        <a:bodyPr/>
        <a:lstStyle/>
        <a:p>
          <a:endParaRPr lang="nb-NO"/>
        </a:p>
      </dgm:t>
    </dgm:pt>
    <dgm:pt modelId="{826E5C78-E071-444F-A99E-E6A1D2613512}" type="sibTrans" cxnId="{07C32EAF-FA2E-4285-843D-2804B099D433}">
      <dgm:prSet/>
      <dgm:spPr/>
      <dgm:t>
        <a:bodyPr/>
        <a:lstStyle/>
        <a:p>
          <a:endParaRPr lang="nb-NO"/>
        </a:p>
      </dgm:t>
    </dgm:pt>
    <dgm:pt modelId="{F3B1923E-9A2C-446B-8357-F16E6E76FE18}">
      <dgm:prSet phldrT="[Text]"/>
      <dgm:spPr/>
      <dgm:t>
        <a:bodyPr/>
        <a:lstStyle/>
        <a:p>
          <a:r>
            <a:rPr lang="nb-NO" dirty="0"/>
            <a:t>Bruk</a:t>
          </a:r>
        </a:p>
      </dgm:t>
    </dgm:pt>
    <dgm:pt modelId="{32545089-554D-48B2-A077-544107B20A2F}" type="parTrans" cxnId="{8A44E57E-1316-47DC-948B-63A7384DACCB}">
      <dgm:prSet/>
      <dgm:spPr/>
      <dgm:t>
        <a:bodyPr/>
        <a:lstStyle/>
        <a:p>
          <a:endParaRPr lang="nb-NO"/>
        </a:p>
      </dgm:t>
    </dgm:pt>
    <dgm:pt modelId="{B4E7229D-9F83-4033-A9EB-9FF59A92A145}" type="sibTrans" cxnId="{8A44E57E-1316-47DC-948B-63A7384DACCB}">
      <dgm:prSet/>
      <dgm:spPr/>
      <dgm:t>
        <a:bodyPr/>
        <a:lstStyle/>
        <a:p>
          <a:endParaRPr lang="nb-NO"/>
        </a:p>
      </dgm:t>
    </dgm:pt>
    <dgm:pt modelId="{6CB9BF4B-9B08-4F4A-AD24-FBE08385A529}" type="pres">
      <dgm:prSet presAssocID="{A01100DC-02CF-4E19-8AB3-FD589850655E}" presName="Name0" presStyleCnt="0">
        <dgm:presLayoutVars>
          <dgm:dir/>
          <dgm:resizeHandles val="exact"/>
        </dgm:presLayoutVars>
      </dgm:prSet>
      <dgm:spPr/>
    </dgm:pt>
    <dgm:pt modelId="{D8A05407-2C9F-4D23-9AC0-F574133C5ADD}" type="pres">
      <dgm:prSet presAssocID="{A01100DC-02CF-4E19-8AB3-FD589850655E}" presName="arrow" presStyleLbl="bgShp" presStyleIdx="0" presStyleCnt="1"/>
      <dgm:spPr/>
    </dgm:pt>
    <dgm:pt modelId="{0B1D12FF-C176-4B4F-96D5-9F02D15C177F}" type="pres">
      <dgm:prSet presAssocID="{A01100DC-02CF-4E19-8AB3-FD589850655E}" presName="points" presStyleCnt="0"/>
      <dgm:spPr/>
    </dgm:pt>
    <dgm:pt modelId="{DEC5074E-C878-429A-A2DE-ED9A3AD2B36B}" type="pres">
      <dgm:prSet presAssocID="{6CD1269C-0FF0-42A4-A24B-FBFDFC5A0A02}" presName="compositeA" presStyleCnt="0"/>
      <dgm:spPr/>
    </dgm:pt>
    <dgm:pt modelId="{4285DF50-8362-4F3E-8DB2-5359D683B6E6}" type="pres">
      <dgm:prSet presAssocID="{6CD1269C-0FF0-42A4-A24B-FBFDFC5A0A02}" presName="textA" presStyleLbl="revTx" presStyleIdx="0" presStyleCnt="3">
        <dgm:presLayoutVars>
          <dgm:bulletEnabled val="1"/>
        </dgm:presLayoutVars>
      </dgm:prSet>
      <dgm:spPr/>
    </dgm:pt>
    <dgm:pt modelId="{E2EB3C32-1CF6-4985-B3B4-14868E632C36}" type="pres">
      <dgm:prSet presAssocID="{6CD1269C-0FF0-42A4-A24B-FBFDFC5A0A02}" presName="circleA" presStyleLbl="node1" presStyleIdx="0" presStyleCnt="3"/>
      <dgm:spPr/>
    </dgm:pt>
    <dgm:pt modelId="{A3E871E3-4416-4C8D-A3DB-A84337AD5D8F}" type="pres">
      <dgm:prSet presAssocID="{6CD1269C-0FF0-42A4-A24B-FBFDFC5A0A02}" presName="spaceA" presStyleCnt="0"/>
      <dgm:spPr/>
    </dgm:pt>
    <dgm:pt modelId="{B5AA5CF3-61F5-471D-9E8F-1EF2A91F3ABB}" type="pres">
      <dgm:prSet presAssocID="{F8E0C571-9A0C-4CE2-8261-01D8F9835EB2}" presName="space" presStyleCnt="0"/>
      <dgm:spPr/>
    </dgm:pt>
    <dgm:pt modelId="{CDA68122-D564-47B0-BAE3-4DE296DEEE8D}" type="pres">
      <dgm:prSet presAssocID="{A4856617-2B35-4131-83FA-570D92164D88}" presName="compositeB" presStyleCnt="0"/>
      <dgm:spPr/>
    </dgm:pt>
    <dgm:pt modelId="{99C727C2-AADE-4880-BB10-01528DF82086}" type="pres">
      <dgm:prSet presAssocID="{A4856617-2B35-4131-83FA-570D92164D88}" presName="textB" presStyleLbl="revTx" presStyleIdx="1" presStyleCnt="3">
        <dgm:presLayoutVars>
          <dgm:bulletEnabled val="1"/>
        </dgm:presLayoutVars>
      </dgm:prSet>
      <dgm:spPr/>
    </dgm:pt>
    <dgm:pt modelId="{A864DDCD-A3A7-451F-90C8-22FD32647D6C}" type="pres">
      <dgm:prSet presAssocID="{A4856617-2B35-4131-83FA-570D92164D88}" presName="circleB" presStyleLbl="node1" presStyleIdx="1" presStyleCnt="3"/>
      <dgm:spPr/>
    </dgm:pt>
    <dgm:pt modelId="{C3650027-ACD6-4258-8482-0A30059DC940}" type="pres">
      <dgm:prSet presAssocID="{A4856617-2B35-4131-83FA-570D92164D88}" presName="spaceB" presStyleCnt="0"/>
      <dgm:spPr/>
    </dgm:pt>
    <dgm:pt modelId="{5451E0FC-4693-4980-92C6-AE7C694AC589}" type="pres">
      <dgm:prSet presAssocID="{826E5C78-E071-444F-A99E-E6A1D2613512}" presName="space" presStyleCnt="0"/>
      <dgm:spPr/>
    </dgm:pt>
    <dgm:pt modelId="{71AA5C40-326D-47CC-8423-0A53EA2DC765}" type="pres">
      <dgm:prSet presAssocID="{F3B1923E-9A2C-446B-8357-F16E6E76FE18}" presName="compositeA" presStyleCnt="0"/>
      <dgm:spPr/>
    </dgm:pt>
    <dgm:pt modelId="{A2401F48-8F33-4504-8851-E6676C389B14}" type="pres">
      <dgm:prSet presAssocID="{F3B1923E-9A2C-446B-8357-F16E6E76FE18}" presName="textA" presStyleLbl="revTx" presStyleIdx="2" presStyleCnt="3">
        <dgm:presLayoutVars>
          <dgm:bulletEnabled val="1"/>
        </dgm:presLayoutVars>
      </dgm:prSet>
      <dgm:spPr/>
    </dgm:pt>
    <dgm:pt modelId="{60244021-A267-47CD-9611-43912D441F23}" type="pres">
      <dgm:prSet presAssocID="{F3B1923E-9A2C-446B-8357-F16E6E76FE18}" presName="circleA" presStyleLbl="node1" presStyleIdx="2" presStyleCnt="3"/>
      <dgm:spPr/>
    </dgm:pt>
    <dgm:pt modelId="{8FDE13AF-9051-4CE2-BD0B-14E4D4F07A67}" type="pres">
      <dgm:prSet presAssocID="{F3B1923E-9A2C-446B-8357-F16E6E76FE18}" presName="spaceA" presStyleCnt="0"/>
      <dgm:spPr/>
    </dgm:pt>
  </dgm:ptLst>
  <dgm:cxnLst>
    <dgm:cxn modelId="{DC2B0524-794C-44E6-A8FA-99F72D3434D0}" type="presOf" srcId="{F3B1923E-9A2C-446B-8357-F16E6E76FE18}" destId="{A2401F48-8F33-4504-8851-E6676C389B14}" srcOrd="0" destOrd="0" presId="urn:microsoft.com/office/officeart/2005/8/layout/hProcess11"/>
    <dgm:cxn modelId="{B6F08054-A46B-43EF-8E56-9D0AA759576A}" type="presOf" srcId="{6CD1269C-0FF0-42A4-A24B-FBFDFC5A0A02}" destId="{4285DF50-8362-4F3E-8DB2-5359D683B6E6}" srcOrd="0" destOrd="0" presId="urn:microsoft.com/office/officeart/2005/8/layout/hProcess11"/>
    <dgm:cxn modelId="{8A44E57E-1316-47DC-948B-63A7384DACCB}" srcId="{A01100DC-02CF-4E19-8AB3-FD589850655E}" destId="{F3B1923E-9A2C-446B-8357-F16E6E76FE18}" srcOrd="2" destOrd="0" parTransId="{32545089-554D-48B2-A077-544107B20A2F}" sibTransId="{B4E7229D-9F83-4033-A9EB-9FF59A92A145}"/>
    <dgm:cxn modelId="{C398AB90-9953-4491-BF78-6A60C56B4928}" srcId="{A01100DC-02CF-4E19-8AB3-FD589850655E}" destId="{6CD1269C-0FF0-42A4-A24B-FBFDFC5A0A02}" srcOrd="0" destOrd="0" parTransId="{C4E7074C-0511-4F62-A9B2-E0034C5DD7E8}" sibTransId="{F8E0C571-9A0C-4CE2-8261-01D8F9835EB2}"/>
    <dgm:cxn modelId="{07C32EAF-FA2E-4285-843D-2804B099D433}" srcId="{A01100DC-02CF-4E19-8AB3-FD589850655E}" destId="{A4856617-2B35-4131-83FA-570D92164D88}" srcOrd="1" destOrd="0" parTransId="{CB9BEB8E-2949-4037-B634-96834C79E001}" sibTransId="{826E5C78-E071-444F-A99E-E6A1D2613512}"/>
    <dgm:cxn modelId="{31B4F3B6-FF43-4B3D-9BF1-A5AF9749ED34}" type="presOf" srcId="{A01100DC-02CF-4E19-8AB3-FD589850655E}" destId="{6CB9BF4B-9B08-4F4A-AD24-FBE08385A529}" srcOrd="0" destOrd="0" presId="urn:microsoft.com/office/officeart/2005/8/layout/hProcess11"/>
    <dgm:cxn modelId="{D18C88DF-46C4-4A0C-99DA-5D5BEF02D37E}" type="presOf" srcId="{A4856617-2B35-4131-83FA-570D92164D88}" destId="{99C727C2-AADE-4880-BB10-01528DF82086}" srcOrd="0" destOrd="0" presId="urn:microsoft.com/office/officeart/2005/8/layout/hProcess11"/>
    <dgm:cxn modelId="{4579C6CF-E8E2-4A71-95C9-277A8CAEB311}" type="presParOf" srcId="{6CB9BF4B-9B08-4F4A-AD24-FBE08385A529}" destId="{D8A05407-2C9F-4D23-9AC0-F574133C5ADD}" srcOrd="0" destOrd="0" presId="urn:microsoft.com/office/officeart/2005/8/layout/hProcess11"/>
    <dgm:cxn modelId="{BAFF722D-F9E2-4184-8B1D-F0059935C709}" type="presParOf" srcId="{6CB9BF4B-9B08-4F4A-AD24-FBE08385A529}" destId="{0B1D12FF-C176-4B4F-96D5-9F02D15C177F}" srcOrd="1" destOrd="0" presId="urn:microsoft.com/office/officeart/2005/8/layout/hProcess11"/>
    <dgm:cxn modelId="{18267946-0964-4E77-80D0-C8306C84A41C}" type="presParOf" srcId="{0B1D12FF-C176-4B4F-96D5-9F02D15C177F}" destId="{DEC5074E-C878-429A-A2DE-ED9A3AD2B36B}" srcOrd="0" destOrd="0" presId="urn:microsoft.com/office/officeart/2005/8/layout/hProcess11"/>
    <dgm:cxn modelId="{B7A557F6-8C3B-4444-8FAD-45D0DF3C5765}" type="presParOf" srcId="{DEC5074E-C878-429A-A2DE-ED9A3AD2B36B}" destId="{4285DF50-8362-4F3E-8DB2-5359D683B6E6}" srcOrd="0" destOrd="0" presId="urn:microsoft.com/office/officeart/2005/8/layout/hProcess11"/>
    <dgm:cxn modelId="{78554459-5C99-48BC-A3FC-70220675FD37}" type="presParOf" srcId="{DEC5074E-C878-429A-A2DE-ED9A3AD2B36B}" destId="{E2EB3C32-1CF6-4985-B3B4-14868E632C36}" srcOrd="1" destOrd="0" presId="urn:microsoft.com/office/officeart/2005/8/layout/hProcess11"/>
    <dgm:cxn modelId="{56EA1DB0-D052-465D-986B-3CA99F410DD5}" type="presParOf" srcId="{DEC5074E-C878-429A-A2DE-ED9A3AD2B36B}" destId="{A3E871E3-4416-4C8D-A3DB-A84337AD5D8F}" srcOrd="2" destOrd="0" presId="urn:microsoft.com/office/officeart/2005/8/layout/hProcess11"/>
    <dgm:cxn modelId="{701DD1C5-55C6-4B7D-94EA-98880B4C5269}" type="presParOf" srcId="{0B1D12FF-C176-4B4F-96D5-9F02D15C177F}" destId="{B5AA5CF3-61F5-471D-9E8F-1EF2A91F3ABB}" srcOrd="1" destOrd="0" presId="urn:microsoft.com/office/officeart/2005/8/layout/hProcess11"/>
    <dgm:cxn modelId="{6A7C29F6-CE0F-428B-BC48-CF715920435E}" type="presParOf" srcId="{0B1D12FF-C176-4B4F-96D5-9F02D15C177F}" destId="{CDA68122-D564-47B0-BAE3-4DE296DEEE8D}" srcOrd="2" destOrd="0" presId="urn:microsoft.com/office/officeart/2005/8/layout/hProcess11"/>
    <dgm:cxn modelId="{8E2BAC3F-562E-46D4-A4B4-65B647A81566}" type="presParOf" srcId="{CDA68122-D564-47B0-BAE3-4DE296DEEE8D}" destId="{99C727C2-AADE-4880-BB10-01528DF82086}" srcOrd="0" destOrd="0" presId="urn:microsoft.com/office/officeart/2005/8/layout/hProcess11"/>
    <dgm:cxn modelId="{FDAB0DFE-BB9F-4816-BCB2-018F366950BE}" type="presParOf" srcId="{CDA68122-D564-47B0-BAE3-4DE296DEEE8D}" destId="{A864DDCD-A3A7-451F-90C8-22FD32647D6C}" srcOrd="1" destOrd="0" presId="urn:microsoft.com/office/officeart/2005/8/layout/hProcess11"/>
    <dgm:cxn modelId="{99C917D6-33CF-4D16-8C4B-10E9E5073A13}" type="presParOf" srcId="{CDA68122-D564-47B0-BAE3-4DE296DEEE8D}" destId="{C3650027-ACD6-4258-8482-0A30059DC940}" srcOrd="2" destOrd="0" presId="urn:microsoft.com/office/officeart/2005/8/layout/hProcess11"/>
    <dgm:cxn modelId="{440BDCBB-A07C-4B31-BA63-5A66A665AA5E}" type="presParOf" srcId="{0B1D12FF-C176-4B4F-96D5-9F02D15C177F}" destId="{5451E0FC-4693-4980-92C6-AE7C694AC589}" srcOrd="3" destOrd="0" presId="urn:microsoft.com/office/officeart/2005/8/layout/hProcess11"/>
    <dgm:cxn modelId="{DF58C324-FB54-4BD3-A1A0-0B9344B929D3}" type="presParOf" srcId="{0B1D12FF-C176-4B4F-96D5-9F02D15C177F}" destId="{71AA5C40-326D-47CC-8423-0A53EA2DC765}" srcOrd="4" destOrd="0" presId="urn:microsoft.com/office/officeart/2005/8/layout/hProcess11"/>
    <dgm:cxn modelId="{578F8552-8403-498B-9C2B-8CF96450FC40}" type="presParOf" srcId="{71AA5C40-326D-47CC-8423-0A53EA2DC765}" destId="{A2401F48-8F33-4504-8851-E6676C389B14}" srcOrd="0" destOrd="0" presId="urn:microsoft.com/office/officeart/2005/8/layout/hProcess11"/>
    <dgm:cxn modelId="{19D3AECC-1CBE-48CF-923B-3FFD51776394}" type="presParOf" srcId="{71AA5C40-326D-47CC-8423-0A53EA2DC765}" destId="{60244021-A267-47CD-9611-43912D441F23}" srcOrd="1" destOrd="0" presId="urn:microsoft.com/office/officeart/2005/8/layout/hProcess11"/>
    <dgm:cxn modelId="{94931487-AF0D-4F6B-A1F6-249BDA854CB4}" type="presParOf" srcId="{71AA5C40-326D-47CC-8423-0A53EA2DC765}" destId="{8FDE13AF-9051-4CE2-BD0B-14E4D4F07A67}"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443DF-DD45-4C24-B670-AAAB3D525C3F}">
      <dsp:nvSpPr>
        <dsp:cNvPr id="0" name=""/>
        <dsp:cNvSpPr/>
      </dsp:nvSpPr>
      <dsp:spPr>
        <a:xfrm>
          <a:off x="2596696" y="24118"/>
          <a:ext cx="801865" cy="80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Distribusjon</a:t>
          </a:r>
        </a:p>
      </dsp:txBody>
      <dsp:txXfrm>
        <a:off x="2596696" y="24118"/>
        <a:ext cx="801865" cy="801865"/>
      </dsp:txXfrm>
    </dsp:sp>
    <dsp:sp modelId="{550A6AD1-63EF-49AA-8CD9-2CCA49B16FF9}">
      <dsp:nvSpPr>
        <dsp:cNvPr id="0" name=""/>
        <dsp:cNvSpPr/>
      </dsp:nvSpPr>
      <dsp:spPr>
        <a:xfrm>
          <a:off x="709348" y="791"/>
          <a:ext cx="3007771" cy="3007771"/>
        </a:xfrm>
        <a:prstGeom prst="circularArrow">
          <a:avLst>
            <a:gd name="adj1" fmla="val 5199"/>
            <a:gd name="adj2" fmla="val 335804"/>
            <a:gd name="adj3" fmla="val 21293688"/>
            <a:gd name="adj4" fmla="val 1976584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7D063-66C0-4FE2-9BD3-0942DE9E7336}">
      <dsp:nvSpPr>
        <dsp:cNvPr id="0" name=""/>
        <dsp:cNvSpPr/>
      </dsp:nvSpPr>
      <dsp:spPr>
        <a:xfrm>
          <a:off x="3081478" y="1516125"/>
          <a:ext cx="801865" cy="80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Bruk</a:t>
          </a:r>
        </a:p>
      </dsp:txBody>
      <dsp:txXfrm>
        <a:off x="3081478" y="1516125"/>
        <a:ext cx="801865" cy="801865"/>
      </dsp:txXfrm>
    </dsp:sp>
    <dsp:sp modelId="{62275418-F7F5-4295-83A5-5296FD3B1836}">
      <dsp:nvSpPr>
        <dsp:cNvPr id="0" name=""/>
        <dsp:cNvSpPr/>
      </dsp:nvSpPr>
      <dsp:spPr>
        <a:xfrm>
          <a:off x="709348" y="791"/>
          <a:ext cx="3007771" cy="3007771"/>
        </a:xfrm>
        <a:prstGeom prst="circularArrow">
          <a:avLst>
            <a:gd name="adj1" fmla="val 5199"/>
            <a:gd name="adj2" fmla="val 335804"/>
            <a:gd name="adj3" fmla="val 4015160"/>
            <a:gd name="adj4" fmla="val 225300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C78DE-833A-4E31-B3A9-CCCAE0565644}">
      <dsp:nvSpPr>
        <dsp:cNvPr id="0" name=""/>
        <dsp:cNvSpPr/>
      </dsp:nvSpPr>
      <dsp:spPr>
        <a:xfrm>
          <a:off x="1812301" y="2438236"/>
          <a:ext cx="801865" cy="80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Gjenvinning</a:t>
          </a:r>
        </a:p>
      </dsp:txBody>
      <dsp:txXfrm>
        <a:off x="1812301" y="2438236"/>
        <a:ext cx="801865" cy="801865"/>
      </dsp:txXfrm>
    </dsp:sp>
    <dsp:sp modelId="{7DC6C46D-0D34-4148-86D6-92FFC096C04B}">
      <dsp:nvSpPr>
        <dsp:cNvPr id="0" name=""/>
        <dsp:cNvSpPr/>
      </dsp:nvSpPr>
      <dsp:spPr>
        <a:xfrm>
          <a:off x="709348" y="791"/>
          <a:ext cx="3007771" cy="3007771"/>
        </a:xfrm>
        <a:prstGeom prst="circularArrow">
          <a:avLst>
            <a:gd name="adj1" fmla="val 5199"/>
            <a:gd name="adj2" fmla="val 335804"/>
            <a:gd name="adj3" fmla="val 8211188"/>
            <a:gd name="adj4" fmla="val 6449036"/>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657BF-41B2-4F43-9F41-A6CE9F933F86}">
      <dsp:nvSpPr>
        <dsp:cNvPr id="0" name=""/>
        <dsp:cNvSpPr/>
      </dsp:nvSpPr>
      <dsp:spPr>
        <a:xfrm>
          <a:off x="543124" y="1516125"/>
          <a:ext cx="801865" cy="80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Energi og materialer</a:t>
          </a:r>
        </a:p>
      </dsp:txBody>
      <dsp:txXfrm>
        <a:off x="543124" y="1516125"/>
        <a:ext cx="801865" cy="801865"/>
      </dsp:txXfrm>
    </dsp:sp>
    <dsp:sp modelId="{74A55E32-2F39-4B47-A254-2C7A09D630B4}">
      <dsp:nvSpPr>
        <dsp:cNvPr id="0" name=""/>
        <dsp:cNvSpPr/>
      </dsp:nvSpPr>
      <dsp:spPr>
        <a:xfrm>
          <a:off x="709348" y="791"/>
          <a:ext cx="3007771" cy="3007771"/>
        </a:xfrm>
        <a:prstGeom prst="circularArrow">
          <a:avLst>
            <a:gd name="adj1" fmla="val 5199"/>
            <a:gd name="adj2" fmla="val 335804"/>
            <a:gd name="adj3" fmla="val 12298348"/>
            <a:gd name="adj4" fmla="val 10770509"/>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CF8A3-7C8D-4B32-9CDE-DBCA71383D8A}">
      <dsp:nvSpPr>
        <dsp:cNvPr id="0" name=""/>
        <dsp:cNvSpPr/>
      </dsp:nvSpPr>
      <dsp:spPr>
        <a:xfrm>
          <a:off x="1027906" y="24118"/>
          <a:ext cx="801865" cy="80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Produksjon</a:t>
          </a:r>
        </a:p>
      </dsp:txBody>
      <dsp:txXfrm>
        <a:off x="1027906" y="24118"/>
        <a:ext cx="801865" cy="801865"/>
      </dsp:txXfrm>
    </dsp:sp>
    <dsp:sp modelId="{CA163715-DBE7-483A-B8FC-7DD1DE6AEE5F}">
      <dsp:nvSpPr>
        <dsp:cNvPr id="0" name=""/>
        <dsp:cNvSpPr/>
      </dsp:nvSpPr>
      <dsp:spPr>
        <a:xfrm>
          <a:off x="709348" y="791"/>
          <a:ext cx="3007771" cy="3007771"/>
        </a:xfrm>
        <a:prstGeom prst="circularArrow">
          <a:avLst>
            <a:gd name="adj1" fmla="val 5199"/>
            <a:gd name="adj2" fmla="val 335804"/>
            <a:gd name="adj3" fmla="val 16866147"/>
            <a:gd name="adj4" fmla="val 15198049"/>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05407-2C9F-4D23-9AC0-F574133C5ADD}">
      <dsp:nvSpPr>
        <dsp:cNvPr id="0" name=""/>
        <dsp:cNvSpPr/>
      </dsp:nvSpPr>
      <dsp:spPr>
        <a:xfrm>
          <a:off x="0" y="428867"/>
          <a:ext cx="3689279" cy="57182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5DF50-8362-4F3E-8DB2-5359D683B6E6}">
      <dsp:nvSpPr>
        <dsp:cNvPr id="0" name=""/>
        <dsp:cNvSpPr/>
      </dsp:nvSpPr>
      <dsp:spPr>
        <a:xfrm>
          <a:off x="1621" y="0"/>
          <a:ext cx="1070035" cy="57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nb-NO" sz="1300" kern="1200" dirty="0"/>
            <a:t>Produksjon</a:t>
          </a:r>
        </a:p>
      </dsp:txBody>
      <dsp:txXfrm>
        <a:off x="1621" y="0"/>
        <a:ext cx="1070035" cy="571823"/>
      </dsp:txXfrm>
    </dsp:sp>
    <dsp:sp modelId="{E2EB3C32-1CF6-4985-B3B4-14868E632C36}">
      <dsp:nvSpPr>
        <dsp:cNvPr id="0" name=""/>
        <dsp:cNvSpPr/>
      </dsp:nvSpPr>
      <dsp:spPr>
        <a:xfrm>
          <a:off x="465160" y="643301"/>
          <a:ext cx="142955" cy="142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727C2-AADE-4880-BB10-01528DF82086}">
      <dsp:nvSpPr>
        <dsp:cNvPr id="0" name=""/>
        <dsp:cNvSpPr/>
      </dsp:nvSpPr>
      <dsp:spPr>
        <a:xfrm>
          <a:off x="1125158" y="857734"/>
          <a:ext cx="1070035" cy="57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nb-NO" sz="1300" kern="1200" dirty="0"/>
            <a:t>Distribusjon</a:t>
          </a:r>
        </a:p>
      </dsp:txBody>
      <dsp:txXfrm>
        <a:off x="1125158" y="857734"/>
        <a:ext cx="1070035" cy="571823"/>
      </dsp:txXfrm>
    </dsp:sp>
    <dsp:sp modelId="{A864DDCD-A3A7-451F-90C8-22FD32647D6C}">
      <dsp:nvSpPr>
        <dsp:cNvPr id="0" name=""/>
        <dsp:cNvSpPr/>
      </dsp:nvSpPr>
      <dsp:spPr>
        <a:xfrm>
          <a:off x="1588697" y="643301"/>
          <a:ext cx="142955" cy="142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01F48-8F33-4504-8851-E6676C389B14}">
      <dsp:nvSpPr>
        <dsp:cNvPr id="0" name=""/>
        <dsp:cNvSpPr/>
      </dsp:nvSpPr>
      <dsp:spPr>
        <a:xfrm>
          <a:off x="2248694" y="0"/>
          <a:ext cx="1070035" cy="57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nb-NO" sz="1300" kern="1200" dirty="0"/>
            <a:t>Bruk</a:t>
          </a:r>
        </a:p>
      </dsp:txBody>
      <dsp:txXfrm>
        <a:off x="2248694" y="0"/>
        <a:ext cx="1070035" cy="571823"/>
      </dsp:txXfrm>
    </dsp:sp>
    <dsp:sp modelId="{60244021-A267-47CD-9611-43912D441F23}">
      <dsp:nvSpPr>
        <dsp:cNvPr id="0" name=""/>
        <dsp:cNvSpPr/>
      </dsp:nvSpPr>
      <dsp:spPr>
        <a:xfrm>
          <a:off x="2712234" y="643301"/>
          <a:ext cx="142955" cy="142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4DD9B-5673-8E45-B84C-719C1DAD04B6}" type="datetimeFigureOut">
              <a:rPr lang="en-GB" smtClean="0"/>
              <a:t>20/10/2022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0236-4FFA-374A-8090-2822EB2D3FED}" type="slidenum">
              <a:rPr lang="en-GB" smtClean="0"/>
              <a:t>‹#›</a:t>
            </a:fld>
            <a:endParaRPr lang="en-GB"/>
          </a:p>
        </p:txBody>
      </p:sp>
    </p:spTree>
    <p:extLst>
      <p:ext uri="{BB962C8B-B14F-4D97-AF65-F5344CB8AC3E}">
        <p14:creationId xmlns:p14="http://schemas.microsoft.com/office/powerpoint/2010/main" val="34229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2</a:t>
            </a:fld>
            <a:endParaRPr lang="en-GB"/>
          </a:p>
        </p:txBody>
      </p:sp>
    </p:spTree>
    <p:extLst>
      <p:ext uri="{BB962C8B-B14F-4D97-AF65-F5344CB8AC3E}">
        <p14:creationId xmlns:p14="http://schemas.microsoft.com/office/powerpoint/2010/main" val="143099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Materialgjenvinning og gjenbruk burde utgjøre minst 70% fordi det er EU-kravet, men ideelt sett skulle det selvfølgelig vært 100%.</a:t>
            </a:r>
          </a:p>
        </p:txBody>
      </p:sp>
      <p:sp>
        <p:nvSpPr>
          <p:cNvPr id="4" name="Slide Number Placeholder 3"/>
          <p:cNvSpPr>
            <a:spLocks noGrp="1"/>
          </p:cNvSpPr>
          <p:nvPr>
            <p:ph type="sldNum" sz="quarter" idx="5"/>
          </p:nvPr>
        </p:nvSpPr>
        <p:spPr/>
        <p:txBody>
          <a:bodyPr/>
          <a:lstStyle/>
          <a:p>
            <a:fld id="{F9BE0236-4FFA-374A-8090-2822EB2D3FED}" type="slidenum">
              <a:rPr lang="en-GB" smtClean="0"/>
              <a:t>5</a:t>
            </a:fld>
            <a:endParaRPr lang="en-GB"/>
          </a:p>
        </p:txBody>
      </p:sp>
    </p:spTree>
    <p:extLst>
      <p:ext uri="{BB962C8B-B14F-4D97-AF65-F5344CB8AC3E}">
        <p14:creationId xmlns:p14="http://schemas.microsoft.com/office/powerpoint/2010/main" val="220725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Til slutt et praktisk eksempel fra et av pilotprosjektene i </a:t>
            </a:r>
            <a:r>
              <a:rPr lang="nb-NO" sz="1200" dirty="0" err="1"/>
              <a:t>ConZerW</a:t>
            </a:r>
            <a:endParaRPr lang="nb-NO"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err="1"/>
              <a:t>Fermacell</a:t>
            </a:r>
            <a:r>
              <a:rPr lang="nb-NO" sz="1200" dirty="0"/>
              <a:t> er et sammensatt produkt av gips og </a:t>
            </a:r>
            <a:r>
              <a:rPr lang="nb-NO" sz="1200" dirty="0" err="1"/>
              <a:t>trefiber</a:t>
            </a:r>
            <a:r>
              <a:rPr lang="nb-NO" sz="1200" dirty="0"/>
              <a:t>, noe som gjør av avkapp går til deponi</a:t>
            </a:r>
          </a:p>
          <a:p>
            <a:pPr marL="171450" indent="-171450">
              <a:buFont typeface="Arial" panose="020B0604020202020204" pitchFamily="34" charset="0"/>
              <a:buChar char="•"/>
            </a:pPr>
            <a:r>
              <a:rPr lang="nb-NO" dirty="0"/>
              <a:t>Totalt avfallsbudsjett for </a:t>
            </a:r>
            <a:r>
              <a:rPr lang="nb-NO" dirty="0" err="1"/>
              <a:t>rehabsenteret</a:t>
            </a:r>
            <a:r>
              <a:rPr lang="nb-NO" dirty="0"/>
              <a:t> er ca. 250 tonn</a:t>
            </a:r>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7</a:t>
            </a:fld>
            <a:endParaRPr lang="en-GB"/>
          </a:p>
        </p:txBody>
      </p:sp>
    </p:spTree>
    <p:extLst>
      <p:ext uri="{BB962C8B-B14F-4D97-AF65-F5344CB8AC3E}">
        <p14:creationId xmlns:p14="http://schemas.microsoft.com/office/powerpoint/2010/main" val="346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Date Placeholder 3">
            <a:extLst>
              <a:ext uri="{FF2B5EF4-FFF2-40B4-BE49-F238E27FC236}">
                <a16:creationId xmlns:a16="http://schemas.microsoft.com/office/drawing/2014/main" id="{3A358274-BB1A-8541-BA58-8538BC31447B}"/>
              </a:ext>
            </a:extLst>
          </p:cNvPr>
          <p:cNvSpPr>
            <a:spLocks noGrp="1"/>
          </p:cNvSpPr>
          <p:nvPr>
            <p:ph type="dt" sz="half" idx="14"/>
          </p:nvPr>
        </p:nvSpPr>
        <p:spPr/>
        <p:txBody>
          <a:bodyPr/>
          <a:lstStyle/>
          <a:p>
            <a:r>
              <a:rPr lang="nb-NO"/>
              <a:t>23.03.2022</a:t>
            </a:r>
            <a:endParaRPr lang="en-US"/>
          </a:p>
        </p:txBody>
      </p:sp>
      <p:sp>
        <p:nvSpPr>
          <p:cNvPr id="5" name="Footer Placeholder 4">
            <a:extLst>
              <a:ext uri="{FF2B5EF4-FFF2-40B4-BE49-F238E27FC236}">
                <a16:creationId xmlns:a16="http://schemas.microsoft.com/office/drawing/2014/main" id="{B48D846C-D8CE-BA45-ABBB-57725301B882}"/>
              </a:ext>
            </a:extLst>
          </p:cNvPr>
          <p:cNvSpPr>
            <a:spLocks noGrp="1"/>
          </p:cNvSpPr>
          <p:nvPr>
            <p:ph type="ftr" sz="quarter" idx="15"/>
          </p:nvPr>
        </p:nvSpPr>
        <p:spPr/>
        <p:txBody>
          <a:bodyPr/>
          <a:lstStyle/>
          <a:p>
            <a:r>
              <a:rPr lang="nb-NO"/>
              <a:t>Grønt frokostmøte 23. mars 2022</a:t>
            </a:r>
            <a:endParaRPr lang="en-US"/>
          </a:p>
        </p:txBody>
      </p:sp>
      <p:sp>
        <p:nvSpPr>
          <p:cNvPr id="6" name="Slide Number Placeholder 5">
            <a:extLst>
              <a:ext uri="{FF2B5EF4-FFF2-40B4-BE49-F238E27FC236}">
                <a16:creationId xmlns:a16="http://schemas.microsoft.com/office/drawing/2014/main" id="{ADEF0C56-5CD7-4D46-940E-DB64EB69B1E0}"/>
              </a:ext>
            </a:extLst>
          </p:cNvPr>
          <p:cNvSpPr>
            <a:spLocks noGrp="1"/>
          </p:cNvSpPr>
          <p:nvPr>
            <p:ph type="sldNum" sz="quarter" idx="16"/>
          </p:nvPr>
        </p:nvSpPr>
        <p:spPr/>
        <p:txBody>
          <a:bodyPr/>
          <a:lstStyle/>
          <a:p>
            <a:fld id="{EF8DBD5B-30F9-4F9C-AE39-E065C1AC514D}" type="slidenum">
              <a:rPr lang="en-US" smtClean="0"/>
              <a:pPr/>
              <a:t>‹#›</a:t>
            </a:fld>
            <a:endParaRPr lang="en-US"/>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43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hapter Slide Images 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accent5"/>
          </a:solidFill>
        </p:spPr>
        <p:txBody>
          <a:bodyPr lIns="36000" tIns="36000"/>
          <a:lstStyle>
            <a:lvl1pPr marL="127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3" name="Text Placeholder 18">
            <a:extLst>
              <a:ext uri="{FF2B5EF4-FFF2-40B4-BE49-F238E27FC236}">
                <a16:creationId xmlns:a16="http://schemas.microsoft.com/office/drawing/2014/main" id="{CCFF2505-905F-E846-89FE-0AC1EB6ED761}"/>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261DD7BA-9549-4442-97B8-29BFA2F761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9" name="Platshållare för sidfot 4">
            <a:extLst>
              <a:ext uri="{FF2B5EF4-FFF2-40B4-BE49-F238E27FC236}">
                <a16:creationId xmlns:a16="http://schemas.microsoft.com/office/drawing/2014/main" id="{088A8C50-E420-E745-AC93-261D6800A87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0" name="Platshållare för bildnummer 5">
            <a:extLst>
              <a:ext uri="{FF2B5EF4-FFF2-40B4-BE49-F238E27FC236}">
                <a16:creationId xmlns:a16="http://schemas.microsoft.com/office/drawing/2014/main" id="{8FF83E99-0B4E-B441-A821-71084F7A400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2" name="textruta 5">
            <a:extLst>
              <a:ext uri="{FF2B5EF4-FFF2-40B4-BE49-F238E27FC236}">
                <a16:creationId xmlns:a16="http://schemas.microsoft.com/office/drawing/2014/main" id="{9F7EEDA8-F16E-5844-A768-2819CC18FE4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BF117D04-D5EF-8046-91EF-3ED92DE98C4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CFAA477D-62CA-ED4F-AE9A-64731EA229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D9509B1-ED80-3F4B-AA99-2EC0F9FF2FC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98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 End Slide/Thank You White with imag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D6DA0946-B5AD-DD46-98ED-3ADBD06FF55C}"/>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73941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 End Slide/Thank You Blue">
    <p:bg>
      <p:bgRef idx="1001">
        <a:schemeClr val="bg2"/>
      </p:bgRef>
    </p:bg>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tx2"/>
                </a:solidFill>
              </a:defRPr>
            </a:lvl1pPr>
            <a:lvl2pPr marL="0" indent="0" algn="l">
              <a:lnSpc>
                <a:spcPct val="100000"/>
              </a:lnSpc>
              <a:spcBef>
                <a:spcPts val="0"/>
              </a:spcBef>
              <a:spcAft>
                <a:spcPts val="600"/>
              </a:spcAft>
              <a:buNone/>
              <a:defRPr sz="1400" spc="40" baseline="0">
                <a:solidFill>
                  <a:schemeClr val="tx2"/>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right click the image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and use – </a:t>
            </a:r>
            <a:r>
              <a:rPr lang="en-US" sz="900" b="1" noProof="0" dirty="0">
                <a:solidFill>
                  <a:schemeClr val="bg1">
                    <a:lumMod val="65000"/>
                    <a:lumOff val="35000"/>
                  </a:schemeClr>
                </a:solidFill>
                <a:latin typeface="Arial" panose="020B0604020202020204" pitchFamily="34" charset="0"/>
                <a:cs typeface="Arial" panose="020B0604020202020204" pitchFamily="34" charset="0"/>
              </a:rPr>
              <a:t>S</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mn-lt"/>
                <a:cs typeface="Arial" panose="020B0604020202020204" pitchFamily="34" charset="0"/>
              </a:rPr>
              <a:t>To change from </a:t>
            </a:r>
            <a:r>
              <a:rPr lang="en-US" sz="900" b="1" baseline="0" noProof="0">
                <a:solidFill>
                  <a:schemeClr val="bg1">
                    <a:lumMod val="65000"/>
                    <a:lumOff val="35000"/>
                  </a:schemeClr>
                </a:solidFill>
                <a:latin typeface="+mn-lt"/>
                <a:cs typeface="Arial" panose="020B0604020202020204" pitchFamily="34" charset="0"/>
              </a:rPr>
              <a:t>headline</a:t>
            </a:r>
            <a:r>
              <a:rPr lang="en-US" sz="900" baseline="0" noProof="0">
                <a:solidFill>
                  <a:schemeClr val="bg1">
                    <a:lumMod val="65000"/>
                    <a:lumOff val="35000"/>
                  </a:schemeClr>
                </a:solidFill>
                <a:latin typeface="+mn-lt"/>
                <a:cs typeface="Arial" panose="020B0604020202020204" pitchFamily="34" charset="0"/>
              </a:rPr>
              <a:t> to </a:t>
            </a:r>
            <a:r>
              <a:rPr lang="en-US" sz="900" b="1" baseline="0" noProof="0">
                <a:solidFill>
                  <a:schemeClr val="bg1">
                    <a:lumMod val="65000"/>
                    <a:lumOff val="35000"/>
                  </a:schemeClr>
                </a:solidFill>
                <a:latin typeface="+mn-lt"/>
                <a:cs typeface="Arial" panose="020B0604020202020204" pitchFamily="34" charset="0"/>
              </a:rPr>
              <a:t>body text </a:t>
            </a:r>
            <a:r>
              <a:rPr lang="en-US" sz="900" baseline="0" noProof="0">
                <a:solidFill>
                  <a:schemeClr val="bg1">
                    <a:lumMod val="65000"/>
                    <a:lumOff val="35000"/>
                  </a:schemeClr>
                </a:solidFill>
                <a:latin typeface="+mn-lt"/>
                <a:cs typeface="Arial" panose="020B0604020202020204" pitchFamily="34" charset="0"/>
              </a:rPr>
              <a:t>or to </a:t>
            </a:r>
            <a:r>
              <a:rPr lang="en-US" sz="900" b="1" baseline="0" noProof="0">
                <a:solidFill>
                  <a:schemeClr val="bg1">
                    <a:lumMod val="65000"/>
                    <a:lumOff val="35000"/>
                  </a:schemeClr>
                </a:solidFill>
                <a:latin typeface="+mn-lt"/>
                <a:cs typeface="Arial" panose="020B0604020202020204" pitchFamily="34" charset="0"/>
              </a:rPr>
              <a:t>use bullets</a:t>
            </a:r>
            <a:r>
              <a:rPr lang="en-US" sz="900" baseline="0" noProof="0">
                <a:solidFill>
                  <a:schemeClr val="bg1">
                    <a:lumMod val="65000"/>
                    <a:lumOff val="35000"/>
                  </a:schemeClr>
                </a:solidFill>
                <a:latin typeface="+mn-lt"/>
                <a:cs typeface="Arial" panose="020B0604020202020204" pitchFamily="34" charset="0"/>
              </a:rPr>
              <a:t>, press </a:t>
            </a:r>
            <a:r>
              <a:rPr lang="en-US" sz="900" b="1" baseline="0" noProof="0">
                <a:solidFill>
                  <a:schemeClr val="bg1">
                    <a:lumMod val="65000"/>
                    <a:lumOff val="35000"/>
                  </a:schemeClr>
                </a:solidFill>
                <a:latin typeface="+mn-lt"/>
                <a:cs typeface="Arial" panose="020B0604020202020204" pitchFamily="34" charset="0"/>
              </a:rPr>
              <a:t>enter/return </a:t>
            </a:r>
            <a:r>
              <a:rPr lang="en-US" sz="900" baseline="0" noProof="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tx1">
              <a:alpha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23.03.2022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a:t>Grønt frokostmøte 23. mars 2022</a:t>
            </a:r>
            <a:endParaRPr lang="en-US"/>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CFC8A43B-484E-A94E-9544-5A96E2FEB4A4}"/>
              </a:ext>
            </a:extLst>
          </p:cNvPr>
          <p:cNvGrpSpPr/>
          <p:nvPr userDrawn="1"/>
        </p:nvGrpSpPr>
        <p:grpSpPr>
          <a:xfrm>
            <a:off x="576140" y="6451484"/>
            <a:ext cx="615478" cy="91194"/>
            <a:chOff x="576140" y="6451484"/>
            <a:chExt cx="615478" cy="91194"/>
          </a:xfrm>
          <a:solidFill>
            <a:schemeClr val="tx2"/>
          </a:solidFill>
        </p:grpSpPr>
        <p:sp>
          <p:nvSpPr>
            <p:cNvPr id="21" name="Bild 2">
              <a:extLst>
                <a:ext uri="{FF2B5EF4-FFF2-40B4-BE49-F238E27FC236}">
                  <a16:creationId xmlns:a16="http://schemas.microsoft.com/office/drawing/2014/main" id="{0AAD7857-21BA-694B-B84E-7D080B22FC74}"/>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73B93E14-2F87-7D42-8BB1-B9DD59BBD50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600A5E65-99E7-BD4F-8FD1-B0EFD7452D6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D03BC607-5564-3C4E-AC15-742D3ACD7C9E}"/>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633F7CBD-CC18-6A47-B3B0-598CDBC284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BCA836F9-B72E-2745-9780-17AA47E3005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7938F737-3045-BF42-89CB-6017E871B95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8" name="textruta 8">
            <a:extLst>
              <a:ext uri="{FF2B5EF4-FFF2-40B4-BE49-F238E27FC236}">
                <a16:creationId xmlns:a16="http://schemas.microsoft.com/office/drawing/2014/main" id="{0338DCA8-C782-6D42-9BF4-CBF52D1BCEE7}"/>
              </a:ext>
            </a:extLst>
          </p:cNvPr>
          <p:cNvSpPr txBox="1"/>
          <p:nvPr userDrawn="1"/>
        </p:nvSpPr>
        <p:spPr>
          <a:xfrm>
            <a:off x="12395260" y="-12189"/>
            <a:ext cx="1681523" cy="1338828"/>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p:txBody>
      </p:sp>
      <p:sp>
        <p:nvSpPr>
          <p:cNvPr id="30" name="Rektangel 9">
            <a:extLst>
              <a:ext uri="{FF2B5EF4-FFF2-40B4-BE49-F238E27FC236}">
                <a16:creationId xmlns:a16="http://schemas.microsoft.com/office/drawing/2014/main" id="{2A15AE09-029B-ED44-BCEC-8A8EFAF4CC2B}"/>
              </a:ext>
            </a:extLst>
          </p:cNvPr>
          <p:cNvSpPr/>
          <p:nvPr userDrawn="1"/>
        </p:nvSpPr>
        <p:spPr>
          <a:xfrm>
            <a:off x="13255337" y="926211"/>
            <a:ext cx="341194" cy="305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ktangel 10">
            <a:extLst>
              <a:ext uri="{FF2B5EF4-FFF2-40B4-BE49-F238E27FC236}">
                <a16:creationId xmlns:a16="http://schemas.microsoft.com/office/drawing/2014/main" id="{2C397BC2-B2B9-4545-95E8-9BBBF581099C}"/>
              </a:ext>
            </a:extLst>
          </p:cNvPr>
          <p:cNvSpPr/>
          <p:nvPr userDrawn="1"/>
        </p:nvSpPr>
        <p:spPr>
          <a:xfrm>
            <a:off x="12833410" y="926211"/>
            <a:ext cx="341194" cy="30590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205923518"/>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 End Slide/Thank You Gray">
    <p:bg>
      <p:bgRef idx="1001">
        <a:schemeClr val="bg2"/>
      </p:bgRef>
    </p:bg>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tx2"/>
                </a:solidFill>
              </a:defRPr>
            </a:lvl1pPr>
            <a:lvl2pPr marL="0" indent="0" algn="l">
              <a:lnSpc>
                <a:spcPct val="100000"/>
              </a:lnSpc>
              <a:spcBef>
                <a:spcPts val="0"/>
              </a:spcBef>
              <a:spcAft>
                <a:spcPts val="600"/>
              </a:spcAft>
              <a:buNone/>
              <a:defRPr sz="1400" spc="40" baseline="0">
                <a:solidFill>
                  <a:schemeClr val="tx2"/>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23.03.2022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a:t>Grønt frokostmøte 23. mars 2022</a:t>
            </a:r>
            <a:endParaRPr lang="en-US"/>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CFC8A43B-484E-A94E-9544-5A96E2FEB4A4}"/>
              </a:ext>
            </a:extLst>
          </p:cNvPr>
          <p:cNvGrpSpPr/>
          <p:nvPr userDrawn="1"/>
        </p:nvGrpSpPr>
        <p:grpSpPr>
          <a:xfrm>
            <a:off x="576140" y="6451484"/>
            <a:ext cx="615478" cy="91194"/>
            <a:chOff x="576140" y="6451484"/>
            <a:chExt cx="615478" cy="91194"/>
          </a:xfrm>
          <a:solidFill>
            <a:schemeClr val="tx2"/>
          </a:solidFill>
        </p:grpSpPr>
        <p:sp>
          <p:nvSpPr>
            <p:cNvPr id="21" name="Bild 2">
              <a:extLst>
                <a:ext uri="{FF2B5EF4-FFF2-40B4-BE49-F238E27FC236}">
                  <a16:creationId xmlns:a16="http://schemas.microsoft.com/office/drawing/2014/main" id="{0AAD7857-21BA-694B-B84E-7D080B22FC74}"/>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73B93E14-2F87-7D42-8BB1-B9DD59BBD50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600A5E65-99E7-BD4F-8FD1-B0EFD7452D6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D03BC607-5564-3C4E-AC15-742D3ACD7C9E}"/>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633F7CBD-CC18-6A47-B3B0-598CDBC284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BCA836F9-B72E-2745-9780-17AA47E3005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7938F737-3045-BF42-89CB-6017E871B95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Tree>
    <p:extLst>
      <p:ext uri="{BB962C8B-B14F-4D97-AF65-F5344CB8AC3E}">
        <p14:creationId xmlns:p14="http://schemas.microsoft.com/office/powerpoint/2010/main" val="98686384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Platshållare för datum 3">
            <a:extLst>
              <a:ext uri="{FF2B5EF4-FFF2-40B4-BE49-F238E27FC236}">
                <a16:creationId xmlns:a16="http://schemas.microsoft.com/office/drawing/2014/main" id="{A74D829F-278E-A349-A2D6-131DE97D2A1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6" name="Platshållare för sidfot 4">
            <a:extLst>
              <a:ext uri="{FF2B5EF4-FFF2-40B4-BE49-F238E27FC236}">
                <a16:creationId xmlns:a16="http://schemas.microsoft.com/office/drawing/2014/main" id="{1EDE4D0B-651F-4744-92FD-605540347A2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7" name="Platshållare för bildnummer 5">
            <a:extLst>
              <a:ext uri="{FF2B5EF4-FFF2-40B4-BE49-F238E27FC236}">
                <a16:creationId xmlns:a16="http://schemas.microsoft.com/office/drawing/2014/main" id="{0B0AB5DF-9F17-C94E-BC61-612FF860215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83792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nb-NO" sz="800"/>
              <a:t>Grønt frokostmøte 23. mars 2022</a:t>
            </a:r>
            <a:endParaRPr lang="en-US" sz="800"/>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555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GB"/>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96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GB"/>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68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Quote Slid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GB"/>
              <a:t>Click to add a quotation </a:t>
            </a:r>
            <a:br>
              <a:rPr lang="en-GB"/>
            </a:br>
            <a:r>
              <a:rPr lang="en-GB"/>
              <a:t>of maximum four lines</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tx2"/>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tx2"/>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0" indent="0" algn="l">
              <a:lnSpc>
                <a:spcPct val="85000"/>
              </a:lnSpc>
              <a:spcBef>
                <a:spcPts val="0"/>
              </a:spcBef>
              <a:buNone/>
              <a:defRPr sz="1200" cap="all" spc="70" baseline="0">
                <a:solidFill>
                  <a:schemeClr val="tx2"/>
                </a:solidFill>
              </a:defRPr>
            </a:lvl1pPr>
          </a:lstStyle>
          <a:p>
            <a:pPr lvl="0"/>
            <a:r>
              <a:rPr lang="en-GB"/>
              <a:t>Click to add </a:t>
            </a:r>
            <a:r>
              <a:rPr lang="en-GB" sz="1200"/>
              <a:t>AUTHOR</a:t>
            </a:r>
            <a:r>
              <a:rPr lang="en-GB"/>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75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9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Full video">
    <p:bg>
      <p:bgPr>
        <a:solidFill>
          <a:schemeClr val="accent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GB"/>
              <a:t>Click to add media</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4826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89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noAutofit/>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noAutofit/>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noAutofit/>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19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noAutofit/>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noAutofit/>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noAutofit/>
          </a:bodyPr>
          <a:lstStyle>
            <a:lvl1pPr>
              <a:defRPr>
                <a:solidFill>
                  <a:schemeClr val="tx1"/>
                </a:solidFill>
              </a:defRPr>
            </a:lvl1pPr>
          </a:lstStyle>
          <a:p>
            <a:fld id="{EF8DBD5B-30F9-4F9C-AE39-E065C1AC514D}" type="slidenum">
              <a:rPr lang="en-US" smtClean="0"/>
              <a:pPr/>
              <a:t>‹#›</a:t>
            </a:fld>
            <a:endParaRPr lang="en-US"/>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1" name="Slide Number Placeholder 6">
            <a:extLst>
              <a:ext uri="{FF2B5EF4-FFF2-40B4-BE49-F238E27FC236}">
                <a16:creationId xmlns:a16="http://schemas.microsoft.com/office/drawing/2014/main" id="{B789A19D-A7A5-5648-9A3E-7BA96A7EFC9E}"/>
              </a:ext>
            </a:extLst>
          </p:cNvPr>
          <p:cNvSpPr txBox="1">
            <a:spLocks/>
          </p:cNvSpPr>
          <p:nvPr userDrawn="1"/>
        </p:nvSpPr>
        <p:spPr>
          <a:xfrm>
            <a:off x="10007159" y="6431082"/>
            <a:ext cx="1590676" cy="112593"/>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8DBD5B-30F9-4F9C-AE39-E065C1AC514D}" type="slidenum">
              <a:rPr lang="en-US" smtClean="0"/>
              <a:pPr/>
              <a:t>‹#›</a:t>
            </a:fld>
            <a:endParaRPr lang="en-US"/>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24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C46DC6D5-3F70-6748-8B1F-E4BE845DB0DB}"/>
              </a:ext>
            </a:extLst>
          </p:cNvPr>
          <p:cNvSpPr>
            <a:spLocks noGrp="1"/>
          </p:cNvSpPr>
          <p:nvPr>
            <p:ph type="dt" sz="half" idx="16"/>
          </p:nvPr>
        </p:nvSpPr>
        <p:spPr/>
        <p:txBody>
          <a:bodyPr/>
          <a:lstStyle/>
          <a:p>
            <a:r>
              <a:rPr lang="nb-NO"/>
              <a:t>23.03.2022</a:t>
            </a:r>
            <a:endParaRPr lang="en-US"/>
          </a:p>
        </p:txBody>
      </p:sp>
      <p:sp>
        <p:nvSpPr>
          <p:cNvPr id="5" name="Footer Placeholder 4">
            <a:extLst>
              <a:ext uri="{FF2B5EF4-FFF2-40B4-BE49-F238E27FC236}">
                <a16:creationId xmlns:a16="http://schemas.microsoft.com/office/drawing/2014/main" id="{EB931455-4FC4-FC47-B88E-3BC8A71CBF9A}"/>
              </a:ext>
            </a:extLst>
          </p:cNvPr>
          <p:cNvSpPr>
            <a:spLocks noGrp="1"/>
          </p:cNvSpPr>
          <p:nvPr>
            <p:ph type="ftr" sz="quarter" idx="17"/>
          </p:nvPr>
        </p:nvSpPr>
        <p:spPr/>
        <p:txBody>
          <a:bodyPr/>
          <a:lstStyle/>
          <a:p>
            <a:r>
              <a:rPr lang="nb-NO"/>
              <a:t>Grønt frokostmøte 23. mars 2022</a:t>
            </a:r>
            <a:endParaRPr lang="en-US"/>
          </a:p>
        </p:txBody>
      </p:sp>
      <p:sp>
        <p:nvSpPr>
          <p:cNvPr id="6" name="Slide Number Placeholder 5">
            <a:extLst>
              <a:ext uri="{FF2B5EF4-FFF2-40B4-BE49-F238E27FC236}">
                <a16:creationId xmlns:a16="http://schemas.microsoft.com/office/drawing/2014/main" id="{EC4DA063-8779-214B-8857-E6FC7E440634}"/>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78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GB"/>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GB"/>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6" name="Platshållare för datum 3">
            <a:extLst>
              <a:ext uri="{FF2B5EF4-FFF2-40B4-BE49-F238E27FC236}">
                <a16:creationId xmlns:a16="http://schemas.microsoft.com/office/drawing/2014/main" id="{8AE29859-2AD4-2242-9A40-ACB03312FD5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7" name="Platshållare för sidfot 4">
            <a:extLst>
              <a:ext uri="{FF2B5EF4-FFF2-40B4-BE49-F238E27FC236}">
                <a16:creationId xmlns:a16="http://schemas.microsoft.com/office/drawing/2014/main" id="{67517430-9B91-D040-8ED9-D9A51C7C57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0" name="Platshållare för bildnummer 5">
            <a:extLst>
              <a:ext uri="{FF2B5EF4-FFF2-40B4-BE49-F238E27FC236}">
                <a16:creationId xmlns:a16="http://schemas.microsoft.com/office/drawing/2014/main" id="{993E76DD-7C5F-2C4A-BA80-70C072794F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760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pic>
        <p:nvPicPr>
          <p:cNvPr id="12" name="Bild 26">
            <a:extLst>
              <a:ext uri="{FF2B5EF4-FFF2-40B4-BE49-F238E27FC236}">
                <a16:creationId xmlns:a16="http://schemas.microsoft.com/office/drawing/2014/main" id="{0F18AA04-E7EB-9546-BB70-FEFF65E8B30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69600" y="3424537"/>
            <a:ext cx="6122400" cy="3449228"/>
          </a:xfrm>
          <a:prstGeom prst="rect">
            <a:avLst/>
          </a:prstGeom>
        </p:spPr>
      </p:pic>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326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Text Half Image">
    <p:bg>
      <p:bgPr>
        <a:solidFill>
          <a:srgbClr val="ECECEC"/>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8619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9" name="Platshållare för datum 3">
            <a:extLst>
              <a:ext uri="{FF2B5EF4-FFF2-40B4-BE49-F238E27FC236}">
                <a16:creationId xmlns:a16="http://schemas.microsoft.com/office/drawing/2014/main" id="{D5944CBA-53EC-5B40-893D-30C9337E39D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23.03.2022</a:t>
            </a:r>
            <a:endParaRPr lang="en-US"/>
          </a:p>
        </p:txBody>
      </p:sp>
      <p:sp>
        <p:nvSpPr>
          <p:cNvPr id="30" name="Platshållare för sidfot 4">
            <a:extLst>
              <a:ext uri="{FF2B5EF4-FFF2-40B4-BE49-F238E27FC236}">
                <a16:creationId xmlns:a16="http://schemas.microsoft.com/office/drawing/2014/main" id="{DDEE8BFE-A5E7-E742-9633-7045796D20D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a:t>Grønt frokostmøte 23. mars 2022</a:t>
            </a:r>
            <a:endParaRPr lang="en-US"/>
          </a:p>
        </p:txBody>
      </p:sp>
      <p:sp>
        <p:nvSpPr>
          <p:cNvPr id="31" name="Platshållare för bildnummer 5">
            <a:extLst>
              <a:ext uri="{FF2B5EF4-FFF2-40B4-BE49-F238E27FC236}">
                <a16:creationId xmlns:a16="http://schemas.microsoft.com/office/drawing/2014/main" id="{637A7F6A-21E9-0F47-B7B9-BA648BA97E0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3403961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850713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624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5" name="Date Placeholder 4">
            <a:extLst>
              <a:ext uri="{FF2B5EF4-FFF2-40B4-BE49-F238E27FC236}">
                <a16:creationId xmlns:a16="http://schemas.microsoft.com/office/drawing/2014/main" id="{E4A66601-A56F-D44B-BF7A-66D40DA145BF}"/>
              </a:ext>
            </a:extLst>
          </p:cNvPr>
          <p:cNvSpPr>
            <a:spLocks noGrp="1"/>
          </p:cNvSpPr>
          <p:nvPr>
            <p:ph type="dt" sz="half" idx="32"/>
          </p:nvPr>
        </p:nvSpPr>
        <p:spPr/>
        <p:txBody>
          <a:bodyPr/>
          <a:lstStyle>
            <a:lvl1pPr>
              <a:defRPr>
                <a:solidFill>
                  <a:schemeClr val="bg1"/>
                </a:solidFill>
              </a:defRPr>
            </a:lvl1pPr>
          </a:lstStyle>
          <a:p>
            <a:r>
              <a:rPr lang="nb-NO"/>
              <a:t>23.03.2022</a:t>
            </a:r>
            <a:endParaRPr lang="en-US"/>
          </a:p>
        </p:txBody>
      </p:sp>
      <p:sp>
        <p:nvSpPr>
          <p:cNvPr id="6" name="Footer Placeholder 5">
            <a:extLst>
              <a:ext uri="{FF2B5EF4-FFF2-40B4-BE49-F238E27FC236}">
                <a16:creationId xmlns:a16="http://schemas.microsoft.com/office/drawing/2014/main" id="{CA94102B-1CEC-AF48-93F6-35A91E8FC738}"/>
              </a:ext>
            </a:extLst>
          </p:cNvPr>
          <p:cNvSpPr>
            <a:spLocks noGrp="1"/>
          </p:cNvSpPr>
          <p:nvPr>
            <p:ph type="ftr" sz="quarter" idx="33"/>
          </p:nvPr>
        </p:nvSpPr>
        <p:spPr/>
        <p:txBody>
          <a:bodyPr/>
          <a:lstStyle>
            <a:lvl1pPr>
              <a:defRPr>
                <a:solidFill>
                  <a:schemeClr val="bg1"/>
                </a:solidFill>
              </a:defRPr>
            </a:lvl1pPr>
          </a:lstStyle>
          <a:p>
            <a:r>
              <a:rPr lang="nb-NO"/>
              <a:t>Grønt frokostmøte 23. mars 2022</a:t>
            </a:r>
            <a:endParaRPr lang="en-US"/>
          </a:p>
        </p:txBody>
      </p:sp>
      <p:sp>
        <p:nvSpPr>
          <p:cNvPr id="8" name="Slide Number Placeholder 7">
            <a:extLst>
              <a:ext uri="{FF2B5EF4-FFF2-40B4-BE49-F238E27FC236}">
                <a16:creationId xmlns:a16="http://schemas.microsoft.com/office/drawing/2014/main" id="{30A67F83-367F-074F-9B7C-60982AA52716}"/>
              </a:ext>
            </a:extLst>
          </p:cNvPr>
          <p:cNvSpPr>
            <a:spLocks noGrp="1"/>
          </p:cNvSpPr>
          <p:nvPr>
            <p:ph type="sldNum" sz="quarter" idx="3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497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Headline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941113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Headline ">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Tree>
    <p:extLst>
      <p:ext uri="{BB962C8B-B14F-4D97-AF65-F5344CB8AC3E}">
        <p14:creationId xmlns:p14="http://schemas.microsoft.com/office/powerpoint/2010/main" val="53308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Text Icon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tx2"/>
                </a:solidFill>
              </a:defRPr>
            </a:lvl1pPr>
          </a:lstStyle>
          <a:p>
            <a:r>
              <a:rPr lang="en-GB"/>
              <a:t>Click to </a:t>
            </a:r>
            <a:br>
              <a:rPr lang="en-GB"/>
            </a:br>
            <a:r>
              <a:rPr lang="en-GB"/>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bg1"/>
                </a:solidFill>
              </a:defRPr>
            </a:lvl1pPr>
            <a:lvl2pPr marL="0" indent="0">
              <a:lnSpc>
                <a:spcPct val="100000"/>
              </a:lnSpc>
              <a:spcBef>
                <a:spcPts val="0"/>
              </a:spcBef>
              <a:spcAft>
                <a:spcPts val="600"/>
              </a:spcAft>
              <a:buNone/>
              <a:defRPr sz="12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7693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5D196A54-183F-F74B-8324-CF71A0711D30}"/>
              </a:ext>
            </a:extLst>
          </p:cNvPr>
          <p:cNvSpPr>
            <a:spLocks noGrp="1"/>
          </p:cNvSpPr>
          <p:nvPr>
            <p:ph type="dt" sz="half" idx="16"/>
          </p:nvPr>
        </p:nvSpPr>
        <p:spPr/>
        <p:txBody>
          <a:bodyPr/>
          <a:lstStyle/>
          <a:p>
            <a:r>
              <a:rPr lang="nb-NO"/>
              <a:t>23.03.2022</a:t>
            </a:r>
            <a:endParaRPr lang="en-US"/>
          </a:p>
        </p:txBody>
      </p:sp>
      <p:sp>
        <p:nvSpPr>
          <p:cNvPr id="5" name="Footer Placeholder 4">
            <a:extLst>
              <a:ext uri="{FF2B5EF4-FFF2-40B4-BE49-F238E27FC236}">
                <a16:creationId xmlns:a16="http://schemas.microsoft.com/office/drawing/2014/main" id="{24EAD065-7888-074E-B49D-63044E991CC7}"/>
              </a:ext>
            </a:extLst>
          </p:cNvPr>
          <p:cNvSpPr>
            <a:spLocks noGrp="1"/>
          </p:cNvSpPr>
          <p:nvPr>
            <p:ph type="ftr" sz="quarter" idx="17"/>
          </p:nvPr>
        </p:nvSpPr>
        <p:spPr/>
        <p:txBody>
          <a:bodyPr/>
          <a:lstStyle/>
          <a:p>
            <a:r>
              <a:rPr lang="nb-NO"/>
              <a:t>Grønt frokostmøte 23. mars 2022</a:t>
            </a:r>
            <a:endParaRPr lang="en-US"/>
          </a:p>
        </p:txBody>
      </p:sp>
      <p:sp>
        <p:nvSpPr>
          <p:cNvPr id="6" name="Slide Number Placeholder 5">
            <a:extLst>
              <a:ext uri="{FF2B5EF4-FFF2-40B4-BE49-F238E27FC236}">
                <a16:creationId xmlns:a16="http://schemas.microsoft.com/office/drawing/2014/main" id="{488314F0-66D5-A844-9A11-CB77ADE28DCE}"/>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94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Text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chart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20222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6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bg1"/>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three lines</a:t>
            </a:r>
          </a:p>
          <a:p>
            <a:pPr lvl="0"/>
            <a:endParaRPr lang="en-GB"/>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GB"/>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54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Full Table">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GB"/>
              <a:t>Click to add a table</a:t>
            </a:r>
          </a:p>
        </p:txBody>
      </p:sp>
    </p:spTree>
    <p:extLst>
      <p:ext uri="{BB962C8B-B14F-4D97-AF65-F5344CB8AC3E}">
        <p14:creationId xmlns:p14="http://schemas.microsoft.com/office/powerpoint/2010/main" val="2626249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Full Char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5" name="Chart Placeholder 4">
            <a:extLst>
              <a:ext uri="{FF2B5EF4-FFF2-40B4-BE49-F238E27FC236}">
                <a16:creationId xmlns:a16="http://schemas.microsoft.com/office/drawing/2014/main" id="{DDEF365E-8714-A44E-BA5C-FEB93B5F6C16}"/>
              </a:ext>
            </a:extLst>
          </p:cNvPr>
          <p:cNvSpPr>
            <a:spLocks noGrp="1"/>
          </p:cNvSpPr>
          <p:nvPr>
            <p:ph type="chart" sz="quarter" idx="20" hasCustomPrompt="1"/>
          </p:nvPr>
        </p:nvSpPr>
        <p:spPr>
          <a:xfrm>
            <a:off x="576263" y="2098674"/>
            <a:ext cx="11039475" cy="4037487"/>
          </a:xfrm>
        </p:spPr>
        <p:txBody>
          <a:bodyPr/>
          <a:lstStyle>
            <a:lvl1pPr marL="12700" indent="0">
              <a:buNone/>
              <a:defRPr sz="1300"/>
            </a:lvl1pPr>
          </a:lstStyle>
          <a:p>
            <a:r>
              <a:rPr lang="en-GB"/>
              <a:t>Click to add a chart</a:t>
            </a:r>
          </a:p>
        </p:txBody>
      </p:sp>
    </p:spTree>
    <p:extLst>
      <p:ext uri="{BB962C8B-B14F-4D97-AF65-F5344CB8AC3E}">
        <p14:creationId xmlns:p14="http://schemas.microsoft.com/office/powerpoint/2010/main" val="3694128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Icons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350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spTree>
    <p:extLst>
      <p:ext uri="{BB962C8B-B14F-4D97-AF65-F5344CB8AC3E}">
        <p14:creationId xmlns:p14="http://schemas.microsoft.com/office/powerpoint/2010/main" val="2590894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Phone Mockup">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GB"/>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59416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Tablet Mockup">
    <p:bg>
      <p:bgPr>
        <a:solidFill>
          <a:srgbClr val="ECECEC"/>
        </a:solidFill>
        <a:effectLst/>
      </p:bgPr>
    </p:bg>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GB"/>
              <a:t>Click on the icon to add a print screen </a:t>
            </a:r>
            <a:br>
              <a:rPr lang="en-GB"/>
            </a:br>
            <a:r>
              <a:rPr lang="en-GB"/>
              <a:t>or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60114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 End/Thank You 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1"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Start Blue">
    <p:bg>
      <p:bgPr>
        <a:solidFill>
          <a:schemeClr val="accent1"/>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bg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AA5FB192-9E45-274C-9A14-A7D6CF870ADA}"/>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F801067D-1272-9840-8BBD-FE34D0C1B311}"/>
              </a:ext>
            </a:extLst>
          </p:cNvPr>
          <p:cNvSpPr>
            <a:spLocks noGrp="1"/>
          </p:cNvSpPr>
          <p:nvPr>
            <p:ph type="ftr" sz="quarter" idx="17"/>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9E37FF1B-14CD-014E-A7E5-7A6A0AF75B24}"/>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12258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 End Slide/Thank You">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1"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42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29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latin typeface="+mj-lt"/>
              </a:defRPr>
            </a:lvl1pPr>
          </a:lstStyle>
          <a:p>
            <a:pPr lvl="0"/>
            <a:r>
              <a:rPr lang="en-US" noProof="0" dirty="0"/>
              <a:t>Click to add a headline </a:t>
            </a:r>
            <a:br>
              <a:rPr lang="en-US" noProof="0" dirty="0"/>
            </a:br>
            <a:r>
              <a:rPr lang="en-US" noProof="0" dirty="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fld id="{2F9806AD-009B-8D45-82A9-B9E8234B6322}" type="datetime1">
              <a:rPr lang="en-US" noProof="0" smtClean="0"/>
              <a:t>10/20/2022</a:t>
            </a:fld>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753435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tart Image Right">
    <p:bg>
      <p:bgPr>
        <a:solidFill>
          <a:schemeClr val="bg1"/>
        </a:solidFill>
        <a:effectLst/>
      </p:bgPr>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49C7E62B-C1DE-D94E-81CE-BFB872EFC95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76" t="27887" r="62203" b="57610"/>
          <a:stretch/>
        </p:blipFill>
        <p:spPr>
          <a:xfrm>
            <a:off x="-10454" y="3423644"/>
            <a:ext cx="6116897" cy="3460051"/>
          </a:xfrm>
          <a:prstGeom prst="rect">
            <a:avLst/>
          </a:prstGeom>
        </p:spPr>
      </p:pic>
      <p:sp>
        <p:nvSpPr>
          <p:cNvPr id="9" name="Picture Placeholder 8">
            <a:extLst>
              <a:ext uri="{FF2B5EF4-FFF2-40B4-BE49-F238E27FC236}">
                <a16:creationId xmlns:a16="http://schemas.microsoft.com/office/drawing/2014/main" id="{03AC9EDD-8C27-D14A-8926-6F5BFEA987E1}"/>
              </a:ext>
            </a:extLst>
          </p:cNvPr>
          <p:cNvSpPr>
            <a:spLocks noGrp="1"/>
          </p:cNvSpPr>
          <p:nvPr>
            <p:ph type="pic" sz="quarter" idx="13" hasCustomPrompt="1"/>
          </p:nvPr>
        </p:nvSpPr>
        <p:spPr>
          <a:xfrm>
            <a:off x="6106443" y="5"/>
            <a:ext cx="6094408" cy="6857997"/>
          </a:xfrm>
          <a:custGeom>
            <a:avLst/>
            <a:gdLst>
              <a:gd name="connsiteX0" fmla="*/ 0 w 6094408"/>
              <a:gd name="connsiteY0" fmla="*/ 0 h 6857997"/>
              <a:gd name="connsiteX1" fmla="*/ 6094408 w 6094408"/>
              <a:gd name="connsiteY1" fmla="*/ 0 h 6857997"/>
              <a:gd name="connsiteX2" fmla="*/ 6094408 w 6094408"/>
              <a:gd name="connsiteY2" fmla="*/ 6857997 h 6857997"/>
              <a:gd name="connsiteX3" fmla="*/ 0 w 6094408"/>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094408" h="6857997">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151096"/>
            <a:ext cx="5367178" cy="606455"/>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a:p>
            <a:pPr lvl="0"/>
            <a:endParaRPr lang="en-GB"/>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spTree>
    <p:extLst>
      <p:ext uri="{BB962C8B-B14F-4D97-AF65-F5344CB8AC3E}">
        <p14:creationId xmlns:p14="http://schemas.microsoft.com/office/powerpoint/2010/main" val="593711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Start Image bottom ">
    <p:bg>
      <p:bgPr>
        <a:solidFill>
          <a:schemeClr val="bg1"/>
        </a:solidFill>
        <a:effectLst/>
      </p:bgPr>
    </p:bg>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022400"/>
            <a:ext cx="5367178" cy="887911"/>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pic>
        <p:nvPicPr>
          <p:cNvPr id="16" name="Bild 5">
            <a:extLst>
              <a:ext uri="{FF2B5EF4-FFF2-40B4-BE49-F238E27FC236}">
                <a16:creationId xmlns:a16="http://schemas.microsoft.com/office/drawing/2014/main" id="{28E75F0E-4B2E-8B47-9C7C-74605E350B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73835" y="-22141"/>
            <a:ext cx="6141611" cy="3460051"/>
          </a:xfrm>
          <a:prstGeom prst="rect">
            <a:avLst/>
          </a:prstGeom>
        </p:spPr>
      </p:pic>
      <p:sp>
        <p:nvSpPr>
          <p:cNvPr id="24" name="Picture Placeholder 23">
            <a:extLst>
              <a:ext uri="{FF2B5EF4-FFF2-40B4-BE49-F238E27FC236}">
                <a16:creationId xmlns:a16="http://schemas.microsoft.com/office/drawing/2014/main" id="{EE6BDD26-0003-9E49-B5AA-0AFE38C202D5}"/>
              </a:ext>
            </a:extLst>
          </p:cNvPr>
          <p:cNvSpPr>
            <a:spLocks noGrp="1"/>
          </p:cNvSpPr>
          <p:nvPr>
            <p:ph type="pic" sz="quarter" idx="13"/>
          </p:nvPr>
        </p:nvSpPr>
        <p:spPr>
          <a:xfrm>
            <a:off x="5" y="3429000"/>
            <a:ext cx="12191997" cy="3429000"/>
          </a:xfrm>
          <a:custGeom>
            <a:avLst/>
            <a:gdLst>
              <a:gd name="connsiteX0" fmla="*/ 0 w 12191997"/>
              <a:gd name="connsiteY0" fmla="*/ 0 h 3429000"/>
              <a:gd name="connsiteX1" fmla="*/ 12191997 w 12191997"/>
              <a:gd name="connsiteY1" fmla="*/ 0 h 3429000"/>
              <a:gd name="connsiteX2" fmla="*/ 12191997 w 12191997"/>
              <a:gd name="connsiteY2" fmla="*/ 3429000 h 3429000"/>
              <a:gd name="connsiteX3" fmla="*/ 0 w 1219199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7" h="3429000">
                <a:moveTo>
                  <a:pt x="0" y="0"/>
                </a:moveTo>
                <a:lnTo>
                  <a:pt x="12191997" y="0"/>
                </a:lnTo>
                <a:lnTo>
                  <a:pt x="12191997" y="3429000"/>
                </a:lnTo>
                <a:lnTo>
                  <a:pt x="0" y="3429000"/>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endParaRPr lang="en-GB"/>
          </a:p>
          <a:p>
            <a:r>
              <a:rPr lang="en-GB"/>
              <a:t>Click on the icon to add an image</a:t>
            </a:r>
          </a:p>
        </p:txBody>
      </p:sp>
    </p:spTree>
    <p:extLst>
      <p:ext uri="{BB962C8B-B14F-4D97-AF65-F5344CB8AC3E}">
        <p14:creationId xmlns:p14="http://schemas.microsoft.com/office/powerpoint/2010/main" val="1818788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Agenda Two Columns">
    <p:bg>
      <p:bgPr>
        <a:solidFill>
          <a:schemeClr val="bg1"/>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F1C700C8-E7B5-C246-BF0A-50734999BFF2}"/>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377279"/>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2"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tx2"/>
                </a:solidFill>
              </a:defRPr>
            </a:lvl1pPr>
            <a:lvl2pPr marL="342000" indent="-342000">
              <a:lnSpc>
                <a:spcPct val="100000"/>
              </a:lnSpc>
              <a:spcAft>
                <a:spcPts val="1000"/>
              </a:spcAft>
              <a:tabLst/>
              <a:defRPr sz="1800" spc="40" baseline="0">
                <a:solidFill>
                  <a:schemeClr val="tx1"/>
                </a:solidFill>
              </a:defRPr>
            </a:lvl2pPr>
            <a:lvl3pPr>
              <a:lnSpc>
                <a:spcPct val="100000"/>
              </a:lnSpc>
              <a:defRPr sz="1400" spc="40" baseline="0">
                <a:solidFill>
                  <a:schemeClr val="tx1"/>
                </a:solidFill>
              </a:defRPr>
            </a:lvl3pPr>
            <a:lvl4pPr>
              <a:lnSpc>
                <a:spcPct val="100000"/>
              </a:lnSpc>
              <a:defRPr sz="1200" spc="40" baseline="0">
                <a:solidFill>
                  <a:schemeClr val="tx1"/>
                </a:solidFill>
              </a:defRPr>
            </a:lvl4pPr>
            <a:lvl5pPr>
              <a:lnSpc>
                <a:spcPct val="100000"/>
              </a:lnSpc>
              <a:defRPr sz="1100" spc="40" baseline="0">
                <a:solidFill>
                  <a:schemeClr val="tx1"/>
                </a:solidFill>
              </a:defRPr>
            </a:lvl5pPr>
          </a:lstStyle>
          <a:p>
            <a:pPr lvl="0"/>
            <a:r>
              <a:rPr lang="en-GB"/>
              <a:t>Click for agenda</a:t>
            </a:r>
          </a:p>
        </p:txBody>
      </p:sp>
      <p:grpSp>
        <p:nvGrpSpPr>
          <p:cNvPr id="22" name="Grupp 32">
            <a:extLst>
              <a:ext uri="{FF2B5EF4-FFF2-40B4-BE49-F238E27FC236}">
                <a16:creationId xmlns:a16="http://schemas.microsoft.com/office/drawing/2014/main" id="{C530D02F-41BB-2342-8817-E7BBC1EE526F}"/>
              </a:ext>
            </a:extLst>
          </p:cNvPr>
          <p:cNvGrpSpPr/>
          <p:nvPr userDrawn="1"/>
        </p:nvGrpSpPr>
        <p:grpSpPr>
          <a:xfrm>
            <a:off x="576140" y="6451484"/>
            <a:ext cx="615478" cy="91194"/>
            <a:chOff x="576140" y="6451484"/>
            <a:chExt cx="615478" cy="91194"/>
          </a:xfrm>
          <a:solidFill>
            <a:schemeClr val="tx2"/>
          </a:solidFill>
        </p:grpSpPr>
        <p:sp>
          <p:nvSpPr>
            <p:cNvPr id="23" name="Bild 2">
              <a:extLst>
                <a:ext uri="{FF2B5EF4-FFF2-40B4-BE49-F238E27FC236}">
                  <a16:creationId xmlns:a16="http://schemas.microsoft.com/office/drawing/2014/main" id="{85A084C9-2542-8848-9DB5-5D86D692D297}"/>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2BA0AFD0-9020-B146-9C91-DE2B2751DBB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F99A1589-2BCF-A445-9FED-09E2BBBF016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756FE558-AE20-A14D-A4E5-DE74496F9A25}"/>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EF190895-7218-EF44-85C0-DEA8162E54FE}"/>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75B0F7AD-B7A4-AD46-94AB-05D26F86F5B5}"/>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24162085-50AF-7D4F-B851-EB1B84146BC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042211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Text One Column">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70009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Text Two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2"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83794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Text Two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Text Placeholder 7">
            <a:extLst>
              <a:ext uri="{FF2B5EF4-FFF2-40B4-BE49-F238E27FC236}">
                <a16:creationId xmlns:a16="http://schemas.microsoft.com/office/drawing/2014/main" id="{C549C084-B31C-4141-B8C7-D02E39FDC08F}"/>
              </a:ext>
            </a:extLst>
          </p:cNvPr>
          <p:cNvSpPr>
            <a:spLocks noGrp="1"/>
          </p:cNvSpPr>
          <p:nvPr>
            <p:ph type="body" sz="quarter" idx="19" hasCustomPrompt="1"/>
          </p:nvPr>
        </p:nvSpPr>
        <p:spPr>
          <a:xfrm>
            <a:off x="576000"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grpSp>
        <p:nvGrpSpPr>
          <p:cNvPr id="24" name="Grupp 32">
            <a:extLst>
              <a:ext uri="{FF2B5EF4-FFF2-40B4-BE49-F238E27FC236}">
                <a16:creationId xmlns:a16="http://schemas.microsoft.com/office/drawing/2014/main" id="{E164E836-38EC-A94B-94D6-4538F8D3068F}"/>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B55DD83B-497E-394E-9FB9-A2CB2BF48C7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3170AB03-1838-104A-95E4-72BAFAA58DD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952FC06-D82A-CF4A-8968-E6B1A3553A5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57715913-E5D9-6C44-B00A-89C6D73C4B77}"/>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650016E-D5DD-D240-AF61-A7B094FFF0C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315C4DD5-E3CD-3F4C-9343-87C793A284D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016017F4-CF5B-3345-9010-EBD073B0776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ECEA6B9D-FCD9-264F-B149-52BDAA51427B}"/>
              </a:ext>
            </a:extLst>
          </p:cNvPr>
          <p:cNvSpPr>
            <a:spLocks noGrp="1"/>
          </p:cNvSpPr>
          <p:nvPr>
            <p:ph type="body" sz="quarter" idx="21" hasCustomPrompt="1"/>
          </p:nvPr>
        </p:nvSpPr>
        <p:spPr>
          <a:xfrm>
            <a:off x="576000"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a:extLst>
              <a:ext uri="{FF2B5EF4-FFF2-40B4-BE49-F238E27FC236}">
                <a16:creationId xmlns:a16="http://schemas.microsoft.com/office/drawing/2014/main" id="{F6C12987-225B-0E47-8F8B-19D28C763DEE}"/>
              </a:ext>
            </a:extLst>
          </p:cNvPr>
          <p:cNvSpPr>
            <a:spLocks noGrp="1"/>
          </p:cNvSpPr>
          <p:nvPr>
            <p:ph type="body" sz="quarter" idx="22" hasCustomPrompt="1"/>
          </p:nvPr>
        </p:nvSpPr>
        <p:spPr>
          <a:xfrm>
            <a:off x="6253234"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A18C74BD-CC5C-1E4F-BEFD-F00C703BC870}"/>
              </a:ext>
            </a:extLst>
          </p:cNvPr>
          <p:cNvSpPr>
            <a:spLocks noGrp="1"/>
          </p:cNvSpPr>
          <p:nvPr>
            <p:ph type="body" sz="quarter" idx="23" hasCustomPrompt="1"/>
          </p:nvPr>
        </p:nvSpPr>
        <p:spPr>
          <a:xfrm>
            <a:off x="6253234"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5818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Text Three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3"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8024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itle Start Grey">
    <p:bg>
      <p:bgPr>
        <a:solidFill>
          <a:srgbClr val="ECECEC"/>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83D909A7-D04B-BD4A-8960-DC738DA4A5A2}"/>
              </a:ext>
            </a:extLst>
          </p:cNvPr>
          <p:cNvSpPr>
            <a:spLocks noGrp="1"/>
          </p:cNvSpPr>
          <p:nvPr>
            <p:ph type="dt" sz="half" idx="16"/>
          </p:nvPr>
        </p:nvSpPr>
        <p:spPr/>
        <p:txBody>
          <a:bodyPr/>
          <a:lstStyle/>
          <a:p>
            <a:r>
              <a:rPr lang="nb-NO"/>
              <a:t>23.03.2022</a:t>
            </a:r>
            <a:endParaRPr lang="en-US"/>
          </a:p>
        </p:txBody>
      </p:sp>
      <p:sp>
        <p:nvSpPr>
          <p:cNvPr id="3" name="Footer Placeholder 2">
            <a:extLst>
              <a:ext uri="{FF2B5EF4-FFF2-40B4-BE49-F238E27FC236}">
                <a16:creationId xmlns:a16="http://schemas.microsoft.com/office/drawing/2014/main" id="{B0FADB04-A7B2-9A4E-B81C-5A10735ACCB0}"/>
              </a:ext>
            </a:extLst>
          </p:cNvPr>
          <p:cNvSpPr>
            <a:spLocks noGrp="1"/>
          </p:cNvSpPr>
          <p:nvPr>
            <p:ph type="ftr" sz="quarter" idx="17"/>
          </p:nvPr>
        </p:nvSpPr>
        <p:spPr/>
        <p:txBody>
          <a:body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87766B32-07A6-AA45-B4F5-784ED2DC30F0}"/>
              </a:ext>
            </a:extLst>
          </p:cNvPr>
          <p:cNvSpPr>
            <a:spLocks noGrp="1"/>
          </p:cNvSpPr>
          <p:nvPr>
            <p:ph type="sldNum" sz="quarter" idx="18"/>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367839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Text Three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5" name="Grupp 32">
            <a:extLst>
              <a:ext uri="{FF2B5EF4-FFF2-40B4-BE49-F238E27FC236}">
                <a16:creationId xmlns:a16="http://schemas.microsoft.com/office/drawing/2014/main" id="{2736D314-A690-3242-95CE-3FFEB5A57FE0}"/>
              </a:ext>
            </a:extLst>
          </p:cNvPr>
          <p:cNvGrpSpPr/>
          <p:nvPr userDrawn="1"/>
        </p:nvGrpSpPr>
        <p:grpSpPr>
          <a:xfrm>
            <a:off x="576140" y="6451484"/>
            <a:ext cx="615478" cy="91194"/>
            <a:chOff x="576140" y="6451484"/>
            <a:chExt cx="615478" cy="91194"/>
          </a:xfrm>
          <a:solidFill>
            <a:schemeClr val="tx2"/>
          </a:solidFill>
        </p:grpSpPr>
        <p:sp>
          <p:nvSpPr>
            <p:cNvPr id="26" name="Bild 2">
              <a:extLst>
                <a:ext uri="{FF2B5EF4-FFF2-40B4-BE49-F238E27FC236}">
                  <a16:creationId xmlns:a16="http://schemas.microsoft.com/office/drawing/2014/main" id="{E24ADC73-F5C8-0A45-BFE4-70AF439A80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C1DE0D4-06B4-5E47-BEC8-1A2917F15F2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8370F551-DDA1-A844-8595-12C2C419AB0E}"/>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C92C335-4855-474F-9E41-F65B6D1CFBA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C04C9D88-37BA-B541-AAF6-5386D9A79F1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76233B80-D521-4242-854A-F2400F55B69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50F0DE68-8B37-FD44-AD6E-0209E57CE88B}"/>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0" name="Text Placeholder 7">
            <a:extLst>
              <a:ext uri="{FF2B5EF4-FFF2-40B4-BE49-F238E27FC236}">
                <a16:creationId xmlns:a16="http://schemas.microsoft.com/office/drawing/2014/main" id="{F0C69720-3BB4-CE48-9B9B-3853CE7792E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1" name="Platshållare för text 2">
            <a:extLst>
              <a:ext uri="{FF2B5EF4-FFF2-40B4-BE49-F238E27FC236}">
                <a16:creationId xmlns:a16="http://schemas.microsoft.com/office/drawing/2014/main" id="{A52DBF44-87DD-6141-8462-4830C4051BB0}"/>
              </a:ext>
            </a:extLst>
          </p:cNvPr>
          <p:cNvSpPr>
            <a:spLocks noGrp="1"/>
          </p:cNvSpPr>
          <p:nvPr>
            <p:ph type="body" sz="quarter" idx="21"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Text Placeholder 7">
            <a:extLst>
              <a:ext uri="{FF2B5EF4-FFF2-40B4-BE49-F238E27FC236}">
                <a16:creationId xmlns:a16="http://schemas.microsoft.com/office/drawing/2014/main" id="{F70341C1-0EEE-554E-9131-0B4D0A42CC19}"/>
              </a:ext>
            </a:extLst>
          </p:cNvPr>
          <p:cNvSpPr>
            <a:spLocks noGrp="1"/>
          </p:cNvSpPr>
          <p:nvPr>
            <p:ph type="body" sz="quarter" idx="22" hasCustomPrompt="1"/>
          </p:nvPr>
        </p:nvSpPr>
        <p:spPr>
          <a:xfrm>
            <a:off x="436082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4" name="Platshållare för text 2">
            <a:extLst>
              <a:ext uri="{FF2B5EF4-FFF2-40B4-BE49-F238E27FC236}">
                <a16:creationId xmlns:a16="http://schemas.microsoft.com/office/drawing/2014/main" id="{4C7842FC-98C2-8449-93BB-EBDC67C9F18E}"/>
              </a:ext>
            </a:extLst>
          </p:cNvPr>
          <p:cNvSpPr>
            <a:spLocks noGrp="1"/>
          </p:cNvSpPr>
          <p:nvPr>
            <p:ph type="body" sz="quarter" idx="23" hasCustomPrompt="1"/>
          </p:nvPr>
        </p:nvSpPr>
        <p:spPr>
          <a:xfrm>
            <a:off x="436082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7">
            <a:extLst>
              <a:ext uri="{FF2B5EF4-FFF2-40B4-BE49-F238E27FC236}">
                <a16:creationId xmlns:a16="http://schemas.microsoft.com/office/drawing/2014/main" id="{5DB97D42-38E5-9240-82E9-87CB672A060D}"/>
              </a:ext>
            </a:extLst>
          </p:cNvPr>
          <p:cNvSpPr>
            <a:spLocks noGrp="1"/>
          </p:cNvSpPr>
          <p:nvPr>
            <p:ph type="body" sz="quarter" idx="24" hasCustomPrompt="1"/>
          </p:nvPr>
        </p:nvSpPr>
        <p:spPr>
          <a:xfrm>
            <a:off x="8137688"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6" name="Platshållare för text 2">
            <a:extLst>
              <a:ext uri="{FF2B5EF4-FFF2-40B4-BE49-F238E27FC236}">
                <a16:creationId xmlns:a16="http://schemas.microsoft.com/office/drawing/2014/main" id="{CB9E4808-1FD3-9D40-9DD0-EC81CD7AF001}"/>
              </a:ext>
            </a:extLst>
          </p:cNvPr>
          <p:cNvSpPr>
            <a:spLocks noGrp="1"/>
          </p:cNvSpPr>
          <p:nvPr>
            <p:ph type="body" sz="quarter" idx="25" hasCustomPrompt="1"/>
          </p:nvPr>
        </p:nvSpPr>
        <p:spPr>
          <a:xfrm>
            <a:off x="8137688"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9010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Text Two Column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4613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able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7261806" cy="4037362"/>
          </a:xfrm>
        </p:spPr>
        <p:txBody>
          <a:bodyPr/>
          <a:lstStyle>
            <a:lvl1pPr marL="12700" indent="0" algn="ctr">
              <a:buNone/>
              <a:defRPr sz="1300"/>
            </a:lvl1pPr>
          </a:lstStyle>
          <a:p>
            <a:r>
              <a:rPr lang="en-GB"/>
              <a:t>Click to add a table</a:t>
            </a:r>
          </a:p>
        </p:txBody>
      </p:sp>
      <p:grpSp>
        <p:nvGrpSpPr>
          <p:cNvPr id="27" name="Grupp 32">
            <a:extLst>
              <a:ext uri="{FF2B5EF4-FFF2-40B4-BE49-F238E27FC236}">
                <a16:creationId xmlns:a16="http://schemas.microsoft.com/office/drawing/2014/main" id="{CDF3AAB1-9B53-9142-B44F-6AFAA7DD1A49}"/>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064C2612-9C8A-2E4D-896F-841A074FD9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A6F81152-FC00-CC44-914D-BF003ADC226B}"/>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965AA447-8B48-C943-9B8F-852728B99677}"/>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934AFAF3-F792-D54A-A80B-6300A67845F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32C7458-9491-174C-A2C2-97FA4F0CF56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35BB9C56-848D-354C-82C4-33DB049EA1FE}"/>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A7B1DB06-ECDC-C34D-ADF0-DBB2AA1235E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228654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hart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sz="800"/>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7253286" cy="4037487"/>
          </a:xfrm>
        </p:spPr>
        <p:txBody>
          <a:bodyPr/>
          <a:lstStyle>
            <a:lvl1pPr marL="12700" indent="0" algn="ctr">
              <a:buNone/>
              <a:defRPr sz="1300"/>
            </a:lvl1pPr>
          </a:lstStyle>
          <a:p>
            <a:r>
              <a:rPr lang="en-GB"/>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416287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Text Chart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sz="800"/>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4359274" y="2098674"/>
            <a:ext cx="3470275" cy="1857091"/>
          </a:xfrm>
        </p:spPr>
        <p:txBody>
          <a:bodyPr/>
          <a:lstStyle>
            <a:lvl1pPr marL="12700" indent="0" algn="ctr">
              <a:buNone/>
              <a:defRPr sz="1300"/>
            </a:lvl1pPr>
          </a:lstStyle>
          <a:p>
            <a:r>
              <a:rPr lang="en-GB"/>
              <a:t>Click to add a chart</a:t>
            </a:r>
          </a:p>
        </p:txBody>
      </p:sp>
      <p:sp>
        <p:nvSpPr>
          <p:cNvPr id="25" name="Chart Placeholder 4">
            <a:extLst>
              <a:ext uri="{FF2B5EF4-FFF2-40B4-BE49-F238E27FC236}">
                <a16:creationId xmlns:a16="http://schemas.microsoft.com/office/drawing/2014/main" id="{DF83F763-96A7-2C49-9F33-C70E5E5252C4}"/>
              </a:ext>
            </a:extLst>
          </p:cNvPr>
          <p:cNvSpPr>
            <a:spLocks noGrp="1"/>
          </p:cNvSpPr>
          <p:nvPr>
            <p:ph type="chart" sz="quarter" idx="21" hasCustomPrompt="1"/>
          </p:nvPr>
        </p:nvSpPr>
        <p:spPr>
          <a:xfrm>
            <a:off x="4359274" y="4272247"/>
            <a:ext cx="3470275" cy="1857091"/>
          </a:xfrm>
        </p:spPr>
        <p:txBody>
          <a:bodyPr/>
          <a:lstStyle>
            <a:lvl1pPr marL="12700" indent="0" algn="ctr">
              <a:buNone/>
              <a:defRPr sz="1300"/>
            </a:lvl1pPr>
          </a:lstStyle>
          <a:p>
            <a:r>
              <a:rPr lang="en-GB"/>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3484823"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8659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Three Columns Text Char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sz="800"/>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5" name="Chart Placeholder 4">
            <a:extLst>
              <a:ext uri="{FF2B5EF4-FFF2-40B4-BE49-F238E27FC236}">
                <a16:creationId xmlns:a16="http://schemas.microsoft.com/office/drawing/2014/main" id="{6FF95646-AD27-8440-B493-6779ED154EB6}"/>
              </a:ext>
            </a:extLst>
          </p:cNvPr>
          <p:cNvSpPr>
            <a:spLocks noGrp="1"/>
          </p:cNvSpPr>
          <p:nvPr>
            <p:ph type="chart" sz="quarter" idx="21" hasCustomPrompt="1"/>
          </p:nvPr>
        </p:nvSpPr>
        <p:spPr>
          <a:xfrm>
            <a:off x="8145463" y="2098674"/>
            <a:ext cx="3470275" cy="1857091"/>
          </a:xfrm>
        </p:spPr>
        <p:txBody>
          <a:bodyPr/>
          <a:lstStyle>
            <a:lvl1pPr marL="12700" indent="0" algn="ctr">
              <a:buNone/>
              <a:defRPr sz="1300"/>
            </a:lvl1pPr>
          </a:lstStyle>
          <a:p>
            <a:r>
              <a:rPr lang="en-GB"/>
              <a:t>Click to add a chart</a:t>
            </a:r>
          </a:p>
        </p:txBody>
      </p:sp>
      <p:sp>
        <p:nvSpPr>
          <p:cNvPr id="26" name="Chart Placeholder 4">
            <a:extLst>
              <a:ext uri="{FF2B5EF4-FFF2-40B4-BE49-F238E27FC236}">
                <a16:creationId xmlns:a16="http://schemas.microsoft.com/office/drawing/2014/main" id="{4B757421-2FBC-E741-A174-86B2942AFE57}"/>
              </a:ext>
            </a:extLst>
          </p:cNvPr>
          <p:cNvSpPr>
            <a:spLocks noGrp="1"/>
          </p:cNvSpPr>
          <p:nvPr>
            <p:ph type="chart" sz="quarter" idx="22" hasCustomPrompt="1"/>
          </p:nvPr>
        </p:nvSpPr>
        <p:spPr>
          <a:xfrm>
            <a:off x="8145463" y="4272247"/>
            <a:ext cx="3470275" cy="1857091"/>
          </a:xfrm>
        </p:spPr>
        <p:txBody>
          <a:bodyPr/>
          <a:lstStyle>
            <a:lvl1pPr marL="12700" indent="0" algn="ctr">
              <a:buNone/>
              <a:defRPr sz="1300"/>
            </a:lvl1pPr>
          </a:lstStyle>
          <a:p>
            <a:r>
              <a:rPr lang="en-GB"/>
              <a:t>Click to add a chart</a:t>
            </a:r>
          </a:p>
        </p:txBody>
      </p:sp>
      <p:grpSp>
        <p:nvGrpSpPr>
          <p:cNvPr id="27" name="Grupp 32">
            <a:extLst>
              <a:ext uri="{FF2B5EF4-FFF2-40B4-BE49-F238E27FC236}">
                <a16:creationId xmlns:a16="http://schemas.microsoft.com/office/drawing/2014/main" id="{2299BFFD-8D76-2B49-B434-B9878C23FBAE}"/>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CEBE1B54-B6FB-B740-8B56-3B8AAEC1EC85}"/>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EA3F33C-E9E0-DD4C-BBEA-2C0B6114522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5B11D485-06F7-1548-89B6-C85BD0EC567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FE6DB499-8CE4-9741-9C94-C79478F18068}"/>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2EBABB22-6F1D-4643-9B74-FD71012EB63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1E29AA56-2A38-0144-924A-9E08CF1CF399}"/>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D3C5CA02-6820-9A46-994C-6A82C4DDA75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Text Placeholder 7">
            <a:extLst>
              <a:ext uri="{FF2B5EF4-FFF2-40B4-BE49-F238E27FC236}">
                <a16:creationId xmlns:a16="http://schemas.microsoft.com/office/drawing/2014/main" id="{CCF0A91F-C49F-E041-B82D-A6DDF705351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C66EF980-A725-2949-B97A-749850FCDB51}"/>
              </a:ext>
            </a:extLst>
          </p:cNvPr>
          <p:cNvSpPr>
            <a:spLocks noGrp="1"/>
          </p:cNvSpPr>
          <p:nvPr>
            <p:ph type="body" sz="quarter" idx="23"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a:extLst>
              <a:ext uri="{FF2B5EF4-FFF2-40B4-BE49-F238E27FC236}">
                <a16:creationId xmlns:a16="http://schemas.microsoft.com/office/drawing/2014/main" id="{C002EC38-A2CD-9441-A63D-21CB0A77532B}"/>
              </a:ext>
            </a:extLst>
          </p:cNvPr>
          <p:cNvSpPr>
            <a:spLocks noGrp="1"/>
          </p:cNvSpPr>
          <p:nvPr>
            <p:ph type="body" sz="quarter" idx="24" hasCustomPrompt="1"/>
          </p:nvPr>
        </p:nvSpPr>
        <p:spPr>
          <a:xfrm>
            <a:off x="4360822"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4" name="Platshållare för text 2">
            <a:extLst>
              <a:ext uri="{FF2B5EF4-FFF2-40B4-BE49-F238E27FC236}">
                <a16:creationId xmlns:a16="http://schemas.microsoft.com/office/drawing/2014/main" id="{68F64643-0934-E544-8EF3-DDF27D23990C}"/>
              </a:ext>
            </a:extLst>
          </p:cNvPr>
          <p:cNvSpPr>
            <a:spLocks noGrp="1"/>
          </p:cNvSpPr>
          <p:nvPr>
            <p:ph type="body" sz="quarter" idx="25" hasCustomPrompt="1"/>
          </p:nvPr>
        </p:nvSpPr>
        <p:spPr>
          <a:xfrm>
            <a:off x="4360822"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04696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Full Tabl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5999" y="720001"/>
            <a:ext cx="11027991"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11039474" cy="4037362"/>
          </a:xfrm>
        </p:spPr>
        <p:txBody>
          <a:bodyPr/>
          <a:lstStyle>
            <a:lvl1pPr marL="12700" indent="0" algn="ctr">
              <a:buNone/>
              <a:defRPr sz="1300"/>
            </a:lvl1pPr>
          </a:lstStyle>
          <a:p>
            <a:r>
              <a:rPr lang="en-GB"/>
              <a:t>Click to add a table</a:t>
            </a:r>
          </a:p>
        </p:txBody>
      </p:sp>
    </p:spTree>
    <p:extLst>
      <p:ext uri="{BB962C8B-B14F-4D97-AF65-F5344CB8AC3E}">
        <p14:creationId xmlns:p14="http://schemas.microsoft.com/office/powerpoint/2010/main" val="4206882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Text Two Columns Blue/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sz="800"/>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5B47F0ED-B34E-F740-BB96-31AB716AB214}"/>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82839781-9E89-2E4B-BF5A-FCFE0FEEAF53}"/>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7">
            <a:extLst>
              <a:ext uri="{FF2B5EF4-FFF2-40B4-BE49-F238E27FC236}">
                <a16:creationId xmlns:a16="http://schemas.microsoft.com/office/drawing/2014/main" id="{A6ACECAA-6C52-1F44-BE0A-70D683814D99}"/>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6" name="Platshållare för text 2">
            <a:extLst>
              <a:ext uri="{FF2B5EF4-FFF2-40B4-BE49-F238E27FC236}">
                <a16:creationId xmlns:a16="http://schemas.microsoft.com/office/drawing/2014/main" id="{A69AB6DF-EAFF-2242-82F5-78B1D08532CF}"/>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494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Text Two Columns Green/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nb-NO" sz="800"/>
              <a:t>Grønt frokostmøte 23. mars 2022</a:t>
            </a:r>
            <a:endParaRPr lang="en-US" sz="800"/>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4B605BB7-B2F3-B84E-B03B-86DFCB3BA50D}"/>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91A18B88-BC29-1545-A005-7757B0356CFF}"/>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 name="Text Placeholder 7">
            <a:extLst>
              <a:ext uri="{FF2B5EF4-FFF2-40B4-BE49-F238E27FC236}">
                <a16:creationId xmlns:a16="http://schemas.microsoft.com/office/drawing/2014/main" id="{23B7487A-37EB-5B4D-AD31-7D94C9D39783}"/>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9" name="Platshållare för text 2">
            <a:extLst>
              <a:ext uri="{FF2B5EF4-FFF2-40B4-BE49-F238E27FC236}">
                <a16:creationId xmlns:a16="http://schemas.microsoft.com/office/drawing/2014/main" id="{814F133D-F0F6-F94F-9E60-968BEDC32C44}"/>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12245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5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Title Start Graphic/Image">
    <p:bg>
      <p:bgPr>
        <a:solidFill>
          <a:srgbClr val="ECECEC"/>
        </a:solidFill>
        <a:effectLst/>
      </p:bgPr>
    </p:bg>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54B4707F-73C2-CB4A-9E5B-1E50638807C5}"/>
              </a:ext>
            </a:extLst>
          </p:cNvPr>
          <p:cNvSpPr/>
          <p:nvPr userDrawn="1"/>
        </p:nvSpPr>
        <p:spPr>
          <a:xfrm>
            <a:off x="-22023" y="2084905"/>
            <a:ext cx="2667870" cy="4785659"/>
          </a:xfrm>
          <a:custGeom>
            <a:avLst/>
            <a:gdLst>
              <a:gd name="connsiteX0" fmla="*/ 0 w 2667870"/>
              <a:gd name="connsiteY0" fmla="*/ 1920505 h 4785659"/>
              <a:gd name="connsiteX1" fmla="*/ 40200 w 2667870"/>
              <a:gd name="connsiteY1" fmla="*/ 1924069 h 4785659"/>
              <a:gd name="connsiteX2" fmla="*/ 1360705 w 2667870"/>
              <a:gd name="connsiteY2" fmla="*/ 1924069 h 4785659"/>
              <a:gd name="connsiteX3" fmla="*/ 2667870 w 2667870"/>
              <a:gd name="connsiteY3" fmla="*/ 3337942 h 4785659"/>
              <a:gd name="connsiteX4" fmla="*/ 1785815 w 2667870"/>
              <a:gd name="connsiteY4" fmla="*/ 4750827 h 4785659"/>
              <a:gd name="connsiteX5" fmla="*/ 1666528 w 2667870"/>
              <a:gd name="connsiteY5" fmla="*/ 4785659 h 4785659"/>
              <a:gd name="connsiteX6" fmla="*/ 0 w 2667870"/>
              <a:gd name="connsiteY6" fmla="*/ 4785659 h 4785659"/>
              <a:gd name="connsiteX7" fmla="*/ 0 w 2667870"/>
              <a:gd name="connsiteY7" fmla="*/ 3788114 h 4785659"/>
              <a:gd name="connsiteX8" fmla="*/ 1187305 w 2667870"/>
              <a:gd name="connsiteY8" fmla="*/ 3788114 h 4785659"/>
              <a:gd name="connsiteX9" fmla="*/ 1624139 w 2667870"/>
              <a:gd name="connsiteY9" fmla="*/ 3337942 h 4785659"/>
              <a:gd name="connsiteX10" fmla="*/ 1187305 w 2667870"/>
              <a:gd name="connsiteY10" fmla="*/ 2887770 h 4785659"/>
              <a:gd name="connsiteX11" fmla="*/ 40200 w 2667870"/>
              <a:gd name="connsiteY11" fmla="*/ 2887770 h 4785659"/>
              <a:gd name="connsiteX12" fmla="*/ 0 w 2667870"/>
              <a:gd name="connsiteY12" fmla="*/ 2886307 h 4785659"/>
              <a:gd name="connsiteX13" fmla="*/ 274249 w 2667870"/>
              <a:gd name="connsiteY13" fmla="*/ 0 h 4785659"/>
              <a:gd name="connsiteX14" fmla="*/ 2331075 w 2667870"/>
              <a:gd name="connsiteY14" fmla="*/ 0 h 4785659"/>
              <a:gd name="connsiteX15" fmla="*/ 2331075 w 2667870"/>
              <a:gd name="connsiteY15" fmla="*/ 1023725 h 4785659"/>
              <a:gd name="connsiteX16" fmla="*/ 274249 w 2667870"/>
              <a:gd name="connsiteY16" fmla="*/ 1023725 h 478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870" h="4785659">
                <a:moveTo>
                  <a:pt x="0" y="1920505"/>
                </a:moveTo>
                <a:lnTo>
                  <a:pt x="40200" y="1924069"/>
                </a:lnTo>
                <a:lnTo>
                  <a:pt x="1360705" y="1924069"/>
                </a:lnTo>
                <a:cubicBezTo>
                  <a:pt x="2100987" y="1924069"/>
                  <a:pt x="2667870" y="2450937"/>
                  <a:pt x="2667870" y="3337942"/>
                </a:cubicBezTo>
                <a:cubicBezTo>
                  <a:pt x="2667870" y="4075725"/>
                  <a:pt x="2348999" y="4556534"/>
                  <a:pt x="1785815" y="4750827"/>
                </a:cubicBezTo>
                <a:lnTo>
                  <a:pt x="1666528" y="4785659"/>
                </a:lnTo>
                <a:lnTo>
                  <a:pt x="0" y="4785659"/>
                </a:lnTo>
                <a:lnTo>
                  <a:pt x="0" y="3788114"/>
                </a:lnTo>
                <a:lnTo>
                  <a:pt x="1187305" y="3788114"/>
                </a:lnTo>
                <a:cubicBezTo>
                  <a:pt x="1477416" y="3788114"/>
                  <a:pt x="1624139" y="3574699"/>
                  <a:pt x="1624139" y="3337942"/>
                </a:cubicBezTo>
                <a:cubicBezTo>
                  <a:pt x="1624139" y="3107854"/>
                  <a:pt x="1477416" y="2887770"/>
                  <a:pt x="1187305" y="2887770"/>
                </a:cubicBezTo>
                <a:lnTo>
                  <a:pt x="40200" y="2887770"/>
                </a:lnTo>
                <a:lnTo>
                  <a:pt x="0" y="2886307"/>
                </a:lnTo>
                <a:close/>
                <a:moveTo>
                  <a:pt x="274249" y="0"/>
                </a:moveTo>
                <a:lnTo>
                  <a:pt x="2331075" y="0"/>
                </a:lnTo>
                <a:lnTo>
                  <a:pt x="2331075" y="1023725"/>
                </a:lnTo>
                <a:lnTo>
                  <a:pt x="274249" y="1023725"/>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49" name="Freeform 48">
            <a:extLst>
              <a:ext uri="{FF2B5EF4-FFF2-40B4-BE49-F238E27FC236}">
                <a16:creationId xmlns:a16="http://schemas.microsoft.com/office/drawing/2014/main" id="{2B731617-8BB2-5747-A773-E97EF74DFA13}"/>
              </a:ext>
            </a:extLst>
          </p:cNvPr>
          <p:cNvSpPr/>
          <p:nvPr userDrawn="1"/>
        </p:nvSpPr>
        <p:spPr>
          <a:xfrm>
            <a:off x="3299432" y="2081570"/>
            <a:ext cx="4018203" cy="4788993"/>
          </a:xfrm>
          <a:custGeom>
            <a:avLst/>
            <a:gdLst>
              <a:gd name="connsiteX0" fmla="*/ 0 w 4018203"/>
              <a:gd name="connsiteY0" fmla="*/ 0 h 4788993"/>
              <a:gd name="connsiteX1" fmla="*/ 1117094 w 4018203"/>
              <a:gd name="connsiteY1" fmla="*/ 0 h 4788993"/>
              <a:gd name="connsiteX2" fmla="*/ 1117094 w 4018203"/>
              <a:gd name="connsiteY2" fmla="*/ 2047449 h 4788993"/>
              <a:gd name="connsiteX3" fmla="*/ 2711037 w 4018203"/>
              <a:gd name="connsiteY3" fmla="*/ 0 h 4788993"/>
              <a:gd name="connsiteX4" fmla="*/ 4018203 w 4018203"/>
              <a:gd name="connsiteY4" fmla="*/ 0 h 4788993"/>
              <a:gd name="connsiteX5" fmla="*/ 2180834 w 4018203"/>
              <a:gd name="connsiteY5" fmla="*/ 2427594 h 4788993"/>
              <a:gd name="connsiteX6" fmla="*/ 3970561 w 4018203"/>
              <a:gd name="connsiteY6" fmla="*/ 4788993 h 4788993"/>
              <a:gd name="connsiteX7" fmla="*/ 2662100 w 4018203"/>
              <a:gd name="connsiteY7" fmla="*/ 4788993 h 4788993"/>
              <a:gd name="connsiteX8" fmla="*/ 1117094 w 4018203"/>
              <a:gd name="connsiteY8" fmla="*/ 2804405 h 4788993"/>
              <a:gd name="connsiteX9" fmla="*/ 1117094 w 4018203"/>
              <a:gd name="connsiteY9" fmla="*/ 4788993 h 4788993"/>
              <a:gd name="connsiteX10" fmla="*/ 0 w 4018203"/>
              <a:gd name="connsiteY10" fmla="*/ 4788993 h 478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8203" h="4788993">
                <a:moveTo>
                  <a:pt x="0" y="0"/>
                </a:moveTo>
                <a:lnTo>
                  <a:pt x="1117094" y="0"/>
                </a:lnTo>
                <a:lnTo>
                  <a:pt x="1117094" y="2047449"/>
                </a:lnTo>
                <a:lnTo>
                  <a:pt x="2711037" y="0"/>
                </a:lnTo>
                <a:lnTo>
                  <a:pt x="4018203" y="0"/>
                </a:lnTo>
                <a:lnTo>
                  <a:pt x="2180834" y="2427594"/>
                </a:lnTo>
                <a:lnTo>
                  <a:pt x="3970561" y="4788993"/>
                </a:lnTo>
                <a:lnTo>
                  <a:pt x="2662100" y="4788993"/>
                </a:lnTo>
                <a:lnTo>
                  <a:pt x="1117094" y="2804405"/>
                </a:lnTo>
                <a:lnTo>
                  <a:pt x="1117094" y="4788993"/>
                </a:lnTo>
                <a:lnTo>
                  <a:pt x="0" y="4788993"/>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758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3" name="Rectangle 2">
            <a:extLst>
              <a:ext uri="{FF2B5EF4-FFF2-40B4-BE49-F238E27FC236}">
                <a16:creationId xmlns:a16="http://schemas.microsoft.com/office/drawing/2014/main" id="{7ABD8C07-48FE-CE42-BAC1-8E71230A09D6}"/>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3915" y="1022400"/>
            <a:ext cx="5367178" cy="1069200"/>
          </a:xfrm>
          <a:prstGeom prst="rect">
            <a:avLst/>
          </a:prstGeom>
        </p:spPr>
        <p:txBody>
          <a:bodyPr anchor="b">
            <a:norm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20" name="Text Placeholder 18">
            <a:extLst>
              <a:ext uri="{FF2B5EF4-FFF2-40B4-BE49-F238E27FC236}">
                <a16:creationId xmlns:a16="http://schemas.microsoft.com/office/drawing/2014/main" id="{01A6A6FB-6FA2-F143-90DF-C849DA3D5701}"/>
              </a:ext>
            </a:extLst>
          </p:cNvPr>
          <p:cNvSpPr>
            <a:spLocks noGrp="1"/>
          </p:cNvSpPr>
          <p:nvPr>
            <p:ph type="body" sz="quarter" idx="15" hasCustomPrompt="1"/>
          </p:nvPr>
        </p:nvSpPr>
        <p:spPr>
          <a:xfrm>
            <a:off x="588222" y="2228854"/>
            <a:ext cx="3755854" cy="771519"/>
          </a:xfrm>
          <a:prstGeom prst="rect">
            <a:avLst/>
          </a:prstGeom>
        </p:spPr>
        <p:txBody>
          <a:bodyPr anchor="t">
            <a:normAutofit/>
          </a:bodyPr>
          <a:lstStyle>
            <a:lvl1pPr marL="0" indent="0">
              <a:lnSpc>
                <a:spcPct val="100000"/>
              </a:lnSpc>
              <a:spcBef>
                <a:spcPts val="0"/>
              </a:spcBef>
              <a:buNone/>
              <a:defRPr sz="1400" spc="70" baseline="0">
                <a:solidFill>
                  <a:schemeClr val="tx2"/>
                </a:solidFill>
              </a:defRPr>
            </a:lvl1pPr>
          </a:lstStyle>
          <a:p>
            <a:pPr lvl="0"/>
            <a:r>
              <a:rPr lang="en-GB"/>
              <a:t>Click to add name </a:t>
            </a:r>
            <a:br>
              <a:rPr lang="en-GB"/>
            </a:br>
            <a:r>
              <a:rPr lang="en-GB"/>
              <a:t>Title, Business Unit</a:t>
            </a:r>
          </a:p>
          <a:p>
            <a:pPr lvl="0"/>
            <a:r>
              <a:rPr lang="en-GB"/>
              <a:t>And Date</a:t>
            </a:r>
          </a:p>
        </p:txBody>
      </p:sp>
      <p:grpSp>
        <p:nvGrpSpPr>
          <p:cNvPr id="61" name="Grupp 12">
            <a:extLst>
              <a:ext uri="{FF2B5EF4-FFF2-40B4-BE49-F238E27FC236}">
                <a16:creationId xmlns:a16="http://schemas.microsoft.com/office/drawing/2014/main" id="{11C1EE99-A90A-8E42-9EF6-ABC92B42C61F}"/>
              </a:ext>
            </a:extLst>
          </p:cNvPr>
          <p:cNvGrpSpPr/>
          <p:nvPr userDrawn="1"/>
        </p:nvGrpSpPr>
        <p:grpSpPr>
          <a:xfrm>
            <a:off x="576139" y="356679"/>
            <a:ext cx="1060123" cy="157076"/>
            <a:chOff x="576140" y="6451484"/>
            <a:chExt cx="615478" cy="91194"/>
          </a:xfrm>
          <a:solidFill>
            <a:schemeClr val="tx2"/>
          </a:solidFill>
        </p:grpSpPr>
        <p:sp>
          <p:nvSpPr>
            <p:cNvPr id="62" name="Bild 2">
              <a:extLst>
                <a:ext uri="{FF2B5EF4-FFF2-40B4-BE49-F238E27FC236}">
                  <a16:creationId xmlns:a16="http://schemas.microsoft.com/office/drawing/2014/main" id="{34B0D9DD-7C10-5F44-BF90-E4725CC02B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63" name="Bild 2">
              <a:extLst>
                <a:ext uri="{FF2B5EF4-FFF2-40B4-BE49-F238E27FC236}">
                  <a16:creationId xmlns:a16="http://schemas.microsoft.com/office/drawing/2014/main" id="{9333FAAF-3916-C84B-A4CC-472A10E5FD2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64" name="Bild 2">
              <a:extLst>
                <a:ext uri="{FF2B5EF4-FFF2-40B4-BE49-F238E27FC236}">
                  <a16:creationId xmlns:a16="http://schemas.microsoft.com/office/drawing/2014/main" id="{E3DA2BDA-82F6-C640-9E27-537DA60E22D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5" name="Bild 2">
              <a:extLst>
                <a:ext uri="{FF2B5EF4-FFF2-40B4-BE49-F238E27FC236}">
                  <a16:creationId xmlns:a16="http://schemas.microsoft.com/office/drawing/2014/main" id="{E456F497-D9F5-4E4F-9AF3-A1A4A44D26D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66" name="Bild 2">
              <a:extLst>
                <a:ext uri="{FF2B5EF4-FFF2-40B4-BE49-F238E27FC236}">
                  <a16:creationId xmlns:a16="http://schemas.microsoft.com/office/drawing/2014/main" id="{B670A634-218B-6946-94C9-5A68C0A0443C}"/>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67" name="Bild 2">
              <a:extLst>
                <a:ext uri="{FF2B5EF4-FFF2-40B4-BE49-F238E27FC236}">
                  <a16:creationId xmlns:a16="http://schemas.microsoft.com/office/drawing/2014/main" id="{FC7D2288-841A-C443-80D1-8E0BE90E0171}"/>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8" name="Bild 2">
              <a:extLst>
                <a:ext uri="{FF2B5EF4-FFF2-40B4-BE49-F238E27FC236}">
                  <a16:creationId xmlns:a16="http://schemas.microsoft.com/office/drawing/2014/main" id="{FA828F5C-03A9-8649-9199-869425B6C0B6}"/>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878548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latshållare för datum 3">
            <a:extLst>
              <a:ext uri="{FF2B5EF4-FFF2-40B4-BE49-F238E27FC236}">
                <a16:creationId xmlns:a16="http://schemas.microsoft.com/office/drawing/2014/main" id="{F74004CF-C3E5-3943-9A9D-0E34F13D0C8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2" name="Platshållare för sidfot 4">
            <a:extLst>
              <a:ext uri="{FF2B5EF4-FFF2-40B4-BE49-F238E27FC236}">
                <a16:creationId xmlns:a16="http://schemas.microsoft.com/office/drawing/2014/main" id="{7C78A853-3A62-1149-8811-A74301AE818D}"/>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3" name="Platshållare för bildnummer 5">
            <a:extLst>
              <a:ext uri="{FF2B5EF4-FFF2-40B4-BE49-F238E27FC236}">
                <a16:creationId xmlns:a16="http://schemas.microsoft.com/office/drawing/2014/main" id="{A5B2B420-68E9-D240-9BB2-E641E29E3B8A}"/>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5" name="Text Placeholder 4">
            <a:extLst>
              <a:ext uri="{FF2B5EF4-FFF2-40B4-BE49-F238E27FC236}">
                <a16:creationId xmlns:a16="http://schemas.microsoft.com/office/drawing/2014/main" id="{802D05FC-CE7D-3C4B-99E7-04400D2B953E}"/>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359926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US" noProof="0"/>
              <a:t>Click to add a headline </a:t>
            </a:r>
            <a:br>
              <a:rPr lang="en-US" noProof="0"/>
            </a:br>
            <a:r>
              <a:rPr lang="en-US" noProof="0"/>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195EB315-6F9E-484B-A621-D47DB0C06E40}"/>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3" name="Platshållare för sidfot 4">
            <a:extLst>
              <a:ext uri="{FF2B5EF4-FFF2-40B4-BE49-F238E27FC236}">
                <a16:creationId xmlns:a16="http://schemas.microsoft.com/office/drawing/2014/main" id="{4A76CA1A-DCA3-D54D-9099-F20574E0CA5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7" name="Platshållare för bildnummer 5">
            <a:extLst>
              <a:ext uri="{FF2B5EF4-FFF2-40B4-BE49-F238E27FC236}">
                <a16:creationId xmlns:a16="http://schemas.microsoft.com/office/drawing/2014/main" id="{0EF7CEB3-535F-8445-A05D-266E083AD06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9" name="Text Placeholder 4">
            <a:extLst>
              <a:ext uri="{FF2B5EF4-FFF2-40B4-BE49-F238E27FC236}">
                <a16:creationId xmlns:a16="http://schemas.microsoft.com/office/drawing/2014/main" id="{781C0485-B54D-504A-8E1C-DA7CC3C0FF1B}"/>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673278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US" noProof="0"/>
              <a:t>Click to add a headline </a:t>
            </a:r>
            <a:br>
              <a:rPr lang="en-US" noProof="0"/>
            </a:br>
            <a:r>
              <a:rPr lang="en-US" noProof="0"/>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F853C689-2D24-9340-B6F2-B4C7EF0EC835}"/>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3" name="Platshållare för sidfot 4">
            <a:extLst>
              <a:ext uri="{FF2B5EF4-FFF2-40B4-BE49-F238E27FC236}">
                <a16:creationId xmlns:a16="http://schemas.microsoft.com/office/drawing/2014/main" id="{7D950E93-A1A2-DF4E-BFBF-7FBAFF0765E6}"/>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4" name="Platshållare för bildnummer 5">
            <a:extLst>
              <a:ext uri="{FF2B5EF4-FFF2-40B4-BE49-F238E27FC236}">
                <a16:creationId xmlns:a16="http://schemas.microsoft.com/office/drawing/2014/main" id="{0896049F-290F-364E-B24A-2E8B211DF18E}"/>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9" name="Text Placeholder 4">
            <a:extLst>
              <a:ext uri="{FF2B5EF4-FFF2-40B4-BE49-F238E27FC236}">
                <a16:creationId xmlns:a16="http://schemas.microsoft.com/office/drawing/2014/main" id="{28A0355F-8BDD-3A43-8AD2-176096A4C919}"/>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531085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Title Start Blue">
    <p:bg>
      <p:bgRef idx="1001">
        <a:schemeClr val="bg2"/>
      </p:bgRef>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tx1"/>
                </a:solidFill>
              </a:defRPr>
            </a:lvl1pPr>
          </a:lstStyle>
          <a:p>
            <a:pPr lvl="0"/>
            <a:r>
              <a:rPr lang="en-US" noProof="0"/>
              <a:t>Click to add a headline </a:t>
            </a:r>
            <a:br>
              <a:rPr lang="en-US" noProof="0"/>
            </a:br>
            <a:r>
              <a:rPr lang="en-US" noProof="0"/>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tx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18" name="Platshållare för datum 3">
            <a:extLst>
              <a:ext uri="{FF2B5EF4-FFF2-40B4-BE49-F238E27FC236}">
                <a16:creationId xmlns:a16="http://schemas.microsoft.com/office/drawing/2014/main" id="{BB35720B-17F2-F047-AD03-59887AF1CFC0}"/>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1"/>
                </a:solidFill>
              </a:defRPr>
            </a:lvl1pPr>
          </a:lstStyle>
          <a:p>
            <a:r>
              <a:rPr lang="nb-NO"/>
              <a:t>23.03.2022</a:t>
            </a:r>
            <a:endParaRPr lang="en-US"/>
          </a:p>
        </p:txBody>
      </p:sp>
      <p:sp>
        <p:nvSpPr>
          <p:cNvPr id="19" name="Platshållare för sidfot 4">
            <a:extLst>
              <a:ext uri="{FF2B5EF4-FFF2-40B4-BE49-F238E27FC236}">
                <a16:creationId xmlns:a16="http://schemas.microsoft.com/office/drawing/2014/main" id="{AD7CD38D-F54E-8C40-8506-2A3C4C31593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nb-NO"/>
              <a:t>Grønt frokostmøte 23. mars 2022</a:t>
            </a:r>
            <a:endParaRPr lang="en-US"/>
          </a:p>
        </p:txBody>
      </p:sp>
      <p:sp>
        <p:nvSpPr>
          <p:cNvPr id="20" name="Platshållare för bildnummer 5">
            <a:extLst>
              <a:ext uri="{FF2B5EF4-FFF2-40B4-BE49-F238E27FC236}">
                <a16:creationId xmlns:a16="http://schemas.microsoft.com/office/drawing/2014/main" id="{78EFAF87-EB3E-9448-9EB2-F1FA0DB5124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284822816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Title Start Gray">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US" noProof="0"/>
              <a:t>Click to add a headline </a:t>
            </a:r>
            <a:br>
              <a:rPr lang="en-US" noProof="0"/>
            </a:br>
            <a:r>
              <a:rPr lang="en-US" noProof="0"/>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18" name="Platshållare för datum 3">
            <a:extLst>
              <a:ext uri="{FF2B5EF4-FFF2-40B4-BE49-F238E27FC236}">
                <a16:creationId xmlns:a16="http://schemas.microsoft.com/office/drawing/2014/main" id="{24313DCE-7C7B-BE47-B236-12335E1BB9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9" name="Platshållare för sidfot 4">
            <a:extLst>
              <a:ext uri="{FF2B5EF4-FFF2-40B4-BE49-F238E27FC236}">
                <a16:creationId xmlns:a16="http://schemas.microsoft.com/office/drawing/2014/main" id="{C8598061-D3AB-104D-BCB1-F1F63C9D15A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0" name="Platshållare för bildnummer 5">
            <a:extLst>
              <a:ext uri="{FF2B5EF4-FFF2-40B4-BE49-F238E27FC236}">
                <a16:creationId xmlns:a16="http://schemas.microsoft.com/office/drawing/2014/main" id="{AA379A6C-78A7-5146-80E3-D2B5A4DC31C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1994677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Title Start Graphic/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758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3" name="Rectangle 2">
            <a:extLst>
              <a:ext uri="{FF2B5EF4-FFF2-40B4-BE49-F238E27FC236}">
                <a16:creationId xmlns:a16="http://schemas.microsoft.com/office/drawing/2014/main" id="{7ABD8C07-48FE-CE42-BAC1-8E71230A09D6}"/>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85947" y="1022400"/>
            <a:ext cx="5367178" cy="1069200"/>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20" name="Text Placeholder 18">
            <a:extLst>
              <a:ext uri="{FF2B5EF4-FFF2-40B4-BE49-F238E27FC236}">
                <a16:creationId xmlns:a16="http://schemas.microsoft.com/office/drawing/2014/main" id="{01A6A6FB-6FA2-F143-90DF-C849DA3D5701}"/>
              </a:ext>
            </a:extLst>
          </p:cNvPr>
          <p:cNvSpPr>
            <a:spLocks noGrp="1"/>
          </p:cNvSpPr>
          <p:nvPr>
            <p:ph type="body" sz="quarter" idx="15" hasCustomPrompt="1"/>
          </p:nvPr>
        </p:nvSpPr>
        <p:spPr>
          <a:xfrm>
            <a:off x="588222" y="2228854"/>
            <a:ext cx="3755854" cy="771519"/>
          </a:xfrm>
          <a:prstGeom prst="rect">
            <a:avLst/>
          </a:prstGeom>
        </p:spPr>
        <p:txBody>
          <a:bodyPr anchor="t">
            <a:noAutofit/>
          </a:bodyPr>
          <a:lstStyle>
            <a:lvl1pPr marL="0" indent="0">
              <a:lnSpc>
                <a:spcPct val="100000"/>
              </a:lnSpc>
              <a:spcBef>
                <a:spcPts val="0"/>
              </a:spcBef>
              <a:buNone/>
              <a:defRPr sz="1400" spc="70" baseline="0">
                <a:solidFill>
                  <a:schemeClr val="tx2"/>
                </a:solidFill>
              </a:defRPr>
            </a:lvl1pPr>
          </a:lstStyle>
          <a:p>
            <a:pPr lvl="0"/>
            <a:r>
              <a:rPr lang="en-GB"/>
              <a:t>Click to add name </a:t>
            </a:r>
            <a:br>
              <a:rPr lang="en-GB"/>
            </a:br>
            <a:r>
              <a:rPr lang="en-GB"/>
              <a:t>Title, Business Unit</a:t>
            </a:r>
          </a:p>
          <a:p>
            <a:pPr lvl="0"/>
            <a:r>
              <a:rPr lang="en-GB"/>
              <a:t>And Date</a:t>
            </a:r>
          </a:p>
        </p:txBody>
      </p:sp>
      <p:grpSp>
        <p:nvGrpSpPr>
          <p:cNvPr id="61" name="Grupp 12">
            <a:extLst>
              <a:ext uri="{FF2B5EF4-FFF2-40B4-BE49-F238E27FC236}">
                <a16:creationId xmlns:a16="http://schemas.microsoft.com/office/drawing/2014/main" id="{11C1EE99-A90A-8E42-9EF6-ABC92B42C61F}"/>
              </a:ext>
            </a:extLst>
          </p:cNvPr>
          <p:cNvGrpSpPr/>
          <p:nvPr userDrawn="1"/>
        </p:nvGrpSpPr>
        <p:grpSpPr>
          <a:xfrm>
            <a:off x="576139" y="356679"/>
            <a:ext cx="1060123" cy="157076"/>
            <a:chOff x="576140" y="6451484"/>
            <a:chExt cx="615478" cy="91194"/>
          </a:xfrm>
          <a:solidFill>
            <a:schemeClr val="tx2"/>
          </a:solidFill>
        </p:grpSpPr>
        <p:sp>
          <p:nvSpPr>
            <p:cNvPr id="62" name="Bild 2">
              <a:extLst>
                <a:ext uri="{FF2B5EF4-FFF2-40B4-BE49-F238E27FC236}">
                  <a16:creationId xmlns:a16="http://schemas.microsoft.com/office/drawing/2014/main" id="{34B0D9DD-7C10-5F44-BF90-E4725CC02B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63" name="Bild 2">
              <a:extLst>
                <a:ext uri="{FF2B5EF4-FFF2-40B4-BE49-F238E27FC236}">
                  <a16:creationId xmlns:a16="http://schemas.microsoft.com/office/drawing/2014/main" id="{9333FAAF-3916-C84B-A4CC-472A10E5FD2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64" name="Bild 2">
              <a:extLst>
                <a:ext uri="{FF2B5EF4-FFF2-40B4-BE49-F238E27FC236}">
                  <a16:creationId xmlns:a16="http://schemas.microsoft.com/office/drawing/2014/main" id="{E3DA2BDA-82F6-C640-9E27-537DA60E22D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5" name="Bild 2">
              <a:extLst>
                <a:ext uri="{FF2B5EF4-FFF2-40B4-BE49-F238E27FC236}">
                  <a16:creationId xmlns:a16="http://schemas.microsoft.com/office/drawing/2014/main" id="{E456F497-D9F5-4E4F-9AF3-A1A4A44D26D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66" name="Bild 2">
              <a:extLst>
                <a:ext uri="{FF2B5EF4-FFF2-40B4-BE49-F238E27FC236}">
                  <a16:creationId xmlns:a16="http://schemas.microsoft.com/office/drawing/2014/main" id="{B670A634-218B-6946-94C9-5A68C0A0443C}"/>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67" name="Bild 2">
              <a:extLst>
                <a:ext uri="{FF2B5EF4-FFF2-40B4-BE49-F238E27FC236}">
                  <a16:creationId xmlns:a16="http://schemas.microsoft.com/office/drawing/2014/main" id="{FC7D2288-841A-C443-80D1-8E0BE90E0171}"/>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8" name="Bild 2">
              <a:extLst>
                <a:ext uri="{FF2B5EF4-FFF2-40B4-BE49-F238E27FC236}">
                  <a16:creationId xmlns:a16="http://schemas.microsoft.com/office/drawing/2014/main" id="{FA828F5C-03A9-8649-9199-869425B6C0B6}"/>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4" name="Picture 3">
            <a:extLst>
              <a:ext uri="{FF2B5EF4-FFF2-40B4-BE49-F238E27FC236}">
                <a16:creationId xmlns:a16="http://schemas.microsoft.com/office/drawing/2014/main" id="{5C1AE774-2D36-A94D-AAEE-5D6B641268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29892"/>
            <a:ext cx="6094413" cy="3428107"/>
          </a:xfrm>
          <a:prstGeom prst="rect">
            <a:avLst/>
          </a:prstGeom>
        </p:spPr>
      </p:pic>
      <p:sp>
        <p:nvSpPr>
          <p:cNvPr id="16" name="Text Placeholder 4">
            <a:extLst>
              <a:ext uri="{FF2B5EF4-FFF2-40B4-BE49-F238E27FC236}">
                <a16:creationId xmlns:a16="http://schemas.microsoft.com/office/drawing/2014/main" id="{2E3C9CEE-5237-A84E-AB7E-0657C69C9212}"/>
              </a:ext>
            </a:extLst>
          </p:cNvPr>
          <p:cNvSpPr>
            <a:spLocks noGrp="1"/>
          </p:cNvSpPr>
          <p:nvPr>
            <p:ph type="body" sz="quarter" idx="19"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146685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hapter Slide Blue">
    <p:bg>
      <p:bgRef idx="1001">
        <a:schemeClr val="bg2"/>
      </p:bgRef>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tx1"/>
                </a:solidFill>
              </a:defRPr>
            </a:lvl1pPr>
          </a:lstStyle>
          <a:p>
            <a:pPr lvl="0"/>
            <a:r>
              <a:rPr lang="en-US" noProof="0"/>
              <a:t>Click to add a headline </a:t>
            </a:r>
            <a:br>
              <a:rPr lang="en-US" noProof="0"/>
            </a:br>
            <a:r>
              <a:rPr lang="en-US" noProof="0"/>
              <a:t>of maximum two lines</a:t>
            </a:r>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tx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
        <p:nvSpPr>
          <p:cNvPr id="14" name="Platshållare för datum 3">
            <a:extLst>
              <a:ext uri="{FF2B5EF4-FFF2-40B4-BE49-F238E27FC236}">
                <a16:creationId xmlns:a16="http://schemas.microsoft.com/office/drawing/2014/main" id="{06F89A69-F67B-094F-AE41-2BE0278384A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1"/>
                </a:solidFill>
              </a:defRPr>
            </a:lvl1pPr>
          </a:lstStyle>
          <a:p>
            <a:r>
              <a:rPr lang="nb-NO"/>
              <a:t>23.03.2022</a:t>
            </a:r>
            <a:endParaRPr lang="en-US"/>
          </a:p>
        </p:txBody>
      </p:sp>
      <p:sp>
        <p:nvSpPr>
          <p:cNvPr id="15" name="Platshållare för sidfot 4">
            <a:extLst>
              <a:ext uri="{FF2B5EF4-FFF2-40B4-BE49-F238E27FC236}">
                <a16:creationId xmlns:a16="http://schemas.microsoft.com/office/drawing/2014/main" id="{0D86C592-6736-C940-B119-9570C8C9F6B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nb-NO"/>
              <a:t>Grønt frokostmøte 23. mars 2022</a:t>
            </a:r>
            <a:endParaRPr lang="en-US"/>
          </a:p>
        </p:txBody>
      </p:sp>
      <p:sp>
        <p:nvSpPr>
          <p:cNvPr id="25" name="Platshållare för bildnummer 5">
            <a:extLst>
              <a:ext uri="{FF2B5EF4-FFF2-40B4-BE49-F238E27FC236}">
                <a16:creationId xmlns:a16="http://schemas.microsoft.com/office/drawing/2014/main" id="{7DCF2312-AA91-3248-90DB-C057CD0B634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158749943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hapter Slide Gray">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US" noProof="0"/>
              <a:t>Click to add a headline </a:t>
            </a:r>
            <a:br>
              <a:rPr lang="en-US" noProof="0"/>
            </a:br>
            <a:r>
              <a:rPr lang="en-US" noProof="0"/>
              <a:t>of maximum two lines</a:t>
            </a:r>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4" name="Platshållare för datum 3">
            <a:extLst>
              <a:ext uri="{FF2B5EF4-FFF2-40B4-BE49-F238E27FC236}">
                <a16:creationId xmlns:a16="http://schemas.microsoft.com/office/drawing/2014/main" id="{05B7D8D8-FA56-7444-B9DF-B930B350D6A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5" name="Platshållare för sidfot 4">
            <a:extLst>
              <a:ext uri="{FF2B5EF4-FFF2-40B4-BE49-F238E27FC236}">
                <a16:creationId xmlns:a16="http://schemas.microsoft.com/office/drawing/2014/main" id="{B12F39BA-DDC1-D847-AE0B-C964A9E60ED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5" name="Platshållare för bildnummer 5">
            <a:extLst>
              <a:ext uri="{FF2B5EF4-FFF2-40B4-BE49-F238E27FC236}">
                <a16:creationId xmlns:a16="http://schemas.microsoft.com/office/drawing/2014/main" id="{BEA161A3-DC82-9B4C-9CC6-B04CF9A6D8E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94506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hapter Slide Blue with Image">
    <p:bg>
      <p:bgPr>
        <a:solidFill>
          <a:schemeClr val="tx2"/>
        </a:solidFill>
        <a:effectLst/>
      </p:bgPr>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on the icon to add an image</a:t>
            </a:r>
          </a:p>
          <a:p>
            <a:endParaRPr lang="en-US" noProof="0"/>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US" noProof="0"/>
              <a:t>Click to add a headline </a:t>
            </a:r>
            <a:br>
              <a:rPr lang="en-US" noProof="0"/>
            </a:br>
            <a:r>
              <a:rPr lang="en-US" noProof="0"/>
              <a:t>of maximum two lines</a:t>
            </a:r>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C1E656AC-D790-6747-BBCB-773F08CF710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3" name="Platshållare för sidfot 4">
            <a:extLst>
              <a:ext uri="{FF2B5EF4-FFF2-40B4-BE49-F238E27FC236}">
                <a16:creationId xmlns:a16="http://schemas.microsoft.com/office/drawing/2014/main" id="{40B4A8CA-2E45-A045-B4BB-84023FBA623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4" name="Platshållare för bildnummer 5">
            <a:extLst>
              <a:ext uri="{FF2B5EF4-FFF2-40B4-BE49-F238E27FC236}">
                <a16:creationId xmlns:a16="http://schemas.microsoft.com/office/drawing/2014/main" id="{C3BE8E53-4D78-2E41-90C4-8F359A150CF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AF3ED186-03E9-BF49-9B8A-A3A46C27486D}"/>
              </a:ext>
            </a:extLst>
          </p:cNvPr>
          <p:cNvGrpSpPr/>
          <p:nvPr userDrawn="1"/>
        </p:nvGrpSpPr>
        <p:grpSpPr>
          <a:xfrm>
            <a:off x="576140" y="6451484"/>
            <a:ext cx="615478" cy="91194"/>
            <a:chOff x="576140" y="6451484"/>
            <a:chExt cx="615478" cy="91194"/>
          </a:xfrm>
          <a:solidFill>
            <a:schemeClr val="bg1"/>
          </a:solidFill>
        </p:grpSpPr>
        <p:sp>
          <p:nvSpPr>
            <p:cNvPr id="22" name="Bild 2">
              <a:extLst>
                <a:ext uri="{FF2B5EF4-FFF2-40B4-BE49-F238E27FC236}">
                  <a16:creationId xmlns:a16="http://schemas.microsoft.com/office/drawing/2014/main" id="{5D042DC5-C8A9-A442-8F32-57CD5268BF3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9009F17-D779-5145-9AC9-A4741D09DA8A}"/>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AF2DB5F-29AA-F344-B820-7625411CFA1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3D982866-6026-7843-B715-D5599284755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915BDE88-4874-DF43-B095-7EDD389D143D}"/>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E7B51E0D-BC49-D54F-9169-3AEFCD179A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73B569-AEC2-0F44-9550-4C24E96FE9F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0" name="Text Placeholder 4">
            <a:extLst>
              <a:ext uri="{FF2B5EF4-FFF2-40B4-BE49-F238E27FC236}">
                <a16:creationId xmlns:a16="http://schemas.microsoft.com/office/drawing/2014/main" id="{657B6F63-B2D3-B645-A8B9-059B9204452A}"/>
              </a:ext>
            </a:extLst>
          </p:cNvPr>
          <p:cNvSpPr>
            <a:spLocks noGrp="1"/>
          </p:cNvSpPr>
          <p:nvPr>
            <p:ph type="body" sz="quarter" idx="18"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41376534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hapter Slide Gray with Image">
    <p:bg>
      <p:bgRef idx="1001">
        <a:schemeClr val="bg2"/>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on the icon to add an image</a:t>
            </a:r>
          </a:p>
          <a:p>
            <a:endParaRPr lang="en-US" noProof="0"/>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C1E656AC-D790-6747-BBCB-773F08CF710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23.03.2022</a:t>
            </a:r>
            <a:endParaRPr lang="en-US"/>
          </a:p>
        </p:txBody>
      </p:sp>
      <p:sp>
        <p:nvSpPr>
          <p:cNvPr id="13" name="Platshållare för sidfot 4">
            <a:extLst>
              <a:ext uri="{FF2B5EF4-FFF2-40B4-BE49-F238E27FC236}">
                <a16:creationId xmlns:a16="http://schemas.microsoft.com/office/drawing/2014/main" id="{40B4A8CA-2E45-A045-B4BB-84023FBA623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a:t>Grønt frokostmøte 23. mars 2022</a:t>
            </a:r>
            <a:endParaRPr lang="en-US"/>
          </a:p>
        </p:txBody>
      </p:sp>
      <p:sp>
        <p:nvSpPr>
          <p:cNvPr id="14" name="Platshållare för bildnummer 5">
            <a:extLst>
              <a:ext uri="{FF2B5EF4-FFF2-40B4-BE49-F238E27FC236}">
                <a16:creationId xmlns:a16="http://schemas.microsoft.com/office/drawing/2014/main" id="{C3BE8E53-4D78-2E41-90C4-8F359A150CF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AF3ED186-03E9-BF49-9B8A-A3A46C27486D}"/>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5D042DC5-C8A9-A442-8F32-57CD5268BF3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9009F17-D779-5145-9AC9-A4741D09DA8A}"/>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AF2DB5F-29AA-F344-B820-7625411CFA1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3D982866-6026-7843-B715-D5599284755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915BDE88-4874-DF43-B095-7EDD389D143D}"/>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E7B51E0D-BC49-D54F-9169-3AEFCD179A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73B569-AEC2-0F44-9550-4C24E96FE9F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0" name="Text Placeholder 4">
            <a:extLst>
              <a:ext uri="{FF2B5EF4-FFF2-40B4-BE49-F238E27FC236}">
                <a16:creationId xmlns:a16="http://schemas.microsoft.com/office/drawing/2014/main" id="{378DBF66-B159-FE4E-AD15-AFE89C32D5EE}"/>
              </a:ext>
            </a:extLst>
          </p:cNvPr>
          <p:cNvSpPr>
            <a:spLocks noGrp="1"/>
          </p:cNvSpPr>
          <p:nvPr>
            <p:ph type="body" sz="quarter" idx="18"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5414260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pter Slide Blue">
    <p:bg>
      <p:bgPr>
        <a:solidFill>
          <a:schemeClr val="accent1"/>
        </a:soli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27BB9056-B430-D34B-B1AC-1224D7F31467}"/>
              </a:ext>
            </a:extLst>
          </p:cNvPr>
          <p:cNvSpPr>
            <a:spLocks noGrp="1"/>
          </p:cNvSpPr>
          <p:nvPr>
            <p:ph type="dt" sz="half" idx="15"/>
          </p:nvPr>
        </p:nvSpPr>
        <p:spPr/>
        <p:txBody>
          <a:bodyPr/>
          <a:lstStyle>
            <a:lvl1pPr>
              <a:defRPr>
                <a:solidFill>
                  <a:schemeClr val="bg1"/>
                </a:solidFill>
              </a:defRPr>
            </a:lvl1pPr>
          </a:lstStyle>
          <a:p>
            <a:r>
              <a:rPr lang="nb-NO"/>
              <a:t>23.03.2022</a:t>
            </a:r>
            <a:endParaRPr lang="en-US"/>
          </a:p>
        </p:txBody>
      </p:sp>
      <p:sp>
        <p:nvSpPr>
          <p:cNvPr id="3" name="Footer Placeholder 2">
            <a:extLst>
              <a:ext uri="{FF2B5EF4-FFF2-40B4-BE49-F238E27FC236}">
                <a16:creationId xmlns:a16="http://schemas.microsoft.com/office/drawing/2014/main" id="{BEF9A345-DD08-7141-924E-4D11368277BF}"/>
              </a:ext>
            </a:extLst>
          </p:cNvPr>
          <p:cNvSpPr>
            <a:spLocks noGrp="1"/>
          </p:cNvSpPr>
          <p:nvPr>
            <p:ph type="ftr" sz="quarter" idx="16"/>
          </p:nvPr>
        </p:nvSpPr>
        <p:spPr/>
        <p:txBody>
          <a:bodyPr/>
          <a:lstStyle>
            <a:lvl1pPr>
              <a:defRPr>
                <a:solidFill>
                  <a:schemeClr val="bg1"/>
                </a:solidFill>
              </a:defRPr>
            </a:lvl1p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E448D809-491E-504C-835E-425EC0B6BEB8}"/>
              </a:ext>
            </a:extLst>
          </p:cNvPr>
          <p:cNvSpPr>
            <a:spLocks noGrp="1"/>
          </p:cNvSpPr>
          <p:nvPr>
            <p:ph type="sldNum" sz="quarter" idx="17"/>
          </p:nvPr>
        </p:nvSpPr>
        <p:spPr/>
        <p:txBody>
          <a:bodyPr/>
          <a:lstStyle>
            <a:lvl1pPr>
              <a:defRPr>
                <a:solidFill>
                  <a:schemeClr val="bg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bg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4132097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US" noProof="0"/>
              <a:t>Click to add a headline </a:t>
            </a:r>
            <a:br>
              <a:rPr lang="en-US" noProof="0"/>
            </a:br>
            <a:r>
              <a:rPr lang="en-US" noProof="0"/>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Platshållare för datum 3">
            <a:extLst>
              <a:ext uri="{FF2B5EF4-FFF2-40B4-BE49-F238E27FC236}">
                <a16:creationId xmlns:a16="http://schemas.microsoft.com/office/drawing/2014/main" id="{F4416C58-A6AA-C94C-8C8A-86F42C888B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5" name="Platshållare för sidfot 4">
            <a:extLst>
              <a:ext uri="{FF2B5EF4-FFF2-40B4-BE49-F238E27FC236}">
                <a16:creationId xmlns:a16="http://schemas.microsoft.com/office/drawing/2014/main" id="{AADA9FE3-6667-C34F-A267-E7ABD2B40D8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6" name="Platshållare för bildnummer 5">
            <a:extLst>
              <a:ext uri="{FF2B5EF4-FFF2-40B4-BE49-F238E27FC236}">
                <a16:creationId xmlns:a16="http://schemas.microsoft.com/office/drawing/2014/main" id="{614442EC-CDBE-5D44-AF43-E14C53E2E85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8" name="Text Placeholder 4">
            <a:extLst>
              <a:ext uri="{FF2B5EF4-FFF2-40B4-BE49-F238E27FC236}">
                <a16:creationId xmlns:a16="http://schemas.microsoft.com/office/drawing/2014/main" id="{A821A6FF-8152-7648-AA0D-49C723505D2B}"/>
              </a:ext>
            </a:extLst>
          </p:cNvPr>
          <p:cNvSpPr>
            <a:spLocks noGrp="1"/>
          </p:cNvSpPr>
          <p:nvPr>
            <p:ph type="body" sz="quarter" idx="15"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4208757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tx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US" noProof="0"/>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AD14E924-4B6E-E044-956D-07AF9BDB57A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3" name="Platshållare för sidfot 4">
            <a:extLst>
              <a:ext uri="{FF2B5EF4-FFF2-40B4-BE49-F238E27FC236}">
                <a16:creationId xmlns:a16="http://schemas.microsoft.com/office/drawing/2014/main" id="{28AD8562-F435-1A48-9C6F-90DF02615EC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4" name="Platshållare för bildnummer 5">
            <a:extLst>
              <a:ext uri="{FF2B5EF4-FFF2-40B4-BE49-F238E27FC236}">
                <a16:creationId xmlns:a16="http://schemas.microsoft.com/office/drawing/2014/main" id="{8B527D98-9E89-F146-9E47-C60DCD8A439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6" name="Text Placeholder 4">
            <a:extLst>
              <a:ext uri="{FF2B5EF4-FFF2-40B4-BE49-F238E27FC236}">
                <a16:creationId xmlns:a16="http://schemas.microsoft.com/office/drawing/2014/main" id="{8AAA2FCE-F264-5543-8138-9D199FF97531}"/>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767579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US" noProof="0"/>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US" noProof="0"/>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latshållare för datum 3">
            <a:extLst>
              <a:ext uri="{FF2B5EF4-FFF2-40B4-BE49-F238E27FC236}">
                <a16:creationId xmlns:a16="http://schemas.microsoft.com/office/drawing/2014/main" id="{A95B9798-476C-D144-8E9A-D489297676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4" name="Platshållare för sidfot 4">
            <a:extLst>
              <a:ext uri="{FF2B5EF4-FFF2-40B4-BE49-F238E27FC236}">
                <a16:creationId xmlns:a16="http://schemas.microsoft.com/office/drawing/2014/main" id="{362F5EB4-87A5-8D4D-91EB-B5981406F21D}"/>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5" name="Platshållare för bildnummer 5">
            <a:extLst>
              <a:ext uri="{FF2B5EF4-FFF2-40B4-BE49-F238E27FC236}">
                <a16:creationId xmlns:a16="http://schemas.microsoft.com/office/drawing/2014/main" id="{1B211A98-A085-6149-BADD-E3AF539B746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7" name="Text Placeholder 4">
            <a:extLst>
              <a:ext uri="{FF2B5EF4-FFF2-40B4-BE49-F238E27FC236}">
                <a16:creationId xmlns:a16="http://schemas.microsoft.com/office/drawing/2014/main" id="{22B95E08-D2D3-1343-AAFC-765955B17A7B}"/>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875521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Quote Slide Imag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8" name="Text Placeholder 4">
            <a:extLst>
              <a:ext uri="{FF2B5EF4-FFF2-40B4-BE49-F238E27FC236}">
                <a16:creationId xmlns:a16="http://schemas.microsoft.com/office/drawing/2014/main" id="{646776D4-7C75-C249-9960-04B14FEA5E29}"/>
              </a:ext>
            </a:extLst>
          </p:cNvPr>
          <p:cNvSpPr>
            <a:spLocks noGrp="1"/>
          </p:cNvSpPr>
          <p:nvPr>
            <p:ph type="body" sz="quarter" idx="20"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087091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Quote Slide Blue">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grpSp>
        <p:nvGrpSpPr>
          <p:cNvPr id="18" name="Grupp 32">
            <a:extLst>
              <a:ext uri="{FF2B5EF4-FFF2-40B4-BE49-F238E27FC236}">
                <a16:creationId xmlns:a16="http://schemas.microsoft.com/office/drawing/2014/main" id="{892CF028-CD68-014F-845F-FFFCB68894A8}"/>
              </a:ext>
            </a:extLst>
          </p:cNvPr>
          <p:cNvGrpSpPr/>
          <p:nvPr userDrawn="1"/>
        </p:nvGrpSpPr>
        <p:grpSpPr>
          <a:xfrm>
            <a:off x="576140" y="6451484"/>
            <a:ext cx="615478" cy="91194"/>
            <a:chOff x="576140" y="6451484"/>
            <a:chExt cx="615478" cy="91194"/>
          </a:xfrm>
          <a:solidFill>
            <a:schemeClr val="tx1"/>
          </a:solidFill>
        </p:grpSpPr>
        <p:sp>
          <p:nvSpPr>
            <p:cNvPr id="20" name="Bild 2">
              <a:extLst>
                <a:ext uri="{FF2B5EF4-FFF2-40B4-BE49-F238E27FC236}">
                  <a16:creationId xmlns:a16="http://schemas.microsoft.com/office/drawing/2014/main" id="{BB6F4DFB-1FB4-AF4E-AE93-FD81ADD7997B}"/>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9302B9C7-F584-3D4B-865C-55B98056491D}"/>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F985D99D-13E7-EF49-B0AD-01E92B0054E9}"/>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3E730B4A-6C2F-0E49-8857-CB76E0527421}"/>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C00A891A-B8BE-A142-A7F1-CCA13BE7ED10}"/>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5" name="Bild 2">
              <a:extLst>
                <a:ext uri="{FF2B5EF4-FFF2-40B4-BE49-F238E27FC236}">
                  <a16:creationId xmlns:a16="http://schemas.microsoft.com/office/drawing/2014/main" id="{05B41D9C-1A87-1044-AF28-2C146A2B915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6" name="Bild 2">
              <a:extLst>
                <a:ext uri="{FF2B5EF4-FFF2-40B4-BE49-F238E27FC236}">
                  <a16:creationId xmlns:a16="http://schemas.microsoft.com/office/drawing/2014/main" id="{B6D5D020-32AD-AB4E-BEAD-487BC943A24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Tree>
    <p:extLst>
      <p:ext uri="{BB962C8B-B14F-4D97-AF65-F5344CB8AC3E}">
        <p14:creationId xmlns:p14="http://schemas.microsoft.com/office/powerpoint/2010/main" val="316688275"/>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Quote Slide Gray">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grpSp>
        <p:nvGrpSpPr>
          <p:cNvPr id="18" name="Grupp 32">
            <a:extLst>
              <a:ext uri="{FF2B5EF4-FFF2-40B4-BE49-F238E27FC236}">
                <a16:creationId xmlns:a16="http://schemas.microsoft.com/office/drawing/2014/main" id="{892CF028-CD68-014F-845F-FFFCB68894A8}"/>
              </a:ext>
            </a:extLst>
          </p:cNvPr>
          <p:cNvGrpSpPr/>
          <p:nvPr userDrawn="1"/>
        </p:nvGrpSpPr>
        <p:grpSpPr>
          <a:xfrm>
            <a:off x="576140" y="6451484"/>
            <a:ext cx="615478" cy="91194"/>
            <a:chOff x="576140" y="6451484"/>
            <a:chExt cx="615478" cy="91194"/>
          </a:xfrm>
          <a:solidFill>
            <a:schemeClr val="tx2"/>
          </a:solidFill>
        </p:grpSpPr>
        <p:sp>
          <p:nvSpPr>
            <p:cNvPr id="20" name="Bild 2">
              <a:extLst>
                <a:ext uri="{FF2B5EF4-FFF2-40B4-BE49-F238E27FC236}">
                  <a16:creationId xmlns:a16="http://schemas.microsoft.com/office/drawing/2014/main" id="{BB6F4DFB-1FB4-AF4E-AE93-FD81ADD7997B}"/>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9302B9C7-F584-3D4B-865C-55B98056491D}"/>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F985D99D-13E7-EF49-B0AD-01E92B0054E9}"/>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3E730B4A-6C2F-0E49-8857-CB76E0527421}"/>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C00A891A-B8BE-A142-A7F1-CCA13BE7ED10}"/>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5" name="Bild 2">
              <a:extLst>
                <a:ext uri="{FF2B5EF4-FFF2-40B4-BE49-F238E27FC236}">
                  <a16:creationId xmlns:a16="http://schemas.microsoft.com/office/drawing/2014/main" id="{05B41D9C-1A87-1044-AF28-2C146A2B915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6" name="Bild 2">
              <a:extLst>
                <a:ext uri="{FF2B5EF4-FFF2-40B4-BE49-F238E27FC236}">
                  <a16:creationId xmlns:a16="http://schemas.microsoft.com/office/drawing/2014/main" id="{B6D5D020-32AD-AB4E-BEAD-487BC943A24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Tree>
    <p:extLst>
      <p:ext uri="{BB962C8B-B14F-4D97-AF65-F5344CB8AC3E}">
        <p14:creationId xmlns:p14="http://schemas.microsoft.com/office/powerpoint/2010/main" val="38227839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83C01208-01E2-5D44-8A25-EF6024C0723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3" name="Platshållare för sidfot 4">
            <a:extLst>
              <a:ext uri="{FF2B5EF4-FFF2-40B4-BE49-F238E27FC236}">
                <a16:creationId xmlns:a16="http://schemas.microsoft.com/office/drawing/2014/main" id="{68DCE312-A27F-814F-BDDD-00D27A24DD8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4" name="Platshållare för bildnummer 5">
            <a:extLst>
              <a:ext uri="{FF2B5EF4-FFF2-40B4-BE49-F238E27FC236}">
                <a16:creationId xmlns:a16="http://schemas.microsoft.com/office/drawing/2014/main" id="{BF3C2BA5-B91C-7142-BA3D-478DF85F221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6" name="Text Placeholder 4">
            <a:extLst>
              <a:ext uri="{FF2B5EF4-FFF2-40B4-BE49-F238E27FC236}">
                <a16:creationId xmlns:a16="http://schemas.microsoft.com/office/drawing/2014/main" id="{E37CECB8-B1B6-D144-BD70-CFF979706847}"/>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785606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Full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US" noProof="0"/>
              <a:t>Click to add media</a:t>
            </a:r>
          </a:p>
        </p:txBody>
      </p:sp>
      <p:sp>
        <p:nvSpPr>
          <p:cNvPr id="7" name="Platshållare för datum 3">
            <a:extLst>
              <a:ext uri="{FF2B5EF4-FFF2-40B4-BE49-F238E27FC236}">
                <a16:creationId xmlns:a16="http://schemas.microsoft.com/office/drawing/2014/main" id="{A1BA11B1-CD86-5C4E-BECF-D3D588767D0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8" name="Platshållare för sidfot 4">
            <a:extLst>
              <a:ext uri="{FF2B5EF4-FFF2-40B4-BE49-F238E27FC236}">
                <a16:creationId xmlns:a16="http://schemas.microsoft.com/office/drawing/2014/main" id="{6DC7E00E-15FF-1D48-9B00-D5BE75E2493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9" name="Platshållare för bildnummer 5">
            <a:extLst>
              <a:ext uri="{FF2B5EF4-FFF2-40B4-BE49-F238E27FC236}">
                <a16:creationId xmlns:a16="http://schemas.microsoft.com/office/drawing/2014/main" id="{E27C82DA-ED11-C248-AB29-689C22549E6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17498103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latshållare för datum 3">
            <a:extLst>
              <a:ext uri="{FF2B5EF4-FFF2-40B4-BE49-F238E27FC236}">
                <a16:creationId xmlns:a16="http://schemas.microsoft.com/office/drawing/2014/main" id="{5F82BC1C-B4A5-2943-B1F7-2C1E6F1122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7" name="Platshållare för sidfot 4">
            <a:extLst>
              <a:ext uri="{FF2B5EF4-FFF2-40B4-BE49-F238E27FC236}">
                <a16:creationId xmlns:a16="http://schemas.microsoft.com/office/drawing/2014/main" id="{34176E80-8CD3-D446-B2F2-66C3A2315ACE}"/>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0" name="Platshållare för bildnummer 5">
            <a:extLst>
              <a:ext uri="{FF2B5EF4-FFF2-40B4-BE49-F238E27FC236}">
                <a16:creationId xmlns:a16="http://schemas.microsoft.com/office/drawing/2014/main" id="{0452F84B-9D3A-DF46-B5DC-59D2BAE7C253}"/>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3" name="Text Placeholder 4">
            <a:extLst>
              <a:ext uri="{FF2B5EF4-FFF2-40B4-BE49-F238E27FC236}">
                <a16:creationId xmlns:a16="http://schemas.microsoft.com/office/drawing/2014/main" id="{DFEC13B5-DF4A-1E41-ADC4-C58B38BA57F6}"/>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4" name="Text Placeholder 4">
            <a:extLst>
              <a:ext uri="{FF2B5EF4-FFF2-40B4-BE49-F238E27FC236}">
                <a16:creationId xmlns:a16="http://schemas.microsoft.com/office/drawing/2014/main" id="{E2CCC3D8-EC70-8647-821E-C44326AA93C7}"/>
              </a:ext>
            </a:extLst>
          </p:cNvPr>
          <p:cNvSpPr>
            <a:spLocks noGrp="1"/>
          </p:cNvSpPr>
          <p:nvPr>
            <p:ph type="body" sz="quarter" idx="29" hasCustomPrompt="1"/>
          </p:nvPr>
        </p:nvSpPr>
        <p:spPr>
          <a:xfrm rot="5400000">
            <a:off x="6848567" y="803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B3AFB980-8481-1048-B1F9-E5F80CF85165}"/>
              </a:ext>
            </a:extLst>
          </p:cNvPr>
          <p:cNvSpPr>
            <a:spLocks noGrp="1"/>
          </p:cNvSpPr>
          <p:nvPr>
            <p:ph type="body" sz="quarter" idx="30" hasCustomPrompt="1"/>
          </p:nvPr>
        </p:nvSpPr>
        <p:spPr>
          <a:xfrm rot="5400000">
            <a:off x="2781758" y="803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688177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latshållare för datum 3">
            <a:extLst>
              <a:ext uri="{FF2B5EF4-FFF2-40B4-BE49-F238E27FC236}">
                <a16:creationId xmlns:a16="http://schemas.microsoft.com/office/drawing/2014/main" id="{095D123A-AEDC-BC4D-9CB3-3B6510387C2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23" name="Platshållare för sidfot 4">
            <a:extLst>
              <a:ext uri="{FF2B5EF4-FFF2-40B4-BE49-F238E27FC236}">
                <a16:creationId xmlns:a16="http://schemas.microsoft.com/office/drawing/2014/main" id="{2C79257B-832F-5742-855F-0AA0C338108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4" name="Platshållare för bildnummer 5">
            <a:extLst>
              <a:ext uri="{FF2B5EF4-FFF2-40B4-BE49-F238E27FC236}">
                <a16:creationId xmlns:a16="http://schemas.microsoft.com/office/drawing/2014/main" id="{EFDD78FE-8BED-3F40-B84D-A849758983F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5" name="Text Placeholder 4">
            <a:extLst>
              <a:ext uri="{FF2B5EF4-FFF2-40B4-BE49-F238E27FC236}">
                <a16:creationId xmlns:a16="http://schemas.microsoft.com/office/drawing/2014/main" id="{71A9C98A-4687-4040-B606-2087DF2A2EFC}"/>
              </a:ext>
            </a:extLst>
          </p:cNvPr>
          <p:cNvSpPr>
            <a:spLocks noGrp="1"/>
          </p:cNvSpPr>
          <p:nvPr>
            <p:ph type="body" sz="quarter" idx="2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173D70AB-BF8E-C648-AAC9-4F8B819A8EA1}"/>
              </a:ext>
            </a:extLst>
          </p:cNvPr>
          <p:cNvSpPr>
            <a:spLocks noGrp="1"/>
          </p:cNvSpPr>
          <p:nvPr>
            <p:ph type="body" sz="quarter" idx="27" hasCustomPrompt="1"/>
          </p:nvPr>
        </p:nvSpPr>
        <p:spPr>
          <a:xfrm rot="5400000">
            <a:off x="4805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7" name="Text Placeholder 4">
            <a:extLst>
              <a:ext uri="{FF2B5EF4-FFF2-40B4-BE49-F238E27FC236}">
                <a16:creationId xmlns:a16="http://schemas.microsoft.com/office/drawing/2014/main" id="{71F88B05-AE87-C844-A8AD-6E40968EBE38}"/>
              </a:ext>
            </a:extLst>
          </p:cNvPr>
          <p:cNvSpPr>
            <a:spLocks noGrp="1"/>
          </p:cNvSpPr>
          <p:nvPr>
            <p:ph type="body" sz="quarter" idx="28" hasCustomPrompt="1"/>
          </p:nvPr>
        </p:nvSpPr>
        <p:spPr>
          <a:xfrm rot="5400000">
            <a:off x="4805730" y="4232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8" name="Text Placeholder 4">
            <a:extLst>
              <a:ext uri="{FF2B5EF4-FFF2-40B4-BE49-F238E27FC236}">
                <a16:creationId xmlns:a16="http://schemas.microsoft.com/office/drawing/2014/main" id="{57F2AD48-4016-D14A-BC63-41C3D6B3BDF0}"/>
              </a:ext>
            </a:extLst>
          </p:cNvPr>
          <p:cNvSpPr>
            <a:spLocks noGrp="1"/>
          </p:cNvSpPr>
          <p:nvPr>
            <p:ph type="body" sz="quarter" idx="29" hasCustomPrompt="1"/>
          </p:nvPr>
        </p:nvSpPr>
        <p:spPr>
          <a:xfrm rot="5400000">
            <a:off x="10902284" y="4232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77396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pter Slide Grey">
    <p:bg>
      <p:bgPr>
        <a:solidFill>
          <a:srgbClr val="ECECEC"/>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D25CE482-DFEC-5840-8935-844F339E6D1F}"/>
              </a:ext>
            </a:extLst>
          </p:cNvPr>
          <p:cNvSpPr>
            <a:spLocks noGrp="1"/>
          </p:cNvSpPr>
          <p:nvPr>
            <p:ph type="dt" sz="half" idx="15"/>
          </p:nvPr>
        </p:nvSpPr>
        <p:spPr/>
        <p:txBody>
          <a:bodyPr/>
          <a:lstStyle/>
          <a:p>
            <a:r>
              <a:rPr lang="nb-NO"/>
              <a:t>23.03.2022</a:t>
            </a:r>
            <a:endParaRPr lang="en-US"/>
          </a:p>
        </p:txBody>
      </p:sp>
      <p:sp>
        <p:nvSpPr>
          <p:cNvPr id="3" name="Footer Placeholder 2">
            <a:extLst>
              <a:ext uri="{FF2B5EF4-FFF2-40B4-BE49-F238E27FC236}">
                <a16:creationId xmlns:a16="http://schemas.microsoft.com/office/drawing/2014/main" id="{2C83FE10-3EFD-A24A-BD7E-3DC54D3513B7}"/>
              </a:ext>
            </a:extLst>
          </p:cNvPr>
          <p:cNvSpPr>
            <a:spLocks noGrp="1"/>
          </p:cNvSpPr>
          <p:nvPr>
            <p:ph type="ftr" sz="quarter" idx="16"/>
          </p:nvPr>
        </p:nvSpPr>
        <p:spPr/>
        <p:txBody>
          <a:bodyPr/>
          <a:lstStyle/>
          <a:p>
            <a:r>
              <a:rPr lang="nb-NO"/>
              <a:t>Grønt frokostmøte 23. mars 2022</a:t>
            </a:r>
            <a:endParaRPr lang="en-US"/>
          </a:p>
        </p:txBody>
      </p:sp>
      <p:sp>
        <p:nvSpPr>
          <p:cNvPr id="7" name="Slide Number Placeholder 6">
            <a:extLst>
              <a:ext uri="{FF2B5EF4-FFF2-40B4-BE49-F238E27FC236}">
                <a16:creationId xmlns:a16="http://schemas.microsoft.com/office/drawing/2014/main" id="{38477E05-FE97-134A-99B2-836E7812A92B}"/>
              </a:ext>
            </a:extLst>
          </p:cNvPr>
          <p:cNvSpPr>
            <a:spLocks noGrp="1"/>
          </p:cNvSpPr>
          <p:nvPr>
            <p:ph type="sldNum" sz="quarter" idx="17"/>
          </p:nvPr>
        </p:nvSpPr>
        <p:spPr/>
        <p:txBody>
          <a:bodyPr/>
          <a:lstStyle/>
          <a:p>
            <a:fld id="{EF8DBD5B-30F9-4F9C-AE39-E065C1AC514D}" type="slidenum">
              <a:rPr lang="en-US" smtClean="0"/>
              <a:pPr/>
              <a:t>‹#›</a:t>
            </a:fld>
            <a:endParaRPr lang="en-US"/>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084688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latshållare för datum 3">
            <a:extLst>
              <a:ext uri="{FF2B5EF4-FFF2-40B4-BE49-F238E27FC236}">
                <a16:creationId xmlns:a16="http://schemas.microsoft.com/office/drawing/2014/main" id="{7274DBF8-BA28-BD43-A9B5-0497B225AD6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19" name="Platshållare för sidfot 4">
            <a:extLst>
              <a:ext uri="{FF2B5EF4-FFF2-40B4-BE49-F238E27FC236}">
                <a16:creationId xmlns:a16="http://schemas.microsoft.com/office/drawing/2014/main" id="{FE9EF8A8-2297-194D-8536-889E5D4E05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0" name="Platshållare för bildnummer 5">
            <a:extLst>
              <a:ext uri="{FF2B5EF4-FFF2-40B4-BE49-F238E27FC236}">
                <a16:creationId xmlns:a16="http://schemas.microsoft.com/office/drawing/2014/main" id="{65E7AF51-DAFE-9047-8450-28B0B3DE053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B38D1478-E2C4-9C47-9554-2B6F1BEF76AF}"/>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5" name="Text Placeholder 4">
            <a:extLst>
              <a:ext uri="{FF2B5EF4-FFF2-40B4-BE49-F238E27FC236}">
                <a16:creationId xmlns:a16="http://schemas.microsoft.com/office/drawing/2014/main" id="{968682EE-E62E-7F45-8D53-EA4C7D3E2A5B}"/>
              </a:ext>
            </a:extLst>
          </p:cNvPr>
          <p:cNvSpPr>
            <a:spLocks noGrp="1"/>
          </p:cNvSpPr>
          <p:nvPr>
            <p:ph type="body" sz="quarter" idx="25" hasCustomPrompt="1"/>
          </p:nvPr>
        </p:nvSpPr>
        <p:spPr>
          <a:xfrm rot="5400000">
            <a:off x="4818982"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A5503383-A8B0-564C-8751-AEE0A84AE6C3}"/>
              </a:ext>
            </a:extLst>
          </p:cNvPr>
          <p:cNvSpPr>
            <a:spLocks noGrp="1"/>
          </p:cNvSpPr>
          <p:nvPr>
            <p:ph type="body" sz="quarter" idx="26" hasCustomPrompt="1"/>
          </p:nvPr>
        </p:nvSpPr>
        <p:spPr>
          <a:xfrm rot="5400000">
            <a:off x="10901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060946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US" noProof="0"/>
              <a:t>Click to add icon</a:t>
            </a:r>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Platshållare för datum 3">
            <a:extLst>
              <a:ext uri="{FF2B5EF4-FFF2-40B4-BE49-F238E27FC236}">
                <a16:creationId xmlns:a16="http://schemas.microsoft.com/office/drawing/2014/main" id="{AB7A9C74-9AB2-BB49-869A-0162E88878E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26" name="Platshållare för sidfot 4">
            <a:extLst>
              <a:ext uri="{FF2B5EF4-FFF2-40B4-BE49-F238E27FC236}">
                <a16:creationId xmlns:a16="http://schemas.microsoft.com/office/drawing/2014/main" id="{C32F7104-2978-1146-B115-B3C3ABC66A81}"/>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7" name="Platshållare för bildnummer 5">
            <a:extLst>
              <a:ext uri="{FF2B5EF4-FFF2-40B4-BE49-F238E27FC236}">
                <a16:creationId xmlns:a16="http://schemas.microsoft.com/office/drawing/2014/main" id="{0D35DA1E-AB9D-5147-A3BA-2D38678EF3C2}"/>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84280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a:xfrm>
            <a:off x="2185246" y="6453942"/>
            <a:ext cx="1878120" cy="112593"/>
          </a:xfrm>
          <a:prstGeom prst="rect">
            <a:avLst/>
          </a:prstGeom>
        </p:spPr>
        <p:txBody>
          <a:bodyPr/>
          <a:lstStyle>
            <a:lvl1pPr>
              <a:defRPr>
                <a:solidFill>
                  <a:schemeClr val="bg1"/>
                </a:solidFill>
              </a:defRPr>
            </a:lvl1pPr>
          </a:lstStyle>
          <a:p>
            <a:r>
              <a:rPr lang="nb-NO"/>
              <a:t>23.03.2022</a:t>
            </a:r>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3D60CCC-F2DD-4247-911D-3D6E39D2B6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06523" y="3429000"/>
            <a:ext cx="6096000" cy="3429000"/>
          </a:xfrm>
          <a:prstGeom prst="rect">
            <a:avLst/>
          </a:prstGeom>
        </p:spPr>
      </p:pic>
      <p:sp>
        <p:nvSpPr>
          <p:cNvPr id="10" name="Text Placeholder 4">
            <a:extLst>
              <a:ext uri="{FF2B5EF4-FFF2-40B4-BE49-F238E27FC236}">
                <a16:creationId xmlns:a16="http://schemas.microsoft.com/office/drawing/2014/main" id="{CC8634A3-40E2-E941-BE06-B35A402E81A2}"/>
              </a:ext>
            </a:extLst>
          </p:cNvPr>
          <p:cNvSpPr>
            <a:spLocks noGrp="1"/>
          </p:cNvSpPr>
          <p:nvPr>
            <p:ph type="body" sz="quarter" idx="20"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11" name="Text Placeholder 4">
            <a:extLst>
              <a:ext uri="{FF2B5EF4-FFF2-40B4-BE49-F238E27FC236}">
                <a16:creationId xmlns:a16="http://schemas.microsoft.com/office/drawing/2014/main" id="{7FF54DF7-8C90-5048-91F4-ED1EB63FEBB9}"/>
              </a:ext>
            </a:extLst>
          </p:cNvPr>
          <p:cNvSpPr>
            <a:spLocks noGrp="1"/>
          </p:cNvSpPr>
          <p:nvPr>
            <p:ph type="body" sz="quarter" idx="21" hasCustomPrompt="1"/>
          </p:nvPr>
        </p:nvSpPr>
        <p:spPr>
          <a:xfrm rot="5400000">
            <a:off x="4818982"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608950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315360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US" noProof="0"/>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US" noProof="0"/>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9" name="Platshållare för datum 3">
            <a:extLst>
              <a:ext uri="{FF2B5EF4-FFF2-40B4-BE49-F238E27FC236}">
                <a16:creationId xmlns:a16="http://schemas.microsoft.com/office/drawing/2014/main" id="{45B54E49-CA70-F24E-94C1-2A908903A1E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20" name="Platshållare för sidfot 4">
            <a:extLst>
              <a:ext uri="{FF2B5EF4-FFF2-40B4-BE49-F238E27FC236}">
                <a16:creationId xmlns:a16="http://schemas.microsoft.com/office/drawing/2014/main" id="{81CF31E5-3CFA-0741-9FA7-E68B33FF182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5" name="Platshållare för bildnummer 5">
            <a:extLst>
              <a:ext uri="{FF2B5EF4-FFF2-40B4-BE49-F238E27FC236}">
                <a16:creationId xmlns:a16="http://schemas.microsoft.com/office/drawing/2014/main" id="{E01C1CB6-4DB0-AD41-90AA-E2810CAF6C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7" name="Text Placeholder 4">
            <a:extLst>
              <a:ext uri="{FF2B5EF4-FFF2-40B4-BE49-F238E27FC236}">
                <a16:creationId xmlns:a16="http://schemas.microsoft.com/office/drawing/2014/main" id="{72EE66E8-7924-5B47-AFDD-577EDE917188}"/>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9" name="Text Placeholder 4">
            <a:extLst>
              <a:ext uri="{FF2B5EF4-FFF2-40B4-BE49-F238E27FC236}">
                <a16:creationId xmlns:a16="http://schemas.microsoft.com/office/drawing/2014/main" id="{F0ECC550-5076-C14C-9AC3-F7D9B43AE5CC}"/>
              </a:ext>
            </a:extLst>
          </p:cNvPr>
          <p:cNvSpPr>
            <a:spLocks noGrp="1"/>
          </p:cNvSpPr>
          <p:nvPr>
            <p:ph type="body" sz="quarter" idx="23" hasCustomPrompt="1"/>
          </p:nvPr>
        </p:nvSpPr>
        <p:spPr>
          <a:xfrm rot="5400000">
            <a:off x="10901730" y="4232646"/>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7086226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1"/>
            <a:ext cx="7258375" cy="860256"/>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US" noProof="0"/>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US" noProof="0"/>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5" name="Platshållare för datum 3">
            <a:extLst>
              <a:ext uri="{FF2B5EF4-FFF2-40B4-BE49-F238E27FC236}">
                <a16:creationId xmlns:a16="http://schemas.microsoft.com/office/drawing/2014/main" id="{EF8DED46-4381-4A4E-B90C-47E643212D3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26" name="Platshållare för sidfot 4">
            <a:extLst>
              <a:ext uri="{FF2B5EF4-FFF2-40B4-BE49-F238E27FC236}">
                <a16:creationId xmlns:a16="http://schemas.microsoft.com/office/drawing/2014/main" id="{156B130B-C777-8649-96AB-98BFDD4C394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7" name="Platshållare för bildnummer 5">
            <a:extLst>
              <a:ext uri="{FF2B5EF4-FFF2-40B4-BE49-F238E27FC236}">
                <a16:creationId xmlns:a16="http://schemas.microsoft.com/office/drawing/2014/main" id="{F143B0E1-EC62-C549-82DA-518FA9718F4A}"/>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9" name="Text Placeholder 4">
            <a:extLst>
              <a:ext uri="{FF2B5EF4-FFF2-40B4-BE49-F238E27FC236}">
                <a16:creationId xmlns:a16="http://schemas.microsoft.com/office/drawing/2014/main" id="{451A2045-A8EE-6E45-9F6D-0E79C884BB53}"/>
              </a:ext>
            </a:extLst>
          </p:cNvPr>
          <p:cNvSpPr>
            <a:spLocks noGrp="1"/>
          </p:cNvSpPr>
          <p:nvPr>
            <p:ph type="body" sz="quarter" idx="2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934947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Platshållare för datum 3">
            <a:extLst>
              <a:ext uri="{FF2B5EF4-FFF2-40B4-BE49-F238E27FC236}">
                <a16:creationId xmlns:a16="http://schemas.microsoft.com/office/drawing/2014/main" id="{8484B784-9A21-5346-B2A6-6BA631846E3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7" name="Platshållare för sidfot 4">
            <a:extLst>
              <a:ext uri="{FF2B5EF4-FFF2-40B4-BE49-F238E27FC236}">
                <a16:creationId xmlns:a16="http://schemas.microsoft.com/office/drawing/2014/main" id="{955F9113-DA62-B146-B028-59AA4C8F85F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8" name="Platshållare för bildnummer 5">
            <a:extLst>
              <a:ext uri="{FF2B5EF4-FFF2-40B4-BE49-F238E27FC236}">
                <a16:creationId xmlns:a16="http://schemas.microsoft.com/office/drawing/2014/main" id="{6FEAA033-CF77-9242-8C81-8C8DA5690778}"/>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0" name="Text Placeholder 4">
            <a:extLst>
              <a:ext uri="{FF2B5EF4-FFF2-40B4-BE49-F238E27FC236}">
                <a16:creationId xmlns:a16="http://schemas.microsoft.com/office/drawing/2014/main" id="{9C994672-C586-454D-ABE5-E160AD756DE0}"/>
              </a:ext>
            </a:extLst>
          </p:cNvPr>
          <p:cNvSpPr>
            <a:spLocks noGrp="1"/>
          </p:cNvSpPr>
          <p:nvPr>
            <p:ph type="body" sz="quarter" idx="23"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3597860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latshållare för datum 3">
            <a:extLst>
              <a:ext uri="{FF2B5EF4-FFF2-40B4-BE49-F238E27FC236}">
                <a16:creationId xmlns:a16="http://schemas.microsoft.com/office/drawing/2014/main" id="{AD71DE8A-70D0-DF46-9215-74304BF9581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23" name="Platshållare för sidfot 4">
            <a:extLst>
              <a:ext uri="{FF2B5EF4-FFF2-40B4-BE49-F238E27FC236}">
                <a16:creationId xmlns:a16="http://schemas.microsoft.com/office/drawing/2014/main" id="{51D5C77F-E4FC-CE46-8460-3ECBA17B7451}"/>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4" name="Platshållare för bildnummer 5">
            <a:extLst>
              <a:ext uri="{FF2B5EF4-FFF2-40B4-BE49-F238E27FC236}">
                <a16:creationId xmlns:a16="http://schemas.microsoft.com/office/drawing/2014/main" id="{69DE8965-1F24-2141-B9C3-65976942F2F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5" name="Text Placeholder 4">
            <a:extLst>
              <a:ext uri="{FF2B5EF4-FFF2-40B4-BE49-F238E27FC236}">
                <a16:creationId xmlns:a16="http://schemas.microsoft.com/office/drawing/2014/main" id="{FE0E1D06-6CCE-1142-8EDF-E1C3A54A7FD1}"/>
              </a:ext>
            </a:extLst>
          </p:cNvPr>
          <p:cNvSpPr>
            <a:spLocks noGrp="1"/>
          </p:cNvSpPr>
          <p:nvPr>
            <p:ph type="body" sz="quarter" idx="43"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739985EA-42BD-7B49-BFB3-4CC099D34377}"/>
              </a:ext>
            </a:extLst>
          </p:cNvPr>
          <p:cNvSpPr>
            <a:spLocks noGrp="1"/>
          </p:cNvSpPr>
          <p:nvPr>
            <p:ph type="body" sz="quarter" idx="44" hasCustomPrompt="1"/>
          </p:nvPr>
        </p:nvSpPr>
        <p:spPr>
          <a:xfrm rot="5400000">
            <a:off x="4805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7" name="Text Placeholder 4">
            <a:extLst>
              <a:ext uri="{FF2B5EF4-FFF2-40B4-BE49-F238E27FC236}">
                <a16:creationId xmlns:a16="http://schemas.microsoft.com/office/drawing/2014/main" id="{768BF38A-9DCF-A849-8886-2CB394E1E2A9}"/>
              </a:ext>
            </a:extLst>
          </p:cNvPr>
          <p:cNvSpPr>
            <a:spLocks noGrp="1"/>
          </p:cNvSpPr>
          <p:nvPr>
            <p:ph type="body" sz="quarter" idx="45" hasCustomPrompt="1"/>
          </p:nvPr>
        </p:nvSpPr>
        <p:spPr>
          <a:xfrm rot="5400000">
            <a:off x="4805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31" name="Text Placeholder 4">
            <a:extLst>
              <a:ext uri="{FF2B5EF4-FFF2-40B4-BE49-F238E27FC236}">
                <a16:creationId xmlns:a16="http://schemas.microsoft.com/office/drawing/2014/main" id="{2F363A2B-194E-9D4E-91E2-5DE1EBFE1122}"/>
              </a:ext>
            </a:extLst>
          </p:cNvPr>
          <p:cNvSpPr>
            <a:spLocks noGrp="1"/>
          </p:cNvSpPr>
          <p:nvPr>
            <p:ph type="body" sz="quarter" idx="46" hasCustomPrompt="1"/>
          </p:nvPr>
        </p:nvSpPr>
        <p:spPr>
          <a:xfrm rot="5400000">
            <a:off x="10901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682145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 Headline Text">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5" name="Platshållare för datum 3">
            <a:extLst>
              <a:ext uri="{FF2B5EF4-FFF2-40B4-BE49-F238E27FC236}">
                <a16:creationId xmlns:a16="http://schemas.microsoft.com/office/drawing/2014/main" id="{733CC2DA-8DFA-764F-8E5E-F7A7044146E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6" name="Platshållare för sidfot 4">
            <a:extLst>
              <a:ext uri="{FF2B5EF4-FFF2-40B4-BE49-F238E27FC236}">
                <a16:creationId xmlns:a16="http://schemas.microsoft.com/office/drawing/2014/main" id="{067D4784-F924-C644-B32C-74F9BB27C9B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7" name="Platshållare för bildnummer 5">
            <a:extLst>
              <a:ext uri="{FF2B5EF4-FFF2-40B4-BE49-F238E27FC236}">
                <a16:creationId xmlns:a16="http://schemas.microsoft.com/office/drawing/2014/main" id="{31F4C005-599D-6342-ABC7-0A72573226B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4081029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 Headline ">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p:txBody>
      </p:sp>
      <p:sp>
        <p:nvSpPr>
          <p:cNvPr id="14" name="Platshållare för datum 3">
            <a:extLst>
              <a:ext uri="{FF2B5EF4-FFF2-40B4-BE49-F238E27FC236}">
                <a16:creationId xmlns:a16="http://schemas.microsoft.com/office/drawing/2014/main" id="{9C1934A2-EB43-A541-ABF7-DFD6DAC1C1C4}"/>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5" name="Platshållare för sidfot 4">
            <a:extLst>
              <a:ext uri="{FF2B5EF4-FFF2-40B4-BE49-F238E27FC236}">
                <a16:creationId xmlns:a16="http://schemas.microsoft.com/office/drawing/2014/main" id="{807641CB-078D-B646-AE67-0C86E0D7644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6" name="Platshållare för bildnummer 5">
            <a:extLst>
              <a:ext uri="{FF2B5EF4-FFF2-40B4-BE49-F238E27FC236}">
                <a16:creationId xmlns:a16="http://schemas.microsoft.com/office/drawing/2014/main" id="{4CB4CD08-4408-2840-8AF0-58D2BC6B5352}"/>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49843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hapter Slide Images">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D4BC6AFF-84A0-AD4F-B048-6DE0A4189B3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9" name="Platshållare för sidfot 4">
            <a:extLst>
              <a:ext uri="{FF2B5EF4-FFF2-40B4-BE49-F238E27FC236}">
                <a16:creationId xmlns:a16="http://schemas.microsoft.com/office/drawing/2014/main" id="{88B51407-A677-4348-A150-47D381B6D50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10" name="Platshållare för bildnummer 5">
            <a:extLst>
              <a:ext uri="{FF2B5EF4-FFF2-40B4-BE49-F238E27FC236}">
                <a16:creationId xmlns:a16="http://schemas.microsoft.com/office/drawing/2014/main" id="{BCF588A9-3122-5D4B-8982-EB7C3E8612EF}"/>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477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 Text Icon Chart Image">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996D2C-9C03-C349-8592-6BA5B004250B}"/>
              </a:ext>
            </a:extLst>
          </p:cNvPr>
          <p:cNvSpPr/>
          <p:nvPr userDrawn="1"/>
        </p:nvSpPr>
        <p:spPr>
          <a:xfrm>
            <a:off x="0" y="0"/>
            <a:ext cx="4057651"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bg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bg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bg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bg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bg2"/>
                </a:solidFill>
              </a:defRPr>
            </a:lvl1pPr>
          </a:lstStyle>
          <a:p>
            <a:r>
              <a:rPr lang="en-US" noProof="0"/>
              <a:t>Click to </a:t>
            </a:r>
            <a:br>
              <a:rPr lang="en-US" noProof="0"/>
            </a:br>
            <a:r>
              <a:rPr lang="en-US" noProof="0"/>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tx1"/>
                </a:solidFill>
              </a:defRPr>
            </a:lvl1pPr>
            <a:lvl2pPr marL="0" indent="0">
              <a:lnSpc>
                <a:spcPct val="100000"/>
              </a:lnSpc>
              <a:spcBef>
                <a:spcPts val="0"/>
              </a:spcBef>
              <a:spcAft>
                <a:spcPts val="600"/>
              </a:spcAft>
              <a:buNone/>
              <a:defRPr sz="12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bg2"/>
                </a:solidFill>
              </a:defRPr>
            </a:lvl1pPr>
          </a:lstStyle>
          <a:p>
            <a:r>
              <a:rPr lang="en-US" noProof="0"/>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bg2"/>
                </a:solidFill>
              </a:defRPr>
            </a:lvl1pPr>
          </a:lstStyle>
          <a:p>
            <a:pPr lvl="0"/>
            <a:r>
              <a:rPr lang="en-US" noProof="0"/>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7" name="Platshållare för datum 3">
            <a:extLst>
              <a:ext uri="{FF2B5EF4-FFF2-40B4-BE49-F238E27FC236}">
                <a16:creationId xmlns:a16="http://schemas.microsoft.com/office/drawing/2014/main" id="{FAF9D607-36F1-F548-8BE8-E89D82C2922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2"/>
                </a:solidFill>
              </a:defRPr>
            </a:lvl1pPr>
          </a:lstStyle>
          <a:p>
            <a:r>
              <a:rPr lang="nb-NO"/>
              <a:t>23.03.2022</a:t>
            </a:r>
            <a:endParaRPr lang="en-US"/>
          </a:p>
        </p:txBody>
      </p:sp>
      <p:sp>
        <p:nvSpPr>
          <p:cNvPr id="28" name="Platshållare för sidfot 4">
            <a:extLst>
              <a:ext uri="{FF2B5EF4-FFF2-40B4-BE49-F238E27FC236}">
                <a16:creationId xmlns:a16="http://schemas.microsoft.com/office/drawing/2014/main" id="{2B4D299D-B6A8-FF4E-A311-009CA55429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nb-NO"/>
              <a:t>Grønt frokostmøte 23. mars 2022</a:t>
            </a:r>
            <a:endParaRPr lang="en-US"/>
          </a:p>
        </p:txBody>
      </p:sp>
      <p:sp>
        <p:nvSpPr>
          <p:cNvPr id="29" name="Platshållare för bildnummer 5">
            <a:extLst>
              <a:ext uri="{FF2B5EF4-FFF2-40B4-BE49-F238E27FC236}">
                <a16:creationId xmlns:a16="http://schemas.microsoft.com/office/drawing/2014/main" id="{C6CA6BB0-51F4-9B41-8C7E-07CB4E264F0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
        <p:nvSpPr>
          <p:cNvPr id="30" name="textruta 24">
            <a:extLst>
              <a:ext uri="{FF2B5EF4-FFF2-40B4-BE49-F238E27FC236}">
                <a16:creationId xmlns:a16="http://schemas.microsoft.com/office/drawing/2014/main" id="{2263BE6B-DBE8-2144-BFF4-7A82555B8482}"/>
              </a:ext>
            </a:extLst>
          </p:cNvPr>
          <p:cNvSpPr txBox="1"/>
          <p:nvPr userDrawn="1"/>
        </p:nvSpPr>
        <p:spPr>
          <a:xfrm>
            <a:off x="12395260" y="0"/>
            <a:ext cx="1681523" cy="1892826"/>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mn-lt"/>
                <a:cs typeface="Arial" panose="020B0604020202020204" pitchFamily="34" charset="0"/>
              </a:rPr>
              <a:t>To change from </a:t>
            </a:r>
            <a:r>
              <a:rPr lang="en-US" sz="900" b="1" baseline="0" noProof="0" dirty="0">
                <a:solidFill>
                  <a:schemeClr val="bg1">
                    <a:lumMod val="65000"/>
                    <a:lumOff val="35000"/>
                  </a:schemeClr>
                </a:solidFill>
                <a:latin typeface="+mn-lt"/>
                <a:cs typeface="Arial" panose="020B0604020202020204" pitchFamily="34" charset="0"/>
              </a:rPr>
              <a:t>headline</a:t>
            </a:r>
            <a:r>
              <a:rPr lang="en-US" sz="900" baseline="0" noProof="0" dirty="0">
                <a:solidFill>
                  <a:schemeClr val="bg1">
                    <a:lumMod val="65000"/>
                    <a:lumOff val="35000"/>
                  </a:schemeClr>
                </a:solidFill>
                <a:latin typeface="+mn-lt"/>
                <a:cs typeface="Arial" panose="020B0604020202020204" pitchFamily="34" charset="0"/>
              </a:rPr>
              <a:t> to </a:t>
            </a:r>
            <a:r>
              <a:rPr lang="en-US" sz="900" b="1" baseline="0" noProof="0" dirty="0">
                <a:solidFill>
                  <a:schemeClr val="bg1">
                    <a:lumMod val="65000"/>
                    <a:lumOff val="35000"/>
                  </a:schemeClr>
                </a:solidFill>
                <a:latin typeface="+mn-lt"/>
                <a:cs typeface="Arial" panose="020B0604020202020204" pitchFamily="34" charset="0"/>
              </a:rPr>
              <a:t>body text on the textbox by the icon </a:t>
            </a:r>
            <a:r>
              <a:rPr lang="en-US" sz="900" baseline="0" noProof="0" dirty="0">
                <a:solidFill>
                  <a:schemeClr val="bg1">
                    <a:lumMod val="65000"/>
                    <a:lumOff val="35000"/>
                  </a:schemeClr>
                </a:solidFill>
                <a:latin typeface="+mn-lt"/>
                <a:cs typeface="Arial" panose="020B0604020202020204" pitchFamily="34" charset="0"/>
              </a:rPr>
              <a:t>or to </a:t>
            </a:r>
            <a:r>
              <a:rPr lang="en-US" sz="900" b="1" baseline="0" noProof="0" dirty="0">
                <a:solidFill>
                  <a:schemeClr val="bg1">
                    <a:lumMod val="65000"/>
                    <a:lumOff val="35000"/>
                  </a:schemeClr>
                </a:solidFill>
                <a:latin typeface="+mn-lt"/>
                <a:cs typeface="Arial" panose="020B0604020202020204" pitchFamily="34" charset="0"/>
              </a:rPr>
              <a:t>use bullets</a:t>
            </a:r>
            <a:r>
              <a:rPr lang="en-US" sz="900" baseline="0" noProof="0" dirty="0">
                <a:solidFill>
                  <a:schemeClr val="bg1">
                    <a:lumMod val="65000"/>
                    <a:lumOff val="35000"/>
                  </a:schemeClr>
                </a:solidFill>
                <a:latin typeface="+mn-lt"/>
                <a:cs typeface="Arial" panose="020B0604020202020204" pitchFamily="34" charset="0"/>
              </a:rPr>
              <a:t>, press </a:t>
            </a:r>
            <a:r>
              <a:rPr lang="en-US" sz="900" b="1" baseline="0" noProof="0" dirty="0">
                <a:solidFill>
                  <a:schemeClr val="bg1">
                    <a:lumMod val="65000"/>
                    <a:lumOff val="35000"/>
                  </a:schemeClr>
                </a:solidFill>
                <a:latin typeface="+mn-lt"/>
                <a:cs typeface="Arial" panose="020B0604020202020204" pitchFamily="34" charset="0"/>
              </a:rPr>
              <a:t>enter/return </a:t>
            </a:r>
            <a:r>
              <a:rPr lang="en-US" sz="900" baseline="0" noProof="0" dirty="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p:txBody>
      </p:sp>
      <p:pic>
        <p:nvPicPr>
          <p:cNvPr id="31" name="Picture 9">
            <a:extLst>
              <a:ext uri="{FF2B5EF4-FFF2-40B4-BE49-F238E27FC236}">
                <a16:creationId xmlns:a16="http://schemas.microsoft.com/office/drawing/2014/main" id="{E88E9015-6542-9943-8475-918EA37053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1037299"/>
            <a:ext cx="1422121" cy="721417"/>
          </a:xfrm>
          <a:prstGeom prst="rect">
            <a:avLst/>
          </a:prstGeom>
          <a:ln w="9525">
            <a:solidFill>
              <a:schemeClr val="tx2"/>
            </a:solidFill>
          </a:ln>
        </p:spPr>
      </p:pic>
      <p:sp>
        <p:nvSpPr>
          <p:cNvPr id="32" name="Oval 4">
            <a:extLst>
              <a:ext uri="{FF2B5EF4-FFF2-40B4-BE49-F238E27FC236}">
                <a16:creationId xmlns:a16="http://schemas.microsoft.com/office/drawing/2014/main" id="{6DECF5C4-EAE9-7B4C-BC70-78C468298771}"/>
              </a:ext>
            </a:extLst>
          </p:cNvPr>
          <p:cNvSpPr/>
          <p:nvPr userDrawn="1"/>
        </p:nvSpPr>
        <p:spPr>
          <a:xfrm>
            <a:off x="13194299" y="1260596"/>
            <a:ext cx="282818" cy="28281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37" name="Connector: Elbow 131">
            <a:extLst>
              <a:ext uri="{FF2B5EF4-FFF2-40B4-BE49-F238E27FC236}">
                <a16:creationId xmlns:a16="http://schemas.microsoft.com/office/drawing/2014/main" id="{0094DDC0-BA55-964B-9FCC-B8B23309AB29}"/>
              </a:ext>
            </a:extLst>
          </p:cNvPr>
          <p:cNvCxnSpPr>
            <a:cxnSpLocks/>
            <a:endCxn id="32" idx="0"/>
          </p:cNvCxnSpPr>
          <p:nvPr userDrawn="1"/>
        </p:nvCxnSpPr>
        <p:spPr>
          <a:xfrm rot="5400000">
            <a:off x="13324711" y="988776"/>
            <a:ext cx="282818" cy="26082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4">
            <a:extLst>
              <a:ext uri="{FF2B5EF4-FFF2-40B4-BE49-F238E27FC236}">
                <a16:creationId xmlns:a16="http://schemas.microsoft.com/office/drawing/2014/main" id="{A58A8633-CD9B-2644-8816-C9A085ABBA57}"/>
              </a:ext>
            </a:extLst>
          </p:cNvPr>
          <p:cNvSpPr>
            <a:spLocks noGrp="1"/>
          </p:cNvSpPr>
          <p:nvPr>
            <p:ph type="body" sz="quarter" idx="3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tx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117278482"/>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 Text Chart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52AA6-685E-D741-94FC-09D0D87EA35C}"/>
              </a:ext>
            </a:extLst>
          </p:cNvPr>
          <p:cNvSpPr/>
          <p:nvPr userDrawn="1"/>
        </p:nvSpPr>
        <p:spPr>
          <a:xfrm>
            <a:off x="0" y="0"/>
            <a:ext cx="4057651"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bg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bg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bg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bg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bg2"/>
                </a:solidFill>
              </a:defRPr>
            </a:lvl1pPr>
          </a:lstStyle>
          <a:p>
            <a:r>
              <a:rPr lang="en-US" noProof="0"/>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bg2"/>
                </a:solidFill>
              </a:defRPr>
            </a:lvl1pPr>
          </a:lstStyle>
          <a:p>
            <a:pPr lvl="0"/>
            <a:r>
              <a:rPr lang="en-US" noProof="0"/>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9" name="Platshållare för datum 3">
            <a:extLst>
              <a:ext uri="{FF2B5EF4-FFF2-40B4-BE49-F238E27FC236}">
                <a16:creationId xmlns:a16="http://schemas.microsoft.com/office/drawing/2014/main" id="{24DA0736-8844-004C-85CF-354AAE794A4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2"/>
                </a:solidFill>
              </a:defRPr>
            </a:lvl1pPr>
          </a:lstStyle>
          <a:p>
            <a:r>
              <a:rPr lang="nb-NO"/>
              <a:t>23.03.2022</a:t>
            </a:r>
            <a:endParaRPr lang="en-US"/>
          </a:p>
        </p:txBody>
      </p:sp>
      <p:sp>
        <p:nvSpPr>
          <p:cNvPr id="20" name="Platshållare för sidfot 4">
            <a:extLst>
              <a:ext uri="{FF2B5EF4-FFF2-40B4-BE49-F238E27FC236}">
                <a16:creationId xmlns:a16="http://schemas.microsoft.com/office/drawing/2014/main" id="{4769CEE5-AF3E-524B-8F09-C312FCBEAAB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nb-NO"/>
              <a:t>Grønt frokostmøte 23. mars 2022</a:t>
            </a:r>
            <a:endParaRPr lang="en-US"/>
          </a:p>
        </p:txBody>
      </p:sp>
      <p:sp>
        <p:nvSpPr>
          <p:cNvPr id="26" name="Platshållare för bildnummer 5">
            <a:extLst>
              <a:ext uri="{FF2B5EF4-FFF2-40B4-BE49-F238E27FC236}">
                <a16:creationId xmlns:a16="http://schemas.microsoft.com/office/drawing/2014/main" id="{B67366FE-B59B-EF4A-988D-55E8E992C22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
        <p:nvSpPr>
          <p:cNvPr id="28" name="Text Placeholder 4">
            <a:extLst>
              <a:ext uri="{FF2B5EF4-FFF2-40B4-BE49-F238E27FC236}">
                <a16:creationId xmlns:a16="http://schemas.microsoft.com/office/drawing/2014/main" id="{0D80328E-BBEF-7140-A6A4-DD724D95A068}"/>
              </a:ext>
            </a:extLst>
          </p:cNvPr>
          <p:cNvSpPr>
            <a:spLocks noGrp="1"/>
          </p:cNvSpPr>
          <p:nvPr>
            <p:ph type="body" sz="quarter" idx="3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tx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59874922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tx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421117"/>
          </a:xfrm>
          <a:prstGeom prst="rect">
            <a:avLst/>
          </a:prstGeom>
        </p:spPr>
        <p:txBody>
          <a:bodyPr anchor="t">
            <a:noAutofit/>
          </a:bodyPr>
          <a:lstStyle>
            <a:lvl1pPr marL="0" indent="0">
              <a:lnSpc>
                <a:spcPct val="85000"/>
              </a:lnSpc>
              <a:spcBef>
                <a:spcPts val="0"/>
              </a:spcBef>
              <a:buNone/>
              <a:defRPr sz="3600" spc="40" baseline="0">
                <a:solidFill>
                  <a:schemeClr val="tx1"/>
                </a:solidFill>
              </a:defRPr>
            </a:lvl1pPr>
          </a:lstStyle>
          <a:p>
            <a:pPr lvl="0"/>
            <a:r>
              <a:rPr lang="en-US" noProof="0"/>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mn-lt"/>
                <a:cs typeface="Arial" panose="020B0604020202020204" pitchFamily="34" charset="0"/>
              </a:rPr>
              <a:t>To change from </a:t>
            </a:r>
            <a:r>
              <a:rPr lang="en-US" sz="900" b="1" baseline="0" noProof="0">
                <a:solidFill>
                  <a:schemeClr val="bg1">
                    <a:lumMod val="65000"/>
                    <a:lumOff val="35000"/>
                  </a:schemeClr>
                </a:solidFill>
                <a:latin typeface="+mn-lt"/>
                <a:cs typeface="Arial" panose="020B0604020202020204" pitchFamily="34" charset="0"/>
              </a:rPr>
              <a:t>headline</a:t>
            </a:r>
            <a:r>
              <a:rPr lang="en-US" sz="900" baseline="0" noProof="0">
                <a:solidFill>
                  <a:schemeClr val="bg1">
                    <a:lumMod val="65000"/>
                    <a:lumOff val="35000"/>
                  </a:schemeClr>
                </a:solidFill>
                <a:latin typeface="+mn-lt"/>
                <a:cs typeface="Arial" panose="020B0604020202020204" pitchFamily="34" charset="0"/>
              </a:rPr>
              <a:t> to </a:t>
            </a:r>
            <a:r>
              <a:rPr lang="en-US" sz="900" b="1" baseline="0" noProof="0">
                <a:solidFill>
                  <a:schemeClr val="bg1">
                    <a:lumMod val="65000"/>
                    <a:lumOff val="35000"/>
                  </a:schemeClr>
                </a:solidFill>
                <a:latin typeface="+mn-lt"/>
                <a:cs typeface="Arial" panose="020B0604020202020204" pitchFamily="34" charset="0"/>
              </a:rPr>
              <a:t>body text </a:t>
            </a:r>
            <a:r>
              <a:rPr lang="en-US" sz="900" baseline="0" noProof="0">
                <a:solidFill>
                  <a:schemeClr val="bg1">
                    <a:lumMod val="65000"/>
                    <a:lumOff val="35000"/>
                  </a:schemeClr>
                </a:solidFill>
                <a:latin typeface="+mn-lt"/>
                <a:cs typeface="Arial" panose="020B0604020202020204" pitchFamily="34" charset="0"/>
              </a:rPr>
              <a:t>or to </a:t>
            </a:r>
            <a:r>
              <a:rPr lang="en-US" sz="900" b="1" baseline="0" noProof="0">
                <a:solidFill>
                  <a:schemeClr val="bg1">
                    <a:lumMod val="65000"/>
                    <a:lumOff val="35000"/>
                  </a:schemeClr>
                </a:solidFill>
                <a:latin typeface="+mn-lt"/>
                <a:cs typeface="Arial" panose="020B0604020202020204" pitchFamily="34" charset="0"/>
              </a:rPr>
              <a:t>use bullets</a:t>
            </a:r>
            <a:r>
              <a:rPr lang="en-US" sz="900" baseline="0" noProof="0">
                <a:solidFill>
                  <a:schemeClr val="bg1">
                    <a:lumMod val="65000"/>
                    <a:lumOff val="35000"/>
                  </a:schemeClr>
                </a:solidFill>
                <a:latin typeface="+mn-lt"/>
                <a:cs typeface="Arial" panose="020B0604020202020204" pitchFamily="34" charset="0"/>
              </a:rPr>
              <a:t>, press </a:t>
            </a:r>
            <a:r>
              <a:rPr lang="en-US" sz="900" b="1" baseline="0" noProof="0">
                <a:solidFill>
                  <a:schemeClr val="bg1">
                    <a:lumMod val="65000"/>
                    <a:lumOff val="35000"/>
                  </a:schemeClr>
                </a:solidFill>
                <a:latin typeface="+mn-lt"/>
                <a:cs typeface="Arial" panose="020B0604020202020204" pitchFamily="34" charset="0"/>
              </a:rPr>
              <a:t>enter/return </a:t>
            </a:r>
            <a:r>
              <a:rPr lang="en-US" sz="900" baseline="0" noProof="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bg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bg1">
                    <a:lumMod val="65000"/>
                    <a:lumOff val="35000"/>
                  </a:schemeClr>
                </a:solidFill>
                <a:latin typeface="Arial" panose="020B0604020202020204" pitchFamily="34" charset="0"/>
                <a:cs typeface="Arial" panose="020B0604020202020204" pitchFamily="34" charset="0"/>
              </a:rPr>
              <a:t>and use – </a:t>
            </a:r>
            <a:r>
              <a:rPr lang="en-US" sz="900" b="1" noProof="0">
                <a:solidFill>
                  <a:schemeClr val="bg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bg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latshållare för datum 3">
            <a:extLst>
              <a:ext uri="{FF2B5EF4-FFF2-40B4-BE49-F238E27FC236}">
                <a16:creationId xmlns:a16="http://schemas.microsoft.com/office/drawing/2014/main" id="{AF83C049-500D-814C-8644-19FD6F50A73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24" name="Platshållare för sidfot 4">
            <a:extLst>
              <a:ext uri="{FF2B5EF4-FFF2-40B4-BE49-F238E27FC236}">
                <a16:creationId xmlns:a16="http://schemas.microsoft.com/office/drawing/2014/main" id="{666E57CC-AB24-3E4D-8A37-80E672D3ACE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5" name="Platshållare för bildnummer 5">
            <a:extLst>
              <a:ext uri="{FF2B5EF4-FFF2-40B4-BE49-F238E27FC236}">
                <a16:creationId xmlns:a16="http://schemas.microsoft.com/office/drawing/2014/main" id="{3494CCD3-1EDC-7444-A47F-9ABE059A0A5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427996057"/>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tx2"/>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to add a headline </a:t>
            </a:r>
            <a:br>
              <a:rPr lang="en-US" noProof="0"/>
            </a:br>
            <a:r>
              <a:rPr lang="en-US" noProof="0"/>
              <a:t>of maximum three lines</a:t>
            </a:r>
          </a:p>
          <a:p>
            <a:pPr lvl="0"/>
            <a:endParaRPr lang="en-US" noProof="0"/>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US" noProof="0"/>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latshållare för datum 3">
            <a:extLst>
              <a:ext uri="{FF2B5EF4-FFF2-40B4-BE49-F238E27FC236}">
                <a16:creationId xmlns:a16="http://schemas.microsoft.com/office/drawing/2014/main" id="{6ED577CA-4918-8542-8E6E-7D394D4010D4}"/>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30" name="Platshållare för sidfot 4">
            <a:extLst>
              <a:ext uri="{FF2B5EF4-FFF2-40B4-BE49-F238E27FC236}">
                <a16:creationId xmlns:a16="http://schemas.microsoft.com/office/drawing/2014/main" id="{79B6E22E-6B8C-C24F-B68A-E5A5857D45B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31" name="Platshållare för bildnummer 5">
            <a:extLst>
              <a:ext uri="{FF2B5EF4-FFF2-40B4-BE49-F238E27FC236}">
                <a16:creationId xmlns:a16="http://schemas.microsoft.com/office/drawing/2014/main" id="{EAE63384-4E26-1748-83AC-28C58AF22243}"/>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32" name="Text Placeholder 4">
            <a:extLst>
              <a:ext uri="{FF2B5EF4-FFF2-40B4-BE49-F238E27FC236}">
                <a16:creationId xmlns:a16="http://schemas.microsoft.com/office/drawing/2014/main" id="{426CE449-BA7F-F046-9CEA-601C9BFEBFB1}"/>
              </a:ext>
            </a:extLst>
          </p:cNvPr>
          <p:cNvSpPr>
            <a:spLocks noGrp="1"/>
          </p:cNvSpPr>
          <p:nvPr>
            <p:ph type="body" sz="quarter" idx="16" hasCustomPrompt="1"/>
          </p:nvPr>
        </p:nvSpPr>
        <p:spPr>
          <a:xfrm rot="5400000">
            <a:off x="6548578"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806081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 Full Table">
    <p:spTree>
      <p:nvGrpSpPr>
        <p:cNvPr id="1" name=""/>
        <p:cNvGrpSpPr/>
        <p:nvPr/>
      </p:nvGrpSpPr>
      <p:grpSpPr>
        <a:xfrm>
          <a:off x="0" y="0"/>
          <a:ext cx="0" cy="0"/>
          <a:chOff x="0" y="0"/>
          <a:chExt cx="0" cy="0"/>
        </a:xfrm>
      </p:grpSpPr>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US" noProof="0"/>
              <a:t>Click to add a table</a:t>
            </a:r>
          </a:p>
        </p:txBody>
      </p:sp>
      <p:sp>
        <p:nvSpPr>
          <p:cNvPr id="15" name="Platshållare för datum 3">
            <a:extLst>
              <a:ext uri="{FF2B5EF4-FFF2-40B4-BE49-F238E27FC236}">
                <a16:creationId xmlns:a16="http://schemas.microsoft.com/office/drawing/2014/main" id="{670F8E42-AC0A-404C-9EE4-93B2A912F9B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6" name="Platshållare för sidfot 4">
            <a:extLst>
              <a:ext uri="{FF2B5EF4-FFF2-40B4-BE49-F238E27FC236}">
                <a16:creationId xmlns:a16="http://schemas.microsoft.com/office/drawing/2014/main" id="{C9470A9D-83E1-E849-966D-5A0EE3A9986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5" name="Platshållare för bildnummer 5">
            <a:extLst>
              <a:ext uri="{FF2B5EF4-FFF2-40B4-BE49-F238E27FC236}">
                <a16:creationId xmlns:a16="http://schemas.microsoft.com/office/drawing/2014/main" id="{6248F2C8-CF76-CD47-89F9-148F9C8D7F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4490753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 Icons Tex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US" noProof="0"/>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latshållare för datum 3">
            <a:extLst>
              <a:ext uri="{FF2B5EF4-FFF2-40B4-BE49-F238E27FC236}">
                <a16:creationId xmlns:a16="http://schemas.microsoft.com/office/drawing/2014/main" id="{F108AD82-72FC-B14A-AB1D-3531EE1EF2A5}"/>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33" name="Platshållare för sidfot 4">
            <a:extLst>
              <a:ext uri="{FF2B5EF4-FFF2-40B4-BE49-F238E27FC236}">
                <a16:creationId xmlns:a16="http://schemas.microsoft.com/office/drawing/2014/main" id="{C4EB0FB3-7424-E64E-9E1F-C82858E84CA5}"/>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34" name="Platshållare för bildnummer 5">
            <a:extLst>
              <a:ext uri="{FF2B5EF4-FFF2-40B4-BE49-F238E27FC236}">
                <a16:creationId xmlns:a16="http://schemas.microsoft.com/office/drawing/2014/main" id="{F618CE27-EA31-0640-9BB9-B364046C3B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14524963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US" noProof="0"/>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19" name="Platshållare för datum 3">
            <a:extLst>
              <a:ext uri="{FF2B5EF4-FFF2-40B4-BE49-F238E27FC236}">
                <a16:creationId xmlns:a16="http://schemas.microsoft.com/office/drawing/2014/main" id="{3E533940-02A5-A44C-99C4-528A46A184B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23.03.2022</a:t>
            </a:r>
            <a:endParaRPr lang="en-US"/>
          </a:p>
        </p:txBody>
      </p:sp>
      <p:sp>
        <p:nvSpPr>
          <p:cNvPr id="27" name="Platshållare för sidfot 4">
            <a:extLst>
              <a:ext uri="{FF2B5EF4-FFF2-40B4-BE49-F238E27FC236}">
                <a16:creationId xmlns:a16="http://schemas.microsoft.com/office/drawing/2014/main" id="{5F5CD060-CDC0-1D48-B04C-8511F91A14E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nb-NO"/>
              <a:t>Grønt frokostmøte 23. mars 2022</a:t>
            </a:r>
            <a:endParaRPr lang="en-US"/>
          </a:p>
        </p:txBody>
      </p:sp>
      <p:sp>
        <p:nvSpPr>
          <p:cNvPr id="28" name="Platshållare för bildnummer 5">
            <a:extLst>
              <a:ext uri="{FF2B5EF4-FFF2-40B4-BE49-F238E27FC236}">
                <a16:creationId xmlns:a16="http://schemas.microsoft.com/office/drawing/2014/main" id="{85494874-3942-6145-8A0D-2EC0BF3C1B0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85486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 Phone Mockup">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US" noProof="0"/>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7" name="Platshållare för datum 3">
            <a:extLst>
              <a:ext uri="{FF2B5EF4-FFF2-40B4-BE49-F238E27FC236}">
                <a16:creationId xmlns:a16="http://schemas.microsoft.com/office/drawing/2014/main" id="{2637DBA1-D261-724E-93F9-5E39FC5E070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30" name="Platshållare för sidfot 4">
            <a:extLst>
              <a:ext uri="{FF2B5EF4-FFF2-40B4-BE49-F238E27FC236}">
                <a16:creationId xmlns:a16="http://schemas.microsoft.com/office/drawing/2014/main" id="{038997BA-D372-9543-B729-46FF4A74C64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31" name="Platshållare för bildnummer 5">
            <a:extLst>
              <a:ext uri="{FF2B5EF4-FFF2-40B4-BE49-F238E27FC236}">
                <a16:creationId xmlns:a16="http://schemas.microsoft.com/office/drawing/2014/main" id="{3ECA4266-AEC4-3246-A758-D7CAB8F0A8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961464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 Tablet Mockup">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US" noProof="0"/>
              <a:t>Click on the icon to add a print screen </a:t>
            </a:r>
            <a:br>
              <a:rPr lang="en-US" noProof="0"/>
            </a:br>
            <a:r>
              <a:rPr lang="en-US" noProof="0"/>
              <a:t>or image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6" name="Platshållare för datum 3">
            <a:extLst>
              <a:ext uri="{FF2B5EF4-FFF2-40B4-BE49-F238E27FC236}">
                <a16:creationId xmlns:a16="http://schemas.microsoft.com/office/drawing/2014/main" id="{FE602DED-DAC5-024B-AE88-9935B5D11D37}"/>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27" name="Platshållare för sidfot 4">
            <a:extLst>
              <a:ext uri="{FF2B5EF4-FFF2-40B4-BE49-F238E27FC236}">
                <a16:creationId xmlns:a16="http://schemas.microsoft.com/office/drawing/2014/main" id="{71479E35-8226-3343-A824-A028DAAD3AC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28" name="Platshållare för bildnummer 5">
            <a:extLst>
              <a:ext uri="{FF2B5EF4-FFF2-40B4-BE49-F238E27FC236}">
                <a16:creationId xmlns:a16="http://schemas.microsoft.com/office/drawing/2014/main" id="{F42DCEB3-A3C8-3E41-AC6B-EF500584307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687293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 End/Thank You Blue with imag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US" noProof="0"/>
              <a:t>Click on the icon to add an image</a:t>
            </a:r>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0"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76ED9D30-AAB7-914D-BF46-71D0253AA98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18" name="Platshållare för sidfot 4">
            <a:extLst>
              <a:ext uri="{FF2B5EF4-FFF2-40B4-BE49-F238E27FC236}">
                <a16:creationId xmlns:a16="http://schemas.microsoft.com/office/drawing/2014/main" id="{8418F8E0-C9D2-2F42-879F-7EE25151703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19" name="Platshållare för bildnummer 5">
            <a:extLst>
              <a:ext uri="{FF2B5EF4-FFF2-40B4-BE49-F238E27FC236}">
                <a16:creationId xmlns:a16="http://schemas.microsoft.com/office/drawing/2014/main" id="{309D3567-1851-1C48-B7BA-4F5DC681934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1" name="Text Placeholder 4">
            <a:extLst>
              <a:ext uri="{FF2B5EF4-FFF2-40B4-BE49-F238E27FC236}">
                <a16:creationId xmlns:a16="http://schemas.microsoft.com/office/drawing/2014/main" id="{5CE675EA-9466-B54F-B83A-BE1E916021C6}"/>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6380382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0" Type="http://schemas.openxmlformats.org/officeDocument/2006/relationships/slideLayout" Target="../slideLayouts/slideLayout79.xml"/><Relationship Id="rId4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en-GB" noProof="0"/>
              <a:t>Click to edit Master title slide</a:t>
            </a:r>
          </a:p>
        </p:txBody>
      </p:sp>
      <p:sp>
        <p:nvSpPr>
          <p:cNvPr id="4" name="Platshållare för datum 3">
            <a:extLst>
              <a:ext uri="{FF2B5EF4-FFF2-40B4-BE49-F238E27FC236}">
                <a16:creationId xmlns:a16="http://schemas.microsoft.com/office/drawing/2014/main" id="{841D30D6-BD1B-4D8D-8FE7-DB065628C56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F1F6E90C-0EE8-491F-91EC-B1A196749105}"/>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D43C53A8-EDB9-4AA4-BC48-91069CF1452F}"/>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3114217"/>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3" r:id="rId3"/>
    <p:sldLayoutId id="2147483717" r:id="rId4"/>
    <p:sldLayoutId id="2147483652" r:id="rId5"/>
    <p:sldLayoutId id="2147483655" r:id="rId6"/>
    <p:sldLayoutId id="2147483718" r:id="rId7"/>
    <p:sldLayoutId id="2147483719" r:id="rId8"/>
    <p:sldLayoutId id="2147483658" r:id="rId9"/>
    <p:sldLayoutId id="2147483660" r:id="rId10"/>
    <p:sldLayoutId id="2147483659" r:id="rId11"/>
    <p:sldLayoutId id="2147483656" r:id="rId12"/>
    <p:sldLayoutId id="2147483657" r:id="rId13"/>
    <p:sldLayoutId id="2147483663" r:id="rId14"/>
    <p:sldLayoutId id="2147483716" r:id="rId15"/>
    <p:sldLayoutId id="2147483722" r:id="rId16"/>
    <p:sldLayoutId id="2147483665" r:id="rId17"/>
    <p:sldLayoutId id="2147483666" r:id="rId18"/>
    <p:sldLayoutId id="2147483664" r:id="rId19"/>
    <p:sldLayoutId id="2147483654" r:id="rId20"/>
    <p:sldLayoutId id="2147483667" r:id="rId21"/>
    <p:sldLayoutId id="2147483668" r:id="rId22"/>
    <p:sldLayoutId id="2147483669" r:id="rId23"/>
    <p:sldLayoutId id="2147483670" r:id="rId24"/>
    <p:sldLayoutId id="2147483671" r:id="rId25"/>
    <p:sldLayoutId id="2147483672" r:id="rId26"/>
    <p:sldLayoutId id="2147483685" r:id="rId27"/>
    <p:sldLayoutId id="2147483686" r:id="rId28"/>
    <p:sldLayoutId id="2147483674" r:id="rId29"/>
    <p:sldLayoutId id="2147483675" r:id="rId30"/>
    <p:sldLayoutId id="2147483676" r:id="rId31"/>
    <p:sldLayoutId id="2147483720" r:id="rId32"/>
    <p:sldLayoutId id="2147483681" r:id="rId33"/>
    <p:sldLayoutId id="2147483682" r:id="rId34"/>
    <p:sldLayoutId id="2147483680" r:id="rId35"/>
    <p:sldLayoutId id="2147483679" r:id="rId36"/>
    <p:sldLayoutId id="2147483684" r:id="rId37"/>
    <p:sldLayoutId id="2147483683" r:id="rId38"/>
    <p:sldLayoutId id="2147483688" r:id="rId39"/>
    <p:sldLayoutId id="2147483687" r:id="rId40"/>
    <p:sldLayoutId id="2147483725" r:id="rId41"/>
    <p:sldLayoutId id="2147483772" r:id="rId42"/>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BAE40"/>
          </p15:clr>
        </p15:guide>
        <p15:guide id="2" pos="3840" userDrawn="1">
          <p15:clr>
            <a:srgbClr val="FBAE40"/>
          </p15:clr>
        </p15:guide>
        <p15:guide id="3" pos="363" userDrawn="1">
          <p15:clr>
            <a:srgbClr val="000000"/>
          </p15:clr>
        </p15:guide>
        <p15:guide id="4" pos="7317" userDrawn="1">
          <p15:clr>
            <a:srgbClr val="000000"/>
          </p15:clr>
        </p15:guide>
        <p15:guide id="5" orient="horz" pos="454" userDrawn="1">
          <p15:clr>
            <a:srgbClr val="000000"/>
          </p15:clr>
        </p15:guide>
        <p15:guide id="6" pos="2739" userDrawn="1">
          <p15:clr>
            <a:srgbClr val="A4A3A4"/>
          </p15:clr>
        </p15:guide>
        <p15:guide id="7" pos="1553" userDrawn="1">
          <p15:clr>
            <a:srgbClr val="A4A3A4"/>
          </p15:clr>
        </p15:guide>
        <p15:guide id="9" pos="3750" userDrawn="1">
          <p15:clr>
            <a:srgbClr val="A4A3A4"/>
          </p15:clr>
        </p15:guide>
        <p15:guide id="10" pos="3930" userDrawn="1">
          <p15:clr>
            <a:srgbClr val="A4A3A4"/>
          </p15:clr>
        </p15:guide>
        <p15:guide id="11" pos="4932" userDrawn="1">
          <p15:clr>
            <a:srgbClr val="A4A3A4"/>
          </p15:clr>
        </p15:guide>
        <p15:guide id="12" pos="5120" userDrawn="1">
          <p15:clr>
            <a:srgbClr val="A4A3A4"/>
          </p15:clr>
        </p15:guide>
        <p15:guide id="13" pos="6123" userDrawn="1">
          <p15:clr>
            <a:srgbClr val="A4A3A4"/>
          </p15:clr>
        </p15:guide>
        <p15:guide id="15" orient="horz" pos="3861" userDrawn="1">
          <p15:clr>
            <a:srgbClr val="000000"/>
          </p15:clr>
        </p15:guide>
        <p15:guide id="17" pos="1370" userDrawn="1">
          <p15:clr>
            <a:srgbClr val="A4A3A4"/>
          </p15:clr>
        </p15:guide>
        <p15:guide id="18" orient="horz" pos="4122" userDrawn="1">
          <p15:clr>
            <a:srgbClr val="A4A3A4"/>
          </p15:clr>
        </p15:guide>
        <p15:guide id="19" orient="horz" pos="2092" userDrawn="1">
          <p15:clr>
            <a:srgbClr val="A4A3A4"/>
          </p15:clr>
        </p15:guide>
        <p15:guide id="20" orient="horz" pos="2228" userDrawn="1">
          <p15:clr>
            <a:srgbClr val="A4A3A4"/>
          </p15:clr>
        </p15:guide>
        <p15:guide id="21" pos="6306" userDrawn="1">
          <p15:clr>
            <a:srgbClr val="A4A3A4"/>
          </p15:clr>
        </p15:guide>
        <p15:guide id="22" pos="2556"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sv-SE" err="1"/>
              <a:t>Click</a:t>
            </a:r>
            <a:r>
              <a:rPr lang="sv-SE"/>
              <a:t> to </a:t>
            </a:r>
            <a:r>
              <a:rPr lang="sv-SE" err="1"/>
              <a:t>edit</a:t>
            </a:r>
            <a:r>
              <a:rPr lang="sv-SE"/>
              <a:t> Master </a:t>
            </a:r>
            <a:r>
              <a:rPr lang="sv-SE" err="1"/>
              <a:t>title</a:t>
            </a:r>
            <a:r>
              <a:rPr lang="sv-SE"/>
              <a:t> </a:t>
            </a:r>
            <a:r>
              <a:rPr lang="sv-SE" err="1"/>
              <a:t>slide</a:t>
            </a:r>
            <a:endParaRPr lang="en-US"/>
          </a:p>
        </p:txBody>
      </p:sp>
      <p:sp>
        <p:nvSpPr>
          <p:cNvPr id="4" name="Platshållare för datum 3">
            <a:extLst>
              <a:ext uri="{FF2B5EF4-FFF2-40B4-BE49-F238E27FC236}">
                <a16:creationId xmlns:a16="http://schemas.microsoft.com/office/drawing/2014/main" id="{841D30D6-BD1B-4D8D-8FE7-DB065628C56F}"/>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23.03.2022</a:t>
            </a:r>
            <a:endParaRPr lang="en-US"/>
          </a:p>
        </p:txBody>
      </p:sp>
      <p:sp>
        <p:nvSpPr>
          <p:cNvPr id="5" name="Platshållare för sidfot 4">
            <a:extLst>
              <a:ext uri="{FF2B5EF4-FFF2-40B4-BE49-F238E27FC236}">
                <a16:creationId xmlns:a16="http://schemas.microsoft.com/office/drawing/2014/main" id="{F1F6E90C-0EE8-491F-91EC-B1A19674910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nb-NO"/>
              <a:t>Grønt frokostmøte 23. mars 2022</a:t>
            </a:r>
            <a:endParaRPr lang="en-US"/>
          </a:p>
        </p:txBody>
      </p:sp>
      <p:sp>
        <p:nvSpPr>
          <p:cNvPr id="6" name="Platshållare för bildnummer 5">
            <a:extLst>
              <a:ext uri="{FF2B5EF4-FFF2-40B4-BE49-F238E27FC236}">
                <a16:creationId xmlns:a16="http://schemas.microsoft.com/office/drawing/2014/main" id="{D43C53A8-EDB9-4AA4-BC48-91069CF1452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70709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3" r:id="rId7"/>
    <p:sldLayoutId id="2147483708" r:id="rId8"/>
    <p:sldLayoutId id="2147483709" r:id="rId9"/>
    <p:sldLayoutId id="2147483710" r:id="rId10"/>
    <p:sldLayoutId id="2147483711" r:id="rId11"/>
    <p:sldLayoutId id="2147483712" r:id="rId12"/>
    <p:sldLayoutId id="2147483713" r:id="rId13"/>
    <p:sldLayoutId id="2147483721" r:id="rId14"/>
    <p:sldLayoutId id="2147483714" r:id="rId15"/>
    <p:sldLayoutId id="2147483715" r:id="rId16"/>
    <p:sldLayoutId id="2147483724" r:id="rId17"/>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0" userDrawn="1">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en-US" noProof="0"/>
              <a:t>Click to edit Master title slide</a:t>
            </a:r>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Platshållare för datum 3">
            <a:extLst>
              <a:ext uri="{FF2B5EF4-FFF2-40B4-BE49-F238E27FC236}">
                <a16:creationId xmlns:a16="http://schemas.microsoft.com/office/drawing/2014/main" id="{C6A775F4-EF67-3D43-BE5D-3F7DA56F3FA1}"/>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23.03.2022</a:t>
            </a:r>
            <a:endParaRPr lang="en-US" noProof="0"/>
          </a:p>
        </p:txBody>
      </p:sp>
      <p:sp>
        <p:nvSpPr>
          <p:cNvPr id="36" name="Platshållare för sidfot 4">
            <a:extLst>
              <a:ext uri="{FF2B5EF4-FFF2-40B4-BE49-F238E27FC236}">
                <a16:creationId xmlns:a16="http://schemas.microsoft.com/office/drawing/2014/main" id="{DB93A96B-59FE-6D4B-856F-0028CF27BD8E}"/>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nb-NO" noProof="0"/>
              <a:t>Grønt frokostmøte 23. mars 2022</a:t>
            </a:r>
            <a:endParaRPr lang="en-US" noProof="0"/>
          </a:p>
        </p:txBody>
      </p:sp>
      <p:sp>
        <p:nvSpPr>
          <p:cNvPr id="37" name="Platshållare för bildnummer 5">
            <a:extLst>
              <a:ext uri="{FF2B5EF4-FFF2-40B4-BE49-F238E27FC236}">
                <a16:creationId xmlns:a16="http://schemas.microsoft.com/office/drawing/2014/main" id="{18F7DC29-539A-474B-8BEC-B86F9CFC1AE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5028873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2">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16.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48.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3A49122-214B-1EE1-B903-58AEDC67E8FC}"/>
              </a:ext>
            </a:extLst>
          </p:cNvPr>
          <p:cNvSpPr>
            <a:spLocks noGrp="1"/>
          </p:cNvSpPr>
          <p:nvPr>
            <p:ph type="body" sz="quarter" idx="14"/>
          </p:nvPr>
        </p:nvSpPr>
        <p:spPr>
          <a:xfrm>
            <a:off x="579280" y="2303269"/>
            <a:ext cx="5367178" cy="1365942"/>
          </a:xfrm>
        </p:spPr>
        <p:txBody>
          <a:bodyPr/>
          <a:lstStyle/>
          <a:p>
            <a:r>
              <a:rPr lang="nb-NO" dirty="0">
                <a:latin typeface="Shape Sans" panose="00000500000000000000" pitchFamily="50" charset="0"/>
              </a:rPr>
              <a:t>Sirkulær økonomi</a:t>
            </a:r>
          </a:p>
        </p:txBody>
      </p:sp>
      <p:sp>
        <p:nvSpPr>
          <p:cNvPr id="5" name="Plassholder for dato 4">
            <a:extLst>
              <a:ext uri="{FF2B5EF4-FFF2-40B4-BE49-F238E27FC236}">
                <a16:creationId xmlns:a16="http://schemas.microsoft.com/office/drawing/2014/main" id="{1B65B2F1-D720-9BA3-26FD-EA712C971262}"/>
              </a:ext>
            </a:extLst>
          </p:cNvPr>
          <p:cNvSpPr>
            <a:spLocks noGrp="1"/>
          </p:cNvSpPr>
          <p:nvPr>
            <p:ph type="dt" sz="half" idx="2"/>
          </p:nvPr>
        </p:nvSpPr>
        <p:spPr/>
        <p:txBody>
          <a:bodyPr/>
          <a:lstStyle/>
          <a:p>
            <a:fld id="{2F9806AD-009B-8D45-82A9-B9E8234B6322}" type="datetime1">
              <a:rPr lang="en-US" noProof="0" smtClean="0"/>
              <a:t>10/20/2022</a:t>
            </a:fld>
            <a:endParaRPr lang="en-US" noProof="0"/>
          </a:p>
        </p:txBody>
      </p:sp>
      <p:sp>
        <p:nvSpPr>
          <p:cNvPr id="6" name="Plassholder for bunntekst 5">
            <a:extLst>
              <a:ext uri="{FF2B5EF4-FFF2-40B4-BE49-F238E27FC236}">
                <a16:creationId xmlns:a16="http://schemas.microsoft.com/office/drawing/2014/main" id="{72B7AFCB-A642-957F-B706-CF9F371EE025}"/>
              </a:ext>
            </a:extLst>
          </p:cNvPr>
          <p:cNvSpPr>
            <a:spLocks noGrp="1"/>
          </p:cNvSpPr>
          <p:nvPr>
            <p:ph type="ftr" sz="quarter" idx="3"/>
          </p:nvPr>
        </p:nvSpPr>
        <p:spPr/>
        <p:txBody>
          <a:bodyPr/>
          <a:lstStyle/>
          <a:p>
            <a:r>
              <a:rPr lang="en-US" noProof="0"/>
              <a:t>Go to header/footer to change text </a:t>
            </a:r>
          </a:p>
        </p:txBody>
      </p:sp>
      <p:sp>
        <p:nvSpPr>
          <p:cNvPr id="7" name="Plassholder for lysbildenummer 6">
            <a:extLst>
              <a:ext uri="{FF2B5EF4-FFF2-40B4-BE49-F238E27FC236}">
                <a16:creationId xmlns:a16="http://schemas.microsoft.com/office/drawing/2014/main" id="{C76A19BB-2014-3C5F-A64C-C77A04B2EC03}"/>
              </a:ext>
            </a:extLst>
          </p:cNvPr>
          <p:cNvSpPr>
            <a:spLocks noGrp="1"/>
          </p:cNvSpPr>
          <p:nvPr>
            <p:ph type="sldNum" sz="quarter" idx="4"/>
          </p:nvPr>
        </p:nvSpPr>
        <p:spPr/>
        <p:txBody>
          <a:bodyPr/>
          <a:lstStyle/>
          <a:p>
            <a:fld id="{EF8DBD5B-30F9-4F9C-AE39-E065C1AC514D}" type="slidenum">
              <a:rPr lang="en-US" noProof="0" smtClean="0"/>
              <a:pPr/>
              <a:t>1</a:t>
            </a:fld>
            <a:endParaRPr lang="en-US" noProof="0"/>
          </a:p>
        </p:txBody>
      </p:sp>
      <p:sp>
        <p:nvSpPr>
          <p:cNvPr id="8" name="Plassholder for tekst 7">
            <a:extLst>
              <a:ext uri="{FF2B5EF4-FFF2-40B4-BE49-F238E27FC236}">
                <a16:creationId xmlns:a16="http://schemas.microsoft.com/office/drawing/2014/main" id="{A9B900B3-32E5-27F6-BFA1-2B3446DF0420}"/>
              </a:ext>
            </a:extLst>
          </p:cNvPr>
          <p:cNvSpPr>
            <a:spLocks noGrp="1"/>
          </p:cNvSpPr>
          <p:nvPr>
            <p:ph type="body" sz="quarter" idx="21"/>
          </p:nvPr>
        </p:nvSpPr>
        <p:spPr/>
        <p:txBody>
          <a:bodyPr/>
          <a:lstStyle/>
          <a:p>
            <a:endParaRPr lang="nb-NO"/>
          </a:p>
        </p:txBody>
      </p:sp>
      <p:pic>
        <p:nvPicPr>
          <p:cNvPr id="11" name="Bilde 10">
            <a:extLst>
              <a:ext uri="{FF2B5EF4-FFF2-40B4-BE49-F238E27FC236}">
                <a16:creationId xmlns:a16="http://schemas.microsoft.com/office/drawing/2014/main" id="{B41E6F2A-C737-DF52-1913-ABE7CCEDD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80" y="141328"/>
            <a:ext cx="4544901" cy="1952585"/>
          </a:xfrm>
          <a:prstGeom prst="rect">
            <a:avLst/>
          </a:prstGeom>
        </p:spPr>
      </p:pic>
      <p:pic>
        <p:nvPicPr>
          <p:cNvPr id="13" name="Plassholder for bilde 12">
            <a:extLst>
              <a:ext uri="{FF2B5EF4-FFF2-40B4-BE49-F238E27FC236}">
                <a16:creationId xmlns:a16="http://schemas.microsoft.com/office/drawing/2014/main" id="{73C9DACA-1582-0C1B-E012-47F4BC42287A}"/>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p:pic>
      <p:pic>
        <p:nvPicPr>
          <p:cNvPr id="15" name="Bilde 14">
            <a:extLst>
              <a:ext uri="{FF2B5EF4-FFF2-40B4-BE49-F238E27FC236}">
                <a16:creationId xmlns:a16="http://schemas.microsoft.com/office/drawing/2014/main" id="{89D313E7-5C9E-7D8C-ECC5-6E42562B1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50" y="4118518"/>
            <a:ext cx="2389909" cy="2021660"/>
          </a:xfrm>
          <a:prstGeom prst="rect">
            <a:avLst/>
          </a:prstGeom>
        </p:spPr>
      </p:pic>
      <p:sp>
        <p:nvSpPr>
          <p:cNvPr id="16" name="Plassholder for tekst 3">
            <a:extLst>
              <a:ext uri="{FF2B5EF4-FFF2-40B4-BE49-F238E27FC236}">
                <a16:creationId xmlns:a16="http://schemas.microsoft.com/office/drawing/2014/main" id="{F284F3D9-FA15-B0A8-D2F8-90B784C02809}"/>
              </a:ext>
            </a:extLst>
          </p:cNvPr>
          <p:cNvSpPr txBox="1">
            <a:spLocks/>
          </p:cNvSpPr>
          <p:nvPr/>
        </p:nvSpPr>
        <p:spPr>
          <a:xfrm>
            <a:off x="510783" y="2986240"/>
            <a:ext cx="5352871" cy="1245914"/>
          </a:xfrm>
          <a:prstGeom prst="rect">
            <a:avLst/>
          </a:prstGeom>
        </p:spPr>
        <p:txBody>
          <a:bodyPr>
            <a:normAutofit/>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nb-NO" sz="2000" dirty="0">
                <a:latin typeface="Shape Sans" panose="00000500000000000000" pitchFamily="50" charset="0"/>
              </a:rPr>
              <a:t>Hvordan holde ressurser i det økonomiske kretsløpet så lenge som mulig?</a:t>
            </a:r>
          </a:p>
          <a:p>
            <a:endParaRPr lang="nb-NO" dirty="0"/>
          </a:p>
        </p:txBody>
      </p:sp>
    </p:spTree>
    <p:extLst>
      <p:ext uri="{BB962C8B-B14F-4D97-AF65-F5344CB8AC3E}">
        <p14:creationId xmlns:p14="http://schemas.microsoft.com/office/powerpoint/2010/main" val="12411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DBF9C9-4A75-4B63-98C7-42F175D50E11}"/>
              </a:ext>
            </a:extLst>
          </p:cNvPr>
          <p:cNvSpPr>
            <a:spLocks noGrp="1"/>
          </p:cNvSpPr>
          <p:nvPr>
            <p:ph type="sldNum" sz="quarter" idx="12"/>
          </p:nvPr>
        </p:nvSpPr>
        <p:spPr/>
        <p:txBody>
          <a:bodyPr/>
          <a:lstStyle/>
          <a:p>
            <a:fld id="{EF8DBD5B-30F9-4F9C-AE39-E065C1AC514D}" type="slidenum">
              <a:rPr lang="en-US" smtClean="0"/>
              <a:pPr/>
              <a:t>2</a:t>
            </a:fld>
            <a:endParaRPr lang="en-US"/>
          </a:p>
        </p:txBody>
      </p:sp>
      <p:sp>
        <p:nvSpPr>
          <p:cNvPr id="6" name="Text Placeholder 5">
            <a:extLst>
              <a:ext uri="{FF2B5EF4-FFF2-40B4-BE49-F238E27FC236}">
                <a16:creationId xmlns:a16="http://schemas.microsoft.com/office/drawing/2014/main" id="{850135FB-751B-484A-A9AF-989F580BBEEA}"/>
              </a:ext>
            </a:extLst>
          </p:cNvPr>
          <p:cNvSpPr>
            <a:spLocks noGrp="1"/>
          </p:cNvSpPr>
          <p:nvPr>
            <p:ph type="body" sz="quarter" idx="14"/>
          </p:nvPr>
        </p:nvSpPr>
        <p:spPr>
          <a:xfrm>
            <a:off x="575999" y="636388"/>
            <a:ext cx="7253550" cy="1056590"/>
          </a:xfrm>
        </p:spPr>
        <p:txBody>
          <a:bodyPr/>
          <a:lstStyle/>
          <a:p>
            <a:r>
              <a:rPr lang="en-US" sz="3600" dirty="0" err="1">
                <a:latin typeface="Shape Sans" panose="00000500000000000000" pitchFamily="50" charset="0"/>
              </a:rPr>
              <a:t>Hva</a:t>
            </a:r>
            <a:r>
              <a:rPr lang="en-US" sz="3600" dirty="0">
                <a:latin typeface="Shape Sans" panose="00000500000000000000" pitchFamily="50" charset="0"/>
              </a:rPr>
              <a:t> er </a:t>
            </a:r>
            <a:r>
              <a:rPr lang="en-US" sz="3600" dirty="0" err="1">
                <a:latin typeface="Shape Sans" panose="00000500000000000000" pitchFamily="50" charset="0"/>
              </a:rPr>
              <a:t>sirkulær</a:t>
            </a:r>
            <a:r>
              <a:rPr lang="en-US" sz="3600" dirty="0">
                <a:latin typeface="Shape Sans" panose="00000500000000000000" pitchFamily="50" charset="0"/>
              </a:rPr>
              <a:t> </a:t>
            </a:r>
            <a:r>
              <a:rPr lang="en-US" sz="3600" dirty="0" err="1">
                <a:latin typeface="Shape Sans" panose="00000500000000000000" pitchFamily="50" charset="0"/>
              </a:rPr>
              <a:t>økonomi</a:t>
            </a:r>
            <a:r>
              <a:rPr lang="en-US" sz="3600" dirty="0">
                <a:latin typeface="Shape Sans" panose="00000500000000000000" pitchFamily="50" charset="0"/>
              </a:rPr>
              <a:t>?</a:t>
            </a:r>
          </a:p>
        </p:txBody>
      </p:sp>
      <p:sp>
        <p:nvSpPr>
          <p:cNvPr id="10" name="TextBox 9">
            <a:extLst>
              <a:ext uri="{FF2B5EF4-FFF2-40B4-BE49-F238E27FC236}">
                <a16:creationId xmlns:a16="http://schemas.microsoft.com/office/drawing/2014/main" id="{613CF852-2643-34E5-BA08-145BBE7CE5A4}"/>
              </a:ext>
            </a:extLst>
          </p:cNvPr>
          <p:cNvSpPr txBox="1"/>
          <p:nvPr/>
        </p:nvSpPr>
        <p:spPr>
          <a:xfrm flipH="1">
            <a:off x="575999" y="1996128"/>
            <a:ext cx="5690121" cy="3570208"/>
          </a:xfrm>
          <a:prstGeom prst="rect">
            <a:avLst/>
          </a:prstGeom>
          <a:noFill/>
        </p:spPr>
        <p:txBody>
          <a:bodyPr wrap="square" lIns="0" tIns="0" rIns="0" bIns="0" rtlCol="0">
            <a:spAutoFit/>
          </a:bodyPr>
          <a:lstStyle/>
          <a:p>
            <a:pPr marL="342900" indent="-342900" algn="l">
              <a:buFont typeface="Arial" panose="020B0604020202020204" pitchFamily="34" charset="0"/>
              <a:buChar char="•"/>
            </a:pPr>
            <a:r>
              <a:rPr lang="nb-NO" sz="2400" dirty="0">
                <a:solidFill>
                  <a:schemeClr val="tx2"/>
                </a:solidFill>
                <a:latin typeface="Shape Sans" panose="00000500000000000000" pitchFamily="50" charset="0"/>
              </a:rPr>
              <a:t>Lineær økonomi?</a:t>
            </a:r>
          </a:p>
          <a:p>
            <a:pPr marL="342900" indent="-342900" algn="l">
              <a:buFont typeface="Arial" panose="020B0604020202020204" pitchFamily="34" charset="0"/>
              <a:buChar char="•"/>
            </a:pPr>
            <a:endParaRPr lang="nb-NO" sz="2400" dirty="0">
              <a:solidFill>
                <a:schemeClr val="tx2"/>
              </a:solidFill>
              <a:latin typeface="Shape Sans" panose="00000500000000000000" pitchFamily="50" charset="0"/>
            </a:endParaRPr>
          </a:p>
          <a:p>
            <a:pPr marL="342900" indent="-342900" algn="l">
              <a:buFont typeface="Arial" panose="020B0604020202020204" pitchFamily="34" charset="0"/>
              <a:buChar char="•"/>
            </a:pPr>
            <a:r>
              <a:rPr lang="nb-NO" sz="2400" dirty="0">
                <a:solidFill>
                  <a:schemeClr val="tx2"/>
                </a:solidFill>
                <a:latin typeface="Shape Sans" panose="00000500000000000000" pitchFamily="50" charset="0"/>
              </a:rPr>
              <a:t>Sirkulær økonomi?</a:t>
            </a:r>
          </a:p>
          <a:p>
            <a:pPr marL="342900" indent="-342900" algn="l">
              <a:buFont typeface="Arial" panose="020B0604020202020204" pitchFamily="34" charset="0"/>
              <a:buChar char="•"/>
            </a:pPr>
            <a:endParaRPr lang="nb-NO" sz="2400" dirty="0">
              <a:solidFill>
                <a:schemeClr val="tx2"/>
              </a:solidFill>
              <a:latin typeface="Shape Sans" panose="00000500000000000000" pitchFamily="50" charset="0"/>
            </a:endParaRPr>
          </a:p>
          <a:p>
            <a:pPr marL="342900" indent="-342900" algn="l">
              <a:buFont typeface="Arial" panose="020B0604020202020204" pitchFamily="34" charset="0"/>
              <a:buChar char="•"/>
            </a:pPr>
            <a:r>
              <a:rPr lang="nb-NO" sz="2400" dirty="0">
                <a:solidFill>
                  <a:schemeClr val="tx2"/>
                </a:solidFill>
                <a:latin typeface="Shape Sans" panose="00000500000000000000" pitchFamily="50" charset="0"/>
              </a:rPr>
              <a:t>«Det finnes ikke søppel»</a:t>
            </a:r>
          </a:p>
          <a:p>
            <a:pPr marL="342900" indent="-342900" algn="l">
              <a:buFont typeface="Arial" panose="020B0604020202020204" pitchFamily="34" charset="0"/>
              <a:buChar char="•"/>
            </a:pPr>
            <a:endParaRPr lang="nb-NO" sz="2400" dirty="0">
              <a:solidFill>
                <a:schemeClr val="tx2"/>
              </a:solidFill>
              <a:latin typeface="Shape Sans" panose="00000500000000000000" pitchFamily="50" charset="0"/>
            </a:endParaRPr>
          </a:p>
          <a:p>
            <a:pPr marL="342900" indent="-342900" algn="l">
              <a:buFont typeface="Arial" panose="020B0604020202020204" pitchFamily="34" charset="0"/>
              <a:buChar char="•"/>
            </a:pPr>
            <a:r>
              <a:rPr lang="nb-NO" sz="2400" dirty="0">
                <a:solidFill>
                  <a:schemeClr val="tx2"/>
                </a:solidFill>
                <a:latin typeface="Shape Sans" panose="00000500000000000000" pitchFamily="50" charset="0"/>
              </a:rPr>
              <a:t>Produksjon av nye råvarer</a:t>
            </a:r>
          </a:p>
          <a:p>
            <a:pPr marL="342900" indent="-342900" algn="l">
              <a:buFont typeface="Arial" panose="020B0604020202020204" pitchFamily="34" charset="0"/>
              <a:buChar char="•"/>
            </a:pPr>
            <a:endParaRPr lang="nb-NO" sz="2400" dirty="0">
              <a:solidFill>
                <a:schemeClr val="tx2"/>
              </a:solidFill>
              <a:latin typeface="Shape Sans" panose="00000500000000000000" pitchFamily="50" charset="0"/>
            </a:endParaRPr>
          </a:p>
          <a:p>
            <a:pPr marL="342900" indent="-342900" algn="l">
              <a:buFont typeface="Arial" panose="020B0604020202020204" pitchFamily="34" charset="0"/>
              <a:buChar char="•"/>
            </a:pPr>
            <a:r>
              <a:rPr lang="nb-NO" sz="2400" dirty="0">
                <a:solidFill>
                  <a:schemeClr val="tx2"/>
                </a:solidFill>
                <a:latin typeface="Shape Sans" panose="00000500000000000000" pitchFamily="50" charset="0"/>
              </a:rPr>
              <a:t>Ressursene utnyttes sirkulært!</a:t>
            </a:r>
          </a:p>
          <a:p>
            <a:pPr algn="l"/>
            <a:endParaRPr lang="nb-NO" sz="1600" dirty="0">
              <a:solidFill>
                <a:schemeClr val="tx2"/>
              </a:solidFill>
              <a:latin typeface="Shape Sans" panose="00000500000000000000" pitchFamily="50" charset="0"/>
            </a:endParaRPr>
          </a:p>
        </p:txBody>
      </p:sp>
      <p:graphicFrame>
        <p:nvGraphicFramePr>
          <p:cNvPr id="13" name="Diagram 12">
            <a:extLst>
              <a:ext uri="{FF2B5EF4-FFF2-40B4-BE49-F238E27FC236}">
                <a16:creationId xmlns:a16="http://schemas.microsoft.com/office/drawing/2014/main" id="{3F953A11-4C47-16B0-2259-7BADFE0E4AF1}"/>
              </a:ext>
            </a:extLst>
          </p:cNvPr>
          <p:cNvGraphicFramePr/>
          <p:nvPr>
            <p:extLst>
              <p:ext uri="{D42A27DB-BD31-4B8C-83A1-F6EECF244321}">
                <p14:modId xmlns:p14="http://schemas.microsoft.com/office/powerpoint/2010/main" val="1169718435"/>
              </p:ext>
            </p:extLst>
          </p:nvPr>
        </p:nvGraphicFramePr>
        <p:xfrm>
          <a:off x="6525067" y="3227076"/>
          <a:ext cx="4426468" cy="3241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0B90CE0A-4681-E29B-FD9C-43C6108F5AD9}"/>
              </a:ext>
            </a:extLst>
          </p:cNvPr>
          <p:cNvGraphicFramePr/>
          <p:nvPr>
            <p:extLst>
              <p:ext uri="{D42A27DB-BD31-4B8C-83A1-F6EECF244321}">
                <p14:modId xmlns:p14="http://schemas.microsoft.com/office/powerpoint/2010/main" val="3706424710"/>
              </p:ext>
            </p:extLst>
          </p:nvPr>
        </p:nvGraphicFramePr>
        <p:xfrm>
          <a:off x="7042517" y="1360967"/>
          <a:ext cx="3689279" cy="1429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Multiplication Sign 15">
            <a:extLst>
              <a:ext uri="{FF2B5EF4-FFF2-40B4-BE49-F238E27FC236}">
                <a16:creationId xmlns:a16="http://schemas.microsoft.com/office/drawing/2014/main" id="{EE22FDE7-E0C3-6403-08A5-7F662A4F0D97}"/>
              </a:ext>
            </a:extLst>
          </p:cNvPr>
          <p:cNvSpPr/>
          <p:nvPr/>
        </p:nvSpPr>
        <p:spPr>
          <a:xfrm>
            <a:off x="10731796" y="1771710"/>
            <a:ext cx="726778" cy="608072"/>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0406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a:extLst>
              <a:ext uri="{FF2B5EF4-FFF2-40B4-BE49-F238E27FC236}">
                <a16:creationId xmlns:a16="http://schemas.microsoft.com/office/drawing/2014/main" id="{97D6906A-E54A-F79C-6027-B955CF5ABA2D}"/>
              </a:ext>
            </a:extLst>
          </p:cNvPr>
          <p:cNvPicPr>
            <a:picLocks noGrp="1" noChangeAspect="1"/>
          </p:cNvPicPr>
          <p:nvPr>
            <p:ph type="pic" sz="quarter" idx="18"/>
          </p:nvPr>
        </p:nvPicPr>
        <p:blipFill>
          <a:blip r:embed="rId2"/>
          <a:srcRect l="2546" r="2546"/>
          <a:stretch>
            <a:fillRect/>
          </a:stretch>
        </p:blipFill>
        <p:spPr>
          <a:xfrm>
            <a:off x="6980238" y="0"/>
            <a:ext cx="5207000" cy="6858000"/>
          </a:xfrm>
        </p:spPr>
      </p:pic>
      <p:sp>
        <p:nvSpPr>
          <p:cNvPr id="5" name="Plassholder for lysbildenummer 4">
            <a:extLst>
              <a:ext uri="{FF2B5EF4-FFF2-40B4-BE49-F238E27FC236}">
                <a16:creationId xmlns:a16="http://schemas.microsoft.com/office/drawing/2014/main" id="{4B9AD022-EEB0-06B8-E195-03A9BEABC83B}"/>
              </a:ext>
            </a:extLst>
          </p:cNvPr>
          <p:cNvSpPr>
            <a:spLocks noGrp="1"/>
          </p:cNvSpPr>
          <p:nvPr>
            <p:ph type="sldNum" sz="quarter" idx="12"/>
          </p:nvPr>
        </p:nvSpPr>
        <p:spPr/>
        <p:txBody>
          <a:bodyPr/>
          <a:lstStyle/>
          <a:p>
            <a:fld id="{EF8DBD5B-30F9-4F9C-AE39-E065C1AC514D}" type="slidenum">
              <a:rPr lang="en-US" smtClean="0"/>
              <a:pPr/>
              <a:t>3</a:t>
            </a:fld>
            <a:endParaRPr lang="en-US"/>
          </a:p>
        </p:txBody>
      </p:sp>
      <p:sp>
        <p:nvSpPr>
          <p:cNvPr id="6" name="Plassholder for tekst 5">
            <a:extLst>
              <a:ext uri="{FF2B5EF4-FFF2-40B4-BE49-F238E27FC236}">
                <a16:creationId xmlns:a16="http://schemas.microsoft.com/office/drawing/2014/main" id="{7F22B3CA-2DEA-3EBE-410F-F6612DC597D0}"/>
              </a:ext>
            </a:extLst>
          </p:cNvPr>
          <p:cNvSpPr>
            <a:spLocks noGrp="1"/>
          </p:cNvSpPr>
          <p:nvPr>
            <p:ph type="body" sz="quarter" idx="14"/>
          </p:nvPr>
        </p:nvSpPr>
        <p:spPr>
          <a:xfrm>
            <a:off x="576000" y="720001"/>
            <a:ext cx="6337756" cy="1056590"/>
          </a:xfrm>
        </p:spPr>
        <p:txBody>
          <a:bodyPr/>
          <a:lstStyle/>
          <a:p>
            <a:r>
              <a:rPr lang="nb-NO" sz="3600" dirty="0">
                <a:latin typeface="Shape Sans" panose="00000500000000000000" pitchFamily="50" charset="0"/>
              </a:rPr>
              <a:t>Bygg- og anleggsbransjen</a:t>
            </a:r>
          </a:p>
        </p:txBody>
      </p:sp>
      <p:sp>
        <p:nvSpPr>
          <p:cNvPr id="11" name="Plassholder for tekst 6">
            <a:extLst>
              <a:ext uri="{FF2B5EF4-FFF2-40B4-BE49-F238E27FC236}">
                <a16:creationId xmlns:a16="http://schemas.microsoft.com/office/drawing/2014/main" id="{0C55D516-2C50-3667-BE32-AA41FA6B396D}"/>
              </a:ext>
            </a:extLst>
          </p:cNvPr>
          <p:cNvSpPr txBox="1">
            <a:spLocks/>
          </p:cNvSpPr>
          <p:nvPr/>
        </p:nvSpPr>
        <p:spPr>
          <a:xfrm>
            <a:off x="576000" y="1625384"/>
            <a:ext cx="6136299" cy="4692424"/>
          </a:xfrm>
          <a:prstGeom prst="rect">
            <a:avLst/>
          </a:prstGeom>
        </p:spPr>
        <p:txBody>
          <a:bodyPr vert="horz" lIns="0" tIns="0" rIns="0" bIns="0" numCol="1" spcCol="288000" rtlCol="0" anchor="t">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245" indent="-175895"/>
            <a:r>
              <a:rPr lang="nb-NO" sz="2000" dirty="0">
                <a:latin typeface="Shape Sans" panose="00000500000000000000" pitchFamily="50" charset="0"/>
              </a:rPr>
              <a:t>40% av alle ressurser som tilføres økonomien </a:t>
            </a:r>
          </a:p>
          <a:p>
            <a:pPr marL="182245" indent="-175895"/>
            <a:endParaRPr lang="nb-NO" sz="2000" dirty="0">
              <a:latin typeface="Shape Sans" panose="00000500000000000000" pitchFamily="50" charset="0"/>
              <a:cs typeface="Arial"/>
            </a:endParaRPr>
          </a:p>
          <a:p>
            <a:pPr marL="182245" indent="-175895"/>
            <a:r>
              <a:rPr lang="nb-NO" sz="2000" dirty="0">
                <a:latin typeface="Shape Sans" panose="00000500000000000000" pitchFamily="50" charset="0"/>
                <a:cs typeface="Arial"/>
              </a:rPr>
              <a:t>36% av globale klimagassutslippene </a:t>
            </a:r>
          </a:p>
          <a:p>
            <a:pPr marL="182245" indent="-175895"/>
            <a:endParaRPr lang="nb-NO" sz="2000" dirty="0">
              <a:latin typeface="Shape Sans" panose="00000500000000000000" pitchFamily="50" charset="0"/>
              <a:cs typeface="Arial"/>
            </a:endParaRPr>
          </a:p>
          <a:p>
            <a:pPr marL="182245" indent="-175895"/>
            <a:r>
              <a:rPr lang="nb-NO" sz="2000" dirty="0">
                <a:latin typeface="Shape Sans" panose="00000500000000000000" pitchFamily="50" charset="0"/>
                <a:cs typeface="Arial"/>
              </a:rPr>
              <a:t>Potensialet er stort!</a:t>
            </a:r>
          </a:p>
          <a:p>
            <a:pPr marL="182245" indent="-175895"/>
            <a:endParaRPr lang="nb-NO" sz="2000" dirty="0">
              <a:latin typeface="Shape Sans" panose="00000500000000000000" pitchFamily="50" charset="0"/>
              <a:ea typeface="Times New Roman" panose="02020603050405020304" pitchFamily="18" charset="0"/>
              <a:cs typeface="Arial"/>
            </a:endParaRPr>
          </a:p>
          <a:p>
            <a:pPr marL="182245" indent="-175895"/>
            <a:r>
              <a:rPr lang="nb-NO" sz="2000" dirty="0">
                <a:latin typeface="Shape Sans" panose="00000500000000000000" pitchFamily="50" charset="0"/>
                <a:ea typeface="Times New Roman" panose="02020603050405020304" pitchFamily="18" charset="0"/>
                <a:cs typeface="Times New Roman" panose="02020603050405020304" pitchFamily="18" charset="0"/>
              </a:rPr>
              <a:t>EUs taksonomi for bærekraftige investeringer </a:t>
            </a:r>
          </a:p>
          <a:p>
            <a:pPr marL="182245" indent="-175895"/>
            <a:endParaRPr lang="nb-NO" sz="2000" dirty="0">
              <a:latin typeface="Shape Sans" panose="00000500000000000000" pitchFamily="50" charset="0"/>
              <a:ea typeface="Times New Roman" panose="02020603050405020304" pitchFamily="18" charset="0"/>
              <a:cs typeface="Times New Roman" panose="02020603050405020304" pitchFamily="18" charset="0"/>
            </a:endParaRPr>
          </a:p>
          <a:p>
            <a:pPr marL="182245" indent="-175895"/>
            <a:r>
              <a:rPr lang="nb-NO" sz="2000" dirty="0">
                <a:latin typeface="Shape Sans" panose="00000500000000000000" pitchFamily="50" charset="0"/>
                <a:ea typeface="Times New Roman" panose="02020603050405020304" pitchFamily="18" charset="0"/>
                <a:cs typeface="Times New Roman" panose="02020603050405020304" pitchFamily="18" charset="0"/>
              </a:rPr>
              <a:t>Én av fire prioriterte områder i EUs veikart for en sirkulær økonomi  </a:t>
            </a:r>
          </a:p>
          <a:p>
            <a:pPr marL="182245" indent="-175895"/>
            <a:endParaRPr lang="nb-NO" dirty="0">
              <a:cs typeface="Arial"/>
            </a:endParaRPr>
          </a:p>
        </p:txBody>
      </p:sp>
    </p:spTree>
    <p:extLst>
      <p:ext uri="{BB962C8B-B14F-4D97-AF65-F5344CB8AC3E}">
        <p14:creationId xmlns:p14="http://schemas.microsoft.com/office/powerpoint/2010/main" val="105812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11">
            <a:extLst>
              <a:ext uri="{FF2B5EF4-FFF2-40B4-BE49-F238E27FC236}">
                <a16:creationId xmlns:a16="http://schemas.microsoft.com/office/drawing/2014/main" id="{B638A601-2867-15AC-D1D6-DDA8759378DA}"/>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0" b="20"/>
          <a:stretch>
            <a:fillRect/>
          </a:stretch>
        </p:blipFill>
        <p:spPr/>
      </p:pic>
      <p:sp>
        <p:nvSpPr>
          <p:cNvPr id="5" name="Plassholder for lysbildenummer 4">
            <a:extLst>
              <a:ext uri="{FF2B5EF4-FFF2-40B4-BE49-F238E27FC236}">
                <a16:creationId xmlns:a16="http://schemas.microsoft.com/office/drawing/2014/main" id="{8FF57982-306C-3998-D600-BA4351790693}"/>
              </a:ext>
            </a:extLst>
          </p:cNvPr>
          <p:cNvSpPr>
            <a:spLocks noGrp="1"/>
          </p:cNvSpPr>
          <p:nvPr>
            <p:ph type="sldNum" sz="quarter" idx="12"/>
          </p:nvPr>
        </p:nvSpPr>
        <p:spPr/>
        <p:txBody>
          <a:bodyPr/>
          <a:lstStyle/>
          <a:p>
            <a:fld id="{EF8DBD5B-30F9-4F9C-AE39-E065C1AC514D}" type="slidenum">
              <a:rPr lang="en-US" smtClean="0"/>
              <a:pPr/>
              <a:t>4</a:t>
            </a:fld>
            <a:endParaRPr lang="en-US"/>
          </a:p>
        </p:txBody>
      </p:sp>
      <p:sp>
        <p:nvSpPr>
          <p:cNvPr id="6" name="Plassholder for tekst 5">
            <a:extLst>
              <a:ext uri="{FF2B5EF4-FFF2-40B4-BE49-F238E27FC236}">
                <a16:creationId xmlns:a16="http://schemas.microsoft.com/office/drawing/2014/main" id="{9ECA8855-6783-C7C0-2769-F31B4EB68AA1}"/>
              </a:ext>
            </a:extLst>
          </p:cNvPr>
          <p:cNvSpPr>
            <a:spLocks noGrp="1"/>
          </p:cNvSpPr>
          <p:nvPr>
            <p:ph type="body" sz="quarter" idx="14"/>
          </p:nvPr>
        </p:nvSpPr>
        <p:spPr/>
        <p:txBody>
          <a:bodyPr/>
          <a:lstStyle/>
          <a:p>
            <a:r>
              <a:rPr lang="nb-NO" sz="3600" dirty="0">
                <a:latin typeface="Shape Sans" panose="00000500000000000000" pitchFamily="50" charset="0"/>
              </a:rPr>
              <a:t>Avfallshåndtering er et tydelig eksempel på grad av </a:t>
            </a:r>
            <a:r>
              <a:rPr lang="nb-NO" sz="3600" dirty="0" err="1">
                <a:latin typeface="Shape Sans" panose="00000500000000000000" pitchFamily="50" charset="0"/>
              </a:rPr>
              <a:t>sirkularitet</a:t>
            </a:r>
            <a:r>
              <a:rPr lang="nb-NO" sz="3600" dirty="0">
                <a:latin typeface="Shape Sans" panose="00000500000000000000" pitchFamily="50" charset="0"/>
              </a:rPr>
              <a:t>…</a:t>
            </a:r>
          </a:p>
          <a:p>
            <a:endParaRPr lang="nb-NO" dirty="0"/>
          </a:p>
        </p:txBody>
      </p:sp>
      <p:pic>
        <p:nvPicPr>
          <p:cNvPr id="8" name="Picture 12">
            <a:extLst>
              <a:ext uri="{FF2B5EF4-FFF2-40B4-BE49-F238E27FC236}">
                <a16:creationId xmlns:a16="http://schemas.microsoft.com/office/drawing/2014/main" id="{2271FB96-6D14-D009-B7A2-88E39A901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930" y="2677475"/>
            <a:ext cx="4062410" cy="3450030"/>
          </a:xfrm>
          <a:prstGeom prst="rect">
            <a:avLst/>
          </a:prstGeom>
        </p:spPr>
      </p:pic>
      <p:sp>
        <p:nvSpPr>
          <p:cNvPr id="10" name="TekstSylinder 9">
            <a:extLst>
              <a:ext uri="{FF2B5EF4-FFF2-40B4-BE49-F238E27FC236}">
                <a16:creationId xmlns:a16="http://schemas.microsoft.com/office/drawing/2014/main" id="{7469696F-ABB9-3F56-58B4-7AB0825680CA}"/>
              </a:ext>
            </a:extLst>
          </p:cNvPr>
          <p:cNvSpPr txBox="1"/>
          <p:nvPr/>
        </p:nvSpPr>
        <p:spPr>
          <a:xfrm>
            <a:off x="576000" y="1959830"/>
            <a:ext cx="6155473" cy="369332"/>
          </a:xfrm>
          <a:prstGeom prst="rect">
            <a:avLst/>
          </a:prstGeom>
          <a:noFill/>
        </p:spPr>
        <p:txBody>
          <a:bodyPr wrap="square" lIns="0" tIns="0" rIns="0" bIns="0" rtlCol="0">
            <a:spAutoFit/>
          </a:bodyPr>
          <a:lstStyle/>
          <a:p>
            <a:pPr algn="l"/>
            <a:r>
              <a:rPr lang="nb-NO" sz="2400" dirty="0">
                <a:solidFill>
                  <a:schemeClr val="tx2"/>
                </a:solidFill>
                <a:latin typeface="Shape Sans" panose="00000500000000000000" pitchFamily="50" charset="0"/>
              </a:rPr>
              <a:t>Hvor godt klarer vi å etterleve dette?</a:t>
            </a:r>
          </a:p>
        </p:txBody>
      </p:sp>
    </p:spTree>
    <p:extLst>
      <p:ext uri="{BB962C8B-B14F-4D97-AF65-F5344CB8AC3E}">
        <p14:creationId xmlns:p14="http://schemas.microsoft.com/office/powerpoint/2010/main" val="124783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5C352C-95BE-58D7-14C6-FB0F79D89ACA}"/>
              </a:ext>
            </a:extLst>
          </p:cNvPr>
          <p:cNvSpPr>
            <a:spLocks noGrp="1"/>
          </p:cNvSpPr>
          <p:nvPr>
            <p:ph type="sldNum" sz="quarter" idx="12"/>
          </p:nvPr>
        </p:nvSpPr>
        <p:spPr/>
        <p:txBody>
          <a:bodyPr/>
          <a:lstStyle/>
          <a:p>
            <a:fld id="{EF8DBD5B-30F9-4F9C-AE39-E065C1AC514D}" type="slidenum">
              <a:rPr lang="en-US" smtClean="0"/>
              <a:pPr/>
              <a:t>5</a:t>
            </a:fld>
            <a:endParaRPr lang="en-US"/>
          </a:p>
        </p:txBody>
      </p:sp>
      <p:sp>
        <p:nvSpPr>
          <p:cNvPr id="8" name="Text Placeholder 7">
            <a:extLst>
              <a:ext uri="{FF2B5EF4-FFF2-40B4-BE49-F238E27FC236}">
                <a16:creationId xmlns:a16="http://schemas.microsoft.com/office/drawing/2014/main" id="{64ADF7C2-03CB-E760-791F-75B2531C0524}"/>
              </a:ext>
            </a:extLst>
          </p:cNvPr>
          <p:cNvSpPr>
            <a:spLocks noGrp="1"/>
          </p:cNvSpPr>
          <p:nvPr>
            <p:ph type="body" sz="quarter" idx="22"/>
          </p:nvPr>
        </p:nvSpPr>
        <p:spPr>
          <a:xfrm>
            <a:off x="6734279" y="1116817"/>
            <a:ext cx="3609616" cy="278640"/>
          </a:xfrm>
        </p:spPr>
        <p:txBody>
          <a:bodyPr/>
          <a:lstStyle/>
          <a:p>
            <a:pPr algn="ctr"/>
            <a:r>
              <a:rPr lang="nb-NO" sz="3200" b="0" dirty="0">
                <a:latin typeface="Shape Sans" panose="00000500000000000000" pitchFamily="50" charset="0"/>
              </a:rPr>
              <a:t>Dagens situasjon</a:t>
            </a:r>
          </a:p>
        </p:txBody>
      </p:sp>
      <p:pic>
        <p:nvPicPr>
          <p:cNvPr id="10" name="Picture 9">
            <a:extLst>
              <a:ext uri="{FF2B5EF4-FFF2-40B4-BE49-F238E27FC236}">
                <a16:creationId xmlns:a16="http://schemas.microsoft.com/office/drawing/2014/main" id="{37DBEE78-1234-2C6C-1823-5DAA0E5D5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8532"/>
            <a:ext cx="7068536" cy="4324954"/>
          </a:xfrm>
          <a:prstGeom prst="rect">
            <a:avLst/>
          </a:prstGeom>
        </p:spPr>
      </p:pic>
      <p:sp>
        <p:nvSpPr>
          <p:cNvPr id="14" name="TextBox 13">
            <a:extLst>
              <a:ext uri="{FF2B5EF4-FFF2-40B4-BE49-F238E27FC236}">
                <a16:creationId xmlns:a16="http://schemas.microsoft.com/office/drawing/2014/main" id="{6C7F5415-83D2-A08E-622C-3A39B76EDB92}"/>
              </a:ext>
            </a:extLst>
          </p:cNvPr>
          <p:cNvSpPr txBox="1"/>
          <p:nvPr/>
        </p:nvSpPr>
        <p:spPr>
          <a:xfrm>
            <a:off x="315112" y="1111490"/>
            <a:ext cx="517233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nb-NO" sz="3200" i="0" u="none" strike="noStrike" kern="1200" cap="none" spc="40" normalizeH="0" baseline="0" noProof="0" dirty="0">
                <a:ln>
                  <a:noFill/>
                </a:ln>
                <a:solidFill>
                  <a:srgbClr val="143275"/>
                </a:solidFill>
                <a:effectLst/>
                <a:uLnTx/>
                <a:uFillTx/>
                <a:latin typeface="Shape Sans" panose="00000500000000000000" pitchFamily="50" charset="0"/>
              </a:rPr>
              <a:t>Den ønskede situasjonen</a:t>
            </a:r>
          </a:p>
        </p:txBody>
      </p:sp>
      <p:pic>
        <p:nvPicPr>
          <p:cNvPr id="16" name="Picture 15">
            <a:extLst>
              <a:ext uri="{FF2B5EF4-FFF2-40B4-BE49-F238E27FC236}">
                <a16:creationId xmlns:a16="http://schemas.microsoft.com/office/drawing/2014/main" id="{F0A06AF7-F37C-8954-ADCB-9E7FB057E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92" y="2006009"/>
            <a:ext cx="4106507" cy="3487479"/>
          </a:xfrm>
          <a:prstGeom prst="rect">
            <a:avLst/>
          </a:prstGeom>
        </p:spPr>
      </p:pic>
      <p:pic>
        <p:nvPicPr>
          <p:cNvPr id="18" name="Picture 17">
            <a:extLst>
              <a:ext uri="{FF2B5EF4-FFF2-40B4-BE49-F238E27FC236}">
                <a16:creationId xmlns:a16="http://schemas.microsoft.com/office/drawing/2014/main" id="{16588F0A-F64F-8952-C602-9ED5149AF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6713" y="3533246"/>
            <a:ext cx="971530" cy="1889989"/>
          </a:xfrm>
          <a:prstGeom prst="rect">
            <a:avLst/>
          </a:prstGeom>
        </p:spPr>
      </p:pic>
      <p:sp>
        <p:nvSpPr>
          <p:cNvPr id="19" name="TextBox 18">
            <a:extLst>
              <a:ext uri="{FF2B5EF4-FFF2-40B4-BE49-F238E27FC236}">
                <a16:creationId xmlns:a16="http://schemas.microsoft.com/office/drawing/2014/main" id="{EC1CBDB7-23B7-4A86-57C7-C642C74A9A49}"/>
              </a:ext>
            </a:extLst>
          </p:cNvPr>
          <p:cNvSpPr txBox="1"/>
          <p:nvPr/>
        </p:nvSpPr>
        <p:spPr>
          <a:xfrm flipH="1">
            <a:off x="10632461" y="3626637"/>
            <a:ext cx="971530" cy="246221"/>
          </a:xfrm>
          <a:prstGeom prst="rect">
            <a:avLst/>
          </a:prstGeom>
          <a:noFill/>
        </p:spPr>
        <p:txBody>
          <a:bodyPr wrap="square" lIns="0" tIns="0" rIns="0" bIns="0" rtlCol="0">
            <a:spAutoFit/>
          </a:bodyPr>
          <a:lstStyle/>
          <a:p>
            <a:pPr algn="l"/>
            <a:r>
              <a:rPr lang="nb-NO" sz="1600" dirty="0">
                <a:solidFill>
                  <a:srgbClr val="FF0000"/>
                </a:solidFill>
              </a:rPr>
              <a:t>~34%</a:t>
            </a:r>
          </a:p>
        </p:txBody>
      </p:sp>
      <p:sp>
        <p:nvSpPr>
          <p:cNvPr id="20" name="TextBox 19">
            <a:extLst>
              <a:ext uri="{FF2B5EF4-FFF2-40B4-BE49-F238E27FC236}">
                <a16:creationId xmlns:a16="http://schemas.microsoft.com/office/drawing/2014/main" id="{C83D9A2F-EF16-8852-F107-38249E965219}"/>
              </a:ext>
            </a:extLst>
          </p:cNvPr>
          <p:cNvSpPr txBox="1"/>
          <p:nvPr/>
        </p:nvSpPr>
        <p:spPr>
          <a:xfrm flipH="1">
            <a:off x="10632461" y="4317138"/>
            <a:ext cx="971530" cy="246221"/>
          </a:xfrm>
          <a:prstGeom prst="rect">
            <a:avLst/>
          </a:prstGeom>
          <a:noFill/>
        </p:spPr>
        <p:txBody>
          <a:bodyPr wrap="square" lIns="0" tIns="0" rIns="0" bIns="0" rtlCol="0">
            <a:spAutoFit/>
          </a:bodyPr>
          <a:lstStyle/>
          <a:p>
            <a:pPr algn="l"/>
            <a:r>
              <a:rPr lang="nb-NO" sz="1600" dirty="0">
                <a:solidFill>
                  <a:srgbClr val="FF0000"/>
                </a:solidFill>
              </a:rPr>
              <a:t>~61%</a:t>
            </a:r>
          </a:p>
        </p:txBody>
      </p:sp>
      <p:sp>
        <p:nvSpPr>
          <p:cNvPr id="21" name="TextBox 20">
            <a:extLst>
              <a:ext uri="{FF2B5EF4-FFF2-40B4-BE49-F238E27FC236}">
                <a16:creationId xmlns:a16="http://schemas.microsoft.com/office/drawing/2014/main" id="{D3E517DF-B6D8-D083-FFC4-E5ABFA595ABF}"/>
              </a:ext>
            </a:extLst>
          </p:cNvPr>
          <p:cNvSpPr txBox="1"/>
          <p:nvPr/>
        </p:nvSpPr>
        <p:spPr>
          <a:xfrm flipH="1">
            <a:off x="10632461" y="4956031"/>
            <a:ext cx="701749" cy="246221"/>
          </a:xfrm>
          <a:prstGeom prst="rect">
            <a:avLst/>
          </a:prstGeom>
          <a:noFill/>
        </p:spPr>
        <p:txBody>
          <a:bodyPr wrap="square" lIns="0" tIns="0" rIns="0" bIns="0" rtlCol="0">
            <a:spAutoFit/>
          </a:bodyPr>
          <a:lstStyle/>
          <a:p>
            <a:pPr algn="l"/>
            <a:r>
              <a:rPr lang="nb-NO" sz="1600" dirty="0">
                <a:solidFill>
                  <a:srgbClr val="3ECE7B"/>
                </a:solidFill>
              </a:rPr>
              <a:t>~5%</a:t>
            </a:r>
          </a:p>
        </p:txBody>
      </p:sp>
    </p:spTree>
    <p:extLst>
      <p:ext uri="{BB962C8B-B14F-4D97-AF65-F5344CB8AC3E}">
        <p14:creationId xmlns:p14="http://schemas.microsoft.com/office/powerpoint/2010/main" val="390545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7C1DE82-9CD0-4449-ABD9-C0611C2FE0D1}"/>
              </a:ext>
            </a:extLst>
          </p:cNvPr>
          <p:cNvSpPr>
            <a:spLocks noGrp="1"/>
          </p:cNvSpPr>
          <p:nvPr>
            <p:ph type="sldNum" sz="quarter" idx="12"/>
          </p:nvPr>
        </p:nvSpPr>
        <p:spPr/>
        <p:txBody>
          <a:bodyPr/>
          <a:lstStyle/>
          <a:p>
            <a:fld id="{EF8DBD5B-30F9-4F9C-AE39-E065C1AC514D}" type="slidenum">
              <a:rPr lang="en-US" smtClean="0"/>
              <a:pPr/>
              <a:t>6</a:t>
            </a:fld>
            <a:endParaRPr lang="en-US"/>
          </a:p>
        </p:txBody>
      </p:sp>
      <p:sp>
        <p:nvSpPr>
          <p:cNvPr id="12" name="Plassholder for tekst 8">
            <a:extLst>
              <a:ext uri="{FF2B5EF4-FFF2-40B4-BE49-F238E27FC236}">
                <a16:creationId xmlns:a16="http://schemas.microsoft.com/office/drawing/2014/main" id="{38C46D4B-3B35-4DA8-4CF9-F5458C95F743}"/>
              </a:ext>
            </a:extLst>
          </p:cNvPr>
          <p:cNvSpPr>
            <a:spLocks noGrp="1"/>
          </p:cNvSpPr>
          <p:nvPr>
            <p:ph type="body" sz="quarter" idx="14"/>
          </p:nvPr>
        </p:nvSpPr>
        <p:spPr>
          <a:xfrm>
            <a:off x="576000" y="731027"/>
            <a:ext cx="11039738" cy="501425"/>
          </a:xfrm>
        </p:spPr>
        <p:txBody>
          <a:bodyPr/>
          <a:lstStyle/>
          <a:p>
            <a:r>
              <a:rPr lang="nb-NO" sz="3600" dirty="0">
                <a:solidFill>
                  <a:schemeClr val="tx2"/>
                </a:solidFill>
                <a:latin typeface="Shape Sans" panose="00000500000000000000" pitchFamily="50" charset="0"/>
              </a:rPr>
              <a:t>Hvilke materialer kan vi bruke på nytt?</a:t>
            </a:r>
          </a:p>
        </p:txBody>
      </p:sp>
      <p:pic>
        <p:nvPicPr>
          <p:cNvPr id="13" name="Plassholder for bilde 14">
            <a:extLst>
              <a:ext uri="{FF2B5EF4-FFF2-40B4-BE49-F238E27FC236}">
                <a16:creationId xmlns:a16="http://schemas.microsoft.com/office/drawing/2014/main" id="{21190C18-2F7A-A168-EAEB-AC49AB92F888}"/>
              </a:ext>
            </a:extLst>
          </p:cNvPr>
          <p:cNvPicPr>
            <a:picLocks noChangeAspect="1"/>
          </p:cNvPicPr>
          <p:nvPr/>
        </p:nvPicPr>
        <p:blipFill>
          <a:blip r:embed="rId2"/>
          <a:srcRect l="16979" r="16979"/>
          <a:stretch>
            <a:fillRect/>
          </a:stretch>
        </p:blipFill>
        <p:spPr>
          <a:xfrm>
            <a:off x="717550" y="2536707"/>
            <a:ext cx="3167063" cy="2697162"/>
          </a:xfrm>
          <a:prstGeom prst="rect">
            <a:avLst/>
          </a:prstGeom>
        </p:spPr>
      </p:pic>
      <p:pic>
        <p:nvPicPr>
          <p:cNvPr id="15" name="Plassholder for bilde 15">
            <a:extLst>
              <a:ext uri="{FF2B5EF4-FFF2-40B4-BE49-F238E27FC236}">
                <a16:creationId xmlns:a16="http://schemas.microsoft.com/office/drawing/2014/main" id="{7EF841A0-28B4-1A6F-216D-76CC42EE60FF}"/>
              </a:ext>
            </a:extLst>
          </p:cNvPr>
          <p:cNvPicPr>
            <a:picLocks noChangeAspect="1"/>
          </p:cNvPicPr>
          <p:nvPr/>
        </p:nvPicPr>
        <p:blipFill>
          <a:blip r:embed="rId3"/>
          <a:srcRect l="17019" r="17019"/>
          <a:stretch>
            <a:fillRect/>
          </a:stretch>
        </p:blipFill>
        <p:spPr>
          <a:xfrm>
            <a:off x="4489450" y="2536707"/>
            <a:ext cx="3189288" cy="2719387"/>
          </a:xfrm>
          <a:prstGeom prst="rect">
            <a:avLst/>
          </a:prstGeom>
        </p:spPr>
      </p:pic>
      <p:pic>
        <p:nvPicPr>
          <p:cNvPr id="18" name="Plassholder for bilde 17">
            <a:extLst>
              <a:ext uri="{FF2B5EF4-FFF2-40B4-BE49-F238E27FC236}">
                <a16:creationId xmlns:a16="http://schemas.microsoft.com/office/drawing/2014/main" id="{76800CA3-CE6A-5F5D-688D-D7F90F859F47}"/>
              </a:ext>
            </a:extLst>
          </p:cNvPr>
          <p:cNvPicPr>
            <a:picLocks noChangeAspect="1"/>
          </p:cNvPicPr>
          <p:nvPr/>
        </p:nvPicPr>
        <p:blipFill>
          <a:blip r:embed="rId4">
            <a:extLst>
              <a:ext uri="{28A0092B-C50C-407E-A947-70E740481C1C}">
                <a14:useLocalDpi xmlns:a14="http://schemas.microsoft.com/office/drawing/2010/main" val="0"/>
              </a:ext>
            </a:extLst>
          </a:blip>
          <a:srcRect l="4730" r="4730"/>
          <a:stretch>
            <a:fillRect/>
          </a:stretch>
        </p:blipFill>
        <p:spPr>
          <a:xfrm>
            <a:off x="8294688" y="2536707"/>
            <a:ext cx="3189287" cy="2719387"/>
          </a:xfrm>
          <a:prstGeom prst="rect">
            <a:avLst/>
          </a:prstGeom>
        </p:spPr>
      </p:pic>
      <p:sp>
        <p:nvSpPr>
          <p:cNvPr id="20" name="Plassholder for tekst 5">
            <a:extLst>
              <a:ext uri="{FF2B5EF4-FFF2-40B4-BE49-F238E27FC236}">
                <a16:creationId xmlns:a16="http://schemas.microsoft.com/office/drawing/2014/main" id="{22A41423-58D8-4290-ED00-3F60369FFBA6}"/>
              </a:ext>
            </a:extLst>
          </p:cNvPr>
          <p:cNvSpPr txBox="1">
            <a:spLocks/>
          </p:cNvSpPr>
          <p:nvPr/>
        </p:nvSpPr>
        <p:spPr>
          <a:xfrm>
            <a:off x="5155352" y="5397451"/>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Trevirke</a:t>
            </a:r>
          </a:p>
        </p:txBody>
      </p:sp>
      <p:sp>
        <p:nvSpPr>
          <p:cNvPr id="21" name="Plassholder for tekst 5">
            <a:extLst>
              <a:ext uri="{FF2B5EF4-FFF2-40B4-BE49-F238E27FC236}">
                <a16:creationId xmlns:a16="http://schemas.microsoft.com/office/drawing/2014/main" id="{8F7A38A6-D3B6-6990-EFAE-E8882E5148B7}"/>
              </a:ext>
            </a:extLst>
          </p:cNvPr>
          <p:cNvSpPr txBox="1">
            <a:spLocks/>
          </p:cNvSpPr>
          <p:nvPr/>
        </p:nvSpPr>
        <p:spPr>
          <a:xfrm>
            <a:off x="9074254" y="5397450"/>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Gips</a:t>
            </a:r>
          </a:p>
        </p:txBody>
      </p:sp>
      <p:sp>
        <p:nvSpPr>
          <p:cNvPr id="22" name="TextBox 5">
            <a:extLst>
              <a:ext uri="{FF2B5EF4-FFF2-40B4-BE49-F238E27FC236}">
                <a16:creationId xmlns:a16="http://schemas.microsoft.com/office/drawing/2014/main" id="{EE1CB206-08D4-4551-7DBC-85D775EAE576}"/>
              </a:ext>
            </a:extLst>
          </p:cNvPr>
          <p:cNvSpPr txBox="1"/>
          <p:nvPr/>
        </p:nvSpPr>
        <p:spPr>
          <a:xfrm flipH="1">
            <a:off x="576000" y="1396034"/>
            <a:ext cx="11155083" cy="615553"/>
          </a:xfrm>
          <a:prstGeom prst="rect">
            <a:avLst/>
          </a:prstGeom>
          <a:noFill/>
        </p:spPr>
        <p:txBody>
          <a:bodyPr wrap="square" lIns="0" tIns="0" rIns="0" bIns="0" rtlCol="0">
            <a:spAutoFit/>
          </a:bodyPr>
          <a:lstStyle/>
          <a:p>
            <a:pPr algn="l"/>
            <a:r>
              <a:rPr lang="nb-NO" sz="2000" dirty="0">
                <a:solidFill>
                  <a:schemeClr val="tx2"/>
                </a:solidFill>
                <a:latin typeface="Shape Sans" panose="00000500000000000000" pitchFamily="50" charset="0"/>
              </a:rPr>
              <a:t>Mesteparten av avfallet fra bygg- og anleggsvirksomhet er materialer og avfallstyper som i hovedsak er å regne som rene avfallsfraksjoner, og som derfor fint kan brukes om igjen.</a:t>
            </a:r>
          </a:p>
        </p:txBody>
      </p:sp>
      <p:sp>
        <p:nvSpPr>
          <p:cNvPr id="25" name="Plassholder for tekst 5">
            <a:extLst>
              <a:ext uri="{FF2B5EF4-FFF2-40B4-BE49-F238E27FC236}">
                <a16:creationId xmlns:a16="http://schemas.microsoft.com/office/drawing/2014/main" id="{496D7A7E-AFFA-A387-BF24-AD0426D4AFB2}"/>
              </a:ext>
            </a:extLst>
          </p:cNvPr>
          <p:cNvSpPr txBox="1">
            <a:spLocks/>
          </p:cNvSpPr>
          <p:nvPr/>
        </p:nvSpPr>
        <p:spPr>
          <a:xfrm>
            <a:off x="1362020" y="5397449"/>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Betong</a:t>
            </a:r>
          </a:p>
        </p:txBody>
      </p:sp>
    </p:spTree>
    <p:extLst>
      <p:ext uri="{BB962C8B-B14F-4D97-AF65-F5344CB8AC3E}">
        <p14:creationId xmlns:p14="http://schemas.microsoft.com/office/powerpoint/2010/main" val="210656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lassholder for bilde 11">
            <a:extLst>
              <a:ext uri="{FF2B5EF4-FFF2-40B4-BE49-F238E27FC236}">
                <a16:creationId xmlns:a16="http://schemas.microsoft.com/office/drawing/2014/main" id="{9528BEEF-FEE1-3CC1-0C1C-52BB231802CE}"/>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a:stretch>
            <a:fillRect/>
          </a:stretch>
        </p:blipFill>
        <p:spPr/>
      </p:pic>
      <p:pic>
        <p:nvPicPr>
          <p:cNvPr id="14" name="Plassholder for bilde 13">
            <a:extLst>
              <a:ext uri="{FF2B5EF4-FFF2-40B4-BE49-F238E27FC236}">
                <a16:creationId xmlns:a16="http://schemas.microsoft.com/office/drawing/2014/main" id="{BC20FB4B-89BA-06D9-D901-8F91EF79E4A3}"/>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p:pic>
      <p:sp>
        <p:nvSpPr>
          <p:cNvPr id="4" name="Plassholder for tekst 3">
            <a:extLst>
              <a:ext uri="{FF2B5EF4-FFF2-40B4-BE49-F238E27FC236}">
                <a16:creationId xmlns:a16="http://schemas.microsoft.com/office/drawing/2014/main" id="{9473AB6B-ABC1-0D48-D43D-F32933EDF952}"/>
              </a:ext>
            </a:extLst>
          </p:cNvPr>
          <p:cNvSpPr>
            <a:spLocks noGrp="1"/>
          </p:cNvSpPr>
          <p:nvPr>
            <p:ph type="body" sz="quarter" idx="14"/>
          </p:nvPr>
        </p:nvSpPr>
        <p:spPr>
          <a:xfrm>
            <a:off x="576000" y="998112"/>
            <a:ext cx="5367178" cy="1365942"/>
          </a:xfrm>
        </p:spPr>
        <p:txBody>
          <a:bodyPr/>
          <a:lstStyle/>
          <a:p>
            <a:r>
              <a:rPr lang="nb-NO" sz="3200" dirty="0">
                <a:latin typeface="Shape Sans" panose="00000500000000000000" pitchFamily="50" charset="0"/>
              </a:rPr>
              <a:t>Avfallsreduksjon og bedre sirkulær økonomi ved valg av rett materialer</a:t>
            </a:r>
          </a:p>
        </p:txBody>
      </p:sp>
      <p:sp>
        <p:nvSpPr>
          <p:cNvPr id="5" name="Plassholder for tekst 4">
            <a:extLst>
              <a:ext uri="{FF2B5EF4-FFF2-40B4-BE49-F238E27FC236}">
                <a16:creationId xmlns:a16="http://schemas.microsoft.com/office/drawing/2014/main" id="{6DD9710E-8F27-824E-C410-E88D6243FF39}"/>
              </a:ext>
            </a:extLst>
          </p:cNvPr>
          <p:cNvSpPr>
            <a:spLocks noGrp="1"/>
          </p:cNvSpPr>
          <p:nvPr>
            <p:ph type="body" sz="quarter" idx="22"/>
          </p:nvPr>
        </p:nvSpPr>
        <p:spPr>
          <a:xfrm>
            <a:off x="576000" y="2627592"/>
            <a:ext cx="5377125" cy="3428998"/>
          </a:xfrm>
        </p:spPr>
        <p:txBody>
          <a:bodyPr/>
          <a:lstStyle/>
          <a:p>
            <a:r>
              <a:rPr lang="nb-NO" sz="2000" dirty="0">
                <a:latin typeface="Shape Sans" panose="00000500000000000000" pitchFamily="50" charset="0"/>
              </a:rPr>
              <a:t>Nidarvoll rehabiliteringssenter</a:t>
            </a:r>
          </a:p>
          <a:p>
            <a:r>
              <a:rPr lang="nb-NO" sz="2000" dirty="0">
                <a:latin typeface="Shape Sans" panose="00000500000000000000" pitchFamily="50" charset="0"/>
              </a:rPr>
              <a:t>Vurderte alternative produkter</a:t>
            </a:r>
          </a:p>
          <a:p>
            <a:r>
              <a:rPr lang="nb-NO" sz="2000" dirty="0">
                <a:latin typeface="Shape Sans" panose="00000500000000000000" pitchFamily="50" charset="0"/>
              </a:rPr>
              <a:t>Valgte heller </a:t>
            </a:r>
            <a:r>
              <a:rPr lang="nb-NO" sz="2000" dirty="0" err="1">
                <a:latin typeface="Shape Sans" panose="00000500000000000000" pitchFamily="50" charset="0"/>
              </a:rPr>
              <a:t>Ultraboard</a:t>
            </a:r>
            <a:r>
              <a:rPr lang="nb-NO" sz="2000" dirty="0">
                <a:latin typeface="Shape Sans" panose="00000500000000000000" pitchFamily="50" charset="0"/>
              </a:rPr>
              <a:t> fra </a:t>
            </a:r>
            <a:r>
              <a:rPr lang="nb-NO" sz="2000" dirty="0" err="1">
                <a:latin typeface="Shape Sans" panose="00000500000000000000" pitchFamily="50" charset="0"/>
              </a:rPr>
              <a:t>Nordgips</a:t>
            </a:r>
            <a:endParaRPr lang="nb-NO" sz="2000" dirty="0">
              <a:latin typeface="Shape Sans" panose="00000500000000000000" pitchFamily="50" charset="0"/>
            </a:endParaRPr>
          </a:p>
          <a:p>
            <a:r>
              <a:rPr lang="nb-NO" sz="2000" dirty="0">
                <a:latin typeface="Shape Sans" panose="00000500000000000000" pitchFamily="50" charset="0"/>
              </a:rPr>
              <a:t>Effekt:</a:t>
            </a:r>
          </a:p>
          <a:p>
            <a:pPr lvl="1"/>
            <a:r>
              <a:rPr lang="nb-NO" sz="1800" dirty="0">
                <a:latin typeface="Shape Sans" panose="00000500000000000000" pitchFamily="50" charset="0"/>
              </a:rPr>
              <a:t>Ca. 40 tonn avfall flyttet fra deponi til klargjort for materialgjenvinning </a:t>
            </a:r>
          </a:p>
          <a:p>
            <a:pPr lvl="1"/>
            <a:r>
              <a:rPr lang="nb-NO" sz="1800" dirty="0">
                <a:latin typeface="Shape Sans" panose="00000500000000000000" pitchFamily="50" charset="0"/>
              </a:rPr>
              <a:t>Ca. 8 tonn redusert avfall grunnet lavere egenvekt</a:t>
            </a:r>
          </a:p>
          <a:p>
            <a:pPr lvl="1"/>
            <a:r>
              <a:rPr lang="nb-NO" sz="1800" dirty="0">
                <a:latin typeface="Shape Sans" panose="00000500000000000000" pitchFamily="50" charset="0"/>
              </a:rPr>
              <a:t>Marginalt høyere Co2-utslipp og bedre HMS </a:t>
            </a:r>
            <a:endParaRPr lang="nb-NO" dirty="0">
              <a:latin typeface="Shape Sans" panose="00000500000000000000" pitchFamily="50" charset="0"/>
            </a:endParaRPr>
          </a:p>
          <a:p>
            <a:pPr lvl="1"/>
            <a:endParaRPr lang="nb-NO" sz="1800" dirty="0"/>
          </a:p>
          <a:p>
            <a:pPr lvl="1"/>
            <a:endParaRPr lang="nb-NO" dirty="0"/>
          </a:p>
        </p:txBody>
      </p:sp>
      <p:sp>
        <p:nvSpPr>
          <p:cNvPr id="7" name="Plassholder for lysbildenummer 6">
            <a:extLst>
              <a:ext uri="{FF2B5EF4-FFF2-40B4-BE49-F238E27FC236}">
                <a16:creationId xmlns:a16="http://schemas.microsoft.com/office/drawing/2014/main" id="{F908C080-7078-13A9-CEBD-14FA5247A5A4}"/>
              </a:ext>
            </a:extLst>
          </p:cNvPr>
          <p:cNvSpPr>
            <a:spLocks noGrp="1"/>
          </p:cNvSpPr>
          <p:nvPr>
            <p:ph type="sldNum" sz="quarter" idx="4"/>
          </p:nvPr>
        </p:nvSpPr>
        <p:spPr/>
        <p:txBody>
          <a:bodyPr/>
          <a:lstStyle/>
          <a:p>
            <a:fld id="{EF8DBD5B-30F9-4F9C-AE39-E065C1AC514D}" type="slidenum">
              <a:rPr lang="en-US" noProof="0" smtClean="0"/>
              <a:pPr/>
              <a:t>7</a:t>
            </a:fld>
            <a:endParaRPr lang="en-US" noProof="0"/>
          </a:p>
        </p:txBody>
      </p:sp>
      <p:sp>
        <p:nvSpPr>
          <p:cNvPr id="10" name="TekstSylinder 9">
            <a:extLst>
              <a:ext uri="{FF2B5EF4-FFF2-40B4-BE49-F238E27FC236}">
                <a16:creationId xmlns:a16="http://schemas.microsoft.com/office/drawing/2014/main" id="{8445C77B-B387-7DA4-1D24-08C2397B3318}"/>
              </a:ext>
            </a:extLst>
          </p:cNvPr>
          <p:cNvSpPr txBox="1"/>
          <p:nvPr/>
        </p:nvSpPr>
        <p:spPr>
          <a:xfrm>
            <a:off x="576000" y="642084"/>
            <a:ext cx="4412312" cy="276999"/>
          </a:xfrm>
          <a:prstGeom prst="rect">
            <a:avLst/>
          </a:prstGeom>
          <a:noFill/>
        </p:spPr>
        <p:txBody>
          <a:bodyPr wrap="square" lIns="0" tIns="0" rIns="0" bIns="0" rtlCol="0">
            <a:spAutoFit/>
          </a:bodyPr>
          <a:lstStyle/>
          <a:p>
            <a:pPr algn="l"/>
            <a:r>
              <a:rPr lang="nb-NO" dirty="0">
                <a:solidFill>
                  <a:schemeClr val="accent1"/>
                </a:solidFill>
                <a:latin typeface="Shape Sans" panose="00000500000000000000" pitchFamily="50" charset="0"/>
              </a:rPr>
              <a:t>Pilot Nidarvollprosjektene:</a:t>
            </a:r>
          </a:p>
        </p:txBody>
      </p:sp>
    </p:spTree>
    <p:extLst>
      <p:ext uri="{BB962C8B-B14F-4D97-AF65-F5344CB8AC3E}">
        <p14:creationId xmlns:p14="http://schemas.microsoft.com/office/powerpoint/2010/main" val="126535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57C1DE82-9CD0-4449-ABD9-C0611C2FE0D1}"/>
              </a:ext>
            </a:extLst>
          </p:cNvPr>
          <p:cNvSpPr>
            <a:spLocks noGrp="1"/>
          </p:cNvSpPr>
          <p:nvPr>
            <p:ph type="sldNum" sz="quarter" idx="12"/>
          </p:nvPr>
        </p:nvSpPr>
        <p:spPr>
          <a:xfrm>
            <a:off x="10013315" y="6179739"/>
            <a:ext cx="1590676" cy="112593"/>
          </a:xfrm>
        </p:spPr>
        <p:txBody>
          <a:bodyPr/>
          <a:lstStyle/>
          <a:p>
            <a:fld id="{EF8DBD5B-30F9-4F9C-AE39-E065C1AC514D}" type="slidenum">
              <a:rPr lang="en-US" smtClean="0"/>
              <a:pPr/>
              <a:t>8</a:t>
            </a:fld>
            <a:endParaRPr lang="en-US"/>
          </a:p>
        </p:txBody>
      </p:sp>
      <p:sp>
        <p:nvSpPr>
          <p:cNvPr id="12" name="Plassholder for tekst 8">
            <a:extLst>
              <a:ext uri="{FF2B5EF4-FFF2-40B4-BE49-F238E27FC236}">
                <a16:creationId xmlns:a16="http://schemas.microsoft.com/office/drawing/2014/main" id="{38C46D4B-3B35-4DA8-4CF9-F5458C95F743}"/>
              </a:ext>
            </a:extLst>
          </p:cNvPr>
          <p:cNvSpPr>
            <a:spLocks noGrp="1"/>
          </p:cNvSpPr>
          <p:nvPr>
            <p:ph type="body" sz="quarter" idx="14"/>
          </p:nvPr>
        </p:nvSpPr>
        <p:spPr>
          <a:xfrm>
            <a:off x="576000" y="731027"/>
            <a:ext cx="11039738" cy="501425"/>
          </a:xfrm>
        </p:spPr>
        <p:txBody>
          <a:bodyPr/>
          <a:lstStyle/>
          <a:p>
            <a:r>
              <a:rPr lang="nb-NO" sz="3600" dirty="0">
                <a:solidFill>
                  <a:schemeClr val="tx2"/>
                </a:solidFill>
                <a:latin typeface="Shape Sans" panose="00000500000000000000" pitchFamily="50" charset="0"/>
              </a:rPr>
              <a:t>Har du noen spørsmål?</a:t>
            </a:r>
          </a:p>
        </p:txBody>
      </p:sp>
      <p:sp>
        <p:nvSpPr>
          <p:cNvPr id="25" name="Plassholder for tekst 5">
            <a:extLst>
              <a:ext uri="{FF2B5EF4-FFF2-40B4-BE49-F238E27FC236}">
                <a16:creationId xmlns:a16="http://schemas.microsoft.com/office/drawing/2014/main" id="{496D7A7E-AFFA-A387-BF24-AD0426D4AFB2}"/>
              </a:ext>
            </a:extLst>
          </p:cNvPr>
          <p:cNvSpPr txBox="1">
            <a:spLocks/>
          </p:cNvSpPr>
          <p:nvPr/>
        </p:nvSpPr>
        <p:spPr>
          <a:xfrm>
            <a:off x="1362020" y="5122388"/>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Randi Lekanger</a:t>
            </a:r>
            <a:br>
              <a:rPr lang="nb-NO" b="0" dirty="0">
                <a:solidFill>
                  <a:schemeClr val="tx2"/>
                </a:solidFill>
                <a:latin typeface="Shape Sans" panose="00000500000000000000" pitchFamily="50" charset="0"/>
              </a:rPr>
            </a:br>
            <a:r>
              <a:rPr lang="nb-NO" sz="1200" b="0" dirty="0">
                <a:solidFill>
                  <a:schemeClr val="tx2"/>
                </a:solidFill>
                <a:latin typeface="Shape Sans" panose="00000500000000000000" pitchFamily="50" charset="0"/>
              </a:rPr>
              <a:t>direktør</a:t>
            </a:r>
            <a:endParaRPr lang="nb-NO" b="0" dirty="0">
              <a:solidFill>
                <a:schemeClr val="tx2"/>
              </a:solidFill>
              <a:latin typeface="Shape Sans" panose="00000500000000000000" pitchFamily="50" charset="0"/>
            </a:endParaRPr>
          </a:p>
        </p:txBody>
      </p:sp>
      <p:sp>
        <p:nvSpPr>
          <p:cNvPr id="5" name="Plassholder for tekst 5">
            <a:extLst>
              <a:ext uri="{FF2B5EF4-FFF2-40B4-BE49-F238E27FC236}">
                <a16:creationId xmlns:a16="http://schemas.microsoft.com/office/drawing/2014/main" id="{5A8D598C-A0E6-70D1-9702-7DE5CBF01D9D}"/>
              </a:ext>
            </a:extLst>
          </p:cNvPr>
          <p:cNvSpPr txBox="1">
            <a:spLocks/>
          </p:cNvSpPr>
          <p:nvPr/>
        </p:nvSpPr>
        <p:spPr>
          <a:xfrm>
            <a:off x="1117978" y="5730772"/>
            <a:ext cx="2366204"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200" b="0" dirty="0">
                <a:solidFill>
                  <a:schemeClr val="tx2"/>
                </a:solidFill>
                <a:latin typeface="Shape Sans" panose="00000500000000000000" pitchFamily="50" charset="0"/>
              </a:rPr>
              <a:t>randi.lekanger@skanska.no</a:t>
            </a:r>
          </a:p>
        </p:txBody>
      </p:sp>
      <p:pic>
        <p:nvPicPr>
          <p:cNvPr id="7" name="Bilde 6">
            <a:extLst>
              <a:ext uri="{FF2B5EF4-FFF2-40B4-BE49-F238E27FC236}">
                <a16:creationId xmlns:a16="http://schemas.microsoft.com/office/drawing/2014/main" id="{376486D9-13E4-ADE4-7234-DF70AA02C81F}"/>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7186" b="12096"/>
          <a:stretch/>
        </p:blipFill>
        <p:spPr>
          <a:xfrm>
            <a:off x="8537746" y="2315429"/>
            <a:ext cx="2700000" cy="2700000"/>
          </a:xfrm>
          <a:prstGeom prst="rect">
            <a:avLst/>
          </a:prstGeom>
        </p:spPr>
      </p:pic>
      <p:pic>
        <p:nvPicPr>
          <p:cNvPr id="11" name="Bilde 10">
            <a:extLst>
              <a:ext uri="{FF2B5EF4-FFF2-40B4-BE49-F238E27FC236}">
                <a16:creationId xmlns:a16="http://schemas.microsoft.com/office/drawing/2014/main" id="{E3663059-57B8-DE66-4B76-CE2BC3280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80" y="2315429"/>
            <a:ext cx="2700000" cy="2700000"/>
          </a:xfrm>
          <a:prstGeom prst="rect">
            <a:avLst/>
          </a:prstGeom>
        </p:spPr>
      </p:pic>
      <p:pic>
        <p:nvPicPr>
          <p:cNvPr id="8" name="Bilde 7">
            <a:extLst>
              <a:ext uri="{FF2B5EF4-FFF2-40B4-BE49-F238E27FC236}">
                <a16:creationId xmlns:a16="http://schemas.microsoft.com/office/drawing/2014/main" id="{80D4B749-4DE2-D47A-1A4F-303905C2E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413" y="2315429"/>
            <a:ext cx="2700000" cy="2700000"/>
          </a:xfrm>
          <a:prstGeom prst="rect">
            <a:avLst/>
          </a:prstGeom>
        </p:spPr>
      </p:pic>
      <p:sp>
        <p:nvSpPr>
          <p:cNvPr id="10" name="Plassholder for tekst 5">
            <a:extLst>
              <a:ext uri="{FF2B5EF4-FFF2-40B4-BE49-F238E27FC236}">
                <a16:creationId xmlns:a16="http://schemas.microsoft.com/office/drawing/2014/main" id="{BC4A4DEC-DC91-8696-1C56-8058F8EDD73B}"/>
              </a:ext>
            </a:extLst>
          </p:cNvPr>
          <p:cNvSpPr txBox="1">
            <a:spLocks/>
          </p:cNvSpPr>
          <p:nvPr/>
        </p:nvSpPr>
        <p:spPr>
          <a:xfrm>
            <a:off x="5214480" y="5122902"/>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Pablo Gonzalez</a:t>
            </a:r>
            <a:br>
              <a:rPr lang="nb-NO" b="0" dirty="0">
                <a:solidFill>
                  <a:schemeClr val="tx2"/>
                </a:solidFill>
                <a:latin typeface="Shape Sans" panose="00000500000000000000" pitchFamily="50" charset="0"/>
              </a:rPr>
            </a:br>
            <a:r>
              <a:rPr lang="nb-NO" sz="1200" b="0" dirty="0">
                <a:solidFill>
                  <a:schemeClr val="tx2"/>
                </a:solidFill>
                <a:latin typeface="Shape Sans" panose="00000500000000000000" pitchFamily="50" charset="0"/>
              </a:rPr>
              <a:t>senior miljørådgiver</a:t>
            </a:r>
            <a:endParaRPr lang="nb-NO" b="0" dirty="0">
              <a:solidFill>
                <a:schemeClr val="tx2"/>
              </a:solidFill>
              <a:latin typeface="Shape Sans" panose="00000500000000000000" pitchFamily="50" charset="0"/>
            </a:endParaRPr>
          </a:p>
        </p:txBody>
      </p:sp>
      <p:sp>
        <p:nvSpPr>
          <p:cNvPr id="13" name="Plassholder for tekst 5">
            <a:extLst>
              <a:ext uri="{FF2B5EF4-FFF2-40B4-BE49-F238E27FC236}">
                <a16:creationId xmlns:a16="http://schemas.microsoft.com/office/drawing/2014/main" id="{AF425428-5BC3-62FE-B808-6DF10BA784AD}"/>
              </a:ext>
            </a:extLst>
          </p:cNvPr>
          <p:cNvSpPr txBox="1">
            <a:spLocks/>
          </p:cNvSpPr>
          <p:nvPr/>
        </p:nvSpPr>
        <p:spPr>
          <a:xfrm>
            <a:off x="4970438" y="5730771"/>
            <a:ext cx="2366204"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200" b="0" dirty="0">
                <a:solidFill>
                  <a:schemeClr val="tx2"/>
                </a:solidFill>
                <a:latin typeface="Shape Sans" panose="00000500000000000000" pitchFamily="50" charset="0"/>
              </a:rPr>
              <a:t>pablo.gonzalez@skanska.no</a:t>
            </a:r>
          </a:p>
        </p:txBody>
      </p:sp>
      <p:sp>
        <p:nvSpPr>
          <p:cNvPr id="14" name="Plassholder for tekst 5">
            <a:extLst>
              <a:ext uri="{FF2B5EF4-FFF2-40B4-BE49-F238E27FC236}">
                <a16:creationId xmlns:a16="http://schemas.microsoft.com/office/drawing/2014/main" id="{09E8AB49-2874-E96B-2458-4C5EFC0FD6B2}"/>
              </a:ext>
            </a:extLst>
          </p:cNvPr>
          <p:cNvSpPr txBox="1">
            <a:spLocks/>
          </p:cNvSpPr>
          <p:nvPr/>
        </p:nvSpPr>
        <p:spPr>
          <a:xfrm>
            <a:off x="8951861" y="5122647"/>
            <a:ext cx="1878121"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0" dirty="0">
                <a:solidFill>
                  <a:schemeClr val="tx2"/>
                </a:solidFill>
                <a:latin typeface="Shape Sans" panose="00000500000000000000" pitchFamily="50" charset="0"/>
              </a:rPr>
              <a:t>Håkon Tomter</a:t>
            </a:r>
            <a:br>
              <a:rPr lang="nb-NO" b="0" dirty="0">
                <a:solidFill>
                  <a:schemeClr val="tx2"/>
                </a:solidFill>
                <a:latin typeface="Shape Sans" panose="00000500000000000000" pitchFamily="50" charset="0"/>
              </a:rPr>
            </a:br>
            <a:r>
              <a:rPr lang="nb-NO" sz="1200" b="0" dirty="0">
                <a:solidFill>
                  <a:schemeClr val="tx2"/>
                </a:solidFill>
                <a:latin typeface="Shape Sans" panose="00000500000000000000" pitchFamily="50" charset="0"/>
              </a:rPr>
              <a:t>miljørådgiver</a:t>
            </a:r>
            <a:endParaRPr lang="nb-NO" b="0" dirty="0">
              <a:solidFill>
                <a:schemeClr val="tx2"/>
              </a:solidFill>
              <a:latin typeface="Shape Sans" panose="00000500000000000000" pitchFamily="50" charset="0"/>
            </a:endParaRPr>
          </a:p>
        </p:txBody>
      </p:sp>
      <p:sp>
        <p:nvSpPr>
          <p:cNvPr id="15" name="Plassholder for tekst 5">
            <a:extLst>
              <a:ext uri="{FF2B5EF4-FFF2-40B4-BE49-F238E27FC236}">
                <a16:creationId xmlns:a16="http://schemas.microsoft.com/office/drawing/2014/main" id="{544B7307-C285-431F-0EE4-B4B3B4872D94}"/>
              </a:ext>
            </a:extLst>
          </p:cNvPr>
          <p:cNvSpPr txBox="1">
            <a:spLocks/>
          </p:cNvSpPr>
          <p:nvPr/>
        </p:nvSpPr>
        <p:spPr>
          <a:xfrm>
            <a:off x="8707819" y="5730516"/>
            <a:ext cx="2366204" cy="501425"/>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tabLst/>
              <a:defRPr sz="1800" b="1" kern="1200" spc="40" baseline="0">
                <a:solidFill>
                  <a:schemeClr val="bg1"/>
                </a:solidFill>
                <a:latin typeface="+mn-lt"/>
                <a:ea typeface="+mn-ea"/>
                <a:cs typeface="+mn-cs"/>
              </a:defRPr>
            </a:lvl1pPr>
            <a:lvl2pPr marL="0" indent="0" algn="ctr" defTabSz="914400" rtl="0" eaLnBrk="1" latinLnBrk="0" hangingPunct="1">
              <a:lnSpc>
                <a:spcPct val="100000"/>
              </a:lnSpc>
              <a:spcBef>
                <a:spcPts val="0"/>
              </a:spcBef>
              <a:spcAft>
                <a:spcPts val="600"/>
              </a:spcAft>
              <a:buFont typeface="Arial" panose="020B0604020202020204" pitchFamily="34" charset="0"/>
              <a:buNone/>
              <a:tabLst/>
              <a:defRPr sz="1600" kern="1200" spc="40" baseline="0">
                <a:solidFill>
                  <a:schemeClr val="bg1"/>
                </a:solidFill>
                <a:latin typeface="+mn-lt"/>
                <a:ea typeface="+mn-ea"/>
                <a:cs typeface="+mn-cs"/>
              </a:defRPr>
            </a:lvl2pPr>
            <a:lvl3pPr marL="534988" indent="-168275" algn="l" defTabSz="914400" rtl="0" eaLnBrk="1" latinLnBrk="0" hangingPunct="1">
              <a:lnSpc>
                <a:spcPct val="100000"/>
              </a:lnSpc>
              <a:spcBef>
                <a:spcPts val="500"/>
              </a:spcBef>
              <a:spcAft>
                <a:spcPts val="0"/>
              </a:spcAft>
              <a:buFont typeface="System Font Regular"/>
              <a:buChar char="–"/>
              <a:tabLst/>
              <a:defRPr sz="1200" kern="1200" spc="40" baseline="0">
                <a:solidFill>
                  <a:schemeClr val="bg1"/>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200" b="0" dirty="0">
                <a:solidFill>
                  <a:schemeClr val="tx2"/>
                </a:solidFill>
                <a:latin typeface="Shape Sans" panose="00000500000000000000" pitchFamily="50" charset="0"/>
              </a:rPr>
              <a:t>hakon.tomter@skanska.no</a:t>
            </a:r>
          </a:p>
        </p:txBody>
      </p:sp>
      <p:sp>
        <p:nvSpPr>
          <p:cNvPr id="16" name="Plassholder for tekst 8">
            <a:extLst>
              <a:ext uri="{FF2B5EF4-FFF2-40B4-BE49-F238E27FC236}">
                <a16:creationId xmlns:a16="http://schemas.microsoft.com/office/drawing/2014/main" id="{554C8146-7CD6-32EC-25AB-DFB41EC7D7E9}"/>
              </a:ext>
            </a:extLst>
          </p:cNvPr>
          <p:cNvSpPr txBox="1">
            <a:spLocks/>
          </p:cNvSpPr>
          <p:nvPr/>
        </p:nvSpPr>
        <p:spPr>
          <a:xfrm>
            <a:off x="576000" y="1373722"/>
            <a:ext cx="11039738" cy="501425"/>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buFont typeface="Arial" panose="020B0604020202020204" pitchFamily="34" charset="0"/>
              <a:buNone/>
              <a:tabLst/>
              <a:defRPr sz="2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3600" dirty="0">
                <a:latin typeface="Shape Sans" panose="00000500000000000000" pitchFamily="50" charset="0"/>
              </a:rPr>
              <a:t>Ta gjerne kontakt med oss i Bærekraft og Miljø!</a:t>
            </a:r>
          </a:p>
        </p:txBody>
      </p:sp>
    </p:spTree>
    <p:extLst>
      <p:ext uri="{BB962C8B-B14F-4D97-AF65-F5344CB8AC3E}">
        <p14:creationId xmlns:p14="http://schemas.microsoft.com/office/powerpoint/2010/main" val="1946600077"/>
      </p:ext>
    </p:extLst>
  </p:cSld>
  <p:clrMapOvr>
    <a:masterClrMapping/>
  </p:clrMapOvr>
</p:sld>
</file>

<file path=ppt/theme/theme1.xml><?xml version="1.0" encoding="utf-8"?>
<a:theme xmlns:a="http://schemas.openxmlformats.org/drawingml/2006/main" name="Skanska Presentation">
  <a:themeElements>
    <a:clrScheme name="Skanska Presentation">
      <a:dk1>
        <a:srgbClr val="FFFFFF"/>
      </a:dk1>
      <a:lt1>
        <a:srgbClr val="000000"/>
      </a:lt1>
      <a:dk2>
        <a:srgbClr val="F5F6F5"/>
      </a:dk2>
      <a:lt2>
        <a:srgbClr val="143275"/>
      </a:lt2>
      <a:accent1>
        <a:srgbClr val="143275"/>
      </a:accent1>
      <a:accent2>
        <a:srgbClr val="596891"/>
      </a:accent2>
      <a:accent3>
        <a:srgbClr val="3ECE7B"/>
      </a:accent3>
      <a:accent4>
        <a:srgbClr val="9199B6"/>
      </a:accent4>
      <a:accent5>
        <a:srgbClr val="C7CCDA"/>
      </a:accent5>
      <a:accent6>
        <a:srgbClr val="FFFFFF"/>
      </a:accent6>
      <a:hlink>
        <a:srgbClr val="0563C1"/>
      </a:hlink>
      <a:folHlink>
        <a:srgbClr val="954F7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rIns="0" bIns="0" rtlCol="0">
        <a:spAutoFit/>
      </a:bodyPr>
      <a:lstStyle>
        <a:defPPr algn="l">
          <a:defRPr dirty="0" err="1" smtClean="0">
            <a:solidFill>
              <a:schemeClr val="accent1"/>
            </a:solidFill>
          </a:defRPr>
        </a:defPPr>
      </a:lstStyle>
    </a:txDef>
  </a:objectDefaults>
  <a:extraClrSchemeLst/>
  <a:custClrLst>
    <a:custClr name="Active Blue">
      <a:srgbClr val="2356E5"/>
    </a:custClr>
    <a:custClr name="Active Green">
      <a:srgbClr val="3ECE7B"/>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K1_21_85_PPT-mall_Skanska" id="{9BF7BAE9-4324-3949-88FF-EBA454277F98}" vid="{51DBE0D1-C56E-574B-BF4A-56D45807D91A}"/>
    </a:ext>
  </a:extLst>
</a:theme>
</file>

<file path=ppt/theme/theme2.xml><?xml version="1.0" encoding="utf-8"?>
<a:theme xmlns:a="http://schemas.openxmlformats.org/drawingml/2006/main" name="Skanska Documentation">
  <a:themeElements>
    <a:clrScheme name="Skanska">
      <a:dk1>
        <a:srgbClr val="FFFFFF"/>
      </a:dk1>
      <a:lt1>
        <a:srgbClr val="000000"/>
      </a:lt1>
      <a:dk2>
        <a:srgbClr val="F5F6F5"/>
      </a:dk2>
      <a:lt2>
        <a:srgbClr val="143275"/>
      </a:lt2>
      <a:accent1>
        <a:srgbClr val="143275"/>
      </a:accent1>
      <a:accent2>
        <a:srgbClr val="596891"/>
      </a:accent2>
      <a:accent3>
        <a:srgbClr val="3ECE7B"/>
      </a:accent3>
      <a:accent4>
        <a:srgbClr val="9199B6"/>
      </a:accent4>
      <a:accent5>
        <a:srgbClr val="C7CCDA"/>
      </a:accent5>
      <a:accent6>
        <a:srgbClr val="ECECEC"/>
      </a:accent6>
      <a:hlink>
        <a:srgbClr val="0563C1"/>
      </a:hlink>
      <a:folHlink>
        <a:srgbClr val="954F7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Active Blue">
      <a:srgbClr val="2356E5"/>
    </a:custClr>
    <a:custClr name="Active Green">
      <a:srgbClr val="3ECE7B"/>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K1_21_85_PPT-mall_Skanska" id="{9BF7BAE9-4324-3949-88FF-EBA454277F98}" vid="{095288D9-981E-4E48-B950-DF7D336A3F8B}"/>
    </a:ext>
  </a:extLst>
</a:theme>
</file>

<file path=ppt/theme/theme3.xml><?xml version="1.0" encoding="utf-8"?>
<a:theme xmlns:a="http://schemas.openxmlformats.org/drawingml/2006/main" name="1_Skanska Gray (Presentation)">
  <a:themeElements>
    <a:clrScheme name="Skanska">
      <a:dk1>
        <a:srgbClr val="000000"/>
      </a:dk1>
      <a:lt1>
        <a:srgbClr val="FFFFFF"/>
      </a:lt1>
      <a:dk2>
        <a:srgbClr val="143275"/>
      </a:dk2>
      <a:lt2>
        <a:srgbClr val="ECECEC"/>
      </a:lt2>
      <a:accent1>
        <a:srgbClr val="143275"/>
      </a:accent1>
      <a:accent2>
        <a:srgbClr val="596891"/>
      </a:accent2>
      <a:accent3>
        <a:srgbClr val="3ECE7B"/>
      </a:accent3>
      <a:accent4>
        <a:srgbClr val="9199B6"/>
      </a:accent4>
      <a:accent5>
        <a:srgbClr val="C7CCDA"/>
      </a:accent5>
      <a:accent6>
        <a:srgbClr val="FFFFFF"/>
      </a:accent6>
      <a:hlink>
        <a:srgbClr val="FFFFFF"/>
      </a:hlink>
      <a:folHlink>
        <a:srgbClr val="FFFFFF"/>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accent1"/>
            </a:solidFill>
          </a:defRPr>
        </a:defPPr>
      </a:lstStyle>
    </a:txDef>
  </a:objectDefaults>
  <a:extraClrSchemeLst/>
  <a:custClrLst>
    <a:custClr name="Active Blue">
      <a:srgbClr val="2356E5"/>
    </a:custClr>
    <a:custClr name="Skanska Green">
      <a:srgbClr val="AEDDBC"/>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Presentation1" id="{611FBFC2-9CD2-480D-87E1-77FEE42531DA}" vid="{9736B8F5-0610-4F23-993C-CB35B4DA2E4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A812046-1703-4CDF-88F4-8B8EDE5BD388}">
  <we:reference id="fd624fb9-2cff-43d6-a4a7-5636de2a5b64" version="1.5.0.0" store="EXCatalog" storeType="EXCatalog"/>
  <we:alternateReferences>
    <we:reference id="WA200001766" version="1.5.0.0" store="en-US" storeType="OMEX"/>
  </we:alternateReferences>
  <we:properties>
    <we:property name="CantoAssets" value="&quot;[{\&quot;scheme\&quot;:\&quot;image\&quot;,\&quot;id\&quot;:\&quot;qqaau6itfh23dfh21k41681r0m\&quot;,\&quot;tenant\&quot;:\&quot;skanska.canto.global\&quot;,\&quot;time\&quot;:\&quot;20210803102656000\&quot;,\&quot;name\&quot;:\&quot;Powerhouse_brattørkaia_2011113_OS_N32.jpg\&quot;,\&quot;addedby\&quot;:\&quot;test\&quot;},{\&quot;scheme\&quot;:\&quot;image\&quot;,\&quot;id\&quot;:\&quot;dj9hrrje011odcpqfa4g258g6b\&quot;,\&quot;tenant\&quot;:\&quot;skanska.canto.global\&quot;,\&quot;time\&quot;:\&quot;20210521161404000\&quot;,\&quot;name\&quot;:\&quot;Deichmanske_hovedbibliotek_MHW09932.jpg\&quot;,\&quot;addedby\&quot;:\&quot;test\&quot;},{\&quot;scheme\&quot;:\&quot;image\&quot;,\&quot;id\&quot;:\&quot;g8h73okeb914719h8do3t0c35j\&quot;,\&quot;tenant\&quot;:\&quot;skanska.canto.global\&quot;,\&quot;time\&quot;:\&quot;20210521153108000\&quot;,\&quot;name\&quot;:\&quot;Powerhouse_Telemark_IMG_5610.jpg\&quot;,\&quot;addedby\&quot;:\&quot;test\&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01AEF7787ABD4EB8909FE3AC606DE8" ma:contentTypeVersion="2" ma:contentTypeDescription="Create a new document." ma:contentTypeScope="" ma:versionID="f995b1fc31bd54fb241c6f5d8f6c7249">
  <xsd:schema xmlns:xsd="http://www.w3.org/2001/XMLSchema" xmlns:xs="http://www.w3.org/2001/XMLSchema" xmlns:p="http://schemas.microsoft.com/office/2006/metadata/properties" xmlns:ns2="e81e0812-56f4-45b2-996e-9fc23ced5070" targetNamespace="http://schemas.microsoft.com/office/2006/metadata/properties" ma:root="true" ma:fieldsID="c10eddabee21dbb269dd10619a52449d" ns2:_="">
    <xsd:import namespace="e81e0812-56f4-45b2-996e-9fc23ced507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e0812-56f4-45b2-996e-9fc23ced5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DC9F14-C53F-49A2-AF4A-5F5CE12CD584}">
  <ds:schemaRefs>
    <ds:schemaRef ds:uri="http://schemas.microsoft.com/sharepoint/v3/contenttype/forms"/>
  </ds:schemaRefs>
</ds:datastoreItem>
</file>

<file path=customXml/itemProps2.xml><?xml version="1.0" encoding="utf-8"?>
<ds:datastoreItem xmlns:ds="http://schemas.openxmlformats.org/officeDocument/2006/customXml" ds:itemID="{DD5BD318-4B33-4566-A479-442CF4B5E3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e0812-56f4-45b2-996e-9fc23ced50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F05D69-C0F4-4CC5-869A-185F7E60B89E}">
  <ds:schemaRefs>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e81e0812-56f4-45b2-996e-9fc23ced5070"/>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K1_21_85_PPT-mall_Skanska (1)</Template>
  <TotalTime>27934</TotalTime>
  <Words>340</Words>
  <Application>Microsoft Office PowerPoint</Application>
  <PresentationFormat>Widescreen</PresentationFormat>
  <Paragraphs>76</Paragraphs>
  <Slides>8</Slides>
  <Notes>3</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8</vt:i4>
      </vt:variant>
    </vt:vector>
  </HeadingPairs>
  <TitlesOfParts>
    <vt:vector size="15" baseType="lpstr">
      <vt:lpstr>Arial</vt:lpstr>
      <vt:lpstr>Calibri</vt:lpstr>
      <vt:lpstr>Shape Sans</vt:lpstr>
      <vt:lpstr>System Font Regular</vt:lpstr>
      <vt:lpstr>Skanska Presentation</vt:lpstr>
      <vt:lpstr>Skanska Documentation</vt:lpstr>
      <vt:lpstr>1_Skanska Gray (Presentation)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Sjöberg, Irene</dc:creator>
  <cp:lastModifiedBy>Christopher Griffiths</cp:lastModifiedBy>
  <cp:revision>72</cp:revision>
  <dcterms:created xsi:type="dcterms:W3CDTF">2021-09-03T08:40:28Z</dcterms:created>
  <dcterms:modified xsi:type="dcterms:W3CDTF">2022-10-20T13:15:18Z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79ec1e-7734-4071-a4b9-9f091c05fa90_Enabled">
    <vt:lpwstr>true</vt:lpwstr>
  </property>
  <property fmtid="{D5CDD505-2E9C-101B-9397-08002B2CF9AE}" pid="3" name="MSIP_Label_6379ec1e-7734-4071-a4b9-9f091c05fa90_SetDate">
    <vt:lpwstr>2021-09-03T08:40:30Z</vt:lpwstr>
  </property>
  <property fmtid="{D5CDD505-2E9C-101B-9397-08002B2CF9AE}" pid="4" name="MSIP_Label_6379ec1e-7734-4071-a4b9-9f091c05fa90_Method">
    <vt:lpwstr>Standard</vt:lpwstr>
  </property>
  <property fmtid="{D5CDD505-2E9C-101B-9397-08002B2CF9AE}" pid="5" name="MSIP_Label_6379ec1e-7734-4071-a4b9-9f091c05fa90_Name">
    <vt:lpwstr>General-No-Marking</vt:lpwstr>
  </property>
  <property fmtid="{D5CDD505-2E9C-101B-9397-08002B2CF9AE}" pid="6" name="MSIP_Label_6379ec1e-7734-4071-a4b9-9f091c05fa90_SiteId">
    <vt:lpwstr>33dab507-5210-4075-805b-f2717d8cfa74</vt:lpwstr>
  </property>
  <property fmtid="{D5CDD505-2E9C-101B-9397-08002B2CF9AE}" pid="7" name="MSIP_Label_6379ec1e-7734-4071-a4b9-9f091c05fa90_ActionId">
    <vt:lpwstr>59d9bc5a-c2ef-49c6-a98a-a1605722c98f</vt:lpwstr>
  </property>
  <property fmtid="{D5CDD505-2E9C-101B-9397-08002B2CF9AE}" pid="8" name="MSIP_Label_6379ec1e-7734-4071-a4b9-9f091c05fa90_ContentBits">
    <vt:lpwstr>0</vt:lpwstr>
  </property>
  <property fmtid="{D5CDD505-2E9C-101B-9397-08002B2CF9AE}" pid="9" name="ContentTypeId">
    <vt:lpwstr>0x0101001F01AEF7787ABD4EB8909FE3AC606DE8</vt:lpwstr>
  </property>
  <property fmtid="{D5CDD505-2E9C-101B-9397-08002B2CF9AE}" pid="10" name="MediaServiceImageTags">
    <vt:lpwstr/>
  </property>
</Properties>
</file>