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01" r:id="rId5"/>
  </p:sldMasterIdLst>
  <p:notesMasterIdLst>
    <p:notesMasterId r:id="rId12"/>
  </p:notesMasterIdLst>
  <p:sldIdLst>
    <p:sldId id="403" r:id="rId6"/>
    <p:sldId id="11748" r:id="rId7"/>
    <p:sldId id="11751" r:id="rId8"/>
    <p:sldId id="11752" r:id="rId9"/>
    <p:sldId id="11749" r:id="rId10"/>
    <p:sldId id="1175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Beecroft" initials="MB" lastIdx="4" clrIdx="0">
    <p:extLst>
      <p:ext uri="{19B8F6BF-5375-455C-9EA6-DF929625EA0E}">
        <p15:presenceInfo xmlns:p15="http://schemas.microsoft.com/office/powerpoint/2012/main" userId="S::martin@bkgr.se::ba706552-e779-4d24-9165-02bcd10144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8C1"/>
    <a:srgbClr val="F2C3A0"/>
    <a:srgbClr val="ECECEC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26264D-DAE6-4583-97DB-841B433DB4E3}" v="2" dt="2023-11-01T10:07:08.8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ddels stil 2 – uthev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3720" autoAdjust="0"/>
  </p:normalViewPr>
  <p:slideViewPr>
    <p:cSldViewPr snapToGrid="0">
      <p:cViewPr varScale="1">
        <p:scale>
          <a:sx n="46" d="100"/>
          <a:sy n="46" d="100"/>
        </p:scale>
        <p:origin x="2069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iffiths, Christopher Philip" userId="bc7606ee-3bfa-478f-8fb1-5eaf56546c9f" providerId="ADAL" clId="{9426264D-DAE6-4583-97DB-841B433DB4E3}"/>
    <pc:docChg chg="modSld">
      <pc:chgData name="Griffiths, Christopher Philip" userId="bc7606ee-3bfa-478f-8fb1-5eaf56546c9f" providerId="ADAL" clId="{9426264D-DAE6-4583-97DB-841B433DB4E3}" dt="2023-11-01T10:07:32.682" v="6" actId="2711"/>
      <pc:docMkLst>
        <pc:docMk/>
      </pc:docMkLst>
      <pc:sldChg chg="modSp mod">
        <pc:chgData name="Griffiths, Christopher Philip" userId="bc7606ee-3bfa-478f-8fb1-5eaf56546c9f" providerId="ADAL" clId="{9426264D-DAE6-4583-97DB-841B433DB4E3}" dt="2023-11-01T10:06:43.433" v="1" actId="2711"/>
        <pc:sldMkLst>
          <pc:docMk/>
          <pc:sldMk cId="3382475090" sldId="403"/>
        </pc:sldMkLst>
        <pc:spChg chg="mod">
          <ac:chgData name="Griffiths, Christopher Philip" userId="bc7606ee-3bfa-478f-8fb1-5eaf56546c9f" providerId="ADAL" clId="{9426264D-DAE6-4583-97DB-841B433DB4E3}" dt="2023-11-01T10:06:43.433" v="1" actId="2711"/>
          <ac:spMkLst>
            <pc:docMk/>
            <pc:sldMk cId="3382475090" sldId="403"/>
            <ac:spMk id="3" creationId="{092E6A16-FAD0-475A-8082-249B3CA4B649}"/>
          </ac:spMkLst>
        </pc:spChg>
      </pc:sldChg>
      <pc:sldChg chg="modSp mod">
        <pc:chgData name="Griffiths, Christopher Philip" userId="bc7606ee-3bfa-478f-8fb1-5eaf56546c9f" providerId="ADAL" clId="{9426264D-DAE6-4583-97DB-841B433DB4E3}" dt="2023-11-01T10:07:08.828" v="4" actId="2711"/>
        <pc:sldMkLst>
          <pc:docMk/>
          <pc:sldMk cId="2989666204" sldId="11748"/>
        </pc:sldMkLst>
        <pc:spChg chg="mod">
          <ac:chgData name="Griffiths, Christopher Philip" userId="bc7606ee-3bfa-478f-8fb1-5eaf56546c9f" providerId="ADAL" clId="{9426264D-DAE6-4583-97DB-841B433DB4E3}" dt="2023-11-01T10:06:50.092" v="2" actId="2711"/>
          <ac:spMkLst>
            <pc:docMk/>
            <pc:sldMk cId="2989666204" sldId="11748"/>
            <ac:spMk id="5" creationId="{684F7A80-B1EA-0774-5733-B1D739C90F38}"/>
          </ac:spMkLst>
        </pc:spChg>
        <pc:spChg chg="mod">
          <ac:chgData name="Griffiths, Christopher Philip" userId="bc7606ee-3bfa-478f-8fb1-5eaf56546c9f" providerId="ADAL" clId="{9426264D-DAE6-4583-97DB-841B433DB4E3}" dt="2023-11-01T10:07:08.828" v="4" actId="2711"/>
          <ac:spMkLst>
            <pc:docMk/>
            <pc:sldMk cId="2989666204" sldId="11748"/>
            <ac:spMk id="7" creationId="{8B6A4839-100E-738E-A262-5774E9DE3D6C}"/>
          </ac:spMkLst>
        </pc:spChg>
      </pc:sldChg>
      <pc:sldChg chg="modSp mod">
        <pc:chgData name="Griffiths, Christopher Philip" userId="bc7606ee-3bfa-478f-8fb1-5eaf56546c9f" providerId="ADAL" clId="{9426264D-DAE6-4583-97DB-841B433DB4E3}" dt="2023-11-01T10:07:32.682" v="6" actId="2711"/>
        <pc:sldMkLst>
          <pc:docMk/>
          <pc:sldMk cId="2196332610" sldId="11749"/>
        </pc:sldMkLst>
        <pc:spChg chg="mod">
          <ac:chgData name="Griffiths, Christopher Philip" userId="bc7606ee-3bfa-478f-8fb1-5eaf56546c9f" providerId="ADAL" clId="{9426264D-DAE6-4583-97DB-841B433DB4E3}" dt="2023-11-01T10:07:32.682" v="6" actId="2711"/>
          <ac:spMkLst>
            <pc:docMk/>
            <pc:sldMk cId="2196332610" sldId="11749"/>
            <ac:spMk id="5" creationId="{D8E9AE70-9E74-0310-5E83-543344565D5F}"/>
          </ac:spMkLst>
        </pc:spChg>
      </pc:sldChg>
      <pc:sldChg chg="modSp mod">
        <pc:chgData name="Griffiths, Christopher Philip" userId="bc7606ee-3bfa-478f-8fb1-5eaf56546c9f" providerId="ADAL" clId="{9426264D-DAE6-4583-97DB-841B433DB4E3}" dt="2023-11-01T10:07:16.847" v="5" actId="2711"/>
        <pc:sldMkLst>
          <pc:docMk/>
          <pc:sldMk cId="1242255714" sldId="11751"/>
        </pc:sldMkLst>
        <pc:spChg chg="mod">
          <ac:chgData name="Griffiths, Christopher Philip" userId="bc7606ee-3bfa-478f-8fb1-5eaf56546c9f" providerId="ADAL" clId="{9426264D-DAE6-4583-97DB-841B433DB4E3}" dt="2023-11-01T10:07:16.847" v="5" actId="2711"/>
          <ac:spMkLst>
            <pc:docMk/>
            <pc:sldMk cId="1242255714" sldId="11751"/>
            <ac:spMk id="7" creationId="{3CB57ECA-1865-49A0-9C9A-90DDDB22A49B}"/>
          </ac:spMkLst>
        </pc:spChg>
      </pc:sldChg>
      <pc:sldChg chg="modSp mod">
        <pc:chgData name="Griffiths, Christopher Philip" userId="bc7606ee-3bfa-478f-8fb1-5eaf56546c9f" providerId="ADAL" clId="{9426264D-DAE6-4583-97DB-841B433DB4E3}" dt="2023-11-01T10:06:31.077" v="0" actId="2711"/>
        <pc:sldMkLst>
          <pc:docMk/>
          <pc:sldMk cId="4197579423" sldId="11754"/>
        </pc:sldMkLst>
        <pc:spChg chg="mod">
          <ac:chgData name="Griffiths, Christopher Philip" userId="bc7606ee-3bfa-478f-8fb1-5eaf56546c9f" providerId="ADAL" clId="{9426264D-DAE6-4583-97DB-841B433DB4E3}" dt="2023-11-01T10:06:31.077" v="0" actId="2711"/>
          <ac:spMkLst>
            <pc:docMk/>
            <pc:sldMk cId="4197579423" sldId="11754"/>
            <ac:spMk id="5" creationId="{D8E9AE70-9E74-0310-5E83-543344565D5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4DD9B-5673-8E45-B84C-719C1DAD04B6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E0236-4FFA-374A-8090-2822EB2D3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979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E0236-4FFA-374A-8090-2822EB2D3FE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331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E0236-4FFA-374A-8090-2822EB2D3FE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638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E0236-4FFA-374A-8090-2822EB2D3FE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787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E0236-4FFA-374A-8090-2822EB2D3FE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168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E0236-4FFA-374A-8090-2822EB2D3FE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504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E0236-4FFA-374A-8090-2822EB2D3FE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198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eneric Image St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5F25FCAC-9D7B-3242-B85D-0E4AD5A0844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" y="2"/>
            <a:ext cx="12191999" cy="6857999"/>
          </a:xfrm>
          <a:custGeom>
            <a:avLst/>
            <a:gdLst>
              <a:gd name="connsiteX0" fmla="*/ 4964326 w 12191999"/>
              <a:gd name="connsiteY0" fmla="*/ 3115140 h 6857999"/>
              <a:gd name="connsiteX1" fmla="*/ 5103655 w 12191999"/>
              <a:gd name="connsiteY1" fmla="*/ 3528679 h 6857999"/>
              <a:gd name="connsiteX2" fmla="*/ 4829444 w 12191999"/>
              <a:gd name="connsiteY2" fmla="*/ 3528679 h 6857999"/>
              <a:gd name="connsiteX3" fmla="*/ 9196063 w 12191999"/>
              <a:gd name="connsiteY3" fmla="*/ 3115140 h 6857999"/>
              <a:gd name="connsiteX4" fmla="*/ 9335392 w 12191999"/>
              <a:gd name="connsiteY4" fmla="*/ 3528679 h 6857999"/>
              <a:gd name="connsiteX5" fmla="*/ 9061181 w 12191999"/>
              <a:gd name="connsiteY5" fmla="*/ 3528679 h 6857999"/>
              <a:gd name="connsiteX6" fmla="*/ 5595751 w 12191999"/>
              <a:gd name="connsiteY6" fmla="*/ 2890584 h 6857999"/>
              <a:gd name="connsiteX7" fmla="*/ 5595751 w 12191999"/>
              <a:gd name="connsiteY7" fmla="*/ 3968157 h 6857999"/>
              <a:gd name="connsiteX8" fmla="*/ 5845505 w 12191999"/>
              <a:gd name="connsiteY8" fmla="*/ 3968157 h 6857999"/>
              <a:gd name="connsiteX9" fmla="*/ 5845505 w 12191999"/>
              <a:gd name="connsiteY9" fmla="*/ 3303382 h 6857999"/>
              <a:gd name="connsiteX10" fmla="*/ 6274608 w 12191999"/>
              <a:gd name="connsiteY10" fmla="*/ 3965934 h 6857999"/>
              <a:gd name="connsiteX11" fmla="*/ 6274608 w 12191999"/>
              <a:gd name="connsiteY11" fmla="*/ 3968157 h 6857999"/>
              <a:gd name="connsiteX12" fmla="*/ 6533255 w 12191999"/>
              <a:gd name="connsiteY12" fmla="*/ 3968157 h 6857999"/>
              <a:gd name="connsiteX13" fmla="*/ 6532514 w 12191999"/>
              <a:gd name="connsiteY13" fmla="*/ 3735449 h 6857999"/>
              <a:gd name="connsiteX14" fmla="*/ 6531032 w 12191999"/>
              <a:gd name="connsiteY14" fmla="*/ 2890584 h 6857999"/>
              <a:gd name="connsiteX15" fmla="*/ 6282760 w 12191999"/>
              <a:gd name="connsiteY15" fmla="*/ 2890584 h 6857999"/>
              <a:gd name="connsiteX16" fmla="*/ 6282760 w 12191999"/>
              <a:gd name="connsiteY16" fmla="*/ 3567958 h 6857999"/>
              <a:gd name="connsiteX17" fmla="*/ 5849952 w 12191999"/>
              <a:gd name="connsiteY17" fmla="*/ 2890584 h 6857999"/>
              <a:gd name="connsiteX18" fmla="*/ 4802022 w 12191999"/>
              <a:gd name="connsiteY18" fmla="*/ 2890584 h 6857999"/>
              <a:gd name="connsiteX19" fmla="*/ 4429245 w 12191999"/>
              <a:gd name="connsiteY19" fmla="*/ 3968157 h 6857999"/>
              <a:gd name="connsiteX20" fmla="*/ 4692339 w 12191999"/>
              <a:gd name="connsiteY20" fmla="*/ 3968157 h 6857999"/>
              <a:gd name="connsiteX21" fmla="*/ 4760520 w 12191999"/>
              <a:gd name="connsiteY21" fmla="*/ 3748048 h 6857999"/>
              <a:gd name="connsiteX22" fmla="*/ 5173319 w 12191999"/>
              <a:gd name="connsiteY22" fmla="*/ 3748048 h 6857999"/>
              <a:gd name="connsiteX23" fmla="*/ 5243725 w 12191999"/>
              <a:gd name="connsiteY23" fmla="*/ 3968157 h 6857999"/>
              <a:gd name="connsiteX24" fmla="*/ 5503113 w 12191999"/>
              <a:gd name="connsiteY24" fmla="*/ 3968157 h 6857999"/>
              <a:gd name="connsiteX25" fmla="*/ 5119218 w 12191999"/>
              <a:gd name="connsiteY25" fmla="*/ 2890584 h 6857999"/>
              <a:gd name="connsiteX26" fmla="*/ 2791392 w 12191999"/>
              <a:gd name="connsiteY26" fmla="*/ 2890584 h 6857999"/>
              <a:gd name="connsiteX27" fmla="*/ 2457151 w 12191999"/>
              <a:gd name="connsiteY27" fmla="*/ 3218154 h 6857999"/>
              <a:gd name="connsiteX28" fmla="*/ 2791392 w 12191999"/>
              <a:gd name="connsiteY28" fmla="*/ 3532385 h 6857999"/>
              <a:gd name="connsiteX29" fmla="*/ 3046334 w 12191999"/>
              <a:gd name="connsiteY29" fmla="*/ 3532385 h 6857999"/>
              <a:gd name="connsiteX30" fmla="*/ 3143419 w 12191999"/>
              <a:gd name="connsiteY30" fmla="*/ 3632434 h 6857999"/>
              <a:gd name="connsiteX31" fmla="*/ 3046334 w 12191999"/>
              <a:gd name="connsiteY31" fmla="*/ 3732484 h 6857999"/>
              <a:gd name="connsiteX32" fmla="*/ 2500136 w 12191999"/>
              <a:gd name="connsiteY32" fmla="*/ 3732484 h 6857999"/>
              <a:gd name="connsiteX33" fmla="*/ 2500136 w 12191999"/>
              <a:gd name="connsiteY33" fmla="*/ 3968157 h 6857999"/>
              <a:gd name="connsiteX34" fmla="*/ 3036699 w 12191999"/>
              <a:gd name="connsiteY34" fmla="*/ 3968157 h 6857999"/>
              <a:gd name="connsiteX35" fmla="*/ 3375386 w 12191999"/>
              <a:gd name="connsiteY35" fmla="*/ 3632434 h 6857999"/>
              <a:gd name="connsiteX36" fmla="*/ 3084871 w 12191999"/>
              <a:gd name="connsiteY36" fmla="*/ 3318204 h 6857999"/>
              <a:gd name="connsiteX37" fmla="*/ 2791392 w 12191999"/>
              <a:gd name="connsiteY37" fmla="*/ 3318204 h 6857999"/>
              <a:gd name="connsiteX38" fmla="*/ 2689860 w 12191999"/>
              <a:gd name="connsiteY38" fmla="*/ 3218154 h 6857999"/>
              <a:gd name="connsiteX39" fmla="*/ 2791392 w 12191999"/>
              <a:gd name="connsiteY39" fmla="*/ 3118105 h 6857999"/>
              <a:gd name="connsiteX40" fmla="*/ 3300534 w 12191999"/>
              <a:gd name="connsiteY40" fmla="*/ 3118105 h 6857999"/>
              <a:gd name="connsiteX41" fmla="*/ 3300534 w 12191999"/>
              <a:gd name="connsiteY41" fmla="*/ 2890584 h 6857999"/>
              <a:gd name="connsiteX42" fmla="*/ 9033760 w 12191999"/>
              <a:gd name="connsiteY42" fmla="*/ 2890583 h 6857999"/>
              <a:gd name="connsiteX43" fmla="*/ 8661723 w 12191999"/>
              <a:gd name="connsiteY43" fmla="*/ 3968157 h 6857999"/>
              <a:gd name="connsiteX44" fmla="*/ 8924817 w 12191999"/>
              <a:gd name="connsiteY44" fmla="*/ 3968157 h 6857999"/>
              <a:gd name="connsiteX45" fmla="*/ 8992999 w 12191999"/>
              <a:gd name="connsiteY45" fmla="*/ 3748048 h 6857999"/>
              <a:gd name="connsiteX46" fmla="*/ 9405797 w 12191999"/>
              <a:gd name="connsiteY46" fmla="*/ 3748048 h 6857999"/>
              <a:gd name="connsiteX47" fmla="*/ 9476203 w 12191999"/>
              <a:gd name="connsiteY47" fmla="*/ 3968157 h 6857999"/>
              <a:gd name="connsiteX48" fmla="*/ 9734850 w 12191999"/>
              <a:gd name="connsiteY48" fmla="*/ 3968157 h 6857999"/>
              <a:gd name="connsiteX49" fmla="*/ 9350955 w 12191999"/>
              <a:gd name="connsiteY49" fmla="*/ 2890583 h 6857999"/>
              <a:gd name="connsiteX50" fmla="*/ 7018682 w 12191999"/>
              <a:gd name="connsiteY50" fmla="*/ 2890583 h 6857999"/>
              <a:gd name="connsiteX51" fmla="*/ 6684441 w 12191999"/>
              <a:gd name="connsiteY51" fmla="*/ 3218154 h 6857999"/>
              <a:gd name="connsiteX52" fmla="*/ 7018682 w 12191999"/>
              <a:gd name="connsiteY52" fmla="*/ 3532385 h 6857999"/>
              <a:gd name="connsiteX53" fmla="*/ 7273623 w 12191999"/>
              <a:gd name="connsiteY53" fmla="*/ 3532385 h 6857999"/>
              <a:gd name="connsiteX54" fmla="*/ 7370709 w 12191999"/>
              <a:gd name="connsiteY54" fmla="*/ 3632434 h 6857999"/>
              <a:gd name="connsiteX55" fmla="*/ 7273623 w 12191999"/>
              <a:gd name="connsiteY55" fmla="*/ 3732484 h 6857999"/>
              <a:gd name="connsiteX56" fmla="*/ 6728167 w 12191999"/>
              <a:gd name="connsiteY56" fmla="*/ 3732484 h 6857999"/>
              <a:gd name="connsiteX57" fmla="*/ 6728167 w 12191999"/>
              <a:gd name="connsiteY57" fmla="*/ 3968157 h 6857999"/>
              <a:gd name="connsiteX58" fmla="*/ 7264730 w 12191999"/>
              <a:gd name="connsiteY58" fmla="*/ 3968157 h 6857999"/>
              <a:gd name="connsiteX59" fmla="*/ 7603417 w 12191999"/>
              <a:gd name="connsiteY59" fmla="*/ 3632434 h 6857999"/>
              <a:gd name="connsiteX60" fmla="*/ 7312161 w 12191999"/>
              <a:gd name="connsiteY60" fmla="*/ 3318204 h 6857999"/>
              <a:gd name="connsiteX61" fmla="*/ 7018682 w 12191999"/>
              <a:gd name="connsiteY61" fmla="*/ 3318204 h 6857999"/>
              <a:gd name="connsiteX62" fmla="*/ 6917150 w 12191999"/>
              <a:gd name="connsiteY62" fmla="*/ 3218154 h 6857999"/>
              <a:gd name="connsiteX63" fmla="*/ 7018682 w 12191999"/>
              <a:gd name="connsiteY63" fmla="*/ 3118104 h 6857999"/>
              <a:gd name="connsiteX64" fmla="*/ 7527824 w 12191999"/>
              <a:gd name="connsiteY64" fmla="*/ 3118104 h 6857999"/>
              <a:gd name="connsiteX65" fmla="*/ 7527824 w 12191999"/>
              <a:gd name="connsiteY65" fmla="*/ 2890583 h 6857999"/>
              <a:gd name="connsiteX66" fmla="*/ 3520644 w 12191999"/>
              <a:gd name="connsiteY66" fmla="*/ 2889843 h 6857999"/>
              <a:gd name="connsiteX67" fmla="*/ 3520644 w 12191999"/>
              <a:gd name="connsiteY67" fmla="*/ 3968157 h 6857999"/>
              <a:gd name="connsiteX68" fmla="*/ 3768916 w 12191999"/>
              <a:gd name="connsiteY68" fmla="*/ 3968157 h 6857999"/>
              <a:gd name="connsiteX69" fmla="*/ 3768916 w 12191999"/>
              <a:gd name="connsiteY69" fmla="*/ 3513116 h 6857999"/>
              <a:gd name="connsiteX70" fmla="*/ 4123167 w 12191999"/>
              <a:gd name="connsiteY70" fmla="*/ 3968157 h 6857999"/>
              <a:gd name="connsiteX71" fmla="*/ 4413681 w 12191999"/>
              <a:gd name="connsiteY71" fmla="*/ 3968157 h 6857999"/>
              <a:gd name="connsiteX72" fmla="*/ 4005330 w 12191999"/>
              <a:gd name="connsiteY72" fmla="*/ 3429370 h 6857999"/>
              <a:gd name="connsiteX73" fmla="*/ 4413681 w 12191999"/>
              <a:gd name="connsiteY73" fmla="*/ 2889843 h 6857999"/>
              <a:gd name="connsiteX74" fmla="*/ 4123167 w 12191999"/>
              <a:gd name="connsiteY74" fmla="*/ 2889843 h 6857999"/>
              <a:gd name="connsiteX75" fmla="*/ 3768916 w 12191999"/>
              <a:gd name="connsiteY75" fmla="*/ 3344884 h 6857999"/>
              <a:gd name="connsiteX76" fmla="*/ 3768916 w 12191999"/>
              <a:gd name="connsiteY76" fmla="*/ 2889843 h 6857999"/>
              <a:gd name="connsiteX77" fmla="*/ 7752381 w 12191999"/>
              <a:gd name="connsiteY77" fmla="*/ 2889842 h 6857999"/>
              <a:gd name="connsiteX78" fmla="*/ 7752381 w 12191999"/>
              <a:gd name="connsiteY78" fmla="*/ 3968157 h 6857999"/>
              <a:gd name="connsiteX79" fmla="*/ 8001394 w 12191999"/>
              <a:gd name="connsiteY79" fmla="*/ 3968157 h 6857999"/>
              <a:gd name="connsiteX80" fmla="*/ 8001394 w 12191999"/>
              <a:gd name="connsiteY80" fmla="*/ 3513116 h 6857999"/>
              <a:gd name="connsiteX81" fmla="*/ 8355645 w 12191999"/>
              <a:gd name="connsiteY81" fmla="*/ 3968157 h 6857999"/>
              <a:gd name="connsiteX82" fmla="*/ 8645419 w 12191999"/>
              <a:gd name="connsiteY82" fmla="*/ 3968157 h 6857999"/>
              <a:gd name="connsiteX83" fmla="*/ 8237809 w 12191999"/>
              <a:gd name="connsiteY83" fmla="*/ 3429370 h 6857999"/>
              <a:gd name="connsiteX84" fmla="*/ 8645419 w 12191999"/>
              <a:gd name="connsiteY84" fmla="*/ 2889842 h 6857999"/>
              <a:gd name="connsiteX85" fmla="*/ 8355645 w 12191999"/>
              <a:gd name="connsiteY85" fmla="*/ 2889842 h 6857999"/>
              <a:gd name="connsiteX86" fmla="*/ 8001394 w 12191999"/>
              <a:gd name="connsiteY86" fmla="*/ 3344884 h 6857999"/>
              <a:gd name="connsiteX87" fmla="*/ 8001394 w 12191999"/>
              <a:gd name="connsiteY87" fmla="*/ 2889842 h 6857999"/>
              <a:gd name="connsiteX88" fmla="*/ 0 w 12191999"/>
              <a:gd name="connsiteY88" fmla="*/ 0 h 6857999"/>
              <a:gd name="connsiteX89" fmla="*/ 12191999 w 12191999"/>
              <a:gd name="connsiteY89" fmla="*/ 0 h 6857999"/>
              <a:gd name="connsiteX90" fmla="*/ 12191999 w 12191999"/>
              <a:gd name="connsiteY90" fmla="*/ 6857999 h 6857999"/>
              <a:gd name="connsiteX91" fmla="*/ 0 w 12191999"/>
              <a:gd name="connsiteY91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2191999" h="6857999">
                <a:moveTo>
                  <a:pt x="4964326" y="3115140"/>
                </a:moveTo>
                <a:lnTo>
                  <a:pt x="5103655" y="3528679"/>
                </a:lnTo>
                <a:lnTo>
                  <a:pt x="4829444" y="3528679"/>
                </a:lnTo>
                <a:close/>
                <a:moveTo>
                  <a:pt x="9196063" y="3115140"/>
                </a:moveTo>
                <a:lnTo>
                  <a:pt x="9335392" y="3528679"/>
                </a:lnTo>
                <a:lnTo>
                  <a:pt x="9061181" y="3528679"/>
                </a:lnTo>
                <a:close/>
                <a:moveTo>
                  <a:pt x="5595751" y="2890584"/>
                </a:moveTo>
                <a:lnTo>
                  <a:pt x="5595751" y="3968157"/>
                </a:lnTo>
                <a:lnTo>
                  <a:pt x="5845505" y="3968157"/>
                </a:lnTo>
                <a:lnTo>
                  <a:pt x="5845505" y="3303382"/>
                </a:lnTo>
                <a:lnTo>
                  <a:pt x="6274608" y="3965934"/>
                </a:lnTo>
                <a:lnTo>
                  <a:pt x="6274608" y="3968157"/>
                </a:lnTo>
                <a:lnTo>
                  <a:pt x="6533255" y="3968157"/>
                </a:lnTo>
                <a:lnTo>
                  <a:pt x="6532514" y="3735449"/>
                </a:lnTo>
                <a:lnTo>
                  <a:pt x="6531032" y="2890584"/>
                </a:lnTo>
                <a:lnTo>
                  <a:pt x="6282760" y="2890584"/>
                </a:lnTo>
                <a:lnTo>
                  <a:pt x="6282760" y="3567958"/>
                </a:lnTo>
                <a:lnTo>
                  <a:pt x="5849952" y="2890584"/>
                </a:lnTo>
                <a:close/>
                <a:moveTo>
                  <a:pt x="4802022" y="2890584"/>
                </a:moveTo>
                <a:lnTo>
                  <a:pt x="4429245" y="3968157"/>
                </a:lnTo>
                <a:lnTo>
                  <a:pt x="4692339" y="3968157"/>
                </a:lnTo>
                <a:lnTo>
                  <a:pt x="4760520" y="3748048"/>
                </a:lnTo>
                <a:lnTo>
                  <a:pt x="5173319" y="3748048"/>
                </a:lnTo>
                <a:lnTo>
                  <a:pt x="5243725" y="3968157"/>
                </a:lnTo>
                <a:lnTo>
                  <a:pt x="5503113" y="3968157"/>
                </a:lnTo>
                <a:lnTo>
                  <a:pt x="5119218" y="2890584"/>
                </a:lnTo>
                <a:close/>
                <a:moveTo>
                  <a:pt x="2791392" y="2890584"/>
                </a:moveTo>
                <a:cubicBezTo>
                  <a:pt x="2583140" y="2890584"/>
                  <a:pt x="2457151" y="3012125"/>
                  <a:pt x="2457151" y="3218154"/>
                </a:cubicBezTo>
                <a:cubicBezTo>
                  <a:pt x="2457151" y="3424184"/>
                  <a:pt x="2603150" y="3532385"/>
                  <a:pt x="2791392" y="3532385"/>
                </a:cubicBezTo>
                <a:lnTo>
                  <a:pt x="3046334" y="3532385"/>
                </a:lnTo>
                <a:cubicBezTo>
                  <a:pt x="3110810" y="3532385"/>
                  <a:pt x="3143419" y="3581298"/>
                  <a:pt x="3143419" y="3632434"/>
                </a:cubicBezTo>
                <a:cubicBezTo>
                  <a:pt x="3143419" y="3685053"/>
                  <a:pt x="3110810" y="3732484"/>
                  <a:pt x="3046334" y="3732484"/>
                </a:cubicBezTo>
                <a:lnTo>
                  <a:pt x="2500136" y="3732484"/>
                </a:lnTo>
                <a:lnTo>
                  <a:pt x="2500136" y="3968157"/>
                </a:lnTo>
                <a:lnTo>
                  <a:pt x="3036699" y="3968157"/>
                </a:lnTo>
                <a:cubicBezTo>
                  <a:pt x="3249398" y="3968157"/>
                  <a:pt x="3375386" y="3851062"/>
                  <a:pt x="3375386" y="3632434"/>
                </a:cubicBezTo>
                <a:cubicBezTo>
                  <a:pt x="3375386" y="3435299"/>
                  <a:pt x="3249398" y="3318204"/>
                  <a:pt x="3084871" y="3318204"/>
                </a:cubicBezTo>
                <a:lnTo>
                  <a:pt x="2791392" y="3318204"/>
                </a:lnTo>
                <a:cubicBezTo>
                  <a:pt x="2722468" y="3318204"/>
                  <a:pt x="2689860" y="3270773"/>
                  <a:pt x="2689860" y="3218154"/>
                </a:cubicBezTo>
                <a:cubicBezTo>
                  <a:pt x="2689860" y="3165536"/>
                  <a:pt x="2722468" y="3118105"/>
                  <a:pt x="2791392" y="3118105"/>
                </a:cubicBezTo>
                <a:lnTo>
                  <a:pt x="3300534" y="3118105"/>
                </a:lnTo>
                <a:lnTo>
                  <a:pt x="3300534" y="2890584"/>
                </a:lnTo>
                <a:close/>
                <a:moveTo>
                  <a:pt x="9033760" y="2890583"/>
                </a:moveTo>
                <a:lnTo>
                  <a:pt x="8661723" y="3968157"/>
                </a:lnTo>
                <a:lnTo>
                  <a:pt x="8924817" y="3968157"/>
                </a:lnTo>
                <a:lnTo>
                  <a:pt x="8992999" y="3748048"/>
                </a:lnTo>
                <a:lnTo>
                  <a:pt x="9405797" y="3748048"/>
                </a:lnTo>
                <a:lnTo>
                  <a:pt x="9476203" y="3968157"/>
                </a:lnTo>
                <a:lnTo>
                  <a:pt x="9734850" y="3968157"/>
                </a:lnTo>
                <a:lnTo>
                  <a:pt x="9350955" y="2890583"/>
                </a:lnTo>
                <a:close/>
                <a:moveTo>
                  <a:pt x="7018682" y="2890583"/>
                </a:moveTo>
                <a:cubicBezTo>
                  <a:pt x="6811171" y="2890583"/>
                  <a:pt x="6684441" y="3012125"/>
                  <a:pt x="6684441" y="3218154"/>
                </a:cubicBezTo>
                <a:cubicBezTo>
                  <a:pt x="6684441" y="3424183"/>
                  <a:pt x="6830440" y="3532385"/>
                  <a:pt x="7018682" y="3532385"/>
                </a:cubicBezTo>
                <a:lnTo>
                  <a:pt x="7273623" y="3532385"/>
                </a:lnTo>
                <a:cubicBezTo>
                  <a:pt x="7338100" y="3532385"/>
                  <a:pt x="7370709" y="3581298"/>
                  <a:pt x="7370709" y="3632434"/>
                </a:cubicBezTo>
                <a:cubicBezTo>
                  <a:pt x="7370709" y="3685053"/>
                  <a:pt x="7338100" y="3732484"/>
                  <a:pt x="7273623" y="3732484"/>
                </a:cubicBezTo>
                <a:lnTo>
                  <a:pt x="6728167" y="3732484"/>
                </a:lnTo>
                <a:lnTo>
                  <a:pt x="6728167" y="3968157"/>
                </a:lnTo>
                <a:lnTo>
                  <a:pt x="7264730" y="3968157"/>
                </a:lnTo>
                <a:cubicBezTo>
                  <a:pt x="7477429" y="3968157"/>
                  <a:pt x="7603417" y="3851062"/>
                  <a:pt x="7603417" y="3632434"/>
                </a:cubicBezTo>
                <a:cubicBezTo>
                  <a:pt x="7603417" y="3435299"/>
                  <a:pt x="7476687" y="3318204"/>
                  <a:pt x="7312161" y="3318204"/>
                </a:cubicBezTo>
                <a:lnTo>
                  <a:pt x="7018682" y="3318204"/>
                </a:lnTo>
                <a:cubicBezTo>
                  <a:pt x="6949758" y="3318204"/>
                  <a:pt x="6917150" y="3270773"/>
                  <a:pt x="6917150" y="3218154"/>
                </a:cubicBezTo>
                <a:cubicBezTo>
                  <a:pt x="6917150" y="3165535"/>
                  <a:pt x="6949758" y="3118104"/>
                  <a:pt x="7018682" y="3118104"/>
                </a:cubicBezTo>
                <a:lnTo>
                  <a:pt x="7527824" y="3118104"/>
                </a:lnTo>
                <a:lnTo>
                  <a:pt x="7527824" y="2890583"/>
                </a:lnTo>
                <a:close/>
                <a:moveTo>
                  <a:pt x="3520644" y="2889843"/>
                </a:moveTo>
                <a:lnTo>
                  <a:pt x="3520644" y="3968157"/>
                </a:lnTo>
                <a:lnTo>
                  <a:pt x="3768916" y="3968157"/>
                </a:lnTo>
                <a:lnTo>
                  <a:pt x="3768916" y="3513116"/>
                </a:lnTo>
                <a:lnTo>
                  <a:pt x="4123167" y="3968157"/>
                </a:lnTo>
                <a:lnTo>
                  <a:pt x="4413681" y="3968157"/>
                </a:lnTo>
                <a:lnTo>
                  <a:pt x="4005330" y="3429370"/>
                </a:lnTo>
                <a:lnTo>
                  <a:pt x="4413681" y="2889843"/>
                </a:lnTo>
                <a:lnTo>
                  <a:pt x="4123167" y="2889843"/>
                </a:lnTo>
                <a:lnTo>
                  <a:pt x="3768916" y="3344884"/>
                </a:lnTo>
                <a:lnTo>
                  <a:pt x="3768916" y="2889843"/>
                </a:lnTo>
                <a:close/>
                <a:moveTo>
                  <a:pt x="7752381" y="2889842"/>
                </a:moveTo>
                <a:lnTo>
                  <a:pt x="7752381" y="3968157"/>
                </a:lnTo>
                <a:lnTo>
                  <a:pt x="8001394" y="3968157"/>
                </a:lnTo>
                <a:lnTo>
                  <a:pt x="8001394" y="3513116"/>
                </a:lnTo>
                <a:lnTo>
                  <a:pt x="8355645" y="3968157"/>
                </a:lnTo>
                <a:lnTo>
                  <a:pt x="8645419" y="3968157"/>
                </a:lnTo>
                <a:lnTo>
                  <a:pt x="8237809" y="3429370"/>
                </a:lnTo>
                <a:lnTo>
                  <a:pt x="8645419" y="2889842"/>
                </a:lnTo>
                <a:lnTo>
                  <a:pt x="8355645" y="2889842"/>
                </a:lnTo>
                <a:lnTo>
                  <a:pt x="8001394" y="3344884"/>
                </a:lnTo>
                <a:lnTo>
                  <a:pt x="8001394" y="2889842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36000" tIns="36000" rIns="36000" bIns="36000">
            <a:noAutofit/>
          </a:bodyPr>
          <a:lstStyle>
            <a:lvl1pPr marL="0" indent="0" algn="ctr">
              <a:buNone/>
              <a:defRPr sz="1300">
                <a:solidFill>
                  <a:schemeClr val="tx2"/>
                </a:solidFill>
              </a:defRPr>
            </a:lvl1pPr>
          </a:lstStyle>
          <a:p>
            <a:r>
              <a:rPr lang="en-GB"/>
              <a:t>Click on the icon to add an image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58274-BB1A-8541-BA58-8538BC31447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8C113BB-8142-4E03-AEF9-0F88AE043147}" type="datetime1">
              <a:rPr lang="sv-SE" smtClean="0"/>
              <a:t>2023-11-01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D846C-D8CE-BA45-ABBB-57725301B8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Go to header/footer to change text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F0C56-5CD7-4D46-940E-DB64EB69B1E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F8DBD5B-30F9-4F9C-AE39-E065C1AC51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ruta 5">
            <a:extLst>
              <a:ext uri="{FF2B5EF4-FFF2-40B4-BE49-F238E27FC236}">
                <a16:creationId xmlns:a16="http://schemas.microsoft.com/office/drawing/2014/main" id="{DD15DF14-DC97-0441-A680-C2968AEFA306}"/>
              </a:ext>
            </a:extLst>
          </p:cNvPr>
          <p:cNvSpPr txBox="1"/>
          <p:nvPr userDrawn="1"/>
        </p:nvSpPr>
        <p:spPr>
          <a:xfrm>
            <a:off x="12395260" y="1453483"/>
            <a:ext cx="1681523" cy="64633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textboxes disappears after adding or changing an image,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click the image 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use – </a:t>
            </a:r>
            <a:r>
              <a:rPr lang="en-GB" sz="9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to back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E0537F98-ABDA-2B41-84CF-74F9E5F3D4D6}"/>
              </a:ext>
            </a:extLst>
          </p:cNvPr>
          <p:cNvSpPr txBox="1"/>
          <p:nvPr userDrawn="1"/>
        </p:nvSpPr>
        <p:spPr>
          <a:xfrm>
            <a:off x="12395260" y="-12189"/>
            <a:ext cx="1681523" cy="1338828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need to change the color of the logo, right click outside work area, choose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 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context menu and choose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 fill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or Blue</a:t>
            </a: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969CE8A-3B45-0F4A-88EC-7412D4614DB6}"/>
              </a:ext>
            </a:extLst>
          </p:cNvPr>
          <p:cNvSpPr/>
          <p:nvPr userDrawn="1"/>
        </p:nvSpPr>
        <p:spPr>
          <a:xfrm>
            <a:off x="13255337" y="926211"/>
            <a:ext cx="341194" cy="305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12D09706-7225-E047-9047-32D75A378EAF}"/>
              </a:ext>
            </a:extLst>
          </p:cNvPr>
          <p:cNvSpPr/>
          <p:nvPr userDrawn="1"/>
        </p:nvSpPr>
        <p:spPr>
          <a:xfrm>
            <a:off x="12833410" y="926211"/>
            <a:ext cx="341194" cy="3059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435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pter Slide Images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2E89455-241A-104F-BF85-D838D32910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" y="5"/>
            <a:ext cx="8141247" cy="6857997"/>
          </a:xfrm>
          <a:custGeom>
            <a:avLst/>
            <a:gdLst>
              <a:gd name="connsiteX0" fmla="*/ 1146049 w 8141247"/>
              <a:gd name="connsiteY0" fmla="*/ 6470534 h 6857997"/>
              <a:gd name="connsiteX1" fmla="*/ 1157832 w 8141247"/>
              <a:gd name="connsiteY1" fmla="*/ 6505507 h 6857997"/>
              <a:gd name="connsiteX2" fmla="*/ 1134642 w 8141247"/>
              <a:gd name="connsiteY2" fmla="*/ 6505507 h 6857997"/>
              <a:gd name="connsiteX3" fmla="*/ 788170 w 8141247"/>
              <a:gd name="connsiteY3" fmla="*/ 6470534 h 6857997"/>
              <a:gd name="connsiteX4" fmla="*/ 799953 w 8141247"/>
              <a:gd name="connsiteY4" fmla="*/ 6505507 h 6857997"/>
              <a:gd name="connsiteX5" fmla="*/ 776763 w 8141247"/>
              <a:gd name="connsiteY5" fmla="*/ 6505507 h 6857997"/>
              <a:gd name="connsiteX6" fmla="*/ 1132323 w 8141247"/>
              <a:gd name="connsiteY6" fmla="*/ 6451543 h 6857997"/>
              <a:gd name="connsiteX7" fmla="*/ 1100860 w 8141247"/>
              <a:gd name="connsiteY7" fmla="*/ 6542674 h 6857997"/>
              <a:gd name="connsiteX8" fmla="*/ 1123110 w 8141247"/>
              <a:gd name="connsiteY8" fmla="*/ 6542674 h 6857997"/>
              <a:gd name="connsiteX9" fmla="*/ 1128876 w 8141247"/>
              <a:gd name="connsiteY9" fmla="*/ 6524060 h 6857997"/>
              <a:gd name="connsiteX10" fmla="*/ 1163786 w 8141247"/>
              <a:gd name="connsiteY10" fmla="*/ 6524060 h 6857997"/>
              <a:gd name="connsiteX11" fmla="*/ 1169741 w 8141247"/>
              <a:gd name="connsiteY11" fmla="*/ 6542674 h 6857997"/>
              <a:gd name="connsiteX12" fmla="*/ 1191615 w 8141247"/>
              <a:gd name="connsiteY12" fmla="*/ 6542674 h 6857997"/>
              <a:gd name="connsiteX13" fmla="*/ 1159148 w 8141247"/>
              <a:gd name="connsiteY13" fmla="*/ 6451543 h 6857997"/>
              <a:gd name="connsiteX14" fmla="*/ 961907 w 8141247"/>
              <a:gd name="connsiteY14" fmla="*/ 6451543 h 6857997"/>
              <a:gd name="connsiteX15" fmla="*/ 933640 w 8141247"/>
              <a:gd name="connsiteY15" fmla="*/ 6479246 h 6857997"/>
              <a:gd name="connsiteX16" fmla="*/ 961907 w 8141247"/>
              <a:gd name="connsiteY16" fmla="*/ 6505821 h 6857997"/>
              <a:gd name="connsiteX17" fmla="*/ 983468 w 8141247"/>
              <a:gd name="connsiteY17" fmla="*/ 6505821 h 6857997"/>
              <a:gd name="connsiteX18" fmla="*/ 991678 w 8141247"/>
              <a:gd name="connsiteY18" fmla="*/ 6514282 h 6857997"/>
              <a:gd name="connsiteX19" fmla="*/ 983468 w 8141247"/>
              <a:gd name="connsiteY19" fmla="*/ 6522743 h 6857997"/>
              <a:gd name="connsiteX20" fmla="*/ 937338 w 8141247"/>
              <a:gd name="connsiteY20" fmla="*/ 6522743 h 6857997"/>
              <a:gd name="connsiteX21" fmla="*/ 937338 w 8141247"/>
              <a:gd name="connsiteY21" fmla="*/ 6542674 h 6857997"/>
              <a:gd name="connsiteX22" fmla="*/ 982716 w 8141247"/>
              <a:gd name="connsiteY22" fmla="*/ 6542674 h 6857997"/>
              <a:gd name="connsiteX23" fmla="*/ 1011358 w 8141247"/>
              <a:gd name="connsiteY23" fmla="*/ 6514282 h 6857997"/>
              <a:gd name="connsiteX24" fmla="*/ 986727 w 8141247"/>
              <a:gd name="connsiteY24" fmla="*/ 6487707 h 6857997"/>
              <a:gd name="connsiteX25" fmla="*/ 961907 w 8141247"/>
              <a:gd name="connsiteY25" fmla="*/ 6487707 h 6857997"/>
              <a:gd name="connsiteX26" fmla="*/ 953321 w 8141247"/>
              <a:gd name="connsiteY26" fmla="*/ 6479246 h 6857997"/>
              <a:gd name="connsiteX27" fmla="*/ 961907 w 8141247"/>
              <a:gd name="connsiteY27" fmla="*/ 6470785 h 6857997"/>
              <a:gd name="connsiteX28" fmla="*/ 1004965 w 8141247"/>
              <a:gd name="connsiteY28" fmla="*/ 6470785 h 6857997"/>
              <a:gd name="connsiteX29" fmla="*/ 1004965 w 8141247"/>
              <a:gd name="connsiteY29" fmla="*/ 6451543 h 6857997"/>
              <a:gd name="connsiteX30" fmla="*/ 841570 w 8141247"/>
              <a:gd name="connsiteY30" fmla="*/ 6451543 h 6857997"/>
              <a:gd name="connsiteX31" fmla="*/ 841570 w 8141247"/>
              <a:gd name="connsiteY31" fmla="*/ 6542674 h 6857997"/>
              <a:gd name="connsiteX32" fmla="*/ 862692 w 8141247"/>
              <a:gd name="connsiteY32" fmla="*/ 6542674 h 6857997"/>
              <a:gd name="connsiteX33" fmla="*/ 862692 w 8141247"/>
              <a:gd name="connsiteY33" fmla="*/ 6486454 h 6857997"/>
              <a:gd name="connsiteX34" fmla="*/ 898981 w 8141247"/>
              <a:gd name="connsiteY34" fmla="*/ 6542486 h 6857997"/>
              <a:gd name="connsiteX35" fmla="*/ 898981 w 8141247"/>
              <a:gd name="connsiteY35" fmla="*/ 6542674 h 6857997"/>
              <a:gd name="connsiteX36" fmla="*/ 920855 w 8141247"/>
              <a:gd name="connsiteY36" fmla="*/ 6542674 h 6857997"/>
              <a:gd name="connsiteX37" fmla="*/ 920793 w 8141247"/>
              <a:gd name="connsiteY37" fmla="*/ 6522994 h 6857997"/>
              <a:gd name="connsiteX38" fmla="*/ 920667 w 8141247"/>
              <a:gd name="connsiteY38" fmla="*/ 6451543 h 6857997"/>
              <a:gd name="connsiteX39" fmla="*/ 899671 w 8141247"/>
              <a:gd name="connsiteY39" fmla="*/ 6451543 h 6857997"/>
              <a:gd name="connsiteX40" fmla="*/ 899671 w 8141247"/>
              <a:gd name="connsiteY40" fmla="*/ 6508829 h 6857997"/>
              <a:gd name="connsiteX41" fmla="*/ 863068 w 8141247"/>
              <a:gd name="connsiteY41" fmla="*/ 6451543 h 6857997"/>
              <a:gd name="connsiteX42" fmla="*/ 774444 w 8141247"/>
              <a:gd name="connsiteY42" fmla="*/ 6451543 h 6857997"/>
              <a:gd name="connsiteX43" fmla="*/ 742918 w 8141247"/>
              <a:gd name="connsiteY43" fmla="*/ 6542674 h 6857997"/>
              <a:gd name="connsiteX44" fmla="*/ 765168 w 8141247"/>
              <a:gd name="connsiteY44" fmla="*/ 6542674 h 6857997"/>
              <a:gd name="connsiteX45" fmla="*/ 770934 w 8141247"/>
              <a:gd name="connsiteY45" fmla="*/ 6524060 h 6857997"/>
              <a:gd name="connsiteX46" fmla="*/ 805845 w 8141247"/>
              <a:gd name="connsiteY46" fmla="*/ 6524060 h 6857997"/>
              <a:gd name="connsiteX47" fmla="*/ 811799 w 8141247"/>
              <a:gd name="connsiteY47" fmla="*/ 6542674 h 6857997"/>
              <a:gd name="connsiteX48" fmla="*/ 833735 w 8141247"/>
              <a:gd name="connsiteY48" fmla="*/ 6542674 h 6857997"/>
              <a:gd name="connsiteX49" fmla="*/ 801269 w 8141247"/>
              <a:gd name="connsiteY49" fmla="*/ 6451543 h 6857997"/>
              <a:gd name="connsiteX50" fmla="*/ 604404 w 8141247"/>
              <a:gd name="connsiteY50" fmla="*/ 6451543 h 6857997"/>
              <a:gd name="connsiteX51" fmla="*/ 576137 w 8141247"/>
              <a:gd name="connsiteY51" fmla="*/ 6479246 h 6857997"/>
              <a:gd name="connsiteX52" fmla="*/ 604404 w 8141247"/>
              <a:gd name="connsiteY52" fmla="*/ 6505821 h 6857997"/>
              <a:gd name="connsiteX53" fmla="*/ 625964 w 8141247"/>
              <a:gd name="connsiteY53" fmla="*/ 6505821 h 6857997"/>
              <a:gd name="connsiteX54" fmla="*/ 634174 w 8141247"/>
              <a:gd name="connsiteY54" fmla="*/ 6514282 h 6857997"/>
              <a:gd name="connsiteX55" fmla="*/ 625964 w 8141247"/>
              <a:gd name="connsiteY55" fmla="*/ 6522743 h 6857997"/>
              <a:gd name="connsiteX56" fmla="*/ 579772 w 8141247"/>
              <a:gd name="connsiteY56" fmla="*/ 6522743 h 6857997"/>
              <a:gd name="connsiteX57" fmla="*/ 579772 w 8141247"/>
              <a:gd name="connsiteY57" fmla="*/ 6542674 h 6857997"/>
              <a:gd name="connsiteX58" fmla="*/ 625149 w 8141247"/>
              <a:gd name="connsiteY58" fmla="*/ 6542674 h 6857997"/>
              <a:gd name="connsiteX59" fmla="*/ 653792 w 8141247"/>
              <a:gd name="connsiteY59" fmla="*/ 6514282 h 6857997"/>
              <a:gd name="connsiteX60" fmla="*/ 629223 w 8141247"/>
              <a:gd name="connsiteY60" fmla="*/ 6487707 h 6857997"/>
              <a:gd name="connsiteX61" fmla="*/ 604404 w 8141247"/>
              <a:gd name="connsiteY61" fmla="*/ 6487707 h 6857997"/>
              <a:gd name="connsiteX62" fmla="*/ 595817 w 8141247"/>
              <a:gd name="connsiteY62" fmla="*/ 6479246 h 6857997"/>
              <a:gd name="connsiteX63" fmla="*/ 604404 w 8141247"/>
              <a:gd name="connsiteY63" fmla="*/ 6470785 h 6857997"/>
              <a:gd name="connsiteX64" fmla="*/ 647462 w 8141247"/>
              <a:gd name="connsiteY64" fmla="*/ 6470785 h 6857997"/>
              <a:gd name="connsiteX65" fmla="*/ 647462 w 8141247"/>
              <a:gd name="connsiteY65" fmla="*/ 6451543 h 6857997"/>
              <a:gd name="connsiteX66" fmla="*/ 1023956 w 8141247"/>
              <a:gd name="connsiteY66" fmla="*/ 6451480 h 6857997"/>
              <a:gd name="connsiteX67" fmla="*/ 1023956 w 8141247"/>
              <a:gd name="connsiteY67" fmla="*/ 6542674 h 6857997"/>
              <a:gd name="connsiteX68" fmla="*/ 1045016 w 8141247"/>
              <a:gd name="connsiteY68" fmla="*/ 6542674 h 6857997"/>
              <a:gd name="connsiteX69" fmla="*/ 1045016 w 8141247"/>
              <a:gd name="connsiteY69" fmla="*/ 6504191 h 6857997"/>
              <a:gd name="connsiteX70" fmla="*/ 1074975 w 8141247"/>
              <a:gd name="connsiteY70" fmla="*/ 6542674 h 6857997"/>
              <a:gd name="connsiteX71" fmla="*/ 1099481 w 8141247"/>
              <a:gd name="connsiteY71" fmla="*/ 6542674 h 6857997"/>
              <a:gd name="connsiteX72" fmla="*/ 1065009 w 8141247"/>
              <a:gd name="connsiteY72" fmla="*/ 6497109 h 6857997"/>
              <a:gd name="connsiteX73" fmla="*/ 1099481 w 8141247"/>
              <a:gd name="connsiteY73" fmla="*/ 6451480 h 6857997"/>
              <a:gd name="connsiteX74" fmla="*/ 1074975 w 8141247"/>
              <a:gd name="connsiteY74" fmla="*/ 6451480 h 6857997"/>
              <a:gd name="connsiteX75" fmla="*/ 1045016 w 8141247"/>
              <a:gd name="connsiteY75" fmla="*/ 6489963 h 6857997"/>
              <a:gd name="connsiteX76" fmla="*/ 1045016 w 8141247"/>
              <a:gd name="connsiteY76" fmla="*/ 6451480 h 6857997"/>
              <a:gd name="connsiteX77" fmla="*/ 666077 w 8141247"/>
              <a:gd name="connsiteY77" fmla="*/ 6451480 h 6857997"/>
              <a:gd name="connsiteX78" fmla="*/ 666077 w 8141247"/>
              <a:gd name="connsiteY78" fmla="*/ 6542674 h 6857997"/>
              <a:gd name="connsiteX79" fmla="*/ 687073 w 8141247"/>
              <a:gd name="connsiteY79" fmla="*/ 6542674 h 6857997"/>
              <a:gd name="connsiteX80" fmla="*/ 687073 w 8141247"/>
              <a:gd name="connsiteY80" fmla="*/ 6504191 h 6857997"/>
              <a:gd name="connsiteX81" fmla="*/ 717033 w 8141247"/>
              <a:gd name="connsiteY81" fmla="*/ 6542674 h 6857997"/>
              <a:gd name="connsiteX82" fmla="*/ 741602 w 8141247"/>
              <a:gd name="connsiteY82" fmla="*/ 6542674 h 6857997"/>
              <a:gd name="connsiteX83" fmla="*/ 707067 w 8141247"/>
              <a:gd name="connsiteY83" fmla="*/ 6497109 h 6857997"/>
              <a:gd name="connsiteX84" fmla="*/ 741602 w 8141247"/>
              <a:gd name="connsiteY84" fmla="*/ 6451480 h 6857997"/>
              <a:gd name="connsiteX85" fmla="*/ 717033 w 8141247"/>
              <a:gd name="connsiteY85" fmla="*/ 6451480 h 6857997"/>
              <a:gd name="connsiteX86" fmla="*/ 687073 w 8141247"/>
              <a:gd name="connsiteY86" fmla="*/ 6489963 h 6857997"/>
              <a:gd name="connsiteX87" fmla="*/ 687073 w 8141247"/>
              <a:gd name="connsiteY87" fmla="*/ 6451480 h 6857997"/>
              <a:gd name="connsiteX88" fmla="*/ 0 w 8141247"/>
              <a:gd name="connsiteY88" fmla="*/ 0 h 6857997"/>
              <a:gd name="connsiteX89" fmla="*/ 8141247 w 8141247"/>
              <a:gd name="connsiteY89" fmla="*/ 0 h 6857997"/>
              <a:gd name="connsiteX90" fmla="*/ 8141247 w 8141247"/>
              <a:gd name="connsiteY90" fmla="*/ 6857997 h 6857997"/>
              <a:gd name="connsiteX91" fmla="*/ 0 w 8141247"/>
              <a:gd name="connsiteY91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8141247" h="6857997">
                <a:moveTo>
                  <a:pt x="1146049" y="6470534"/>
                </a:moveTo>
                <a:lnTo>
                  <a:pt x="1157832" y="6505507"/>
                </a:lnTo>
                <a:lnTo>
                  <a:pt x="1134642" y="6505507"/>
                </a:lnTo>
                <a:close/>
                <a:moveTo>
                  <a:pt x="788170" y="6470534"/>
                </a:moveTo>
                <a:lnTo>
                  <a:pt x="799953" y="6505507"/>
                </a:lnTo>
                <a:lnTo>
                  <a:pt x="776763" y="6505507"/>
                </a:lnTo>
                <a:close/>
                <a:moveTo>
                  <a:pt x="1132323" y="6451543"/>
                </a:moveTo>
                <a:lnTo>
                  <a:pt x="1100860" y="6542674"/>
                </a:lnTo>
                <a:lnTo>
                  <a:pt x="1123110" y="6542674"/>
                </a:lnTo>
                <a:lnTo>
                  <a:pt x="1128876" y="6524060"/>
                </a:lnTo>
                <a:lnTo>
                  <a:pt x="1163786" y="6524060"/>
                </a:lnTo>
                <a:lnTo>
                  <a:pt x="1169741" y="6542674"/>
                </a:lnTo>
                <a:lnTo>
                  <a:pt x="1191615" y="6542674"/>
                </a:lnTo>
                <a:lnTo>
                  <a:pt x="1159148" y="6451543"/>
                </a:lnTo>
                <a:close/>
                <a:moveTo>
                  <a:pt x="961907" y="6451543"/>
                </a:moveTo>
                <a:cubicBezTo>
                  <a:pt x="944358" y="6451543"/>
                  <a:pt x="933640" y="6461822"/>
                  <a:pt x="933640" y="6479246"/>
                </a:cubicBezTo>
                <a:cubicBezTo>
                  <a:pt x="933640" y="6496670"/>
                  <a:pt x="945987" y="6505821"/>
                  <a:pt x="961907" y="6505821"/>
                </a:cubicBezTo>
                <a:lnTo>
                  <a:pt x="983468" y="6505821"/>
                </a:lnTo>
                <a:cubicBezTo>
                  <a:pt x="988921" y="6505821"/>
                  <a:pt x="991678" y="6509957"/>
                  <a:pt x="991678" y="6514282"/>
                </a:cubicBezTo>
                <a:cubicBezTo>
                  <a:pt x="991678" y="6518732"/>
                  <a:pt x="988921" y="6522743"/>
                  <a:pt x="983468" y="6522743"/>
                </a:cubicBezTo>
                <a:lnTo>
                  <a:pt x="937338" y="6522743"/>
                </a:lnTo>
                <a:lnTo>
                  <a:pt x="937338" y="6542674"/>
                </a:lnTo>
                <a:lnTo>
                  <a:pt x="982716" y="6542674"/>
                </a:lnTo>
                <a:cubicBezTo>
                  <a:pt x="1000704" y="6542674"/>
                  <a:pt x="1011358" y="6532772"/>
                  <a:pt x="1011358" y="6514282"/>
                </a:cubicBezTo>
                <a:cubicBezTo>
                  <a:pt x="1011358" y="6497610"/>
                  <a:pt x="1000641" y="6487707"/>
                  <a:pt x="986727" y="6487707"/>
                </a:cubicBezTo>
                <a:lnTo>
                  <a:pt x="961907" y="6487707"/>
                </a:lnTo>
                <a:cubicBezTo>
                  <a:pt x="956078" y="6487707"/>
                  <a:pt x="953321" y="6483696"/>
                  <a:pt x="953321" y="6479246"/>
                </a:cubicBezTo>
                <a:cubicBezTo>
                  <a:pt x="953321" y="6474796"/>
                  <a:pt x="956078" y="6470785"/>
                  <a:pt x="961907" y="6470785"/>
                </a:cubicBezTo>
                <a:lnTo>
                  <a:pt x="1004965" y="6470785"/>
                </a:lnTo>
                <a:lnTo>
                  <a:pt x="1004965" y="6451543"/>
                </a:lnTo>
                <a:close/>
                <a:moveTo>
                  <a:pt x="841570" y="6451543"/>
                </a:moveTo>
                <a:lnTo>
                  <a:pt x="841570" y="6542674"/>
                </a:lnTo>
                <a:lnTo>
                  <a:pt x="862692" y="6542674"/>
                </a:lnTo>
                <a:lnTo>
                  <a:pt x="862692" y="6486454"/>
                </a:lnTo>
                <a:lnTo>
                  <a:pt x="898981" y="6542486"/>
                </a:lnTo>
                <a:lnTo>
                  <a:pt x="898981" y="6542674"/>
                </a:lnTo>
                <a:lnTo>
                  <a:pt x="920855" y="6542674"/>
                </a:lnTo>
                <a:lnTo>
                  <a:pt x="920793" y="6522994"/>
                </a:lnTo>
                <a:lnTo>
                  <a:pt x="920667" y="6451543"/>
                </a:lnTo>
                <a:lnTo>
                  <a:pt x="899671" y="6451543"/>
                </a:lnTo>
                <a:lnTo>
                  <a:pt x="899671" y="6508829"/>
                </a:lnTo>
                <a:lnTo>
                  <a:pt x="863068" y="6451543"/>
                </a:lnTo>
                <a:close/>
                <a:moveTo>
                  <a:pt x="774444" y="6451543"/>
                </a:moveTo>
                <a:lnTo>
                  <a:pt x="742918" y="6542674"/>
                </a:lnTo>
                <a:lnTo>
                  <a:pt x="765168" y="6542674"/>
                </a:lnTo>
                <a:lnTo>
                  <a:pt x="770934" y="6524060"/>
                </a:lnTo>
                <a:lnTo>
                  <a:pt x="805845" y="6524060"/>
                </a:lnTo>
                <a:lnTo>
                  <a:pt x="811799" y="6542674"/>
                </a:lnTo>
                <a:lnTo>
                  <a:pt x="833735" y="6542674"/>
                </a:lnTo>
                <a:lnTo>
                  <a:pt x="801269" y="6451543"/>
                </a:lnTo>
                <a:close/>
                <a:moveTo>
                  <a:pt x="604404" y="6451543"/>
                </a:moveTo>
                <a:cubicBezTo>
                  <a:pt x="586792" y="6451543"/>
                  <a:pt x="576137" y="6461822"/>
                  <a:pt x="576137" y="6479246"/>
                </a:cubicBezTo>
                <a:cubicBezTo>
                  <a:pt x="576137" y="6496670"/>
                  <a:pt x="588484" y="6505821"/>
                  <a:pt x="604404" y="6505821"/>
                </a:cubicBezTo>
                <a:lnTo>
                  <a:pt x="625964" y="6505821"/>
                </a:lnTo>
                <a:cubicBezTo>
                  <a:pt x="631417" y="6505821"/>
                  <a:pt x="634174" y="6509957"/>
                  <a:pt x="634174" y="6514282"/>
                </a:cubicBezTo>
                <a:cubicBezTo>
                  <a:pt x="634174" y="6518732"/>
                  <a:pt x="631417" y="6522743"/>
                  <a:pt x="625964" y="6522743"/>
                </a:cubicBezTo>
                <a:lnTo>
                  <a:pt x="579772" y="6522743"/>
                </a:lnTo>
                <a:lnTo>
                  <a:pt x="579772" y="6542674"/>
                </a:lnTo>
                <a:lnTo>
                  <a:pt x="625149" y="6542674"/>
                </a:lnTo>
                <a:cubicBezTo>
                  <a:pt x="643137" y="6542674"/>
                  <a:pt x="653792" y="6532772"/>
                  <a:pt x="653792" y="6514282"/>
                </a:cubicBezTo>
                <a:cubicBezTo>
                  <a:pt x="653792" y="6497610"/>
                  <a:pt x="643137" y="6487707"/>
                  <a:pt x="629223" y="6487707"/>
                </a:cubicBezTo>
                <a:lnTo>
                  <a:pt x="604404" y="6487707"/>
                </a:lnTo>
                <a:cubicBezTo>
                  <a:pt x="598575" y="6487707"/>
                  <a:pt x="595817" y="6483696"/>
                  <a:pt x="595817" y="6479246"/>
                </a:cubicBezTo>
                <a:cubicBezTo>
                  <a:pt x="595817" y="6474796"/>
                  <a:pt x="598575" y="6470785"/>
                  <a:pt x="604404" y="6470785"/>
                </a:cubicBezTo>
                <a:lnTo>
                  <a:pt x="647462" y="6470785"/>
                </a:lnTo>
                <a:lnTo>
                  <a:pt x="647462" y="6451543"/>
                </a:lnTo>
                <a:close/>
                <a:moveTo>
                  <a:pt x="1023956" y="6451480"/>
                </a:moveTo>
                <a:lnTo>
                  <a:pt x="1023956" y="6542674"/>
                </a:lnTo>
                <a:lnTo>
                  <a:pt x="1045016" y="6542674"/>
                </a:lnTo>
                <a:lnTo>
                  <a:pt x="1045016" y="6504191"/>
                </a:lnTo>
                <a:lnTo>
                  <a:pt x="1074975" y="6542674"/>
                </a:lnTo>
                <a:lnTo>
                  <a:pt x="1099481" y="6542674"/>
                </a:lnTo>
                <a:lnTo>
                  <a:pt x="1065009" y="6497109"/>
                </a:lnTo>
                <a:lnTo>
                  <a:pt x="1099481" y="6451480"/>
                </a:lnTo>
                <a:lnTo>
                  <a:pt x="1074975" y="6451480"/>
                </a:lnTo>
                <a:lnTo>
                  <a:pt x="1045016" y="6489963"/>
                </a:lnTo>
                <a:lnTo>
                  <a:pt x="1045016" y="6451480"/>
                </a:lnTo>
                <a:close/>
                <a:moveTo>
                  <a:pt x="666077" y="6451480"/>
                </a:moveTo>
                <a:lnTo>
                  <a:pt x="666077" y="6542674"/>
                </a:lnTo>
                <a:lnTo>
                  <a:pt x="687073" y="6542674"/>
                </a:lnTo>
                <a:lnTo>
                  <a:pt x="687073" y="6504191"/>
                </a:lnTo>
                <a:lnTo>
                  <a:pt x="717033" y="6542674"/>
                </a:lnTo>
                <a:lnTo>
                  <a:pt x="741602" y="6542674"/>
                </a:lnTo>
                <a:lnTo>
                  <a:pt x="707067" y="6497109"/>
                </a:lnTo>
                <a:lnTo>
                  <a:pt x="741602" y="6451480"/>
                </a:lnTo>
                <a:lnTo>
                  <a:pt x="717033" y="6451480"/>
                </a:lnTo>
                <a:lnTo>
                  <a:pt x="687073" y="6489963"/>
                </a:lnTo>
                <a:lnTo>
                  <a:pt x="687073" y="6451480"/>
                </a:lnTo>
                <a:close/>
                <a:moveTo>
                  <a:pt x="0" y="0"/>
                </a:moveTo>
                <a:lnTo>
                  <a:pt x="8141247" y="0"/>
                </a:lnTo>
                <a:lnTo>
                  <a:pt x="8141247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accent6">
              <a:lumMod val="90000"/>
            </a:schemeClr>
          </a:solidFill>
        </p:spPr>
        <p:txBody>
          <a:bodyPr wrap="square" lIns="36000" tIns="36000" rIns="36000" bIns="36000">
            <a:noAutofit/>
          </a:bodyPr>
          <a:lstStyle>
            <a:lvl1pPr marL="0" indent="0" algn="ctr">
              <a:buNone/>
              <a:defRPr sz="1300">
                <a:solidFill>
                  <a:schemeClr val="tx2"/>
                </a:solidFill>
              </a:defRPr>
            </a:lvl1pPr>
          </a:lstStyle>
          <a:p>
            <a:r>
              <a:rPr lang="en-GB"/>
              <a:t>Click on the icon to add an image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106399E1-1DE8-EE44-81BD-42302CB5679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40700" y="0"/>
            <a:ext cx="4051300" cy="6871252"/>
          </a:xfrm>
          <a:solidFill>
            <a:schemeClr val="accent5"/>
          </a:solidFill>
        </p:spPr>
        <p:txBody>
          <a:bodyPr lIns="36000" tIns="36000"/>
          <a:lstStyle>
            <a:lvl1pPr marL="1270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/>
            </a:lvl1pPr>
          </a:lstStyle>
          <a:p>
            <a:pPr marL="127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on the icon to add an image</a:t>
            </a:r>
          </a:p>
          <a:p>
            <a:endParaRPr lang="en-GB"/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CCFF2505-905F-E846-89FE-0AC1EB6ED7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000" y="2661138"/>
            <a:ext cx="5520000" cy="98285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600" spc="4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a headline </a:t>
            </a:r>
            <a:br>
              <a:rPr lang="en-GB"/>
            </a:br>
            <a:r>
              <a:rPr lang="en-GB"/>
              <a:t>of maximum two lines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261DD7BA-9549-4442-97B8-29BFA2F761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85246" y="6453942"/>
            <a:ext cx="1878120" cy="11259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spc="50" baseline="0">
                <a:solidFill>
                  <a:schemeClr val="bg1"/>
                </a:solidFill>
              </a:defRPr>
            </a:lvl1pPr>
          </a:lstStyle>
          <a:p>
            <a:fld id="{FB277B7D-5CE9-471F-A1EB-74B353C59E60}" type="datetime1">
              <a:rPr lang="sv-SE" smtClean="0"/>
              <a:t>2023-11-01</a:t>
            </a:fld>
            <a:endParaRPr lang="en-US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088A8C50-E420-E745-AC93-261D6800A8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9276" y="6453942"/>
            <a:ext cx="3470274" cy="11259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spc="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Go to header/footer to change text </a:t>
            </a:r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8FF83E99-0B4E-B441-A821-71084F7A4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13315" y="6453942"/>
            <a:ext cx="1590676" cy="11259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 spc="50" baseline="0">
                <a:solidFill>
                  <a:schemeClr val="bg1"/>
                </a:solidFill>
              </a:defRPr>
            </a:lvl1pPr>
          </a:lstStyle>
          <a:p>
            <a:fld id="{EF8DBD5B-30F9-4F9C-AE39-E065C1AC51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ruta 5">
            <a:extLst>
              <a:ext uri="{FF2B5EF4-FFF2-40B4-BE49-F238E27FC236}">
                <a16:creationId xmlns:a16="http://schemas.microsoft.com/office/drawing/2014/main" id="{9F7EEDA8-F16E-5844-A768-2819CC18FE40}"/>
              </a:ext>
            </a:extLst>
          </p:cNvPr>
          <p:cNvSpPr txBox="1"/>
          <p:nvPr userDrawn="1"/>
        </p:nvSpPr>
        <p:spPr>
          <a:xfrm>
            <a:off x="12395260" y="1453483"/>
            <a:ext cx="1681523" cy="64633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textboxes disappears after adding or changing an image,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click the image 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use – </a:t>
            </a:r>
            <a:r>
              <a:rPr lang="en-GB" sz="9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to back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BF117D04-D5EF-8046-91EF-3ED92DE98C4D}"/>
              </a:ext>
            </a:extLst>
          </p:cNvPr>
          <p:cNvSpPr txBox="1"/>
          <p:nvPr userDrawn="1"/>
        </p:nvSpPr>
        <p:spPr>
          <a:xfrm>
            <a:off x="12395260" y="-12189"/>
            <a:ext cx="1681523" cy="1338828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need to change the color of the logo, right click outside work area, choose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 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context menu and choose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 fill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or Blue</a:t>
            </a: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CFAA477D-62CA-ED4F-AE9A-64731EA229A8}"/>
              </a:ext>
            </a:extLst>
          </p:cNvPr>
          <p:cNvSpPr/>
          <p:nvPr userDrawn="1"/>
        </p:nvSpPr>
        <p:spPr>
          <a:xfrm>
            <a:off x="13255337" y="926211"/>
            <a:ext cx="341194" cy="305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DD9509B1-ED80-3F4B-AA99-2EC0F9FF2FC8}"/>
              </a:ext>
            </a:extLst>
          </p:cNvPr>
          <p:cNvSpPr/>
          <p:nvPr userDrawn="1"/>
        </p:nvSpPr>
        <p:spPr>
          <a:xfrm>
            <a:off x="12833410" y="926211"/>
            <a:ext cx="341194" cy="3059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198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pter Slid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CBA7EE4-EB8C-8F45-95DB-49CBDE2D97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" y="5"/>
            <a:ext cx="12191997" cy="6857997"/>
          </a:xfrm>
          <a:custGeom>
            <a:avLst/>
            <a:gdLst>
              <a:gd name="connsiteX0" fmla="*/ 1146049 w 12191997"/>
              <a:gd name="connsiteY0" fmla="*/ 6470534 h 6857997"/>
              <a:gd name="connsiteX1" fmla="*/ 1157832 w 12191997"/>
              <a:gd name="connsiteY1" fmla="*/ 6505507 h 6857997"/>
              <a:gd name="connsiteX2" fmla="*/ 1134642 w 12191997"/>
              <a:gd name="connsiteY2" fmla="*/ 6505507 h 6857997"/>
              <a:gd name="connsiteX3" fmla="*/ 788170 w 12191997"/>
              <a:gd name="connsiteY3" fmla="*/ 6470534 h 6857997"/>
              <a:gd name="connsiteX4" fmla="*/ 799953 w 12191997"/>
              <a:gd name="connsiteY4" fmla="*/ 6505507 h 6857997"/>
              <a:gd name="connsiteX5" fmla="*/ 776763 w 12191997"/>
              <a:gd name="connsiteY5" fmla="*/ 6505507 h 6857997"/>
              <a:gd name="connsiteX6" fmla="*/ 1132323 w 12191997"/>
              <a:gd name="connsiteY6" fmla="*/ 6451543 h 6857997"/>
              <a:gd name="connsiteX7" fmla="*/ 1100860 w 12191997"/>
              <a:gd name="connsiteY7" fmla="*/ 6542674 h 6857997"/>
              <a:gd name="connsiteX8" fmla="*/ 1123110 w 12191997"/>
              <a:gd name="connsiteY8" fmla="*/ 6542674 h 6857997"/>
              <a:gd name="connsiteX9" fmla="*/ 1128876 w 12191997"/>
              <a:gd name="connsiteY9" fmla="*/ 6524060 h 6857997"/>
              <a:gd name="connsiteX10" fmla="*/ 1163786 w 12191997"/>
              <a:gd name="connsiteY10" fmla="*/ 6524060 h 6857997"/>
              <a:gd name="connsiteX11" fmla="*/ 1169741 w 12191997"/>
              <a:gd name="connsiteY11" fmla="*/ 6542674 h 6857997"/>
              <a:gd name="connsiteX12" fmla="*/ 1191615 w 12191997"/>
              <a:gd name="connsiteY12" fmla="*/ 6542674 h 6857997"/>
              <a:gd name="connsiteX13" fmla="*/ 1159148 w 12191997"/>
              <a:gd name="connsiteY13" fmla="*/ 6451543 h 6857997"/>
              <a:gd name="connsiteX14" fmla="*/ 961907 w 12191997"/>
              <a:gd name="connsiteY14" fmla="*/ 6451543 h 6857997"/>
              <a:gd name="connsiteX15" fmla="*/ 933640 w 12191997"/>
              <a:gd name="connsiteY15" fmla="*/ 6479246 h 6857997"/>
              <a:gd name="connsiteX16" fmla="*/ 961907 w 12191997"/>
              <a:gd name="connsiteY16" fmla="*/ 6505821 h 6857997"/>
              <a:gd name="connsiteX17" fmla="*/ 983468 w 12191997"/>
              <a:gd name="connsiteY17" fmla="*/ 6505821 h 6857997"/>
              <a:gd name="connsiteX18" fmla="*/ 991678 w 12191997"/>
              <a:gd name="connsiteY18" fmla="*/ 6514282 h 6857997"/>
              <a:gd name="connsiteX19" fmla="*/ 983468 w 12191997"/>
              <a:gd name="connsiteY19" fmla="*/ 6522743 h 6857997"/>
              <a:gd name="connsiteX20" fmla="*/ 937338 w 12191997"/>
              <a:gd name="connsiteY20" fmla="*/ 6522743 h 6857997"/>
              <a:gd name="connsiteX21" fmla="*/ 937338 w 12191997"/>
              <a:gd name="connsiteY21" fmla="*/ 6542674 h 6857997"/>
              <a:gd name="connsiteX22" fmla="*/ 982716 w 12191997"/>
              <a:gd name="connsiteY22" fmla="*/ 6542674 h 6857997"/>
              <a:gd name="connsiteX23" fmla="*/ 1011358 w 12191997"/>
              <a:gd name="connsiteY23" fmla="*/ 6514282 h 6857997"/>
              <a:gd name="connsiteX24" fmla="*/ 986727 w 12191997"/>
              <a:gd name="connsiteY24" fmla="*/ 6487707 h 6857997"/>
              <a:gd name="connsiteX25" fmla="*/ 961907 w 12191997"/>
              <a:gd name="connsiteY25" fmla="*/ 6487707 h 6857997"/>
              <a:gd name="connsiteX26" fmla="*/ 953321 w 12191997"/>
              <a:gd name="connsiteY26" fmla="*/ 6479246 h 6857997"/>
              <a:gd name="connsiteX27" fmla="*/ 961907 w 12191997"/>
              <a:gd name="connsiteY27" fmla="*/ 6470785 h 6857997"/>
              <a:gd name="connsiteX28" fmla="*/ 1004965 w 12191997"/>
              <a:gd name="connsiteY28" fmla="*/ 6470785 h 6857997"/>
              <a:gd name="connsiteX29" fmla="*/ 1004965 w 12191997"/>
              <a:gd name="connsiteY29" fmla="*/ 6451543 h 6857997"/>
              <a:gd name="connsiteX30" fmla="*/ 841570 w 12191997"/>
              <a:gd name="connsiteY30" fmla="*/ 6451543 h 6857997"/>
              <a:gd name="connsiteX31" fmla="*/ 841570 w 12191997"/>
              <a:gd name="connsiteY31" fmla="*/ 6542674 h 6857997"/>
              <a:gd name="connsiteX32" fmla="*/ 862692 w 12191997"/>
              <a:gd name="connsiteY32" fmla="*/ 6542674 h 6857997"/>
              <a:gd name="connsiteX33" fmla="*/ 862692 w 12191997"/>
              <a:gd name="connsiteY33" fmla="*/ 6486454 h 6857997"/>
              <a:gd name="connsiteX34" fmla="*/ 898981 w 12191997"/>
              <a:gd name="connsiteY34" fmla="*/ 6542486 h 6857997"/>
              <a:gd name="connsiteX35" fmla="*/ 898981 w 12191997"/>
              <a:gd name="connsiteY35" fmla="*/ 6542674 h 6857997"/>
              <a:gd name="connsiteX36" fmla="*/ 920855 w 12191997"/>
              <a:gd name="connsiteY36" fmla="*/ 6542674 h 6857997"/>
              <a:gd name="connsiteX37" fmla="*/ 920793 w 12191997"/>
              <a:gd name="connsiteY37" fmla="*/ 6522994 h 6857997"/>
              <a:gd name="connsiteX38" fmla="*/ 920667 w 12191997"/>
              <a:gd name="connsiteY38" fmla="*/ 6451543 h 6857997"/>
              <a:gd name="connsiteX39" fmla="*/ 899671 w 12191997"/>
              <a:gd name="connsiteY39" fmla="*/ 6451543 h 6857997"/>
              <a:gd name="connsiteX40" fmla="*/ 899671 w 12191997"/>
              <a:gd name="connsiteY40" fmla="*/ 6508829 h 6857997"/>
              <a:gd name="connsiteX41" fmla="*/ 863068 w 12191997"/>
              <a:gd name="connsiteY41" fmla="*/ 6451543 h 6857997"/>
              <a:gd name="connsiteX42" fmla="*/ 774444 w 12191997"/>
              <a:gd name="connsiteY42" fmla="*/ 6451543 h 6857997"/>
              <a:gd name="connsiteX43" fmla="*/ 742918 w 12191997"/>
              <a:gd name="connsiteY43" fmla="*/ 6542674 h 6857997"/>
              <a:gd name="connsiteX44" fmla="*/ 765168 w 12191997"/>
              <a:gd name="connsiteY44" fmla="*/ 6542674 h 6857997"/>
              <a:gd name="connsiteX45" fmla="*/ 770934 w 12191997"/>
              <a:gd name="connsiteY45" fmla="*/ 6524060 h 6857997"/>
              <a:gd name="connsiteX46" fmla="*/ 805845 w 12191997"/>
              <a:gd name="connsiteY46" fmla="*/ 6524060 h 6857997"/>
              <a:gd name="connsiteX47" fmla="*/ 811799 w 12191997"/>
              <a:gd name="connsiteY47" fmla="*/ 6542674 h 6857997"/>
              <a:gd name="connsiteX48" fmla="*/ 833735 w 12191997"/>
              <a:gd name="connsiteY48" fmla="*/ 6542674 h 6857997"/>
              <a:gd name="connsiteX49" fmla="*/ 801269 w 12191997"/>
              <a:gd name="connsiteY49" fmla="*/ 6451543 h 6857997"/>
              <a:gd name="connsiteX50" fmla="*/ 604404 w 12191997"/>
              <a:gd name="connsiteY50" fmla="*/ 6451543 h 6857997"/>
              <a:gd name="connsiteX51" fmla="*/ 576137 w 12191997"/>
              <a:gd name="connsiteY51" fmla="*/ 6479246 h 6857997"/>
              <a:gd name="connsiteX52" fmla="*/ 604404 w 12191997"/>
              <a:gd name="connsiteY52" fmla="*/ 6505821 h 6857997"/>
              <a:gd name="connsiteX53" fmla="*/ 625964 w 12191997"/>
              <a:gd name="connsiteY53" fmla="*/ 6505821 h 6857997"/>
              <a:gd name="connsiteX54" fmla="*/ 634174 w 12191997"/>
              <a:gd name="connsiteY54" fmla="*/ 6514282 h 6857997"/>
              <a:gd name="connsiteX55" fmla="*/ 625964 w 12191997"/>
              <a:gd name="connsiteY55" fmla="*/ 6522743 h 6857997"/>
              <a:gd name="connsiteX56" fmla="*/ 579772 w 12191997"/>
              <a:gd name="connsiteY56" fmla="*/ 6522743 h 6857997"/>
              <a:gd name="connsiteX57" fmla="*/ 579772 w 12191997"/>
              <a:gd name="connsiteY57" fmla="*/ 6542674 h 6857997"/>
              <a:gd name="connsiteX58" fmla="*/ 625149 w 12191997"/>
              <a:gd name="connsiteY58" fmla="*/ 6542674 h 6857997"/>
              <a:gd name="connsiteX59" fmla="*/ 653792 w 12191997"/>
              <a:gd name="connsiteY59" fmla="*/ 6514282 h 6857997"/>
              <a:gd name="connsiteX60" fmla="*/ 629223 w 12191997"/>
              <a:gd name="connsiteY60" fmla="*/ 6487707 h 6857997"/>
              <a:gd name="connsiteX61" fmla="*/ 604404 w 12191997"/>
              <a:gd name="connsiteY61" fmla="*/ 6487707 h 6857997"/>
              <a:gd name="connsiteX62" fmla="*/ 595817 w 12191997"/>
              <a:gd name="connsiteY62" fmla="*/ 6479246 h 6857997"/>
              <a:gd name="connsiteX63" fmla="*/ 604404 w 12191997"/>
              <a:gd name="connsiteY63" fmla="*/ 6470785 h 6857997"/>
              <a:gd name="connsiteX64" fmla="*/ 647462 w 12191997"/>
              <a:gd name="connsiteY64" fmla="*/ 6470785 h 6857997"/>
              <a:gd name="connsiteX65" fmla="*/ 647462 w 12191997"/>
              <a:gd name="connsiteY65" fmla="*/ 6451543 h 6857997"/>
              <a:gd name="connsiteX66" fmla="*/ 1023956 w 12191997"/>
              <a:gd name="connsiteY66" fmla="*/ 6451480 h 6857997"/>
              <a:gd name="connsiteX67" fmla="*/ 1023956 w 12191997"/>
              <a:gd name="connsiteY67" fmla="*/ 6542674 h 6857997"/>
              <a:gd name="connsiteX68" fmla="*/ 1045016 w 12191997"/>
              <a:gd name="connsiteY68" fmla="*/ 6542674 h 6857997"/>
              <a:gd name="connsiteX69" fmla="*/ 1045016 w 12191997"/>
              <a:gd name="connsiteY69" fmla="*/ 6504191 h 6857997"/>
              <a:gd name="connsiteX70" fmla="*/ 1074975 w 12191997"/>
              <a:gd name="connsiteY70" fmla="*/ 6542674 h 6857997"/>
              <a:gd name="connsiteX71" fmla="*/ 1099481 w 12191997"/>
              <a:gd name="connsiteY71" fmla="*/ 6542674 h 6857997"/>
              <a:gd name="connsiteX72" fmla="*/ 1065009 w 12191997"/>
              <a:gd name="connsiteY72" fmla="*/ 6497109 h 6857997"/>
              <a:gd name="connsiteX73" fmla="*/ 1099481 w 12191997"/>
              <a:gd name="connsiteY73" fmla="*/ 6451480 h 6857997"/>
              <a:gd name="connsiteX74" fmla="*/ 1074975 w 12191997"/>
              <a:gd name="connsiteY74" fmla="*/ 6451480 h 6857997"/>
              <a:gd name="connsiteX75" fmla="*/ 1045016 w 12191997"/>
              <a:gd name="connsiteY75" fmla="*/ 6489963 h 6857997"/>
              <a:gd name="connsiteX76" fmla="*/ 1045016 w 12191997"/>
              <a:gd name="connsiteY76" fmla="*/ 6451480 h 6857997"/>
              <a:gd name="connsiteX77" fmla="*/ 666077 w 12191997"/>
              <a:gd name="connsiteY77" fmla="*/ 6451480 h 6857997"/>
              <a:gd name="connsiteX78" fmla="*/ 666077 w 12191997"/>
              <a:gd name="connsiteY78" fmla="*/ 6542674 h 6857997"/>
              <a:gd name="connsiteX79" fmla="*/ 687073 w 12191997"/>
              <a:gd name="connsiteY79" fmla="*/ 6542674 h 6857997"/>
              <a:gd name="connsiteX80" fmla="*/ 687073 w 12191997"/>
              <a:gd name="connsiteY80" fmla="*/ 6504191 h 6857997"/>
              <a:gd name="connsiteX81" fmla="*/ 717033 w 12191997"/>
              <a:gd name="connsiteY81" fmla="*/ 6542674 h 6857997"/>
              <a:gd name="connsiteX82" fmla="*/ 741602 w 12191997"/>
              <a:gd name="connsiteY82" fmla="*/ 6542674 h 6857997"/>
              <a:gd name="connsiteX83" fmla="*/ 707067 w 12191997"/>
              <a:gd name="connsiteY83" fmla="*/ 6497109 h 6857997"/>
              <a:gd name="connsiteX84" fmla="*/ 741602 w 12191997"/>
              <a:gd name="connsiteY84" fmla="*/ 6451480 h 6857997"/>
              <a:gd name="connsiteX85" fmla="*/ 717033 w 12191997"/>
              <a:gd name="connsiteY85" fmla="*/ 6451480 h 6857997"/>
              <a:gd name="connsiteX86" fmla="*/ 687073 w 12191997"/>
              <a:gd name="connsiteY86" fmla="*/ 6489963 h 6857997"/>
              <a:gd name="connsiteX87" fmla="*/ 687073 w 12191997"/>
              <a:gd name="connsiteY87" fmla="*/ 6451480 h 6857997"/>
              <a:gd name="connsiteX88" fmla="*/ 0 w 12191997"/>
              <a:gd name="connsiteY88" fmla="*/ 0 h 6857997"/>
              <a:gd name="connsiteX89" fmla="*/ 12191997 w 12191997"/>
              <a:gd name="connsiteY89" fmla="*/ 0 h 6857997"/>
              <a:gd name="connsiteX90" fmla="*/ 12191997 w 12191997"/>
              <a:gd name="connsiteY90" fmla="*/ 6857997 h 6857997"/>
              <a:gd name="connsiteX91" fmla="*/ 0 w 12191997"/>
              <a:gd name="connsiteY91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2191997" h="6857997">
                <a:moveTo>
                  <a:pt x="1146049" y="6470534"/>
                </a:moveTo>
                <a:lnTo>
                  <a:pt x="1157832" y="6505507"/>
                </a:lnTo>
                <a:lnTo>
                  <a:pt x="1134642" y="6505507"/>
                </a:lnTo>
                <a:close/>
                <a:moveTo>
                  <a:pt x="788170" y="6470534"/>
                </a:moveTo>
                <a:lnTo>
                  <a:pt x="799953" y="6505507"/>
                </a:lnTo>
                <a:lnTo>
                  <a:pt x="776763" y="6505507"/>
                </a:lnTo>
                <a:close/>
                <a:moveTo>
                  <a:pt x="1132323" y="6451543"/>
                </a:moveTo>
                <a:lnTo>
                  <a:pt x="1100860" y="6542674"/>
                </a:lnTo>
                <a:lnTo>
                  <a:pt x="1123110" y="6542674"/>
                </a:lnTo>
                <a:lnTo>
                  <a:pt x="1128876" y="6524060"/>
                </a:lnTo>
                <a:lnTo>
                  <a:pt x="1163786" y="6524060"/>
                </a:lnTo>
                <a:lnTo>
                  <a:pt x="1169741" y="6542674"/>
                </a:lnTo>
                <a:lnTo>
                  <a:pt x="1191615" y="6542674"/>
                </a:lnTo>
                <a:lnTo>
                  <a:pt x="1159148" y="6451543"/>
                </a:lnTo>
                <a:close/>
                <a:moveTo>
                  <a:pt x="961907" y="6451543"/>
                </a:moveTo>
                <a:cubicBezTo>
                  <a:pt x="944358" y="6451543"/>
                  <a:pt x="933640" y="6461822"/>
                  <a:pt x="933640" y="6479246"/>
                </a:cubicBezTo>
                <a:cubicBezTo>
                  <a:pt x="933640" y="6496670"/>
                  <a:pt x="945987" y="6505821"/>
                  <a:pt x="961907" y="6505821"/>
                </a:cubicBezTo>
                <a:lnTo>
                  <a:pt x="983468" y="6505821"/>
                </a:lnTo>
                <a:cubicBezTo>
                  <a:pt x="988921" y="6505821"/>
                  <a:pt x="991678" y="6509957"/>
                  <a:pt x="991678" y="6514282"/>
                </a:cubicBezTo>
                <a:cubicBezTo>
                  <a:pt x="991678" y="6518732"/>
                  <a:pt x="988921" y="6522743"/>
                  <a:pt x="983468" y="6522743"/>
                </a:cubicBezTo>
                <a:lnTo>
                  <a:pt x="937338" y="6522743"/>
                </a:lnTo>
                <a:lnTo>
                  <a:pt x="937338" y="6542674"/>
                </a:lnTo>
                <a:lnTo>
                  <a:pt x="982716" y="6542674"/>
                </a:lnTo>
                <a:cubicBezTo>
                  <a:pt x="1000704" y="6542674"/>
                  <a:pt x="1011358" y="6532772"/>
                  <a:pt x="1011358" y="6514282"/>
                </a:cubicBezTo>
                <a:cubicBezTo>
                  <a:pt x="1011358" y="6497610"/>
                  <a:pt x="1000641" y="6487707"/>
                  <a:pt x="986727" y="6487707"/>
                </a:cubicBezTo>
                <a:lnTo>
                  <a:pt x="961907" y="6487707"/>
                </a:lnTo>
                <a:cubicBezTo>
                  <a:pt x="956078" y="6487707"/>
                  <a:pt x="953321" y="6483696"/>
                  <a:pt x="953321" y="6479246"/>
                </a:cubicBezTo>
                <a:cubicBezTo>
                  <a:pt x="953321" y="6474796"/>
                  <a:pt x="956078" y="6470785"/>
                  <a:pt x="961907" y="6470785"/>
                </a:cubicBezTo>
                <a:lnTo>
                  <a:pt x="1004965" y="6470785"/>
                </a:lnTo>
                <a:lnTo>
                  <a:pt x="1004965" y="6451543"/>
                </a:lnTo>
                <a:close/>
                <a:moveTo>
                  <a:pt x="841570" y="6451543"/>
                </a:moveTo>
                <a:lnTo>
                  <a:pt x="841570" y="6542674"/>
                </a:lnTo>
                <a:lnTo>
                  <a:pt x="862692" y="6542674"/>
                </a:lnTo>
                <a:lnTo>
                  <a:pt x="862692" y="6486454"/>
                </a:lnTo>
                <a:lnTo>
                  <a:pt x="898981" y="6542486"/>
                </a:lnTo>
                <a:lnTo>
                  <a:pt x="898981" y="6542674"/>
                </a:lnTo>
                <a:lnTo>
                  <a:pt x="920855" y="6542674"/>
                </a:lnTo>
                <a:lnTo>
                  <a:pt x="920793" y="6522994"/>
                </a:lnTo>
                <a:lnTo>
                  <a:pt x="920667" y="6451543"/>
                </a:lnTo>
                <a:lnTo>
                  <a:pt x="899671" y="6451543"/>
                </a:lnTo>
                <a:lnTo>
                  <a:pt x="899671" y="6508829"/>
                </a:lnTo>
                <a:lnTo>
                  <a:pt x="863068" y="6451543"/>
                </a:lnTo>
                <a:close/>
                <a:moveTo>
                  <a:pt x="774444" y="6451543"/>
                </a:moveTo>
                <a:lnTo>
                  <a:pt x="742918" y="6542674"/>
                </a:lnTo>
                <a:lnTo>
                  <a:pt x="765168" y="6542674"/>
                </a:lnTo>
                <a:lnTo>
                  <a:pt x="770934" y="6524060"/>
                </a:lnTo>
                <a:lnTo>
                  <a:pt x="805845" y="6524060"/>
                </a:lnTo>
                <a:lnTo>
                  <a:pt x="811799" y="6542674"/>
                </a:lnTo>
                <a:lnTo>
                  <a:pt x="833735" y="6542674"/>
                </a:lnTo>
                <a:lnTo>
                  <a:pt x="801269" y="6451543"/>
                </a:lnTo>
                <a:close/>
                <a:moveTo>
                  <a:pt x="604404" y="6451543"/>
                </a:moveTo>
                <a:cubicBezTo>
                  <a:pt x="586792" y="6451543"/>
                  <a:pt x="576137" y="6461822"/>
                  <a:pt x="576137" y="6479246"/>
                </a:cubicBezTo>
                <a:cubicBezTo>
                  <a:pt x="576137" y="6496670"/>
                  <a:pt x="588484" y="6505821"/>
                  <a:pt x="604404" y="6505821"/>
                </a:cubicBezTo>
                <a:lnTo>
                  <a:pt x="625964" y="6505821"/>
                </a:lnTo>
                <a:cubicBezTo>
                  <a:pt x="631417" y="6505821"/>
                  <a:pt x="634174" y="6509957"/>
                  <a:pt x="634174" y="6514282"/>
                </a:cubicBezTo>
                <a:cubicBezTo>
                  <a:pt x="634174" y="6518732"/>
                  <a:pt x="631417" y="6522743"/>
                  <a:pt x="625964" y="6522743"/>
                </a:cubicBezTo>
                <a:lnTo>
                  <a:pt x="579772" y="6522743"/>
                </a:lnTo>
                <a:lnTo>
                  <a:pt x="579772" y="6542674"/>
                </a:lnTo>
                <a:lnTo>
                  <a:pt x="625149" y="6542674"/>
                </a:lnTo>
                <a:cubicBezTo>
                  <a:pt x="643137" y="6542674"/>
                  <a:pt x="653792" y="6532772"/>
                  <a:pt x="653792" y="6514282"/>
                </a:cubicBezTo>
                <a:cubicBezTo>
                  <a:pt x="653792" y="6497610"/>
                  <a:pt x="643137" y="6487707"/>
                  <a:pt x="629223" y="6487707"/>
                </a:cubicBezTo>
                <a:lnTo>
                  <a:pt x="604404" y="6487707"/>
                </a:lnTo>
                <a:cubicBezTo>
                  <a:pt x="598575" y="6487707"/>
                  <a:pt x="595817" y="6483696"/>
                  <a:pt x="595817" y="6479246"/>
                </a:cubicBezTo>
                <a:cubicBezTo>
                  <a:pt x="595817" y="6474796"/>
                  <a:pt x="598575" y="6470785"/>
                  <a:pt x="604404" y="6470785"/>
                </a:cubicBezTo>
                <a:lnTo>
                  <a:pt x="647462" y="6470785"/>
                </a:lnTo>
                <a:lnTo>
                  <a:pt x="647462" y="6451543"/>
                </a:lnTo>
                <a:close/>
                <a:moveTo>
                  <a:pt x="1023956" y="6451480"/>
                </a:moveTo>
                <a:lnTo>
                  <a:pt x="1023956" y="6542674"/>
                </a:lnTo>
                <a:lnTo>
                  <a:pt x="1045016" y="6542674"/>
                </a:lnTo>
                <a:lnTo>
                  <a:pt x="1045016" y="6504191"/>
                </a:lnTo>
                <a:lnTo>
                  <a:pt x="1074975" y="6542674"/>
                </a:lnTo>
                <a:lnTo>
                  <a:pt x="1099481" y="6542674"/>
                </a:lnTo>
                <a:lnTo>
                  <a:pt x="1065009" y="6497109"/>
                </a:lnTo>
                <a:lnTo>
                  <a:pt x="1099481" y="6451480"/>
                </a:lnTo>
                <a:lnTo>
                  <a:pt x="1074975" y="6451480"/>
                </a:lnTo>
                <a:lnTo>
                  <a:pt x="1045016" y="6489963"/>
                </a:lnTo>
                <a:lnTo>
                  <a:pt x="1045016" y="6451480"/>
                </a:lnTo>
                <a:close/>
                <a:moveTo>
                  <a:pt x="666077" y="6451480"/>
                </a:moveTo>
                <a:lnTo>
                  <a:pt x="666077" y="6542674"/>
                </a:lnTo>
                <a:lnTo>
                  <a:pt x="687073" y="6542674"/>
                </a:lnTo>
                <a:lnTo>
                  <a:pt x="687073" y="6504191"/>
                </a:lnTo>
                <a:lnTo>
                  <a:pt x="717033" y="6542674"/>
                </a:lnTo>
                <a:lnTo>
                  <a:pt x="741602" y="6542674"/>
                </a:lnTo>
                <a:lnTo>
                  <a:pt x="707067" y="6497109"/>
                </a:lnTo>
                <a:lnTo>
                  <a:pt x="741602" y="6451480"/>
                </a:lnTo>
                <a:lnTo>
                  <a:pt x="717033" y="6451480"/>
                </a:lnTo>
                <a:lnTo>
                  <a:pt x="687073" y="6489963"/>
                </a:lnTo>
                <a:lnTo>
                  <a:pt x="687073" y="6451480"/>
                </a:lnTo>
                <a:close/>
                <a:moveTo>
                  <a:pt x="0" y="0"/>
                </a:moveTo>
                <a:lnTo>
                  <a:pt x="12191997" y="0"/>
                </a:lnTo>
                <a:lnTo>
                  <a:pt x="12191997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36000" tIns="36000" rIns="36000" bIns="36000">
            <a:noAutofit/>
          </a:bodyPr>
          <a:lstStyle>
            <a:lvl1pPr marL="0" indent="0" algn="ctr">
              <a:buNone/>
              <a:defRPr sz="1300">
                <a:solidFill>
                  <a:schemeClr val="tx2"/>
                </a:solidFill>
              </a:defRPr>
            </a:lvl1pPr>
          </a:lstStyle>
          <a:p>
            <a:r>
              <a:rPr lang="en-GB"/>
              <a:t>Click on the icon to add an image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933F6B-2C2A-DB4E-8D3A-6DB67A584F2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BDB061-4F48-4FB4-BC09-7748FEA7A181}" type="datetime1">
              <a:rPr lang="sv-SE" smtClean="0"/>
              <a:t>2023-11-01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019CC5-F0EC-7B4E-BC0C-2CF63CBD7D8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800"/>
              <a:t>Go to header/footer to change text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4E507-DB8C-E945-8AB4-907DBCF5BA1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8DBD5B-30F9-4F9C-AE39-E065C1AC51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9E632AA3-7BD2-F044-BBB9-1D23519015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000" y="2661138"/>
            <a:ext cx="5520000" cy="98285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600" spc="4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a headline </a:t>
            </a:r>
            <a:br>
              <a:rPr lang="en-GB"/>
            </a:br>
            <a:r>
              <a:rPr lang="en-GB"/>
              <a:t>of maximum two lines</a:t>
            </a:r>
          </a:p>
        </p:txBody>
      </p:sp>
      <p:sp>
        <p:nvSpPr>
          <p:cNvPr id="9" name="textruta 5">
            <a:extLst>
              <a:ext uri="{FF2B5EF4-FFF2-40B4-BE49-F238E27FC236}">
                <a16:creationId xmlns:a16="http://schemas.microsoft.com/office/drawing/2014/main" id="{FC83AE35-878B-F54A-AFFF-15CF59CCA970}"/>
              </a:ext>
            </a:extLst>
          </p:cNvPr>
          <p:cNvSpPr txBox="1"/>
          <p:nvPr userDrawn="1"/>
        </p:nvSpPr>
        <p:spPr>
          <a:xfrm>
            <a:off x="12395260" y="1453483"/>
            <a:ext cx="1681523" cy="64633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textboxes disappears after adding or changing an image,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click the image 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use – </a:t>
            </a:r>
            <a:r>
              <a:rPr lang="en-GB" sz="9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to back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8847623D-7CF8-354F-90BA-8A886C948F9B}"/>
              </a:ext>
            </a:extLst>
          </p:cNvPr>
          <p:cNvSpPr txBox="1"/>
          <p:nvPr userDrawn="1"/>
        </p:nvSpPr>
        <p:spPr>
          <a:xfrm>
            <a:off x="12395260" y="-12189"/>
            <a:ext cx="1681523" cy="1338828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need to change the color of the logo, right click outside work area, choose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 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context menu and choose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 fill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or Blue</a:t>
            </a: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B9D092F-3826-0D44-BE12-8BDC39E229EF}"/>
              </a:ext>
            </a:extLst>
          </p:cNvPr>
          <p:cNvSpPr/>
          <p:nvPr userDrawn="1"/>
        </p:nvSpPr>
        <p:spPr>
          <a:xfrm>
            <a:off x="13255337" y="926211"/>
            <a:ext cx="341194" cy="305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EAF63052-34D6-4B45-BFD9-6062FD759EA4}"/>
              </a:ext>
            </a:extLst>
          </p:cNvPr>
          <p:cNvSpPr/>
          <p:nvPr userDrawn="1"/>
        </p:nvSpPr>
        <p:spPr>
          <a:xfrm>
            <a:off x="12833410" y="926211"/>
            <a:ext cx="341194" cy="3059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550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genda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9E321D00-36B4-854A-96FD-995EBC9F18B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" y="5"/>
            <a:ext cx="12191997" cy="6857997"/>
          </a:xfrm>
          <a:custGeom>
            <a:avLst/>
            <a:gdLst>
              <a:gd name="connsiteX0" fmla="*/ 1146049 w 12191997"/>
              <a:gd name="connsiteY0" fmla="*/ 6470534 h 6857997"/>
              <a:gd name="connsiteX1" fmla="*/ 1157832 w 12191997"/>
              <a:gd name="connsiteY1" fmla="*/ 6505507 h 6857997"/>
              <a:gd name="connsiteX2" fmla="*/ 1134642 w 12191997"/>
              <a:gd name="connsiteY2" fmla="*/ 6505507 h 6857997"/>
              <a:gd name="connsiteX3" fmla="*/ 788170 w 12191997"/>
              <a:gd name="connsiteY3" fmla="*/ 6470534 h 6857997"/>
              <a:gd name="connsiteX4" fmla="*/ 799953 w 12191997"/>
              <a:gd name="connsiteY4" fmla="*/ 6505507 h 6857997"/>
              <a:gd name="connsiteX5" fmla="*/ 776763 w 12191997"/>
              <a:gd name="connsiteY5" fmla="*/ 6505507 h 6857997"/>
              <a:gd name="connsiteX6" fmla="*/ 1132323 w 12191997"/>
              <a:gd name="connsiteY6" fmla="*/ 6451543 h 6857997"/>
              <a:gd name="connsiteX7" fmla="*/ 1100860 w 12191997"/>
              <a:gd name="connsiteY7" fmla="*/ 6542674 h 6857997"/>
              <a:gd name="connsiteX8" fmla="*/ 1123110 w 12191997"/>
              <a:gd name="connsiteY8" fmla="*/ 6542674 h 6857997"/>
              <a:gd name="connsiteX9" fmla="*/ 1128876 w 12191997"/>
              <a:gd name="connsiteY9" fmla="*/ 6524060 h 6857997"/>
              <a:gd name="connsiteX10" fmla="*/ 1163786 w 12191997"/>
              <a:gd name="connsiteY10" fmla="*/ 6524060 h 6857997"/>
              <a:gd name="connsiteX11" fmla="*/ 1169741 w 12191997"/>
              <a:gd name="connsiteY11" fmla="*/ 6542674 h 6857997"/>
              <a:gd name="connsiteX12" fmla="*/ 1191615 w 12191997"/>
              <a:gd name="connsiteY12" fmla="*/ 6542674 h 6857997"/>
              <a:gd name="connsiteX13" fmla="*/ 1159148 w 12191997"/>
              <a:gd name="connsiteY13" fmla="*/ 6451543 h 6857997"/>
              <a:gd name="connsiteX14" fmla="*/ 961907 w 12191997"/>
              <a:gd name="connsiteY14" fmla="*/ 6451543 h 6857997"/>
              <a:gd name="connsiteX15" fmla="*/ 933640 w 12191997"/>
              <a:gd name="connsiteY15" fmla="*/ 6479246 h 6857997"/>
              <a:gd name="connsiteX16" fmla="*/ 961907 w 12191997"/>
              <a:gd name="connsiteY16" fmla="*/ 6505821 h 6857997"/>
              <a:gd name="connsiteX17" fmla="*/ 983468 w 12191997"/>
              <a:gd name="connsiteY17" fmla="*/ 6505821 h 6857997"/>
              <a:gd name="connsiteX18" fmla="*/ 991678 w 12191997"/>
              <a:gd name="connsiteY18" fmla="*/ 6514282 h 6857997"/>
              <a:gd name="connsiteX19" fmla="*/ 983468 w 12191997"/>
              <a:gd name="connsiteY19" fmla="*/ 6522743 h 6857997"/>
              <a:gd name="connsiteX20" fmla="*/ 937338 w 12191997"/>
              <a:gd name="connsiteY20" fmla="*/ 6522743 h 6857997"/>
              <a:gd name="connsiteX21" fmla="*/ 937338 w 12191997"/>
              <a:gd name="connsiteY21" fmla="*/ 6542674 h 6857997"/>
              <a:gd name="connsiteX22" fmla="*/ 982716 w 12191997"/>
              <a:gd name="connsiteY22" fmla="*/ 6542674 h 6857997"/>
              <a:gd name="connsiteX23" fmla="*/ 1011358 w 12191997"/>
              <a:gd name="connsiteY23" fmla="*/ 6514282 h 6857997"/>
              <a:gd name="connsiteX24" fmla="*/ 986727 w 12191997"/>
              <a:gd name="connsiteY24" fmla="*/ 6487707 h 6857997"/>
              <a:gd name="connsiteX25" fmla="*/ 961907 w 12191997"/>
              <a:gd name="connsiteY25" fmla="*/ 6487707 h 6857997"/>
              <a:gd name="connsiteX26" fmla="*/ 953321 w 12191997"/>
              <a:gd name="connsiteY26" fmla="*/ 6479246 h 6857997"/>
              <a:gd name="connsiteX27" fmla="*/ 961907 w 12191997"/>
              <a:gd name="connsiteY27" fmla="*/ 6470785 h 6857997"/>
              <a:gd name="connsiteX28" fmla="*/ 1004965 w 12191997"/>
              <a:gd name="connsiteY28" fmla="*/ 6470785 h 6857997"/>
              <a:gd name="connsiteX29" fmla="*/ 1004965 w 12191997"/>
              <a:gd name="connsiteY29" fmla="*/ 6451543 h 6857997"/>
              <a:gd name="connsiteX30" fmla="*/ 841570 w 12191997"/>
              <a:gd name="connsiteY30" fmla="*/ 6451543 h 6857997"/>
              <a:gd name="connsiteX31" fmla="*/ 841570 w 12191997"/>
              <a:gd name="connsiteY31" fmla="*/ 6542674 h 6857997"/>
              <a:gd name="connsiteX32" fmla="*/ 862692 w 12191997"/>
              <a:gd name="connsiteY32" fmla="*/ 6542674 h 6857997"/>
              <a:gd name="connsiteX33" fmla="*/ 862692 w 12191997"/>
              <a:gd name="connsiteY33" fmla="*/ 6486454 h 6857997"/>
              <a:gd name="connsiteX34" fmla="*/ 898981 w 12191997"/>
              <a:gd name="connsiteY34" fmla="*/ 6542486 h 6857997"/>
              <a:gd name="connsiteX35" fmla="*/ 898981 w 12191997"/>
              <a:gd name="connsiteY35" fmla="*/ 6542674 h 6857997"/>
              <a:gd name="connsiteX36" fmla="*/ 920855 w 12191997"/>
              <a:gd name="connsiteY36" fmla="*/ 6542674 h 6857997"/>
              <a:gd name="connsiteX37" fmla="*/ 920793 w 12191997"/>
              <a:gd name="connsiteY37" fmla="*/ 6522994 h 6857997"/>
              <a:gd name="connsiteX38" fmla="*/ 920667 w 12191997"/>
              <a:gd name="connsiteY38" fmla="*/ 6451543 h 6857997"/>
              <a:gd name="connsiteX39" fmla="*/ 899671 w 12191997"/>
              <a:gd name="connsiteY39" fmla="*/ 6451543 h 6857997"/>
              <a:gd name="connsiteX40" fmla="*/ 899671 w 12191997"/>
              <a:gd name="connsiteY40" fmla="*/ 6508829 h 6857997"/>
              <a:gd name="connsiteX41" fmla="*/ 863068 w 12191997"/>
              <a:gd name="connsiteY41" fmla="*/ 6451543 h 6857997"/>
              <a:gd name="connsiteX42" fmla="*/ 774444 w 12191997"/>
              <a:gd name="connsiteY42" fmla="*/ 6451543 h 6857997"/>
              <a:gd name="connsiteX43" fmla="*/ 742918 w 12191997"/>
              <a:gd name="connsiteY43" fmla="*/ 6542674 h 6857997"/>
              <a:gd name="connsiteX44" fmla="*/ 765168 w 12191997"/>
              <a:gd name="connsiteY44" fmla="*/ 6542674 h 6857997"/>
              <a:gd name="connsiteX45" fmla="*/ 770934 w 12191997"/>
              <a:gd name="connsiteY45" fmla="*/ 6524060 h 6857997"/>
              <a:gd name="connsiteX46" fmla="*/ 805845 w 12191997"/>
              <a:gd name="connsiteY46" fmla="*/ 6524060 h 6857997"/>
              <a:gd name="connsiteX47" fmla="*/ 811799 w 12191997"/>
              <a:gd name="connsiteY47" fmla="*/ 6542674 h 6857997"/>
              <a:gd name="connsiteX48" fmla="*/ 833735 w 12191997"/>
              <a:gd name="connsiteY48" fmla="*/ 6542674 h 6857997"/>
              <a:gd name="connsiteX49" fmla="*/ 801269 w 12191997"/>
              <a:gd name="connsiteY49" fmla="*/ 6451543 h 6857997"/>
              <a:gd name="connsiteX50" fmla="*/ 604404 w 12191997"/>
              <a:gd name="connsiteY50" fmla="*/ 6451543 h 6857997"/>
              <a:gd name="connsiteX51" fmla="*/ 576137 w 12191997"/>
              <a:gd name="connsiteY51" fmla="*/ 6479246 h 6857997"/>
              <a:gd name="connsiteX52" fmla="*/ 604404 w 12191997"/>
              <a:gd name="connsiteY52" fmla="*/ 6505821 h 6857997"/>
              <a:gd name="connsiteX53" fmla="*/ 625964 w 12191997"/>
              <a:gd name="connsiteY53" fmla="*/ 6505821 h 6857997"/>
              <a:gd name="connsiteX54" fmla="*/ 634174 w 12191997"/>
              <a:gd name="connsiteY54" fmla="*/ 6514282 h 6857997"/>
              <a:gd name="connsiteX55" fmla="*/ 625964 w 12191997"/>
              <a:gd name="connsiteY55" fmla="*/ 6522743 h 6857997"/>
              <a:gd name="connsiteX56" fmla="*/ 579772 w 12191997"/>
              <a:gd name="connsiteY56" fmla="*/ 6522743 h 6857997"/>
              <a:gd name="connsiteX57" fmla="*/ 579772 w 12191997"/>
              <a:gd name="connsiteY57" fmla="*/ 6542674 h 6857997"/>
              <a:gd name="connsiteX58" fmla="*/ 625149 w 12191997"/>
              <a:gd name="connsiteY58" fmla="*/ 6542674 h 6857997"/>
              <a:gd name="connsiteX59" fmla="*/ 653792 w 12191997"/>
              <a:gd name="connsiteY59" fmla="*/ 6514282 h 6857997"/>
              <a:gd name="connsiteX60" fmla="*/ 629223 w 12191997"/>
              <a:gd name="connsiteY60" fmla="*/ 6487707 h 6857997"/>
              <a:gd name="connsiteX61" fmla="*/ 604404 w 12191997"/>
              <a:gd name="connsiteY61" fmla="*/ 6487707 h 6857997"/>
              <a:gd name="connsiteX62" fmla="*/ 595817 w 12191997"/>
              <a:gd name="connsiteY62" fmla="*/ 6479246 h 6857997"/>
              <a:gd name="connsiteX63" fmla="*/ 604404 w 12191997"/>
              <a:gd name="connsiteY63" fmla="*/ 6470785 h 6857997"/>
              <a:gd name="connsiteX64" fmla="*/ 647462 w 12191997"/>
              <a:gd name="connsiteY64" fmla="*/ 6470785 h 6857997"/>
              <a:gd name="connsiteX65" fmla="*/ 647462 w 12191997"/>
              <a:gd name="connsiteY65" fmla="*/ 6451543 h 6857997"/>
              <a:gd name="connsiteX66" fmla="*/ 1023956 w 12191997"/>
              <a:gd name="connsiteY66" fmla="*/ 6451480 h 6857997"/>
              <a:gd name="connsiteX67" fmla="*/ 1023956 w 12191997"/>
              <a:gd name="connsiteY67" fmla="*/ 6542674 h 6857997"/>
              <a:gd name="connsiteX68" fmla="*/ 1045016 w 12191997"/>
              <a:gd name="connsiteY68" fmla="*/ 6542674 h 6857997"/>
              <a:gd name="connsiteX69" fmla="*/ 1045016 w 12191997"/>
              <a:gd name="connsiteY69" fmla="*/ 6504191 h 6857997"/>
              <a:gd name="connsiteX70" fmla="*/ 1074975 w 12191997"/>
              <a:gd name="connsiteY70" fmla="*/ 6542674 h 6857997"/>
              <a:gd name="connsiteX71" fmla="*/ 1099481 w 12191997"/>
              <a:gd name="connsiteY71" fmla="*/ 6542674 h 6857997"/>
              <a:gd name="connsiteX72" fmla="*/ 1065009 w 12191997"/>
              <a:gd name="connsiteY72" fmla="*/ 6497109 h 6857997"/>
              <a:gd name="connsiteX73" fmla="*/ 1099481 w 12191997"/>
              <a:gd name="connsiteY73" fmla="*/ 6451480 h 6857997"/>
              <a:gd name="connsiteX74" fmla="*/ 1074975 w 12191997"/>
              <a:gd name="connsiteY74" fmla="*/ 6451480 h 6857997"/>
              <a:gd name="connsiteX75" fmla="*/ 1045016 w 12191997"/>
              <a:gd name="connsiteY75" fmla="*/ 6489963 h 6857997"/>
              <a:gd name="connsiteX76" fmla="*/ 1045016 w 12191997"/>
              <a:gd name="connsiteY76" fmla="*/ 6451480 h 6857997"/>
              <a:gd name="connsiteX77" fmla="*/ 666077 w 12191997"/>
              <a:gd name="connsiteY77" fmla="*/ 6451480 h 6857997"/>
              <a:gd name="connsiteX78" fmla="*/ 666077 w 12191997"/>
              <a:gd name="connsiteY78" fmla="*/ 6542674 h 6857997"/>
              <a:gd name="connsiteX79" fmla="*/ 687073 w 12191997"/>
              <a:gd name="connsiteY79" fmla="*/ 6542674 h 6857997"/>
              <a:gd name="connsiteX80" fmla="*/ 687073 w 12191997"/>
              <a:gd name="connsiteY80" fmla="*/ 6504191 h 6857997"/>
              <a:gd name="connsiteX81" fmla="*/ 717033 w 12191997"/>
              <a:gd name="connsiteY81" fmla="*/ 6542674 h 6857997"/>
              <a:gd name="connsiteX82" fmla="*/ 741602 w 12191997"/>
              <a:gd name="connsiteY82" fmla="*/ 6542674 h 6857997"/>
              <a:gd name="connsiteX83" fmla="*/ 707067 w 12191997"/>
              <a:gd name="connsiteY83" fmla="*/ 6497109 h 6857997"/>
              <a:gd name="connsiteX84" fmla="*/ 741602 w 12191997"/>
              <a:gd name="connsiteY84" fmla="*/ 6451480 h 6857997"/>
              <a:gd name="connsiteX85" fmla="*/ 717033 w 12191997"/>
              <a:gd name="connsiteY85" fmla="*/ 6451480 h 6857997"/>
              <a:gd name="connsiteX86" fmla="*/ 687073 w 12191997"/>
              <a:gd name="connsiteY86" fmla="*/ 6489963 h 6857997"/>
              <a:gd name="connsiteX87" fmla="*/ 687073 w 12191997"/>
              <a:gd name="connsiteY87" fmla="*/ 6451480 h 6857997"/>
              <a:gd name="connsiteX88" fmla="*/ 0 w 12191997"/>
              <a:gd name="connsiteY88" fmla="*/ 0 h 6857997"/>
              <a:gd name="connsiteX89" fmla="*/ 12191997 w 12191997"/>
              <a:gd name="connsiteY89" fmla="*/ 0 h 6857997"/>
              <a:gd name="connsiteX90" fmla="*/ 12191997 w 12191997"/>
              <a:gd name="connsiteY90" fmla="*/ 6857997 h 6857997"/>
              <a:gd name="connsiteX91" fmla="*/ 0 w 12191997"/>
              <a:gd name="connsiteY91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2191997" h="6857997">
                <a:moveTo>
                  <a:pt x="1146049" y="6470534"/>
                </a:moveTo>
                <a:lnTo>
                  <a:pt x="1157832" y="6505507"/>
                </a:lnTo>
                <a:lnTo>
                  <a:pt x="1134642" y="6505507"/>
                </a:lnTo>
                <a:close/>
                <a:moveTo>
                  <a:pt x="788170" y="6470534"/>
                </a:moveTo>
                <a:lnTo>
                  <a:pt x="799953" y="6505507"/>
                </a:lnTo>
                <a:lnTo>
                  <a:pt x="776763" y="6505507"/>
                </a:lnTo>
                <a:close/>
                <a:moveTo>
                  <a:pt x="1132323" y="6451543"/>
                </a:moveTo>
                <a:lnTo>
                  <a:pt x="1100860" y="6542674"/>
                </a:lnTo>
                <a:lnTo>
                  <a:pt x="1123110" y="6542674"/>
                </a:lnTo>
                <a:lnTo>
                  <a:pt x="1128876" y="6524060"/>
                </a:lnTo>
                <a:lnTo>
                  <a:pt x="1163786" y="6524060"/>
                </a:lnTo>
                <a:lnTo>
                  <a:pt x="1169741" y="6542674"/>
                </a:lnTo>
                <a:lnTo>
                  <a:pt x="1191615" y="6542674"/>
                </a:lnTo>
                <a:lnTo>
                  <a:pt x="1159148" y="6451543"/>
                </a:lnTo>
                <a:close/>
                <a:moveTo>
                  <a:pt x="961907" y="6451543"/>
                </a:moveTo>
                <a:cubicBezTo>
                  <a:pt x="944358" y="6451543"/>
                  <a:pt x="933640" y="6461822"/>
                  <a:pt x="933640" y="6479246"/>
                </a:cubicBezTo>
                <a:cubicBezTo>
                  <a:pt x="933640" y="6496670"/>
                  <a:pt x="945987" y="6505821"/>
                  <a:pt x="961907" y="6505821"/>
                </a:cubicBezTo>
                <a:lnTo>
                  <a:pt x="983468" y="6505821"/>
                </a:lnTo>
                <a:cubicBezTo>
                  <a:pt x="988921" y="6505821"/>
                  <a:pt x="991678" y="6509957"/>
                  <a:pt x="991678" y="6514282"/>
                </a:cubicBezTo>
                <a:cubicBezTo>
                  <a:pt x="991678" y="6518732"/>
                  <a:pt x="988921" y="6522743"/>
                  <a:pt x="983468" y="6522743"/>
                </a:cubicBezTo>
                <a:lnTo>
                  <a:pt x="937338" y="6522743"/>
                </a:lnTo>
                <a:lnTo>
                  <a:pt x="937338" y="6542674"/>
                </a:lnTo>
                <a:lnTo>
                  <a:pt x="982716" y="6542674"/>
                </a:lnTo>
                <a:cubicBezTo>
                  <a:pt x="1000704" y="6542674"/>
                  <a:pt x="1011358" y="6532772"/>
                  <a:pt x="1011358" y="6514282"/>
                </a:cubicBezTo>
                <a:cubicBezTo>
                  <a:pt x="1011358" y="6497610"/>
                  <a:pt x="1000641" y="6487707"/>
                  <a:pt x="986727" y="6487707"/>
                </a:cubicBezTo>
                <a:lnTo>
                  <a:pt x="961907" y="6487707"/>
                </a:lnTo>
                <a:cubicBezTo>
                  <a:pt x="956078" y="6487707"/>
                  <a:pt x="953321" y="6483696"/>
                  <a:pt x="953321" y="6479246"/>
                </a:cubicBezTo>
                <a:cubicBezTo>
                  <a:pt x="953321" y="6474796"/>
                  <a:pt x="956078" y="6470785"/>
                  <a:pt x="961907" y="6470785"/>
                </a:cubicBezTo>
                <a:lnTo>
                  <a:pt x="1004965" y="6470785"/>
                </a:lnTo>
                <a:lnTo>
                  <a:pt x="1004965" y="6451543"/>
                </a:lnTo>
                <a:close/>
                <a:moveTo>
                  <a:pt x="841570" y="6451543"/>
                </a:moveTo>
                <a:lnTo>
                  <a:pt x="841570" y="6542674"/>
                </a:lnTo>
                <a:lnTo>
                  <a:pt x="862692" y="6542674"/>
                </a:lnTo>
                <a:lnTo>
                  <a:pt x="862692" y="6486454"/>
                </a:lnTo>
                <a:lnTo>
                  <a:pt x="898981" y="6542486"/>
                </a:lnTo>
                <a:lnTo>
                  <a:pt x="898981" y="6542674"/>
                </a:lnTo>
                <a:lnTo>
                  <a:pt x="920855" y="6542674"/>
                </a:lnTo>
                <a:lnTo>
                  <a:pt x="920793" y="6522994"/>
                </a:lnTo>
                <a:lnTo>
                  <a:pt x="920667" y="6451543"/>
                </a:lnTo>
                <a:lnTo>
                  <a:pt x="899671" y="6451543"/>
                </a:lnTo>
                <a:lnTo>
                  <a:pt x="899671" y="6508829"/>
                </a:lnTo>
                <a:lnTo>
                  <a:pt x="863068" y="6451543"/>
                </a:lnTo>
                <a:close/>
                <a:moveTo>
                  <a:pt x="774444" y="6451543"/>
                </a:moveTo>
                <a:lnTo>
                  <a:pt x="742918" y="6542674"/>
                </a:lnTo>
                <a:lnTo>
                  <a:pt x="765168" y="6542674"/>
                </a:lnTo>
                <a:lnTo>
                  <a:pt x="770934" y="6524060"/>
                </a:lnTo>
                <a:lnTo>
                  <a:pt x="805845" y="6524060"/>
                </a:lnTo>
                <a:lnTo>
                  <a:pt x="811799" y="6542674"/>
                </a:lnTo>
                <a:lnTo>
                  <a:pt x="833735" y="6542674"/>
                </a:lnTo>
                <a:lnTo>
                  <a:pt x="801269" y="6451543"/>
                </a:lnTo>
                <a:close/>
                <a:moveTo>
                  <a:pt x="604404" y="6451543"/>
                </a:moveTo>
                <a:cubicBezTo>
                  <a:pt x="586792" y="6451543"/>
                  <a:pt x="576137" y="6461822"/>
                  <a:pt x="576137" y="6479246"/>
                </a:cubicBezTo>
                <a:cubicBezTo>
                  <a:pt x="576137" y="6496670"/>
                  <a:pt x="588484" y="6505821"/>
                  <a:pt x="604404" y="6505821"/>
                </a:cubicBezTo>
                <a:lnTo>
                  <a:pt x="625964" y="6505821"/>
                </a:lnTo>
                <a:cubicBezTo>
                  <a:pt x="631417" y="6505821"/>
                  <a:pt x="634174" y="6509957"/>
                  <a:pt x="634174" y="6514282"/>
                </a:cubicBezTo>
                <a:cubicBezTo>
                  <a:pt x="634174" y="6518732"/>
                  <a:pt x="631417" y="6522743"/>
                  <a:pt x="625964" y="6522743"/>
                </a:cubicBezTo>
                <a:lnTo>
                  <a:pt x="579772" y="6522743"/>
                </a:lnTo>
                <a:lnTo>
                  <a:pt x="579772" y="6542674"/>
                </a:lnTo>
                <a:lnTo>
                  <a:pt x="625149" y="6542674"/>
                </a:lnTo>
                <a:cubicBezTo>
                  <a:pt x="643137" y="6542674"/>
                  <a:pt x="653792" y="6532772"/>
                  <a:pt x="653792" y="6514282"/>
                </a:cubicBezTo>
                <a:cubicBezTo>
                  <a:pt x="653792" y="6497610"/>
                  <a:pt x="643137" y="6487707"/>
                  <a:pt x="629223" y="6487707"/>
                </a:cubicBezTo>
                <a:lnTo>
                  <a:pt x="604404" y="6487707"/>
                </a:lnTo>
                <a:cubicBezTo>
                  <a:pt x="598575" y="6487707"/>
                  <a:pt x="595817" y="6483696"/>
                  <a:pt x="595817" y="6479246"/>
                </a:cubicBezTo>
                <a:cubicBezTo>
                  <a:pt x="595817" y="6474796"/>
                  <a:pt x="598575" y="6470785"/>
                  <a:pt x="604404" y="6470785"/>
                </a:cubicBezTo>
                <a:lnTo>
                  <a:pt x="647462" y="6470785"/>
                </a:lnTo>
                <a:lnTo>
                  <a:pt x="647462" y="6451543"/>
                </a:lnTo>
                <a:close/>
                <a:moveTo>
                  <a:pt x="1023956" y="6451480"/>
                </a:moveTo>
                <a:lnTo>
                  <a:pt x="1023956" y="6542674"/>
                </a:lnTo>
                <a:lnTo>
                  <a:pt x="1045016" y="6542674"/>
                </a:lnTo>
                <a:lnTo>
                  <a:pt x="1045016" y="6504191"/>
                </a:lnTo>
                <a:lnTo>
                  <a:pt x="1074975" y="6542674"/>
                </a:lnTo>
                <a:lnTo>
                  <a:pt x="1099481" y="6542674"/>
                </a:lnTo>
                <a:lnTo>
                  <a:pt x="1065009" y="6497109"/>
                </a:lnTo>
                <a:lnTo>
                  <a:pt x="1099481" y="6451480"/>
                </a:lnTo>
                <a:lnTo>
                  <a:pt x="1074975" y="6451480"/>
                </a:lnTo>
                <a:lnTo>
                  <a:pt x="1045016" y="6489963"/>
                </a:lnTo>
                <a:lnTo>
                  <a:pt x="1045016" y="6451480"/>
                </a:lnTo>
                <a:close/>
                <a:moveTo>
                  <a:pt x="666077" y="6451480"/>
                </a:moveTo>
                <a:lnTo>
                  <a:pt x="666077" y="6542674"/>
                </a:lnTo>
                <a:lnTo>
                  <a:pt x="687073" y="6542674"/>
                </a:lnTo>
                <a:lnTo>
                  <a:pt x="687073" y="6504191"/>
                </a:lnTo>
                <a:lnTo>
                  <a:pt x="717033" y="6542674"/>
                </a:lnTo>
                <a:lnTo>
                  <a:pt x="741602" y="6542674"/>
                </a:lnTo>
                <a:lnTo>
                  <a:pt x="707067" y="6497109"/>
                </a:lnTo>
                <a:lnTo>
                  <a:pt x="741602" y="6451480"/>
                </a:lnTo>
                <a:lnTo>
                  <a:pt x="717033" y="6451480"/>
                </a:lnTo>
                <a:lnTo>
                  <a:pt x="687073" y="6489963"/>
                </a:lnTo>
                <a:lnTo>
                  <a:pt x="687073" y="6451480"/>
                </a:lnTo>
                <a:close/>
                <a:moveTo>
                  <a:pt x="0" y="0"/>
                </a:moveTo>
                <a:lnTo>
                  <a:pt x="12191997" y="0"/>
                </a:lnTo>
                <a:lnTo>
                  <a:pt x="12191997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36000" tIns="36000" rIns="36000" bIns="36000">
            <a:noAutofit/>
          </a:bodyPr>
          <a:lstStyle>
            <a:lvl1pPr marL="0" indent="0" algn="ctr">
              <a:buNone/>
              <a:defRPr sz="1300">
                <a:solidFill>
                  <a:schemeClr val="tx2"/>
                </a:solidFill>
              </a:defRPr>
            </a:lvl1pPr>
          </a:lstStyle>
          <a:p>
            <a:r>
              <a:rPr lang="en-GB"/>
              <a:t>Click on the icon to add an image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2096531-5CDB-42D6-811E-E1A1E7948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4E6A1AC-541E-4416-B2F7-A044E82A75DE}" type="datetime1">
              <a:rPr lang="sv-SE" smtClean="0"/>
              <a:t>2023-11-01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ACF8DC-5D2B-4D34-B9FC-E2D7A1A73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Go to header/footer to change text 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3BFE85F-68D2-4D7C-8529-09EE07FF3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F8DBD5B-30F9-4F9C-AE39-E065C1AC51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96CCD45-BBC3-4242-B2B8-F5604A1D97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000" y="720001"/>
            <a:ext cx="5367178" cy="46152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600" spc="4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for a short headline 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71F6E362-8923-6340-A1FF-64BF191D73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6263" y="1746000"/>
            <a:ext cx="3481387" cy="4391999"/>
          </a:xfrm>
        </p:spPr>
        <p:txBody>
          <a:bodyPr/>
          <a:lstStyle>
            <a:lvl1pPr marL="342000" indent="-342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defRPr sz="1800" spc="40" baseline="0"/>
            </a:lvl1pPr>
            <a:lvl2pPr marL="342000" indent="-342000">
              <a:lnSpc>
                <a:spcPct val="100000"/>
              </a:lnSpc>
              <a:spcAft>
                <a:spcPts val="1000"/>
              </a:spcAft>
              <a:tabLst/>
              <a:defRPr sz="1800" spc="40" baseline="0"/>
            </a:lvl2pPr>
            <a:lvl3pPr>
              <a:defRPr sz="1400" spc="40" baseline="0"/>
            </a:lvl3pPr>
            <a:lvl4pPr>
              <a:defRPr sz="1200" spc="40" baseline="0"/>
            </a:lvl4pPr>
            <a:lvl5pPr>
              <a:defRPr sz="1100" spc="40" baseline="0"/>
            </a:lvl5pPr>
          </a:lstStyle>
          <a:p>
            <a:pPr lvl="0"/>
            <a:r>
              <a:rPr lang="en-GB"/>
              <a:t>Click for agenda</a:t>
            </a:r>
          </a:p>
        </p:txBody>
      </p:sp>
      <p:sp>
        <p:nvSpPr>
          <p:cNvPr id="8" name="textruta 5">
            <a:extLst>
              <a:ext uri="{FF2B5EF4-FFF2-40B4-BE49-F238E27FC236}">
                <a16:creationId xmlns:a16="http://schemas.microsoft.com/office/drawing/2014/main" id="{52378F2C-FB46-444B-B9E1-375B7ADD4B13}"/>
              </a:ext>
            </a:extLst>
          </p:cNvPr>
          <p:cNvSpPr txBox="1"/>
          <p:nvPr userDrawn="1"/>
        </p:nvSpPr>
        <p:spPr>
          <a:xfrm>
            <a:off x="12395260" y="1453483"/>
            <a:ext cx="1681523" cy="64633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textboxes disappears after adding or changing an image,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click the image 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use – </a:t>
            </a:r>
            <a:r>
              <a:rPr lang="en-GB" sz="9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to back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83DB998B-6166-B149-AE9C-B422BE1B47A4}"/>
              </a:ext>
            </a:extLst>
          </p:cNvPr>
          <p:cNvSpPr txBox="1"/>
          <p:nvPr userDrawn="1"/>
        </p:nvSpPr>
        <p:spPr>
          <a:xfrm>
            <a:off x="12395260" y="-12189"/>
            <a:ext cx="1681523" cy="1338828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need to change the color of the logo, right click outside work area, choose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 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context menu and choose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 fill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or Blue</a:t>
            </a: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9EEE8BC0-6652-EC43-AA7F-F1FAA638F0F5}"/>
              </a:ext>
            </a:extLst>
          </p:cNvPr>
          <p:cNvSpPr/>
          <p:nvPr userDrawn="1"/>
        </p:nvSpPr>
        <p:spPr>
          <a:xfrm>
            <a:off x="13255337" y="926211"/>
            <a:ext cx="341194" cy="305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2330825F-2C3A-E940-8BCE-84CDB2959E3C}"/>
              </a:ext>
            </a:extLst>
          </p:cNvPr>
          <p:cNvSpPr/>
          <p:nvPr userDrawn="1"/>
        </p:nvSpPr>
        <p:spPr>
          <a:xfrm>
            <a:off x="12833410" y="926211"/>
            <a:ext cx="341194" cy="3059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960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genda 2 Columns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9E321D00-36B4-854A-96FD-995EBC9F18B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" y="5"/>
            <a:ext cx="12191997" cy="6857997"/>
          </a:xfrm>
          <a:custGeom>
            <a:avLst/>
            <a:gdLst>
              <a:gd name="connsiteX0" fmla="*/ 1146049 w 12191997"/>
              <a:gd name="connsiteY0" fmla="*/ 6470534 h 6857997"/>
              <a:gd name="connsiteX1" fmla="*/ 1157832 w 12191997"/>
              <a:gd name="connsiteY1" fmla="*/ 6505507 h 6857997"/>
              <a:gd name="connsiteX2" fmla="*/ 1134642 w 12191997"/>
              <a:gd name="connsiteY2" fmla="*/ 6505507 h 6857997"/>
              <a:gd name="connsiteX3" fmla="*/ 788170 w 12191997"/>
              <a:gd name="connsiteY3" fmla="*/ 6470534 h 6857997"/>
              <a:gd name="connsiteX4" fmla="*/ 799953 w 12191997"/>
              <a:gd name="connsiteY4" fmla="*/ 6505507 h 6857997"/>
              <a:gd name="connsiteX5" fmla="*/ 776763 w 12191997"/>
              <a:gd name="connsiteY5" fmla="*/ 6505507 h 6857997"/>
              <a:gd name="connsiteX6" fmla="*/ 1132323 w 12191997"/>
              <a:gd name="connsiteY6" fmla="*/ 6451543 h 6857997"/>
              <a:gd name="connsiteX7" fmla="*/ 1100860 w 12191997"/>
              <a:gd name="connsiteY7" fmla="*/ 6542674 h 6857997"/>
              <a:gd name="connsiteX8" fmla="*/ 1123110 w 12191997"/>
              <a:gd name="connsiteY8" fmla="*/ 6542674 h 6857997"/>
              <a:gd name="connsiteX9" fmla="*/ 1128876 w 12191997"/>
              <a:gd name="connsiteY9" fmla="*/ 6524060 h 6857997"/>
              <a:gd name="connsiteX10" fmla="*/ 1163786 w 12191997"/>
              <a:gd name="connsiteY10" fmla="*/ 6524060 h 6857997"/>
              <a:gd name="connsiteX11" fmla="*/ 1169741 w 12191997"/>
              <a:gd name="connsiteY11" fmla="*/ 6542674 h 6857997"/>
              <a:gd name="connsiteX12" fmla="*/ 1191615 w 12191997"/>
              <a:gd name="connsiteY12" fmla="*/ 6542674 h 6857997"/>
              <a:gd name="connsiteX13" fmla="*/ 1159148 w 12191997"/>
              <a:gd name="connsiteY13" fmla="*/ 6451543 h 6857997"/>
              <a:gd name="connsiteX14" fmla="*/ 961907 w 12191997"/>
              <a:gd name="connsiteY14" fmla="*/ 6451543 h 6857997"/>
              <a:gd name="connsiteX15" fmla="*/ 933640 w 12191997"/>
              <a:gd name="connsiteY15" fmla="*/ 6479246 h 6857997"/>
              <a:gd name="connsiteX16" fmla="*/ 961907 w 12191997"/>
              <a:gd name="connsiteY16" fmla="*/ 6505821 h 6857997"/>
              <a:gd name="connsiteX17" fmla="*/ 983468 w 12191997"/>
              <a:gd name="connsiteY17" fmla="*/ 6505821 h 6857997"/>
              <a:gd name="connsiteX18" fmla="*/ 991678 w 12191997"/>
              <a:gd name="connsiteY18" fmla="*/ 6514282 h 6857997"/>
              <a:gd name="connsiteX19" fmla="*/ 983468 w 12191997"/>
              <a:gd name="connsiteY19" fmla="*/ 6522743 h 6857997"/>
              <a:gd name="connsiteX20" fmla="*/ 937338 w 12191997"/>
              <a:gd name="connsiteY20" fmla="*/ 6522743 h 6857997"/>
              <a:gd name="connsiteX21" fmla="*/ 937338 w 12191997"/>
              <a:gd name="connsiteY21" fmla="*/ 6542674 h 6857997"/>
              <a:gd name="connsiteX22" fmla="*/ 982716 w 12191997"/>
              <a:gd name="connsiteY22" fmla="*/ 6542674 h 6857997"/>
              <a:gd name="connsiteX23" fmla="*/ 1011358 w 12191997"/>
              <a:gd name="connsiteY23" fmla="*/ 6514282 h 6857997"/>
              <a:gd name="connsiteX24" fmla="*/ 986727 w 12191997"/>
              <a:gd name="connsiteY24" fmla="*/ 6487707 h 6857997"/>
              <a:gd name="connsiteX25" fmla="*/ 961907 w 12191997"/>
              <a:gd name="connsiteY25" fmla="*/ 6487707 h 6857997"/>
              <a:gd name="connsiteX26" fmla="*/ 953321 w 12191997"/>
              <a:gd name="connsiteY26" fmla="*/ 6479246 h 6857997"/>
              <a:gd name="connsiteX27" fmla="*/ 961907 w 12191997"/>
              <a:gd name="connsiteY27" fmla="*/ 6470785 h 6857997"/>
              <a:gd name="connsiteX28" fmla="*/ 1004965 w 12191997"/>
              <a:gd name="connsiteY28" fmla="*/ 6470785 h 6857997"/>
              <a:gd name="connsiteX29" fmla="*/ 1004965 w 12191997"/>
              <a:gd name="connsiteY29" fmla="*/ 6451543 h 6857997"/>
              <a:gd name="connsiteX30" fmla="*/ 841570 w 12191997"/>
              <a:gd name="connsiteY30" fmla="*/ 6451543 h 6857997"/>
              <a:gd name="connsiteX31" fmla="*/ 841570 w 12191997"/>
              <a:gd name="connsiteY31" fmla="*/ 6542674 h 6857997"/>
              <a:gd name="connsiteX32" fmla="*/ 862692 w 12191997"/>
              <a:gd name="connsiteY32" fmla="*/ 6542674 h 6857997"/>
              <a:gd name="connsiteX33" fmla="*/ 862692 w 12191997"/>
              <a:gd name="connsiteY33" fmla="*/ 6486454 h 6857997"/>
              <a:gd name="connsiteX34" fmla="*/ 898981 w 12191997"/>
              <a:gd name="connsiteY34" fmla="*/ 6542486 h 6857997"/>
              <a:gd name="connsiteX35" fmla="*/ 898981 w 12191997"/>
              <a:gd name="connsiteY35" fmla="*/ 6542674 h 6857997"/>
              <a:gd name="connsiteX36" fmla="*/ 920855 w 12191997"/>
              <a:gd name="connsiteY36" fmla="*/ 6542674 h 6857997"/>
              <a:gd name="connsiteX37" fmla="*/ 920793 w 12191997"/>
              <a:gd name="connsiteY37" fmla="*/ 6522994 h 6857997"/>
              <a:gd name="connsiteX38" fmla="*/ 920667 w 12191997"/>
              <a:gd name="connsiteY38" fmla="*/ 6451543 h 6857997"/>
              <a:gd name="connsiteX39" fmla="*/ 899671 w 12191997"/>
              <a:gd name="connsiteY39" fmla="*/ 6451543 h 6857997"/>
              <a:gd name="connsiteX40" fmla="*/ 899671 w 12191997"/>
              <a:gd name="connsiteY40" fmla="*/ 6508829 h 6857997"/>
              <a:gd name="connsiteX41" fmla="*/ 863068 w 12191997"/>
              <a:gd name="connsiteY41" fmla="*/ 6451543 h 6857997"/>
              <a:gd name="connsiteX42" fmla="*/ 774444 w 12191997"/>
              <a:gd name="connsiteY42" fmla="*/ 6451543 h 6857997"/>
              <a:gd name="connsiteX43" fmla="*/ 742918 w 12191997"/>
              <a:gd name="connsiteY43" fmla="*/ 6542674 h 6857997"/>
              <a:gd name="connsiteX44" fmla="*/ 765168 w 12191997"/>
              <a:gd name="connsiteY44" fmla="*/ 6542674 h 6857997"/>
              <a:gd name="connsiteX45" fmla="*/ 770934 w 12191997"/>
              <a:gd name="connsiteY45" fmla="*/ 6524060 h 6857997"/>
              <a:gd name="connsiteX46" fmla="*/ 805845 w 12191997"/>
              <a:gd name="connsiteY46" fmla="*/ 6524060 h 6857997"/>
              <a:gd name="connsiteX47" fmla="*/ 811799 w 12191997"/>
              <a:gd name="connsiteY47" fmla="*/ 6542674 h 6857997"/>
              <a:gd name="connsiteX48" fmla="*/ 833735 w 12191997"/>
              <a:gd name="connsiteY48" fmla="*/ 6542674 h 6857997"/>
              <a:gd name="connsiteX49" fmla="*/ 801269 w 12191997"/>
              <a:gd name="connsiteY49" fmla="*/ 6451543 h 6857997"/>
              <a:gd name="connsiteX50" fmla="*/ 604404 w 12191997"/>
              <a:gd name="connsiteY50" fmla="*/ 6451543 h 6857997"/>
              <a:gd name="connsiteX51" fmla="*/ 576137 w 12191997"/>
              <a:gd name="connsiteY51" fmla="*/ 6479246 h 6857997"/>
              <a:gd name="connsiteX52" fmla="*/ 604404 w 12191997"/>
              <a:gd name="connsiteY52" fmla="*/ 6505821 h 6857997"/>
              <a:gd name="connsiteX53" fmla="*/ 625964 w 12191997"/>
              <a:gd name="connsiteY53" fmla="*/ 6505821 h 6857997"/>
              <a:gd name="connsiteX54" fmla="*/ 634174 w 12191997"/>
              <a:gd name="connsiteY54" fmla="*/ 6514282 h 6857997"/>
              <a:gd name="connsiteX55" fmla="*/ 625964 w 12191997"/>
              <a:gd name="connsiteY55" fmla="*/ 6522743 h 6857997"/>
              <a:gd name="connsiteX56" fmla="*/ 579772 w 12191997"/>
              <a:gd name="connsiteY56" fmla="*/ 6522743 h 6857997"/>
              <a:gd name="connsiteX57" fmla="*/ 579772 w 12191997"/>
              <a:gd name="connsiteY57" fmla="*/ 6542674 h 6857997"/>
              <a:gd name="connsiteX58" fmla="*/ 625149 w 12191997"/>
              <a:gd name="connsiteY58" fmla="*/ 6542674 h 6857997"/>
              <a:gd name="connsiteX59" fmla="*/ 653792 w 12191997"/>
              <a:gd name="connsiteY59" fmla="*/ 6514282 h 6857997"/>
              <a:gd name="connsiteX60" fmla="*/ 629223 w 12191997"/>
              <a:gd name="connsiteY60" fmla="*/ 6487707 h 6857997"/>
              <a:gd name="connsiteX61" fmla="*/ 604404 w 12191997"/>
              <a:gd name="connsiteY61" fmla="*/ 6487707 h 6857997"/>
              <a:gd name="connsiteX62" fmla="*/ 595817 w 12191997"/>
              <a:gd name="connsiteY62" fmla="*/ 6479246 h 6857997"/>
              <a:gd name="connsiteX63" fmla="*/ 604404 w 12191997"/>
              <a:gd name="connsiteY63" fmla="*/ 6470785 h 6857997"/>
              <a:gd name="connsiteX64" fmla="*/ 647462 w 12191997"/>
              <a:gd name="connsiteY64" fmla="*/ 6470785 h 6857997"/>
              <a:gd name="connsiteX65" fmla="*/ 647462 w 12191997"/>
              <a:gd name="connsiteY65" fmla="*/ 6451543 h 6857997"/>
              <a:gd name="connsiteX66" fmla="*/ 1023956 w 12191997"/>
              <a:gd name="connsiteY66" fmla="*/ 6451480 h 6857997"/>
              <a:gd name="connsiteX67" fmla="*/ 1023956 w 12191997"/>
              <a:gd name="connsiteY67" fmla="*/ 6542674 h 6857997"/>
              <a:gd name="connsiteX68" fmla="*/ 1045016 w 12191997"/>
              <a:gd name="connsiteY68" fmla="*/ 6542674 h 6857997"/>
              <a:gd name="connsiteX69" fmla="*/ 1045016 w 12191997"/>
              <a:gd name="connsiteY69" fmla="*/ 6504191 h 6857997"/>
              <a:gd name="connsiteX70" fmla="*/ 1074975 w 12191997"/>
              <a:gd name="connsiteY70" fmla="*/ 6542674 h 6857997"/>
              <a:gd name="connsiteX71" fmla="*/ 1099481 w 12191997"/>
              <a:gd name="connsiteY71" fmla="*/ 6542674 h 6857997"/>
              <a:gd name="connsiteX72" fmla="*/ 1065009 w 12191997"/>
              <a:gd name="connsiteY72" fmla="*/ 6497109 h 6857997"/>
              <a:gd name="connsiteX73" fmla="*/ 1099481 w 12191997"/>
              <a:gd name="connsiteY73" fmla="*/ 6451480 h 6857997"/>
              <a:gd name="connsiteX74" fmla="*/ 1074975 w 12191997"/>
              <a:gd name="connsiteY74" fmla="*/ 6451480 h 6857997"/>
              <a:gd name="connsiteX75" fmla="*/ 1045016 w 12191997"/>
              <a:gd name="connsiteY75" fmla="*/ 6489963 h 6857997"/>
              <a:gd name="connsiteX76" fmla="*/ 1045016 w 12191997"/>
              <a:gd name="connsiteY76" fmla="*/ 6451480 h 6857997"/>
              <a:gd name="connsiteX77" fmla="*/ 666077 w 12191997"/>
              <a:gd name="connsiteY77" fmla="*/ 6451480 h 6857997"/>
              <a:gd name="connsiteX78" fmla="*/ 666077 w 12191997"/>
              <a:gd name="connsiteY78" fmla="*/ 6542674 h 6857997"/>
              <a:gd name="connsiteX79" fmla="*/ 687073 w 12191997"/>
              <a:gd name="connsiteY79" fmla="*/ 6542674 h 6857997"/>
              <a:gd name="connsiteX80" fmla="*/ 687073 w 12191997"/>
              <a:gd name="connsiteY80" fmla="*/ 6504191 h 6857997"/>
              <a:gd name="connsiteX81" fmla="*/ 717033 w 12191997"/>
              <a:gd name="connsiteY81" fmla="*/ 6542674 h 6857997"/>
              <a:gd name="connsiteX82" fmla="*/ 741602 w 12191997"/>
              <a:gd name="connsiteY82" fmla="*/ 6542674 h 6857997"/>
              <a:gd name="connsiteX83" fmla="*/ 707067 w 12191997"/>
              <a:gd name="connsiteY83" fmla="*/ 6497109 h 6857997"/>
              <a:gd name="connsiteX84" fmla="*/ 741602 w 12191997"/>
              <a:gd name="connsiteY84" fmla="*/ 6451480 h 6857997"/>
              <a:gd name="connsiteX85" fmla="*/ 717033 w 12191997"/>
              <a:gd name="connsiteY85" fmla="*/ 6451480 h 6857997"/>
              <a:gd name="connsiteX86" fmla="*/ 687073 w 12191997"/>
              <a:gd name="connsiteY86" fmla="*/ 6489963 h 6857997"/>
              <a:gd name="connsiteX87" fmla="*/ 687073 w 12191997"/>
              <a:gd name="connsiteY87" fmla="*/ 6451480 h 6857997"/>
              <a:gd name="connsiteX88" fmla="*/ 0 w 12191997"/>
              <a:gd name="connsiteY88" fmla="*/ 0 h 6857997"/>
              <a:gd name="connsiteX89" fmla="*/ 12191997 w 12191997"/>
              <a:gd name="connsiteY89" fmla="*/ 0 h 6857997"/>
              <a:gd name="connsiteX90" fmla="*/ 12191997 w 12191997"/>
              <a:gd name="connsiteY90" fmla="*/ 6857997 h 6857997"/>
              <a:gd name="connsiteX91" fmla="*/ 0 w 12191997"/>
              <a:gd name="connsiteY91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2191997" h="6857997">
                <a:moveTo>
                  <a:pt x="1146049" y="6470534"/>
                </a:moveTo>
                <a:lnTo>
                  <a:pt x="1157832" y="6505507"/>
                </a:lnTo>
                <a:lnTo>
                  <a:pt x="1134642" y="6505507"/>
                </a:lnTo>
                <a:close/>
                <a:moveTo>
                  <a:pt x="788170" y="6470534"/>
                </a:moveTo>
                <a:lnTo>
                  <a:pt x="799953" y="6505507"/>
                </a:lnTo>
                <a:lnTo>
                  <a:pt x="776763" y="6505507"/>
                </a:lnTo>
                <a:close/>
                <a:moveTo>
                  <a:pt x="1132323" y="6451543"/>
                </a:moveTo>
                <a:lnTo>
                  <a:pt x="1100860" y="6542674"/>
                </a:lnTo>
                <a:lnTo>
                  <a:pt x="1123110" y="6542674"/>
                </a:lnTo>
                <a:lnTo>
                  <a:pt x="1128876" y="6524060"/>
                </a:lnTo>
                <a:lnTo>
                  <a:pt x="1163786" y="6524060"/>
                </a:lnTo>
                <a:lnTo>
                  <a:pt x="1169741" y="6542674"/>
                </a:lnTo>
                <a:lnTo>
                  <a:pt x="1191615" y="6542674"/>
                </a:lnTo>
                <a:lnTo>
                  <a:pt x="1159148" y="6451543"/>
                </a:lnTo>
                <a:close/>
                <a:moveTo>
                  <a:pt x="961907" y="6451543"/>
                </a:moveTo>
                <a:cubicBezTo>
                  <a:pt x="944358" y="6451543"/>
                  <a:pt x="933640" y="6461822"/>
                  <a:pt x="933640" y="6479246"/>
                </a:cubicBezTo>
                <a:cubicBezTo>
                  <a:pt x="933640" y="6496670"/>
                  <a:pt x="945987" y="6505821"/>
                  <a:pt x="961907" y="6505821"/>
                </a:cubicBezTo>
                <a:lnTo>
                  <a:pt x="983468" y="6505821"/>
                </a:lnTo>
                <a:cubicBezTo>
                  <a:pt x="988921" y="6505821"/>
                  <a:pt x="991678" y="6509957"/>
                  <a:pt x="991678" y="6514282"/>
                </a:cubicBezTo>
                <a:cubicBezTo>
                  <a:pt x="991678" y="6518732"/>
                  <a:pt x="988921" y="6522743"/>
                  <a:pt x="983468" y="6522743"/>
                </a:cubicBezTo>
                <a:lnTo>
                  <a:pt x="937338" y="6522743"/>
                </a:lnTo>
                <a:lnTo>
                  <a:pt x="937338" y="6542674"/>
                </a:lnTo>
                <a:lnTo>
                  <a:pt x="982716" y="6542674"/>
                </a:lnTo>
                <a:cubicBezTo>
                  <a:pt x="1000704" y="6542674"/>
                  <a:pt x="1011358" y="6532772"/>
                  <a:pt x="1011358" y="6514282"/>
                </a:cubicBezTo>
                <a:cubicBezTo>
                  <a:pt x="1011358" y="6497610"/>
                  <a:pt x="1000641" y="6487707"/>
                  <a:pt x="986727" y="6487707"/>
                </a:cubicBezTo>
                <a:lnTo>
                  <a:pt x="961907" y="6487707"/>
                </a:lnTo>
                <a:cubicBezTo>
                  <a:pt x="956078" y="6487707"/>
                  <a:pt x="953321" y="6483696"/>
                  <a:pt x="953321" y="6479246"/>
                </a:cubicBezTo>
                <a:cubicBezTo>
                  <a:pt x="953321" y="6474796"/>
                  <a:pt x="956078" y="6470785"/>
                  <a:pt x="961907" y="6470785"/>
                </a:cubicBezTo>
                <a:lnTo>
                  <a:pt x="1004965" y="6470785"/>
                </a:lnTo>
                <a:lnTo>
                  <a:pt x="1004965" y="6451543"/>
                </a:lnTo>
                <a:close/>
                <a:moveTo>
                  <a:pt x="841570" y="6451543"/>
                </a:moveTo>
                <a:lnTo>
                  <a:pt x="841570" y="6542674"/>
                </a:lnTo>
                <a:lnTo>
                  <a:pt x="862692" y="6542674"/>
                </a:lnTo>
                <a:lnTo>
                  <a:pt x="862692" y="6486454"/>
                </a:lnTo>
                <a:lnTo>
                  <a:pt x="898981" y="6542486"/>
                </a:lnTo>
                <a:lnTo>
                  <a:pt x="898981" y="6542674"/>
                </a:lnTo>
                <a:lnTo>
                  <a:pt x="920855" y="6542674"/>
                </a:lnTo>
                <a:lnTo>
                  <a:pt x="920793" y="6522994"/>
                </a:lnTo>
                <a:lnTo>
                  <a:pt x="920667" y="6451543"/>
                </a:lnTo>
                <a:lnTo>
                  <a:pt x="899671" y="6451543"/>
                </a:lnTo>
                <a:lnTo>
                  <a:pt x="899671" y="6508829"/>
                </a:lnTo>
                <a:lnTo>
                  <a:pt x="863068" y="6451543"/>
                </a:lnTo>
                <a:close/>
                <a:moveTo>
                  <a:pt x="774444" y="6451543"/>
                </a:moveTo>
                <a:lnTo>
                  <a:pt x="742918" y="6542674"/>
                </a:lnTo>
                <a:lnTo>
                  <a:pt x="765168" y="6542674"/>
                </a:lnTo>
                <a:lnTo>
                  <a:pt x="770934" y="6524060"/>
                </a:lnTo>
                <a:lnTo>
                  <a:pt x="805845" y="6524060"/>
                </a:lnTo>
                <a:lnTo>
                  <a:pt x="811799" y="6542674"/>
                </a:lnTo>
                <a:lnTo>
                  <a:pt x="833735" y="6542674"/>
                </a:lnTo>
                <a:lnTo>
                  <a:pt x="801269" y="6451543"/>
                </a:lnTo>
                <a:close/>
                <a:moveTo>
                  <a:pt x="604404" y="6451543"/>
                </a:moveTo>
                <a:cubicBezTo>
                  <a:pt x="586792" y="6451543"/>
                  <a:pt x="576137" y="6461822"/>
                  <a:pt x="576137" y="6479246"/>
                </a:cubicBezTo>
                <a:cubicBezTo>
                  <a:pt x="576137" y="6496670"/>
                  <a:pt x="588484" y="6505821"/>
                  <a:pt x="604404" y="6505821"/>
                </a:cubicBezTo>
                <a:lnTo>
                  <a:pt x="625964" y="6505821"/>
                </a:lnTo>
                <a:cubicBezTo>
                  <a:pt x="631417" y="6505821"/>
                  <a:pt x="634174" y="6509957"/>
                  <a:pt x="634174" y="6514282"/>
                </a:cubicBezTo>
                <a:cubicBezTo>
                  <a:pt x="634174" y="6518732"/>
                  <a:pt x="631417" y="6522743"/>
                  <a:pt x="625964" y="6522743"/>
                </a:cubicBezTo>
                <a:lnTo>
                  <a:pt x="579772" y="6522743"/>
                </a:lnTo>
                <a:lnTo>
                  <a:pt x="579772" y="6542674"/>
                </a:lnTo>
                <a:lnTo>
                  <a:pt x="625149" y="6542674"/>
                </a:lnTo>
                <a:cubicBezTo>
                  <a:pt x="643137" y="6542674"/>
                  <a:pt x="653792" y="6532772"/>
                  <a:pt x="653792" y="6514282"/>
                </a:cubicBezTo>
                <a:cubicBezTo>
                  <a:pt x="653792" y="6497610"/>
                  <a:pt x="643137" y="6487707"/>
                  <a:pt x="629223" y="6487707"/>
                </a:cubicBezTo>
                <a:lnTo>
                  <a:pt x="604404" y="6487707"/>
                </a:lnTo>
                <a:cubicBezTo>
                  <a:pt x="598575" y="6487707"/>
                  <a:pt x="595817" y="6483696"/>
                  <a:pt x="595817" y="6479246"/>
                </a:cubicBezTo>
                <a:cubicBezTo>
                  <a:pt x="595817" y="6474796"/>
                  <a:pt x="598575" y="6470785"/>
                  <a:pt x="604404" y="6470785"/>
                </a:cubicBezTo>
                <a:lnTo>
                  <a:pt x="647462" y="6470785"/>
                </a:lnTo>
                <a:lnTo>
                  <a:pt x="647462" y="6451543"/>
                </a:lnTo>
                <a:close/>
                <a:moveTo>
                  <a:pt x="1023956" y="6451480"/>
                </a:moveTo>
                <a:lnTo>
                  <a:pt x="1023956" y="6542674"/>
                </a:lnTo>
                <a:lnTo>
                  <a:pt x="1045016" y="6542674"/>
                </a:lnTo>
                <a:lnTo>
                  <a:pt x="1045016" y="6504191"/>
                </a:lnTo>
                <a:lnTo>
                  <a:pt x="1074975" y="6542674"/>
                </a:lnTo>
                <a:lnTo>
                  <a:pt x="1099481" y="6542674"/>
                </a:lnTo>
                <a:lnTo>
                  <a:pt x="1065009" y="6497109"/>
                </a:lnTo>
                <a:lnTo>
                  <a:pt x="1099481" y="6451480"/>
                </a:lnTo>
                <a:lnTo>
                  <a:pt x="1074975" y="6451480"/>
                </a:lnTo>
                <a:lnTo>
                  <a:pt x="1045016" y="6489963"/>
                </a:lnTo>
                <a:lnTo>
                  <a:pt x="1045016" y="6451480"/>
                </a:lnTo>
                <a:close/>
                <a:moveTo>
                  <a:pt x="666077" y="6451480"/>
                </a:moveTo>
                <a:lnTo>
                  <a:pt x="666077" y="6542674"/>
                </a:lnTo>
                <a:lnTo>
                  <a:pt x="687073" y="6542674"/>
                </a:lnTo>
                <a:lnTo>
                  <a:pt x="687073" y="6504191"/>
                </a:lnTo>
                <a:lnTo>
                  <a:pt x="717033" y="6542674"/>
                </a:lnTo>
                <a:lnTo>
                  <a:pt x="741602" y="6542674"/>
                </a:lnTo>
                <a:lnTo>
                  <a:pt x="707067" y="6497109"/>
                </a:lnTo>
                <a:lnTo>
                  <a:pt x="741602" y="6451480"/>
                </a:lnTo>
                <a:lnTo>
                  <a:pt x="717033" y="6451480"/>
                </a:lnTo>
                <a:lnTo>
                  <a:pt x="687073" y="6489963"/>
                </a:lnTo>
                <a:lnTo>
                  <a:pt x="687073" y="6451480"/>
                </a:lnTo>
                <a:close/>
                <a:moveTo>
                  <a:pt x="0" y="0"/>
                </a:moveTo>
                <a:lnTo>
                  <a:pt x="12191997" y="0"/>
                </a:lnTo>
                <a:lnTo>
                  <a:pt x="12191997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36000" tIns="36000" rIns="36000" bIns="36000">
            <a:noAutofit/>
          </a:bodyPr>
          <a:lstStyle>
            <a:lvl1pPr marL="0" indent="0" algn="ctr">
              <a:buNone/>
              <a:defRPr sz="1300">
                <a:solidFill>
                  <a:schemeClr val="tx2"/>
                </a:solidFill>
              </a:defRPr>
            </a:lvl1pPr>
          </a:lstStyle>
          <a:p>
            <a:r>
              <a:rPr lang="en-GB"/>
              <a:t>Click on the icon to add an image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2096531-5CDB-42D6-811E-E1A1E7948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E0C80D-FFBB-492E-85AF-A2F206995639}" type="datetime1">
              <a:rPr lang="sv-SE" smtClean="0"/>
              <a:t>2023-11-01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ACF8DC-5D2B-4D34-B9FC-E2D7A1A73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Go to header/footer to change text 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3BFE85F-68D2-4D7C-8529-09EE07FF3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8DBD5B-30F9-4F9C-AE39-E065C1AC51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96CCD45-BBC3-4242-B2B8-F5604A1D97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000" y="720001"/>
            <a:ext cx="5367178" cy="3772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600" spc="4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for a short headline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02FE398-BCDE-144D-BB12-B6AB8C96E8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6263" y="1746000"/>
            <a:ext cx="7253287" cy="4391999"/>
          </a:xfrm>
        </p:spPr>
        <p:txBody>
          <a:bodyPr numCol="2" spcCol="288000"/>
          <a:lstStyle>
            <a:lvl1pPr marL="342000" indent="-342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defRPr sz="1800" spc="40" baseline="0">
                <a:solidFill>
                  <a:schemeClr val="bg1"/>
                </a:solidFill>
              </a:defRPr>
            </a:lvl1pPr>
            <a:lvl2pPr marL="342000" indent="-342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tabLst/>
              <a:defRPr sz="1800" spc="40" baseline="0">
                <a:solidFill>
                  <a:schemeClr val="bg1"/>
                </a:solidFill>
              </a:defRPr>
            </a:lvl2pPr>
            <a:lvl3pPr>
              <a:defRPr sz="1400" spc="40" baseline="0">
                <a:solidFill>
                  <a:schemeClr val="bg1"/>
                </a:solidFill>
              </a:defRPr>
            </a:lvl3pPr>
            <a:lvl4pPr>
              <a:defRPr sz="1200" spc="40" baseline="0">
                <a:solidFill>
                  <a:schemeClr val="bg1"/>
                </a:solidFill>
              </a:defRPr>
            </a:lvl4pPr>
            <a:lvl5pPr>
              <a:defRPr sz="1100" spc="4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for agenda</a:t>
            </a:r>
          </a:p>
        </p:txBody>
      </p:sp>
      <p:sp>
        <p:nvSpPr>
          <p:cNvPr id="8" name="textruta 5">
            <a:extLst>
              <a:ext uri="{FF2B5EF4-FFF2-40B4-BE49-F238E27FC236}">
                <a16:creationId xmlns:a16="http://schemas.microsoft.com/office/drawing/2014/main" id="{00284F2E-F31D-BF4B-994C-3E331A29D073}"/>
              </a:ext>
            </a:extLst>
          </p:cNvPr>
          <p:cNvSpPr txBox="1"/>
          <p:nvPr userDrawn="1"/>
        </p:nvSpPr>
        <p:spPr>
          <a:xfrm>
            <a:off x="12395260" y="1453483"/>
            <a:ext cx="1681523" cy="64633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textboxes disappears after adding or changing an image,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click the image 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use – </a:t>
            </a:r>
            <a:r>
              <a:rPr lang="en-GB" sz="9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to back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E1BCA37F-BCB7-E04A-BF96-DF2F97908106}"/>
              </a:ext>
            </a:extLst>
          </p:cNvPr>
          <p:cNvSpPr txBox="1"/>
          <p:nvPr userDrawn="1"/>
        </p:nvSpPr>
        <p:spPr>
          <a:xfrm>
            <a:off x="12395260" y="-12189"/>
            <a:ext cx="1681523" cy="1338828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need to change the color of the logo, right click outside work area, choose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 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context menu and choose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 fill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or Blue</a:t>
            </a: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81504CAB-86DC-7B40-8E88-8772421ABA81}"/>
              </a:ext>
            </a:extLst>
          </p:cNvPr>
          <p:cNvSpPr/>
          <p:nvPr userDrawn="1"/>
        </p:nvSpPr>
        <p:spPr>
          <a:xfrm>
            <a:off x="13255337" y="926211"/>
            <a:ext cx="341194" cy="305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F7F99CA5-DEDA-AF48-B232-7095F0A1D6DD}"/>
              </a:ext>
            </a:extLst>
          </p:cNvPr>
          <p:cNvSpPr/>
          <p:nvPr userDrawn="1"/>
        </p:nvSpPr>
        <p:spPr>
          <a:xfrm>
            <a:off x="12833410" y="926211"/>
            <a:ext cx="341194" cy="3059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687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Quot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CBA7EE4-EB8C-8F45-95DB-49CBDE2D97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" y="5"/>
            <a:ext cx="12191997" cy="6857997"/>
          </a:xfrm>
          <a:custGeom>
            <a:avLst/>
            <a:gdLst>
              <a:gd name="connsiteX0" fmla="*/ 1146049 w 12191997"/>
              <a:gd name="connsiteY0" fmla="*/ 6470534 h 6857997"/>
              <a:gd name="connsiteX1" fmla="*/ 1157832 w 12191997"/>
              <a:gd name="connsiteY1" fmla="*/ 6505507 h 6857997"/>
              <a:gd name="connsiteX2" fmla="*/ 1134642 w 12191997"/>
              <a:gd name="connsiteY2" fmla="*/ 6505507 h 6857997"/>
              <a:gd name="connsiteX3" fmla="*/ 788170 w 12191997"/>
              <a:gd name="connsiteY3" fmla="*/ 6470534 h 6857997"/>
              <a:gd name="connsiteX4" fmla="*/ 799953 w 12191997"/>
              <a:gd name="connsiteY4" fmla="*/ 6505507 h 6857997"/>
              <a:gd name="connsiteX5" fmla="*/ 776763 w 12191997"/>
              <a:gd name="connsiteY5" fmla="*/ 6505507 h 6857997"/>
              <a:gd name="connsiteX6" fmla="*/ 1132323 w 12191997"/>
              <a:gd name="connsiteY6" fmla="*/ 6451543 h 6857997"/>
              <a:gd name="connsiteX7" fmla="*/ 1100860 w 12191997"/>
              <a:gd name="connsiteY7" fmla="*/ 6542674 h 6857997"/>
              <a:gd name="connsiteX8" fmla="*/ 1123110 w 12191997"/>
              <a:gd name="connsiteY8" fmla="*/ 6542674 h 6857997"/>
              <a:gd name="connsiteX9" fmla="*/ 1128876 w 12191997"/>
              <a:gd name="connsiteY9" fmla="*/ 6524060 h 6857997"/>
              <a:gd name="connsiteX10" fmla="*/ 1163786 w 12191997"/>
              <a:gd name="connsiteY10" fmla="*/ 6524060 h 6857997"/>
              <a:gd name="connsiteX11" fmla="*/ 1169741 w 12191997"/>
              <a:gd name="connsiteY11" fmla="*/ 6542674 h 6857997"/>
              <a:gd name="connsiteX12" fmla="*/ 1191615 w 12191997"/>
              <a:gd name="connsiteY12" fmla="*/ 6542674 h 6857997"/>
              <a:gd name="connsiteX13" fmla="*/ 1159148 w 12191997"/>
              <a:gd name="connsiteY13" fmla="*/ 6451543 h 6857997"/>
              <a:gd name="connsiteX14" fmla="*/ 961907 w 12191997"/>
              <a:gd name="connsiteY14" fmla="*/ 6451543 h 6857997"/>
              <a:gd name="connsiteX15" fmla="*/ 933640 w 12191997"/>
              <a:gd name="connsiteY15" fmla="*/ 6479246 h 6857997"/>
              <a:gd name="connsiteX16" fmla="*/ 961907 w 12191997"/>
              <a:gd name="connsiteY16" fmla="*/ 6505821 h 6857997"/>
              <a:gd name="connsiteX17" fmla="*/ 983468 w 12191997"/>
              <a:gd name="connsiteY17" fmla="*/ 6505821 h 6857997"/>
              <a:gd name="connsiteX18" fmla="*/ 991678 w 12191997"/>
              <a:gd name="connsiteY18" fmla="*/ 6514282 h 6857997"/>
              <a:gd name="connsiteX19" fmla="*/ 983468 w 12191997"/>
              <a:gd name="connsiteY19" fmla="*/ 6522743 h 6857997"/>
              <a:gd name="connsiteX20" fmla="*/ 937338 w 12191997"/>
              <a:gd name="connsiteY20" fmla="*/ 6522743 h 6857997"/>
              <a:gd name="connsiteX21" fmla="*/ 937338 w 12191997"/>
              <a:gd name="connsiteY21" fmla="*/ 6542674 h 6857997"/>
              <a:gd name="connsiteX22" fmla="*/ 982716 w 12191997"/>
              <a:gd name="connsiteY22" fmla="*/ 6542674 h 6857997"/>
              <a:gd name="connsiteX23" fmla="*/ 1011358 w 12191997"/>
              <a:gd name="connsiteY23" fmla="*/ 6514282 h 6857997"/>
              <a:gd name="connsiteX24" fmla="*/ 986727 w 12191997"/>
              <a:gd name="connsiteY24" fmla="*/ 6487707 h 6857997"/>
              <a:gd name="connsiteX25" fmla="*/ 961907 w 12191997"/>
              <a:gd name="connsiteY25" fmla="*/ 6487707 h 6857997"/>
              <a:gd name="connsiteX26" fmla="*/ 953321 w 12191997"/>
              <a:gd name="connsiteY26" fmla="*/ 6479246 h 6857997"/>
              <a:gd name="connsiteX27" fmla="*/ 961907 w 12191997"/>
              <a:gd name="connsiteY27" fmla="*/ 6470785 h 6857997"/>
              <a:gd name="connsiteX28" fmla="*/ 1004965 w 12191997"/>
              <a:gd name="connsiteY28" fmla="*/ 6470785 h 6857997"/>
              <a:gd name="connsiteX29" fmla="*/ 1004965 w 12191997"/>
              <a:gd name="connsiteY29" fmla="*/ 6451543 h 6857997"/>
              <a:gd name="connsiteX30" fmla="*/ 841570 w 12191997"/>
              <a:gd name="connsiteY30" fmla="*/ 6451543 h 6857997"/>
              <a:gd name="connsiteX31" fmla="*/ 841570 w 12191997"/>
              <a:gd name="connsiteY31" fmla="*/ 6542674 h 6857997"/>
              <a:gd name="connsiteX32" fmla="*/ 862692 w 12191997"/>
              <a:gd name="connsiteY32" fmla="*/ 6542674 h 6857997"/>
              <a:gd name="connsiteX33" fmla="*/ 862692 w 12191997"/>
              <a:gd name="connsiteY33" fmla="*/ 6486454 h 6857997"/>
              <a:gd name="connsiteX34" fmla="*/ 898981 w 12191997"/>
              <a:gd name="connsiteY34" fmla="*/ 6542486 h 6857997"/>
              <a:gd name="connsiteX35" fmla="*/ 898981 w 12191997"/>
              <a:gd name="connsiteY35" fmla="*/ 6542674 h 6857997"/>
              <a:gd name="connsiteX36" fmla="*/ 920855 w 12191997"/>
              <a:gd name="connsiteY36" fmla="*/ 6542674 h 6857997"/>
              <a:gd name="connsiteX37" fmla="*/ 920793 w 12191997"/>
              <a:gd name="connsiteY37" fmla="*/ 6522994 h 6857997"/>
              <a:gd name="connsiteX38" fmla="*/ 920667 w 12191997"/>
              <a:gd name="connsiteY38" fmla="*/ 6451543 h 6857997"/>
              <a:gd name="connsiteX39" fmla="*/ 899671 w 12191997"/>
              <a:gd name="connsiteY39" fmla="*/ 6451543 h 6857997"/>
              <a:gd name="connsiteX40" fmla="*/ 899671 w 12191997"/>
              <a:gd name="connsiteY40" fmla="*/ 6508829 h 6857997"/>
              <a:gd name="connsiteX41" fmla="*/ 863068 w 12191997"/>
              <a:gd name="connsiteY41" fmla="*/ 6451543 h 6857997"/>
              <a:gd name="connsiteX42" fmla="*/ 774444 w 12191997"/>
              <a:gd name="connsiteY42" fmla="*/ 6451543 h 6857997"/>
              <a:gd name="connsiteX43" fmla="*/ 742918 w 12191997"/>
              <a:gd name="connsiteY43" fmla="*/ 6542674 h 6857997"/>
              <a:gd name="connsiteX44" fmla="*/ 765168 w 12191997"/>
              <a:gd name="connsiteY44" fmla="*/ 6542674 h 6857997"/>
              <a:gd name="connsiteX45" fmla="*/ 770934 w 12191997"/>
              <a:gd name="connsiteY45" fmla="*/ 6524060 h 6857997"/>
              <a:gd name="connsiteX46" fmla="*/ 805845 w 12191997"/>
              <a:gd name="connsiteY46" fmla="*/ 6524060 h 6857997"/>
              <a:gd name="connsiteX47" fmla="*/ 811799 w 12191997"/>
              <a:gd name="connsiteY47" fmla="*/ 6542674 h 6857997"/>
              <a:gd name="connsiteX48" fmla="*/ 833735 w 12191997"/>
              <a:gd name="connsiteY48" fmla="*/ 6542674 h 6857997"/>
              <a:gd name="connsiteX49" fmla="*/ 801269 w 12191997"/>
              <a:gd name="connsiteY49" fmla="*/ 6451543 h 6857997"/>
              <a:gd name="connsiteX50" fmla="*/ 604404 w 12191997"/>
              <a:gd name="connsiteY50" fmla="*/ 6451543 h 6857997"/>
              <a:gd name="connsiteX51" fmla="*/ 576137 w 12191997"/>
              <a:gd name="connsiteY51" fmla="*/ 6479246 h 6857997"/>
              <a:gd name="connsiteX52" fmla="*/ 604404 w 12191997"/>
              <a:gd name="connsiteY52" fmla="*/ 6505821 h 6857997"/>
              <a:gd name="connsiteX53" fmla="*/ 625964 w 12191997"/>
              <a:gd name="connsiteY53" fmla="*/ 6505821 h 6857997"/>
              <a:gd name="connsiteX54" fmla="*/ 634174 w 12191997"/>
              <a:gd name="connsiteY54" fmla="*/ 6514282 h 6857997"/>
              <a:gd name="connsiteX55" fmla="*/ 625964 w 12191997"/>
              <a:gd name="connsiteY55" fmla="*/ 6522743 h 6857997"/>
              <a:gd name="connsiteX56" fmla="*/ 579772 w 12191997"/>
              <a:gd name="connsiteY56" fmla="*/ 6522743 h 6857997"/>
              <a:gd name="connsiteX57" fmla="*/ 579772 w 12191997"/>
              <a:gd name="connsiteY57" fmla="*/ 6542674 h 6857997"/>
              <a:gd name="connsiteX58" fmla="*/ 625149 w 12191997"/>
              <a:gd name="connsiteY58" fmla="*/ 6542674 h 6857997"/>
              <a:gd name="connsiteX59" fmla="*/ 653792 w 12191997"/>
              <a:gd name="connsiteY59" fmla="*/ 6514282 h 6857997"/>
              <a:gd name="connsiteX60" fmla="*/ 629223 w 12191997"/>
              <a:gd name="connsiteY60" fmla="*/ 6487707 h 6857997"/>
              <a:gd name="connsiteX61" fmla="*/ 604404 w 12191997"/>
              <a:gd name="connsiteY61" fmla="*/ 6487707 h 6857997"/>
              <a:gd name="connsiteX62" fmla="*/ 595817 w 12191997"/>
              <a:gd name="connsiteY62" fmla="*/ 6479246 h 6857997"/>
              <a:gd name="connsiteX63" fmla="*/ 604404 w 12191997"/>
              <a:gd name="connsiteY63" fmla="*/ 6470785 h 6857997"/>
              <a:gd name="connsiteX64" fmla="*/ 647462 w 12191997"/>
              <a:gd name="connsiteY64" fmla="*/ 6470785 h 6857997"/>
              <a:gd name="connsiteX65" fmla="*/ 647462 w 12191997"/>
              <a:gd name="connsiteY65" fmla="*/ 6451543 h 6857997"/>
              <a:gd name="connsiteX66" fmla="*/ 1023956 w 12191997"/>
              <a:gd name="connsiteY66" fmla="*/ 6451480 h 6857997"/>
              <a:gd name="connsiteX67" fmla="*/ 1023956 w 12191997"/>
              <a:gd name="connsiteY67" fmla="*/ 6542674 h 6857997"/>
              <a:gd name="connsiteX68" fmla="*/ 1045016 w 12191997"/>
              <a:gd name="connsiteY68" fmla="*/ 6542674 h 6857997"/>
              <a:gd name="connsiteX69" fmla="*/ 1045016 w 12191997"/>
              <a:gd name="connsiteY69" fmla="*/ 6504191 h 6857997"/>
              <a:gd name="connsiteX70" fmla="*/ 1074975 w 12191997"/>
              <a:gd name="connsiteY70" fmla="*/ 6542674 h 6857997"/>
              <a:gd name="connsiteX71" fmla="*/ 1099481 w 12191997"/>
              <a:gd name="connsiteY71" fmla="*/ 6542674 h 6857997"/>
              <a:gd name="connsiteX72" fmla="*/ 1065009 w 12191997"/>
              <a:gd name="connsiteY72" fmla="*/ 6497109 h 6857997"/>
              <a:gd name="connsiteX73" fmla="*/ 1099481 w 12191997"/>
              <a:gd name="connsiteY73" fmla="*/ 6451480 h 6857997"/>
              <a:gd name="connsiteX74" fmla="*/ 1074975 w 12191997"/>
              <a:gd name="connsiteY74" fmla="*/ 6451480 h 6857997"/>
              <a:gd name="connsiteX75" fmla="*/ 1045016 w 12191997"/>
              <a:gd name="connsiteY75" fmla="*/ 6489963 h 6857997"/>
              <a:gd name="connsiteX76" fmla="*/ 1045016 w 12191997"/>
              <a:gd name="connsiteY76" fmla="*/ 6451480 h 6857997"/>
              <a:gd name="connsiteX77" fmla="*/ 666077 w 12191997"/>
              <a:gd name="connsiteY77" fmla="*/ 6451480 h 6857997"/>
              <a:gd name="connsiteX78" fmla="*/ 666077 w 12191997"/>
              <a:gd name="connsiteY78" fmla="*/ 6542674 h 6857997"/>
              <a:gd name="connsiteX79" fmla="*/ 687073 w 12191997"/>
              <a:gd name="connsiteY79" fmla="*/ 6542674 h 6857997"/>
              <a:gd name="connsiteX80" fmla="*/ 687073 w 12191997"/>
              <a:gd name="connsiteY80" fmla="*/ 6504191 h 6857997"/>
              <a:gd name="connsiteX81" fmla="*/ 717033 w 12191997"/>
              <a:gd name="connsiteY81" fmla="*/ 6542674 h 6857997"/>
              <a:gd name="connsiteX82" fmla="*/ 741602 w 12191997"/>
              <a:gd name="connsiteY82" fmla="*/ 6542674 h 6857997"/>
              <a:gd name="connsiteX83" fmla="*/ 707067 w 12191997"/>
              <a:gd name="connsiteY83" fmla="*/ 6497109 h 6857997"/>
              <a:gd name="connsiteX84" fmla="*/ 741602 w 12191997"/>
              <a:gd name="connsiteY84" fmla="*/ 6451480 h 6857997"/>
              <a:gd name="connsiteX85" fmla="*/ 717033 w 12191997"/>
              <a:gd name="connsiteY85" fmla="*/ 6451480 h 6857997"/>
              <a:gd name="connsiteX86" fmla="*/ 687073 w 12191997"/>
              <a:gd name="connsiteY86" fmla="*/ 6489963 h 6857997"/>
              <a:gd name="connsiteX87" fmla="*/ 687073 w 12191997"/>
              <a:gd name="connsiteY87" fmla="*/ 6451480 h 6857997"/>
              <a:gd name="connsiteX88" fmla="*/ 0 w 12191997"/>
              <a:gd name="connsiteY88" fmla="*/ 0 h 6857997"/>
              <a:gd name="connsiteX89" fmla="*/ 12191997 w 12191997"/>
              <a:gd name="connsiteY89" fmla="*/ 0 h 6857997"/>
              <a:gd name="connsiteX90" fmla="*/ 12191997 w 12191997"/>
              <a:gd name="connsiteY90" fmla="*/ 6857997 h 6857997"/>
              <a:gd name="connsiteX91" fmla="*/ 0 w 12191997"/>
              <a:gd name="connsiteY91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2191997" h="6857997">
                <a:moveTo>
                  <a:pt x="1146049" y="6470534"/>
                </a:moveTo>
                <a:lnTo>
                  <a:pt x="1157832" y="6505507"/>
                </a:lnTo>
                <a:lnTo>
                  <a:pt x="1134642" y="6505507"/>
                </a:lnTo>
                <a:close/>
                <a:moveTo>
                  <a:pt x="788170" y="6470534"/>
                </a:moveTo>
                <a:lnTo>
                  <a:pt x="799953" y="6505507"/>
                </a:lnTo>
                <a:lnTo>
                  <a:pt x="776763" y="6505507"/>
                </a:lnTo>
                <a:close/>
                <a:moveTo>
                  <a:pt x="1132323" y="6451543"/>
                </a:moveTo>
                <a:lnTo>
                  <a:pt x="1100860" y="6542674"/>
                </a:lnTo>
                <a:lnTo>
                  <a:pt x="1123110" y="6542674"/>
                </a:lnTo>
                <a:lnTo>
                  <a:pt x="1128876" y="6524060"/>
                </a:lnTo>
                <a:lnTo>
                  <a:pt x="1163786" y="6524060"/>
                </a:lnTo>
                <a:lnTo>
                  <a:pt x="1169741" y="6542674"/>
                </a:lnTo>
                <a:lnTo>
                  <a:pt x="1191615" y="6542674"/>
                </a:lnTo>
                <a:lnTo>
                  <a:pt x="1159148" y="6451543"/>
                </a:lnTo>
                <a:close/>
                <a:moveTo>
                  <a:pt x="961907" y="6451543"/>
                </a:moveTo>
                <a:cubicBezTo>
                  <a:pt x="944358" y="6451543"/>
                  <a:pt x="933640" y="6461822"/>
                  <a:pt x="933640" y="6479246"/>
                </a:cubicBezTo>
                <a:cubicBezTo>
                  <a:pt x="933640" y="6496670"/>
                  <a:pt x="945987" y="6505821"/>
                  <a:pt x="961907" y="6505821"/>
                </a:cubicBezTo>
                <a:lnTo>
                  <a:pt x="983468" y="6505821"/>
                </a:lnTo>
                <a:cubicBezTo>
                  <a:pt x="988921" y="6505821"/>
                  <a:pt x="991678" y="6509957"/>
                  <a:pt x="991678" y="6514282"/>
                </a:cubicBezTo>
                <a:cubicBezTo>
                  <a:pt x="991678" y="6518732"/>
                  <a:pt x="988921" y="6522743"/>
                  <a:pt x="983468" y="6522743"/>
                </a:cubicBezTo>
                <a:lnTo>
                  <a:pt x="937338" y="6522743"/>
                </a:lnTo>
                <a:lnTo>
                  <a:pt x="937338" y="6542674"/>
                </a:lnTo>
                <a:lnTo>
                  <a:pt x="982716" y="6542674"/>
                </a:lnTo>
                <a:cubicBezTo>
                  <a:pt x="1000704" y="6542674"/>
                  <a:pt x="1011358" y="6532772"/>
                  <a:pt x="1011358" y="6514282"/>
                </a:cubicBezTo>
                <a:cubicBezTo>
                  <a:pt x="1011358" y="6497610"/>
                  <a:pt x="1000641" y="6487707"/>
                  <a:pt x="986727" y="6487707"/>
                </a:cubicBezTo>
                <a:lnTo>
                  <a:pt x="961907" y="6487707"/>
                </a:lnTo>
                <a:cubicBezTo>
                  <a:pt x="956078" y="6487707"/>
                  <a:pt x="953321" y="6483696"/>
                  <a:pt x="953321" y="6479246"/>
                </a:cubicBezTo>
                <a:cubicBezTo>
                  <a:pt x="953321" y="6474796"/>
                  <a:pt x="956078" y="6470785"/>
                  <a:pt x="961907" y="6470785"/>
                </a:cubicBezTo>
                <a:lnTo>
                  <a:pt x="1004965" y="6470785"/>
                </a:lnTo>
                <a:lnTo>
                  <a:pt x="1004965" y="6451543"/>
                </a:lnTo>
                <a:close/>
                <a:moveTo>
                  <a:pt x="841570" y="6451543"/>
                </a:moveTo>
                <a:lnTo>
                  <a:pt x="841570" y="6542674"/>
                </a:lnTo>
                <a:lnTo>
                  <a:pt x="862692" y="6542674"/>
                </a:lnTo>
                <a:lnTo>
                  <a:pt x="862692" y="6486454"/>
                </a:lnTo>
                <a:lnTo>
                  <a:pt x="898981" y="6542486"/>
                </a:lnTo>
                <a:lnTo>
                  <a:pt x="898981" y="6542674"/>
                </a:lnTo>
                <a:lnTo>
                  <a:pt x="920855" y="6542674"/>
                </a:lnTo>
                <a:lnTo>
                  <a:pt x="920793" y="6522994"/>
                </a:lnTo>
                <a:lnTo>
                  <a:pt x="920667" y="6451543"/>
                </a:lnTo>
                <a:lnTo>
                  <a:pt x="899671" y="6451543"/>
                </a:lnTo>
                <a:lnTo>
                  <a:pt x="899671" y="6508829"/>
                </a:lnTo>
                <a:lnTo>
                  <a:pt x="863068" y="6451543"/>
                </a:lnTo>
                <a:close/>
                <a:moveTo>
                  <a:pt x="774444" y="6451543"/>
                </a:moveTo>
                <a:lnTo>
                  <a:pt x="742918" y="6542674"/>
                </a:lnTo>
                <a:lnTo>
                  <a:pt x="765168" y="6542674"/>
                </a:lnTo>
                <a:lnTo>
                  <a:pt x="770934" y="6524060"/>
                </a:lnTo>
                <a:lnTo>
                  <a:pt x="805845" y="6524060"/>
                </a:lnTo>
                <a:lnTo>
                  <a:pt x="811799" y="6542674"/>
                </a:lnTo>
                <a:lnTo>
                  <a:pt x="833735" y="6542674"/>
                </a:lnTo>
                <a:lnTo>
                  <a:pt x="801269" y="6451543"/>
                </a:lnTo>
                <a:close/>
                <a:moveTo>
                  <a:pt x="604404" y="6451543"/>
                </a:moveTo>
                <a:cubicBezTo>
                  <a:pt x="586792" y="6451543"/>
                  <a:pt x="576137" y="6461822"/>
                  <a:pt x="576137" y="6479246"/>
                </a:cubicBezTo>
                <a:cubicBezTo>
                  <a:pt x="576137" y="6496670"/>
                  <a:pt x="588484" y="6505821"/>
                  <a:pt x="604404" y="6505821"/>
                </a:cubicBezTo>
                <a:lnTo>
                  <a:pt x="625964" y="6505821"/>
                </a:lnTo>
                <a:cubicBezTo>
                  <a:pt x="631417" y="6505821"/>
                  <a:pt x="634174" y="6509957"/>
                  <a:pt x="634174" y="6514282"/>
                </a:cubicBezTo>
                <a:cubicBezTo>
                  <a:pt x="634174" y="6518732"/>
                  <a:pt x="631417" y="6522743"/>
                  <a:pt x="625964" y="6522743"/>
                </a:cubicBezTo>
                <a:lnTo>
                  <a:pt x="579772" y="6522743"/>
                </a:lnTo>
                <a:lnTo>
                  <a:pt x="579772" y="6542674"/>
                </a:lnTo>
                <a:lnTo>
                  <a:pt x="625149" y="6542674"/>
                </a:lnTo>
                <a:cubicBezTo>
                  <a:pt x="643137" y="6542674"/>
                  <a:pt x="653792" y="6532772"/>
                  <a:pt x="653792" y="6514282"/>
                </a:cubicBezTo>
                <a:cubicBezTo>
                  <a:pt x="653792" y="6497610"/>
                  <a:pt x="643137" y="6487707"/>
                  <a:pt x="629223" y="6487707"/>
                </a:cubicBezTo>
                <a:lnTo>
                  <a:pt x="604404" y="6487707"/>
                </a:lnTo>
                <a:cubicBezTo>
                  <a:pt x="598575" y="6487707"/>
                  <a:pt x="595817" y="6483696"/>
                  <a:pt x="595817" y="6479246"/>
                </a:cubicBezTo>
                <a:cubicBezTo>
                  <a:pt x="595817" y="6474796"/>
                  <a:pt x="598575" y="6470785"/>
                  <a:pt x="604404" y="6470785"/>
                </a:cubicBezTo>
                <a:lnTo>
                  <a:pt x="647462" y="6470785"/>
                </a:lnTo>
                <a:lnTo>
                  <a:pt x="647462" y="6451543"/>
                </a:lnTo>
                <a:close/>
                <a:moveTo>
                  <a:pt x="1023956" y="6451480"/>
                </a:moveTo>
                <a:lnTo>
                  <a:pt x="1023956" y="6542674"/>
                </a:lnTo>
                <a:lnTo>
                  <a:pt x="1045016" y="6542674"/>
                </a:lnTo>
                <a:lnTo>
                  <a:pt x="1045016" y="6504191"/>
                </a:lnTo>
                <a:lnTo>
                  <a:pt x="1074975" y="6542674"/>
                </a:lnTo>
                <a:lnTo>
                  <a:pt x="1099481" y="6542674"/>
                </a:lnTo>
                <a:lnTo>
                  <a:pt x="1065009" y="6497109"/>
                </a:lnTo>
                <a:lnTo>
                  <a:pt x="1099481" y="6451480"/>
                </a:lnTo>
                <a:lnTo>
                  <a:pt x="1074975" y="6451480"/>
                </a:lnTo>
                <a:lnTo>
                  <a:pt x="1045016" y="6489963"/>
                </a:lnTo>
                <a:lnTo>
                  <a:pt x="1045016" y="6451480"/>
                </a:lnTo>
                <a:close/>
                <a:moveTo>
                  <a:pt x="666077" y="6451480"/>
                </a:moveTo>
                <a:lnTo>
                  <a:pt x="666077" y="6542674"/>
                </a:lnTo>
                <a:lnTo>
                  <a:pt x="687073" y="6542674"/>
                </a:lnTo>
                <a:lnTo>
                  <a:pt x="687073" y="6504191"/>
                </a:lnTo>
                <a:lnTo>
                  <a:pt x="717033" y="6542674"/>
                </a:lnTo>
                <a:lnTo>
                  <a:pt x="741602" y="6542674"/>
                </a:lnTo>
                <a:lnTo>
                  <a:pt x="707067" y="6497109"/>
                </a:lnTo>
                <a:lnTo>
                  <a:pt x="741602" y="6451480"/>
                </a:lnTo>
                <a:lnTo>
                  <a:pt x="717033" y="6451480"/>
                </a:lnTo>
                <a:lnTo>
                  <a:pt x="687073" y="6489963"/>
                </a:lnTo>
                <a:lnTo>
                  <a:pt x="687073" y="6451480"/>
                </a:lnTo>
                <a:close/>
                <a:moveTo>
                  <a:pt x="0" y="0"/>
                </a:moveTo>
                <a:lnTo>
                  <a:pt x="12191997" y="0"/>
                </a:lnTo>
                <a:lnTo>
                  <a:pt x="12191997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36000" tIns="36000" rIns="36000" bIns="36000">
            <a:noAutofit/>
          </a:bodyPr>
          <a:lstStyle>
            <a:lvl1pPr marL="0" indent="0" algn="ctr">
              <a:buNone/>
              <a:defRPr sz="1300">
                <a:solidFill>
                  <a:schemeClr val="tx2"/>
                </a:solidFill>
              </a:defRPr>
            </a:lvl1pPr>
          </a:lstStyle>
          <a:p>
            <a:r>
              <a:rPr lang="en-GB"/>
              <a:t>Click on the icon to add an image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96CCD45-BBC3-4242-B2B8-F5604A1D97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000" y="1852246"/>
            <a:ext cx="7253550" cy="231268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600" spc="4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add a quotation </a:t>
            </a:r>
            <a:br>
              <a:rPr lang="en-GB"/>
            </a:br>
            <a:r>
              <a:rPr lang="en-GB"/>
              <a:t>of maximum four lines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933F6B-2C2A-DB4E-8D3A-6DB67A584F2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F4892B-3099-4A7D-BCA7-133809CB2194}" type="datetime1">
              <a:rPr lang="sv-SE" smtClean="0"/>
              <a:t>2023-11-01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019CC5-F0EC-7B4E-BC0C-2CF63CBD7D8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Go to header/footer to change text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4E507-DB8C-E945-8AB4-907DBCF5BA1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8DBD5B-30F9-4F9C-AE39-E065C1AC51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02F1B97F-3A95-9446-9E62-C3B80BE6BC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6263" y="4426246"/>
            <a:ext cx="4064000" cy="11259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200" cap="all" spc="7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add </a:t>
            </a:r>
            <a:r>
              <a:rPr lang="en-GB" sz="1200"/>
              <a:t>AUTHOR</a:t>
            </a:r>
            <a:r>
              <a:rPr lang="en-GB"/>
              <a:t>/sender</a:t>
            </a:r>
          </a:p>
        </p:txBody>
      </p:sp>
      <p:sp>
        <p:nvSpPr>
          <p:cNvPr id="10" name="textruta 5">
            <a:extLst>
              <a:ext uri="{FF2B5EF4-FFF2-40B4-BE49-F238E27FC236}">
                <a16:creationId xmlns:a16="http://schemas.microsoft.com/office/drawing/2014/main" id="{6125E698-E501-F948-80A2-6E99F56F7359}"/>
              </a:ext>
            </a:extLst>
          </p:cNvPr>
          <p:cNvSpPr txBox="1"/>
          <p:nvPr userDrawn="1"/>
        </p:nvSpPr>
        <p:spPr>
          <a:xfrm>
            <a:off x="12395260" y="1453483"/>
            <a:ext cx="1681523" cy="64633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textboxes disappears after adding or changing an image,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click the image 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use – </a:t>
            </a:r>
            <a:r>
              <a:rPr lang="en-GB" sz="9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to back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F96DE2D7-6EC7-F04E-BCD5-54998471501A}"/>
              </a:ext>
            </a:extLst>
          </p:cNvPr>
          <p:cNvSpPr txBox="1"/>
          <p:nvPr userDrawn="1"/>
        </p:nvSpPr>
        <p:spPr>
          <a:xfrm>
            <a:off x="12395260" y="-12189"/>
            <a:ext cx="1681523" cy="1338828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need to change the color of the logo, right click outside work area, choose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 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context menu and choose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 fill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or Blue</a:t>
            </a: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1356C9E-5E92-A04E-A4AA-821A446C8B64}"/>
              </a:ext>
            </a:extLst>
          </p:cNvPr>
          <p:cNvSpPr/>
          <p:nvPr userDrawn="1"/>
        </p:nvSpPr>
        <p:spPr>
          <a:xfrm>
            <a:off x="13255337" y="926211"/>
            <a:ext cx="341194" cy="305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15B3ED12-EA8B-F946-BFC3-D77E68E2793F}"/>
              </a:ext>
            </a:extLst>
          </p:cNvPr>
          <p:cNvSpPr/>
          <p:nvPr userDrawn="1"/>
        </p:nvSpPr>
        <p:spPr>
          <a:xfrm>
            <a:off x="12833410" y="926211"/>
            <a:ext cx="341194" cy="3059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758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Fu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CBA7EE4-EB8C-8F45-95DB-49CBDE2D97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" y="5"/>
            <a:ext cx="12191997" cy="6857997"/>
          </a:xfrm>
          <a:custGeom>
            <a:avLst/>
            <a:gdLst>
              <a:gd name="connsiteX0" fmla="*/ 1146049 w 12191997"/>
              <a:gd name="connsiteY0" fmla="*/ 6470534 h 6857997"/>
              <a:gd name="connsiteX1" fmla="*/ 1157832 w 12191997"/>
              <a:gd name="connsiteY1" fmla="*/ 6505507 h 6857997"/>
              <a:gd name="connsiteX2" fmla="*/ 1134642 w 12191997"/>
              <a:gd name="connsiteY2" fmla="*/ 6505507 h 6857997"/>
              <a:gd name="connsiteX3" fmla="*/ 788170 w 12191997"/>
              <a:gd name="connsiteY3" fmla="*/ 6470534 h 6857997"/>
              <a:gd name="connsiteX4" fmla="*/ 799953 w 12191997"/>
              <a:gd name="connsiteY4" fmla="*/ 6505507 h 6857997"/>
              <a:gd name="connsiteX5" fmla="*/ 776763 w 12191997"/>
              <a:gd name="connsiteY5" fmla="*/ 6505507 h 6857997"/>
              <a:gd name="connsiteX6" fmla="*/ 1132323 w 12191997"/>
              <a:gd name="connsiteY6" fmla="*/ 6451543 h 6857997"/>
              <a:gd name="connsiteX7" fmla="*/ 1100860 w 12191997"/>
              <a:gd name="connsiteY7" fmla="*/ 6542674 h 6857997"/>
              <a:gd name="connsiteX8" fmla="*/ 1123110 w 12191997"/>
              <a:gd name="connsiteY8" fmla="*/ 6542674 h 6857997"/>
              <a:gd name="connsiteX9" fmla="*/ 1128876 w 12191997"/>
              <a:gd name="connsiteY9" fmla="*/ 6524060 h 6857997"/>
              <a:gd name="connsiteX10" fmla="*/ 1163786 w 12191997"/>
              <a:gd name="connsiteY10" fmla="*/ 6524060 h 6857997"/>
              <a:gd name="connsiteX11" fmla="*/ 1169741 w 12191997"/>
              <a:gd name="connsiteY11" fmla="*/ 6542674 h 6857997"/>
              <a:gd name="connsiteX12" fmla="*/ 1191615 w 12191997"/>
              <a:gd name="connsiteY12" fmla="*/ 6542674 h 6857997"/>
              <a:gd name="connsiteX13" fmla="*/ 1159148 w 12191997"/>
              <a:gd name="connsiteY13" fmla="*/ 6451543 h 6857997"/>
              <a:gd name="connsiteX14" fmla="*/ 961907 w 12191997"/>
              <a:gd name="connsiteY14" fmla="*/ 6451543 h 6857997"/>
              <a:gd name="connsiteX15" fmla="*/ 933640 w 12191997"/>
              <a:gd name="connsiteY15" fmla="*/ 6479246 h 6857997"/>
              <a:gd name="connsiteX16" fmla="*/ 961907 w 12191997"/>
              <a:gd name="connsiteY16" fmla="*/ 6505821 h 6857997"/>
              <a:gd name="connsiteX17" fmla="*/ 983468 w 12191997"/>
              <a:gd name="connsiteY17" fmla="*/ 6505821 h 6857997"/>
              <a:gd name="connsiteX18" fmla="*/ 991678 w 12191997"/>
              <a:gd name="connsiteY18" fmla="*/ 6514282 h 6857997"/>
              <a:gd name="connsiteX19" fmla="*/ 983468 w 12191997"/>
              <a:gd name="connsiteY19" fmla="*/ 6522743 h 6857997"/>
              <a:gd name="connsiteX20" fmla="*/ 937338 w 12191997"/>
              <a:gd name="connsiteY20" fmla="*/ 6522743 h 6857997"/>
              <a:gd name="connsiteX21" fmla="*/ 937338 w 12191997"/>
              <a:gd name="connsiteY21" fmla="*/ 6542674 h 6857997"/>
              <a:gd name="connsiteX22" fmla="*/ 982716 w 12191997"/>
              <a:gd name="connsiteY22" fmla="*/ 6542674 h 6857997"/>
              <a:gd name="connsiteX23" fmla="*/ 1011358 w 12191997"/>
              <a:gd name="connsiteY23" fmla="*/ 6514282 h 6857997"/>
              <a:gd name="connsiteX24" fmla="*/ 986727 w 12191997"/>
              <a:gd name="connsiteY24" fmla="*/ 6487707 h 6857997"/>
              <a:gd name="connsiteX25" fmla="*/ 961907 w 12191997"/>
              <a:gd name="connsiteY25" fmla="*/ 6487707 h 6857997"/>
              <a:gd name="connsiteX26" fmla="*/ 953321 w 12191997"/>
              <a:gd name="connsiteY26" fmla="*/ 6479246 h 6857997"/>
              <a:gd name="connsiteX27" fmla="*/ 961907 w 12191997"/>
              <a:gd name="connsiteY27" fmla="*/ 6470785 h 6857997"/>
              <a:gd name="connsiteX28" fmla="*/ 1004965 w 12191997"/>
              <a:gd name="connsiteY28" fmla="*/ 6470785 h 6857997"/>
              <a:gd name="connsiteX29" fmla="*/ 1004965 w 12191997"/>
              <a:gd name="connsiteY29" fmla="*/ 6451543 h 6857997"/>
              <a:gd name="connsiteX30" fmla="*/ 841570 w 12191997"/>
              <a:gd name="connsiteY30" fmla="*/ 6451543 h 6857997"/>
              <a:gd name="connsiteX31" fmla="*/ 841570 w 12191997"/>
              <a:gd name="connsiteY31" fmla="*/ 6542674 h 6857997"/>
              <a:gd name="connsiteX32" fmla="*/ 862692 w 12191997"/>
              <a:gd name="connsiteY32" fmla="*/ 6542674 h 6857997"/>
              <a:gd name="connsiteX33" fmla="*/ 862692 w 12191997"/>
              <a:gd name="connsiteY33" fmla="*/ 6486454 h 6857997"/>
              <a:gd name="connsiteX34" fmla="*/ 898981 w 12191997"/>
              <a:gd name="connsiteY34" fmla="*/ 6542486 h 6857997"/>
              <a:gd name="connsiteX35" fmla="*/ 898981 w 12191997"/>
              <a:gd name="connsiteY35" fmla="*/ 6542674 h 6857997"/>
              <a:gd name="connsiteX36" fmla="*/ 920855 w 12191997"/>
              <a:gd name="connsiteY36" fmla="*/ 6542674 h 6857997"/>
              <a:gd name="connsiteX37" fmla="*/ 920793 w 12191997"/>
              <a:gd name="connsiteY37" fmla="*/ 6522994 h 6857997"/>
              <a:gd name="connsiteX38" fmla="*/ 920667 w 12191997"/>
              <a:gd name="connsiteY38" fmla="*/ 6451543 h 6857997"/>
              <a:gd name="connsiteX39" fmla="*/ 899671 w 12191997"/>
              <a:gd name="connsiteY39" fmla="*/ 6451543 h 6857997"/>
              <a:gd name="connsiteX40" fmla="*/ 899671 w 12191997"/>
              <a:gd name="connsiteY40" fmla="*/ 6508829 h 6857997"/>
              <a:gd name="connsiteX41" fmla="*/ 863068 w 12191997"/>
              <a:gd name="connsiteY41" fmla="*/ 6451543 h 6857997"/>
              <a:gd name="connsiteX42" fmla="*/ 774444 w 12191997"/>
              <a:gd name="connsiteY42" fmla="*/ 6451543 h 6857997"/>
              <a:gd name="connsiteX43" fmla="*/ 742918 w 12191997"/>
              <a:gd name="connsiteY43" fmla="*/ 6542674 h 6857997"/>
              <a:gd name="connsiteX44" fmla="*/ 765168 w 12191997"/>
              <a:gd name="connsiteY44" fmla="*/ 6542674 h 6857997"/>
              <a:gd name="connsiteX45" fmla="*/ 770934 w 12191997"/>
              <a:gd name="connsiteY45" fmla="*/ 6524060 h 6857997"/>
              <a:gd name="connsiteX46" fmla="*/ 805845 w 12191997"/>
              <a:gd name="connsiteY46" fmla="*/ 6524060 h 6857997"/>
              <a:gd name="connsiteX47" fmla="*/ 811799 w 12191997"/>
              <a:gd name="connsiteY47" fmla="*/ 6542674 h 6857997"/>
              <a:gd name="connsiteX48" fmla="*/ 833735 w 12191997"/>
              <a:gd name="connsiteY48" fmla="*/ 6542674 h 6857997"/>
              <a:gd name="connsiteX49" fmla="*/ 801269 w 12191997"/>
              <a:gd name="connsiteY49" fmla="*/ 6451543 h 6857997"/>
              <a:gd name="connsiteX50" fmla="*/ 604404 w 12191997"/>
              <a:gd name="connsiteY50" fmla="*/ 6451543 h 6857997"/>
              <a:gd name="connsiteX51" fmla="*/ 576137 w 12191997"/>
              <a:gd name="connsiteY51" fmla="*/ 6479246 h 6857997"/>
              <a:gd name="connsiteX52" fmla="*/ 604404 w 12191997"/>
              <a:gd name="connsiteY52" fmla="*/ 6505821 h 6857997"/>
              <a:gd name="connsiteX53" fmla="*/ 625964 w 12191997"/>
              <a:gd name="connsiteY53" fmla="*/ 6505821 h 6857997"/>
              <a:gd name="connsiteX54" fmla="*/ 634174 w 12191997"/>
              <a:gd name="connsiteY54" fmla="*/ 6514282 h 6857997"/>
              <a:gd name="connsiteX55" fmla="*/ 625964 w 12191997"/>
              <a:gd name="connsiteY55" fmla="*/ 6522743 h 6857997"/>
              <a:gd name="connsiteX56" fmla="*/ 579772 w 12191997"/>
              <a:gd name="connsiteY56" fmla="*/ 6522743 h 6857997"/>
              <a:gd name="connsiteX57" fmla="*/ 579772 w 12191997"/>
              <a:gd name="connsiteY57" fmla="*/ 6542674 h 6857997"/>
              <a:gd name="connsiteX58" fmla="*/ 625149 w 12191997"/>
              <a:gd name="connsiteY58" fmla="*/ 6542674 h 6857997"/>
              <a:gd name="connsiteX59" fmla="*/ 653792 w 12191997"/>
              <a:gd name="connsiteY59" fmla="*/ 6514282 h 6857997"/>
              <a:gd name="connsiteX60" fmla="*/ 629223 w 12191997"/>
              <a:gd name="connsiteY60" fmla="*/ 6487707 h 6857997"/>
              <a:gd name="connsiteX61" fmla="*/ 604404 w 12191997"/>
              <a:gd name="connsiteY61" fmla="*/ 6487707 h 6857997"/>
              <a:gd name="connsiteX62" fmla="*/ 595817 w 12191997"/>
              <a:gd name="connsiteY62" fmla="*/ 6479246 h 6857997"/>
              <a:gd name="connsiteX63" fmla="*/ 604404 w 12191997"/>
              <a:gd name="connsiteY63" fmla="*/ 6470785 h 6857997"/>
              <a:gd name="connsiteX64" fmla="*/ 647462 w 12191997"/>
              <a:gd name="connsiteY64" fmla="*/ 6470785 h 6857997"/>
              <a:gd name="connsiteX65" fmla="*/ 647462 w 12191997"/>
              <a:gd name="connsiteY65" fmla="*/ 6451543 h 6857997"/>
              <a:gd name="connsiteX66" fmla="*/ 1023956 w 12191997"/>
              <a:gd name="connsiteY66" fmla="*/ 6451480 h 6857997"/>
              <a:gd name="connsiteX67" fmla="*/ 1023956 w 12191997"/>
              <a:gd name="connsiteY67" fmla="*/ 6542674 h 6857997"/>
              <a:gd name="connsiteX68" fmla="*/ 1045016 w 12191997"/>
              <a:gd name="connsiteY68" fmla="*/ 6542674 h 6857997"/>
              <a:gd name="connsiteX69" fmla="*/ 1045016 w 12191997"/>
              <a:gd name="connsiteY69" fmla="*/ 6504191 h 6857997"/>
              <a:gd name="connsiteX70" fmla="*/ 1074975 w 12191997"/>
              <a:gd name="connsiteY70" fmla="*/ 6542674 h 6857997"/>
              <a:gd name="connsiteX71" fmla="*/ 1099481 w 12191997"/>
              <a:gd name="connsiteY71" fmla="*/ 6542674 h 6857997"/>
              <a:gd name="connsiteX72" fmla="*/ 1065009 w 12191997"/>
              <a:gd name="connsiteY72" fmla="*/ 6497109 h 6857997"/>
              <a:gd name="connsiteX73" fmla="*/ 1099481 w 12191997"/>
              <a:gd name="connsiteY73" fmla="*/ 6451480 h 6857997"/>
              <a:gd name="connsiteX74" fmla="*/ 1074975 w 12191997"/>
              <a:gd name="connsiteY74" fmla="*/ 6451480 h 6857997"/>
              <a:gd name="connsiteX75" fmla="*/ 1045016 w 12191997"/>
              <a:gd name="connsiteY75" fmla="*/ 6489963 h 6857997"/>
              <a:gd name="connsiteX76" fmla="*/ 1045016 w 12191997"/>
              <a:gd name="connsiteY76" fmla="*/ 6451480 h 6857997"/>
              <a:gd name="connsiteX77" fmla="*/ 666077 w 12191997"/>
              <a:gd name="connsiteY77" fmla="*/ 6451480 h 6857997"/>
              <a:gd name="connsiteX78" fmla="*/ 666077 w 12191997"/>
              <a:gd name="connsiteY78" fmla="*/ 6542674 h 6857997"/>
              <a:gd name="connsiteX79" fmla="*/ 687073 w 12191997"/>
              <a:gd name="connsiteY79" fmla="*/ 6542674 h 6857997"/>
              <a:gd name="connsiteX80" fmla="*/ 687073 w 12191997"/>
              <a:gd name="connsiteY80" fmla="*/ 6504191 h 6857997"/>
              <a:gd name="connsiteX81" fmla="*/ 717033 w 12191997"/>
              <a:gd name="connsiteY81" fmla="*/ 6542674 h 6857997"/>
              <a:gd name="connsiteX82" fmla="*/ 741602 w 12191997"/>
              <a:gd name="connsiteY82" fmla="*/ 6542674 h 6857997"/>
              <a:gd name="connsiteX83" fmla="*/ 707067 w 12191997"/>
              <a:gd name="connsiteY83" fmla="*/ 6497109 h 6857997"/>
              <a:gd name="connsiteX84" fmla="*/ 741602 w 12191997"/>
              <a:gd name="connsiteY84" fmla="*/ 6451480 h 6857997"/>
              <a:gd name="connsiteX85" fmla="*/ 717033 w 12191997"/>
              <a:gd name="connsiteY85" fmla="*/ 6451480 h 6857997"/>
              <a:gd name="connsiteX86" fmla="*/ 687073 w 12191997"/>
              <a:gd name="connsiteY86" fmla="*/ 6489963 h 6857997"/>
              <a:gd name="connsiteX87" fmla="*/ 687073 w 12191997"/>
              <a:gd name="connsiteY87" fmla="*/ 6451480 h 6857997"/>
              <a:gd name="connsiteX88" fmla="*/ 0 w 12191997"/>
              <a:gd name="connsiteY88" fmla="*/ 0 h 6857997"/>
              <a:gd name="connsiteX89" fmla="*/ 12191997 w 12191997"/>
              <a:gd name="connsiteY89" fmla="*/ 0 h 6857997"/>
              <a:gd name="connsiteX90" fmla="*/ 12191997 w 12191997"/>
              <a:gd name="connsiteY90" fmla="*/ 6857997 h 6857997"/>
              <a:gd name="connsiteX91" fmla="*/ 0 w 12191997"/>
              <a:gd name="connsiteY91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2191997" h="6857997">
                <a:moveTo>
                  <a:pt x="1146049" y="6470534"/>
                </a:moveTo>
                <a:lnTo>
                  <a:pt x="1157832" y="6505507"/>
                </a:lnTo>
                <a:lnTo>
                  <a:pt x="1134642" y="6505507"/>
                </a:lnTo>
                <a:close/>
                <a:moveTo>
                  <a:pt x="788170" y="6470534"/>
                </a:moveTo>
                <a:lnTo>
                  <a:pt x="799953" y="6505507"/>
                </a:lnTo>
                <a:lnTo>
                  <a:pt x="776763" y="6505507"/>
                </a:lnTo>
                <a:close/>
                <a:moveTo>
                  <a:pt x="1132323" y="6451543"/>
                </a:moveTo>
                <a:lnTo>
                  <a:pt x="1100860" y="6542674"/>
                </a:lnTo>
                <a:lnTo>
                  <a:pt x="1123110" y="6542674"/>
                </a:lnTo>
                <a:lnTo>
                  <a:pt x="1128876" y="6524060"/>
                </a:lnTo>
                <a:lnTo>
                  <a:pt x="1163786" y="6524060"/>
                </a:lnTo>
                <a:lnTo>
                  <a:pt x="1169741" y="6542674"/>
                </a:lnTo>
                <a:lnTo>
                  <a:pt x="1191615" y="6542674"/>
                </a:lnTo>
                <a:lnTo>
                  <a:pt x="1159148" y="6451543"/>
                </a:lnTo>
                <a:close/>
                <a:moveTo>
                  <a:pt x="961907" y="6451543"/>
                </a:moveTo>
                <a:cubicBezTo>
                  <a:pt x="944358" y="6451543"/>
                  <a:pt x="933640" y="6461822"/>
                  <a:pt x="933640" y="6479246"/>
                </a:cubicBezTo>
                <a:cubicBezTo>
                  <a:pt x="933640" y="6496670"/>
                  <a:pt x="945987" y="6505821"/>
                  <a:pt x="961907" y="6505821"/>
                </a:cubicBezTo>
                <a:lnTo>
                  <a:pt x="983468" y="6505821"/>
                </a:lnTo>
                <a:cubicBezTo>
                  <a:pt x="988921" y="6505821"/>
                  <a:pt x="991678" y="6509957"/>
                  <a:pt x="991678" y="6514282"/>
                </a:cubicBezTo>
                <a:cubicBezTo>
                  <a:pt x="991678" y="6518732"/>
                  <a:pt x="988921" y="6522743"/>
                  <a:pt x="983468" y="6522743"/>
                </a:cubicBezTo>
                <a:lnTo>
                  <a:pt x="937338" y="6522743"/>
                </a:lnTo>
                <a:lnTo>
                  <a:pt x="937338" y="6542674"/>
                </a:lnTo>
                <a:lnTo>
                  <a:pt x="982716" y="6542674"/>
                </a:lnTo>
                <a:cubicBezTo>
                  <a:pt x="1000704" y="6542674"/>
                  <a:pt x="1011358" y="6532772"/>
                  <a:pt x="1011358" y="6514282"/>
                </a:cubicBezTo>
                <a:cubicBezTo>
                  <a:pt x="1011358" y="6497610"/>
                  <a:pt x="1000641" y="6487707"/>
                  <a:pt x="986727" y="6487707"/>
                </a:cubicBezTo>
                <a:lnTo>
                  <a:pt x="961907" y="6487707"/>
                </a:lnTo>
                <a:cubicBezTo>
                  <a:pt x="956078" y="6487707"/>
                  <a:pt x="953321" y="6483696"/>
                  <a:pt x="953321" y="6479246"/>
                </a:cubicBezTo>
                <a:cubicBezTo>
                  <a:pt x="953321" y="6474796"/>
                  <a:pt x="956078" y="6470785"/>
                  <a:pt x="961907" y="6470785"/>
                </a:cubicBezTo>
                <a:lnTo>
                  <a:pt x="1004965" y="6470785"/>
                </a:lnTo>
                <a:lnTo>
                  <a:pt x="1004965" y="6451543"/>
                </a:lnTo>
                <a:close/>
                <a:moveTo>
                  <a:pt x="841570" y="6451543"/>
                </a:moveTo>
                <a:lnTo>
                  <a:pt x="841570" y="6542674"/>
                </a:lnTo>
                <a:lnTo>
                  <a:pt x="862692" y="6542674"/>
                </a:lnTo>
                <a:lnTo>
                  <a:pt x="862692" y="6486454"/>
                </a:lnTo>
                <a:lnTo>
                  <a:pt x="898981" y="6542486"/>
                </a:lnTo>
                <a:lnTo>
                  <a:pt x="898981" y="6542674"/>
                </a:lnTo>
                <a:lnTo>
                  <a:pt x="920855" y="6542674"/>
                </a:lnTo>
                <a:lnTo>
                  <a:pt x="920793" y="6522994"/>
                </a:lnTo>
                <a:lnTo>
                  <a:pt x="920667" y="6451543"/>
                </a:lnTo>
                <a:lnTo>
                  <a:pt x="899671" y="6451543"/>
                </a:lnTo>
                <a:lnTo>
                  <a:pt x="899671" y="6508829"/>
                </a:lnTo>
                <a:lnTo>
                  <a:pt x="863068" y="6451543"/>
                </a:lnTo>
                <a:close/>
                <a:moveTo>
                  <a:pt x="774444" y="6451543"/>
                </a:moveTo>
                <a:lnTo>
                  <a:pt x="742918" y="6542674"/>
                </a:lnTo>
                <a:lnTo>
                  <a:pt x="765168" y="6542674"/>
                </a:lnTo>
                <a:lnTo>
                  <a:pt x="770934" y="6524060"/>
                </a:lnTo>
                <a:lnTo>
                  <a:pt x="805845" y="6524060"/>
                </a:lnTo>
                <a:lnTo>
                  <a:pt x="811799" y="6542674"/>
                </a:lnTo>
                <a:lnTo>
                  <a:pt x="833735" y="6542674"/>
                </a:lnTo>
                <a:lnTo>
                  <a:pt x="801269" y="6451543"/>
                </a:lnTo>
                <a:close/>
                <a:moveTo>
                  <a:pt x="604404" y="6451543"/>
                </a:moveTo>
                <a:cubicBezTo>
                  <a:pt x="586792" y="6451543"/>
                  <a:pt x="576137" y="6461822"/>
                  <a:pt x="576137" y="6479246"/>
                </a:cubicBezTo>
                <a:cubicBezTo>
                  <a:pt x="576137" y="6496670"/>
                  <a:pt x="588484" y="6505821"/>
                  <a:pt x="604404" y="6505821"/>
                </a:cubicBezTo>
                <a:lnTo>
                  <a:pt x="625964" y="6505821"/>
                </a:lnTo>
                <a:cubicBezTo>
                  <a:pt x="631417" y="6505821"/>
                  <a:pt x="634174" y="6509957"/>
                  <a:pt x="634174" y="6514282"/>
                </a:cubicBezTo>
                <a:cubicBezTo>
                  <a:pt x="634174" y="6518732"/>
                  <a:pt x="631417" y="6522743"/>
                  <a:pt x="625964" y="6522743"/>
                </a:cubicBezTo>
                <a:lnTo>
                  <a:pt x="579772" y="6522743"/>
                </a:lnTo>
                <a:lnTo>
                  <a:pt x="579772" y="6542674"/>
                </a:lnTo>
                <a:lnTo>
                  <a:pt x="625149" y="6542674"/>
                </a:lnTo>
                <a:cubicBezTo>
                  <a:pt x="643137" y="6542674"/>
                  <a:pt x="653792" y="6532772"/>
                  <a:pt x="653792" y="6514282"/>
                </a:cubicBezTo>
                <a:cubicBezTo>
                  <a:pt x="653792" y="6497610"/>
                  <a:pt x="643137" y="6487707"/>
                  <a:pt x="629223" y="6487707"/>
                </a:cubicBezTo>
                <a:lnTo>
                  <a:pt x="604404" y="6487707"/>
                </a:lnTo>
                <a:cubicBezTo>
                  <a:pt x="598575" y="6487707"/>
                  <a:pt x="595817" y="6483696"/>
                  <a:pt x="595817" y="6479246"/>
                </a:cubicBezTo>
                <a:cubicBezTo>
                  <a:pt x="595817" y="6474796"/>
                  <a:pt x="598575" y="6470785"/>
                  <a:pt x="604404" y="6470785"/>
                </a:cubicBezTo>
                <a:lnTo>
                  <a:pt x="647462" y="6470785"/>
                </a:lnTo>
                <a:lnTo>
                  <a:pt x="647462" y="6451543"/>
                </a:lnTo>
                <a:close/>
                <a:moveTo>
                  <a:pt x="1023956" y="6451480"/>
                </a:moveTo>
                <a:lnTo>
                  <a:pt x="1023956" y="6542674"/>
                </a:lnTo>
                <a:lnTo>
                  <a:pt x="1045016" y="6542674"/>
                </a:lnTo>
                <a:lnTo>
                  <a:pt x="1045016" y="6504191"/>
                </a:lnTo>
                <a:lnTo>
                  <a:pt x="1074975" y="6542674"/>
                </a:lnTo>
                <a:lnTo>
                  <a:pt x="1099481" y="6542674"/>
                </a:lnTo>
                <a:lnTo>
                  <a:pt x="1065009" y="6497109"/>
                </a:lnTo>
                <a:lnTo>
                  <a:pt x="1099481" y="6451480"/>
                </a:lnTo>
                <a:lnTo>
                  <a:pt x="1074975" y="6451480"/>
                </a:lnTo>
                <a:lnTo>
                  <a:pt x="1045016" y="6489963"/>
                </a:lnTo>
                <a:lnTo>
                  <a:pt x="1045016" y="6451480"/>
                </a:lnTo>
                <a:close/>
                <a:moveTo>
                  <a:pt x="666077" y="6451480"/>
                </a:moveTo>
                <a:lnTo>
                  <a:pt x="666077" y="6542674"/>
                </a:lnTo>
                <a:lnTo>
                  <a:pt x="687073" y="6542674"/>
                </a:lnTo>
                <a:lnTo>
                  <a:pt x="687073" y="6504191"/>
                </a:lnTo>
                <a:lnTo>
                  <a:pt x="717033" y="6542674"/>
                </a:lnTo>
                <a:lnTo>
                  <a:pt x="741602" y="6542674"/>
                </a:lnTo>
                <a:lnTo>
                  <a:pt x="707067" y="6497109"/>
                </a:lnTo>
                <a:lnTo>
                  <a:pt x="741602" y="6451480"/>
                </a:lnTo>
                <a:lnTo>
                  <a:pt x="717033" y="6451480"/>
                </a:lnTo>
                <a:lnTo>
                  <a:pt x="687073" y="6489963"/>
                </a:lnTo>
                <a:lnTo>
                  <a:pt x="687073" y="6451480"/>
                </a:lnTo>
                <a:close/>
                <a:moveTo>
                  <a:pt x="0" y="0"/>
                </a:moveTo>
                <a:lnTo>
                  <a:pt x="12191997" y="0"/>
                </a:lnTo>
                <a:lnTo>
                  <a:pt x="12191997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36000" tIns="36000" rIns="36000" bIns="36000">
            <a:noAutofit/>
          </a:bodyPr>
          <a:lstStyle>
            <a:lvl1pPr marL="0" indent="0" algn="ctr">
              <a:buNone/>
              <a:defRPr sz="1300">
                <a:solidFill>
                  <a:schemeClr val="tx2"/>
                </a:solidFill>
              </a:defRPr>
            </a:lvl1pPr>
          </a:lstStyle>
          <a:p>
            <a:r>
              <a:rPr lang="en-GB"/>
              <a:t>Click on the icon to add an image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933F6B-2C2A-DB4E-8D3A-6DB67A584F2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DEA12E-71EA-4524-907F-2FA2B65B092C}" type="datetime1">
              <a:rPr lang="sv-SE" smtClean="0"/>
              <a:t>2023-11-01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019CC5-F0EC-7B4E-BC0C-2CF63CBD7D8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Go to header/footer to change text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4E507-DB8C-E945-8AB4-907DBCF5BA1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8DBD5B-30F9-4F9C-AE39-E065C1AC51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CAF12B7D-4908-C140-8479-BBA74C392BFA}"/>
              </a:ext>
            </a:extLst>
          </p:cNvPr>
          <p:cNvSpPr txBox="1"/>
          <p:nvPr userDrawn="1"/>
        </p:nvSpPr>
        <p:spPr>
          <a:xfrm>
            <a:off x="12395260" y="1453483"/>
            <a:ext cx="1681523" cy="64633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textboxes disappears after adding or changing an image,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click the image 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use – </a:t>
            </a:r>
            <a:r>
              <a:rPr lang="en-GB" sz="9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to back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6D001312-59F0-0442-8F6B-117B57EE550F}"/>
              </a:ext>
            </a:extLst>
          </p:cNvPr>
          <p:cNvSpPr txBox="1"/>
          <p:nvPr userDrawn="1"/>
        </p:nvSpPr>
        <p:spPr>
          <a:xfrm>
            <a:off x="12395260" y="-12189"/>
            <a:ext cx="1681523" cy="1338828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need to change the color of the logo, right click outside work area, choose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 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context menu and choose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 fill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or Blue</a:t>
            </a: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5ECD74A-D0B6-194F-B25C-1455CC84FABD}"/>
              </a:ext>
            </a:extLst>
          </p:cNvPr>
          <p:cNvSpPr/>
          <p:nvPr userDrawn="1"/>
        </p:nvSpPr>
        <p:spPr>
          <a:xfrm>
            <a:off x="13255337" y="926211"/>
            <a:ext cx="341194" cy="305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E8C8C4A5-D430-0940-8213-633339896161}"/>
              </a:ext>
            </a:extLst>
          </p:cNvPr>
          <p:cNvSpPr/>
          <p:nvPr userDrawn="1"/>
        </p:nvSpPr>
        <p:spPr>
          <a:xfrm>
            <a:off x="12833410" y="926211"/>
            <a:ext cx="341194" cy="3059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93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Full video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7A464D3A-71AD-CC4E-A666-6026DBFB2FD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solidFill>
            <a:srgbClr val="ECECEC"/>
          </a:solidFill>
        </p:spPr>
        <p:txBody>
          <a:bodyPr lIns="36000" tIns="36000" rIns="36000" bIns="36000"/>
          <a:lstStyle>
            <a:lvl1pPr marL="12700" indent="0" algn="ctr">
              <a:buNone/>
              <a:defRPr sz="1300"/>
            </a:lvl1pPr>
          </a:lstStyle>
          <a:p>
            <a:r>
              <a:rPr lang="en-GB"/>
              <a:t>Click to add media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2096531-5CDB-42D6-811E-E1A1E7948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BB0B720-3971-4238-962E-D50E5F8C6BCC}" type="datetime1">
              <a:rPr lang="sv-SE" smtClean="0"/>
              <a:t>2023-11-01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ACF8DC-5D2B-4D34-B9FC-E2D7A1A73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Go to header/footer to change text 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3BFE85F-68D2-4D7C-8529-09EE07FF3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F8DBD5B-30F9-4F9C-AE39-E065C1AC51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60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hree Images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D5A74226-F457-F043-94EE-661CB4E40ED2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062560" y="0"/>
            <a:ext cx="4076277" cy="6858000"/>
          </a:xfrm>
          <a:custGeom>
            <a:avLst/>
            <a:gdLst>
              <a:gd name="connsiteX0" fmla="*/ 0 w 6095997"/>
              <a:gd name="connsiteY0" fmla="*/ 0 h 3428998"/>
              <a:gd name="connsiteX1" fmla="*/ 6095997 w 6095997"/>
              <a:gd name="connsiteY1" fmla="*/ 0 h 3428998"/>
              <a:gd name="connsiteX2" fmla="*/ 6095997 w 6095997"/>
              <a:gd name="connsiteY2" fmla="*/ 3428998 h 3428998"/>
              <a:gd name="connsiteX3" fmla="*/ 0 w 6095997"/>
              <a:gd name="connsiteY3" fmla="*/ 3428998 h 342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5997" h="3428998">
                <a:moveTo>
                  <a:pt x="0" y="0"/>
                </a:moveTo>
                <a:lnTo>
                  <a:pt x="6095997" y="0"/>
                </a:lnTo>
                <a:lnTo>
                  <a:pt x="6095997" y="3428998"/>
                </a:lnTo>
                <a:lnTo>
                  <a:pt x="0" y="3428998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36000" tIns="36000" rIns="36000" bIns="36000" anchor="t">
            <a:noAutofit/>
          </a:bodyPr>
          <a:lstStyle>
            <a:lvl1pPr marL="0" indent="0" algn="ctr">
              <a:buNone/>
              <a:defRPr sz="1300">
                <a:solidFill>
                  <a:schemeClr val="tx2"/>
                </a:solidFill>
              </a:defRPr>
            </a:lvl1pPr>
          </a:lstStyle>
          <a:p>
            <a:r>
              <a:rPr lang="en-GB"/>
              <a:t>If the placeholder icon is underneath the text box, select the grey placeholder box and then go to insert in the top menu and add picture. Do NOT move the textbox!</a:t>
            </a:r>
          </a:p>
          <a:p>
            <a:endParaRPr lang="en-GB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FFAF88D-4CA3-474F-A41C-BB68F020FE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" y="5"/>
            <a:ext cx="4072023" cy="6857997"/>
          </a:xfrm>
          <a:custGeom>
            <a:avLst/>
            <a:gdLst>
              <a:gd name="connsiteX0" fmla="*/ 1146049 w 4072023"/>
              <a:gd name="connsiteY0" fmla="*/ 6470534 h 6857997"/>
              <a:gd name="connsiteX1" fmla="*/ 1157832 w 4072023"/>
              <a:gd name="connsiteY1" fmla="*/ 6505507 h 6857997"/>
              <a:gd name="connsiteX2" fmla="*/ 1134642 w 4072023"/>
              <a:gd name="connsiteY2" fmla="*/ 6505507 h 6857997"/>
              <a:gd name="connsiteX3" fmla="*/ 788170 w 4072023"/>
              <a:gd name="connsiteY3" fmla="*/ 6470534 h 6857997"/>
              <a:gd name="connsiteX4" fmla="*/ 799953 w 4072023"/>
              <a:gd name="connsiteY4" fmla="*/ 6505507 h 6857997"/>
              <a:gd name="connsiteX5" fmla="*/ 776763 w 4072023"/>
              <a:gd name="connsiteY5" fmla="*/ 6505507 h 6857997"/>
              <a:gd name="connsiteX6" fmla="*/ 1132323 w 4072023"/>
              <a:gd name="connsiteY6" fmla="*/ 6451543 h 6857997"/>
              <a:gd name="connsiteX7" fmla="*/ 1100860 w 4072023"/>
              <a:gd name="connsiteY7" fmla="*/ 6542674 h 6857997"/>
              <a:gd name="connsiteX8" fmla="*/ 1123110 w 4072023"/>
              <a:gd name="connsiteY8" fmla="*/ 6542674 h 6857997"/>
              <a:gd name="connsiteX9" fmla="*/ 1128876 w 4072023"/>
              <a:gd name="connsiteY9" fmla="*/ 6524060 h 6857997"/>
              <a:gd name="connsiteX10" fmla="*/ 1163786 w 4072023"/>
              <a:gd name="connsiteY10" fmla="*/ 6524060 h 6857997"/>
              <a:gd name="connsiteX11" fmla="*/ 1169741 w 4072023"/>
              <a:gd name="connsiteY11" fmla="*/ 6542674 h 6857997"/>
              <a:gd name="connsiteX12" fmla="*/ 1191615 w 4072023"/>
              <a:gd name="connsiteY12" fmla="*/ 6542674 h 6857997"/>
              <a:gd name="connsiteX13" fmla="*/ 1159148 w 4072023"/>
              <a:gd name="connsiteY13" fmla="*/ 6451543 h 6857997"/>
              <a:gd name="connsiteX14" fmla="*/ 961907 w 4072023"/>
              <a:gd name="connsiteY14" fmla="*/ 6451543 h 6857997"/>
              <a:gd name="connsiteX15" fmla="*/ 933640 w 4072023"/>
              <a:gd name="connsiteY15" fmla="*/ 6479246 h 6857997"/>
              <a:gd name="connsiteX16" fmla="*/ 961907 w 4072023"/>
              <a:gd name="connsiteY16" fmla="*/ 6505821 h 6857997"/>
              <a:gd name="connsiteX17" fmla="*/ 983468 w 4072023"/>
              <a:gd name="connsiteY17" fmla="*/ 6505821 h 6857997"/>
              <a:gd name="connsiteX18" fmla="*/ 991678 w 4072023"/>
              <a:gd name="connsiteY18" fmla="*/ 6514282 h 6857997"/>
              <a:gd name="connsiteX19" fmla="*/ 983468 w 4072023"/>
              <a:gd name="connsiteY19" fmla="*/ 6522743 h 6857997"/>
              <a:gd name="connsiteX20" fmla="*/ 937338 w 4072023"/>
              <a:gd name="connsiteY20" fmla="*/ 6522743 h 6857997"/>
              <a:gd name="connsiteX21" fmla="*/ 937338 w 4072023"/>
              <a:gd name="connsiteY21" fmla="*/ 6542674 h 6857997"/>
              <a:gd name="connsiteX22" fmla="*/ 982716 w 4072023"/>
              <a:gd name="connsiteY22" fmla="*/ 6542674 h 6857997"/>
              <a:gd name="connsiteX23" fmla="*/ 1011358 w 4072023"/>
              <a:gd name="connsiteY23" fmla="*/ 6514282 h 6857997"/>
              <a:gd name="connsiteX24" fmla="*/ 986727 w 4072023"/>
              <a:gd name="connsiteY24" fmla="*/ 6487707 h 6857997"/>
              <a:gd name="connsiteX25" fmla="*/ 961907 w 4072023"/>
              <a:gd name="connsiteY25" fmla="*/ 6487707 h 6857997"/>
              <a:gd name="connsiteX26" fmla="*/ 953321 w 4072023"/>
              <a:gd name="connsiteY26" fmla="*/ 6479246 h 6857997"/>
              <a:gd name="connsiteX27" fmla="*/ 961907 w 4072023"/>
              <a:gd name="connsiteY27" fmla="*/ 6470785 h 6857997"/>
              <a:gd name="connsiteX28" fmla="*/ 1004965 w 4072023"/>
              <a:gd name="connsiteY28" fmla="*/ 6470785 h 6857997"/>
              <a:gd name="connsiteX29" fmla="*/ 1004965 w 4072023"/>
              <a:gd name="connsiteY29" fmla="*/ 6451543 h 6857997"/>
              <a:gd name="connsiteX30" fmla="*/ 841570 w 4072023"/>
              <a:gd name="connsiteY30" fmla="*/ 6451543 h 6857997"/>
              <a:gd name="connsiteX31" fmla="*/ 841570 w 4072023"/>
              <a:gd name="connsiteY31" fmla="*/ 6542674 h 6857997"/>
              <a:gd name="connsiteX32" fmla="*/ 862692 w 4072023"/>
              <a:gd name="connsiteY32" fmla="*/ 6542674 h 6857997"/>
              <a:gd name="connsiteX33" fmla="*/ 862692 w 4072023"/>
              <a:gd name="connsiteY33" fmla="*/ 6486454 h 6857997"/>
              <a:gd name="connsiteX34" fmla="*/ 898981 w 4072023"/>
              <a:gd name="connsiteY34" fmla="*/ 6542486 h 6857997"/>
              <a:gd name="connsiteX35" fmla="*/ 898981 w 4072023"/>
              <a:gd name="connsiteY35" fmla="*/ 6542674 h 6857997"/>
              <a:gd name="connsiteX36" fmla="*/ 920855 w 4072023"/>
              <a:gd name="connsiteY36" fmla="*/ 6542674 h 6857997"/>
              <a:gd name="connsiteX37" fmla="*/ 920793 w 4072023"/>
              <a:gd name="connsiteY37" fmla="*/ 6522994 h 6857997"/>
              <a:gd name="connsiteX38" fmla="*/ 920667 w 4072023"/>
              <a:gd name="connsiteY38" fmla="*/ 6451543 h 6857997"/>
              <a:gd name="connsiteX39" fmla="*/ 899671 w 4072023"/>
              <a:gd name="connsiteY39" fmla="*/ 6451543 h 6857997"/>
              <a:gd name="connsiteX40" fmla="*/ 899671 w 4072023"/>
              <a:gd name="connsiteY40" fmla="*/ 6508829 h 6857997"/>
              <a:gd name="connsiteX41" fmla="*/ 863068 w 4072023"/>
              <a:gd name="connsiteY41" fmla="*/ 6451543 h 6857997"/>
              <a:gd name="connsiteX42" fmla="*/ 774444 w 4072023"/>
              <a:gd name="connsiteY42" fmla="*/ 6451543 h 6857997"/>
              <a:gd name="connsiteX43" fmla="*/ 742918 w 4072023"/>
              <a:gd name="connsiteY43" fmla="*/ 6542674 h 6857997"/>
              <a:gd name="connsiteX44" fmla="*/ 765168 w 4072023"/>
              <a:gd name="connsiteY44" fmla="*/ 6542674 h 6857997"/>
              <a:gd name="connsiteX45" fmla="*/ 770934 w 4072023"/>
              <a:gd name="connsiteY45" fmla="*/ 6524060 h 6857997"/>
              <a:gd name="connsiteX46" fmla="*/ 805845 w 4072023"/>
              <a:gd name="connsiteY46" fmla="*/ 6524060 h 6857997"/>
              <a:gd name="connsiteX47" fmla="*/ 811799 w 4072023"/>
              <a:gd name="connsiteY47" fmla="*/ 6542674 h 6857997"/>
              <a:gd name="connsiteX48" fmla="*/ 833735 w 4072023"/>
              <a:gd name="connsiteY48" fmla="*/ 6542674 h 6857997"/>
              <a:gd name="connsiteX49" fmla="*/ 801269 w 4072023"/>
              <a:gd name="connsiteY49" fmla="*/ 6451543 h 6857997"/>
              <a:gd name="connsiteX50" fmla="*/ 604404 w 4072023"/>
              <a:gd name="connsiteY50" fmla="*/ 6451543 h 6857997"/>
              <a:gd name="connsiteX51" fmla="*/ 576137 w 4072023"/>
              <a:gd name="connsiteY51" fmla="*/ 6479246 h 6857997"/>
              <a:gd name="connsiteX52" fmla="*/ 604404 w 4072023"/>
              <a:gd name="connsiteY52" fmla="*/ 6505821 h 6857997"/>
              <a:gd name="connsiteX53" fmla="*/ 625964 w 4072023"/>
              <a:gd name="connsiteY53" fmla="*/ 6505821 h 6857997"/>
              <a:gd name="connsiteX54" fmla="*/ 634174 w 4072023"/>
              <a:gd name="connsiteY54" fmla="*/ 6514282 h 6857997"/>
              <a:gd name="connsiteX55" fmla="*/ 625964 w 4072023"/>
              <a:gd name="connsiteY55" fmla="*/ 6522743 h 6857997"/>
              <a:gd name="connsiteX56" fmla="*/ 579772 w 4072023"/>
              <a:gd name="connsiteY56" fmla="*/ 6522743 h 6857997"/>
              <a:gd name="connsiteX57" fmla="*/ 579772 w 4072023"/>
              <a:gd name="connsiteY57" fmla="*/ 6542674 h 6857997"/>
              <a:gd name="connsiteX58" fmla="*/ 625149 w 4072023"/>
              <a:gd name="connsiteY58" fmla="*/ 6542674 h 6857997"/>
              <a:gd name="connsiteX59" fmla="*/ 653792 w 4072023"/>
              <a:gd name="connsiteY59" fmla="*/ 6514282 h 6857997"/>
              <a:gd name="connsiteX60" fmla="*/ 629223 w 4072023"/>
              <a:gd name="connsiteY60" fmla="*/ 6487707 h 6857997"/>
              <a:gd name="connsiteX61" fmla="*/ 604404 w 4072023"/>
              <a:gd name="connsiteY61" fmla="*/ 6487707 h 6857997"/>
              <a:gd name="connsiteX62" fmla="*/ 595817 w 4072023"/>
              <a:gd name="connsiteY62" fmla="*/ 6479246 h 6857997"/>
              <a:gd name="connsiteX63" fmla="*/ 604404 w 4072023"/>
              <a:gd name="connsiteY63" fmla="*/ 6470785 h 6857997"/>
              <a:gd name="connsiteX64" fmla="*/ 647462 w 4072023"/>
              <a:gd name="connsiteY64" fmla="*/ 6470785 h 6857997"/>
              <a:gd name="connsiteX65" fmla="*/ 647462 w 4072023"/>
              <a:gd name="connsiteY65" fmla="*/ 6451543 h 6857997"/>
              <a:gd name="connsiteX66" fmla="*/ 1023956 w 4072023"/>
              <a:gd name="connsiteY66" fmla="*/ 6451480 h 6857997"/>
              <a:gd name="connsiteX67" fmla="*/ 1023956 w 4072023"/>
              <a:gd name="connsiteY67" fmla="*/ 6542674 h 6857997"/>
              <a:gd name="connsiteX68" fmla="*/ 1045016 w 4072023"/>
              <a:gd name="connsiteY68" fmla="*/ 6542674 h 6857997"/>
              <a:gd name="connsiteX69" fmla="*/ 1045016 w 4072023"/>
              <a:gd name="connsiteY69" fmla="*/ 6504191 h 6857997"/>
              <a:gd name="connsiteX70" fmla="*/ 1074975 w 4072023"/>
              <a:gd name="connsiteY70" fmla="*/ 6542674 h 6857997"/>
              <a:gd name="connsiteX71" fmla="*/ 1099481 w 4072023"/>
              <a:gd name="connsiteY71" fmla="*/ 6542674 h 6857997"/>
              <a:gd name="connsiteX72" fmla="*/ 1065009 w 4072023"/>
              <a:gd name="connsiteY72" fmla="*/ 6497109 h 6857997"/>
              <a:gd name="connsiteX73" fmla="*/ 1099481 w 4072023"/>
              <a:gd name="connsiteY73" fmla="*/ 6451480 h 6857997"/>
              <a:gd name="connsiteX74" fmla="*/ 1074975 w 4072023"/>
              <a:gd name="connsiteY74" fmla="*/ 6451480 h 6857997"/>
              <a:gd name="connsiteX75" fmla="*/ 1045016 w 4072023"/>
              <a:gd name="connsiteY75" fmla="*/ 6489963 h 6857997"/>
              <a:gd name="connsiteX76" fmla="*/ 1045016 w 4072023"/>
              <a:gd name="connsiteY76" fmla="*/ 6451480 h 6857997"/>
              <a:gd name="connsiteX77" fmla="*/ 666077 w 4072023"/>
              <a:gd name="connsiteY77" fmla="*/ 6451480 h 6857997"/>
              <a:gd name="connsiteX78" fmla="*/ 666077 w 4072023"/>
              <a:gd name="connsiteY78" fmla="*/ 6542674 h 6857997"/>
              <a:gd name="connsiteX79" fmla="*/ 687073 w 4072023"/>
              <a:gd name="connsiteY79" fmla="*/ 6542674 h 6857997"/>
              <a:gd name="connsiteX80" fmla="*/ 687073 w 4072023"/>
              <a:gd name="connsiteY80" fmla="*/ 6504191 h 6857997"/>
              <a:gd name="connsiteX81" fmla="*/ 717033 w 4072023"/>
              <a:gd name="connsiteY81" fmla="*/ 6542674 h 6857997"/>
              <a:gd name="connsiteX82" fmla="*/ 741602 w 4072023"/>
              <a:gd name="connsiteY82" fmla="*/ 6542674 h 6857997"/>
              <a:gd name="connsiteX83" fmla="*/ 707067 w 4072023"/>
              <a:gd name="connsiteY83" fmla="*/ 6497109 h 6857997"/>
              <a:gd name="connsiteX84" fmla="*/ 741602 w 4072023"/>
              <a:gd name="connsiteY84" fmla="*/ 6451480 h 6857997"/>
              <a:gd name="connsiteX85" fmla="*/ 717033 w 4072023"/>
              <a:gd name="connsiteY85" fmla="*/ 6451480 h 6857997"/>
              <a:gd name="connsiteX86" fmla="*/ 687073 w 4072023"/>
              <a:gd name="connsiteY86" fmla="*/ 6489963 h 6857997"/>
              <a:gd name="connsiteX87" fmla="*/ 687073 w 4072023"/>
              <a:gd name="connsiteY87" fmla="*/ 6451480 h 6857997"/>
              <a:gd name="connsiteX88" fmla="*/ 0 w 4072023"/>
              <a:gd name="connsiteY88" fmla="*/ 0 h 6857997"/>
              <a:gd name="connsiteX89" fmla="*/ 4072023 w 4072023"/>
              <a:gd name="connsiteY89" fmla="*/ 0 h 6857997"/>
              <a:gd name="connsiteX90" fmla="*/ 4072023 w 4072023"/>
              <a:gd name="connsiteY90" fmla="*/ 6857997 h 6857997"/>
              <a:gd name="connsiteX91" fmla="*/ 0 w 4072023"/>
              <a:gd name="connsiteY91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4072023" h="6857997">
                <a:moveTo>
                  <a:pt x="1146049" y="6470534"/>
                </a:moveTo>
                <a:lnTo>
                  <a:pt x="1157832" y="6505507"/>
                </a:lnTo>
                <a:lnTo>
                  <a:pt x="1134642" y="6505507"/>
                </a:lnTo>
                <a:close/>
                <a:moveTo>
                  <a:pt x="788170" y="6470534"/>
                </a:moveTo>
                <a:lnTo>
                  <a:pt x="799953" y="6505507"/>
                </a:lnTo>
                <a:lnTo>
                  <a:pt x="776763" y="6505507"/>
                </a:lnTo>
                <a:close/>
                <a:moveTo>
                  <a:pt x="1132323" y="6451543"/>
                </a:moveTo>
                <a:lnTo>
                  <a:pt x="1100860" y="6542674"/>
                </a:lnTo>
                <a:lnTo>
                  <a:pt x="1123110" y="6542674"/>
                </a:lnTo>
                <a:lnTo>
                  <a:pt x="1128876" y="6524060"/>
                </a:lnTo>
                <a:lnTo>
                  <a:pt x="1163786" y="6524060"/>
                </a:lnTo>
                <a:lnTo>
                  <a:pt x="1169741" y="6542674"/>
                </a:lnTo>
                <a:lnTo>
                  <a:pt x="1191615" y="6542674"/>
                </a:lnTo>
                <a:lnTo>
                  <a:pt x="1159148" y="6451543"/>
                </a:lnTo>
                <a:close/>
                <a:moveTo>
                  <a:pt x="961907" y="6451543"/>
                </a:moveTo>
                <a:cubicBezTo>
                  <a:pt x="944358" y="6451543"/>
                  <a:pt x="933640" y="6461822"/>
                  <a:pt x="933640" y="6479246"/>
                </a:cubicBezTo>
                <a:cubicBezTo>
                  <a:pt x="933640" y="6496670"/>
                  <a:pt x="945987" y="6505821"/>
                  <a:pt x="961907" y="6505821"/>
                </a:cubicBezTo>
                <a:lnTo>
                  <a:pt x="983468" y="6505821"/>
                </a:lnTo>
                <a:cubicBezTo>
                  <a:pt x="988921" y="6505821"/>
                  <a:pt x="991678" y="6509957"/>
                  <a:pt x="991678" y="6514282"/>
                </a:cubicBezTo>
                <a:cubicBezTo>
                  <a:pt x="991678" y="6518732"/>
                  <a:pt x="988921" y="6522743"/>
                  <a:pt x="983468" y="6522743"/>
                </a:cubicBezTo>
                <a:lnTo>
                  <a:pt x="937338" y="6522743"/>
                </a:lnTo>
                <a:lnTo>
                  <a:pt x="937338" y="6542674"/>
                </a:lnTo>
                <a:lnTo>
                  <a:pt x="982716" y="6542674"/>
                </a:lnTo>
                <a:cubicBezTo>
                  <a:pt x="1000704" y="6542674"/>
                  <a:pt x="1011358" y="6532772"/>
                  <a:pt x="1011358" y="6514282"/>
                </a:cubicBezTo>
                <a:cubicBezTo>
                  <a:pt x="1011358" y="6497610"/>
                  <a:pt x="1000641" y="6487707"/>
                  <a:pt x="986727" y="6487707"/>
                </a:cubicBezTo>
                <a:lnTo>
                  <a:pt x="961907" y="6487707"/>
                </a:lnTo>
                <a:cubicBezTo>
                  <a:pt x="956078" y="6487707"/>
                  <a:pt x="953321" y="6483696"/>
                  <a:pt x="953321" y="6479246"/>
                </a:cubicBezTo>
                <a:cubicBezTo>
                  <a:pt x="953321" y="6474796"/>
                  <a:pt x="956078" y="6470785"/>
                  <a:pt x="961907" y="6470785"/>
                </a:cubicBezTo>
                <a:lnTo>
                  <a:pt x="1004965" y="6470785"/>
                </a:lnTo>
                <a:lnTo>
                  <a:pt x="1004965" y="6451543"/>
                </a:lnTo>
                <a:close/>
                <a:moveTo>
                  <a:pt x="841570" y="6451543"/>
                </a:moveTo>
                <a:lnTo>
                  <a:pt x="841570" y="6542674"/>
                </a:lnTo>
                <a:lnTo>
                  <a:pt x="862692" y="6542674"/>
                </a:lnTo>
                <a:lnTo>
                  <a:pt x="862692" y="6486454"/>
                </a:lnTo>
                <a:lnTo>
                  <a:pt x="898981" y="6542486"/>
                </a:lnTo>
                <a:lnTo>
                  <a:pt x="898981" y="6542674"/>
                </a:lnTo>
                <a:lnTo>
                  <a:pt x="920855" y="6542674"/>
                </a:lnTo>
                <a:lnTo>
                  <a:pt x="920793" y="6522994"/>
                </a:lnTo>
                <a:lnTo>
                  <a:pt x="920667" y="6451543"/>
                </a:lnTo>
                <a:lnTo>
                  <a:pt x="899671" y="6451543"/>
                </a:lnTo>
                <a:lnTo>
                  <a:pt x="899671" y="6508829"/>
                </a:lnTo>
                <a:lnTo>
                  <a:pt x="863068" y="6451543"/>
                </a:lnTo>
                <a:close/>
                <a:moveTo>
                  <a:pt x="774444" y="6451543"/>
                </a:moveTo>
                <a:lnTo>
                  <a:pt x="742918" y="6542674"/>
                </a:lnTo>
                <a:lnTo>
                  <a:pt x="765168" y="6542674"/>
                </a:lnTo>
                <a:lnTo>
                  <a:pt x="770934" y="6524060"/>
                </a:lnTo>
                <a:lnTo>
                  <a:pt x="805845" y="6524060"/>
                </a:lnTo>
                <a:lnTo>
                  <a:pt x="811799" y="6542674"/>
                </a:lnTo>
                <a:lnTo>
                  <a:pt x="833735" y="6542674"/>
                </a:lnTo>
                <a:lnTo>
                  <a:pt x="801269" y="6451543"/>
                </a:lnTo>
                <a:close/>
                <a:moveTo>
                  <a:pt x="604404" y="6451543"/>
                </a:moveTo>
                <a:cubicBezTo>
                  <a:pt x="586792" y="6451543"/>
                  <a:pt x="576137" y="6461822"/>
                  <a:pt x="576137" y="6479246"/>
                </a:cubicBezTo>
                <a:cubicBezTo>
                  <a:pt x="576137" y="6496670"/>
                  <a:pt x="588484" y="6505821"/>
                  <a:pt x="604404" y="6505821"/>
                </a:cubicBezTo>
                <a:lnTo>
                  <a:pt x="625964" y="6505821"/>
                </a:lnTo>
                <a:cubicBezTo>
                  <a:pt x="631417" y="6505821"/>
                  <a:pt x="634174" y="6509957"/>
                  <a:pt x="634174" y="6514282"/>
                </a:cubicBezTo>
                <a:cubicBezTo>
                  <a:pt x="634174" y="6518732"/>
                  <a:pt x="631417" y="6522743"/>
                  <a:pt x="625964" y="6522743"/>
                </a:cubicBezTo>
                <a:lnTo>
                  <a:pt x="579772" y="6522743"/>
                </a:lnTo>
                <a:lnTo>
                  <a:pt x="579772" y="6542674"/>
                </a:lnTo>
                <a:lnTo>
                  <a:pt x="625149" y="6542674"/>
                </a:lnTo>
                <a:cubicBezTo>
                  <a:pt x="643137" y="6542674"/>
                  <a:pt x="653792" y="6532772"/>
                  <a:pt x="653792" y="6514282"/>
                </a:cubicBezTo>
                <a:cubicBezTo>
                  <a:pt x="653792" y="6497610"/>
                  <a:pt x="643137" y="6487707"/>
                  <a:pt x="629223" y="6487707"/>
                </a:cubicBezTo>
                <a:lnTo>
                  <a:pt x="604404" y="6487707"/>
                </a:lnTo>
                <a:cubicBezTo>
                  <a:pt x="598575" y="6487707"/>
                  <a:pt x="595817" y="6483696"/>
                  <a:pt x="595817" y="6479246"/>
                </a:cubicBezTo>
                <a:cubicBezTo>
                  <a:pt x="595817" y="6474796"/>
                  <a:pt x="598575" y="6470785"/>
                  <a:pt x="604404" y="6470785"/>
                </a:cubicBezTo>
                <a:lnTo>
                  <a:pt x="647462" y="6470785"/>
                </a:lnTo>
                <a:lnTo>
                  <a:pt x="647462" y="6451543"/>
                </a:lnTo>
                <a:close/>
                <a:moveTo>
                  <a:pt x="1023956" y="6451480"/>
                </a:moveTo>
                <a:lnTo>
                  <a:pt x="1023956" y="6542674"/>
                </a:lnTo>
                <a:lnTo>
                  <a:pt x="1045016" y="6542674"/>
                </a:lnTo>
                <a:lnTo>
                  <a:pt x="1045016" y="6504191"/>
                </a:lnTo>
                <a:lnTo>
                  <a:pt x="1074975" y="6542674"/>
                </a:lnTo>
                <a:lnTo>
                  <a:pt x="1099481" y="6542674"/>
                </a:lnTo>
                <a:lnTo>
                  <a:pt x="1065009" y="6497109"/>
                </a:lnTo>
                <a:lnTo>
                  <a:pt x="1099481" y="6451480"/>
                </a:lnTo>
                <a:lnTo>
                  <a:pt x="1074975" y="6451480"/>
                </a:lnTo>
                <a:lnTo>
                  <a:pt x="1045016" y="6489963"/>
                </a:lnTo>
                <a:lnTo>
                  <a:pt x="1045016" y="6451480"/>
                </a:lnTo>
                <a:close/>
                <a:moveTo>
                  <a:pt x="666077" y="6451480"/>
                </a:moveTo>
                <a:lnTo>
                  <a:pt x="666077" y="6542674"/>
                </a:lnTo>
                <a:lnTo>
                  <a:pt x="687073" y="6542674"/>
                </a:lnTo>
                <a:lnTo>
                  <a:pt x="687073" y="6504191"/>
                </a:lnTo>
                <a:lnTo>
                  <a:pt x="717033" y="6542674"/>
                </a:lnTo>
                <a:lnTo>
                  <a:pt x="741602" y="6542674"/>
                </a:lnTo>
                <a:lnTo>
                  <a:pt x="707067" y="6497109"/>
                </a:lnTo>
                <a:lnTo>
                  <a:pt x="741602" y="6451480"/>
                </a:lnTo>
                <a:lnTo>
                  <a:pt x="717033" y="6451480"/>
                </a:lnTo>
                <a:lnTo>
                  <a:pt x="687073" y="6489963"/>
                </a:lnTo>
                <a:lnTo>
                  <a:pt x="687073" y="6451480"/>
                </a:lnTo>
                <a:close/>
                <a:moveTo>
                  <a:pt x="0" y="0"/>
                </a:moveTo>
                <a:lnTo>
                  <a:pt x="4072023" y="0"/>
                </a:lnTo>
                <a:lnTo>
                  <a:pt x="407202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36000" tIns="36000" rIns="36000" bIns="36000">
            <a:noAutofit/>
          </a:bodyPr>
          <a:lstStyle>
            <a:lvl1pPr marL="0" indent="0" algn="ctr">
              <a:buNone/>
              <a:defRPr sz="1300">
                <a:solidFill>
                  <a:schemeClr val="tx2"/>
                </a:solidFill>
              </a:defRPr>
            </a:lvl1pPr>
          </a:lstStyle>
          <a:p>
            <a:r>
              <a:rPr lang="en-GB"/>
              <a:t>If the placeholder icon is underneath the text box, select the grey placeholder box and then go to insert in the top menu and add picture. Do NOT move the textbox!</a:t>
            </a:r>
          </a:p>
          <a:p>
            <a:endParaRPr lang="en-GB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D8C10B2-C5B9-8C42-AAE6-7022794E8D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27999" y="0"/>
            <a:ext cx="4076277" cy="6858000"/>
          </a:xfrm>
          <a:custGeom>
            <a:avLst/>
            <a:gdLst>
              <a:gd name="connsiteX0" fmla="*/ 0 w 6095997"/>
              <a:gd name="connsiteY0" fmla="*/ 0 h 3428998"/>
              <a:gd name="connsiteX1" fmla="*/ 6095997 w 6095997"/>
              <a:gd name="connsiteY1" fmla="*/ 0 h 3428998"/>
              <a:gd name="connsiteX2" fmla="*/ 6095997 w 6095997"/>
              <a:gd name="connsiteY2" fmla="*/ 3428998 h 3428998"/>
              <a:gd name="connsiteX3" fmla="*/ 0 w 6095997"/>
              <a:gd name="connsiteY3" fmla="*/ 3428998 h 342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5997" h="3428998">
                <a:moveTo>
                  <a:pt x="0" y="0"/>
                </a:moveTo>
                <a:lnTo>
                  <a:pt x="6095997" y="0"/>
                </a:lnTo>
                <a:lnTo>
                  <a:pt x="6095997" y="3428998"/>
                </a:lnTo>
                <a:lnTo>
                  <a:pt x="0" y="3428998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36000" tIns="36000" rIns="36000" bIns="36000" anchor="t">
            <a:noAutofit/>
          </a:bodyPr>
          <a:lstStyle>
            <a:lvl1pPr marL="0" indent="0" algn="ctr">
              <a:buNone/>
              <a:defRPr sz="1300">
                <a:solidFill>
                  <a:schemeClr val="tx2"/>
                </a:solidFill>
              </a:defRPr>
            </a:lvl1pPr>
          </a:lstStyle>
          <a:p>
            <a:r>
              <a:rPr lang="en-GB"/>
              <a:t>If the placeholder icon is underneath the text box, select the grey placeholder box and then go to insert in the top menu and add picture. Do NOT move the textbox!</a:t>
            </a:r>
          </a:p>
          <a:p>
            <a:endParaRPr lang="en-GB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CAD788D9-156D-3B46-B27B-0C6E941B827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46861" y="2600435"/>
            <a:ext cx="4057415" cy="165712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2600" spc="4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C08EC2-6E79-3E46-9C18-969C0EDDB2C7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64A380-4822-43FB-99B9-CCFF56671C17}" type="datetime1">
              <a:rPr lang="sv-SE" smtClean="0"/>
              <a:t>2023-11-01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8A30FF-09F6-1A42-BA07-5C6F41D198B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Go to header/footer to change text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C00A60-A86C-D24F-AE45-EAAE6E1F7C4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8DBD5B-30F9-4F9C-AE39-E065C1AC51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E751731-59C5-B049-9487-248BD0C4089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-8834" y="2600435"/>
            <a:ext cx="4076276" cy="165712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2600" spc="4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2DA0EC46-A30E-6E40-B15A-2A147BD09EB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072836" y="2600435"/>
            <a:ext cx="4047138" cy="165712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2600" spc="4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11" name="textruta 5">
            <a:extLst>
              <a:ext uri="{FF2B5EF4-FFF2-40B4-BE49-F238E27FC236}">
                <a16:creationId xmlns:a16="http://schemas.microsoft.com/office/drawing/2014/main" id="{11454871-6E41-9045-84A7-31FC43D47801}"/>
              </a:ext>
            </a:extLst>
          </p:cNvPr>
          <p:cNvSpPr txBox="1"/>
          <p:nvPr userDrawn="1"/>
        </p:nvSpPr>
        <p:spPr>
          <a:xfrm>
            <a:off x="12395260" y="1453483"/>
            <a:ext cx="1681523" cy="64633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textboxes disappears after adding or changing an image,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click the image 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use – </a:t>
            </a:r>
            <a:r>
              <a:rPr lang="en-GB" sz="9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to back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8E1720B2-EFAF-B84F-B64E-421B9C701D7D}"/>
              </a:ext>
            </a:extLst>
          </p:cNvPr>
          <p:cNvSpPr txBox="1"/>
          <p:nvPr userDrawn="1"/>
        </p:nvSpPr>
        <p:spPr>
          <a:xfrm>
            <a:off x="12395260" y="-12189"/>
            <a:ext cx="1681523" cy="1338828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need to change the color of the logo, right click outside work area, choose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 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context menu and choose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 fill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or Blue</a:t>
            </a: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5A2B0DFE-5964-6446-982D-1886963B932D}"/>
              </a:ext>
            </a:extLst>
          </p:cNvPr>
          <p:cNvSpPr/>
          <p:nvPr userDrawn="1"/>
        </p:nvSpPr>
        <p:spPr>
          <a:xfrm>
            <a:off x="13255337" y="926211"/>
            <a:ext cx="341194" cy="305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D05655AB-CE15-6D47-8CB8-6546336F9E01}"/>
              </a:ext>
            </a:extLst>
          </p:cNvPr>
          <p:cNvSpPr/>
          <p:nvPr userDrawn="1"/>
        </p:nvSpPr>
        <p:spPr>
          <a:xfrm>
            <a:off x="12833410" y="926211"/>
            <a:ext cx="341194" cy="3059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890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Four Images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91BA1C63-2CDA-0D4F-B07B-0D835EE0833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6557" y="3429002"/>
            <a:ext cx="6095997" cy="3428998"/>
          </a:xfrm>
          <a:custGeom>
            <a:avLst/>
            <a:gdLst>
              <a:gd name="connsiteX0" fmla="*/ 0 w 6095997"/>
              <a:gd name="connsiteY0" fmla="*/ 0 h 3428998"/>
              <a:gd name="connsiteX1" fmla="*/ 6095997 w 6095997"/>
              <a:gd name="connsiteY1" fmla="*/ 0 h 3428998"/>
              <a:gd name="connsiteX2" fmla="*/ 6095997 w 6095997"/>
              <a:gd name="connsiteY2" fmla="*/ 3428998 h 3428998"/>
              <a:gd name="connsiteX3" fmla="*/ 0 w 6095997"/>
              <a:gd name="connsiteY3" fmla="*/ 3428998 h 342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5997" h="3428998">
                <a:moveTo>
                  <a:pt x="0" y="0"/>
                </a:moveTo>
                <a:lnTo>
                  <a:pt x="6095997" y="0"/>
                </a:lnTo>
                <a:lnTo>
                  <a:pt x="6095997" y="3428998"/>
                </a:lnTo>
                <a:lnTo>
                  <a:pt x="0" y="3428998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36000" tIns="36000" rIns="36000" bIns="36000" anchor="t">
            <a:noAutofit/>
          </a:bodyPr>
          <a:lstStyle>
            <a:lvl1pPr marL="0" indent="0" algn="ctr">
              <a:buNone/>
              <a:defRPr sz="1300">
                <a:solidFill>
                  <a:schemeClr val="tx2"/>
                </a:solidFill>
              </a:defRPr>
            </a:lvl1pPr>
          </a:lstStyle>
          <a:p>
            <a:r>
              <a:rPr lang="en-GB"/>
              <a:t>If the placeholder icon is underneath the text box, select the grey placeholder box and then go to insert in the top menu and add picture. Do NOT move the textbox!</a:t>
            </a:r>
          </a:p>
          <a:p>
            <a:endParaRPr lang="en-GB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511CEB27-B422-504F-B7BF-31E339BFB94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" y="3429000"/>
            <a:ext cx="6096552" cy="3429002"/>
          </a:xfrm>
          <a:custGeom>
            <a:avLst/>
            <a:gdLst>
              <a:gd name="connsiteX0" fmla="*/ 1146049 w 6096552"/>
              <a:gd name="connsiteY0" fmla="*/ 3041539 h 3429002"/>
              <a:gd name="connsiteX1" fmla="*/ 1157832 w 6096552"/>
              <a:gd name="connsiteY1" fmla="*/ 3076512 h 3429002"/>
              <a:gd name="connsiteX2" fmla="*/ 1134642 w 6096552"/>
              <a:gd name="connsiteY2" fmla="*/ 3076512 h 3429002"/>
              <a:gd name="connsiteX3" fmla="*/ 788170 w 6096552"/>
              <a:gd name="connsiteY3" fmla="*/ 3041539 h 3429002"/>
              <a:gd name="connsiteX4" fmla="*/ 799953 w 6096552"/>
              <a:gd name="connsiteY4" fmla="*/ 3076512 h 3429002"/>
              <a:gd name="connsiteX5" fmla="*/ 776763 w 6096552"/>
              <a:gd name="connsiteY5" fmla="*/ 3076512 h 3429002"/>
              <a:gd name="connsiteX6" fmla="*/ 1132323 w 6096552"/>
              <a:gd name="connsiteY6" fmla="*/ 3022548 h 3429002"/>
              <a:gd name="connsiteX7" fmla="*/ 1100860 w 6096552"/>
              <a:gd name="connsiteY7" fmla="*/ 3113679 h 3429002"/>
              <a:gd name="connsiteX8" fmla="*/ 1123110 w 6096552"/>
              <a:gd name="connsiteY8" fmla="*/ 3113679 h 3429002"/>
              <a:gd name="connsiteX9" fmla="*/ 1128876 w 6096552"/>
              <a:gd name="connsiteY9" fmla="*/ 3095065 h 3429002"/>
              <a:gd name="connsiteX10" fmla="*/ 1163786 w 6096552"/>
              <a:gd name="connsiteY10" fmla="*/ 3095065 h 3429002"/>
              <a:gd name="connsiteX11" fmla="*/ 1169741 w 6096552"/>
              <a:gd name="connsiteY11" fmla="*/ 3113679 h 3429002"/>
              <a:gd name="connsiteX12" fmla="*/ 1191615 w 6096552"/>
              <a:gd name="connsiteY12" fmla="*/ 3113679 h 3429002"/>
              <a:gd name="connsiteX13" fmla="*/ 1159148 w 6096552"/>
              <a:gd name="connsiteY13" fmla="*/ 3022548 h 3429002"/>
              <a:gd name="connsiteX14" fmla="*/ 961907 w 6096552"/>
              <a:gd name="connsiteY14" fmla="*/ 3022548 h 3429002"/>
              <a:gd name="connsiteX15" fmla="*/ 933640 w 6096552"/>
              <a:gd name="connsiteY15" fmla="*/ 3050251 h 3429002"/>
              <a:gd name="connsiteX16" fmla="*/ 961907 w 6096552"/>
              <a:gd name="connsiteY16" fmla="*/ 3076826 h 3429002"/>
              <a:gd name="connsiteX17" fmla="*/ 983468 w 6096552"/>
              <a:gd name="connsiteY17" fmla="*/ 3076826 h 3429002"/>
              <a:gd name="connsiteX18" fmla="*/ 991678 w 6096552"/>
              <a:gd name="connsiteY18" fmla="*/ 3085287 h 3429002"/>
              <a:gd name="connsiteX19" fmla="*/ 983468 w 6096552"/>
              <a:gd name="connsiteY19" fmla="*/ 3093748 h 3429002"/>
              <a:gd name="connsiteX20" fmla="*/ 937338 w 6096552"/>
              <a:gd name="connsiteY20" fmla="*/ 3093748 h 3429002"/>
              <a:gd name="connsiteX21" fmla="*/ 937338 w 6096552"/>
              <a:gd name="connsiteY21" fmla="*/ 3113679 h 3429002"/>
              <a:gd name="connsiteX22" fmla="*/ 982716 w 6096552"/>
              <a:gd name="connsiteY22" fmla="*/ 3113679 h 3429002"/>
              <a:gd name="connsiteX23" fmla="*/ 1011358 w 6096552"/>
              <a:gd name="connsiteY23" fmla="*/ 3085287 h 3429002"/>
              <a:gd name="connsiteX24" fmla="*/ 986727 w 6096552"/>
              <a:gd name="connsiteY24" fmla="*/ 3058712 h 3429002"/>
              <a:gd name="connsiteX25" fmla="*/ 961907 w 6096552"/>
              <a:gd name="connsiteY25" fmla="*/ 3058712 h 3429002"/>
              <a:gd name="connsiteX26" fmla="*/ 953321 w 6096552"/>
              <a:gd name="connsiteY26" fmla="*/ 3050251 h 3429002"/>
              <a:gd name="connsiteX27" fmla="*/ 961907 w 6096552"/>
              <a:gd name="connsiteY27" fmla="*/ 3041790 h 3429002"/>
              <a:gd name="connsiteX28" fmla="*/ 1004965 w 6096552"/>
              <a:gd name="connsiteY28" fmla="*/ 3041790 h 3429002"/>
              <a:gd name="connsiteX29" fmla="*/ 1004965 w 6096552"/>
              <a:gd name="connsiteY29" fmla="*/ 3022548 h 3429002"/>
              <a:gd name="connsiteX30" fmla="*/ 841570 w 6096552"/>
              <a:gd name="connsiteY30" fmla="*/ 3022548 h 3429002"/>
              <a:gd name="connsiteX31" fmla="*/ 841570 w 6096552"/>
              <a:gd name="connsiteY31" fmla="*/ 3113679 h 3429002"/>
              <a:gd name="connsiteX32" fmla="*/ 862692 w 6096552"/>
              <a:gd name="connsiteY32" fmla="*/ 3113679 h 3429002"/>
              <a:gd name="connsiteX33" fmla="*/ 862692 w 6096552"/>
              <a:gd name="connsiteY33" fmla="*/ 3057459 h 3429002"/>
              <a:gd name="connsiteX34" fmla="*/ 898981 w 6096552"/>
              <a:gd name="connsiteY34" fmla="*/ 3113491 h 3429002"/>
              <a:gd name="connsiteX35" fmla="*/ 898981 w 6096552"/>
              <a:gd name="connsiteY35" fmla="*/ 3113679 h 3429002"/>
              <a:gd name="connsiteX36" fmla="*/ 920855 w 6096552"/>
              <a:gd name="connsiteY36" fmla="*/ 3113679 h 3429002"/>
              <a:gd name="connsiteX37" fmla="*/ 920793 w 6096552"/>
              <a:gd name="connsiteY37" fmla="*/ 3093999 h 3429002"/>
              <a:gd name="connsiteX38" fmla="*/ 920667 w 6096552"/>
              <a:gd name="connsiteY38" fmla="*/ 3022548 h 3429002"/>
              <a:gd name="connsiteX39" fmla="*/ 899671 w 6096552"/>
              <a:gd name="connsiteY39" fmla="*/ 3022548 h 3429002"/>
              <a:gd name="connsiteX40" fmla="*/ 899671 w 6096552"/>
              <a:gd name="connsiteY40" fmla="*/ 3079834 h 3429002"/>
              <a:gd name="connsiteX41" fmla="*/ 863068 w 6096552"/>
              <a:gd name="connsiteY41" fmla="*/ 3022548 h 3429002"/>
              <a:gd name="connsiteX42" fmla="*/ 774444 w 6096552"/>
              <a:gd name="connsiteY42" fmla="*/ 3022548 h 3429002"/>
              <a:gd name="connsiteX43" fmla="*/ 742918 w 6096552"/>
              <a:gd name="connsiteY43" fmla="*/ 3113679 h 3429002"/>
              <a:gd name="connsiteX44" fmla="*/ 765168 w 6096552"/>
              <a:gd name="connsiteY44" fmla="*/ 3113679 h 3429002"/>
              <a:gd name="connsiteX45" fmla="*/ 770934 w 6096552"/>
              <a:gd name="connsiteY45" fmla="*/ 3095065 h 3429002"/>
              <a:gd name="connsiteX46" fmla="*/ 805845 w 6096552"/>
              <a:gd name="connsiteY46" fmla="*/ 3095065 h 3429002"/>
              <a:gd name="connsiteX47" fmla="*/ 811799 w 6096552"/>
              <a:gd name="connsiteY47" fmla="*/ 3113679 h 3429002"/>
              <a:gd name="connsiteX48" fmla="*/ 833735 w 6096552"/>
              <a:gd name="connsiteY48" fmla="*/ 3113679 h 3429002"/>
              <a:gd name="connsiteX49" fmla="*/ 801269 w 6096552"/>
              <a:gd name="connsiteY49" fmla="*/ 3022548 h 3429002"/>
              <a:gd name="connsiteX50" fmla="*/ 604404 w 6096552"/>
              <a:gd name="connsiteY50" fmla="*/ 3022548 h 3429002"/>
              <a:gd name="connsiteX51" fmla="*/ 576137 w 6096552"/>
              <a:gd name="connsiteY51" fmla="*/ 3050251 h 3429002"/>
              <a:gd name="connsiteX52" fmla="*/ 604404 w 6096552"/>
              <a:gd name="connsiteY52" fmla="*/ 3076826 h 3429002"/>
              <a:gd name="connsiteX53" fmla="*/ 625964 w 6096552"/>
              <a:gd name="connsiteY53" fmla="*/ 3076826 h 3429002"/>
              <a:gd name="connsiteX54" fmla="*/ 634174 w 6096552"/>
              <a:gd name="connsiteY54" fmla="*/ 3085287 h 3429002"/>
              <a:gd name="connsiteX55" fmla="*/ 625964 w 6096552"/>
              <a:gd name="connsiteY55" fmla="*/ 3093748 h 3429002"/>
              <a:gd name="connsiteX56" fmla="*/ 579772 w 6096552"/>
              <a:gd name="connsiteY56" fmla="*/ 3093748 h 3429002"/>
              <a:gd name="connsiteX57" fmla="*/ 579772 w 6096552"/>
              <a:gd name="connsiteY57" fmla="*/ 3113679 h 3429002"/>
              <a:gd name="connsiteX58" fmla="*/ 625149 w 6096552"/>
              <a:gd name="connsiteY58" fmla="*/ 3113679 h 3429002"/>
              <a:gd name="connsiteX59" fmla="*/ 653792 w 6096552"/>
              <a:gd name="connsiteY59" fmla="*/ 3085287 h 3429002"/>
              <a:gd name="connsiteX60" fmla="*/ 629223 w 6096552"/>
              <a:gd name="connsiteY60" fmla="*/ 3058712 h 3429002"/>
              <a:gd name="connsiteX61" fmla="*/ 604404 w 6096552"/>
              <a:gd name="connsiteY61" fmla="*/ 3058712 h 3429002"/>
              <a:gd name="connsiteX62" fmla="*/ 595817 w 6096552"/>
              <a:gd name="connsiteY62" fmla="*/ 3050251 h 3429002"/>
              <a:gd name="connsiteX63" fmla="*/ 604404 w 6096552"/>
              <a:gd name="connsiteY63" fmla="*/ 3041790 h 3429002"/>
              <a:gd name="connsiteX64" fmla="*/ 647462 w 6096552"/>
              <a:gd name="connsiteY64" fmla="*/ 3041790 h 3429002"/>
              <a:gd name="connsiteX65" fmla="*/ 647462 w 6096552"/>
              <a:gd name="connsiteY65" fmla="*/ 3022548 h 3429002"/>
              <a:gd name="connsiteX66" fmla="*/ 1023956 w 6096552"/>
              <a:gd name="connsiteY66" fmla="*/ 3022485 h 3429002"/>
              <a:gd name="connsiteX67" fmla="*/ 1023956 w 6096552"/>
              <a:gd name="connsiteY67" fmla="*/ 3113679 h 3429002"/>
              <a:gd name="connsiteX68" fmla="*/ 1045016 w 6096552"/>
              <a:gd name="connsiteY68" fmla="*/ 3113679 h 3429002"/>
              <a:gd name="connsiteX69" fmla="*/ 1045016 w 6096552"/>
              <a:gd name="connsiteY69" fmla="*/ 3075196 h 3429002"/>
              <a:gd name="connsiteX70" fmla="*/ 1074975 w 6096552"/>
              <a:gd name="connsiteY70" fmla="*/ 3113679 h 3429002"/>
              <a:gd name="connsiteX71" fmla="*/ 1099481 w 6096552"/>
              <a:gd name="connsiteY71" fmla="*/ 3113679 h 3429002"/>
              <a:gd name="connsiteX72" fmla="*/ 1065009 w 6096552"/>
              <a:gd name="connsiteY72" fmla="*/ 3068114 h 3429002"/>
              <a:gd name="connsiteX73" fmla="*/ 1099481 w 6096552"/>
              <a:gd name="connsiteY73" fmla="*/ 3022485 h 3429002"/>
              <a:gd name="connsiteX74" fmla="*/ 1074975 w 6096552"/>
              <a:gd name="connsiteY74" fmla="*/ 3022485 h 3429002"/>
              <a:gd name="connsiteX75" fmla="*/ 1045016 w 6096552"/>
              <a:gd name="connsiteY75" fmla="*/ 3060968 h 3429002"/>
              <a:gd name="connsiteX76" fmla="*/ 1045016 w 6096552"/>
              <a:gd name="connsiteY76" fmla="*/ 3022485 h 3429002"/>
              <a:gd name="connsiteX77" fmla="*/ 666077 w 6096552"/>
              <a:gd name="connsiteY77" fmla="*/ 3022485 h 3429002"/>
              <a:gd name="connsiteX78" fmla="*/ 666077 w 6096552"/>
              <a:gd name="connsiteY78" fmla="*/ 3113679 h 3429002"/>
              <a:gd name="connsiteX79" fmla="*/ 687073 w 6096552"/>
              <a:gd name="connsiteY79" fmla="*/ 3113679 h 3429002"/>
              <a:gd name="connsiteX80" fmla="*/ 687073 w 6096552"/>
              <a:gd name="connsiteY80" fmla="*/ 3075196 h 3429002"/>
              <a:gd name="connsiteX81" fmla="*/ 717033 w 6096552"/>
              <a:gd name="connsiteY81" fmla="*/ 3113679 h 3429002"/>
              <a:gd name="connsiteX82" fmla="*/ 741602 w 6096552"/>
              <a:gd name="connsiteY82" fmla="*/ 3113679 h 3429002"/>
              <a:gd name="connsiteX83" fmla="*/ 707067 w 6096552"/>
              <a:gd name="connsiteY83" fmla="*/ 3068114 h 3429002"/>
              <a:gd name="connsiteX84" fmla="*/ 741602 w 6096552"/>
              <a:gd name="connsiteY84" fmla="*/ 3022485 h 3429002"/>
              <a:gd name="connsiteX85" fmla="*/ 717033 w 6096552"/>
              <a:gd name="connsiteY85" fmla="*/ 3022485 h 3429002"/>
              <a:gd name="connsiteX86" fmla="*/ 687073 w 6096552"/>
              <a:gd name="connsiteY86" fmla="*/ 3060968 h 3429002"/>
              <a:gd name="connsiteX87" fmla="*/ 687073 w 6096552"/>
              <a:gd name="connsiteY87" fmla="*/ 3022485 h 3429002"/>
              <a:gd name="connsiteX88" fmla="*/ 0 w 6096552"/>
              <a:gd name="connsiteY88" fmla="*/ 0 h 3429002"/>
              <a:gd name="connsiteX89" fmla="*/ 6096552 w 6096552"/>
              <a:gd name="connsiteY89" fmla="*/ 0 h 3429002"/>
              <a:gd name="connsiteX90" fmla="*/ 6096552 w 6096552"/>
              <a:gd name="connsiteY90" fmla="*/ 1 h 3429002"/>
              <a:gd name="connsiteX91" fmla="*/ 6096552 w 6096552"/>
              <a:gd name="connsiteY91" fmla="*/ 2 h 3429002"/>
              <a:gd name="connsiteX92" fmla="*/ 6096552 w 6096552"/>
              <a:gd name="connsiteY92" fmla="*/ 3429000 h 3429002"/>
              <a:gd name="connsiteX93" fmla="*/ 6096552 w 6096552"/>
              <a:gd name="connsiteY93" fmla="*/ 3429002 h 3429002"/>
              <a:gd name="connsiteX94" fmla="*/ 0 w 6096552"/>
              <a:gd name="connsiteY94" fmla="*/ 3429002 h 3429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6096552" h="3429002">
                <a:moveTo>
                  <a:pt x="1146049" y="3041539"/>
                </a:moveTo>
                <a:lnTo>
                  <a:pt x="1157832" y="3076512"/>
                </a:lnTo>
                <a:lnTo>
                  <a:pt x="1134642" y="3076512"/>
                </a:lnTo>
                <a:close/>
                <a:moveTo>
                  <a:pt x="788170" y="3041539"/>
                </a:moveTo>
                <a:lnTo>
                  <a:pt x="799953" y="3076512"/>
                </a:lnTo>
                <a:lnTo>
                  <a:pt x="776763" y="3076512"/>
                </a:lnTo>
                <a:close/>
                <a:moveTo>
                  <a:pt x="1132323" y="3022548"/>
                </a:moveTo>
                <a:lnTo>
                  <a:pt x="1100860" y="3113679"/>
                </a:lnTo>
                <a:lnTo>
                  <a:pt x="1123110" y="3113679"/>
                </a:lnTo>
                <a:lnTo>
                  <a:pt x="1128876" y="3095065"/>
                </a:lnTo>
                <a:lnTo>
                  <a:pt x="1163786" y="3095065"/>
                </a:lnTo>
                <a:lnTo>
                  <a:pt x="1169741" y="3113679"/>
                </a:lnTo>
                <a:lnTo>
                  <a:pt x="1191615" y="3113679"/>
                </a:lnTo>
                <a:lnTo>
                  <a:pt x="1159148" y="3022548"/>
                </a:lnTo>
                <a:close/>
                <a:moveTo>
                  <a:pt x="961907" y="3022548"/>
                </a:moveTo>
                <a:cubicBezTo>
                  <a:pt x="944358" y="3022548"/>
                  <a:pt x="933640" y="3032827"/>
                  <a:pt x="933640" y="3050251"/>
                </a:cubicBezTo>
                <a:cubicBezTo>
                  <a:pt x="933640" y="3067675"/>
                  <a:pt x="945987" y="3076826"/>
                  <a:pt x="961907" y="3076826"/>
                </a:cubicBezTo>
                <a:lnTo>
                  <a:pt x="983468" y="3076826"/>
                </a:lnTo>
                <a:cubicBezTo>
                  <a:pt x="988921" y="3076826"/>
                  <a:pt x="991678" y="3080962"/>
                  <a:pt x="991678" y="3085287"/>
                </a:cubicBezTo>
                <a:cubicBezTo>
                  <a:pt x="991678" y="3089737"/>
                  <a:pt x="988921" y="3093748"/>
                  <a:pt x="983468" y="3093748"/>
                </a:cubicBezTo>
                <a:lnTo>
                  <a:pt x="937338" y="3093748"/>
                </a:lnTo>
                <a:lnTo>
                  <a:pt x="937338" y="3113679"/>
                </a:lnTo>
                <a:lnTo>
                  <a:pt x="982716" y="3113679"/>
                </a:lnTo>
                <a:cubicBezTo>
                  <a:pt x="1000704" y="3113679"/>
                  <a:pt x="1011358" y="3103777"/>
                  <a:pt x="1011358" y="3085287"/>
                </a:cubicBezTo>
                <a:cubicBezTo>
                  <a:pt x="1011358" y="3068615"/>
                  <a:pt x="1000641" y="3058712"/>
                  <a:pt x="986727" y="3058712"/>
                </a:cubicBezTo>
                <a:lnTo>
                  <a:pt x="961907" y="3058712"/>
                </a:lnTo>
                <a:cubicBezTo>
                  <a:pt x="956078" y="3058712"/>
                  <a:pt x="953321" y="3054701"/>
                  <a:pt x="953321" y="3050251"/>
                </a:cubicBezTo>
                <a:cubicBezTo>
                  <a:pt x="953321" y="3045801"/>
                  <a:pt x="956078" y="3041790"/>
                  <a:pt x="961907" y="3041790"/>
                </a:cubicBezTo>
                <a:lnTo>
                  <a:pt x="1004965" y="3041790"/>
                </a:lnTo>
                <a:lnTo>
                  <a:pt x="1004965" y="3022548"/>
                </a:lnTo>
                <a:close/>
                <a:moveTo>
                  <a:pt x="841570" y="3022548"/>
                </a:moveTo>
                <a:lnTo>
                  <a:pt x="841570" y="3113679"/>
                </a:lnTo>
                <a:lnTo>
                  <a:pt x="862692" y="3113679"/>
                </a:lnTo>
                <a:lnTo>
                  <a:pt x="862692" y="3057459"/>
                </a:lnTo>
                <a:lnTo>
                  <a:pt x="898981" y="3113491"/>
                </a:lnTo>
                <a:lnTo>
                  <a:pt x="898981" y="3113679"/>
                </a:lnTo>
                <a:lnTo>
                  <a:pt x="920855" y="3113679"/>
                </a:lnTo>
                <a:lnTo>
                  <a:pt x="920793" y="3093999"/>
                </a:lnTo>
                <a:lnTo>
                  <a:pt x="920667" y="3022548"/>
                </a:lnTo>
                <a:lnTo>
                  <a:pt x="899671" y="3022548"/>
                </a:lnTo>
                <a:lnTo>
                  <a:pt x="899671" y="3079834"/>
                </a:lnTo>
                <a:lnTo>
                  <a:pt x="863068" y="3022548"/>
                </a:lnTo>
                <a:close/>
                <a:moveTo>
                  <a:pt x="774444" y="3022548"/>
                </a:moveTo>
                <a:lnTo>
                  <a:pt x="742918" y="3113679"/>
                </a:lnTo>
                <a:lnTo>
                  <a:pt x="765168" y="3113679"/>
                </a:lnTo>
                <a:lnTo>
                  <a:pt x="770934" y="3095065"/>
                </a:lnTo>
                <a:lnTo>
                  <a:pt x="805845" y="3095065"/>
                </a:lnTo>
                <a:lnTo>
                  <a:pt x="811799" y="3113679"/>
                </a:lnTo>
                <a:lnTo>
                  <a:pt x="833735" y="3113679"/>
                </a:lnTo>
                <a:lnTo>
                  <a:pt x="801269" y="3022548"/>
                </a:lnTo>
                <a:close/>
                <a:moveTo>
                  <a:pt x="604404" y="3022548"/>
                </a:moveTo>
                <a:cubicBezTo>
                  <a:pt x="586792" y="3022548"/>
                  <a:pt x="576137" y="3032827"/>
                  <a:pt x="576137" y="3050251"/>
                </a:cubicBezTo>
                <a:cubicBezTo>
                  <a:pt x="576137" y="3067675"/>
                  <a:pt x="588484" y="3076826"/>
                  <a:pt x="604404" y="3076826"/>
                </a:cubicBezTo>
                <a:lnTo>
                  <a:pt x="625964" y="3076826"/>
                </a:lnTo>
                <a:cubicBezTo>
                  <a:pt x="631417" y="3076826"/>
                  <a:pt x="634174" y="3080962"/>
                  <a:pt x="634174" y="3085287"/>
                </a:cubicBezTo>
                <a:cubicBezTo>
                  <a:pt x="634174" y="3089737"/>
                  <a:pt x="631417" y="3093748"/>
                  <a:pt x="625964" y="3093748"/>
                </a:cubicBezTo>
                <a:lnTo>
                  <a:pt x="579772" y="3093748"/>
                </a:lnTo>
                <a:lnTo>
                  <a:pt x="579772" y="3113679"/>
                </a:lnTo>
                <a:lnTo>
                  <a:pt x="625149" y="3113679"/>
                </a:lnTo>
                <a:cubicBezTo>
                  <a:pt x="643137" y="3113679"/>
                  <a:pt x="653792" y="3103777"/>
                  <a:pt x="653792" y="3085287"/>
                </a:cubicBezTo>
                <a:cubicBezTo>
                  <a:pt x="653792" y="3068615"/>
                  <a:pt x="643137" y="3058712"/>
                  <a:pt x="629223" y="3058712"/>
                </a:cubicBezTo>
                <a:lnTo>
                  <a:pt x="604404" y="3058712"/>
                </a:lnTo>
                <a:cubicBezTo>
                  <a:pt x="598575" y="3058712"/>
                  <a:pt x="595817" y="3054701"/>
                  <a:pt x="595817" y="3050251"/>
                </a:cubicBezTo>
                <a:cubicBezTo>
                  <a:pt x="595817" y="3045801"/>
                  <a:pt x="598575" y="3041790"/>
                  <a:pt x="604404" y="3041790"/>
                </a:cubicBezTo>
                <a:lnTo>
                  <a:pt x="647462" y="3041790"/>
                </a:lnTo>
                <a:lnTo>
                  <a:pt x="647462" y="3022548"/>
                </a:lnTo>
                <a:close/>
                <a:moveTo>
                  <a:pt x="1023956" y="3022485"/>
                </a:moveTo>
                <a:lnTo>
                  <a:pt x="1023956" y="3113679"/>
                </a:lnTo>
                <a:lnTo>
                  <a:pt x="1045016" y="3113679"/>
                </a:lnTo>
                <a:lnTo>
                  <a:pt x="1045016" y="3075196"/>
                </a:lnTo>
                <a:lnTo>
                  <a:pt x="1074975" y="3113679"/>
                </a:lnTo>
                <a:lnTo>
                  <a:pt x="1099481" y="3113679"/>
                </a:lnTo>
                <a:lnTo>
                  <a:pt x="1065009" y="3068114"/>
                </a:lnTo>
                <a:lnTo>
                  <a:pt x="1099481" y="3022485"/>
                </a:lnTo>
                <a:lnTo>
                  <a:pt x="1074975" y="3022485"/>
                </a:lnTo>
                <a:lnTo>
                  <a:pt x="1045016" y="3060968"/>
                </a:lnTo>
                <a:lnTo>
                  <a:pt x="1045016" y="3022485"/>
                </a:lnTo>
                <a:close/>
                <a:moveTo>
                  <a:pt x="666077" y="3022485"/>
                </a:moveTo>
                <a:lnTo>
                  <a:pt x="666077" y="3113679"/>
                </a:lnTo>
                <a:lnTo>
                  <a:pt x="687073" y="3113679"/>
                </a:lnTo>
                <a:lnTo>
                  <a:pt x="687073" y="3075196"/>
                </a:lnTo>
                <a:lnTo>
                  <a:pt x="717033" y="3113679"/>
                </a:lnTo>
                <a:lnTo>
                  <a:pt x="741602" y="3113679"/>
                </a:lnTo>
                <a:lnTo>
                  <a:pt x="707067" y="3068114"/>
                </a:lnTo>
                <a:lnTo>
                  <a:pt x="741602" y="3022485"/>
                </a:lnTo>
                <a:lnTo>
                  <a:pt x="717033" y="3022485"/>
                </a:lnTo>
                <a:lnTo>
                  <a:pt x="687073" y="3060968"/>
                </a:lnTo>
                <a:lnTo>
                  <a:pt x="687073" y="3022485"/>
                </a:lnTo>
                <a:close/>
                <a:moveTo>
                  <a:pt x="0" y="0"/>
                </a:moveTo>
                <a:lnTo>
                  <a:pt x="6096552" y="0"/>
                </a:lnTo>
                <a:lnTo>
                  <a:pt x="6096552" y="1"/>
                </a:lnTo>
                <a:lnTo>
                  <a:pt x="6096552" y="2"/>
                </a:lnTo>
                <a:lnTo>
                  <a:pt x="6096552" y="3429000"/>
                </a:lnTo>
                <a:lnTo>
                  <a:pt x="6096552" y="3429002"/>
                </a:lnTo>
                <a:lnTo>
                  <a:pt x="0" y="3429002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36000" tIns="36000" rIns="36000" bIns="36000">
            <a:noAutofit/>
          </a:bodyPr>
          <a:lstStyle>
            <a:lvl1pPr marL="0" indent="0" algn="ctr">
              <a:buNone/>
              <a:defRPr sz="1300">
                <a:solidFill>
                  <a:schemeClr val="tx2"/>
                </a:solidFill>
              </a:defRPr>
            </a:lvl1pPr>
          </a:lstStyle>
          <a:p>
            <a:r>
              <a:rPr lang="en-GB"/>
              <a:t>If the placeholder icon is underneath the text box, select the grey placeholder box and then go to insert in the top menu and add picture. Do NOT move the textbox!</a:t>
            </a:r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E26C3E65-10F6-D14C-A4C6-B9C29EF3382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" y="3"/>
            <a:ext cx="6095997" cy="3428998"/>
          </a:xfrm>
          <a:custGeom>
            <a:avLst/>
            <a:gdLst>
              <a:gd name="connsiteX0" fmla="*/ 0 w 6095997"/>
              <a:gd name="connsiteY0" fmla="*/ 0 h 3428998"/>
              <a:gd name="connsiteX1" fmla="*/ 6095997 w 6095997"/>
              <a:gd name="connsiteY1" fmla="*/ 0 h 3428998"/>
              <a:gd name="connsiteX2" fmla="*/ 6095997 w 6095997"/>
              <a:gd name="connsiteY2" fmla="*/ 3428998 h 3428998"/>
              <a:gd name="connsiteX3" fmla="*/ 0 w 6095997"/>
              <a:gd name="connsiteY3" fmla="*/ 3428998 h 342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5997" h="3428998">
                <a:moveTo>
                  <a:pt x="0" y="0"/>
                </a:moveTo>
                <a:lnTo>
                  <a:pt x="6095997" y="0"/>
                </a:lnTo>
                <a:lnTo>
                  <a:pt x="6095997" y="3428998"/>
                </a:lnTo>
                <a:lnTo>
                  <a:pt x="0" y="3428998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36000" tIns="36000" rIns="36000" bIns="36000" anchor="t">
            <a:noAutofit/>
          </a:bodyPr>
          <a:lstStyle>
            <a:lvl1pPr marL="0" indent="0" algn="ctr">
              <a:buNone/>
              <a:defRPr sz="1300">
                <a:solidFill>
                  <a:schemeClr val="tx2"/>
                </a:solidFill>
              </a:defRPr>
            </a:lvl1pPr>
          </a:lstStyle>
          <a:p>
            <a:r>
              <a:rPr lang="en-GB"/>
              <a:t>If the placeholder icon is underneath the text box, select the grey placeholder box and then go to insert in the top menu and add picture. Do NOT move the textbox!</a:t>
            </a:r>
          </a:p>
          <a:p>
            <a:endParaRPr lang="en-GB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6478AEAD-2263-1A47-A959-55E27B18824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557" y="3"/>
            <a:ext cx="6095997" cy="3428998"/>
          </a:xfrm>
          <a:custGeom>
            <a:avLst/>
            <a:gdLst>
              <a:gd name="connsiteX0" fmla="*/ 0 w 6095997"/>
              <a:gd name="connsiteY0" fmla="*/ 0 h 3428998"/>
              <a:gd name="connsiteX1" fmla="*/ 6095997 w 6095997"/>
              <a:gd name="connsiteY1" fmla="*/ 0 h 3428998"/>
              <a:gd name="connsiteX2" fmla="*/ 6095997 w 6095997"/>
              <a:gd name="connsiteY2" fmla="*/ 3428998 h 3428998"/>
              <a:gd name="connsiteX3" fmla="*/ 0 w 6095997"/>
              <a:gd name="connsiteY3" fmla="*/ 3428998 h 342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5997" h="3428998">
                <a:moveTo>
                  <a:pt x="0" y="0"/>
                </a:moveTo>
                <a:lnTo>
                  <a:pt x="6095997" y="0"/>
                </a:lnTo>
                <a:lnTo>
                  <a:pt x="6095997" y="3428998"/>
                </a:lnTo>
                <a:lnTo>
                  <a:pt x="0" y="3428998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36000" tIns="36000" rIns="36000" bIns="36000" anchor="t">
            <a:noAutofit/>
          </a:bodyPr>
          <a:lstStyle>
            <a:lvl1pPr marL="0" indent="0" algn="ctr">
              <a:buNone/>
              <a:defRPr sz="1300">
                <a:solidFill>
                  <a:schemeClr val="tx2"/>
                </a:solidFill>
              </a:defRPr>
            </a:lvl1pPr>
          </a:lstStyle>
          <a:p>
            <a:r>
              <a:rPr lang="en-GB"/>
              <a:t>If the placeholder icon is underneath the text box, select the grey placeholder box and then go to insert in the top menu and add picture. Do NOT move the textbox!</a:t>
            </a:r>
          </a:p>
          <a:p>
            <a:endParaRPr lang="en-GB"/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AE36B329-0BE6-7A49-8654-DDEA7932EC4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02156" y="1300220"/>
            <a:ext cx="6096552" cy="82856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2600" spc="4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CAD788D9-156D-3B46-B27B-0C6E941B827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02155" y="4729219"/>
            <a:ext cx="6089839" cy="82856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2600" spc="4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C08EC2-6E79-3E46-9C18-969C0EDDB2C7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A0900B-7C09-4ED1-9D49-DC6A5D6577E1}" type="datetime1">
              <a:rPr lang="sv-SE" smtClean="0"/>
              <a:t>2023-11-01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8A30FF-09F6-1A42-BA07-5C6F41D198B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Go to header/footer to change text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C00A60-A86C-D24F-AE45-EAAE6E1F7C4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8DBD5B-30F9-4F9C-AE39-E065C1AC51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CAE0F1B9-C51D-2C4C-8657-A80AEC2E3D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300220"/>
            <a:ext cx="6096000" cy="82856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2600" spc="4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7744189A-DC50-C443-9FD4-A84FC60A01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5594" y="4729219"/>
            <a:ext cx="6101594" cy="82856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2600" spc="4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14" name="textruta 5">
            <a:extLst>
              <a:ext uri="{FF2B5EF4-FFF2-40B4-BE49-F238E27FC236}">
                <a16:creationId xmlns:a16="http://schemas.microsoft.com/office/drawing/2014/main" id="{19FBFB5A-FFAC-8E48-BE9F-8171ABD4A956}"/>
              </a:ext>
            </a:extLst>
          </p:cNvPr>
          <p:cNvSpPr txBox="1"/>
          <p:nvPr userDrawn="1"/>
        </p:nvSpPr>
        <p:spPr>
          <a:xfrm>
            <a:off x="12395260" y="1453483"/>
            <a:ext cx="1681523" cy="64633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textboxes disappears after adding or changing an image,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click the image 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use – </a:t>
            </a:r>
            <a:r>
              <a:rPr lang="en-GB" sz="9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to back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75DFCBE9-EE68-0440-97A2-234715FAABCE}"/>
              </a:ext>
            </a:extLst>
          </p:cNvPr>
          <p:cNvSpPr txBox="1"/>
          <p:nvPr userDrawn="1"/>
        </p:nvSpPr>
        <p:spPr>
          <a:xfrm>
            <a:off x="12395260" y="-12189"/>
            <a:ext cx="1681523" cy="1338828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need to change the color of the logo, right click outside work area, choose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 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context menu and choose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 fill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or Blue</a:t>
            </a: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559F1CA4-11DF-CD41-9092-56CD49479BD3}"/>
              </a:ext>
            </a:extLst>
          </p:cNvPr>
          <p:cNvSpPr/>
          <p:nvPr userDrawn="1"/>
        </p:nvSpPr>
        <p:spPr>
          <a:xfrm>
            <a:off x="13255337" y="926211"/>
            <a:ext cx="341194" cy="305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420B4BDA-12DF-064A-BD9D-7A5CBB0BD6CB}"/>
              </a:ext>
            </a:extLst>
          </p:cNvPr>
          <p:cNvSpPr/>
          <p:nvPr userDrawn="1"/>
        </p:nvSpPr>
        <p:spPr>
          <a:xfrm>
            <a:off x="12833410" y="926211"/>
            <a:ext cx="341194" cy="3059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1994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hree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7A803C1-5E85-5C45-B84F-9737F92F8DD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" y="5"/>
            <a:ext cx="6109247" cy="6857997"/>
          </a:xfrm>
          <a:custGeom>
            <a:avLst/>
            <a:gdLst>
              <a:gd name="connsiteX0" fmla="*/ 1146049 w 6094408"/>
              <a:gd name="connsiteY0" fmla="*/ 6470534 h 6857997"/>
              <a:gd name="connsiteX1" fmla="*/ 1157832 w 6094408"/>
              <a:gd name="connsiteY1" fmla="*/ 6505507 h 6857997"/>
              <a:gd name="connsiteX2" fmla="*/ 1134642 w 6094408"/>
              <a:gd name="connsiteY2" fmla="*/ 6505507 h 6857997"/>
              <a:gd name="connsiteX3" fmla="*/ 788170 w 6094408"/>
              <a:gd name="connsiteY3" fmla="*/ 6470534 h 6857997"/>
              <a:gd name="connsiteX4" fmla="*/ 799953 w 6094408"/>
              <a:gd name="connsiteY4" fmla="*/ 6505507 h 6857997"/>
              <a:gd name="connsiteX5" fmla="*/ 776763 w 6094408"/>
              <a:gd name="connsiteY5" fmla="*/ 6505507 h 6857997"/>
              <a:gd name="connsiteX6" fmla="*/ 1132323 w 6094408"/>
              <a:gd name="connsiteY6" fmla="*/ 6451543 h 6857997"/>
              <a:gd name="connsiteX7" fmla="*/ 1100860 w 6094408"/>
              <a:gd name="connsiteY7" fmla="*/ 6542674 h 6857997"/>
              <a:gd name="connsiteX8" fmla="*/ 1123110 w 6094408"/>
              <a:gd name="connsiteY8" fmla="*/ 6542674 h 6857997"/>
              <a:gd name="connsiteX9" fmla="*/ 1128876 w 6094408"/>
              <a:gd name="connsiteY9" fmla="*/ 6524060 h 6857997"/>
              <a:gd name="connsiteX10" fmla="*/ 1163786 w 6094408"/>
              <a:gd name="connsiteY10" fmla="*/ 6524060 h 6857997"/>
              <a:gd name="connsiteX11" fmla="*/ 1169741 w 6094408"/>
              <a:gd name="connsiteY11" fmla="*/ 6542674 h 6857997"/>
              <a:gd name="connsiteX12" fmla="*/ 1191615 w 6094408"/>
              <a:gd name="connsiteY12" fmla="*/ 6542674 h 6857997"/>
              <a:gd name="connsiteX13" fmla="*/ 1159148 w 6094408"/>
              <a:gd name="connsiteY13" fmla="*/ 6451543 h 6857997"/>
              <a:gd name="connsiteX14" fmla="*/ 961907 w 6094408"/>
              <a:gd name="connsiteY14" fmla="*/ 6451543 h 6857997"/>
              <a:gd name="connsiteX15" fmla="*/ 933640 w 6094408"/>
              <a:gd name="connsiteY15" fmla="*/ 6479246 h 6857997"/>
              <a:gd name="connsiteX16" fmla="*/ 961907 w 6094408"/>
              <a:gd name="connsiteY16" fmla="*/ 6505821 h 6857997"/>
              <a:gd name="connsiteX17" fmla="*/ 983468 w 6094408"/>
              <a:gd name="connsiteY17" fmla="*/ 6505821 h 6857997"/>
              <a:gd name="connsiteX18" fmla="*/ 991678 w 6094408"/>
              <a:gd name="connsiteY18" fmla="*/ 6514282 h 6857997"/>
              <a:gd name="connsiteX19" fmla="*/ 983468 w 6094408"/>
              <a:gd name="connsiteY19" fmla="*/ 6522743 h 6857997"/>
              <a:gd name="connsiteX20" fmla="*/ 937338 w 6094408"/>
              <a:gd name="connsiteY20" fmla="*/ 6522743 h 6857997"/>
              <a:gd name="connsiteX21" fmla="*/ 937338 w 6094408"/>
              <a:gd name="connsiteY21" fmla="*/ 6542674 h 6857997"/>
              <a:gd name="connsiteX22" fmla="*/ 982716 w 6094408"/>
              <a:gd name="connsiteY22" fmla="*/ 6542674 h 6857997"/>
              <a:gd name="connsiteX23" fmla="*/ 1011358 w 6094408"/>
              <a:gd name="connsiteY23" fmla="*/ 6514282 h 6857997"/>
              <a:gd name="connsiteX24" fmla="*/ 986727 w 6094408"/>
              <a:gd name="connsiteY24" fmla="*/ 6487707 h 6857997"/>
              <a:gd name="connsiteX25" fmla="*/ 961907 w 6094408"/>
              <a:gd name="connsiteY25" fmla="*/ 6487707 h 6857997"/>
              <a:gd name="connsiteX26" fmla="*/ 953321 w 6094408"/>
              <a:gd name="connsiteY26" fmla="*/ 6479246 h 6857997"/>
              <a:gd name="connsiteX27" fmla="*/ 961907 w 6094408"/>
              <a:gd name="connsiteY27" fmla="*/ 6470785 h 6857997"/>
              <a:gd name="connsiteX28" fmla="*/ 1004965 w 6094408"/>
              <a:gd name="connsiteY28" fmla="*/ 6470785 h 6857997"/>
              <a:gd name="connsiteX29" fmla="*/ 1004965 w 6094408"/>
              <a:gd name="connsiteY29" fmla="*/ 6451543 h 6857997"/>
              <a:gd name="connsiteX30" fmla="*/ 841570 w 6094408"/>
              <a:gd name="connsiteY30" fmla="*/ 6451543 h 6857997"/>
              <a:gd name="connsiteX31" fmla="*/ 841570 w 6094408"/>
              <a:gd name="connsiteY31" fmla="*/ 6542674 h 6857997"/>
              <a:gd name="connsiteX32" fmla="*/ 862692 w 6094408"/>
              <a:gd name="connsiteY32" fmla="*/ 6542674 h 6857997"/>
              <a:gd name="connsiteX33" fmla="*/ 862692 w 6094408"/>
              <a:gd name="connsiteY33" fmla="*/ 6486454 h 6857997"/>
              <a:gd name="connsiteX34" fmla="*/ 898981 w 6094408"/>
              <a:gd name="connsiteY34" fmla="*/ 6542486 h 6857997"/>
              <a:gd name="connsiteX35" fmla="*/ 898981 w 6094408"/>
              <a:gd name="connsiteY35" fmla="*/ 6542674 h 6857997"/>
              <a:gd name="connsiteX36" fmla="*/ 920855 w 6094408"/>
              <a:gd name="connsiteY36" fmla="*/ 6542674 h 6857997"/>
              <a:gd name="connsiteX37" fmla="*/ 920793 w 6094408"/>
              <a:gd name="connsiteY37" fmla="*/ 6522994 h 6857997"/>
              <a:gd name="connsiteX38" fmla="*/ 920667 w 6094408"/>
              <a:gd name="connsiteY38" fmla="*/ 6451543 h 6857997"/>
              <a:gd name="connsiteX39" fmla="*/ 899671 w 6094408"/>
              <a:gd name="connsiteY39" fmla="*/ 6451543 h 6857997"/>
              <a:gd name="connsiteX40" fmla="*/ 899671 w 6094408"/>
              <a:gd name="connsiteY40" fmla="*/ 6508829 h 6857997"/>
              <a:gd name="connsiteX41" fmla="*/ 863068 w 6094408"/>
              <a:gd name="connsiteY41" fmla="*/ 6451543 h 6857997"/>
              <a:gd name="connsiteX42" fmla="*/ 774444 w 6094408"/>
              <a:gd name="connsiteY42" fmla="*/ 6451543 h 6857997"/>
              <a:gd name="connsiteX43" fmla="*/ 742918 w 6094408"/>
              <a:gd name="connsiteY43" fmla="*/ 6542674 h 6857997"/>
              <a:gd name="connsiteX44" fmla="*/ 765168 w 6094408"/>
              <a:gd name="connsiteY44" fmla="*/ 6542674 h 6857997"/>
              <a:gd name="connsiteX45" fmla="*/ 770934 w 6094408"/>
              <a:gd name="connsiteY45" fmla="*/ 6524060 h 6857997"/>
              <a:gd name="connsiteX46" fmla="*/ 805845 w 6094408"/>
              <a:gd name="connsiteY46" fmla="*/ 6524060 h 6857997"/>
              <a:gd name="connsiteX47" fmla="*/ 811799 w 6094408"/>
              <a:gd name="connsiteY47" fmla="*/ 6542674 h 6857997"/>
              <a:gd name="connsiteX48" fmla="*/ 833735 w 6094408"/>
              <a:gd name="connsiteY48" fmla="*/ 6542674 h 6857997"/>
              <a:gd name="connsiteX49" fmla="*/ 801269 w 6094408"/>
              <a:gd name="connsiteY49" fmla="*/ 6451543 h 6857997"/>
              <a:gd name="connsiteX50" fmla="*/ 604404 w 6094408"/>
              <a:gd name="connsiteY50" fmla="*/ 6451543 h 6857997"/>
              <a:gd name="connsiteX51" fmla="*/ 576137 w 6094408"/>
              <a:gd name="connsiteY51" fmla="*/ 6479246 h 6857997"/>
              <a:gd name="connsiteX52" fmla="*/ 604404 w 6094408"/>
              <a:gd name="connsiteY52" fmla="*/ 6505821 h 6857997"/>
              <a:gd name="connsiteX53" fmla="*/ 625964 w 6094408"/>
              <a:gd name="connsiteY53" fmla="*/ 6505821 h 6857997"/>
              <a:gd name="connsiteX54" fmla="*/ 634174 w 6094408"/>
              <a:gd name="connsiteY54" fmla="*/ 6514282 h 6857997"/>
              <a:gd name="connsiteX55" fmla="*/ 625964 w 6094408"/>
              <a:gd name="connsiteY55" fmla="*/ 6522743 h 6857997"/>
              <a:gd name="connsiteX56" fmla="*/ 579772 w 6094408"/>
              <a:gd name="connsiteY56" fmla="*/ 6522743 h 6857997"/>
              <a:gd name="connsiteX57" fmla="*/ 579772 w 6094408"/>
              <a:gd name="connsiteY57" fmla="*/ 6542674 h 6857997"/>
              <a:gd name="connsiteX58" fmla="*/ 625149 w 6094408"/>
              <a:gd name="connsiteY58" fmla="*/ 6542674 h 6857997"/>
              <a:gd name="connsiteX59" fmla="*/ 653792 w 6094408"/>
              <a:gd name="connsiteY59" fmla="*/ 6514282 h 6857997"/>
              <a:gd name="connsiteX60" fmla="*/ 629223 w 6094408"/>
              <a:gd name="connsiteY60" fmla="*/ 6487707 h 6857997"/>
              <a:gd name="connsiteX61" fmla="*/ 604404 w 6094408"/>
              <a:gd name="connsiteY61" fmla="*/ 6487707 h 6857997"/>
              <a:gd name="connsiteX62" fmla="*/ 595817 w 6094408"/>
              <a:gd name="connsiteY62" fmla="*/ 6479246 h 6857997"/>
              <a:gd name="connsiteX63" fmla="*/ 604404 w 6094408"/>
              <a:gd name="connsiteY63" fmla="*/ 6470785 h 6857997"/>
              <a:gd name="connsiteX64" fmla="*/ 647462 w 6094408"/>
              <a:gd name="connsiteY64" fmla="*/ 6470785 h 6857997"/>
              <a:gd name="connsiteX65" fmla="*/ 647462 w 6094408"/>
              <a:gd name="connsiteY65" fmla="*/ 6451543 h 6857997"/>
              <a:gd name="connsiteX66" fmla="*/ 1023956 w 6094408"/>
              <a:gd name="connsiteY66" fmla="*/ 6451480 h 6857997"/>
              <a:gd name="connsiteX67" fmla="*/ 1023956 w 6094408"/>
              <a:gd name="connsiteY67" fmla="*/ 6542674 h 6857997"/>
              <a:gd name="connsiteX68" fmla="*/ 1045016 w 6094408"/>
              <a:gd name="connsiteY68" fmla="*/ 6542674 h 6857997"/>
              <a:gd name="connsiteX69" fmla="*/ 1045016 w 6094408"/>
              <a:gd name="connsiteY69" fmla="*/ 6504191 h 6857997"/>
              <a:gd name="connsiteX70" fmla="*/ 1074975 w 6094408"/>
              <a:gd name="connsiteY70" fmla="*/ 6542674 h 6857997"/>
              <a:gd name="connsiteX71" fmla="*/ 1099481 w 6094408"/>
              <a:gd name="connsiteY71" fmla="*/ 6542674 h 6857997"/>
              <a:gd name="connsiteX72" fmla="*/ 1065009 w 6094408"/>
              <a:gd name="connsiteY72" fmla="*/ 6497109 h 6857997"/>
              <a:gd name="connsiteX73" fmla="*/ 1099481 w 6094408"/>
              <a:gd name="connsiteY73" fmla="*/ 6451480 h 6857997"/>
              <a:gd name="connsiteX74" fmla="*/ 1074975 w 6094408"/>
              <a:gd name="connsiteY74" fmla="*/ 6451480 h 6857997"/>
              <a:gd name="connsiteX75" fmla="*/ 1045016 w 6094408"/>
              <a:gd name="connsiteY75" fmla="*/ 6489963 h 6857997"/>
              <a:gd name="connsiteX76" fmla="*/ 1045016 w 6094408"/>
              <a:gd name="connsiteY76" fmla="*/ 6451480 h 6857997"/>
              <a:gd name="connsiteX77" fmla="*/ 666077 w 6094408"/>
              <a:gd name="connsiteY77" fmla="*/ 6451480 h 6857997"/>
              <a:gd name="connsiteX78" fmla="*/ 666077 w 6094408"/>
              <a:gd name="connsiteY78" fmla="*/ 6542674 h 6857997"/>
              <a:gd name="connsiteX79" fmla="*/ 687073 w 6094408"/>
              <a:gd name="connsiteY79" fmla="*/ 6542674 h 6857997"/>
              <a:gd name="connsiteX80" fmla="*/ 687073 w 6094408"/>
              <a:gd name="connsiteY80" fmla="*/ 6504191 h 6857997"/>
              <a:gd name="connsiteX81" fmla="*/ 717033 w 6094408"/>
              <a:gd name="connsiteY81" fmla="*/ 6542674 h 6857997"/>
              <a:gd name="connsiteX82" fmla="*/ 741602 w 6094408"/>
              <a:gd name="connsiteY82" fmla="*/ 6542674 h 6857997"/>
              <a:gd name="connsiteX83" fmla="*/ 707067 w 6094408"/>
              <a:gd name="connsiteY83" fmla="*/ 6497109 h 6857997"/>
              <a:gd name="connsiteX84" fmla="*/ 741602 w 6094408"/>
              <a:gd name="connsiteY84" fmla="*/ 6451480 h 6857997"/>
              <a:gd name="connsiteX85" fmla="*/ 717033 w 6094408"/>
              <a:gd name="connsiteY85" fmla="*/ 6451480 h 6857997"/>
              <a:gd name="connsiteX86" fmla="*/ 687073 w 6094408"/>
              <a:gd name="connsiteY86" fmla="*/ 6489963 h 6857997"/>
              <a:gd name="connsiteX87" fmla="*/ 687073 w 6094408"/>
              <a:gd name="connsiteY87" fmla="*/ 6451480 h 6857997"/>
              <a:gd name="connsiteX88" fmla="*/ 0 w 6094408"/>
              <a:gd name="connsiteY88" fmla="*/ 0 h 6857997"/>
              <a:gd name="connsiteX89" fmla="*/ 6094408 w 6094408"/>
              <a:gd name="connsiteY89" fmla="*/ 0 h 6857997"/>
              <a:gd name="connsiteX90" fmla="*/ 6094408 w 6094408"/>
              <a:gd name="connsiteY90" fmla="*/ 6857997 h 6857997"/>
              <a:gd name="connsiteX91" fmla="*/ 0 w 6094408"/>
              <a:gd name="connsiteY91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6094408" h="6857997">
                <a:moveTo>
                  <a:pt x="1146049" y="6470534"/>
                </a:moveTo>
                <a:lnTo>
                  <a:pt x="1157832" y="6505507"/>
                </a:lnTo>
                <a:lnTo>
                  <a:pt x="1134642" y="6505507"/>
                </a:lnTo>
                <a:close/>
                <a:moveTo>
                  <a:pt x="788170" y="6470534"/>
                </a:moveTo>
                <a:lnTo>
                  <a:pt x="799953" y="6505507"/>
                </a:lnTo>
                <a:lnTo>
                  <a:pt x="776763" y="6505507"/>
                </a:lnTo>
                <a:close/>
                <a:moveTo>
                  <a:pt x="1132323" y="6451543"/>
                </a:moveTo>
                <a:lnTo>
                  <a:pt x="1100860" y="6542674"/>
                </a:lnTo>
                <a:lnTo>
                  <a:pt x="1123110" y="6542674"/>
                </a:lnTo>
                <a:lnTo>
                  <a:pt x="1128876" y="6524060"/>
                </a:lnTo>
                <a:lnTo>
                  <a:pt x="1163786" y="6524060"/>
                </a:lnTo>
                <a:lnTo>
                  <a:pt x="1169741" y="6542674"/>
                </a:lnTo>
                <a:lnTo>
                  <a:pt x="1191615" y="6542674"/>
                </a:lnTo>
                <a:lnTo>
                  <a:pt x="1159148" y="6451543"/>
                </a:lnTo>
                <a:close/>
                <a:moveTo>
                  <a:pt x="961907" y="6451543"/>
                </a:moveTo>
                <a:cubicBezTo>
                  <a:pt x="944358" y="6451543"/>
                  <a:pt x="933640" y="6461822"/>
                  <a:pt x="933640" y="6479246"/>
                </a:cubicBezTo>
                <a:cubicBezTo>
                  <a:pt x="933640" y="6496670"/>
                  <a:pt x="945987" y="6505821"/>
                  <a:pt x="961907" y="6505821"/>
                </a:cubicBezTo>
                <a:lnTo>
                  <a:pt x="983468" y="6505821"/>
                </a:lnTo>
                <a:cubicBezTo>
                  <a:pt x="988921" y="6505821"/>
                  <a:pt x="991678" y="6509957"/>
                  <a:pt x="991678" y="6514282"/>
                </a:cubicBezTo>
                <a:cubicBezTo>
                  <a:pt x="991678" y="6518732"/>
                  <a:pt x="988921" y="6522743"/>
                  <a:pt x="983468" y="6522743"/>
                </a:cubicBezTo>
                <a:lnTo>
                  <a:pt x="937338" y="6522743"/>
                </a:lnTo>
                <a:lnTo>
                  <a:pt x="937338" y="6542674"/>
                </a:lnTo>
                <a:lnTo>
                  <a:pt x="982716" y="6542674"/>
                </a:lnTo>
                <a:cubicBezTo>
                  <a:pt x="1000704" y="6542674"/>
                  <a:pt x="1011358" y="6532772"/>
                  <a:pt x="1011358" y="6514282"/>
                </a:cubicBezTo>
                <a:cubicBezTo>
                  <a:pt x="1011358" y="6497610"/>
                  <a:pt x="1000641" y="6487707"/>
                  <a:pt x="986727" y="6487707"/>
                </a:cubicBezTo>
                <a:lnTo>
                  <a:pt x="961907" y="6487707"/>
                </a:lnTo>
                <a:cubicBezTo>
                  <a:pt x="956078" y="6487707"/>
                  <a:pt x="953321" y="6483696"/>
                  <a:pt x="953321" y="6479246"/>
                </a:cubicBezTo>
                <a:cubicBezTo>
                  <a:pt x="953321" y="6474796"/>
                  <a:pt x="956078" y="6470785"/>
                  <a:pt x="961907" y="6470785"/>
                </a:cubicBezTo>
                <a:lnTo>
                  <a:pt x="1004965" y="6470785"/>
                </a:lnTo>
                <a:lnTo>
                  <a:pt x="1004965" y="6451543"/>
                </a:lnTo>
                <a:close/>
                <a:moveTo>
                  <a:pt x="841570" y="6451543"/>
                </a:moveTo>
                <a:lnTo>
                  <a:pt x="841570" y="6542674"/>
                </a:lnTo>
                <a:lnTo>
                  <a:pt x="862692" y="6542674"/>
                </a:lnTo>
                <a:lnTo>
                  <a:pt x="862692" y="6486454"/>
                </a:lnTo>
                <a:lnTo>
                  <a:pt x="898981" y="6542486"/>
                </a:lnTo>
                <a:lnTo>
                  <a:pt x="898981" y="6542674"/>
                </a:lnTo>
                <a:lnTo>
                  <a:pt x="920855" y="6542674"/>
                </a:lnTo>
                <a:lnTo>
                  <a:pt x="920793" y="6522994"/>
                </a:lnTo>
                <a:lnTo>
                  <a:pt x="920667" y="6451543"/>
                </a:lnTo>
                <a:lnTo>
                  <a:pt x="899671" y="6451543"/>
                </a:lnTo>
                <a:lnTo>
                  <a:pt x="899671" y="6508829"/>
                </a:lnTo>
                <a:lnTo>
                  <a:pt x="863068" y="6451543"/>
                </a:lnTo>
                <a:close/>
                <a:moveTo>
                  <a:pt x="774444" y="6451543"/>
                </a:moveTo>
                <a:lnTo>
                  <a:pt x="742918" y="6542674"/>
                </a:lnTo>
                <a:lnTo>
                  <a:pt x="765168" y="6542674"/>
                </a:lnTo>
                <a:lnTo>
                  <a:pt x="770934" y="6524060"/>
                </a:lnTo>
                <a:lnTo>
                  <a:pt x="805845" y="6524060"/>
                </a:lnTo>
                <a:lnTo>
                  <a:pt x="811799" y="6542674"/>
                </a:lnTo>
                <a:lnTo>
                  <a:pt x="833735" y="6542674"/>
                </a:lnTo>
                <a:lnTo>
                  <a:pt x="801269" y="6451543"/>
                </a:lnTo>
                <a:close/>
                <a:moveTo>
                  <a:pt x="604404" y="6451543"/>
                </a:moveTo>
                <a:cubicBezTo>
                  <a:pt x="586792" y="6451543"/>
                  <a:pt x="576137" y="6461822"/>
                  <a:pt x="576137" y="6479246"/>
                </a:cubicBezTo>
                <a:cubicBezTo>
                  <a:pt x="576137" y="6496670"/>
                  <a:pt x="588484" y="6505821"/>
                  <a:pt x="604404" y="6505821"/>
                </a:cubicBezTo>
                <a:lnTo>
                  <a:pt x="625964" y="6505821"/>
                </a:lnTo>
                <a:cubicBezTo>
                  <a:pt x="631417" y="6505821"/>
                  <a:pt x="634174" y="6509957"/>
                  <a:pt x="634174" y="6514282"/>
                </a:cubicBezTo>
                <a:cubicBezTo>
                  <a:pt x="634174" y="6518732"/>
                  <a:pt x="631417" y="6522743"/>
                  <a:pt x="625964" y="6522743"/>
                </a:cubicBezTo>
                <a:lnTo>
                  <a:pt x="579772" y="6522743"/>
                </a:lnTo>
                <a:lnTo>
                  <a:pt x="579772" y="6542674"/>
                </a:lnTo>
                <a:lnTo>
                  <a:pt x="625149" y="6542674"/>
                </a:lnTo>
                <a:cubicBezTo>
                  <a:pt x="643137" y="6542674"/>
                  <a:pt x="653792" y="6532772"/>
                  <a:pt x="653792" y="6514282"/>
                </a:cubicBezTo>
                <a:cubicBezTo>
                  <a:pt x="653792" y="6497610"/>
                  <a:pt x="643137" y="6487707"/>
                  <a:pt x="629223" y="6487707"/>
                </a:cubicBezTo>
                <a:lnTo>
                  <a:pt x="604404" y="6487707"/>
                </a:lnTo>
                <a:cubicBezTo>
                  <a:pt x="598575" y="6487707"/>
                  <a:pt x="595817" y="6483696"/>
                  <a:pt x="595817" y="6479246"/>
                </a:cubicBezTo>
                <a:cubicBezTo>
                  <a:pt x="595817" y="6474796"/>
                  <a:pt x="598575" y="6470785"/>
                  <a:pt x="604404" y="6470785"/>
                </a:cubicBezTo>
                <a:lnTo>
                  <a:pt x="647462" y="6470785"/>
                </a:lnTo>
                <a:lnTo>
                  <a:pt x="647462" y="6451543"/>
                </a:lnTo>
                <a:close/>
                <a:moveTo>
                  <a:pt x="1023956" y="6451480"/>
                </a:moveTo>
                <a:lnTo>
                  <a:pt x="1023956" y="6542674"/>
                </a:lnTo>
                <a:lnTo>
                  <a:pt x="1045016" y="6542674"/>
                </a:lnTo>
                <a:lnTo>
                  <a:pt x="1045016" y="6504191"/>
                </a:lnTo>
                <a:lnTo>
                  <a:pt x="1074975" y="6542674"/>
                </a:lnTo>
                <a:lnTo>
                  <a:pt x="1099481" y="6542674"/>
                </a:lnTo>
                <a:lnTo>
                  <a:pt x="1065009" y="6497109"/>
                </a:lnTo>
                <a:lnTo>
                  <a:pt x="1099481" y="6451480"/>
                </a:lnTo>
                <a:lnTo>
                  <a:pt x="1074975" y="6451480"/>
                </a:lnTo>
                <a:lnTo>
                  <a:pt x="1045016" y="6489963"/>
                </a:lnTo>
                <a:lnTo>
                  <a:pt x="1045016" y="6451480"/>
                </a:lnTo>
                <a:close/>
                <a:moveTo>
                  <a:pt x="666077" y="6451480"/>
                </a:moveTo>
                <a:lnTo>
                  <a:pt x="666077" y="6542674"/>
                </a:lnTo>
                <a:lnTo>
                  <a:pt x="687073" y="6542674"/>
                </a:lnTo>
                <a:lnTo>
                  <a:pt x="687073" y="6504191"/>
                </a:lnTo>
                <a:lnTo>
                  <a:pt x="717033" y="6542674"/>
                </a:lnTo>
                <a:lnTo>
                  <a:pt x="741602" y="6542674"/>
                </a:lnTo>
                <a:lnTo>
                  <a:pt x="707067" y="6497109"/>
                </a:lnTo>
                <a:lnTo>
                  <a:pt x="741602" y="6451480"/>
                </a:lnTo>
                <a:lnTo>
                  <a:pt x="717033" y="6451480"/>
                </a:lnTo>
                <a:lnTo>
                  <a:pt x="687073" y="6489963"/>
                </a:lnTo>
                <a:lnTo>
                  <a:pt x="687073" y="6451480"/>
                </a:lnTo>
                <a:close/>
                <a:moveTo>
                  <a:pt x="0" y="0"/>
                </a:moveTo>
                <a:lnTo>
                  <a:pt x="6094408" y="0"/>
                </a:lnTo>
                <a:lnTo>
                  <a:pt x="6094408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36000" tIns="36000" rIns="36000" bIns="36000">
            <a:noAutofit/>
          </a:bodyPr>
          <a:lstStyle>
            <a:lvl1pPr marL="0" indent="0" algn="ctr">
              <a:buNone/>
              <a:defRPr sz="1300">
                <a:solidFill>
                  <a:schemeClr val="tx2"/>
                </a:solidFill>
              </a:defRPr>
            </a:lvl1pPr>
          </a:lstStyle>
          <a:p>
            <a:r>
              <a:rPr lang="en-GB"/>
              <a:t>If the placeholder icon is underneath the text box, select the grey placeholder box and then go to insert in the top menu and add picture. Do NOT move the textbox!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933F6B-2C2A-DB4E-8D3A-6DB67A584F2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823778-EED1-47FB-8E05-3638D1E0C565}" type="datetime1">
              <a:rPr lang="sv-SE" smtClean="0"/>
              <a:t>2023-11-01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019CC5-F0EC-7B4E-BC0C-2CF63CBD7D8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Go to header/footer to change text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4E507-DB8C-E945-8AB4-907DBCF5BA1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F8DBD5B-30F9-4F9C-AE39-E065C1AC51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4112384D-AFE6-0044-8D33-BD96D1F23E2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098400" y="3"/>
            <a:ext cx="6095997" cy="3428998"/>
          </a:xfrm>
          <a:custGeom>
            <a:avLst/>
            <a:gdLst>
              <a:gd name="connsiteX0" fmla="*/ 0 w 6095997"/>
              <a:gd name="connsiteY0" fmla="*/ 0 h 3428998"/>
              <a:gd name="connsiteX1" fmla="*/ 6095997 w 6095997"/>
              <a:gd name="connsiteY1" fmla="*/ 0 h 3428998"/>
              <a:gd name="connsiteX2" fmla="*/ 6095997 w 6095997"/>
              <a:gd name="connsiteY2" fmla="*/ 3428998 h 3428998"/>
              <a:gd name="connsiteX3" fmla="*/ 0 w 6095997"/>
              <a:gd name="connsiteY3" fmla="*/ 3428998 h 342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5997" h="3428998">
                <a:moveTo>
                  <a:pt x="0" y="0"/>
                </a:moveTo>
                <a:lnTo>
                  <a:pt x="6095997" y="0"/>
                </a:lnTo>
                <a:lnTo>
                  <a:pt x="6095997" y="3428998"/>
                </a:lnTo>
                <a:lnTo>
                  <a:pt x="0" y="3428998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36000" tIns="36000" rIns="36000" bIns="36000" anchor="t">
            <a:noAutofit/>
          </a:bodyPr>
          <a:lstStyle>
            <a:lvl1pPr marL="0" indent="0" algn="ctr">
              <a:buNone/>
              <a:defRPr sz="1300">
                <a:solidFill>
                  <a:schemeClr val="tx2"/>
                </a:solidFill>
              </a:defRPr>
            </a:lvl1pPr>
          </a:lstStyle>
          <a:p>
            <a:r>
              <a:rPr lang="en-GB"/>
              <a:t>If the placeholder icon is underneath the text box, select the grey placeholder box and then go to insert in the top menu and add picture. Do NOT move the textbox!</a:t>
            </a:r>
          </a:p>
        </p:txBody>
      </p:sp>
      <p:sp>
        <p:nvSpPr>
          <p:cNvPr id="17" name="Picture Placeholder 17">
            <a:extLst>
              <a:ext uri="{FF2B5EF4-FFF2-40B4-BE49-F238E27FC236}">
                <a16:creationId xmlns:a16="http://schemas.microsoft.com/office/drawing/2014/main" id="{ACAB582F-A4D3-6042-80E5-449FA4DD1AC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98400" y="3429002"/>
            <a:ext cx="6095997" cy="3428998"/>
          </a:xfrm>
          <a:custGeom>
            <a:avLst/>
            <a:gdLst>
              <a:gd name="connsiteX0" fmla="*/ 0 w 6095997"/>
              <a:gd name="connsiteY0" fmla="*/ 0 h 3428998"/>
              <a:gd name="connsiteX1" fmla="*/ 6095997 w 6095997"/>
              <a:gd name="connsiteY1" fmla="*/ 0 h 3428998"/>
              <a:gd name="connsiteX2" fmla="*/ 6095997 w 6095997"/>
              <a:gd name="connsiteY2" fmla="*/ 3428998 h 3428998"/>
              <a:gd name="connsiteX3" fmla="*/ 0 w 6095997"/>
              <a:gd name="connsiteY3" fmla="*/ 3428998 h 342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5997" h="3428998">
                <a:moveTo>
                  <a:pt x="0" y="0"/>
                </a:moveTo>
                <a:lnTo>
                  <a:pt x="6095997" y="0"/>
                </a:lnTo>
                <a:lnTo>
                  <a:pt x="6095997" y="3428998"/>
                </a:lnTo>
                <a:lnTo>
                  <a:pt x="0" y="3428998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36000" tIns="36000" rIns="36000" bIns="36000" anchor="t">
            <a:noAutofit/>
          </a:bodyPr>
          <a:lstStyle>
            <a:lvl1pPr marL="0" indent="0" algn="ctr">
              <a:buNone/>
              <a:defRPr sz="1300">
                <a:solidFill>
                  <a:schemeClr val="tx2"/>
                </a:solidFill>
              </a:defRPr>
            </a:lvl1pPr>
          </a:lstStyle>
          <a:p>
            <a:r>
              <a:rPr lang="en-GB"/>
              <a:t>If the placeholder icon is underneath the text box, select the grey placeholder box and then go to insert in the top menu and add picture. Do NOT move the textbox!</a:t>
            </a:r>
          </a:p>
        </p:txBody>
      </p: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B789A19D-A7A5-5648-9A3E-7BA96A7EFC9E}"/>
              </a:ext>
            </a:extLst>
          </p:cNvPr>
          <p:cNvSpPr txBox="1">
            <a:spLocks/>
          </p:cNvSpPr>
          <p:nvPr userDrawn="1"/>
        </p:nvSpPr>
        <p:spPr>
          <a:xfrm>
            <a:off x="10007159" y="6431082"/>
            <a:ext cx="1590676" cy="11259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8DBD5B-30F9-4F9C-AE39-E065C1AC51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1BB6EBC7-3CB0-7949-AB1F-7B011BF726B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-6151" y="3014721"/>
            <a:ext cx="6109247" cy="82856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2600" spc="4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1A6292A0-28D6-8F43-9A84-193B84BC52B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02155" y="1300220"/>
            <a:ext cx="6105491" cy="82856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2600" spc="4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D141078C-5B10-0549-8F72-9894A9BF4F4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02156" y="4729219"/>
            <a:ext cx="6105490" cy="82856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2600" spc="4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12" name="textruta 5">
            <a:extLst>
              <a:ext uri="{FF2B5EF4-FFF2-40B4-BE49-F238E27FC236}">
                <a16:creationId xmlns:a16="http://schemas.microsoft.com/office/drawing/2014/main" id="{BAE890E4-E523-6647-98A4-B32F05744FF3}"/>
              </a:ext>
            </a:extLst>
          </p:cNvPr>
          <p:cNvSpPr txBox="1"/>
          <p:nvPr userDrawn="1"/>
        </p:nvSpPr>
        <p:spPr>
          <a:xfrm>
            <a:off x="12395260" y="1453483"/>
            <a:ext cx="1681523" cy="64633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textboxes disappears after adding or changing an image,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click the image 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use – </a:t>
            </a:r>
            <a:r>
              <a:rPr lang="en-GB" sz="9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to back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11616D45-9A27-C34A-86FA-CB9409332032}"/>
              </a:ext>
            </a:extLst>
          </p:cNvPr>
          <p:cNvSpPr txBox="1"/>
          <p:nvPr userDrawn="1"/>
        </p:nvSpPr>
        <p:spPr>
          <a:xfrm>
            <a:off x="12395260" y="-12189"/>
            <a:ext cx="1681523" cy="1338828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need to change the color of the logo, right click outside work area, choose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 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context menu and choose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 fill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or Blue</a:t>
            </a: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F19A6BCC-975E-7545-BB3A-57857992C98F}"/>
              </a:ext>
            </a:extLst>
          </p:cNvPr>
          <p:cNvSpPr/>
          <p:nvPr userDrawn="1"/>
        </p:nvSpPr>
        <p:spPr>
          <a:xfrm>
            <a:off x="13255337" y="926211"/>
            <a:ext cx="341194" cy="305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D6050EB3-8959-584C-BBC7-5A81E084A618}"/>
              </a:ext>
            </a:extLst>
          </p:cNvPr>
          <p:cNvSpPr/>
          <p:nvPr userDrawn="1"/>
        </p:nvSpPr>
        <p:spPr>
          <a:xfrm>
            <a:off x="12833410" y="926211"/>
            <a:ext cx="341194" cy="3059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241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le Start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5EEAE91-E57E-6747-89AA-18B1431204B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" y="3"/>
            <a:ext cx="12191998" cy="6857998"/>
          </a:xfrm>
          <a:custGeom>
            <a:avLst/>
            <a:gdLst>
              <a:gd name="connsiteX0" fmla="*/ 936965 w 12191998"/>
              <a:gd name="connsiteY0" fmla="*/ 389410 h 6857998"/>
              <a:gd name="connsiteX1" fmla="*/ 957275 w 12191998"/>
              <a:gd name="connsiteY1" fmla="*/ 449691 h 6857998"/>
              <a:gd name="connsiteX2" fmla="*/ 917304 w 12191998"/>
              <a:gd name="connsiteY2" fmla="*/ 449691 h 6857998"/>
              <a:gd name="connsiteX3" fmla="*/ 1553818 w 12191998"/>
              <a:gd name="connsiteY3" fmla="*/ 389410 h 6857998"/>
              <a:gd name="connsiteX4" fmla="*/ 1574127 w 12191998"/>
              <a:gd name="connsiteY4" fmla="*/ 449690 h 6857998"/>
              <a:gd name="connsiteX5" fmla="*/ 1534156 w 12191998"/>
              <a:gd name="connsiteY5" fmla="*/ 449690 h 6857998"/>
              <a:gd name="connsiteX6" fmla="*/ 1029007 w 12191998"/>
              <a:gd name="connsiteY6" fmla="*/ 356677 h 6857998"/>
              <a:gd name="connsiteX7" fmla="*/ 1029007 w 12191998"/>
              <a:gd name="connsiteY7" fmla="*/ 513753 h 6857998"/>
              <a:gd name="connsiteX8" fmla="*/ 1065413 w 12191998"/>
              <a:gd name="connsiteY8" fmla="*/ 513753 h 6857998"/>
              <a:gd name="connsiteX9" fmla="*/ 1065413 w 12191998"/>
              <a:gd name="connsiteY9" fmla="*/ 416850 h 6857998"/>
              <a:gd name="connsiteX10" fmla="*/ 1127963 w 12191998"/>
              <a:gd name="connsiteY10" fmla="*/ 513429 h 6857998"/>
              <a:gd name="connsiteX11" fmla="*/ 1127963 w 12191998"/>
              <a:gd name="connsiteY11" fmla="*/ 513753 h 6857998"/>
              <a:gd name="connsiteX12" fmla="*/ 1165665 w 12191998"/>
              <a:gd name="connsiteY12" fmla="*/ 513753 h 6857998"/>
              <a:gd name="connsiteX13" fmla="*/ 1165557 w 12191998"/>
              <a:gd name="connsiteY13" fmla="*/ 479831 h 6857998"/>
              <a:gd name="connsiteX14" fmla="*/ 1165341 w 12191998"/>
              <a:gd name="connsiteY14" fmla="*/ 356677 h 6857998"/>
              <a:gd name="connsiteX15" fmla="*/ 1129151 w 12191998"/>
              <a:gd name="connsiteY15" fmla="*/ 356677 h 6857998"/>
              <a:gd name="connsiteX16" fmla="*/ 1129151 w 12191998"/>
              <a:gd name="connsiteY16" fmla="*/ 455416 h 6857998"/>
              <a:gd name="connsiteX17" fmla="*/ 1066062 w 12191998"/>
              <a:gd name="connsiteY17" fmla="*/ 356677 h 6857998"/>
              <a:gd name="connsiteX18" fmla="*/ 913306 w 12191998"/>
              <a:gd name="connsiteY18" fmla="*/ 356677 h 6857998"/>
              <a:gd name="connsiteX19" fmla="*/ 858967 w 12191998"/>
              <a:gd name="connsiteY19" fmla="*/ 513753 h 6857998"/>
              <a:gd name="connsiteX20" fmla="*/ 897318 w 12191998"/>
              <a:gd name="connsiteY20" fmla="*/ 513753 h 6857998"/>
              <a:gd name="connsiteX21" fmla="*/ 907257 w 12191998"/>
              <a:gd name="connsiteY21" fmla="*/ 481668 h 6857998"/>
              <a:gd name="connsiteX22" fmla="*/ 967430 w 12191998"/>
              <a:gd name="connsiteY22" fmla="*/ 481668 h 6857998"/>
              <a:gd name="connsiteX23" fmla="*/ 977693 w 12191998"/>
              <a:gd name="connsiteY23" fmla="*/ 513753 h 6857998"/>
              <a:gd name="connsiteX24" fmla="*/ 1015503 w 12191998"/>
              <a:gd name="connsiteY24" fmla="*/ 513753 h 6857998"/>
              <a:gd name="connsiteX25" fmla="*/ 959543 w 12191998"/>
              <a:gd name="connsiteY25" fmla="*/ 356677 h 6857998"/>
              <a:gd name="connsiteX26" fmla="*/ 620219 w 12191998"/>
              <a:gd name="connsiteY26" fmla="*/ 356677 h 6857998"/>
              <a:gd name="connsiteX27" fmla="*/ 571498 w 12191998"/>
              <a:gd name="connsiteY27" fmla="*/ 404426 h 6857998"/>
              <a:gd name="connsiteX28" fmla="*/ 620219 w 12191998"/>
              <a:gd name="connsiteY28" fmla="*/ 450231 h 6857998"/>
              <a:gd name="connsiteX29" fmla="*/ 657382 w 12191998"/>
              <a:gd name="connsiteY29" fmla="*/ 450231 h 6857998"/>
              <a:gd name="connsiteX30" fmla="*/ 671534 w 12191998"/>
              <a:gd name="connsiteY30" fmla="*/ 464815 h 6857998"/>
              <a:gd name="connsiteX31" fmla="*/ 657382 w 12191998"/>
              <a:gd name="connsiteY31" fmla="*/ 479399 h 6857998"/>
              <a:gd name="connsiteX32" fmla="*/ 577764 w 12191998"/>
              <a:gd name="connsiteY32" fmla="*/ 479399 h 6857998"/>
              <a:gd name="connsiteX33" fmla="*/ 577764 w 12191998"/>
              <a:gd name="connsiteY33" fmla="*/ 513753 h 6857998"/>
              <a:gd name="connsiteX34" fmla="*/ 655977 w 12191998"/>
              <a:gd name="connsiteY34" fmla="*/ 513753 h 6857998"/>
              <a:gd name="connsiteX35" fmla="*/ 705347 w 12191998"/>
              <a:gd name="connsiteY35" fmla="*/ 464815 h 6857998"/>
              <a:gd name="connsiteX36" fmla="*/ 662999 w 12191998"/>
              <a:gd name="connsiteY36" fmla="*/ 419010 h 6857998"/>
              <a:gd name="connsiteX37" fmla="*/ 620219 w 12191998"/>
              <a:gd name="connsiteY37" fmla="*/ 419010 h 6857998"/>
              <a:gd name="connsiteX38" fmla="*/ 605419 w 12191998"/>
              <a:gd name="connsiteY38" fmla="*/ 404426 h 6857998"/>
              <a:gd name="connsiteX39" fmla="*/ 620219 w 12191998"/>
              <a:gd name="connsiteY39" fmla="*/ 389842 h 6857998"/>
              <a:gd name="connsiteX40" fmla="*/ 694436 w 12191998"/>
              <a:gd name="connsiteY40" fmla="*/ 389842 h 6857998"/>
              <a:gd name="connsiteX41" fmla="*/ 694436 w 12191998"/>
              <a:gd name="connsiteY41" fmla="*/ 356677 h 6857998"/>
              <a:gd name="connsiteX42" fmla="*/ 1530159 w 12191998"/>
              <a:gd name="connsiteY42" fmla="*/ 356676 h 6857998"/>
              <a:gd name="connsiteX43" fmla="*/ 1475928 w 12191998"/>
              <a:gd name="connsiteY43" fmla="*/ 513752 h 6857998"/>
              <a:gd name="connsiteX44" fmla="*/ 1514278 w 12191998"/>
              <a:gd name="connsiteY44" fmla="*/ 513752 h 6857998"/>
              <a:gd name="connsiteX45" fmla="*/ 1524217 w 12191998"/>
              <a:gd name="connsiteY45" fmla="*/ 481668 h 6857998"/>
              <a:gd name="connsiteX46" fmla="*/ 1584390 w 12191998"/>
              <a:gd name="connsiteY46" fmla="*/ 481668 h 6857998"/>
              <a:gd name="connsiteX47" fmla="*/ 1594653 w 12191998"/>
              <a:gd name="connsiteY47" fmla="*/ 513752 h 6857998"/>
              <a:gd name="connsiteX48" fmla="*/ 1632356 w 12191998"/>
              <a:gd name="connsiteY48" fmla="*/ 513752 h 6857998"/>
              <a:gd name="connsiteX49" fmla="*/ 1576396 w 12191998"/>
              <a:gd name="connsiteY49" fmla="*/ 356676 h 6857998"/>
              <a:gd name="connsiteX50" fmla="*/ 1236424 w 12191998"/>
              <a:gd name="connsiteY50" fmla="*/ 356676 h 6857998"/>
              <a:gd name="connsiteX51" fmla="*/ 1187702 w 12191998"/>
              <a:gd name="connsiteY51" fmla="*/ 404426 h 6857998"/>
              <a:gd name="connsiteX52" fmla="*/ 1236424 w 12191998"/>
              <a:gd name="connsiteY52" fmla="*/ 450231 h 6857998"/>
              <a:gd name="connsiteX53" fmla="*/ 1273587 w 12191998"/>
              <a:gd name="connsiteY53" fmla="*/ 450231 h 6857998"/>
              <a:gd name="connsiteX54" fmla="*/ 1287739 w 12191998"/>
              <a:gd name="connsiteY54" fmla="*/ 464815 h 6857998"/>
              <a:gd name="connsiteX55" fmla="*/ 1273587 w 12191998"/>
              <a:gd name="connsiteY55" fmla="*/ 479399 h 6857998"/>
              <a:gd name="connsiteX56" fmla="*/ 1194076 w 12191998"/>
              <a:gd name="connsiteY56" fmla="*/ 479399 h 6857998"/>
              <a:gd name="connsiteX57" fmla="*/ 1194076 w 12191998"/>
              <a:gd name="connsiteY57" fmla="*/ 513752 h 6857998"/>
              <a:gd name="connsiteX58" fmla="*/ 1272290 w 12191998"/>
              <a:gd name="connsiteY58" fmla="*/ 513752 h 6857998"/>
              <a:gd name="connsiteX59" fmla="*/ 1321660 w 12191998"/>
              <a:gd name="connsiteY59" fmla="*/ 464815 h 6857998"/>
              <a:gd name="connsiteX60" fmla="*/ 1279204 w 12191998"/>
              <a:gd name="connsiteY60" fmla="*/ 419010 h 6857998"/>
              <a:gd name="connsiteX61" fmla="*/ 1236424 w 12191998"/>
              <a:gd name="connsiteY61" fmla="*/ 419010 h 6857998"/>
              <a:gd name="connsiteX62" fmla="*/ 1221624 w 12191998"/>
              <a:gd name="connsiteY62" fmla="*/ 404426 h 6857998"/>
              <a:gd name="connsiteX63" fmla="*/ 1236424 w 12191998"/>
              <a:gd name="connsiteY63" fmla="*/ 389842 h 6857998"/>
              <a:gd name="connsiteX64" fmla="*/ 1310641 w 12191998"/>
              <a:gd name="connsiteY64" fmla="*/ 389842 h 6857998"/>
              <a:gd name="connsiteX65" fmla="*/ 1310641 w 12191998"/>
              <a:gd name="connsiteY65" fmla="*/ 356676 h 6857998"/>
              <a:gd name="connsiteX66" fmla="*/ 726522 w 12191998"/>
              <a:gd name="connsiteY66" fmla="*/ 356568 h 6857998"/>
              <a:gd name="connsiteX67" fmla="*/ 726522 w 12191998"/>
              <a:gd name="connsiteY67" fmla="*/ 513752 h 6857998"/>
              <a:gd name="connsiteX68" fmla="*/ 762712 w 12191998"/>
              <a:gd name="connsiteY68" fmla="*/ 513752 h 6857998"/>
              <a:gd name="connsiteX69" fmla="*/ 762712 w 12191998"/>
              <a:gd name="connsiteY69" fmla="*/ 447422 h 6857998"/>
              <a:gd name="connsiteX70" fmla="*/ 814351 w 12191998"/>
              <a:gd name="connsiteY70" fmla="*/ 513752 h 6857998"/>
              <a:gd name="connsiteX71" fmla="*/ 856699 w 12191998"/>
              <a:gd name="connsiteY71" fmla="*/ 513752 h 6857998"/>
              <a:gd name="connsiteX72" fmla="*/ 797174 w 12191998"/>
              <a:gd name="connsiteY72" fmla="*/ 435214 h 6857998"/>
              <a:gd name="connsiteX73" fmla="*/ 856699 w 12191998"/>
              <a:gd name="connsiteY73" fmla="*/ 356568 h 6857998"/>
              <a:gd name="connsiteX74" fmla="*/ 814351 w 12191998"/>
              <a:gd name="connsiteY74" fmla="*/ 356568 h 6857998"/>
              <a:gd name="connsiteX75" fmla="*/ 762712 w 12191998"/>
              <a:gd name="connsiteY75" fmla="*/ 422899 h 6857998"/>
              <a:gd name="connsiteX76" fmla="*/ 762712 w 12191998"/>
              <a:gd name="connsiteY76" fmla="*/ 356568 h 6857998"/>
              <a:gd name="connsiteX77" fmla="*/ 1343374 w 12191998"/>
              <a:gd name="connsiteY77" fmla="*/ 356568 h 6857998"/>
              <a:gd name="connsiteX78" fmla="*/ 1343374 w 12191998"/>
              <a:gd name="connsiteY78" fmla="*/ 513752 h 6857998"/>
              <a:gd name="connsiteX79" fmla="*/ 1379673 w 12191998"/>
              <a:gd name="connsiteY79" fmla="*/ 513752 h 6857998"/>
              <a:gd name="connsiteX80" fmla="*/ 1379673 w 12191998"/>
              <a:gd name="connsiteY80" fmla="*/ 447422 h 6857998"/>
              <a:gd name="connsiteX81" fmla="*/ 1431311 w 12191998"/>
              <a:gd name="connsiteY81" fmla="*/ 513752 h 6857998"/>
              <a:gd name="connsiteX82" fmla="*/ 1473551 w 12191998"/>
              <a:gd name="connsiteY82" fmla="*/ 513752 h 6857998"/>
              <a:gd name="connsiteX83" fmla="*/ 1414134 w 12191998"/>
              <a:gd name="connsiteY83" fmla="*/ 435214 h 6857998"/>
              <a:gd name="connsiteX84" fmla="*/ 1473551 w 12191998"/>
              <a:gd name="connsiteY84" fmla="*/ 356568 h 6857998"/>
              <a:gd name="connsiteX85" fmla="*/ 1431311 w 12191998"/>
              <a:gd name="connsiteY85" fmla="*/ 356568 h 6857998"/>
              <a:gd name="connsiteX86" fmla="*/ 1379673 w 12191998"/>
              <a:gd name="connsiteY86" fmla="*/ 422899 h 6857998"/>
              <a:gd name="connsiteX87" fmla="*/ 1379673 w 12191998"/>
              <a:gd name="connsiteY87" fmla="*/ 356568 h 6857998"/>
              <a:gd name="connsiteX88" fmla="*/ 0 w 12191998"/>
              <a:gd name="connsiteY88" fmla="*/ 0 h 6857998"/>
              <a:gd name="connsiteX89" fmla="*/ 12191998 w 12191998"/>
              <a:gd name="connsiteY89" fmla="*/ 0 h 6857998"/>
              <a:gd name="connsiteX90" fmla="*/ 12191998 w 12191998"/>
              <a:gd name="connsiteY90" fmla="*/ 6857998 h 6857998"/>
              <a:gd name="connsiteX91" fmla="*/ 0 w 12191998"/>
              <a:gd name="connsiteY91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2191998" h="6857998">
                <a:moveTo>
                  <a:pt x="936965" y="389410"/>
                </a:moveTo>
                <a:lnTo>
                  <a:pt x="957275" y="449691"/>
                </a:lnTo>
                <a:lnTo>
                  <a:pt x="917304" y="449691"/>
                </a:lnTo>
                <a:close/>
                <a:moveTo>
                  <a:pt x="1553818" y="389410"/>
                </a:moveTo>
                <a:lnTo>
                  <a:pt x="1574127" y="449690"/>
                </a:lnTo>
                <a:lnTo>
                  <a:pt x="1534156" y="449690"/>
                </a:lnTo>
                <a:close/>
                <a:moveTo>
                  <a:pt x="1029007" y="356677"/>
                </a:moveTo>
                <a:lnTo>
                  <a:pt x="1029007" y="513753"/>
                </a:lnTo>
                <a:lnTo>
                  <a:pt x="1065413" y="513753"/>
                </a:lnTo>
                <a:lnTo>
                  <a:pt x="1065413" y="416850"/>
                </a:lnTo>
                <a:lnTo>
                  <a:pt x="1127963" y="513429"/>
                </a:lnTo>
                <a:lnTo>
                  <a:pt x="1127963" y="513753"/>
                </a:lnTo>
                <a:lnTo>
                  <a:pt x="1165665" y="513753"/>
                </a:lnTo>
                <a:lnTo>
                  <a:pt x="1165557" y="479831"/>
                </a:lnTo>
                <a:lnTo>
                  <a:pt x="1165341" y="356677"/>
                </a:lnTo>
                <a:lnTo>
                  <a:pt x="1129151" y="356677"/>
                </a:lnTo>
                <a:lnTo>
                  <a:pt x="1129151" y="455416"/>
                </a:lnTo>
                <a:lnTo>
                  <a:pt x="1066062" y="356677"/>
                </a:lnTo>
                <a:close/>
                <a:moveTo>
                  <a:pt x="913306" y="356677"/>
                </a:moveTo>
                <a:lnTo>
                  <a:pt x="858967" y="513753"/>
                </a:lnTo>
                <a:lnTo>
                  <a:pt x="897318" y="513753"/>
                </a:lnTo>
                <a:lnTo>
                  <a:pt x="907257" y="481668"/>
                </a:lnTo>
                <a:lnTo>
                  <a:pt x="967430" y="481668"/>
                </a:lnTo>
                <a:lnTo>
                  <a:pt x="977693" y="513753"/>
                </a:lnTo>
                <a:lnTo>
                  <a:pt x="1015503" y="513753"/>
                </a:lnTo>
                <a:lnTo>
                  <a:pt x="959543" y="356677"/>
                </a:lnTo>
                <a:close/>
                <a:moveTo>
                  <a:pt x="620219" y="356677"/>
                </a:moveTo>
                <a:cubicBezTo>
                  <a:pt x="589863" y="356677"/>
                  <a:pt x="571498" y="374393"/>
                  <a:pt x="571498" y="404426"/>
                </a:cubicBezTo>
                <a:cubicBezTo>
                  <a:pt x="571498" y="434458"/>
                  <a:pt x="592780" y="450231"/>
                  <a:pt x="620219" y="450231"/>
                </a:cubicBezTo>
                <a:lnTo>
                  <a:pt x="657382" y="450231"/>
                </a:lnTo>
                <a:cubicBezTo>
                  <a:pt x="666780" y="450231"/>
                  <a:pt x="671534" y="457361"/>
                  <a:pt x="671534" y="464815"/>
                </a:cubicBezTo>
                <a:cubicBezTo>
                  <a:pt x="671534" y="472485"/>
                  <a:pt x="666780" y="479399"/>
                  <a:pt x="657382" y="479399"/>
                </a:cubicBezTo>
                <a:lnTo>
                  <a:pt x="577764" y="479399"/>
                </a:lnTo>
                <a:lnTo>
                  <a:pt x="577764" y="513753"/>
                </a:lnTo>
                <a:lnTo>
                  <a:pt x="655977" y="513753"/>
                </a:lnTo>
                <a:cubicBezTo>
                  <a:pt x="686982" y="513753"/>
                  <a:pt x="705347" y="496684"/>
                  <a:pt x="705347" y="464815"/>
                </a:cubicBezTo>
                <a:cubicBezTo>
                  <a:pt x="705347" y="436079"/>
                  <a:pt x="686982" y="419010"/>
                  <a:pt x="662999" y="419010"/>
                </a:cubicBezTo>
                <a:lnTo>
                  <a:pt x="620219" y="419010"/>
                </a:lnTo>
                <a:cubicBezTo>
                  <a:pt x="610173" y="419010"/>
                  <a:pt x="605419" y="412096"/>
                  <a:pt x="605419" y="404426"/>
                </a:cubicBezTo>
                <a:cubicBezTo>
                  <a:pt x="605419" y="396756"/>
                  <a:pt x="610173" y="389842"/>
                  <a:pt x="620219" y="389842"/>
                </a:cubicBezTo>
                <a:lnTo>
                  <a:pt x="694436" y="389842"/>
                </a:lnTo>
                <a:lnTo>
                  <a:pt x="694436" y="356677"/>
                </a:lnTo>
                <a:close/>
                <a:moveTo>
                  <a:pt x="1530159" y="356676"/>
                </a:moveTo>
                <a:lnTo>
                  <a:pt x="1475928" y="513752"/>
                </a:lnTo>
                <a:lnTo>
                  <a:pt x="1514278" y="513752"/>
                </a:lnTo>
                <a:lnTo>
                  <a:pt x="1524217" y="481668"/>
                </a:lnTo>
                <a:lnTo>
                  <a:pt x="1584390" y="481668"/>
                </a:lnTo>
                <a:lnTo>
                  <a:pt x="1594653" y="513752"/>
                </a:lnTo>
                <a:lnTo>
                  <a:pt x="1632356" y="513752"/>
                </a:lnTo>
                <a:lnTo>
                  <a:pt x="1576396" y="356676"/>
                </a:lnTo>
                <a:close/>
                <a:moveTo>
                  <a:pt x="1236424" y="356676"/>
                </a:moveTo>
                <a:cubicBezTo>
                  <a:pt x="1206176" y="356676"/>
                  <a:pt x="1187702" y="374393"/>
                  <a:pt x="1187702" y="404426"/>
                </a:cubicBezTo>
                <a:cubicBezTo>
                  <a:pt x="1187702" y="434458"/>
                  <a:pt x="1208984" y="450231"/>
                  <a:pt x="1236424" y="450231"/>
                </a:cubicBezTo>
                <a:lnTo>
                  <a:pt x="1273587" y="450231"/>
                </a:lnTo>
                <a:cubicBezTo>
                  <a:pt x="1282985" y="450231"/>
                  <a:pt x="1287739" y="457360"/>
                  <a:pt x="1287739" y="464815"/>
                </a:cubicBezTo>
                <a:cubicBezTo>
                  <a:pt x="1287739" y="472485"/>
                  <a:pt x="1282985" y="479399"/>
                  <a:pt x="1273587" y="479399"/>
                </a:cubicBezTo>
                <a:lnTo>
                  <a:pt x="1194076" y="479399"/>
                </a:lnTo>
                <a:lnTo>
                  <a:pt x="1194076" y="513752"/>
                </a:lnTo>
                <a:lnTo>
                  <a:pt x="1272290" y="513752"/>
                </a:lnTo>
                <a:cubicBezTo>
                  <a:pt x="1303295" y="513752"/>
                  <a:pt x="1321660" y="496684"/>
                  <a:pt x="1321660" y="464815"/>
                </a:cubicBezTo>
                <a:cubicBezTo>
                  <a:pt x="1321660" y="436079"/>
                  <a:pt x="1303187" y="419010"/>
                  <a:pt x="1279204" y="419010"/>
                </a:cubicBezTo>
                <a:lnTo>
                  <a:pt x="1236424" y="419010"/>
                </a:lnTo>
                <a:cubicBezTo>
                  <a:pt x="1226377" y="419010"/>
                  <a:pt x="1221624" y="412096"/>
                  <a:pt x="1221624" y="404426"/>
                </a:cubicBezTo>
                <a:cubicBezTo>
                  <a:pt x="1221624" y="396756"/>
                  <a:pt x="1226377" y="389842"/>
                  <a:pt x="1236424" y="389842"/>
                </a:cubicBezTo>
                <a:lnTo>
                  <a:pt x="1310641" y="389842"/>
                </a:lnTo>
                <a:lnTo>
                  <a:pt x="1310641" y="356676"/>
                </a:lnTo>
                <a:close/>
                <a:moveTo>
                  <a:pt x="726522" y="356568"/>
                </a:moveTo>
                <a:lnTo>
                  <a:pt x="726522" y="513752"/>
                </a:lnTo>
                <a:lnTo>
                  <a:pt x="762712" y="513752"/>
                </a:lnTo>
                <a:lnTo>
                  <a:pt x="762712" y="447422"/>
                </a:lnTo>
                <a:lnTo>
                  <a:pt x="814351" y="513752"/>
                </a:lnTo>
                <a:lnTo>
                  <a:pt x="856699" y="513752"/>
                </a:lnTo>
                <a:lnTo>
                  <a:pt x="797174" y="435214"/>
                </a:lnTo>
                <a:lnTo>
                  <a:pt x="856699" y="356568"/>
                </a:lnTo>
                <a:lnTo>
                  <a:pt x="814351" y="356568"/>
                </a:lnTo>
                <a:lnTo>
                  <a:pt x="762712" y="422899"/>
                </a:lnTo>
                <a:lnTo>
                  <a:pt x="762712" y="356568"/>
                </a:lnTo>
                <a:close/>
                <a:moveTo>
                  <a:pt x="1343374" y="356568"/>
                </a:moveTo>
                <a:lnTo>
                  <a:pt x="1343374" y="513752"/>
                </a:lnTo>
                <a:lnTo>
                  <a:pt x="1379673" y="513752"/>
                </a:lnTo>
                <a:lnTo>
                  <a:pt x="1379673" y="447422"/>
                </a:lnTo>
                <a:lnTo>
                  <a:pt x="1431311" y="513752"/>
                </a:lnTo>
                <a:lnTo>
                  <a:pt x="1473551" y="513752"/>
                </a:lnTo>
                <a:lnTo>
                  <a:pt x="1414134" y="435214"/>
                </a:lnTo>
                <a:lnTo>
                  <a:pt x="1473551" y="356568"/>
                </a:lnTo>
                <a:lnTo>
                  <a:pt x="1431311" y="356568"/>
                </a:lnTo>
                <a:lnTo>
                  <a:pt x="1379673" y="422899"/>
                </a:lnTo>
                <a:lnTo>
                  <a:pt x="1379673" y="356568"/>
                </a:lnTo>
                <a:close/>
                <a:moveTo>
                  <a:pt x="0" y="0"/>
                </a:moveTo>
                <a:lnTo>
                  <a:pt x="12191998" y="0"/>
                </a:lnTo>
                <a:lnTo>
                  <a:pt x="12191998" y="6857998"/>
                </a:lnTo>
                <a:lnTo>
                  <a:pt x="0" y="6857998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36000" tIns="36000" rIns="36000" bIns="36000">
            <a:noAutofit/>
          </a:bodyPr>
          <a:lstStyle>
            <a:lvl1pPr marL="0" indent="0" algn="ctr">
              <a:buNone/>
              <a:defRPr sz="1300">
                <a:solidFill>
                  <a:schemeClr val="tx2"/>
                </a:solidFill>
              </a:defRPr>
            </a:lvl1pPr>
          </a:lstStyle>
          <a:p>
            <a:r>
              <a:rPr lang="en-GB"/>
              <a:t>Click on the icon to add an image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B22D302-BA64-604C-A387-9C7AFEFF2E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000" y="1845591"/>
            <a:ext cx="5665788" cy="190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200" spc="4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a headline </a:t>
            </a:r>
            <a:br>
              <a:rPr lang="en-GB"/>
            </a:br>
            <a:r>
              <a:rPr lang="en-GB"/>
              <a:t>of maximum two lines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4ADADDBC-B851-244D-89BA-2589CA8A6C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6000" y="3915585"/>
            <a:ext cx="3773171" cy="64633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spc="7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name </a:t>
            </a:r>
            <a:br>
              <a:rPr lang="en-GB"/>
            </a:br>
            <a:r>
              <a:rPr lang="en-GB"/>
              <a:t>Title, Business Unit</a:t>
            </a:r>
          </a:p>
          <a:p>
            <a:pPr lvl="0"/>
            <a:r>
              <a:rPr lang="en-GB"/>
              <a:t>And Date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DC6D5-3F70-6748-8B1F-E4BE845DB0D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F72B40D-898D-4DB3-B118-2424564C37E5}" type="datetime1">
              <a:rPr lang="sv-SE" smtClean="0"/>
              <a:t>2023-11-01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31455-4FC4-FC47-B88E-3BC8A71CBF9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Go to header/footer to change text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4DA063-8779-214B-8857-E6FC7E44063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F8DBD5B-30F9-4F9C-AE39-E065C1AC51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ruta 5">
            <a:extLst>
              <a:ext uri="{FF2B5EF4-FFF2-40B4-BE49-F238E27FC236}">
                <a16:creationId xmlns:a16="http://schemas.microsoft.com/office/drawing/2014/main" id="{51D675F3-1889-4447-B0F4-FBE407433188}"/>
              </a:ext>
            </a:extLst>
          </p:cNvPr>
          <p:cNvSpPr txBox="1"/>
          <p:nvPr userDrawn="1"/>
        </p:nvSpPr>
        <p:spPr>
          <a:xfrm>
            <a:off x="12395260" y="1453483"/>
            <a:ext cx="1681523" cy="64633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textboxes disappears after adding or changing an image,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click the image 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use – </a:t>
            </a:r>
            <a:r>
              <a:rPr lang="en-GB" sz="9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to back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018DEEF0-DD94-5249-9246-FD6718231BD2}"/>
              </a:ext>
            </a:extLst>
          </p:cNvPr>
          <p:cNvSpPr txBox="1"/>
          <p:nvPr userDrawn="1"/>
        </p:nvSpPr>
        <p:spPr>
          <a:xfrm>
            <a:off x="12395260" y="-12189"/>
            <a:ext cx="1681523" cy="1338828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need to change the color of the logo, right click outside work area, choose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 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context menu and choose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 fill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or Blue</a:t>
            </a: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C1C4400-D3B5-244D-A4E9-12F13E258CD7}"/>
              </a:ext>
            </a:extLst>
          </p:cNvPr>
          <p:cNvSpPr/>
          <p:nvPr userDrawn="1"/>
        </p:nvSpPr>
        <p:spPr>
          <a:xfrm>
            <a:off x="13255337" y="926211"/>
            <a:ext cx="341194" cy="305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862FDDFE-BBE6-8844-9178-35DB0AD8FE9D}"/>
              </a:ext>
            </a:extLst>
          </p:cNvPr>
          <p:cNvSpPr/>
          <p:nvPr userDrawn="1"/>
        </p:nvSpPr>
        <p:spPr>
          <a:xfrm>
            <a:off x="12833410" y="926211"/>
            <a:ext cx="341194" cy="3059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780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Four Images 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8">
            <a:extLst>
              <a:ext uri="{FF2B5EF4-FFF2-40B4-BE49-F238E27FC236}">
                <a16:creationId xmlns:a16="http://schemas.microsoft.com/office/drawing/2014/main" id="{66A1736D-0DE2-E745-88D9-563B710EF5D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" y="3429002"/>
            <a:ext cx="6095996" cy="3428998"/>
          </a:xfrm>
          <a:custGeom>
            <a:avLst/>
            <a:gdLst>
              <a:gd name="connsiteX0" fmla="*/ 1146049 w 6095996"/>
              <a:gd name="connsiteY0" fmla="*/ 3041536 h 3428998"/>
              <a:gd name="connsiteX1" fmla="*/ 1157832 w 6095996"/>
              <a:gd name="connsiteY1" fmla="*/ 3076509 h 3428998"/>
              <a:gd name="connsiteX2" fmla="*/ 1134642 w 6095996"/>
              <a:gd name="connsiteY2" fmla="*/ 3076509 h 3428998"/>
              <a:gd name="connsiteX3" fmla="*/ 788169 w 6095996"/>
              <a:gd name="connsiteY3" fmla="*/ 3041536 h 3428998"/>
              <a:gd name="connsiteX4" fmla="*/ 799952 w 6095996"/>
              <a:gd name="connsiteY4" fmla="*/ 3076509 h 3428998"/>
              <a:gd name="connsiteX5" fmla="*/ 776762 w 6095996"/>
              <a:gd name="connsiteY5" fmla="*/ 3076509 h 3428998"/>
              <a:gd name="connsiteX6" fmla="*/ 1132323 w 6095996"/>
              <a:gd name="connsiteY6" fmla="*/ 3022545 h 3428998"/>
              <a:gd name="connsiteX7" fmla="*/ 1100859 w 6095996"/>
              <a:gd name="connsiteY7" fmla="*/ 3113676 h 3428998"/>
              <a:gd name="connsiteX8" fmla="*/ 1123109 w 6095996"/>
              <a:gd name="connsiteY8" fmla="*/ 3113676 h 3428998"/>
              <a:gd name="connsiteX9" fmla="*/ 1128876 w 6095996"/>
              <a:gd name="connsiteY9" fmla="*/ 3095062 h 3428998"/>
              <a:gd name="connsiteX10" fmla="*/ 1163786 w 6095996"/>
              <a:gd name="connsiteY10" fmla="*/ 3095062 h 3428998"/>
              <a:gd name="connsiteX11" fmla="*/ 1169740 w 6095996"/>
              <a:gd name="connsiteY11" fmla="*/ 3113676 h 3428998"/>
              <a:gd name="connsiteX12" fmla="*/ 1191614 w 6095996"/>
              <a:gd name="connsiteY12" fmla="*/ 3113676 h 3428998"/>
              <a:gd name="connsiteX13" fmla="*/ 1159148 w 6095996"/>
              <a:gd name="connsiteY13" fmla="*/ 3022545 h 3428998"/>
              <a:gd name="connsiteX14" fmla="*/ 961907 w 6095996"/>
              <a:gd name="connsiteY14" fmla="*/ 3022545 h 3428998"/>
              <a:gd name="connsiteX15" fmla="*/ 933640 w 6095996"/>
              <a:gd name="connsiteY15" fmla="*/ 3050248 h 3428998"/>
              <a:gd name="connsiteX16" fmla="*/ 961907 w 6095996"/>
              <a:gd name="connsiteY16" fmla="*/ 3076823 h 3428998"/>
              <a:gd name="connsiteX17" fmla="*/ 983467 w 6095996"/>
              <a:gd name="connsiteY17" fmla="*/ 3076823 h 3428998"/>
              <a:gd name="connsiteX18" fmla="*/ 991678 w 6095996"/>
              <a:gd name="connsiteY18" fmla="*/ 3085284 h 3428998"/>
              <a:gd name="connsiteX19" fmla="*/ 983467 w 6095996"/>
              <a:gd name="connsiteY19" fmla="*/ 3093745 h 3428998"/>
              <a:gd name="connsiteX20" fmla="*/ 937338 w 6095996"/>
              <a:gd name="connsiteY20" fmla="*/ 3093745 h 3428998"/>
              <a:gd name="connsiteX21" fmla="*/ 937338 w 6095996"/>
              <a:gd name="connsiteY21" fmla="*/ 3113676 h 3428998"/>
              <a:gd name="connsiteX22" fmla="*/ 982715 w 6095996"/>
              <a:gd name="connsiteY22" fmla="*/ 3113676 h 3428998"/>
              <a:gd name="connsiteX23" fmla="*/ 1011358 w 6095996"/>
              <a:gd name="connsiteY23" fmla="*/ 3085284 h 3428998"/>
              <a:gd name="connsiteX24" fmla="*/ 986727 w 6095996"/>
              <a:gd name="connsiteY24" fmla="*/ 3058709 h 3428998"/>
              <a:gd name="connsiteX25" fmla="*/ 961907 w 6095996"/>
              <a:gd name="connsiteY25" fmla="*/ 3058709 h 3428998"/>
              <a:gd name="connsiteX26" fmla="*/ 953320 w 6095996"/>
              <a:gd name="connsiteY26" fmla="*/ 3050248 h 3428998"/>
              <a:gd name="connsiteX27" fmla="*/ 961907 w 6095996"/>
              <a:gd name="connsiteY27" fmla="*/ 3041787 h 3428998"/>
              <a:gd name="connsiteX28" fmla="*/ 1004965 w 6095996"/>
              <a:gd name="connsiteY28" fmla="*/ 3041787 h 3428998"/>
              <a:gd name="connsiteX29" fmla="*/ 1004965 w 6095996"/>
              <a:gd name="connsiteY29" fmla="*/ 3022545 h 3428998"/>
              <a:gd name="connsiteX30" fmla="*/ 841570 w 6095996"/>
              <a:gd name="connsiteY30" fmla="*/ 3022545 h 3428998"/>
              <a:gd name="connsiteX31" fmla="*/ 841570 w 6095996"/>
              <a:gd name="connsiteY31" fmla="*/ 3113676 h 3428998"/>
              <a:gd name="connsiteX32" fmla="*/ 862691 w 6095996"/>
              <a:gd name="connsiteY32" fmla="*/ 3113676 h 3428998"/>
              <a:gd name="connsiteX33" fmla="*/ 862691 w 6095996"/>
              <a:gd name="connsiteY33" fmla="*/ 3057456 h 3428998"/>
              <a:gd name="connsiteX34" fmla="*/ 898981 w 6095996"/>
              <a:gd name="connsiteY34" fmla="*/ 3113488 h 3428998"/>
              <a:gd name="connsiteX35" fmla="*/ 898981 w 6095996"/>
              <a:gd name="connsiteY35" fmla="*/ 3113676 h 3428998"/>
              <a:gd name="connsiteX36" fmla="*/ 920855 w 6095996"/>
              <a:gd name="connsiteY36" fmla="*/ 3113676 h 3428998"/>
              <a:gd name="connsiteX37" fmla="*/ 920792 w 6095996"/>
              <a:gd name="connsiteY37" fmla="*/ 3093996 h 3428998"/>
              <a:gd name="connsiteX38" fmla="*/ 920667 w 6095996"/>
              <a:gd name="connsiteY38" fmla="*/ 3022545 h 3428998"/>
              <a:gd name="connsiteX39" fmla="*/ 899670 w 6095996"/>
              <a:gd name="connsiteY39" fmla="*/ 3022545 h 3428998"/>
              <a:gd name="connsiteX40" fmla="*/ 899670 w 6095996"/>
              <a:gd name="connsiteY40" fmla="*/ 3079831 h 3428998"/>
              <a:gd name="connsiteX41" fmla="*/ 863067 w 6095996"/>
              <a:gd name="connsiteY41" fmla="*/ 3022545 h 3428998"/>
              <a:gd name="connsiteX42" fmla="*/ 774443 w 6095996"/>
              <a:gd name="connsiteY42" fmla="*/ 3022545 h 3428998"/>
              <a:gd name="connsiteX43" fmla="*/ 742918 w 6095996"/>
              <a:gd name="connsiteY43" fmla="*/ 3113676 h 3428998"/>
              <a:gd name="connsiteX44" fmla="*/ 765167 w 6095996"/>
              <a:gd name="connsiteY44" fmla="*/ 3113676 h 3428998"/>
              <a:gd name="connsiteX45" fmla="*/ 770934 w 6095996"/>
              <a:gd name="connsiteY45" fmla="*/ 3095062 h 3428998"/>
              <a:gd name="connsiteX46" fmla="*/ 805844 w 6095996"/>
              <a:gd name="connsiteY46" fmla="*/ 3095062 h 3428998"/>
              <a:gd name="connsiteX47" fmla="*/ 811798 w 6095996"/>
              <a:gd name="connsiteY47" fmla="*/ 3113676 h 3428998"/>
              <a:gd name="connsiteX48" fmla="*/ 833735 w 6095996"/>
              <a:gd name="connsiteY48" fmla="*/ 3113676 h 3428998"/>
              <a:gd name="connsiteX49" fmla="*/ 801269 w 6095996"/>
              <a:gd name="connsiteY49" fmla="*/ 3022545 h 3428998"/>
              <a:gd name="connsiteX50" fmla="*/ 604403 w 6095996"/>
              <a:gd name="connsiteY50" fmla="*/ 3022545 h 3428998"/>
              <a:gd name="connsiteX51" fmla="*/ 576136 w 6095996"/>
              <a:gd name="connsiteY51" fmla="*/ 3050248 h 3428998"/>
              <a:gd name="connsiteX52" fmla="*/ 604403 w 6095996"/>
              <a:gd name="connsiteY52" fmla="*/ 3076823 h 3428998"/>
              <a:gd name="connsiteX53" fmla="*/ 625964 w 6095996"/>
              <a:gd name="connsiteY53" fmla="*/ 3076823 h 3428998"/>
              <a:gd name="connsiteX54" fmla="*/ 634174 w 6095996"/>
              <a:gd name="connsiteY54" fmla="*/ 3085284 h 3428998"/>
              <a:gd name="connsiteX55" fmla="*/ 625964 w 6095996"/>
              <a:gd name="connsiteY55" fmla="*/ 3093745 h 3428998"/>
              <a:gd name="connsiteX56" fmla="*/ 579772 w 6095996"/>
              <a:gd name="connsiteY56" fmla="*/ 3093745 h 3428998"/>
              <a:gd name="connsiteX57" fmla="*/ 579772 w 6095996"/>
              <a:gd name="connsiteY57" fmla="*/ 3113676 h 3428998"/>
              <a:gd name="connsiteX58" fmla="*/ 625149 w 6095996"/>
              <a:gd name="connsiteY58" fmla="*/ 3113676 h 3428998"/>
              <a:gd name="connsiteX59" fmla="*/ 653792 w 6095996"/>
              <a:gd name="connsiteY59" fmla="*/ 3085284 h 3428998"/>
              <a:gd name="connsiteX60" fmla="*/ 629223 w 6095996"/>
              <a:gd name="connsiteY60" fmla="*/ 3058709 h 3428998"/>
              <a:gd name="connsiteX61" fmla="*/ 604403 w 6095996"/>
              <a:gd name="connsiteY61" fmla="*/ 3058709 h 3428998"/>
              <a:gd name="connsiteX62" fmla="*/ 595817 w 6095996"/>
              <a:gd name="connsiteY62" fmla="*/ 3050248 h 3428998"/>
              <a:gd name="connsiteX63" fmla="*/ 604403 w 6095996"/>
              <a:gd name="connsiteY63" fmla="*/ 3041787 h 3428998"/>
              <a:gd name="connsiteX64" fmla="*/ 647461 w 6095996"/>
              <a:gd name="connsiteY64" fmla="*/ 3041787 h 3428998"/>
              <a:gd name="connsiteX65" fmla="*/ 647461 w 6095996"/>
              <a:gd name="connsiteY65" fmla="*/ 3022545 h 3428998"/>
              <a:gd name="connsiteX66" fmla="*/ 1023956 w 6095996"/>
              <a:gd name="connsiteY66" fmla="*/ 3022482 h 3428998"/>
              <a:gd name="connsiteX67" fmla="*/ 1023956 w 6095996"/>
              <a:gd name="connsiteY67" fmla="*/ 3113676 h 3428998"/>
              <a:gd name="connsiteX68" fmla="*/ 1045015 w 6095996"/>
              <a:gd name="connsiteY68" fmla="*/ 3113676 h 3428998"/>
              <a:gd name="connsiteX69" fmla="*/ 1045015 w 6095996"/>
              <a:gd name="connsiteY69" fmla="*/ 3075193 h 3428998"/>
              <a:gd name="connsiteX70" fmla="*/ 1074975 w 6095996"/>
              <a:gd name="connsiteY70" fmla="*/ 3113676 h 3428998"/>
              <a:gd name="connsiteX71" fmla="*/ 1099481 w 6095996"/>
              <a:gd name="connsiteY71" fmla="*/ 3113676 h 3428998"/>
              <a:gd name="connsiteX72" fmla="*/ 1065009 w 6095996"/>
              <a:gd name="connsiteY72" fmla="*/ 3068111 h 3428998"/>
              <a:gd name="connsiteX73" fmla="*/ 1099481 w 6095996"/>
              <a:gd name="connsiteY73" fmla="*/ 3022482 h 3428998"/>
              <a:gd name="connsiteX74" fmla="*/ 1074975 w 6095996"/>
              <a:gd name="connsiteY74" fmla="*/ 3022482 h 3428998"/>
              <a:gd name="connsiteX75" fmla="*/ 1045015 w 6095996"/>
              <a:gd name="connsiteY75" fmla="*/ 3060965 h 3428998"/>
              <a:gd name="connsiteX76" fmla="*/ 1045015 w 6095996"/>
              <a:gd name="connsiteY76" fmla="*/ 3022482 h 3428998"/>
              <a:gd name="connsiteX77" fmla="*/ 666076 w 6095996"/>
              <a:gd name="connsiteY77" fmla="*/ 3022482 h 3428998"/>
              <a:gd name="connsiteX78" fmla="*/ 666076 w 6095996"/>
              <a:gd name="connsiteY78" fmla="*/ 3113676 h 3428998"/>
              <a:gd name="connsiteX79" fmla="*/ 687073 w 6095996"/>
              <a:gd name="connsiteY79" fmla="*/ 3113676 h 3428998"/>
              <a:gd name="connsiteX80" fmla="*/ 687073 w 6095996"/>
              <a:gd name="connsiteY80" fmla="*/ 3075193 h 3428998"/>
              <a:gd name="connsiteX81" fmla="*/ 717032 w 6095996"/>
              <a:gd name="connsiteY81" fmla="*/ 3113676 h 3428998"/>
              <a:gd name="connsiteX82" fmla="*/ 741601 w 6095996"/>
              <a:gd name="connsiteY82" fmla="*/ 3113676 h 3428998"/>
              <a:gd name="connsiteX83" fmla="*/ 707067 w 6095996"/>
              <a:gd name="connsiteY83" fmla="*/ 3068111 h 3428998"/>
              <a:gd name="connsiteX84" fmla="*/ 741601 w 6095996"/>
              <a:gd name="connsiteY84" fmla="*/ 3022482 h 3428998"/>
              <a:gd name="connsiteX85" fmla="*/ 717032 w 6095996"/>
              <a:gd name="connsiteY85" fmla="*/ 3022482 h 3428998"/>
              <a:gd name="connsiteX86" fmla="*/ 687073 w 6095996"/>
              <a:gd name="connsiteY86" fmla="*/ 3060965 h 3428998"/>
              <a:gd name="connsiteX87" fmla="*/ 687073 w 6095996"/>
              <a:gd name="connsiteY87" fmla="*/ 3022482 h 3428998"/>
              <a:gd name="connsiteX88" fmla="*/ 0 w 6095996"/>
              <a:gd name="connsiteY88" fmla="*/ 0 h 3428998"/>
              <a:gd name="connsiteX89" fmla="*/ 6095996 w 6095996"/>
              <a:gd name="connsiteY89" fmla="*/ 0 h 3428998"/>
              <a:gd name="connsiteX90" fmla="*/ 6095996 w 6095996"/>
              <a:gd name="connsiteY90" fmla="*/ 3428998 h 3428998"/>
              <a:gd name="connsiteX91" fmla="*/ 0 w 6095996"/>
              <a:gd name="connsiteY91" fmla="*/ 3428998 h 342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6095996" h="3428998">
                <a:moveTo>
                  <a:pt x="1146049" y="3041536"/>
                </a:moveTo>
                <a:lnTo>
                  <a:pt x="1157832" y="3076509"/>
                </a:lnTo>
                <a:lnTo>
                  <a:pt x="1134642" y="3076509"/>
                </a:lnTo>
                <a:close/>
                <a:moveTo>
                  <a:pt x="788169" y="3041536"/>
                </a:moveTo>
                <a:lnTo>
                  <a:pt x="799952" y="3076509"/>
                </a:lnTo>
                <a:lnTo>
                  <a:pt x="776762" y="3076509"/>
                </a:lnTo>
                <a:close/>
                <a:moveTo>
                  <a:pt x="1132323" y="3022545"/>
                </a:moveTo>
                <a:lnTo>
                  <a:pt x="1100859" y="3113676"/>
                </a:lnTo>
                <a:lnTo>
                  <a:pt x="1123109" y="3113676"/>
                </a:lnTo>
                <a:lnTo>
                  <a:pt x="1128876" y="3095062"/>
                </a:lnTo>
                <a:lnTo>
                  <a:pt x="1163786" y="3095062"/>
                </a:lnTo>
                <a:lnTo>
                  <a:pt x="1169740" y="3113676"/>
                </a:lnTo>
                <a:lnTo>
                  <a:pt x="1191614" y="3113676"/>
                </a:lnTo>
                <a:lnTo>
                  <a:pt x="1159148" y="3022545"/>
                </a:lnTo>
                <a:close/>
                <a:moveTo>
                  <a:pt x="961907" y="3022545"/>
                </a:moveTo>
                <a:cubicBezTo>
                  <a:pt x="944358" y="3022545"/>
                  <a:pt x="933640" y="3032824"/>
                  <a:pt x="933640" y="3050248"/>
                </a:cubicBezTo>
                <a:cubicBezTo>
                  <a:pt x="933640" y="3067672"/>
                  <a:pt x="945987" y="3076823"/>
                  <a:pt x="961907" y="3076823"/>
                </a:cubicBezTo>
                <a:lnTo>
                  <a:pt x="983467" y="3076823"/>
                </a:lnTo>
                <a:cubicBezTo>
                  <a:pt x="988920" y="3076823"/>
                  <a:pt x="991678" y="3080959"/>
                  <a:pt x="991678" y="3085284"/>
                </a:cubicBezTo>
                <a:cubicBezTo>
                  <a:pt x="991678" y="3089734"/>
                  <a:pt x="988920" y="3093745"/>
                  <a:pt x="983467" y="3093745"/>
                </a:cubicBezTo>
                <a:lnTo>
                  <a:pt x="937338" y="3093745"/>
                </a:lnTo>
                <a:lnTo>
                  <a:pt x="937338" y="3113676"/>
                </a:lnTo>
                <a:lnTo>
                  <a:pt x="982715" y="3113676"/>
                </a:lnTo>
                <a:cubicBezTo>
                  <a:pt x="1000703" y="3113676"/>
                  <a:pt x="1011358" y="3103774"/>
                  <a:pt x="1011358" y="3085284"/>
                </a:cubicBezTo>
                <a:cubicBezTo>
                  <a:pt x="1011358" y="3068612"/>
                  <a:pt x="1000641" y="3058709"/>
                  <a:pt x="986727" y="3058709"/>
                </a:cubicBezTo>
                <a:lnTo>
                  <a:pt x="961907" y="3058709"/>
                </a:lnTo>
                <a:cubicBezTo>
                  <a:pt x="956078" y="3058709"/>
                  <a:pt x="953320" y="3054698"/>
                  <a:pt x="953320" y="3050248"/>
                </a:cubicBezTo>
                <a:cubicBezTo>
                  <a:pt x="953320" y="3045798"/>
                  <a:pt x="956078" y="3041787"/>
                  <a:pt x="961907" y="3041787"/>
                </a:cubicBezTo>
                <a:lnTo>
                  <a:pt x="1004965" y="3041787"/>
                </a:lnTo>
                <a:lnTo>
                  <a:pt x="1004965" y="3022545"/>
                </a:lnTo>
                <a:close/>
                <a:moveTo>
                  <a:pt x="841570" y="3022545"/>
                </a:moveTo>
                <a:lnTo>
                  <a:pt x="841570" y="3113676"/>
                </a:lnTo>
                <a:lnTo>
                  <a:pt x="862691" y="3113676"/>
                </a:lnTo>
                <a:lnTo>
                  <a:pt x="862691" y="3057456"/>
                </a:lnTo>
                <a:lnTo>
                  <a:pt x="898981" y="3113488"/>
                </a:lnTo>
                <a:lnTo>
                  <a:pt x="898981" y="3113676"/>
                </a:lnTo>
                <a:lnTo>
                  <a:pt x="920855" y="3113676"/>
                </a:lnTo>
                <a:lnTo>
                  <a:pt x="920792" y="3093996"/>
                </a:lnTo>
                <a:lnTo>
                  <a:pt x="920667" y="3022545"/>
                </a:lnTo>
                <a:lnTo>
                  <a:pt x="899670" y="3022545"/>
                </a:lnTo>
                <a:lnTo>
                  <a:pt x="899670" y="3079831"/>
                </a:lnTo>
                <a:lnTo>
                  <a:pt x="863067" y="3022545"/>
                </a:lnTo>
                <a:close/>
                <a:moveTo>
                  <a:pt x="774443" y="3022545"/>
                </a:moveTo>
                <a:lnTo>
                  <a:pt x="742918" y="3113676"/>
                </a:lnTo>
                <a:lnTo>
                  <a:pt x="765167" y="3113676"/>
                </a:lnTo>
                <a:lnTo>
                  <a:pt x="770934" y="3095062"/>
                </a:lnTo>
                <a:lnTo>
                  <a:pt x="805844" y="3095062"/>
                </a:lnTo>
                <a:lnTo>
                  <a:pt x="811798" y="3113676"/>
                </a:lnTo>
                <a:lnTo>
                  <a:pt x="833735" y="3113676"/>
                </a:lnTo>
                <a:lnTo>
                  <a:pt x="801269" y="3022545"/>
                </a:lnTo>
                <a:close/>
                <a:moveTo>
                  <a:pt x="604403" y="3022545"/>
                </a:moveTo>
                <a:cubicBezTo>
                  <a:pt x="586791" y="3022545"/>
                  <a:pt x="576136" y="3032824"/>
                  <a:pt x="576136" y="3050248"/>
                </a:cubicBezTo>
                <a:cubicBezTo>
                  <a:pt x="576136" y="3067672"/>
                  <a:pt x="588484" y="3076823"/>
                  <a:pt x="604403" y="3076823"/>
                </a:cubicBezTo>
                <a:lnTo>
                  <a:pt x="625964" y="3076823"/>
                </a:lnTo>
                <a:cubicBezTo>
                  <a:pt x="631416" y="3076823"/>
                  <a:pt x="634174" y="3080959"/>
                  <a:pt x="634174" y="3085284"/>
                </a:cubicBezTo>
                <a:cubicBezTo>
                  <a:pt x="634174" y="3089734"/>
                  <a:pt x="631416" y="3093745"/>
                  <a:pt x="625964" y="3093745"/>
                </a:cubicBezTo>
                <a:lnTo>
                  <a:pt x="579772" y="3093745"/>
                </a:lnTo>
                <a:lnTo>
                  <a:pt x="579772" y="3113676"/>
                </a:lnTo>
                <a:lnTo>
                  <a:pt x="625149" y="3113676"/>
                </a:lnTo>
                <a:cubicBezTo>
                  <a:pt x="643137" y="3113676"/>
                  <a:pt x="653792" y="3103774"/>
                  <a:pt x="653792" y="3085284"/>
                </a:cubicBezTo>
                <a:cubicBezTo>
                  <a:pt x="653792" y="3068612"/>
                  <a:pt x="643137" y="3058709"/>
                  <a:pt x="629223" y="3058709"/>
                </a:cubicBezTo>
                <a:lnTo>
                  <a:pt x="604403" y="3058709"/>
                </a:lnTo>
                <a:cubicBezTo>
                  <a:pt x="598574" y="3058709"/>
                  <a:pt x="595817" y="3054698"/>
                  <a:pt x="595817" y="3050248"/>
                </a:cubicBezTo>
                <a:cubicBezTo>
                  <a:pt x="595817" y="3045798"/>
                  <a:pt x="598574" y="3041787"/>
                  <a:pt x="604403" y="3041787"/>
                </a:cubicBezTo>
                <a:lnTo>
                  <a:pt x="647461" y="3041787"/>
                </a:lnTo>
                <a:lnTo>
                  <a:pt x="647461" y="3022545"/>
                </a:lnTo>
                <a:close/>
                <a:moveTo>
                  <a:pt x="1023956" y="3022482"/>
                </a:moveTo>
                <a:lnTo>
                  <a:pt x="1023956" y="3113676"/>
                </a:lnTo>
                <a:lnTo>
                  <a:pt x="1045015" y="3113676"/>
                </a:lnTo>
                <a:lnTo>
                  <a:pt x="1045015" y="3075193"/>
                </a:lnTo>
                <a:lnTo>
                  <a:pt x="1074975" y="3113676"/>
                </a:lnTo>
                <a:lnTo>
                  <a:pt x="1099481" y="3113676"/>
                </a:lnTo>
                <a:lnTo>
                  <a:pt x="1065009" y="3068111"/>
                </a:lnTo>
                <a:lnTo>
                  <a:pt x="1099481" y="3022482"/>
                </a:lnTo>
                <a:lnTo>
                  <a:pt x="1074975" y="3022482"/>
                </a:lnTo>
                <a:lnTo>
                  <a:pt x="1045015" y="3060965"/>
                </a:lnTo>
                <a:lnTo>
                  <a:pt x="1045015" y="3022482"/>
                </a:lnTo>
                <a:close/>
                <a:moveTo>
                  <a:pt x="666076" y="3022482"/>
                </a:moveTo>
                <a:lnTo>
                  <a:pt x="666076" y="3113676"/>
                </a:lnTo>
                <a:lnTo>
                  <a:pt x="687073" y="3113676"/>
                </a:lnTo>
                <a:lnTo>
                  <a:pt x="687073" y="3075193"/>
                </a:lnTo>
                <a:lnTo>
                  <a:pt x="717032" y="3113676"/>
                </a:lnTo>
                <a:lnTo>
                  <a:pt x="741601" y="3113676"/>
                </a:lnTo>
                <a:lnTo>
                  <a:pt x="707067" y="3068111"/>
                </a:lnTo>
                <a:lnTo>
                  <a:pt x="741601" y="3022482"/>
                </a:lnTo>
                <a:lnTo>
                  <a:pt x="717032" y="3022482"/>
                </a:lnTo>
                <a:lnTo>
                  <a:pt x="687073" y="3060965"/>
                </a:lnTo>
                <a:lnTo>
                  <a:pt x="687073" y="3022482"/>
                </a:lnTo>
                <a:close/>
                <a:moveTo>
                  <a:pt x="0" y="0"/>
                </a:moveTo>
                <a:lnTo>
                  <a:pt x="6095996" y="0"/>
                </a:lnTo>
                <a:lnTo>
                  <a:pt x="6095996" y="3428998"/>
                </a:lnTo>
                <a:lnTo>
                  <a:pt x="0" y="3428998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36000" tIns="36000" rIns="36000" bIns="36000" anchor="t">
            <a:noAutofit/>
          </a:bodyPr>
          <a:lstStyle>
            <a:lvl1pPr marL="0" indent="0" algn="ctr">
              <a:buNone/>
              <a:defRPr sz="1300">
                <a:solidFill>
                  <a:schemeClr val="tx2"/>
                </a:solidFill>
              </a:defRPr>
            </a:lvl1pPr>
          </a:lstStyle>
          <a:p>
            <a:r>
              <a:rPr lang="en-GB"/>
              <a:t>If the placeholder icon is underneath the text box, select the grey placeholder box and then go to insert in the top menu and add picture. Do NOT move the textbox!</a:t>
            </a:r>
          </a:p>
          <a:p>
            <a:endParaRPr lang="en-GB"/>
          </a:p>
        </p:txBody>
      </p:sp>
      <p:sp>
        <p:nvSpPr>
          <p:cNvPr id="13" name="Picture Placeholder 17">
            <a:extLst>
              <a:ext uri="{FF2B5EF4-FFF2-40B4-BE49-F238E27FC236}">
                <a16:creationId xmlns:a16="http://schemas.microsoft.com/office/drawing/2014/main" id="{F6D91FA2-3158-514E-AC7C-830A94A59D6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6557" y="3429002"/>
            <a:ext cx="6095997" cy="3428998"/>
          </a:xfrm>
          <a:custGeom>
            <a:avLst/>
            <a:gdLst>
              <a:gd name="connsiteX0" fmla="*/ 0 w 6095997"/>
              <a:gd name="connsiteY0" fmla="*/ 0 h 3428998"/>
              <a:gd name="connsiteX1" fmla="*/ 6095997 w 6095997"/>
              <a:gd name="connsiteY1" fmla="*/ 0 h 3428998"/>
              <a:gd name="connsiteX2" fmla="*/ 6095997 w 6095997"/>
              <a:gd name="connsiteY2" fmla="*/ 3428998 h 3428998"/>
              <a:gd name="connsiteX3" fmla="*/ 0 w 6095997"/>
              <a:gd name="connsiteY3" fmla="*/ 3428998 h 342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5997" h="3428998">
                <a:moveTo>
                  <a:pt x="0" y="0"/>
                </a:moveTo>
                <a:lnTo>
                  <a:pt x="6095997" y="0"/>
                </a:lnTo>
                <a:lnTo>
                  <a:pt x="6095997" y="3428998"/>
                </a:lnTo>
                <a:lnTo>
                  <a:pt x="0" y="3428998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36000" tIns="36000" rIns="36000" bIns="36000" anchor="t">
            <a:noAutofit/>
          </a:bodyPr>
          <a:lstStyle>
            <a:lvl1pPr marL="0" indent="0" algn="ctr">
              <a:buNone/>
              <a:defRPr sz="1300">
                <a:solidFill>
                  <a:schemeClr val="tx2"/>
                </a:solidFill>
              </a:defRPr>
            </a:lvl1pPr>
          </a:lstStyle>
          <a:p>
            <a:r>
              <a:rPr lang="en-GB"/>
              <a:t>If the placeholder icon is underneath the text box, select the grey placeholder box and then go to insert in the top menu and add picture. Do NOT move the textbox!</a:t>
            </a:r>
          </a:p>
          <a:p>
            <a:endParaRPr lang="en-GB"/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1B7FC29D-F898-3A44-989C-87EB7E0AE7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" y="3"/>
            <a:ext cx="6095997" cy="3428998"/>
          </a:xfrm>
          <a:custGeom>
            <a:avLst/>
            <a:gdLst>
              <a:gd name="connsiteX0" fmla="*/ 0 w 6095997"/>
              <a:gd name="connsiteY0" fmla="*/ 0 h 3428998"/>
              <a:gd name="connsiteX1" fmla="*/ 6095997 w 6095997"/>
              <a:gd name="connsiteY1" fmla="*/ 0 h 3428998"/>
              <a:gd name="connsiteX2" fmla="*/ 6095997 w 6095997"/>
              <a:gd name="connsiteY2" fmla="*/ 3428998 h 3428998"/>
              <a:gd name="connsiteX3" fmla="*/ 0 w 6095997"/>
              <a:gd name="connsiteY3" fmla="*/ 3428998 h 342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5997" h="3428998">
                <a:moveTo>
                  <a:pt x="0" y="0"/>
                </a:moveTo>
                <a:lnTo>
                  <a:pt x="6095997" y="0"/>
                </a:lnTo>
                <a:lnTo>
                  <a:pt x="6095997" y="3428998"/>
                </a:lnTo>
                <a:lnTo>
                  <a:pt x="0" y="3428998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36000" tIns="36000" rIns="36000" bIns="36000" anchor="t">
            <a:noAutofit/>
          </a:bodyPr>
          <a:lstStyle>
            <a:lvl1pPr marL="0" indent="0" algn="ctr">
              <a:buNone/>
              <a:defRPr sz="1300">
                <a:solidFill>
                  <a:schemeClr val="tx2"/>
                </a:solidFill>
              </a:defRPr>
            </a:lvl1pPr>
          </a:lstStyle>
          <a:p>
            <a:r>
              <a:rPr lang="en-GB"/>
              <a:t>If the placeholder icon is underneath the text box, select the grey placeholder box and then go to insert in the top menu and add picture. Do NOT move the textbox!</a:t>
            </a:r>
          </a:p>
          <a:p>
            <a:endParaRPr lang="en-GB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F7C6A77F-C0D1-A44A-862B-B2F2882592E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557" y="3"/>
            <a:ext cx="6095997" cy="3428998"/>
          </a:xfrm>
          <a:custGeom>
            <a:avLst/>
            <a:gdLst>
              <a:gd name="connsiteX0" fmla="*/ 0 w 6095997"/>
              <a:gd name="connsiteY0" fmla="*/ 0 h 3428998"/>
              <a:gd name="connsiteX1" fmla="*/ 6095997 w 6095997"/>
              <a:gd name="connsiteY1" fmla="*/ 0 h 3428998"/>
              <a:gd name="connsiteX2" fmla="*/ 6095997 w 6095997"/>
              <a:gd name="connsiteY2" fmla="*/ 3428998 h 3428998"/>
              <a:gd name="connsiteX3" fmla="*/ 0 w 6095997"/>
              <a:gd name="connsiteY3" fmla="*/ 3428998 h 342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5997" h="3428998">
                <a:moveTo>
                  <a:pt x="0" y="0"/>
                </a:moveTo>
                <a:lnTo>
                  <a:pt x="6095997" y="0"/>
                </a:lnTo>
                <a:lnTo>
                  <a:pt x="6095997" y="3428998"/>
                </a:lnTo>
                <a:lnTo>
                  <a:pt x="0" y="3428998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36000" tIns="36000" rIns="36000" bIns="36000" anchor="t">
            <a:noAutofit/>
          </a:bodyPr>
          <a:lstStyle>
            <a:lvl1pPr marL="0" indent="0" algn="ctr">
              <a:buNone/>
              <a:defRPr sz="1300">
                <a:solidFill>
                  <a:schemeClr val="tx2"/>
                </a:solidFill>
              </a:defRPr>
            </a:lvl1pPr>
          </a:lstStyle>
          <a:p>
            <a:r>
              <a:rPr lang="en-GB"/>
              <a:t>If the placeholder icon is underneath the text box, select the grey placeholder box and then go to insert in the top menu and add picture. Do NOT move the textbox!</a:t>
            </a:r>
          </a:p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81D91098-732B-074B-B219-BF059229333C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2058068" y="800102"/>
            <a:ext cx="1979867" cy="1828800"/>
          </a:xfrm>
        </p:spPr>
        <p:txBody>
          <a:bodyPr/>
          <a:lstStyle>
            <a:lvl1pPr marL="12700" indent="0" algn="ctr">
              <a:buNone/>
              <a:defRPr sz="13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add icon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71F87AE1-7112-F54A-A977-6BBBC300F50F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2058069" y="4229101"/>
            <a:ext cx="1979867" cy="1828800"/>
          </a:xfrm>
        </p:spPr>
        <p:txBody>
          <a:bodyPr/>
          <a:lstStyle>
            <a:lvl1pPr marL="12700" indent="0" algn="ctr">
              <a:buNone/>
              <a:defRPr sz="13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add icon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19DE4C17-73C1-B043-AFB8-39C52FFF977C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8154622" y="800102"/>
            <a:ext cx="1979867" cy="1828800"/>
          </a:xfrm>
        </p:spPr>
        <p:txBody>
          <a:bodyPr/>
          <a:lstStyle>
            <a:lvl1pPr marL="12700" indent="0" algn="ctr">
              <a:buNone/>
              <a:defRPr sz="13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add icon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9EAD56EA-10D4-4F4A-832B-AA6DC1EA75D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154622" y="4229101"/>
            <a:ext cx="1979867" cy="1828800"/>
          </a:xfrm>
        </p:spPr>
        <p:txBody>
          <a:bodyPr/>
          <a:lstStyle>
            <a:lvl1pPr marL="12700" indent="0" algn="ctr">
              <a:buNone/>
              <a:defRPr sz="13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add icon</a:t>
            </a:r>
          </a:p>
        </p:txBody>
      </p:sp>
      <p:sp>
        <p:nvSpPr>
          <p:cNvPr id="16" name="Platshållare för datum 3">
            <a:extLst>
              <a:ext uri="{FF2B5EF4-FFF2-40B4-BE49-F238E27FC236}">
                <a16:creationId xmlns:a16="http://schemas.microsoft.com/office/drawing/2014/main" id="{8AE29859-2AD4-2242-9A40-ACB03312FD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85246" y="6453942"/>
            <a:ext cx="1878120" cy="11259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spc="50" baseline="0">
                <a:solidFill>
                  <a:schemeClr val="bg1"/>
                </a:solidFill>
              </a:defRPr>
            </a:lvl1pPr>
          </a:lstStyle>
          <a:p>
            <a:fld id="{7D84A2CE-8321-4717-AB93-D25A6456D938}" type="datetime1">
              <a:rPr lang="sv-SE" smtClean="0"/>
              <a:t>2023-11-01</a:t>
            </a:fld>
            <a:endParaRPr lang="en-US"/>
          </a:p>
        </p:txBody>
      </p:sp>
      <p:sp>
        <p:nvSpPr>
          <p:cNvPr id="17" name="Platshållare för sidfot 4">
            <a:extLst>
              <a:ext uri="{FF2B5EF4-FFF2-40B4-BE49-F238E27FC236}">
                <a16:creationId xmlns:a16="http://schemas.microsoft.com/office/drawing/2014/main" id="{67517430-9B91-D040-8ED9-D9A51C7C57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9276" y="6453942"/>
            <a:ext cx="3470274" cy="11259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spc="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Go to header/footer to change text </a:t>
            </a:r>
          </a:p>
        </p:txBody>
      </p:sp>
      <p:sp>
        <p:nvSpPr>
          <p:cNvPr id="20" name="Platshållare för bildnummer 5">
            <a:extLst>
              <a:ext uri="{FF2B5EF4-FFF2-40B4-BE49-F238E27FC236}">
                <a16:creationId xmlns:a16="http://schemas.microsoft.com/office/drawing/2014/main" id="{993E76DD-7C5F-2C4A-BA80-70C072794F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13315" y="6453942"/>
            <a:ext cx="1590676" cy="11259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 spc="50" baseline="0">
                <a:solidFill>
                  <a:schemeClr val="bg1"/>
                </a:solidFill>
              </a:defRPr>
            </a:lvl1pPr>
          </a:lstStyle>
          <a:p>
            <a:fld id="{EF8DBD5B-30F9-4F9C-AE39-E065C1AC51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extruta 5">
            <a:extLst>
              <a:ext uri="{FF2B5EF4-FFF2-40B4-BE49-F238E27FC236}">
                <a16:creationId xmlns:a16="http://schemas.microsoft.com/office/drawing/2014/main" id="{A867E855-1CA1-124C-A73A-4577E63450A5}"/>
              </a:ext>
            </a:extLst>
          </p:cNvPr>
          <p:cNvSpPr txBox="1"/>
          <p:nvPr userDrawn="1"/>
        </p:nvSpPr>
        <p:spPr>
          <a:xfrm>
            <a:off x="12395260" y="1453483"/>
            <a:ext cx="1681523" cy="64633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textboxes disappears after adding or changing an image,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click the image 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use – </a:t>
            </a:r>
            <a:r>
              <a:rPr lang="en-GB" sz="9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to back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5C3A5ECD-B09B-A84A-8F8E-F03DFD781083}"/>
              </a:ext>
            </a:extLst>
          </p:cNvPr>
          <p:cNvSpPr txBox="1"/>
          <p:nvPr userDrawn="1"/>
        </p:nvSpPr>
        <p:spPr>
          <a:xfrm>
            <a:off x="12395260" y="-12189"/>
            <a:ext cx="1681523" cy="1338828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need to change the color of the logo, right click outside work area, choose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 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context menu and choose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 fill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or Blue</a:t>
            </a: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D93BA509-6EA5-E74C-96F8-12235769CEBF}"/>
              </a:ext>
            </a:extLst>
          </p:cNvPr>
          <p:cNvSpPr/>
          <p:nvPr userDrawn="1"/>
        </p:nvSpPr>
        <p:spPr>
          <a:xfrm>
            <a:off x="13255337" y="926211"/>
            <a:ext cx="341194" cy="305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FB1B6B98-C666-824F-AC61-3E64E1ECD821}"/>
              </a:ext>
            </a:extLst>
          </p:cNvPr>
          <p:cNvSpPr/>
          <p:nvPr userDrawn="1"/>
        </p:nvSpPr>
        <p:spPr>
          <a:xfrm>
            <a:off x="12833410" y="926211"/>
            <a:ext cx="341194" cy="3059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7605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wo Images 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26">
            <a:extLst>
              <a:ext uri="{FF2B5EF4-FFF2-40B4-BE49-F238E27FC236}">
                <a16:creationId xmlns:a16="http://schemas.microsoft.com/office/drawing/2014/main" id="{0F18AA04-E7EB-9546-BB70-FEFF65E8B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317" t="27887" r="62203" b="57610"/>
          <a:stretch/>
        </p:blipFill>
        <p:spPr>
          <a:xfrm>
            <a:off x="6069600" y="3424537"/>
            <a:ext cx="6122400" cy="3449228"/>
          </a:xfrm>
          <a:prstGeom prst="rect">
            <a:avLst/>
          </a:prstGeom>
        </p:spPr>
      </p:pic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4112384D-AFE6-0044-8D33-BD96D1F23E2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06523" y="3"/>
            <a:ext cx="6095997" cy="3428998"/>
          </a:xfrm>
          <a:custGeom>
            <a:avLst/>
            <a:gdLst>
              <a:gd name="connsiteX0" fmla="*/ 0 w 6095997"/>
              <a:gd name="connsiteY0" fmla="*/ 0 h 3428998"/>
              <a:gd name="connsiteX1" fmla="*/ 6095997 w 6095997"/>
              <a:gd name="connsiteY1" fmla="*/ 0 h 3428998"/>
              <a:gd name="connsiteX2" fmla="*/ 6095997 w 6095997"/>
              <a:gd name="connsiteY2" fmla="*/ 3428998 h 3428998"/>
              <a:gd name="connsiteX3" fmla="*/ 0 w 6095997"/>
              <a:gd name="connsiteY3" fmla="*/ 3428998 h 342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5997" h="3428998">
                <a:moveTo>
                  <a:pt x="0" y="0"/>
                </a:moveTo>
                <a:lnTo>
                  <a:pt x="6095997" y="0"/>
                </a:lnTo>
                <a:lnTo>
                  <a:pt x="6095997" y="3428998"/>
                </a:lnTo>
                <a:lnTo>
                  <a:pt x="0" y="3428998"/>
                </a:lnTo>
                <a:close/>
              </a:path>
            </a:pathLst>
          </a:custGeom>
          <a:solidFill>
            <a:schemeClr val="accent6">
              <a:lumMod val="90000"/>
            </a:schemeClr>
          </a:solidFill>
        </p:spPr>
        <p:txBody>
          <a:bodyPr wrap="square" lIns="36000" tIns="36000" rIns="36000" bIns="36000" anchor="t">
            <a:noAutofit/>
          </a:bodyPr>
          <a:lstStyle>
            <a:lvl1pPr marL="0" indent="0" algn="ctr">
              <a:buNone/>
              <a:defRPr sz="1300">
                <a:solidFill>
                  <a:schemeClr val="tx2"/>
                </a:solidFill>
              </a:defRPr>
            </a:lvl1pPr>
          </a:lstStyle>
          <a:p>
            <a:r>
              <a:rPr lang="en-GB"/>
              <a:t>Click on the icon to add an image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933F6B-2C2A-DB4E-8D3A-6DB67A584F2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BF1BE3-4883-4A3B-ABF6-866FC5A8B82A}" type="datetime1">
              <a:rPr lang="sv-SE" smtClean="0"/>
              <a:t>2023-11-01</a:t>
            </a:fld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694F34C-2436-894C-9A38-5ECC387754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" y="5"/>
            <a:ext cx="6109247" cy="6857997"/>
          </a:xfrm>
          <a:custGeom>
            <a:avLst/>
            <a:gdLst>
              <a:gd name="connsiteX0" fmla="*/ 1146049 w 6094408"/>
              <a:gd name="connsiteY0" fmla="*/ 6470534 h 6857997"/>
              <a:gd name="connsiteX1" fmla="*/ 1157832 w 6094408"/>
              <a:gd name="connsiteY1" fmla="*/ 6505507 h 6857997"/>
              <a:gd name="connsiteX2" fmla="*/ 1134642 w 6094408"/>
              <a:gd name="connsiteY2" fmla="*/ 6505507 h 6857997"/>
              <a:gd name="connsiteX3" fmla="*/ 788170 w 6094408"/>
              <a:gd name="connsiteY3" fmla="*/ 6470534 h 6857997"/>
              <a:gd name="connsiteX4" fmla="*/ 799953 w 6094408"/>
              <a:gd name="connsiteY4" fmla="*/ 6505507 h 6857997"/>
              <a:gd name="connsiteX5" fmla="*/ 776763 w 6094408"/>
              <a:gd name="connsiteY5" fmla="*/ 6505507 h 6857997"/>
              <a:gd name="connsiteX6" fmla="*/ 1132323 w 6094408"/>
              <a:gd name="connsiteY6" fmla="*/ 6451543 h 6857997"/>
              <a:gd name="connsiteX7" fmla="*/ 1100860 w 6094408"/>
              <a:gd name="connsiteY7" fmla="*/ 6542674 h 6857997"/>
              <a:gd name="connsiteX8" fmla="*/ 1123110 w 6094408"/>
              <a:gd name="connsiteY8" fmla="*/ 6542674 h 6857997"/>
              <a:gd name="connsiteX9" fmla="*/ 1128876 w 6094408"/>
              <a:gd name="connsiteY9" fmla="*/ 6524060 h 6857997"/>
              <a:gd name="connsiteX10" fmla="*/ 1163786 w 6094408"/>
              <a:gd name="connsiteY10" fmla="*/ 6524060 h 6857997"/>
              <a:gd name="connsiteX11" fmla="*/ 1169741 w 6094408"/>
              <a:gd name="connsiteY11" fmla="*/ 6542674 h 6857997"/>
              <a:gd name="connsiteX12" fmla="*/ 1191615 w 6094408"/>
              <a:gd name="connsiteY12" fmla="*/ 6542674 h 6857997"/>
              <a:gd name="connsiteX13" fmla="*/ 1159148 w 6094408"/>
              <a:gd name="connsiteY13" fmla="*/ 6451543 h 6857997"/>
              <a:gd name="connsiteX14" fmla="*/ 961907 w 6094408"/>
              <a:gd name="connsiteY14" fmla="*/ 6451543 h 6857997"/>
              <a:gd name="connsiteX15" fmla="*/ 933640 w 6094408"/>
              <a:gd name="connsiteY15" fmla="*/ 6479246 h 6857997"/>
              <a:gd name="connsiteX16" fmla="*/ 961907 w 6094408"/>
              <a:gd name="connsiteY16" fmla="*/ 6505821 h 6857997"/>
              <a:gd name="connsiteX17" fmla="*/ 983468 w 6094408"/>
              <a:gd name="connsiteY17" fmla="*/ 6505821 h 6857997"/>
              <a:gd name="connsiteX18" fmla="*/ 991678 w 6094408"/>
              <a:gd name="connsiteY18" fmla="*/ 6514282 h 6857997"/>
              <a:gd name="connsiteX19" fmla="*/ 983468 w 6094408"/>
              <a:gd name="connsiteY19" fmla="*/ 6522743 h 6857997"/>
              <a:gd name="connsiteX20" fmla="*/ 937338 w 6094408"/>
              <a:gd name="connsiteY20" fmla="*/ 6522743 h 6857997"/>
              <a:gd name="connsiteX21" fmla="*/ 937338 w 6094408"/>
              <a:gd name="connsiteY21" fmla="*/ 6542674 h 6857997"/>
              <a:gd name="connsiteX22" fmla="*/ 982716 w 6094408"/>
              <a:gd name="connsiteY22" fmla="*/ 6542674 h 6857997"/>
              <a:gd name="connsiteX23" fmla="*/ 1011358 w 6094408"/>
              <a:gd name="connsiteY23" fmla="*/ 6514282 h 6857997"/>
              <a:gd name="connsiteX24" fmla="*/ 986727 w 6094408"/>
              <a:gd name="connsiteY24" fmla="*/ 6487707 h 6857997"/>
              <a:gd name="connsiteX25" fmla="*/ 961907 w 6094408"/>
              <a:gd name="connsiteY25" fmla="*/ 6487707 h 6857997"/>
              <a:gd name="connsiteX26" fmla="*/ 953321 w 6094408"/>
              <a:gd name="connsiteY26" fmla="*/ 6479246 h 6857997"/>
              <a:gd name="connsiteX27" fmla="*/ 961907 w 6094408"/>
              <a:gd name="connsiteY27" fmla="*/ 6470785 h 6857997"/>
              <a:gd name="connsiteX28" fmla="*/ 1004965 w 6094408"/>
              <a:gd name="connsiteY28" fmla="*/ 6470785 h 6857997"/>
              <a:gd name="connsiteX29" fmla="*/ 1004965 w 6094408"/>
              <a:gd name="connsiteY29" fmla="*/ 6451543 h 6857997"/>
              <a:gd name="connsiteX30" fmla="*/ 841570 w 6094408"/>
              <a:gd name="connsiteY30" fmla="*/ 6451543 h 6857997"/>
              <a:gd name="connsiteX31" fmla="*/ 841570 w 6094408"/>
              <a:gd name="connsiteY31" fmla="*/ 6542674 h 6857997"/>
              <a:gd name="connsiteX32" fmla="*/ 862692 w 6094408"/>
              <a:gd name="connsiteY32" fmla="*/ 6542674 h 6857997"/>
              <a:gd name="connsiteX33" fmla="*/ 862692 w 6094408"/>
              <a:gd name="connsiteY33" fmla="*/ 6486454 h 6857997"/>
              <a:gd name="connsiteX34" fmla="*/ 898981 w 6094408"/>
              <a:gd name="connsiteY34" fmla="*/ 6542486 h 6857997"/>
              <a:gd name="connsiteX35" fmla="*/ 898981 w 6094408"/>
              <a:gd name="connsiteY35" fmla="*/ 6542674 h 6857997"/>
              <a:gd name="connsiteX36" fmla="*/ 920855 w 6094408"/>
              <a:gd name="connsiteY36" fmla="*/ 6542674 h 6857997"/>
              <a:gd name="connsiteX37" fmla="*/ 920793 w 6094408"/>
              <a:gd name="connsiteY37" fmla="*/ 6522994 h 6857997"/>
              <a:gd name="connsiteX38" fmla="*/ 920667 w 6094408"/>
              <a:gd name="connsiteY38" fmla="*/ 6451543 h 6857997"/>
              <a:gd name="connsiteX39" fmla="*/ 899671 w 6094408"/>
              <a:gd name="connsiteY39" fmla="*/ 6451543 h 6857997"/>
              <a:gd name="connsiteX40" fmla="*/ 899671 w 6094408"/>
              <a:gd name="connsiteY40" fmla="*/ 6508829 h 6857997"/>
              <a:gd name="connsiteX41" fmla="*/ 863068 w 6094408"/>
              <a:gd name="connsiteY41" fmla="*/ 6451543 h 6857997"/>
              <a:gd name="connsiteX42" fmla="*/ 774444 w 6094408"/>
              <a:gd name="connsiteY42" fmla="*/ 6451543 h 6857997"/>
              <a:gd name="connsiteX43" fmla="*/ 742918 w 6094408"/>
              <a:gd name="connsiteY43" fmla="*/ 6542674 h 6857997"/>
              <a:gd name="connsiteX44" fmla="*/ 765168 w 6094408"/>
              <a:gd name="connsiteY44" fmla="*/ 6542674 h 6857997"/>
              <a:gd name="connsiteX45" fmla="*/ 770934 w 6094408"/>
              <a:gd name="connsiteY45" fmla="*/ 6524060 h 6857997"/>
              <a:gd name="connsiteX46" fmla="*/ 805845 w 6094408"/>
              <a:gd name="connsiteY46" fmla="*/ 6524060 h 6857997"/>
              <a:gd name="connsiteX47" fmla="*/ 811799 w 6094408"/>
              <a:gd name="connsiteY47" fmla="*/ 6542674 h 6857997"/>
              <a:gd name="connsiteX48" fmla="*/ 833735 w 6094408"/>
              <a:gd name="connsiteY48" fmla="*/ 6542674 h 6857997"/>
              <a:gd name="connsiteX49" fmla="*/ 801269 w 6094408"/>
              <a:gd name="connsiteY49" fmla="*/ 6451543 h 6857997"/>
              <a:gd name="connsiteX50" fmla="*/ 604404 w 6094408"/>
              <a:gd name="connsiteY50" fmla="*/ 6451543 h 6857997"/>
              <a:gd name="connsiteX51" fmla="*/ 576137 w 6094408"/>
              <a:gd name="connsiteY51" fmla="*/ 6479246 h 6857997"/>
              <a:gd name="connsiteX52" fmla="*/ 604404 w 6094408"/>
              <a:gd name="connsiteY52" fmla="*/ 6505821 h 6857997"/>
              <a:gd name="connsiteX53" fmla="*/ 625964 w 6094408"/>
              <a:gd name="connsiteY53" fmla="*/ 6505821 h 6857997"/>
              <a:gd name="connsiteX54" fmla="*/ 634174 w 6094408"/>
              <a:gd name="connsiteY54" fmla="*/ 6514282 h 6857997"/>
              <a:gd name="connsiteX55" fmla="*/ 625964 w 6094408"/>
              <a:gd name="connsiteY55" fmla="*/ 6522743 h 6857997"/>
              <a:gd name="connsiteX56" fmla="*/ 579772 w 6094408"/>
              <a:gd name="connsiteY56" fmla="*/ 6522743 h 6857997"/>
              <a:gd name="connsiteX57" fmla="*/ 579772 w 6094408"/>
              <a:gd name="connsiteY57" fmla="*/ 6542674 h 6857997"/>
              <a:gd name="connsiteX58" fmla="*/ 625149 w 6094408"/>
              <a:gd name="connsiteY58" fmla="*/ 6542674 h 6857997"/>
              <a:gd name="connsiteX59" fmla="*/ 653792 w 6094408"/>
              <a:gd name="connsiteY59" fmla="*/ 6514282 h 6857997"/>
              <a:gd name="connsiteX60" fmla="*/ 629223 w 6094408"/>
              <a:gd name="connsiteY60" fmla="*/ 6487707 h 6857997"/>
              <a:gd name="connsiteX61" fmla="*/ 604404 w 6094408"/>
              <a:gd name="connsiteY61" fmla="*/ 6487707 h 6857997"/>
              <a:gd name="connsiteX62" fmla="*/ 595817 w 6094408"/>
              <a:gd name="connsiteY62" fmla="*/ 6479246 h 6857997"/>
              <a:gd name="connsiteX63" fmla="*/ 604404 w 6094408"/>
              <a:gd name="connsiteY63" fmla="*/ 6470785 h 6857997"/>
              <a:gd name="connsiteX64" fmla="*/ 647462 w 6094408"/>
              <a:gd name="connsiteY64" fmla="*/ 6470785 h 6857997"/>
              <a:gd name="connsiteX65" fmla="*/ 647462 w 6094408"/>
              <a:gd name="connsiteY65" fmla="*/ 6451543 h 6857997"/>
              <a:gd name="connsiteX66" fmla="*/ 1023956 w 6094408"/>
              <a:gd name="connsiteY66" fmla="*/ 6451480 h 6857997"/>
              <a:gd name="connsiteX67" fmla="*/ 1023956 w 6094408"/>
              <a:gd name="connsiteY67" fmla="*/ 6542674 h 6857997"/>
              <a:gd name="connsiteX68" fmla="*/ 1045016 w 6094408"/>
              <a:gd name="connsiteY68" fmla="*/ 6542674 h 6857997"/>
              <a:gd name="connsiteX69" fmla="*/ 1045016 w 6094408"/>
              <a:gd name="connsiteY69" fmla="*/ 6504191 h 6857997"/>
              <a:gd name="connsiteX70" fmla="*/ 1074975 w 6094408"/>
              <a:gd name="connsiteY70" fmla="*/ 6542674 h 6857997"/>
              <a:gd name="connsiteX71" fmla="*/ 1099481 w 6094408"/>
              <a:gd name="connsiteY71" fmla="*/ 6542674 h 6857997"/>
              <a:gd name="connsiteX72" fmla="*/ 1065009 w 6094408"/>
              <a:gd name="connsiteY72" fmla="*/ 6497109 h 6857997"/>
              <a:gd name="connsiteX73" fmla="*/ 1099481 w 6094408"/>
              <a:gd name="connsiteY73" fmla="*/ 6451480 h 6857997"/>
              <a:gd name="connsiteX74" fmla="*/ 1074975 w 6094408"/>
              <a:gd name="connsiteY74" fmla="*/ 6451480 h 6857997"/>
              <a:gd name="connsiteX75" fmla="*/ 1045016 w 6094408"/>
              <a:gd name="connsiteY75" fmla="*/ 6489963 h 6857997"/>
              <a:gd name="connsiteX76" fmla="*/ 1045016 w 6094408"/>
              <a:gd name="connsiteY76" fmla="*/ 6451480 h 6857997"/>
              <a:gd name="connsiteX77" fmla="*/ 666077 w 6094408"/>
              <a:gd name="connsiteY77" fmla="*/ 6451480 h 6857997"/>
              <a:gd name="connsiteX78" fmla="*/ 666077 w 6094408"/>
              <a:gd name="connsiteY78" fmla="*/ 6542674 h 6857997"/>
              <a:gd name="connsiteX79" fmla="*/ 687073 w 6094408"/>
              <a:gd name="connsiteY79" fmla="*/ 6542674 h 6857997"/>
              <a:gd name="connsiteX80" fmla="*/ 687073 w 6094408"/>
              <a:gd name="connsiteY80" fmla="*/ 6504191 h 6857997"/>
              <a:gd name="connsiteX81" fmla="*/ 717033 w 6094408"/>
              <a:gd name="connsiteY81" fmla="*/ 6542674 h 6857997"/>
              <a:gd name="connsiteX82" fmla="*/ 741602 w 6094408"/>
              <a:gd name="connsiteY82" fmla="*/ 6542674 h 6857997"/>
              <a:gd name="connsiteX83" fmla="*/ 707067 w 6094408"/>
              <a:gd name="connsiteY83" fmla="*/ 6497109 h 6857997"/>
              <a:gd name="connsiteX84" fmla="*/ 741602 w 6094408"/>
              <a:gd name="connsiteY84" fmla="*/ 6451480 h 6857997"/>
              <a:gd name="connsiteX85" fmla="*/ 717033 w 6094408"/>
              <a:gd name="connsiteY85" fmla="*/ 6451480 h 6857997"/>
              <a:gd name="connsiteX86" fmla="*/ 687073 w 6094408"/>
              <a:gd name="connsiteY86" fmla="*/ 6489963 h 6857997"/>
              <a:gd name="connsiteX87" fmla="*/ 687073 w 6094408"/>
              <a:gd name="connsiteY87" fmla="*/ 6451480 h 6857997"/>
              <a:gd name="connsiteX88" fmla="*/ 0 w 6094408"/>
              <a:gd name="connsiteY88" fmla="*/ 0 h 6857997"/>
              <a:gd name="connsiteX89" fmla="*/ 6094408 w 6094408"/>
              <a:gd name="connsiteY89" fmla="*/ 0 h 6857997"/>
              <a:gd name="connsiteX90" fmla="*/ 6094408 w 6094408"/>
              <a:gd name="connsiteY90" fmla="*/ 6857997 h 6857997"/>
              <a:gd name="connsiteX91" fmla="*/ 0 w 6094408"/>
              <a:gd name="connsiteY91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6094408" h="6857997">
                <a:moveTo>
                  <a:pt x="1146049" y="6470534"/>
                </a:moveTo>
                <a:lnTo>
                  <a:pt x="1157832" y="6505507"/>
                </a:lnTo>
                <a:lnTo>
                  <a:pt x="1134642" y="6505507"/>
                </a:lnTo>
                <a:close/>
                <a:moveTo>
                  <a:pt x="788170" y="6470534"/>
                </a:moveTo>
                <a:lnTo>
                  <a:pt x="799953" y="6505507"/>
                </a:lnTo>
                <a:lnTo>
                  <a:pt x="776763" y="6505507"/>
                </a:lnTo>
                <a:close/>
                <a:moveTo>
                  <a:pt x="1132323" y="6451543"/>
                </a:moveTo>
                <a:lnTo>
                  <a:pt x="1100860" y="6542674"/>
                </a:lnTo>
                <a:lnTo>
                  <a:pt x="1123110" y="6542674"/>
                </a:lnTo>
                <a:lnTo>
                  <a:pt x="1128876" y="6524060"/>
                </a:lnTo>
                <a:lnTo>
                  <a:pt x="1163786" y="6524060"/>
                </a:lnTo>
                <a:lnTo>
                  <a:pt x="1169741" y="6542674"/>
                </a:lnTo>
                <a:lnTo>
                  <a:pt x="1191615" y="6542674"/>
                </a:lnTo>
                <a:lnTo>
                  <a:pt x="1159148" y="6451543"/>
                </a:lnTo>
                <a:close/>
                <a:moveTo>
                  <a:pt x="961907" y="6451543"/>
                </a:moveTo>
                <a:cubicBezTo>
                  <a:pt x="944358" y="6451543"/>
                  <a:pt x="933640" y="6461822"/>
                  <a:pt x="933640" y="6479246"/>
                </a:cubicBezTo>
                <a:cubicBezTo>
                  <a:pt x="933640" y="6496670"/>
                  <a:pt x="945987" y="6505821"/>
                  <a:pt x="961907" y="6505821"/>
                </a:cubicBezTo>
                <a:lnTo>
                  <a:pt x="983468" y="6505821"/>
                </a:lnTo>
                <a:cubicBezTo>
                  <a:pt x="988921" y="6505821"/>
                  <a:pt x="991678" y="6509957"/>
                  <a:pt x="991678" y="6514282"/>
                </a:cubicBezTo>
                <a:cubicBezTo>
                  <a:pt x="991678" y="6518732"/>
                  <a:pt x="988921" y="6522743"/>
                  <a:pt x="983468" y="6522743"/>
                </a:cubicBezTo>
                <a:lnTo>
                  <a:pt x="937338" y="6522743"/>
                </a:lnTo>
                <a:lnTo>
                  <a:pt x="937338" y="6542674"/>
                </a:lnTo>
                <a:lnTo>
                  <a:pt x="982716" y="6542674"/>
                </a:lnTo>
                <a:cubicBezTo>
                  <a:pt x="1000704" y="6542674"/>
                  <a:pt x="1011358" y="6532772"/>
                  <a:pt x="1011358" y="6514282"/>
                </a:cubicBezTo>
                <a:cubicBezTo>
                  <a:pt x="1011358" y="6497610"/>
                  <a:pt x="1000641" y="6487707"/>
                  <a:pt x="986727" y="6487707"/>
                </a:cubicBezTo>
                <a:lnTo>
                  <a:pt x="961907" y="6487707"/>
                </a:lnTo>
                <a:cubicBezTo>
                  <a:pt x="956078" y="6487707"/>
                  <a:pt x="953321" y="6483696"/>
                  <a:pt x="953321" y="6479246"/>
                </a:cubicBezTo>
                <a:cubicBezTo>
                  <a:pt x="953321" y="6474796"/>
                  <a:pt x="956078" y="6470785"/>
                  <a:pt x="961907" y="6470785"/>
                </a:cubicBezTo>
                <a:lnTo>
                  <a:pt x="1004965" y="6470785"/>
                </a:lnTo>
                <a:lnTo>
                  <a:pt x="1004965" y="6451543"/>
                </a:lnTo>
                <a:close/>
                <a:moveTo>
                  <a:pt x="841570" y="6451543"/>
                </a:moveTo>
                <a:lnTo>
                  <a:pt x="841570" y="6542674"/>
                </a:lnTo>
                <a:lnTo>
                  <a:pt x="862692" y="6542674"/>
                </a:lnTo>
                <a:lnTo>
                  <a:pt x="862692" y="6486454"/>
                </a:lnTo>
                <a:lnTo>
                  <a:pt x="898981" y="6542486"/>
                </a:lnTo>
                <a:lnTo>
                  <a:pt x="898981" y="6542674"/>
                </a:lnTo>
                <a:lnTo>
                  <a:pt x="920855" y="6542674"/>
                </a:lnTo>
                <a:lnTo>
                  <a:pt x="920793" y="6522994"/>
                </a:lnTo>
                <a:lnTo>
                  <a:pt x="920667" y="6451543"/>
                </a:lnTo>
                <a:lnTo>
                  <a:pt x="899671" y="6451543"/>
                </a:lnTo>
                <a:lnTo>
                  <a:pt x="899671" y="6508829"/>
                </a:lnTo>
                <a:lnTo>
                  <a:pt x="863068" y="6451543"/>
                </a:lnTo>
                <a:close/>
                <a:moveTo>
                  <a:pt x="774444" y="6451543"/>
                </a:moveTo>
                <a:lnTo>
                  <a:pt x="742918" y="6542674"/>
                </a:lnTo>
                <a:lnTo>
                  <a:pt x="765168" y="6542674"/>
                </a:lnTo>
                <a:lnTo>
                  <a:pt x="770934" y="6524060"/>
                </a:lnTo>
                <a:lnTo>
                  <a:pt x="805845" y="6524060"/>
                </a:lnTo>
                <a:lnTo>
                  <a:pt x="811799" y="6542674"/>
                </a:lnTo>
                <a:lnTo>
                  <a:pt x="833735" y="6542674"/>
                </a:lnTo>
                <a:lnTo>
                  <a:pt x="801269" y="6451543"/>
                </a:lnTo>
                <a:close/>
                <a:moveTo>
                  <a:pt x="604404" y="6451543"/>
                </a:moveTo>
                <a:cubicBezTo>
                  <a:pt x="586792" y="6451543"/>
                  <a:pt x="576137" y="6461822"/>
                  <a:pt x="576137" y="6479246"/>
                </a:cubicBezTo>
                <a:cubicBezTo>
                  <a:pt x="576137" y="6496670"/>
                  <a:pt x="588484" y="6505821"/>
                  <a:pt x="604404" y="6505821"/>
                </a:cubicBezTo>
                <a:lnTo>
                  <a:pt x="625964" y="6505821"/>
                </a:lnTo>
                <a:cubicBezTo>
                  <a:pt x="631417" y="6505821"/>
                  <a:pt x="634174" y="6509957"/>
                  <a:pt x="634174" y="6514282"/>
                </a:cubicBezTo>
                <a:cubicBezTo>
                  <a:pt x="634174" y="6518732"/>
                  <a:pt x="631417" y="6522743"/>
                  <a:pt x="625964" y="6522743"/>
                </a:cubicBezTo>
                <a:lnTo>
                  <a:pt x="579772" y="6522743"/>
                </a:lnTo>
                <a:lnTo>
                  <a:pt x="579772" y="6542674"/>
                </a:lnTo>
                <a:lnTo>
                  <a:pt x="625149" y="6542674"/>
                </a:lnTo>
                <a:cubicBezTo>
                  <a:pt x="643137" y="6542674"/>
                  <a:pt x="653792" y="6532772"/>
                  <a:pt x="653792" y="6514282"/>
                </a:cubicBezTo>
                <a:cubicBezTo>
                  <a:pt x="653792" y="6497610"/>
                  <a:pt x="643137" y="6487707"/>
                  <a:pt x="629223" y="6487707"/>
                </a:cubicBezTo>
                <a:lnTo>
                  <a:pt x="604404" y="6487707"/>
                </a:lnTo>
                <a:cubicBezTo>
                  <a:pt x="598575" y="6487707"/>
                  <a:pt x="595817" y="6483696"/>
                  <a:pt x="595817" y="6479246"/>
                </a:cubicBezTo>
                <a:cubicBezTo>
                  <a:pt x="595817" y="6474796"/>
                  <a:pt x="598575" y="6470785"/>
                  <a:pt x="604404" y="6470785"/>
                </a:cubicBezTo>
                <a:lnTo>
                  <a:pt x="647462" y="6470785"/>
                </a:lnTo>
                <a:lnTo>
                  <a:pt x="647462" y="6451543"/>
                </a:lnTo>
                <a:close/>
                <a:moveTo>
                  <a:pt x="1023956" y="6451480"/>
                </a:moveTo>
                <a:lnTo>
                  <a:pt x="1023956" y="6542674"/>
                </a:lnTo>
                <a:lnTo>
                  <a:pt x="1045016" y="6542674"/>
                </a:lnTo>
                <a:lnTo>
                  <a:pt x="1045016" y="6504191"/>
                </a:lnTo>
                <a:lnTo>
                  <a:pt x="1074975" y="6542674"/>
                </a:lnTo>
                <a:lnTo>
                  <a:pt x="1099481" y="6542674"/>
                </a:lnTo>
                <a:lnTo>
                  <a:pt x="1065009" y="6497109"/>
                </a:lnTo>
                <a:lnTo>
                  <a:pt x="1099481" y="6451480"/>
                </a:lnTo>
                <a:lnTo>
                  <a:pt x="1074975" y="6451480"/>
                </a:lnTo>
                <a:lnTo>
                  <a:pt x="1045016" y="6489963"/>
                </a:lnTo>
                <a:lnTo>
                  <a:pt x="1045016" y="6451480"/>
                </a:lnTo>
                <a:close/>
                <a:moveTo>
                  <a:pt x="666077" y="6451480"/>
                </a:moveTo>
                <a:lnTo>
                  <a:pt x="666077" y="6542674"/>
                </a:lnTo>
                <a:lnTo>
                  <a:pt x="687073" y="6542674"/>
                </a:lnTo>
                <a:lnTo>
                  <a:pt x="687073" y="6504191"/>
                </a:lnTo>
                <a:lnTo>
                  <a:pt x="717033" y="6542674"/>
                </a:lnTo>
                <a:lnTo>
                  <a:pt x="741602" y="6542674"/>
                </a:lnTo>
                <a:lnTo>
                  <a:pt x="707067" y="6497109"/>
                </a:lnTo>
                <a:lnTo>
                  <a:pt x="741602" y="6451480"/>
                </a:lnTo>
                <a:lnTo>
                  <a:pt x="717033" y="6451480"/>
                </a:lnTo>
                <a:lnTo>
                  <a:pt x="687073" y="6489963"/>
                </a:lnTo>
                <a:lnTo>
                  <a:pt x="687073" y="6451480"/>
                </a:lnTo>
                <a:close/>
                <a:moveTo>
                  <a:pt x="0" y="0"/>
                </a:moveTo>
                <a:lnTo>
                  <a:pt x="6094408" y="0"/>
                </a:lnTo>
                <a:lnTo>
                  <a:pt x="6094408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accent6">
              <a:lumMod val="90000"/>
            </a:schemeClr>
          </a:solidFill>
        </p:spPr>
        <p:txBody>
          <a:bodyPr wrap="square" lIns="36000" tIns="36000" rIns="36000" bIns="36000">
            <a:noAutofit/>
          </a:bodyPr>
          <a:lstStyle>
            <a:lvl1pPr marL="0" indent="0" algn="ctr">
              <a:buNone/>
              <a:defRPr sz="1300">
                <a:solidFill>
                  <a:schemeClr val="tx2"/>
                </a:solidFill>
              </a:defRPr>
            </a:lvl1pPr>
          </a:lstStyle>
          <a:p>
            <a:r>
              <a:rPr lang="en-GB"/>
              <a:t>Click on the icon to add an image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9FE728FC-C64C-ED4F-8B3A-2159EA348AD2}"/>
              </a:ext>
            </a:extLst>
          </p:cNvPr>
          <p:cNvSpPr txBox="1"/>
          <p:nvPr userDrawn="1"/>
        </p:nvSpPr>
        <p:spPr>
          <a:xfrm>
            <a:off x="12395260" y="1453483"/>
            <a:ext cx="1681523" cy="64633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textboxes disappears after adding or changing an image,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click the image 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use – </a:t>
            </a:r>
            <a:r>
              <a:rPr lang="en-GB" sz="9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to back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E6ABED2-384F-4748-8CE8-E5DB02B0EC75}"/>
              </a:ext>
            </a:extLst>
          </p:cNvPr>
          <p:cNvSpPr txBox="1"/>
          <p:nvPr userDrawn="1"/>
        </p:nvSpPr>
        <p:spPr>
          <a:xfrm>
            <a:off x="12395260" y="-12189"/>
            <a:ext cx="1681523" cy="1338828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need to change the color of the logo, right click outside work area, choose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 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context menu and choose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 fill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or Blue</a:t>
            </a: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39A018F-446B-C241-8ABA-56BE21D1A174}"/>
              </a:ext>
            </a:extLst>
          </p:cNvPr>
          <p:cNvSpPr/>
          <p:nvPr userDrawn="1"/>
        </p:nvSpPr>
        <p:spPr>
          <a:xfrm>
            <a:off x="13255337" y="926211"/>
            <a:ext cx="341194" cy="305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D857EEAE-5D56-214C-B466-54015AC35F80}"/>
              </a:ext>
            </a:extLst>
          </p:cNvPr>
          <p:cNvSpPr/>
          <p:nvPr userDrawn="1"/>
        </p:nvSpPr>
        <p:spPr>
          <a:xfrm>
            <a:off x="12833410" y="926211"/>
            <a:ext cx="341194" cy="3059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326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xt Half Image"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3718FC5-379A-3343-904E-06A5A117D84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4413" y="0"/>
            <a:ext cx="6095997" cy="6857997"/>
          </a:xfrm>
          <a:custGeom>
            <a:avLst/>
            <a:gdLst>
              <a:gd name="connsiteX0" fmla="*/ 0 w 6095997"/>
              <a:gd name="connsiteY0" fmla="*/ 0 h 6857997"/>
              <a:gd name="connsiteX1" fmla="*/ 6095997 w 6095997"/>
              <a:gd name="connsiteY1" fmla="*/ 0 h 6857997"/>
              <a:gd name="connsiteX2" fmla="*/ 6095997 w 6095997"/>
              <a:gd name="connsiteY2" fmla="*/ 3157535 h 6857997"/>
              <a:gd name="connsiteX3" fmla="*/ 6095997 w 6095997"/>
              <a:gd name="connsiteY3" fmla="*/ 3428998 h 6857997"/>
              <a:gd name="connsiteX4" fmla="*/ 6095997 w 6095997"/>
              <a:gd name="connsiteY4" fmla="*/ 6857997 h 6857997"/>
              <a:gd name="connsiteX5" fmla="*/ 0 w 6095997"/>
              <a:gd name="connsiteY5" fmla="*/ 6857997 h 6857997"/>
              <a:gd name="connsiteX6" fmla="*/ 0 w 6095997"/>
              <a:gd name="connsiteY6" fmla="*/ 3428998 h 6857997"/>
              <a:gd name="connsiteX7" fmla="*/ 0 w 6095997"/>
              <a:gd name="connsiteY7" fmla="*/ 3157535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5997" h="6857997">
                <a:moveTo>
                  <a:pt x="0" y="0"/>
                </a:moveTo>
                <a:lnTo>
                  <a:pt x="6095997" y="0"/>
                </a:lnTo>
                <a:lnTo>
                  <a:pt x="6095997" y="3157535"/>
                </a:lnTo>
                <a:lnTo>
                  <a:pt x="6095997" y="3428998"/>
                </a:lnTo>
                <a:lnTo>
                  <a:pt x="6095997" y="6857997"/>
                </a:lnTo>
                <a:lnTo>
                  <a:pt x="0" y="6857997"/>
                </a:lnTo>
                <a:lnTo>
                  <a:pt x="0" y="3428998"/>
                </a:lnTo>
                <a:lnTo>
                  <a:pt x="0" y="3157535"/>
                </a:lnTo>
                <a:close/>
              </a:path>
            </a:pathLst>
          </a:custGeom>
          <a:solidFill>
            <a:schemeClr val="accent6">
              <a:lumMod val="90000"/>
            </a:schemeClr>
          </a:solidFill>
        </p:spPr>
        <p:txBody>
          <a:bodyPr wrap="square" lIns="36000" tIns="36000" rIns="36000" bIns="36000">
            <a:noAutofit/>
          </a:bodyPr>
          <a:lstStyle>
            <a:lvl1pPr marL="0" indent="0" algn="ctr">
              <a:buNone/>
              <a:defRPr sz="1300">
                <a:solidFill>
                  <a:schemeClr val="tx2"/>
                </a:solidFill>
              </a:defRPr>
            </a:lvl1pPr>
          </a:lstStyle>
          <a:p>
            <a:r>
              <a:rPr lang="en-GB"/>
              <a:t>Click on the icon to add an image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2096531-5CDB-42D6-811E-E1A1E7948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4B2560-D7A1-4422-978F-33D665C322B6}" type="datetime1">
              <a:rPr lang="sv-SE" smtClean="0"/>
              <a:t>2023-11-01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ACF8DC-5D2B-4D34-B9FC-E2D7A1A73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Go to header/footer to change text 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3BFE85F-68D2-4D7C-8529-09EE07FF3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8DBD5B-30F9-4F9C-AE39-E065C1AC51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96CCD45-BBC3-4242-B2B8-F5604A1D97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000" y="731027"/>
            <a:ext cx="5367178" cy="136594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600" spc="4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add a headline </a:t>
            </a:r>
            <a:br>
              <a:rPr lang="en-GB"/>
            </a:br>
            <a:r>
              <a:rPr lang="en-GB"/>
              <a:t>of maximum three lines</a:t>
            </a:r>
          </a:p>
        </p:txBody>
      </p:sp>
      <p:grpSp>
        <p:nvGrpSpPr>
          <p:cNvPr id="21" name="Grupp 32">
            <a:extLst>
              <a:ext uri="{FF2B5EF4-FFF2-40B4-BE49-F238E27FC236}">
                <a16:creationId xmlns:a16="http://schemas.microsoft.com/office/drawing/2014/main" id="{CF6F4381-F814-DC49-BAE8-DA80AFFD9E68}"/>
              </a:ext>
            </a:extLst>
          </p:cNvPr>
          <p:cNvGrpSpPr/>
          <p:nvPr userDrawn="1"/>
        </p:nvGrpSpPr>
        <p:grpSpPr>
          <a:xfrm>
            <a:off x="576140" y="6451484"/>
            <a:ext cx="615478" cy="91194"/>
            <a:chOff x="576140" y="6451484"/>
            <a:chExt cx="615478" cy="91194"/>
          </a:xfrm>
          <a:solidFill>
            <a:schemeClr val="tx2"/>
          </a:solidFill>
        </p:grpSpPr>
        <p:sp>
          <p:nvSpPr>
            <p:cNvPr id="22" name="Bild 2">
              <a:extLst>
                <a:ext uri="{FF2B5EF4-FFF2-40B4-BE49-F238E27FC236}">
                  <a16:creationId xmlns:a16="http://schemas.microsoft.com/office/drawing/2014/main" id="{62E9B87D-A5ED-B24D-896A-D5B9B26AB281}"/>
                </a:ext>
              </a:extLst>
            </p:cNvPr>
            <p:cNvSpPr/>
            <p:nvPr/>
          </p:nvSpPr>
          <p:spPr>
            <a:xfrm>
              <a:off x="841573" y="6451547"/>
              <a:ext cx="79285" cy="91131"/>
            </a:xfrm>
            <a:custGeom>
              <a:avLst/>
              <a:gdLst>
                <a:gd name="connsiteX0" fmla="*/ 588645 w 803275"/>
                <a:gd name="connsiteY0" fmla="*/ 0 h 923289"/>
                <a:gd name="connsiteX1" fmla="*/ 588645 w 803275"/>
                <a:gd name="connsiteY1" fmla="*/ 580390 h 923289"/>
                <a:gd name="connsiteX2" fmla="*/ 217805 w 803275"/>
                <a:gd name="connsiteY2" fmla="*/ 0 h 923289"/>
                <a:gd name="connsiteX3" fmla="*/ 0 w 803275"/>
                <a:gd name="connsiteY3" fmla="*/ 0 h 923289"/>
                <a:gd name="connsiteX4" fmla="*/ 0 w 803275"/>
                <a:gd name="connsiteY4" fmla="*/ 923290 h 923289"/>
                <a:gd name="connsiteX5" fmla="*/ 213995 w 803275"/>
                <a:gd name="connsiteY5" fmla="*/ 923290 h 923289"/>
                <a:gd name="connsiteX6" fmla="*/ 213995 w 803275"/>
                <a:gd name="connsiteY6" fmla="*/ 353695 h 923289"/>
                <a:gd name="connsiteX7" fmla="*/ 581660 w 803275"/>
                <a:gd name="connsiteY7" fmla="*/ 921385 h 923289"/>
                <a:gd name="connsiteX8" fmla="*/ 581660 w 803275"/>
                <a:gd name="connsiteY8" fmla="*/ 923290 h 923289"/>
                <a:gd name="connsiteX9" fmla="*/ 803275 w 803275"/>
                <a:gd name="connsiteY9" fmla="*/ 923290 h 923289"/>
                <a:gd name="connsiteX10" fmla="*/ 802640 w 803275"/>
                <a:gd name="connsiteY10" fmla="*/ 723900 h 923289"/>
                <a:gd name="connsiteX11" fmla="*/ 801370 w 803275"/>
                <a:gd name="connsiteY11" fmla="*/ 0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3275" h="923289">
                  <a:moveTo>
                    <a:pt x="588645" y="0"/>
                  </a:moveTo>
                  <a:lnTo>
                    <a:pt x="588645" y="580390"/>
                  </a:lnTo>
                  <a:lnTo>
                    <a:pt x="217805" y="0"/>
                  </a:lnTo>
                  <a:lnTo>
                    <a:pt x="0" y="0"/>
                  </a:lnTo>
                  <a:lnTo>
                    <a:pt x="0" y="923290"/>
                  </a:lnTo>
                  <a:lnTo>
                    <a:pt x="213995" y="923290"/>
                  </a:lnTo>
                  <a:lnTo>
                    <a:pt x="213995" y="353695"/>
                  </a:lnTo>
                  <a:lnTo>
                    <a:pt x="581660" y="921385"/>
                  </a:lnTo>
                  <a:lnTo>
                    <a:pt x="581660" y="923290"/>
                  </a:lnTo>
                  <a:lnTo>
                    <a:pt x="803275" y="923290"/>
                  </a:lnTo>
                  <a:lnTo>
                    <a:pt x="802640" y="723900"/>
                  </a:lnTo>
                  <a:lnTo>
                    <a:pt x="801370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3" name="Bild 2">
              <a:extLst>
                <a:ext uri="{FF2B5EF4-FFF2-40B4-BE49-F238E27FC236}">
                  <a16:creationId xmlns:a16="http://schemas.microsoft.com/office/drawing/2014/main" id="{A0B698E7-BE43-3549-8D56-915B35522590}"/>
                </a:ext>
              </a:extLst>
            </p:cNvPr>
            <p:cNvSpPr/>
            <p:nvPr/>
          </p:nvSpPr>
          <p:spPr>
            <a:xfrm>
              <a:off x="742921" y="6451547"/>
              <a:ext cx="90817" cy="91131"/>
            </a:xfrm>
            <a:custGeom>
              <a:avLst/>
              <a:gdLst>
                <a:gd name="connsiteX0" fmla="*/ 458470 w 920114"/>
                <a:gd name="connsiteY0" fmla="*/ 192405 h 923289"/>
                <a:gd name="connsiteX1" fmla="*/ 577850 w 920114"/>
                <a:gd name="connsiteY1" fmla="*/ 546735 h 923289"/>
                <a:gd name="connsiteX2" fmla="*/ 342900 w 920114"/>
                <a:gd name="connsiteY2" fmla="*/ 546735 h 923289"/>
                <a:gd name="connsiteX3" fmla="*/ 458470 w 920114"/>
                <a:gd name="connsiteY3" fmla="*/ 192405 h 923289"/>
                <a:gd name="connsiteX4" fmla="*/ 319405 w 920114"/>
                <a:gd name="connsiteY4" fmla="*/ 0 h 923289"/>
                <a:gd name="connsiteX5" fmla="*/ 0 w 920114"/>
                <a:gd name="connsiteY5" fmla="*/ 923290 h 923289"/>
                <a:gd name="connsiteX6" fmla="*/ 225425 w 920114"/>
                <a:gd name="connsiteY6" fmla="*/ 923290 h 923289"/>
                <a:gd name="connsiteX7" fmla="*/ 283845 w 920114"/>
                <a:gd name="connsiteY7" fmla="*/ 734695 h 923289"/>
                <a:gd name="connsiteX8" fmla="*/ 637540 w 920114"/>
                <a:gd name="connsiteY8" fmla="*/ 734695 h 923289"/>
                <a:gd name="connsiteX9" fmla="*/ 697865 w 920114"/>
                <a:gd name="connsiteY9" fmla="*/ 923290 h 923289"/>
                <a:gd name="connsiteX10" fmla="*/ 920115 w 920114"/>
                <a:gd name="connsiteY10" fmla="*/ 923290 h 923289"/>
                <a:gd name="connsiteX11" fmla="*/ 591185 w 920114"/>
                <a:gd name="connsiteY11" fmla="*/ 0 h 923289"/>
                <a:gd name="connsiteX12" fmla="*/ 319405 w 920114"/>
                <a:gd name="connsiteY12" fmla="*/ 0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0114" h="923289">
                  <a:moveTo>
                    <a:pt x="458470" y="192405"/>
                  </a:moveTo>
                  <a:lnTo>
                    <a:pt x="577850" y="546735"/>
                  </a:lnTo>
                  <a:lnTo>
                    <a:pt x="342900" y="546735"/>
                  </a:lnTo>
                  <a:lnTo>
                    <a:pt x="458470" y="192405"/>
                  </a:lnTo>
                  <a:close/>
                  <a:moveTo>
                    <a:pt x="319405" y="0"/>
                  </a:moveTo>
                  <a:lnTo>
                    <a:pt x="0" y="923290"/>
                  </a:lnTo>
                  <a:lnTo>
                    <a:pt x="225425" y="923290"/>
                  </a:lnTo>
                  <a:lnTo>
                    <a:pt x="283845" y="734695"/>
                  </a:lnTo>
                  <a:lnTo>
                    <a:pt x="637540" y="734695"/>
                  </a:lnTo>
                  <a:lnTo>
                    <a:pt x="697865" y="923290"/>
                  </a:lnTo>
                  <a:lnTo>
                    <a:pt x="920115" y="923290"/>
                  </a:lnTo>
                  <a:lnTo>
                    <a:pt x="591185" y="0"/>
                  </a:lnTo>
                  <a:lnTo>
                    <a:pt x="31940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4" name="Bild 2">
              <a:extLst>
                <a:ext uri="{FF2B5EF4-FFF2-40B4-BE49-F238E27FC236}">
                  <a16:creationId xmlns:a16="http://schemas.microsoft.com/office/drawing/2014/main" id="{AE8F0FFE-43AD-8B46-AD52-5AAAB3A7E141}"/>
                </a:ext>
              </a:extLst>
            </p:cNvPr>
            <p:cNvSpPr/>
            <p:nvPr/>
          </p:nvSpPr>
          <p:spPr>
            <a:xfrm>
              <a:off x="576140" y="6451547"/>
              <a:ext cx="77655" cy="91131"/>
            </a:xfrm>
            <a:custGeom>
              <a:avLst/>
              <a:gdLst>
                <a:gd name="connsiteX0" fmla="*/ 537845 w 786764"/>
                <a:gd name="connsiteY0" fmla="*/ 366395 h 923289"/>
                <a:gd name="connsiteX1" fmla="*/ 286385 w 786764"/>
                <a:gd name="connsiteY1" fmla="*/ 366395 h 923289"/>
                <a:gd name="connsiteX2" fmla="*/ 199390 w 786764"/>
                <a:gd name="connsiteY2" fmla="*/ 280670 h 923289"/>
                <a:gd name="connsiteX3" fmla="*/ 286385 w 786764"/>
                <a:gd name="connsiteY3" fmla="*/ 194945 h 923289"/>
                <a:gd name="connsiteX4" fmla="*/ 722630 w 786764"/>
                <a:gd name="connsiteY4" fmla="*/ 194945 h 923289"/>
                <a:gd name="connsiteX5" fmla="*/ 722630 w 786764"/>
                <a:gd name="connsiteY5" fmla="*/ 0 h 923289"/>
                <a:gd name="connsiteX6" fmla="*/ 286385 w 786764"/>
                <a:gd name="connsiteY6" fmla="*/ 0 h 923289"/>
                <a:gd name="connsiteX7" fmla="*/ 0 w 786764"/>
                <a:gd name="connsiteY7" fmla="*/ 280670 h 923289"/>
                <a:gd name="connsiteX8" fmla="*/ 286385 w 786764"/>
                <a:gd name="connsiteY8" fmla="*/ 549910 h 923289"/>
                <a:gd name="connsiteX9" fmla="*/ 504825 w 786764"/>
                <a:gd name="connsiteY9" fmla="*/ 549910 h 923289"/>
                <a:gd name="connsiteX10" fmla="*/ 588010 w 786764"/>
                <a:gd name="connsiteY10" fmla="*/ 635635 h 923289"/>
                <a:gd name="connsiteX11" fmla="*/ 504825 w 786764"/>
                <a:gd name="connsiteY11" fmla="*/ 721360 h 923289"/>
                <a:gd name="connsiteX12" fmla="*/ 36830 w 786764"/>
                <a:gd name="connsiteY12" fmla="*/ 721360 h 923289"/>
                <a:gd name="connsiteX13" fmla="*/ 36830 w 786764"/>
                <a:gd name="connsiteY13" fmla="*/ 923290 h 923289"/>
                <a:gd name="connsiteX14" fmla="*/ 496570 w 786764"/>
                <a:gd name="connsiteY14" fmla="*/ 923290 h 923289"/>
                <a:gd name="connsiteX15" fmla="*/ 786765 w 786764"/>
                <a:gd name="connsiteY15" fmla="*/ 635635 h 923289"/>
                <a:gd name="connsiteX16" fmla="*/ 537845 w 786764"/>
                <a:gd name="connsiteY16" fmla="*/ 36639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6764" h="923289">
                  <a:moveTo>
                    <a:pt x="537845" y="366395"/>
                  </a:moveTo>
                  <a:lnTo>
                    <a:pt x="286385" y="366395"/>
                  </a:lnTo>
                  <a:cubicBezTo>
                    <a:pt x="227330" y="366395"/>
                    <a:pt x="199390" y="325755"/>
                    <a:pt x="199390" y="280670"/>
                  </a:cubicBezTo>
                  <a:cubicBezTo>
                    <a:pt x="199390" y="235585"/>
                    <a:pt x="227330" y="194945"/>
                    <a:pt x="286385" y="194945"/>
                  </a:cubicBezTo>
                  <a:lnTo>
                    <a:pt x="722630" y="194945"/>
                  </a:lnTo>
                  <a:lnTo>
                    <a:pt x="722630" y="0"/>
                  </a:lnTo>
                  <a:lnTo>
                    <a:pt x="286385" y="0"/>
                  </a:lnTo>
                  <a:cubicBezTo>
                    <a:pt x="107950" y="0"/>
                    <a:pt x="0" y="104140"/>
                    <a:pt x="0" y="280670"/>
                  </a:cubicBezTo>
                  <a:cubicBezTo>
                    <a:pt x="0" y="457200"/>
                    <a:pt x="125095" y="549910"/>
                    <a:pt x="286385" y="549910"/>
                  </a:cubicBezTo>
                  <a:lnTo>
                    <a:pt x="504825" y="549910"/>
                  </a:lnTo>
                  <a:cubicBezTo>
                    <a:pt x="560070" y="549910"/>
                    <a:pt x="588010" y="591820"/>
                    <a:pt x="588010" y="635635"/>
                  </a:cubicBezTo>
                  <a:cubicBezTo>
                    <a:pt x="588010" y="680720"/>
                    <a:pt x="560070" y="721360"/>
                    <a:pt x="504825" y="721360"/>
                  </a:cubicBezTo>
                  <a:lnTo>
                    <a:pt x="36830" y="721360"/>
                  </a:lnTo>
                  <a:lnTo>
                    <a:pt x="36830" y="923290"/>
                  </a:lnTo>
                  <a:lnTo>
                    <a:pt x="496570" y="923290"/>
                  </a:lnTo>
                  <a:cubicBezTo>
                    <a:pt x="678815" y="923290"/>
                    <a:pt x="786765" y="822960"/>
                    <a:pt x="786765" y="635635"/>
                  </a:cubicBezTo>
                  <a:cubicBezTo>
                    <a:pt x="786765" y="466725"/>
                    <a:pt x="678815" y="366395"/>
                    <a:pt x="537845" y="36639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33" name="Bild 2">
              <a:extLst>
                <a:ext uri="{FF2B5EF4-FFF2-40B4-BE49-F238E27FC236}">
                  <a16:creationId xmlns:a16="http://schemas.microsoft.com/office/drawing/2014/main" id="{F449D80C-39D5-B049-8099-1AB0DFB21C56}"/>
                </a:ext>
              </a:extLst>
            </p:cNvPr>
            <p:cNvSpPr/>
            <p:nvPr/>
          </p:nvSpPr>
          <p:spPr>
            <a:xfrm>
              <a:off x="666080" y="6451484"/>
              <a:ext cx="75525" cy="91194"/>
            </a:xfrm>
            <a:custGeom>
              <a:avLst/>
              <a:gdLst>
                <a:gd name="connsiteX0" fmla="*/ 516255 w 765175"/>
                <a:gd name="connsiteY0" fmla="*/ 0 h 923925"/>
                <a:gd name="connsiteX1" fmla="*/ 212725 w 765175"/>
                <a:gd name="connsiteY1" fmla="*/ 389890 h 923925"/>
                <a:gd name="connsiteX2" fmla="*/ 212725 w 765175"/>
                <a:gd name="connsiteY2" fmla="*/ 0 h 923925"/>
                <a:gd name="connsiteX3" fmla="*/ 0 w 765175"/>
                <a:gd name="connsiteY3" fmla="*/ 0 h 923925"/>
                <a:gd name="connsiteX4" fmla="*/ 0 w 765175"/>
                <a:gd name="connsiteY4" fmla="*/ 923925 h 923925"/>
                <a:gd name="connsiteX5" fmla="*/ 212725 w 765175"/>
                <a:gd name="connsiteY5" fmla="*/ 923925 h 923925"/>
                <a:gd name="connsiteX6" fmla="*/ 212725 w 765175"/>
                <a:gd name="connsiteY6" fmla="*/ 534035 h 923925"/>
                <a:gd name="connsiteX7" fmla="*/ 516255 w 765175"/>
                <a:gd name="connsiteY7" fmla="*/ 923925 h 923925"/>
                <a:gd name="connsiteX8" fmla="*/ 765175 w 765175"/>
                <a:gd name="connsiteY8" fmla="*/ 923925 h 923925"/>
                <a:gd name="connsiteX9" fmla="*/ 415290 w 765175"/>
                <a:gd name="connsiteY9" fmla="*/ 462280 h 923925"/>
                <a:gd name="connsiteX10" fmla="*/ 765175 w 765175"/>
                <a:gd name="connsiteY10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5175" h="923925">
                  <a:moveTo>
                    <a:pt x="516255" y="0"/>
                  </a:moveTo>
                  <a:lnTo>
                    <a:pt x="212725" y="389890"/>
                  </a:lnTo>
                  <a:lnTo>
                    <a:pt x="212725" y="0"/>
                  </a:lnTo>
                  <a:lnTo>
                    <a:pt x="0" y="0"/>
                  </a:lnTo>
                  <a:lnTo>
                    <a:pt x="0" y="923925"/>
                  </a:lnTo>
                  <a:lnTo>
                    <a:pt x="212725" y="923925"/>
                  </a:lnTo>
                  <a:lnTo>
                    <a:pt x="212725" y="534035"/>
                  </a:lnTo>
                  <a:lnTo>
                    <a:pt x="516255" y="923925"/>
                  </a:lnTo>
                  <a:lnTo>
                    <a:pt x="765175" y="923925"/>
                  </a:lnTo>
                  <a:lnTo>
                    <a:pt x="415290" y="462280"/>
                  </a:lnTo>
                  <a:lnTo>
                    <a:pt x="76517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34" name="Bild 2">
              <a:extLst>
                <a:ext uri="{FF2B5EF4-FFF2-40B4-BE49-F238E27FC236}">
                  <a16:creationId xmlns:a16="http://schemas.microsoft.com/office/drawing/2014/main" id="{20D2215C-82C7-5E49-AD19-A866B46120D1}"/>
                </a:ext>
              </a:extLst>
            </p:cNvPr>
            <p:cNvSpPr/>
            <p:nvPr/>
          </p:nvSpPr>
          <p:spPr>
            <a:xfrm>
              <a:off x="1100863" y="6451547"/>
              <a:ext cx="90755" cy="91131"/>
            </a:xfrm>
            <a:custGeom>
              <a:avLst/>
              <a:gdLst>
                <a:gd name="connsiteX0" fmla="*/ 590550 w 919479"/>
                <a:gd name="connsiteY0" fmla="*/ 0 h 923289"/>
                <a:gd name="connsiteX1" fmla="*/ 318770 w 919479"/>
                <a:gd name="connsiteY1" fmla="*/ 0 h 923289"/>
                <a:gd name="connsiteX2" fmla="*/ 0 w 919479"/>
                <a:gd name="connsiteY2" fmla="*/ 923290 h 923289"/>
                <a:gd name="connsiteX3" fmla="*/ 225425 w 919479"/>
                <a:gd name="connsiteY3" fmla="*/ 923290 h 923289"/>
                <a:gd name="connsiteX4" fmla="*/ 283845 w 919479"/>
                <a:gd name="connsiteY4" fmla="*/ 734695 h 923289"/>
                <a:gd name="connsiteX5" fmla="*/ 637540 w 919479"/>
                <a:gd name="connsiteY5" fmla="*/ 734695 h 923289"/>
                <a:gd name="connsiteX6" fmla="*/ 697865 w 919479"/>
                <a:gd name="connsiteY6" fmla="*/ 923290 h 923289"/>
                <a:gd name="connsiteX7" fmla="*/ 919480 w 919479"/>
                <a:gd name="connsiteY7" fmla="*/ 923290 h 923289"/>
                <a:gd name="connsiteX8" fmla="*/ 590550 w 919479"/>
                <a:gd name="connsiteY8" fmla="*/ 0 h 923289"/>
                <a:gd name="connsiteX9" fmla="*/ 342265 w 919479"/>
                <a:gd name="connsiteY9" fmla="*/ 546735 h 923289"/>
                <a:gd name="connsiteX10" fmla="*/ 457835 w 919479"/>
                <a:gd name="connsiteY10" fmla="*/ 192405 h 923289"/>
                <a:gd name="connsiteX11" fmla="*/ 577215 w 919479"/>
                <a:gd name="connsiteY11" fmla="*/ 546735 h 923289"/>
                <a:gd name="connsiteX12" fmla="*/ 342265 w 919479"/>
                <a:gd name="connsiteY12" fmla="*/ 54673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9479" h="923289">
                  <a:moveTo>
                    <a:pt x="590550" y="0"/>
                  </a:moveTo>
                  <a:lnTo>
                    <a:pt x="318770" y="0"/>
                  </a:lnTo>
                  <a:lnTo>
                    <a:pt x="0" y="923290"/>
                  </a:lnTo>
                  <a:lnTo>
                    <a:pt x="225425" y="923290"/>
                  </a:lnTo>
                  <a:lnTo>
                    <a:pt x="283845" y="734695"/>
                  </a:lnTo>
                  <a:lnTo>
                    <a:pt x="637540" y="734695"/>
                  </a:lnTo>
                  <a:lnTo>
                    <a:pt x="697865" y="923290"/>
                  </a:lnTo>
                  <a:lnTo>
                    <a:pt x="919480" y="923290"/>
                  </a:lnTo>
                  <a:lnTo>
                    <a:pt x="590550" y="0"/>
                  </a:lnTo>
                  <a:close/>
                  <a:moveTo>
                    <a:pt x="342265" y="546735"/>
                  </a:moveTo>
                  <a:lnTo>
                    <a:pt x="457835" y="192405"/>
                  </a:lnTo>
                  <a:lnTo>
                    <a:pt x="577215" y="546735"/>
                  </a:lnTo>
                  <a:lnTo>
                    <a:pt x="342265" y="546735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35" name="Bild 2">
              <a:extLst>
                <a:ext uri="{FF2B5EF4-FFF2-40B4-BE49-F238E27FC236}">
                  <a16:creationId xmlns:a16="http://schemas.microsoft.com/office/drawing/2014/main" id="{70CBD1E9-7FEE-9349-9D43-444D469EBEE7}"/>
                </a:ext>
              </a:extLst>
            </p:cNvPr>
            <p:cNvSpPr/>
            <p:nvPr/>
          </p:nvSpPr>
          <p:spPr>
            <a:xfrm>
              <a:off x="933644" y="6451547"/>
              <a:ext cx="77718" cy="91131"/>
            </a:xfrm>
            <a:custGeom>
              <a:avLst/>
              <a:gdLst>
                <a:gd name="connsiteX0" fmla="*/ 537845 w 787400"/>
                <a:gd name="connsiteY0" fmla="*/ 366395 h 923289"/>
                <a:gd name="connsiteX1" fmla="*/ 286385 w 787400"/>
                <a:gd name="connsiteY1" fmla="*/ 366395 h 923289"/>
                <a:gd name="connsiteX2" fmla="*/ 199390 w 787400"/>
                <a:gd name="connsiteY2" fmla="*/ 280670 h 923289"/>
                <a:gd name="connsiteX3" fmla="*/ 286385 w 787400"/>
                <a:gd name="connsiteY3" fmla="*/ 194945 h 923289"/>
                <a:gd name="connsiteX4" fmla="*/ 722630 w 787400"/>
                <a:gd name="connsiteY4" fmla="*/ 194945 h 923289"/>
                <a:gd name="connsiteX5" fmla="*/ 722630 w 787400"/>
                <a:gd name="connsiteY5" fmla="*/ 0 h 923289"/>
                <a:gd name="connsiteX6" fmla="*/ 286385 w 787400"/>
                <a:gd name="connsiteY6" fmla="*/ 0 h 923289"/>
                <a:gd name="connsiteX7" fmla="*/ 0 w 787400"/>
                <a:gd name="connsiteY7" fmla="*/ 280670 h 923289"/>
                <a:gd name="connsiteX8" fmla="*/ 286385 w 787400"/>
                <a:gd name="connsiteY8" fmla="*/ 549910 h 923289"/>
                <a:gd name="connsiteX9" fmla="*/ 504825 w 787400"/>
                <a:gd name="connsiteY9" fmla="*/ 549910 h 923289"/>
                <a:gd name="connsiteX10" fmla="*/ 588010 w 787400"/>
                <a:gd name="connsiteY10" fmla="*/ 635635 h 923289"/>
                <a:gd name="connsiteX11" fmla="*/ 504825 w 787400"/>
                <a:gd name="connsiteY11" fmla="*/ 721360 h 923289"/>
                <a:gd name="connsiteX12" fmla="*/ 37465 w 787400"/>
                <a:gd name="connsiteY12" fmla="*/ 721360 h 923289"/>
                <a:gd name="connsiteX13" fmla="*/ 37465 w 787400"/>
                <a:gd name="connsiteY13" fmla="*/ 923290 h 923289"/>
                <a:gd name="connsiteX14" fmla="*/ 497205 w 787400"/>
                <a:gd name="connsiteY14" fmla="*/ 923290 h 923289"/>
                <a:gd name="connsiteX15" fmla="*/ 787400 w 787400"/>
                <a:gd name="connsiteY15" fmla="*/ 635635 h 923289"/>
                <a:gd name="connsiteX16" fmla="*/ 537845 w 787400"/>
                <a:gd name="connsiteY16" fmla="*/ 36639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7400" h="923289">
                  <a:moveTo>
                    <a:pt x="537845" y="366395"/>
                  </a:moveTo>
                  <a:lnTo>
                    <a:pt x="286385" y="366395"/>
                  </a:lnTo>
                  <a:cubicBezTo>
                    <a:pt x="227330" y="366395"/>
                    <a:pt x="199390" y="325755"/>
                    <a:pt x="199390" y="280670"/>
                  </a:cubicBezTo>
                  <a:cubicBezTo>
                    <a:pt x="199390" y="235585"/>
                    <a:pt x="227330" y="194945"/>
                    <a:pt x="286385" y="194945"/>
                  </a:cubicBezTo>
                  <a:lnTo>
                    <a:pt x="722630" y="194945"/>
                  </a:lnTo>
                  <a:lnTo>
                    <a:pt x="722630" y="0"/>
                  </a:lnTo>
                  <a:lnTo>
                    <a:pt x="286385" y="0"/>
                  </a:lnTo>
                  <a:cubicBezTo>
                    <a:pt x="108585" y="0"/>
                    <a:pt x="0" y="104140"/>
                    <a:pt x="0" y="280670"/>
                  </a:cubicBezTo>
                  <a:cubicBezTo>
                    <a:pt x="0" y="457200"/>
                    <a:pt x="125095" y="549910"/>
                    <a:pt x="286385" y="549910"/>
                  </a:cubicBezTo>
                  <a:lnTo>
                    <a:pt x="504825" y="549910"/>
                  </a:lnTo>
                  <a:cubicBezTo>
                    <a:pt x="560070" y="549910"/>
                    <a:pt x="588010" y="591820"/>
                    <a:pt x="588010" y="635635"/>
                  </a:cubicBezTo>
                  <a:cubicBezTo>
                    <a:pt x="588010" y="680720"/>
                    <a:pt x="560070" y="721360"/>
                    <a:pt x="504825" y="721360"/>
                  </a:cubicBezTo>
                  <a:lnTo>
                    <a:pt x="37465" y="721360"/>
                  </a:lnTo>
                  <a:lnTo>
                    <a:pt x="37465" y="923290"/>
                  </a:lnTo>
                  <a:lnTo>
                    <a:pt x="497205" y="923290"/>
                  </a:lnTo>
                  <a:cubicBezTo>
                    <a:pt x="679450" y="923290"/>
                    <a:pt x="787400" y="822960"/>
                    <a:pt x="787400" y="635635"/>
                  </a:cubicBezTo>
                  <a:cubicBezTo>
                    <a:pt x="787400" y="466725"/>
                    <a:pt x="678815" y="366395"/>
                    <a:pt x="537845" y="36639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36" name="Bild 2">
              <a:extLst>
                <a:ext uri="{FF2B5EF4-FFF2-40B4-BE49-F238E27FC236}">
                  <a16:creationId xmlns:a16="http://schemas.microsoft.com/office/drawing/2014/main" id="{2BE0EC2B-5FD2-9449-827A-76C703008BD0}"/>
                </a:ext>
              </a:extLst>
            </p:cNvPr>
            <p:cNvSpPr/>
            <p:nvPr/>
          </p:nvSpPr>
          <p:spPr>
            <a:xfrm>
              <a:off x="1023960" y="6451484"/>
              <a:ext cx="75525" cy="91194"/>
            </a:xfrm>
            <a:custGeom>
              <a:avLst/>
              <a:gdLst>
                <a:gd name="connsiteX0" fmla="*/ 516890 w 765175"/>
                <a:gd name="connsiteY0" fmla="*/ 0 h 923925"/>
                <a:gd name="connsiteX1" fmla="*/ 213360 w 765175"/>
                <a:gd name="connsiteY1" fmla="*/ 389890 h 923925"/>
                <a:gd name="connsiteX2" fmla="*/ 213360 w 765175"/>
                <a:gd name="connsiteY2" fmla="*/ 0 h 923925"/>
                <a:gd name="connsiteX3" fmla="*/ 0 w 765175"/>
                <a:gd name="connsiteY3" fmla="*/ 0 h 923925"/>
                <a:gd name="connsiteX4" fmla="*/ 0 w 765175"/>
                <a:gd name="connsiteY4" fmla="*/ 923925 h 923925"/>
                <a:gd name="connsiteX5" fmla="*/ 213360 w 765175"/>
                <a:gd name="connsiteY5" fmla="*/ 923925 h 923925"/>
                <a:gd name="connsiteX6" fmla="*/ 213360 w 765175"/>
                <a:gd name="connsiteY6" fmla="*/ 534035 h 923925"/>
                <a:gd name="connsiteX7" fmla="*/ 516890 w 765175"/>
                <a:gd name="connsiteY7" fmla="*/ 923925 h 923925"/>
                <a:gd name="connsiteX8" fmla="*/ 765175 w 765175"/>
                <a:gd name="connsiteY8" fmla="*/ 923925 h 923925"/>
                <a:gd name="connsiteX9" fmla="*/ 415925 w 765175"/>
                <a:gd name="connsiteY9" fmla="*/ 462280 h 923925"/>
                <a:gd name="connsiteX10" fmla="*/ 765175 w 765175"/>
                <a:gd name="connsiteY10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5175" h="923925">
                  <a:moveTo>
                    <a:pt x="516890" y="0"/>
                  </a:moveTo>
                  <a:lnTo>
                    <a:pt x="213360" y="389890"/>
                  </a:lnTo>
                  <a:lnTo>
                    <a:pt x="213360" y="0"/>
                  </a:lnTo>
                  <a:lnTo>
                    <a:pt x="0" y="0"/>
                  </a:lnTo>
                  <a:lnTo>
                    <a:pt x="0" y="923925"/>
                  </a:lnTo>
                  <a:lnTo>
                    <a:pt x="213360" y="923925"/>
                  </a:lnTo>
                  <a:lnTo>
                    <a:pt x="213360" y="534035"/>
                  </a:lnTo>
                  <a:lnTo>
                    <a:pt x="516890" y="923925"/>
                  </a:lnTo>
                  <a:lnTo>
                    <a:pt x="765175" y="923925"/>
                  </a:lnTo>
                  <a:lnTo>
                    <a:pt x="415925" y="462280"/>
                  </a:lnTo>
                  <a:lnTo>
                    <a:pt x="76517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</p:grp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2A42B50C-7FD1-C146-8ECB-95091B05A65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6000" y="2527200"/>
            <a:ext cx="5377125" cy="3600450"/>
          </a:xfrm>
        </p:spPr>
        <p:txBody>
          <a:bodyPr/>
          <a:lstStyle/>
          <a:p>
            <a:pPr lvl="0"/>
            <a:r>
              <a:rPr lang="en-GB" noProof="0"/>
              <a:t>Click to add body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 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1981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xt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9D64F04D-9016-D648-A564-243328D5CF4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02124" y="3"/>
            <a:ext cx="6095997" cy="3428998"/>
          </a:xfrm>
          <a:custGeom>
            <a:avLst/>
            <a:gdLst>
              <a:gd name="connsiteX0" fmla="*/ 0 w 6095997"/>
              <a:gd name="connsiteY0" fmla="*/ 0 h 3428998"/>
              <a:gd name="connsiteX1" fmla="*/ 6095997 w 6095997"/>
              <a:gd name="connsiteY1" fmla="*/ 0 h 3428998"/>
              <a:gd name="connsiteX2" fmla="*/ 6095997 w 6095997"/>
              <a:gd name="connsiteY2" fmla="*/ 3428998 h 3428998"/>
              <a:gd name="connsiteX3" fmla="*/ 0 w 6095997"/>
              <a:gd name="connsiteY3" fmla="*/ 3428998 h 342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5997" h="3428998">
                <a:moveTo>
                  <a:pt x="0" y="0"/>
                </a:moveTo>
                <a:lnTo>
                  <a:pt x="6095997" y="0"/>
                </a:lnTo>
                <a:lnTo>
                  <a:pt x="6095997" y="3428998"/>
                </a:lnTo>
                <a:lnTo>
                  <a:pt x="0" y="3428998"/>
                </a:lnTo>
                <a:close/>
              </a:path>
            </a:pathLst>
          </a:custGeom>
          <a:solidFill>
            <a:schemeClr val="accent6">
              <a:lumMod val="90000"/>
            </a:schemeClr>
          </a:solidFill>
        </p:spPr>
        <p:txBody>
          <a:bodyPr wrap="square" lIns="36000" tIns="36000" rIns="36000" bIns="36000" anchor="t">
            <a:noAutofit/>
          </a:bodyPr>
          <a:lstStyle>
            <a:lvl1pPr marL="0" indent="0" algn="ctr">
              <a:buNone/>
              <a:defRPr sz="1300">
                <a:solidFill>
                  <a:schemeClr val="tx2"/>
                </a:solidFill>
              </a:defRPr>
            </a:lvl1pPr>
          </a:lstStyle>
          <a:p>
            <a:r>
              <a:rPr lang="en-GB"/>
              <a:t>Click on the icon to add an image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0C79A00-1FF1-DE4A-B834-AE197A72866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02124" y="3429002"/>
            <a:ext cx="6095997" cy="3428998"/>
          </a:xfrm>
          <a:custGeom>
            <a:avLst/>
            <a:gdLst>
              <a:gd name="connsiteX0" fmla="*/ 0 w 6095997"/>
              <a:gd name="connsiteY0" fmla="*/ 0 h 3428998"/>
              <a:gd name="connsiteX1" fmla="*/ 6095997 w 6095997"/>
              <a:gd name="connsiteY1" fmla="*/ 0 h 3428998"/>
              <a:gd name="connsiteX2" fmla="*/ 6095997 w 6095997"/>
              <a:gd name="connsiteY2" fmla="*/ 3428998 h 3428998"/>
              <a:gd name="connsiteX3" fmla="*/ 0 w 6095997"/>
              <a:gd name="connsiteY3" fmla="*/ 3428998 h 342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5997" h="3428998">
                <a:moveTo>
                  <a:pt x="0" y="0"/>
                </a:moveTo>
                <a:lnTo>
                  <a:pt x="6095997" y="0"/>
                </a:lnTo>
                <a:lnTo>
                  <a:pt x="6095997" y="3428998"/>
                </a:lnTo>
                <a:lnTo>
                  <a:pt x="0" y="3428998"/>
                </a:lnTo>
                <a:close/>
              </a:path>
            </a:pathLst>
          </a:custGeom>
          <a:solidFill>
            <a:schemeClr val="accent6">
              <a:lumMod val="90000"/>
            </a:schemeClr>
          </a:solidFill>
        </p:spPr>
        <p:txBody>
          <a:bodyPr wrap="square" lIns="36000" tIns="36000" rIns="36000" bIns="36000" anchor="t">
            <a:noAutofit/>
          </a:bodyPr>
          <a:lstStyle>
            <a:lvl1pPr marL="0" indent="0" algn="ctr">
              <a:buNone/>
              <a:defRPr sz="1300">
                <a:solidFill>
                  <a:schemeClr val="tx2"/>
                </a:solidFill>
              </a:defRPr>
            </a:lvl1pPr>
          </a:lstStyle>
          <a:p>
            <a:r>
              <a:rPr lang="en-GB"/>
              <a:t>Click on the icon to add an image</a:t>
            </a:r>
          </a:p>
        </p:txBody>
      </p:sp>
      <p:grpSp>
        <p:nvGrpSpPr>
          <p:cNvPr id="21" name="Grupp 32">
            <a:extLst>
              <a:ext uri="{FF2B5EF4-FFF2-40B4-BE49-F238E27FC236}">
                <a16:creationId xmlns:a16="http://schemas.microsoft.com/office/drawing/2014/main" id="{CF6F4381-F814-DC49-BAE8-DA80AFFD9E68}"/>
              </a:ext>
            </a:extLst>
          </p:cNvPr>
          <p:cNvGrpSpPr/>
          <p:nvPr userDrawn="1"/>
        </p:nvGrpSpPr>
        <p:grpSpPr>
          <a:xfrm>
            <a:off x="576140" y="6451484"/>
            <a:ext cx="615478" cy="91194"/>
            <a:chOff x="576140" y="6451484"/>
            <a:chExt cx="615478" cy="91194"/>
          </a:xfrm>
          <a:solidFill>
            <a:schemeClr val="tx2"/>
          </a:solidFill>
        </p:grpSpPr>
        <p:sp>
          <p:nvSpPr>
            <p:cNvPr id="22" name="Bild 2">
              <a:extLst>
                <a:ext uri="{FF2B5EF4-FFF2-40B4-BE49-F238E27FC236}">
                  <a16:creationId xmlns:a16="http://schemas.microsoft.com/office/drawing/2014/main" id="{62E9B87D-A5ED-B24D-896A-D5B9B26AB281}"/>
                </a:ext>
              </a:extLst>
            </p:cNvPr>
            <p:cNvSpPr/>
            <p:nvPr/>
          </p:nvSpPr>
          <p:spPr>
            <a:xfrm>
              <a:off x="841573" y="6451547"/>
              <a:ext cx="79285" cy="91131"/>
            </a:xfrm>
            <a:custGeom>
              <a:avLst/>
              <a:gdLst>
                <a:gd name="connsiteX0" fmla="*/ 588645 w 803275"/>
                <a:gd name="connsiteY0" fmla="*/ 0 h 923289"/>
                <a:gd name="connsiteX1" fmla="*/ 588645 w 803275"/>
                <a:gd name="connsiteY1" fmla="*/ 580390 h 923289"/>
                <a:gd name="connsiteX2" fmla="*/ 217805 w 803275"/>
                <a:gd name="connsiteY2" fmla="*/ 0 h 923289"/>
                <a:gd name="connsiteX3" fmla="*/ 0 w 803275"/>
                <a:gd name="connsiteY3" fmla="*/ 0 h 923289"/>
                <a:gd name="connsiteX4" fmla="*/ 0 w 803275"/>
                <a:gd name="connsiteY4" fmla="*/ 923290 h 923289"/>
                <a:gd name="connsiteX5" fmla="*/ 213995 w 803275"/>
                <a:gd name="connsiteY5" fmla="*/ 923290 h 923289"/>
                <a:gd name="connsiteX6" fmla="*/ 213995 w 803275"/>
                <a:gd name="connsiteY6" fmla="*/ 353695 h 923289"/>
                <a:gd name="connsiteX7" fmla="*/ 581660 w 803275"/>
                <a:gd name="connsiteY7" fmla="*/ 921385 h 923289"/>
                <a:gd name="connsiteX8" fmla="*/ 581660 w 803275"/>
                <a:gd name="connsiteY8" fmla="*/ 923290 h 923289"/>
                <a:gd name="connsiteX9" fmla="*/ 803275 w 803275"/>
                <a:gd name="connsiteY9" fmla="*/ 923290 h 923289"/>
                <a:gd name="connsiteX10" fmla="*/ 802640 w 803275"/>
                <a:gd name="connsiteY10" fmla="*/ 723900 h 923289"/>
                <a:gd name="connsiteX11" fmla="*/ 801370 w 803275"/>
                <a:gd name="connsiteY11" fmla="*/ 0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3275" h="923289">
                  <a:moveTo>
                    <a:pt x="588645" y="0"/>
                  </a:moveTo>
                  <a:lnTo>
                    <a:pt x="588645" y="580390"/>
                  </a:lnTo>
                  <a:lnTo>
                    <a:pt x="217805" y="0"/>
                  </a:lnTo>
                  <a:lnTo>
                    <a:pt x="0" y="0"/>
                  </a:lnTo>
                  <a:lnTo>
                    <a:pt x="0" y="923290"/>
                  </a:lnTo>
                  <a:lnTo>
                    <a:pt x="213995" y="923290"/>
                  </a:lnTo>
                  <a:lnTo>
                    <a:pt x="213995" y="353695"/>
                  </a:lnTo>
                  <a:lnTo>
                    <a:pt x="581660" y="921385"/>
                  </a:lnTo>
                  <a:lnTo>
                    <a:pt x="581660" y="923290"/>
                  </a:lnTo>
                  <a:lnTo>
                    <a:pt x="803275" y="923290"/>
                  </a:lnTo>
                  <a:lnTo>
                    <a:pt x="802640" y="723900"/>
                  </a:lnTo>
                  <a:lnTo>
                    <a:pt x="801370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3" name="Bild 2">
              <a:extLst>
                <a:ext uri="{FF2B5EF4-FFF2-40B4-BE49-F238E27FC236}">
                  <a16:creationId xmlns:a16="http://schemas.microsoft.com/office/drawing/2014/main" id="{A0B698E7-BE43-3549-8D56-915B35522590}"/>
                </a:ext>
              </a:extLst>
            </p:cNvPr>
            <p:cNvSpPr/>
            <p:nvPr/>
          </p:nvSpPr>
          <p:spPr>
            <a:xfrm>
              <a:off x="742921" y="6451547"/>
              <a:ext cx="90817" cy="91131"/>
            </a:xfrm>
            <a:custGeom>
              <a:avLst/>
              <a:gdLst>
                <a:gd name="connsiteX0" fmla="*/ 458470 w 920114"/>
                <a:gd name="connsiteY0" fmla="*/ 192405 h 923289"/>
                <a:gd name="connsiteX1" fmla="*/ 577850 w 920114"/>
                <a:gd name="connsiteY1" fmla="*/ 546735 h 923289"/>
                <a:gd name="connsiteX2" fmla="*/ 342900 w 920114"/>
                <a:gd name="connsiteY2" fmla="*/ 546735 h 923289"/>
                <a:gd name="connsiteX3" fmla="*/ 458470 w 920114"/>
                <a:gd name="connsiteY3" fmla="*/ 192405 h 923289"/>
                <a:gd name="connsiteX4" fmla="*/ 319405 w 920114"/>
                <a:gd name="connsiteY4" fmla="*/ 0 h 923289"/>
                <a:gd name="connsiteX5" fmla="*/ 0 w 920114"/>
                <a:gd name="connsiteY5" fmla="*/ 923290 h 923289"/>
                <a:gd name="connsiteX6" fmla="*/ 225425 w 920114"/>
                <a:gd name="connsiteY6" fmla="*/ 923290 h 923289"/>
                <a:gd name="connsiteX7" fmla="*/ 283845 w 920114"/>
                <a:gd name="connsiteY7" fmla="*/ 734695 h 923289"/>
                <a:gd name="connsiteX8" fmla="*/ 637540 w 920114"/>
                <a:gd name="connsiteY8" fmla="*/ 734695 h 923289"/>
                <a:gd name="connsiteX9" fmla="*/ 697865 w 920114"/>
                <a:gd name="connsiteY9" fmla="*/ 923290 h 923289"/>
                <a:gd name="connsiteX10" fmla="*/ 920115 w 920114"/>
                <a:gd name="connsiteY10" fmla="*/ 923290 h 923289"/>
                <a:gd name="connsiteX11" fmla="*/ 591185 w 920114"/>
                <a:gd name="connsiteY11" fmla="*/ 0 h 923289"/>
                <a:gd name="connsiteX12" fmla="*/ 319405 w 920114"/>
                <a:gd name="connsiteY12" fmla="*/ 0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0114" h="923289">
                  <a:moveTo>
                    <a:pt x="458470" y="192405"/>
                  </a:moveTo>
                  <a:lnTo>
                    <a:pt x="577850" y="546735"/>
                  </a:lnTo>
                  <a:lnTo>
                    <a:pt x="342900" y="546735"/>
                  </a:lnTo>
                  <a:lnTo>
                    <a:pt x="458470" y="192405"/>
                  </a:lnTo>
                  <a:close/>
                  <a:moveTo>
                    <a:pt x="319405" y="0"/>
                  </a:moveTo>
                  <a:lnTo>
                    <a:pt x="0" y="923290"/>
                  </a:lnTo>
                  <a:lnTo>
                    <a:pt x="225425" y="923290"/>
                  </a:lnTo>
                  <a:lnTo>
                    <a:pt x="283845" y="734695"/>
                  </a:lnTo>
                  <a:lnTo>
                    <a:pt x="637540" y="734695"/>
                  </a:lnTo>
                  <a:lnTo>
                    <a:pt x="697865" y="923290"/>
                  </a:lnTo>
                  <a:lnTo>
                    <a:pt x="920115" y="923290"/>
                  </a:lnTo>
                  <a:lnTo>
                    <a:pt x="591185" y="0"/>
                  </a:lnTo>
                  <a:lnTo>
                    <a:pt x="31940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4" name="Bild 2">
              <a:extLst>
                <a:ext uri="{FF2B5EF4-FFF2-40B4-BE49-F238E27FC236}">
                  <a16:creationId xmlns:a16="http://schemas.microsoft.com/office/drawing/2014/main" id="{AE8F0FFE-43AD-8B46-AD52-5AAAB3A7E141}"/>
                </a:ext>
              </a:extLst>
            </p:cNvPr>
            <p:cNvSpPr/>
            <p:nvPr/>
          </p:nvSpPr>
          <p:spPr>
            <a:xfrm>
              <a:off x="576140" y="6451547"/>
              <a:ext cx="77655" cy="91131"/>
            </a:xfrm>
            <a:custGeom>
              <a:avLst/>
              <a:gdLst>
                <a:gd name="connsiteX0" fmla="*/ 537845 w 786764"/>
                <a:gd name="connsiteY0" fmla="*/ 366395 h 923289"/>
                <a:gd name="connsiteX1" fmla="*/ 286385 w 786764"/>
                <a:gd name="connsiteY1" fmla="*/ 366395 h 923289"/>
                <a:gd name="connsiteX2" fmla="*/ 199390 w 786764"/>
                <a:gd name="connsiteY2" fmla="*/ 280670 h 923289"/>
                <a:gd name="connsiteX3" fmla="*/ 286385 w 786764"/>
                <a:gd name="connsiteY3" fmla="*/ 194945 h 923289"/>
                <a:gd name="connsiteX4" fmla="*/ 722630 w 786764"/>
                <a:gd name="connsiteY4" fmla="*/ 194945 h 923289"/>
                <a:gd name="connsiteX5" fmla="*/ 722630 w 786764"/>
                <a:gd name="connsiteY5" fmla="*/ 0 h 923289"/>
                <a:gd name="connsiteX6" fmla="*/ 286385 w 786764"/>
                <a:gd name="connsiteY6" fmla="*/ 0 h 923289"/>
                <a:gd name="connsiteX7" fmla="*/ 0 w 786764"/>
                <a:gd name="connsiteY7" fmla="*/ 280670 h 923289"/>
                <a:gd name="connsiteX8" fmla="*/ 286385 w 786764"/>
                <a:gd name="connsiteY8" fmla="*/ 549910 h 923289"/>
                <a:gd name="connsiteX9" fmla="*/ 504825 w 786764"/>
                <a:gd name="connsiteY9" fmla="*/ 549910 h 923289"/>
                <a:gd name="connsiteX10" fmla="*/ 588010 w 786764"/>
                <a:gd name="connsiteY10" fmla="*/ 635635 h 923289"/>
                <a:gd name="connsiteX11" fmla="*/ 504825 w 786764"/>
                <a:gd name="connsiteY11" fmla="*/ 721360 h 923289"/>
                <a:gd name="connsiteX12" fmla="*/ 36830 w 786764"/>
                <a:gd name="connsiteY12" fmla="*/ 721360 h 923289"/>
                <a:gd name="connsiteX13" fmla="*/ 36830 w 786764"/>
                <a:gd name="connsiteY13" fmla="*/ 923290 h 923289"/>
                <a:gd name="connsiteX14" fmla="*/ 496570 w 786764"/>
                <a:gd name="connsiteY14" fmla="*/ 923290 h 923289"/>
                <a:gd name="connsiteX15" fmla="*/ 786765 w 786764"/>
                <a:gd name="connsiteY15" fmla="*/ 635635 h 923289"/>
                <a:gd name="connsiteX16" fmla="*/ 537845 w 786764"/>
                <a:gd name="connsiteY16" fmla="*/ 36639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6764" h="923289">
                  <a:moveTo>
                    <a:pt x="537845" y="366395"/>
                  </a:moveTo>
                  <a:lnTo>
                    <a:pt x="286385" y="366395"/>
                  </a:lnTo>
                  <a:cubicBezTo>
                    <a:pt x="227330" y="366395"/>
                    <a:pt x="199390" y="325755"/>
                    <a:pt x="199390" y="280670"/>
                  </a:cubicBezTo>
                  <a:cubicBezTo>
                    <a:pt x="199390" y="235585"/>
                    <a:pt x="227330" y="194945"/>
                    <a:pt x="286385" y="194945"/>
                  </a:cubicBezTo>
                  <a:lnTo>
                    <a:pt x="722630" y="194945"/>
                  </a:lnTo>
                  <a:lnTo>
                    <a:pt x="722630" y="0"/>
                  </a:lnTo>
                  <a:lnTo>
                    <a:pt x="286385" y="0"/>
                  </a:lnTo>
                  <a:cubicBezTo>
                    <a:pt x="107950" y="0"/>
                    <a:pt x="0" y="104140"/>
                    <a:pt x="0" y="280670"/>
                  </a:cubicBezTo>
                  <a:cubicBezTo>
                    <a:pt x="0" y="457200"/>
                    <a:pt x="125095" y="549910"/>
                    <a:pt x="286385" y="549910"/>
                  </a:cubicBezTo>
                  <a:lnTo>
                    <a:pt x="504825" y="549910"/>
                  </a:lnTo>
                  <a:cubicBezTo>
                    <a:pt x="560070" y="549910"/>
                    <a:pt x="588010" y="591820"/>
                    <a:pt x="588010" y="635635"/>
                  </a:cubicBezTo>
                  <a:cubicBezTo>
                    <a:pt x="588010" y="680720"/>
                    <a:pt x="560070" y="721360"/>
                    <a:pt x="504825" y="721360"/>
                  </a:cubicBezTo>
                  <a:lnTo>
                    <a:pt x="36830" y="721360"/>
                  </a:lnTo>
                  <a:lnTo>
                    <a:pt x="36830" y="923290"/>
                  </a:lnTo>
                  <a:lnTo>
                    <a:pt x="496570" y="923290"/>
                  </a:lnTo>
                  <a:cubicBezTo>
                    <a:pt x="678815" y="923290"/>
                    <a:pt x="786765" y="822960"/>
                    <a:pt x="786765" y="635635"/>
                  </a:cubicBezTo>
                  <a:cubicBezTo>
                    <a:pt x="786765" y="466725"/>
                    <a:pt x="678815" y="366395"/>
                    <a:pt x="537845" y="36639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33" name="Bild 2">
              <a:extLst>
                <a:ext uri="{FF2B5EF4-FFF2-40B4-BE49-F238E27FC236}">
                  <a16:creationId xmlns:a16="http://schemas.microsoft.com/office/drawing/2014/main" id="{F449D80C-39D5-B049-8099-1AB0DFB21C56}"/>
                </a:ext>
              </a:extLst>
            </p:cNvPr>
            <p:cNvSpPr/>
            <p:nvPr/>
          </p:nvSpPr>
          <p:spPr>
            <a:xfrm>
              <a:off x="666080" y="6451484"/>
              <a:ext cx="75525" cy="91194"/>
            </a:xfrm>
            <a:custGeom>
              <a:avLst/>
              <a:gdLst>
                <a:gd name="connsiteX0" fmla="*/ 516255 w 765175"/>
                <a:gd name="connsiteY0" fmla="*/ 0 h 923925"/>
                <a:gd name="connsiteX1" fmla="*/ 212725 w 765175"/>
                <a:gd name="connsiteY1" fmla="*/ 389890 h 923925"/>
                <a:gd name="connsiteX2" fmla="*/ 212725 w 765175"/>
                <a:gd name="connsiteY2" fmla="*/ 0 h 923925"/>
                <a:gd name="connsiteX3" fmla="*/ 0 w 765175"/>
                <a:gd name="connsiteY3" fmla="*/ 0 h 923925"/>
                <a:gd name="connsiteX4" fmla="*/ 0 w 765175"/>
                <a:gd name="connsiteY4" fmla="*/ 923925 h 923925"/>
                <a:gd name="connsiteX5" fmla="*/ 212725 w 765175"/>
                <a:gd name="connsiteY5" fmla="*/ 923925 h 923925"/>
                <a:gd name="connsiteX6" fmla="*/ 212725 w 765175"/>
                <a:gd name="connsiteY6" fmla="*/ 534035 h 923925"/>
                <a:gd name="connsiteX7" fmla="*/ 516255 w 765175"/>
                <a:gd name="connsiteY7" fmla="*/ 923925 h 923925"/>
                <a:gd name="connsiteX8" fmla="*/ 765175 w 765175"/>
                <a:gd name="connsiteY8" fmla="*/ 923925 h 923925"/>
                <a:gd name="connsiteX9" fmla="*/ 415290 w 765175"/>
                <a:gd name="connsiteY9" fmla="*/ 462280 h 923925"/>
                <a:gd name="connsiteX10" fmla="*/ 765175 w 765175"/>
                <a:gd name="connsiteY10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5175" h="923925">
                  <a:moveTo>
                    <a:pt x="516255" y="0"/>
                  </a:moveTo>
                  <a:lnTo>
                    <a:pt x="212725" y="389890"/>
                  </a:lnTo>
                  <a:lnTo>
                    <a:pt x="212725" y="0"/>
                  </a:lnTo>
                  <a:lnTo>
                    <a:pt x="0" y="0"/>
                  </a:lnTo>
                  <a:lnTo>
                    <a:pt x="0" y="923925"/>
                  </a:lnTo>
                  <a:lnTo>
                    <a:pt x="212725" y="923925"/>
                  </a:lnTo>
                  <a:lnTo>
                    <a:pt x="212725" y="534035"/>
                  </a:lnTo>
                  <a:lnTo>
                    <a:pt x="516255" y="923925"/>
                  </a:lnTo>
                  <a:lnTo>
                    <a:pt x="765175" y="923925"/>
                  </a:lnTo>
                  <a:lnTo>
                    <a:pt x="415290" y="462280"/>
                  </a:lnTo>
                  <a:lnTo>
                    <a:pt x="76517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34" name="Bild 2">
              <a:extLst>
                <a:ext uri="{FF2B5EF4-FFF2-40B4-BE49-F238E27FC236}">
                  <a16:creationId xmlns:a16="http://schemas.microsoft.com/office/drawing/2014/main" id="{20D2215C-82C7-5E49-AD19-A866B46120D1}"/>
                </a:ext>
              </a:extLst>
            </p:cNvPr>
            <p:cNvSpPr/>
            <p:nvPr/>
          </p:nvSpPr>
          <p:spPr>
            <a:xfrm>
              <a:off x="1100863" y="6451547"/>
              <a:ext cx="90755" cy="91131"/>
            </a:xfrm>
            <a:custGeom>
              <a:avLst/>
              <a:gdLst>
                <a:gd name="connsiteX0" fmla="*/ 590550 w 919479"/>
                <a:gd name="connsiteY0" fmla="*/ 0 h 923289"/>
                <a:gd name="connsiteX1" fmla="*/ 318770 w 919479"/>
                <a:gd name="connsiteY1" fmla="*/ 0 h 923289"/>
                <a:gd name="connsiteX2" fmla="*/ 0 w 919479"/>
                <a:gd name="connsiteY2" fmla="*/ 923290 h 923289"/>
                <a:gd name="connsiteX3" fmla="*/ 225425 w 919479"/>
                <a:gd name="connsiteY3" fmla="*/ 923290 h 923289"/>
                <a:gd name="connsiteX4" fmla="*/ 283845 w 919479"/>
                <a:gd name="connsiteY4" fmla="*/ 734695 h 923289"/>
                <a:gd name="connsiteX5" fmla="*/ 637540 w 919479"/>
                <a:gd name="connsiteY5" fmla="*/ 734695 h 923289"/>
                <a:gd name="connsiteX6" fmla="*/ 697865 w 919479"/>
                <a:gd name="connsiteY6" fmla="*/ 923290 h 923289"/>
                <a:gd name="connsiteX7" fmla="*/ 919480 w 919479"/>
                <a:gd name="connsiteY7" fmla="*/ 923290 h 923289"/>
                <a:gd name="connsiteX8" fmla="*/ 590550 w 919479"/>
                <a:gd name="connsiteY8" fmla="*/ 0 h 923289"/>
                <a:gd name="connsiteX9" fmla="*/ 342265 w 919479"/>
                <a:gd name="connsiteY9" fmla="*/ 546735 h 923289"/>
                <a:gd name="connsiteX10" fmla="*/ 457835 w 919479"/>
                <a:gd name="connsiteY10" fmla="*/ 192405 h 923289"/>
                <a:gd name="connsiteX11" fmla="*/ 577215 w 919479"/>
                <a:gd name="connsiteY11" fmla="*/ 546735 h 923289"/>
                <a:gd name="connsiteX12" fmla="*/ 342265 w 919479"/>
                <a:gd name="connsiteY12" fmla="*/ 54673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9479" h="923289">
                  <a:moveTo>
                    <a:pt x="590550" y="0"/>
                  </a:moveTo>
                  <a:lnTo>
                    <a:pt x="318770" y="0"/>
                  </a:lnTo>
                  <a:lnTo>
                    <a:pt x="0" y="923290"/>
                  </a:lnTo>
                  <a:lnTo>
                    <a:pt x="225425" y="923290"/>
                  </a:lnTo>
                  <a:lnTo>
                    <a:pt x="283845" y="734695"/>
                  </a:lnTo>
                  <a:lnTo>
                    <a:pt x="637540" y="734695"/>
                  </a:lnTo>
                  <a:lnTo>
                    <a:pt x="697865" y="923290"/>
                  </a:lnTo>
                  <a:lnTo>
                    <a:pt x="919480" y="923290"/>
                  </a:lnTo>
                  <a:lnTo>
                    <a:pt x="590550" y="0"/>
                  </a:lnTo>
                  <a:close/>
                  <a:moveTo>
                    <a:pt x="342265" y="546735"/>
                  </a:moveTo>
                  <a:lnTo>
                    <a:pt x="457835" y="192405"/>
                  </a:lnTo>
                  <a:lnTo>
                    <a:pt x="577215" y="546735"/>
                  </a:lnTo>
                  <a:lnTo>
                    <a:pt x="342265" y="546735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35" name="Bild 2">
              <a:extLst>
                <a:ext uri="{FF2B5EF4-FFF2-40B4-BE49-F238E27FC236}">
                  <a16:creationId xmlns:a16="http://schemas.microsoft.com/office/drawing/2014/main" id="{70CBD1E9-7FEE-9349-9D43-444D469EBEE7}"/>
                </a:ext>
              </a:extLst>
            </p:cNvPr>
            <p:cNvSpPr/>
            <p:nvPr/>
          </p:nvSpPr>
          <p:spPr>
            <a:xfrm>
              <a:off x="933644" y="6451547"/>
              <a:ext cx="77718" cy="91131"/>
            </a:xfrm>
            <a:custGeom>
              <a:avLst/>
              <a:gdLst>
                <a:gd name="connsiteX0" fmla="*/ 537845 w 787400"/>
                <a:gd name="connsiteY0" fmla="*/ 366395 h 923289"/>
                <a:gd name="connsiteX1" fmla="*/ 286385 w 787400"/>
                <a:gd name="connsiteY1" fmla="*/ 366395 h 923289"/>
                <a:gd name="connsiteX2" fmla="*/ 199390 w 787400"/>
                <a:gd name="connsiteY2" fmla="*/ 280670 h 923289"/>
                <a:gd name="connsiteX3" fmla="*/ 286385 w 787400"/>
                <a:gd name="connsiteY3" fmla="*/ 194945 h 923289"/>
                <a:gd name="connsiteX4" fmla="*/ 722630 w 787400"/>
                <a:gd name="connsiteY4" fmla="*/ 194945 h 923289"/>
                <a:gd name="connsiteX5" fmla="*/ 722630 w 787400"/>
                <a:gd name="connsiteY5" fmla="*/ 0 h 923289"/>
                <a:gd name="connsiteX6" fmla="*/ 286385 w 787400"/>
                <a:gd name="connsiteY6" fmla="*/ 0 h 923289"/>
                <a:gd name="connsiteX7" fmla="*/ 0 w 787400"/>
                <a:gd name="connsiteY7" fmla="*/ 280670 h 923289"/>
                <a:gd name="connsiteX8" fmla="*/ 286385 w 787400"/>
                <a:gd name="connsiteY8" fmla="*/ 549910 h 923289"/>
                <a:gd name="connsiteX9" fmla="*/ 504825 w 787400"/>
                <a:gd name="connsiteY9" fmla="*/ 549910 h 923289"/>
                <a:gd name="connsiteX10" fmla="*/ 588010 w 787400"/>
                <a:gd name="connsiteY10" fmla="*/ 635635 h 923289"/>
                <a:gd name="connsiteX11" fmla="*/ 504825 w 787400"/>
                <a:gd name="connsiteY11" fmla="*/ 721360 h 923289"/>
                <a:gd name="connsiteX12" fmla="*/ 37465 w 787400"/>
                <a:gd name="connsiteY12" fmla="*/ 721360 h 923289"/>
                <a:gd name="connsiteX13" fmla="*/ 37465 w 787400"/>
                <a:gd name="connsiteY13" fmla="*/ 923290 h 923289"/>
                <a:gd name="connsiteX14" fmla="*/ 497205 w 787400"/>
                <a:gd name="connsiteY14" fmla="*/ 923290 h 923289"/>
                <a:gd name="connsiteX15" fmla="*/ 787400 w 787400"/>
                <a:gd name="connsiteY15" fmla="*/ 635635 h 923289"/>
                <a:gd name="connsiteX16" fmla="*/ 537845 w 787400"/>
                <a:gd name="connsiteY16" fmla="*/ 36639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7400" h="923289">
                  <a:moveTo>
                    <a:pt x="537845" y="366395"/>
                  </a:moveTo>
                  <a:lnTo>
                    <a:pt x="286385" y="366395"/>
                  </a:lnTo>
                  <a:cubicBezTo>
                    <a:pt x="227330" y="366395"/>
                    <a:pt x="199390" y="325755"/>
                    <a:pt x="199390" y="280670"/>
                  </a:cubicBezTo>
                  <a:cubicBezTo>
                    <a:pt x="199390" y="235585"/>
                    <a:pt x="227330" y="194945"/>
                    <a:pt x="286385" y="194945"/>
                  </a:cubicBezTo>
                  <a:lnTo>
                    <a:pt x="722630" y="194945"/>
                  </a:lnTo>
                  <a:lnTo>
                    <a:pt x="722630" y="0"/>
                  </a:lnTo>
                  <a:lnTo>
                    <a:pt x="286385" y="0"/>
                  </a:lnTo>
                  <a:cubicBezTo>
                    <a:pt x="108585" y="0"/>
                    <a:pt x="0" y="104140"/>
                    <a:pt x="0" y="280670"/>
                  </a:cubicBezTo>
                  <a:cubicBezTo>
                    <a:pt x="0" y="457200"/>
                    <a:pt x="125095" y="549910"/>
                    <a:pt x="286385" y="549910"/>
                  </a:cubicBezTo>
                  <a:lnTo>
                    <a:pt x="504825" y="549910"/>
                  </a:lnTo>
                  <a:cubicBezTo>
                    <a:pt x="560070" y="549910"/>
                    <a:pt x="588010" y="591820"/>
                    <a:pt x="588010" y="635635"/>
                  </a:cubicBezTo>
                  <a:cubicBezTo>
                    <a:pt x="588010" y="680720"/>
                    <a:pt x="560070" y="721360"/>
                    <a:pt x="504825" y="721360"/>
                  </a:cubicBezTo>
                  <a:lnTo>
                    <a:pt x="37465" y="721360"/>
                  </a:lnTo>
                  <a:lnTo>
                    <a:pt x="37465" y="923290"/>
                  </a:lnTo>
                  <a:lnTo>
                    <a:pt x="497205" y="923290"/>
                  </a:lnTo>
                  <a:cubicBezTo>
                    <a:pt x="679450" y="923290"/>
                    <a:pt x="787400" y="822960"/>
                    <a:pt x="787400" y="635635"/>
                  </a:cubicBezTo>
                  <a:cubicBezTo>
                    <a:pt x="787400" y="466725"/>
                    <a:pt x="678815" y="366395"/>
                    <a:pt x="537845" y="36639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36" name="Bild 2">
              <a:extLst>
                <a:ext uri="{FF2B5EF4-FFF2-40B4-BE49-F238E27FC236}">
                  <a16:creationId xmlns:a16="http://schemas.microsoft.com/office/drawing/2014/main" id="{2BE0EC2B-5FD2-9449-827A-76C703008BD0}"/>
                </a:ext>
              </a:extLst>
            </p:cNvPr>
            <p:cNvSpPr/>
            <p:nvPr/>
          </p:nvSpPr>
          <p:spPr>
            <a:xfrm>
              <a:off x="1023960" y="6451484"/>
              <a:ext cx="75525" cy="91194"/>
            </a:xfrm>
            <a:custGeom>
              <a:avLst/>
              <a:gdLst>
                <a:gd name="connsiteX0" fmla="*/ 516890 w 765175"/>
                <a:gd name="connsiteY0" fmla="*/ 0 h 923925"/>
                <a:gd name="connsiteX1" fmla="*/ 213360 w 765175"/>
                <a:gd name="connsiteY1" fmla="*/ 389890 h 923925"/>
                <a:gd name="connsiteX2" fmla="*/ 213360 w 765175"/>
                <a:gd name="connsiteY2" fmla="*/ 0 h 923925"/>
                <a:gd name="connsiteX3" fmla="*/ 0 w 765175"/>
                <a:gd name="connsiteY3" fmla="*/ 0 h 923925"/>
                <a:gd name="connsiteX4" fmla="*/ 0 w 765175"/>
                <a:gd name="connsiteY4" fmla="*/ 923925 h 923925"/>
                <a:gd name="connsiteX5" fmla="*/ 213360 w 765175"/>
                <a:gd name="connsiteY5" fmla="*/ 923925 h 923925"/>
                <a:gd name="connsiteX6" fmla="*/ 213360 w 765175"/>
                <a:gd name="connsiteY6" fmla="*/ 534035 h 923925"/>
                <a:gd name="connsiteX7" fmla="*/ 516890 w 765175"/>
                <a:gd name="connsiteY7" fmla="*/ 923925 h 923925"/>
                <a:gd name="connsiteX8" fmla="*/ 765175 w 765175"/>
                <a:gd name="connsiteY8" fmla="*/ 923925 h 923925"/>
                <a:gd name="connsiteX9" fmla="*/ 415925 w 765175"/>
                <a:gd name="connsiteY9" fmla="*/ 462280 h 923925"/>
                <a:gd name="connsiteX10" fmla="*/ 765175 w 765175"/>
                <a:gd name="connsiteY10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5175" h="923925">
                  <a:moveTo>
                    <a:pt x="516890" y="0"/>
                  </a:moveTo>
                  <a:lnTo>
                    <a:pt x="213360" y="389890"/>
                  </a:lnTo>
                  <a:lnTo>
                    <a:pt x="213360" y="0"/>
                  </a:lnTo>
                  <a:lnTo>
                    <a:pt x="0" y="0"/>
                  </a:lnTo>
                  <a:lnTo>
                    <a:pt x="0" y="923925"/>
                  </a:lnTo>
                  <a:lnTo>
                    <a:pt x="213360" y="923925"/>
                  </a:lnTo>
                  <a:lnTo>
                    <a:pt x="213360" y="534035"/>
                  </a:lnTo>
                  <a:lnTo>
                    <a:pt x="516890" y="923925"/>
                  </a:lnTo>
                  <a:lnTo>
                    <a:pt x="765175" y="923925"/>
                  </a:lnTo>
                  <a:lnTo>
                    <a:pt x="415925" y="462280"/>
                  </a:lnTo>
                  <a:lnTo>
                    <a:pt x="76517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</p:grp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20467CA4-0B99-3D43-951D-AF48E93B71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000" y="731027"/>
            <a:ext cx="5367178" cy="136594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600" spc="4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add a headline </a:t>
            </a:r>
            <a:br>
              <a:rPr lang="en-GB"/>
            </a:br>
            <a:r>
              <a:rPr lang="en-GB"/>
              <a:t>of maximum three lines</a:t>
            </a:r>
          </a:p>
        </p:txBody>
      </p:sp>
      <p:sp>
        <p:nvSpPr>
          <p:cNvPr id="28" name="Platshållare för text 11">
            <a:extLst>
              <a:ext uri="{FF2B5EF4-FFF2-40B4-BE49-F238E27FC236}">
                <a16:creationId xmlns:a16="http://schemas.microsoft.com/office/drawing/2014/main" id="{6EA4EC91-4073-7042-8C47-9A5C07E48A8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6000" y="2527200"/>
            <a:ext cx="5377125" cy="3600450"/>
          </a:xfrm>
        </p:spPr>
        <p:txBody>
          <a:bodyPr/>
          <a:lstStyle/>
          <a:p>
            <a:pPr lvl="0"/>
            <a:r>
              <a:rPr lang="en-GB" noProof="0"/>
              <a:t>Click to add body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 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9" name="Platshållare för datum 3">
            <a:extLst>
              <a:ext uri="{FF2B5EF4-FFF2-40B4-BE49-F238E27FC236}">
                <a16:creationId xmlns:a16="http://schemas.microsoft.com/office/drawing/2014/main" id="{D5944CBA-53EC-5B40-893D-30C9337E39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85246" y="6453942"/>
            <a:ext cx="1878120" cy="11259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spc="50" baseline="0">
                <a:solidFill>
                  <a:schemeClr val="tx2"/>
                </a:solidFill>
              </a:defRPr>
            </a:lvl1pPr>
          </a:lstStyle>
          <a:p>
            <a:fld id="{FFCE1981-AAD4-4715-85A1-C99F04E5AAE3}" type="datetime1">
              <a:rPr lang="sv-SE" smtClean="0"/>
              <a:t>2023-11-01</a:t>
            </a:fld>
            <a:endParaRPr lang="en-US"/>
          </a:p>
        </p:txBody>
      </p:sp>
      <p:sp>
        <p:nvSpPr>
          <p:cNvPr id="30" name="Platshållare för sidfot 4">
            <a:extLst>
              <a:ext uri="{FF2B5EF4-FFF2-40B4-BE49-F238E27FC236}">
                <a16:creationId xmlns:a16="http://schemas.microsoft.com/office/drawing/2014/main" id="{DDEE8BFE-A5E7-E742-9633-7045796D20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9276" y="6453942"/>
            <a:ext cx="3470274" cy="11259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spc="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Go to header/footer to change text </a:t>
            </a:r>
          </a:p>
        </p:txBody>
      </p:sp>
      <p:sp>
        <p:nvSpPr>
          <p:cNvPr id="31" name="Platshållare för bildnummer 5">
            <a:extLst>
              <a:ext uri="{FF2B5EF4-FFF2-40B4-BE49-F238E27FC236}">
                <a16:creationId xmlns:a16="http://schemas.microsoft.com/office/drawing/2014/main" id="{637A7F6A-21E9-0F47-B7B9-BA648BA97E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13315" y="6453942"/>
            <a:ext cx="1590676" cy="11259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 spc="50" baseline="0">
                <a:solidFill>
                  <a:schemeClr val="tx2"/>
                </a:solidFill>
              </a:defRPr>
            </a:lvl1pPr>
          </a:lstStyle>
          <a:p>
            <a:fld id="{EF8DBD5B-30F9-4F9C-AE39-E065C1AC51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614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xt Thir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3718FC5-379A-3343-904E-06A5A117D84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28000" y="0"/>
            <a:ext cx="4062410" cy="6857997"/>
          </a:xfrm>
          <a:custGeom>
            <a:avLst/>
            <a:gdLst>
              <a:gd name="connsiteX0" fmla="*/ 0 w 6095997"/>
              <a:gd name="connsiteY0" fmla="*/ 0 h 6857997"/>
              <a:gd name="connsiteX1" fmla="*/ 6095997 w 6095997"/>
              <a:gd name="connsiteY1" fmla="*/ 0 h 6857997"/>
              <a:gd name="connsiteX2" fmla="*/ 6095997 w 6095997"/>
              <a:gd name="connsiteY2" fmla="*/ 3157535 h 6857997"/>
              <a:gd name="connsiteX3" fmla="*/ 6095997 w 6095997"/>
              <a:gd name="connsiteY3" fmla="*/ 3428998 h 6857997"/>
              <a:gd name="connsiteX4" fmla="*/ 6095997 w 6095997"/>
              <a:gd name="connsiteY4" fmla="*/ 6857997 h 6857997"/>
              <a:gd name="connsiteX5" fmla="*/ 0 w 6095997"/>
              <a:gd name="connsiteY5" fmla="*/ 6857997 h 6857997"/>
              <a:gd name="connsiteX6" fmla="*/ 0 w 6095997"/>
              <a:gd name="connsiteY6" fmla="*/ 3428998 h 6857997"/>
              <a:gd name="connsiteX7" fmla="*/ 0 w 6095997"/>
              <a:gd name="connsiteY7" fmla="*/ 3157535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5997" h="6857997">
                <a:moveTo>
                  <a:pt x="0" y="0"/>
                </a:moveTo>
                <a:lnTo>
                  <a:pt x="6095997" y="0"/>
                </a:lnTo>
                <a:lnTo>
                  <a:pt x="6095997" y="3157535"/>
                </a:lnTo>
                <a:lnTo>
                  <a:pt x="6095997" y="3428998"/>
                </a:lnTo>
                <a:lnTo>
                  <a:pt x="6095997" y="6857997"/>
                </a:lnTo>
                <a:lnTo>
                  <a:pt x="0" y="6857997"/>
                </a:lnTo>
                <a:lnTo>
                  <a:pt x="0" y="3428998"/>
                </a:lnTo>
                <a:lnTo>
                  <a:pt x="0" y="3157535"/>
                </a:lnTo>
                <a:close/>
              </a:path>
            </a:pathLst>
          </a:custGeom>
          <a:solidFill>
            <a:schemeClr val="accent6">
              <a:lumMod val="90000"/>
            </a:schemeClr>
          </a:solidFill>
        </p:spPr>
        <p:txBody>
          <a:bodyPr wrap="square" lIns="36000" tIns="36000" rIns="36000" bIns="36000">
            <a:noAutofit/>
          </a:bodyPr>
          <a:lstStyle>
            <a:lvl1pPr marL="0" indent="0" algn="ctr">
              <a:buNone/>
              <a:defRPr sz="1300">
                <a:solidFill>
                  <a:schemeClr val="tx2"/>
                </a:solidFill>
              </a:defRPr>
            </a:lvl1pPr>
          </a:lstStyle>
          <a:p>
            <a:r>
              <a:rPr lang="en-GB"/>
              <a:t>Click on the icon to add an image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2096531-5CDB-42D6-811E-E1A1E7948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E1E866-C707-4807-9C09-2137AE2CCF9C}" type="datetime1">
              <a:rPr lang="sv-SE" smtClean="0"/>
              <a:t>2023-11-01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ACF8DC-5D2B-4D34-B9FC-E2D7A1A73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Go to header/footer to change text 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3BFE85F-68D2-4D7C-8529-09EE07FF3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8DBD5B-30F9-4F9C-AE39-E065C1AC51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96CCD45-BBC3-4242-B2B8-F5604A1D97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000" y="730800"/>
            <a:ext cx="7258375" cy="109777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600" spc="4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add a headline </a:t>
            </a:r>
            <a:br>
              <a:rPr lang="en-GB"/>
            </a:br>
            <a:r>
              <a:rPr lang="en-GB"/>
              <a:t>of maximum two lines</a:t>
            </a:r>
          </a:p>
        </p:txBody>
      </p:sp>
      <p:grpSp>
        <p:nvGrpSpPr>
          <p:cNvPr id="21" name="Grupp 32">
            <a:extLst>
              <a:ext uri="{FF2B5EF4-FFF2-40B4-BE49-F238E27FC236}">
                <a16:creationId xmlns:a16="http://schemas.microsoft.com/office/drawing/2014/main" id="{CF6F4381-F814-DC49-BAE8-DA80AFFD9E68}"/>
              </a:ext>
            </a:extLst>
          </p:cNvPr>
          <p:cNvGrpSpPr/>
          <p:nvPr userDrawn="1"/>
        </p:nvGrpSpPr>
        <p:grpSpPr>
          <a:xfrm>
            <a:off x="576140" y="6451484"/>
            <a:ext cx="615478" cy="91194"/>
            <a:chOff x="576140" y="6451484"/>
            <a:chExt cx="615478" cy="91194"/>
          </a:xfrm>
          <a:solidFill>
            <a:schemeClr val="tx2"/>
          </a:solidFill>
        </p:grpSpPr>
        <p:sp>
          <p:nvSpPr>
            <p:cNvPr id="22" name="Bild 2">
              <a:extLst>
                <a:ext uri="{FF2B5EF4-FFF2-40B4-BE49-F238E27FC236}">
                  <a16:creationId xmlns:a16="http://schemas.microsoft.com/office/drawing/2014/main" id="{62E9B87D-A5ED-B24D-896A-D5B9B26AB281}"/>
                </a:ext>
              </a:extLst>
            </p:cNvPr>
            <p:cNvSpPr/>
            <p:nvPr/>
          </p:nvSpPr>
          <p:spPr>
            <a:xfrm>
              <a:off x="841573" y="6451547"/>
              <a:ext cx="79285" cy="91131"/>
            </a:xfrm>
            <a:custGeom>
              <a:avLst/>
              <a:gdLst>
                <a:gd name="connsiteX0" fmla="*/ 588645 w 803275"/>
                <a:gd name="connsiteY0" fmla="*/ 0 h 923289"/>
                <a:gd name="connsiteX1" fmla="*/ 588645 w 803275"/>
                <a:gd name="connsiteY1" fmla="*/ 580390 h 923289"/>
                <a:gd name="connsiteX2" fmla="*/ 217805 w 803275"/>
                <a:gd name="connsiteY2" fmla="*/ 0 h 923289"/>
                <a:gd name="connsiteX3" fmla="*/ 0 w 803275"/>
                <a:gd name="connsiteY3" fmla="*/ 0 h 923289"/>
                <a:gd name="connsiteX4" fmla="*/ 0 w 803275"/>
                <a:gd name="connsiteY4" fmla="*/ 923290 h 923289"/>
                <a:gd name="connsiteX5" fmla="*/ 213995 w 803275"/>
                <a:gd name="connsiteY5" fmla="*/ 923290 h 923289"/>
                <a:gd name="connsiteX6" fmla="*/ 213995 w 803275"/>
                <a:gd name="connsiteY6" fmla="*/ 353695 h 923289"/>
                <a:gd name="connsiteX7" fmla="*/ 581660 w 803275"/>
                <a:gd name="connsiteY7" fmla="*/ 921385 h 923289"/>
                <a:gd name="connsiteX8" fmla="*/ 581660 w 803275"/>
                <a:gd name="connsiteY8" fmla="*/ 923290 h 923289"/>
                <a:gd name="connsiteX9" fmla="*/ 803275 w 803275"/>
                <a:gd name="connsiteY9" fmla="*/ 923290 h 923289"/>
                <a:gd name="connsiteX10" fmla="*/ 802640 w 803275"/>
                <a:gd name="connsiteY10" fmla="*/ 723900 h 923289"/>
                <a:gd name="connsiteX11" fmla="*/ 801370 w 803275"/>
                <a:gd name="connsiteY11" fmla="*/ 0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3275" h="923289">
                  <a:moveTo>
                    <a:pt x="588645" y="0"/>
                  </a:moveTo>
                  <a:lnTo>
                    <a:pt x="588645" y="580390"/>
                  </a:lnTo>
                  <a:lnTo>
                    <a:pt x="217805" y="0"/>
                  </a:lnTo>
                  <a:lnTo>
                    <a:pt x="0" y="0"/>
                  </a:lnTo>
                  <a:lnTo>
                    <a:pt x="0" y="923290"/>
                  </a:lnTo>
                  <a:lnTo>
                    <a:pt x="213995" y="923290"/>
                  </a:lnTo>
                  <a:lnTo>
                    <a:pt x="213995" y="353695"/>
                  </a:lnTo>
                  <a:lnTo>
                    <a:pt x="581660" y="921385"/>
                  </a:lnTo>
                  <a:lnTo>
                    <a:pt x="581660" y="923290"/>
                  </a:lnTo>
                  <a:lnTo>
                    <a:pt x="803275" y="923290"/>
                  </a:lnTo>
                  <a:lnTo>
                    <a:pt x="802640" y="723900"/>
                  </a:lnTo>
                  <a:lnTo>
                    <a:pt x="801370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3" name="Bild 2">
              <a:extLst>
                <a:ext uri="{FF2B5EF4-FFF2-40B4-BE49-F238E27FC236}">
                  <a16:creationId xmlns:a16="http://schemas.microsoft.com/office/drawing/2014/main" id="{A0B698E7-BE43-3549-8D56-915B35522590}"/>
                </a:ext>
              </a:extLst>
            </p:cNvPr>
            <p:cNvSpPr/>
            <p:nvPr/>
          </p:nvSpPr>
          <p:spPr>
            <a:xfrm>
              <a:off x="742921" y="6451547"/>
              <a:ext cx="90817" cy="91131"/>
            </a:xfrm>
            <a:custGeom>
              <a:avLst/>
              <a:gdLst>
                <a:gd name="connsiteX0" fmla="*/ 458470 w 920114"/>
                <a:gd name="connsiteY0" fmla="*/ 192405 h 923289"/>
                <a:gd name="connsiteX1" fmla="*/ 577850 w 920114"/>
                <a:gd name="connsiteY1" fmla="*/ 546735 h 923289"/>
                <a:gd name="connsiteX2" fmla="*/ 342900 w 920114"/>
                <a:gd name="connsiteY2" fmla="*/ 546735 h 923289"/>
                <a:gd name="connsiteX3" fmla="*/ 458470 w 920114"/>
                <a:gd name="connsiteY3" fmla="*/ 192405 h 923289"/>
                <a:gd name="connsiteX4" fmla="*/ 319405 w 920114"/>
                <a:gd name="connsiteY4" fmla="*/ 0 h 923289"/>
                <a:gd name="connsiteX5" fmla="*/ 0 w 920114"/>
                <a:gd name="connsiteY5" fmla="*/ 923290 h 923289"/>
                <a:gd name="connsiteX6" fmla="*/ 225425 w 920114"/>
                <a:gd name="connsiteY6" fmla="*/ 923290 h 923289"/>
                <a:gd name="connsiteX7" fmla="*/ 283845 w 920114"/>
                <a:gd name="connsiteY7" fmla="*/ 734695 h 923289"/>
                <a:gd name="connsiteX8" fmla="*/ 637540 w 920114"/>
                <a:gd name="connsiteY8" fmla="*/ 734695 h 923289"/>
                <a:gd name="connsiteX9" fmla="*/ 697865 w 920114"/>
                <a:gd name="connsiteY9" fmla="*/ 923290 h 923289"/>
                <a:gd name="connsiteX10" fmla="*/ 920115 w 920114"/>
                <a:gd name="connsiteY10" fmla="*/ 923290 h 923289"/>
                <a:gd name="connsiteX11" fmla="*/ 591185 w 920114"/>
                <a:gd name="connsiteY11" fmla="*/ 0 h 923289"/>
                <a:gd name="connsiteX12" fmla="*/ 319405 w 920114"/>
                <a:gd name="connsiteY12" fmla="*/ 0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0114" h="923289">
                  <a:moveTo>
                    <a:pt x="458470" y="192405"/>
                  </a:moveTo>
                  <a:lnTo>
                    <a:pt x="577850" y="546735"/>
                  </a:lnTo>
                  <a:lnTo>
                    <a:pt x="342900" y="546735"/>
                  </a:lnTo>
                  <a:lnTo>
                    <a:pt x="458470" y="192405"/>
                  </a:lnTo>
                  <a:close/>
                  <a:moveTo>
                    <a:pt x="319405" y="0"/>
                  </a:moveTo>
                  <a:lnTo>
                    <a:pt x="0" y="923290"/>
                  </a:lnTo>
                  <a:lnTo>
                    <a:pt x="225425" y="923290"/>
                  </a:lnTo>
                  <a:lnTo>
                    <a:pt x="283845" y="734695"/>
                  </a:lnTo>
                  <a:lnTo>
                    <a:pt x="637540" y="734695"/>
                  </a:lnTo>
                  <a:lnTo>
                    <a:pt x="697865" y="923290"/>
                  </a:lnTo>
                  <a:lnTo>
                    <a:pt x="920115" y="923290"/>
                  </a:lnTo>
                  <a:lnTo>
                    <a:pt x="591185" y="0"/>
                  </a:lnTo>
                  <a:lnTo>
                    <a:pt x="31940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4" name="Bild 2">
              <a:extLst>
                <a:ext uri="{FF2B5EF4-FFF2-40B4-BE49-F238E27FC236}">
                  <a16:creationId xmlns:a16="http://schemas.microsoft.com/office/drawing/2014/main" id="{AE8F0FFE-43AD-8B46-AD52-5AAAB3A7E141}"/>
                </a:ext>
              </a:extLst>
            </p:cNvPr>
            <p:cNvSpPr/>
            <p:nvPr/>
          </p:nvSpPr>
          <p:spPr>
            <a:xfrm>
              <a:off x="576140" y="6451547"/>
              <a:ext cx="77655" cy="91131"/>
            </a:xfrm>
            <a:custGeom>
              <a:avLst/>
              <a:gdLst>
                <a:gd name="connsiteX0" fmla="*/ 537845 w 786764"/>
                <a:gd name="connsiteY0" fmla="*/ 366395 h 923289"/>
                <a:gd name="connsiteX1" fmla="*/ 286385 w 786764"/>
                <a:gd name="connsiteY1" fmla="*/ 366395 h 923289"/>
                <a:gd name="connsiteX2" fmla="*/ 199390 w 786764"/>
                <a:gd name="connsiteY2" fmla="*/ 280670 h 923289"/>
                <a:gd name="connsiteX3" fmla="*/ 286385 w 786764"/>
                <a:gd name="connsiteY3" fmla="*/ 194945 h 923289"/>
                <a:gd name="connsiteX4" fmla="*/ 722630 w 786764"/>
                <a:gd name="connsiteY4" fmla="*/ 194945 h 923289"/>
                <a:gd name="connsiteX5" fmla="*/ 722630 w 786764"/>
                <a:gd name="connsiteY5" fmla="*/ 0 h 923289"/>
                <a:gd name="connsiteX6" fmla="*/ 286385 w 786764"/>
                <a:gd name="connsiteY6" fmla="*/ 0 h 923289"/>
                <a:gd name="connsiteX7" fmla="*/ 0 w 786764"/>
                <a:gd name="connsiteY7" fmla="*/ 280670 h 923289"/>
                <a:gd name="connsiteX8" fmla="*/ 286385 w 786764"/>
                <a:gd name="connsiteY8" fmla="*/ 549910 h 923289"/>
                <a:gd name="connsiteX9" fmla="*/ 504825 w 786764"/>
                <a:gd name="connsiteY9" fmla="*/ 549910 h 923289"/>
                <a:gd name="connsiteX10" fmla="*/ 588010 w 786764"/>
                <a:gd name="connsiteY10" fmla="*/ 635635 h 923289"/>
                <a:gd name="connsiteX11" fmla="*/ 504825 w 786764"/>
                <a:gd name="connsiteY11" fmla="*/ 721360 h 923289"/>
                <a:gd name="connsiteX12" fmla="*/ 36830 w 786764"/>
                <a:gd name="connsiteY12" fmla="*/ 721360 h 923289"/>
                <a:gd name="connsiteX13" fmla="*/ 36830 w 786764"/>
                <a:gd name="connsiteY13" fmla="*/ 923290 h 923289"/>
                <a:gd name="connsiteX14" fmla="*/ 496570 w 786764"/>
                <a:gd name="connsiteY14" fmla="*/ 923290 h 923289"/>
                <a:gd name="connsiteX15" fmla="*/ 786765 w 786764"/>
                <a:gd name="connsiteY15" fmla="*/ 635635 h 923289"/>
                <a:gd name="connsiteX16" fmla="*/ 537845 w 786764"/>
                <a:gd name="connsiteY16" fmla="*/ 36639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6764" h="923289">
                  <a:moveTo>
                    <a:pt x="537845" y="366395"/>
                  </a:moveTo>
                  <a:lnTo>
                    <a:pt x="286385" y="366395"/>
                  </a:lnTo>
                  <a:cubicBezTo>
                    <a:pt x="227330" y="366395"/>
                    <a:pt x="199390" y="325755"/>
                    <a:pt x="199390" y="280670"/>
                  </a:cubicBezTo>
                  <a:cubicBezTo>
                    <a:pt x="199390" y="235585"/>
                    <a:pt x="227330" y="194945"/>
                    <a:pt x="286385" y="194945"/>
                  </a:cubicBezTo>
                  <a:lnTo>
                    <a:pt x="722630" y="194945"/>
                  </a:lnTo>
                  <a:lnTo>
                    <a:pt x="722630" y="0"/>
                  </a:lnTo>
                  <a:lnTo>
                    <a:pt x="286385" y="0"/>
                  </a:lnTo>
                  <a:cubicBezTo>
                    <a:pt x="107950" y="0"/>
                    <a:pt x="0" y="104140"/>
                    <a:pt x="0" y="280670"/>
                  </a:cubicBezTo>
                  <a:cubicBezTo>
                    <a:pt x="0" y="457200"/>
                    <a:pt x="125095" y="549910"/>
                    <a:pt x="286385" y="549910"/>
                  </a:cubicBezTo>
                  <a:lnTo>
                    <a:pt x="504825" y="549910"/>
                  </a:lnTo>
                  <a:cubicBezTo>
                    <a:pt x="560070" y="549910"/>
                    <a:pt x="588010" y="591820"/>
                    <a:pt x="588010" y="635635"/>
                  </a:cubicBezTo>
                  <a:cubicBezTo>
                    <a:pt x="588010" y="680720"/>
                    <a:pt x="560070" y="721360"/>
                    <a:pt x="504825" y="721360"/>
                  </a:cubicBezTo>
                  <a:lnTo>
                    <a:pt x="36830" y="721360"/>
                  </a:lnTo>
                  <a:lnTo>
                    <a:pt x="36830" y="923290"/>
                  </a:lnTo>
                  <a:lnTo>
                    <a:pt x="496570" y="923290"/>
                  </a:lnTo>
                  <a:cubicBezTo>
                    <a:pt x="678815" y="923290"/>
                    <a:pt x="786765" y="822960"/>
                    <a:pt x="786765" y="635635"/>
                  </a:cubicBezTo>
                  <a:cubicBezTo>
                    <a:pt x="786765" y="466725"/>
                    <a:pt x="678815" y="366395"/>
                    <a:pt x="537845" y="36639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33" name="Bild 2">
              <a:extLst>
                <a:ext uri="{FF2B5EF4-FFF2-40B4-BE49-F238E27FC236}">
                  <a16:creationId xmlns:a16="http://schemas.microsoft.com/office/drawing/2014/main" id="{F449D80C-39D5-B049-8099-1AB0DFB21C56}"/>
                </a:ext>
              </a:extLst>
            </p:cNvPr>
            <p:cNvSpPr/>
            <p:nvPr/>
          </p:nvSpPr>
          <p:spPr>
            <a:xfrm>
              <a:off x="666080" y="6451484"/>
              <a:ext cx="75525" cy="91194"/>
            </a:xfrm>
            <a:custGeom>
              <a:avLst/>
              <a:gdLst>
                <a:gd name="connsiteX0" fmla="*/ 516255 w 765175"/>
                <a:gd name="connsiteY0" fmla="*/ 0 h 923925"/>
                <a:gd name="connsiteX1" fmla="*/ 212725 w 765175"/>
                <a:gd name="connsiteY1" fmla="*/ 389890 h 923925"/>
                <a:gd name="connsiteX2" fmla="*/ 212725 w 765175"/>
                <a:gd name="connsiteY2" fmla="*/ 0 h 923925"/>
                <a:gd name="connsiteX3" fmla="*/ 0 w 765175"/>
                <a:gd name="connsiteY3" fmla="*/ 0 h 923925"/>
                <a:gd name="connsiteX4" fmla="*/ 0 w 765175"/>
                <a:gd name="connsiteY4" fmla="*/ 923925 h 923925"/>
                <a:gd name="connsiteX5" fmla="*/ 212725 w 765175"/>
                <a:gd name="connsiteY5" fmla="*/ 923925 h 923925"/>
                <a:gd name="connsiteX6" fmla="*/ 212725 w 765175"/>
                <a:gd name="connsiteY6" fmla="*/ 534035 h 923925"/>
                <a:gd name="connsiteX7" fmla="*/ 516255 w 765175"/>
                <a:gd name="connsiteY7" fmla="*/ 923925 h 923925"/>
                <a:gd name="connsiteX8" fmla="*/ 765175 w 765175"/>
                <a:gd name="connsiteY8" fmla="*/ 923925 h 923925"/>
                <a:gd name="connsiteX9" fmla="*/ 415290 w 765175"/>
                <a:gd name="connsiteY9" fmla="*/ 462280 h 923925"/>
                <a:gd name="connsiteX10" fmla="*/ 765175 w 765175"/>
                <a:gd name="connsiteY10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5175" h="923925">
                  <a:moveTo>
                    <a:pt x="516255" y="0"/>
                  </a:moveTo>
                  <a:lnTo>
                    <a:pt x="212725" y="389890"/>
                  </a:lnTo>
                  <a:lnTo>
                    <a:pt x="212725" y="0"/>
                  </a:lnTo>
                  <a:lnTo>
                    <a:pt x="0" y="0"/>
                  </a:lnTo>
                  <a:lnTo>
                    <a:pt x="0" y="923925"/>
                  </a:lnTo>
                  <a:lnTo>
                    <a:pt x="212725" y="923925"/>
                  </a:lnTo>
                  <a:lnTo>
                    <a:pt x="212725" y="534035"/>
                  </a:lnTo>
                  <a:lnTo>
                    <a:pt x="516255" y="923925"/>
                  </a:lnTo>
                  <a:lnTo>
                    <a:pt x="765175" y="923925"/>
                  </a:lnTo>
                  <a:lnTo>
                    <a:pt x="415290" y="462280"/>
                  </a:lnTo>
                  <a:lnTo>
                    <a:pt x="76517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34" name="Bild 2">
              <a:extLst>
                <a:ext uri="{FF2B5EF4-FFF2-40B4-BE49-F238E27FC236}">
                  <a16:creationId xmlns:a16="http://schemas.microsoft.com/office/drawing/2014/main" id="{20D2215C-82C7-5E49-AD19-A866B46120D1}"/>
                </a:ext>
              </a:extLst>
            </p:cNvPr>
            <p:cNvSpPr/>
            <p:nvPr/>
          </p:nvSpPr>
          <p:spPr>
            <a:xfrm>
              <a:off x="1100863" y="6451547"/>
              <a:ext cx="90755" cy="91131"/>
            </a:xfrm>
            <a:custGeom>
              <a:avLst/>
              <a:gdLst>
                <a:gd name="connsiteX0" fmla="*/ 590550 w 919479"/>
                <a:gd name="connsiteY0" fmla="*/ 0 h 923289"/>
                <a:gd name="connsiteX1" fmla="*/ 318770 w 919479"/>
                <a:gd name="connsiteY1" fmla="*/ 0 h 923289"/>
                <a:gd name="connsiteX2" fmla="*/ 0 w 919479"/>
                <a:gd name="connsiteY2" fmla="*/ 923290 h 923289"/>
                <a:gd name="connsiteX3" fmla="*/ 225425 w 919479"/>
                <a:gd name="connsiteY3" fmla="*/ 923290 h 923289"/>
                <a:gd name="connsiteX4" fmla="*/ 283845 w 919479"/>
                <a:gd name="connsiteY4" fmla="*/ 734695 h 923289"/>
                <a:gd name="connsiteX5" fmla="*/ 637540 w 919479"/>
                <a:gd name="connsiteY5" fmla="*/ 734695 h 923289"/>
                <a:gd name="connsiteX6" fmla="*/ 697865 w 919479"/>
                <a:gd name="connsiteY6" fmla="*/ 923290 h 923289"/>
                <a:gd name="connsiteX7" fmla="*/ 919480 w 919479"/>
                <a:gd name="connsiteY7" fmla="*/ 923290 h 923289"/>
                <a:gd name="connsiteX8" fmla="*/ 590550 w 919479"/>
                <a:gd name="connsiteY8" fmla="*/ 0 h 923289"/>
                <a:gd name="connsiteX9" fmla="*/ 342265 w 919479"/>
                <a:gd name="connsiteY9" fmla="*/ 546735 h 923289"/>
                <a:gd name="connsiteX10" fmla="*/ 457835 w 919479"/>
                <a:gd name="connsiteY10" fmla="*/ 192405 h 923289"/>
                <a:gd name="connsiteX11" fmla="*/ 577215 w 919479"/>
                <a:gd name="connsiteY11" fmla="*/ 546735 h 923289"/>
                <a:gd name="connsiteX12" fmla="*/ 342265 w 919479"/>
                <a:gd name="connsiteY12" fmla="*/ 54673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9479" h="923289">
                  <a:moveTo>
                    <a:pt x="590550" y="0"/>
                  </a:moveTo>
                  <a:lnTo>
                    <a:pt x="318770" y="0"/>
                  </a:lnTo>
                  <a:lnTo>
                    <a:pt x="0" y="923290"/>
                  </a:lnTo>
                  <a:lnTo>
                    <a:pt x="225425" y="923290"/>
                  </a:lnTo>
                  <a:lnTo>
                    <a:pt x="283845" y="734695"/>
                  </a:lnTo>
                  <a:lnTo>
                    <a:pt x="637540" y="734695"/>
                  </a:lnTo>
                  <a:lnTo>
                    <a:pt x="697865" y="923290"/>
                  </a:lnTo>
                  <a:lnTo>
                    <a:pt x="919480" y="923290"/>
                  </a:lnTo>
                  <a:lnTo>
                    <a:pt x="590550" y="0"/>
                  </a:lnTo>
                  <a:close/>
                  <a:moveTo>
                    <a:pt x="342265" y="546735"/>
                  </a:moveTo>
                  <a:lnTo>
                    <a:pt x="457835" y="192405"/>
                  </a:lnTo>
                  <a:lnTo>
                    <a:pt x="577215" y="546735"/>
                  </a:lnTo>
                  <a:lnTo>
                    <a:pt x="342265" y="546735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35" name="Bild 2">
              <a:extLst>
                <a:ext uri="{FF2B5EF4-FFF2-40B4-BE49-F238E27FC236}">
                  <a16:creationId xmlns:a16="http://schemas.microsoft.com/office/drawing/2014/main" id="{70CBD1E9-7FEE-9349-9D43-444D469EBEE7}"/>
                </a:ext>
              </a:extLst>
            </p:cNvPr>
            <p:cNvSpPr/>
            <p:nvPr/>
          </p:nvSpPr>
          <p:spPr>
            <a:xfrm>
              <a:off x="933644" y="6451547"/>
              <a:ext cx="77718" cy="91131"/>
            </a:xfrm>
            <a:custGeom>
              <a:avLst/>
              <a:gdLst>
                <a:gd name="connsiteX0" fmla="*/ 537845 w 787400"/>
                <a:gd name="connsiteY0" fmla="*/ 366395 h 923289"/>
                <a:gd name="connsiteX1" fmla="*/ 286385 w 787400"/>
                <a:gd name="connsiteY1" fmla="*/ 366395 h 923289"/>
                <a:gd name="connsiteX2" fmla="*/ 199390 w 787400"/>
                <a:gd name="connsiteY2" fmla="*/ 280670 h 923289"/>
                <a:gd name="connsiteX3" fmla="*/ 286385 w 787400"/>
                <a:gd name="connsiteY3" fmla="*/ 194945 h 923289"/>
                <a:gd name="connsiteX4" fmla="*/ 722630 w 787400"/>
                <a:gd name="connsiteY4" fmla="*/ 194945 h 923289"/>
                <a:gd name="connsiteX5" fmla="*/ 722630 w 787400"/>
                <a:gd name="connsiteY5" fmla="*/ 0 h 923289"/>
                <a:gd name="connsiteX6" fmla="*/ 286385 w 787400"/>
                <a:gd name="connsiteY6" fmla="*/ 0 h 923289"/>
                <a:gd name="connsiteX7" fmla="*/ 0 w 787400"/>
                <a:gd name="connsiteY7" fmla="*/ 280670 h 923289"/>
                <a:gd name="connsiteX8" fmla="*/ 286385 w 787400"/>
                <a:gd name="connsiteY8" fmla="*/ 549910 h 923289"/>
                <a:gd name="connsiteX9" fmla="*/ 504825 w 787400"/>
                <a:gd name="connsiteY9" fmla="*/ 549910 h 923289"/>
                <a:gd name="connsiteX10" fmla="*/ 588010 w 787400"/>
                <a:gd name="connsiteY10" fmla="*/ 635635 h 923289"/>
                <a:gd name="connsiteX11" fmla="*/ 504825 w 787400"/>
                <a:gd name="connsiteY11" fmla="*/ 721360 h 923289"/>
                <a:gd name="connsiteX12" fmla="*/ 37465 w 787400"/>
                <a:gd name="connsiteY12" fmla="*/ 721360 h 923289"/>
                <a:gd name="connsiteX13" fmla="*/ 37465 w 787400"/>
                <a:gd name="connsiteY13" fmla="*/ 923290 h 923289"/>
                <a:gd name="connsiteX14" fmla="*/ 497205 w 787400"/>
                <a:gd name="connsiteY14" fmla="*/ 923290 h 923289"/>
                <a:gd name="connsiteX15" fmla="*/ 787400 w 787400"/>
                <a:gd name="connsiteY15" fmla="*/ 635635 h 923289"/>
                <a:gd name="connsiteX16" fmla="*/ 537845 w 787400"/>
                <a:gd name="connsiteY16" fmla="*/ 36639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7400" h="923289">
                  <a:moveTo>
                    <a:pt x="537845" y="366395"/>
                  </a:moveTo>
                  <a:lnTo>
                    <a:pt x="286385" y="366395"/>
                  </a:lnTo>
                  <a:cubicBezTo>
                    <a:pt x="227330" y="366395"/>
                    <a:pt x="199390" y="325755"/>
                    <a:pt x="199390" y="280670"/>
                  </a:cubicBezTo>
                  <a:cubicBezTo>
                    <a:pt x="199390" y="235585"/>
                    <a:pt x="227330" y="194945"/>
                    <a:pt x="286385" y="194945"/>
                  </a:cubicBezTo>
                  <a:lnTo>
                    <a:pt x="722630" y="194945"/>
                  </a:lnTo>
                  <a:lnTo>
                    <a:pt x="722630" y="0"/>
                  </a:lnTo>
                  <a:lnTo>
                    <a:pt x="286385" y="0"/>
                  </a:lnTo>
                  <a:cubicBezTo>
                    <a:pt x="108585" y="0"/>
                    <a:pt x="0" y="104140"/>
                    <a:pt x="0" y="280670"/>
                  </a:cubicBezTo>
                  <a:cubicBezTo>
                    <a:pt x="0" y="457200"/>
                    <a:pt x="125095" y="549910"/>
                    <a:pt x="286385" y="549910"/>
                  </a:cubicBezTo>
                  <a:lnTo>
                    <a:pt x="504825" y="549910"/>
                  </a:lnTo>
                  <a:cubicBezTo>
                    <a:pt x="560070" y="549910"/>
                    <a:pt x="588010" y="591820"/>
                    <a:pt x="588010" y="635635"/>
                  </a:cubicBezTo>
                  <a:cubicBezTo>
                    <a:pt x="588010" y="680720"/>
                    <a:pt x="560070" y="721360"/>
                    <a:pt x="504825" y="721360"/>
                  </a:cubicBezTo>
                  <a:lnTo>
                    <a:pt x="37465" y="721360"/>
                  </a:lnTo>
                  <a:lnTo>
                    <a:pt x="37465" y="923290"/>
                  </a:lnTo>
                  <a:lnTo>
                    <a:pt x="497205" y="923290"/>
                  </a:lnTo>
                  <a:cubicBezTo>
                    <a:pt x="679450" y="923290"/>
                    <a:pt x="787400" y="822960"/>
                    <a:pt x="787400" y="635635"/>
                  </a:cubicBezTo>
                  <a:cubicBezTo>
                    <a:pt x="787400" y="466725"/>
                    <a:pt x="678815" y="366395"/>
                    <a:pt x="537845" y="36639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36" name="Bild 2">
              <a:extLst>
                <a:ext uri="{FF2B5EF4-FFF2-40B4-BE49-F238E27FC236}">
                  <a16:creationId xmlns:a16="http://schemas.microsoft.com/office/drawing/2014/main" id="{2BE0EC2B-5FD2-9449-827A-76C703008BD0}"/>
                </a:ext>
              </a:extLst>
            </p:cNvPr>
            <p:cNvSpPr/>
            <p:nvPr/>
          </p:nvSpPr>
          <p:spPr>
            <a:xfrm>
              <a:off x="1023960" y="6451484"/>
              <a:ext cx="75525" cy="91194"/>
            </a:xfrm>
            <a:custGeom>
              <a:avLst/>
              <a:gdLst>
                <a:gd name="connsiteX0" fmla="*/ 516890 w 765175"/>
                <a:gd name="connsiteY0" fmla="*/ 0 h 923925"/>
                <a:gd name="connsiteX1" fmla="*/ 213360 w 765175"/>
                <a:gd name="connsiteY1" fmla="*/ 389890 h 923925"/>
                <a:gd name="connsiteX2" fmla="*/ 213360 w 765175"/>
                <a:gd name="connsiteY2" fmla="*/ 0 h 923925"/>
                <a:gd name="connsiteX3" fmla="*/ 0 w 765175"/>
                <a:gd name="connsiteY3" fmla="*/ 0 h 923925"/>
                <a:gd name="connsiteX4" fmla="*/ 0 w 765175"/>
                <a:gd name="connsiteY4" fmla="*/ 923925 h 923925"/>
                <a:gd name="connsiteX5" fmla="*/ 213360 w 765175"/>
                <a:gd name="connsiteY5" fmla="*/ 923925 h 923925"/>
                <a:gd name="connsiteX6" fmla="*/ 213360 w 765175"/>
                <a:gd name="connsiteY6" fmla="*/ 534035 h 923925"/>
                <a:gd name="connsiteX7" fmla="*/ 516890 w 765175"/>
                <a:gd name="connsiteY7" fmla="*/ 923925 h 923925"/>
                <a:gd name="connsiteX8" fmla="*/ 765175 w 765175"/>
                <a:gd name="connsiteY8" fmla="*/ 923925 h 923925"/>
                <a:gd name="connsiteX9" fmla="*/ 415925 w 765175"/>
                <a:gd name="connsiteY9" fmla="*/ 462280 h 923925"/>
                <a:gd name="connsiteX10" fmla="*/ 765175 w 765175"/>
                <a:gd name="connsiteY10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5175" h="923925">
                  <a:moveTo>
                    <a:pt x="516890" y="0"/>
                  </a:moveTo>
                  <a:lnTo>
                    <a:pt x="213360" y="389890"/>
                  </a:lnTo>
                  <a:lnTo>
                    <a:pt x="213360" y="0"/>
                  </a:lnTo>
                  <a:lnTo>
                    <a:pt x="0" y="0"/>
                  </a:lnTo>
                  <a:lnTo>
                    <a:pt x="0" y="923925"/>
                  </a:lnTo>
                  <a:lnTo>
                    <a:pt x="213360" y="923925"/>
                  </a:lnTo>
                  <a:lnTo>
                    <a:pt x="213360" y="534035"/>
                  </a:lnTo>
                  <a:lnTo>
                    <a:pt x="516890" y="923925"/>
                  </a:lnTo>
                  <a:lnTo>
                    <a:pt x="765175" y="923925"/>
                  </a:lnTo>
                  <a:lnTo>
                    <a:pt x="415925" y="462280"/>
                  </a:lnTo>
                  <a:lnTo>
                    <a:pt x="76517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</p:grp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E443046-6083-654F-90A3-8BC37A59284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6000" y="2527201"/>
            <a:ext cx="3481650" cy="35315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  <a:defRPr sz="1800" b="1" spc="40" baseline="0"/>
            </a:lvl1pPr>
            <a:lvl2pPr marL="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 spc="40" baseline="0"/>
            </a:lvl2pPr>
            <a:lvl3pPr marL="404813" indent="-182563">
              <a:tabLst/>
              <a:defRPr sz="1400" spc="40" baseline="0"/>
            </a:lvl3pPr>
            <a:lvl4pPr marL="536575" indent="-131763">
              <a:tabLst/>
              <a:defRPr sz="1200" spc="40" baseline="0"/>
            </a:lvl4pPr>
            <a:lvl5pPr marL="627063" indent="-130175">
              <a:tabLst/>
              <a:defRPr sz="1100" spc="40" baseline="0"/>
            </a:lvl5pPr>
          </a:lstStyle>
          <a:p>
            <a:pPr lvl="0"/>
            <a:r>
              <a:rPr lang="en-GB"/>
              <a:t>Click to add a short headline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67F9331-98D1-9C4B-905A-0ADF2E53F9B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60747" y="2527201"/>
            <a:ext cx="3470274" cy="35315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  <a:defRPr sz="1800" b="1" spc="40" baseline="0"/>
            </a:lvl1pPr>
            <a:lvl2pPr marL="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 spc="40" baseline="0"/>
            </a:lvl2pPr>
            <a:lvl3pPr marL="404813" indent="-182563">
              <a:tabLst/>
              <a:defRPr sz="1400" spc="40" baseline="0"/>
            </a:lvl3pPr>
            <a:lvl4pPr marL="536575" indent="-131763">
              <a:tabLst/>
              <a:defRPr sz="1200" spc="40" baseline="0"/>
            </a:lvl4pPr>
            <a:lvl5pPr marL="627063" indent="-130175">
              <a:tabLst/>
              <a:defRPr sz="1100" spc="40" baseline="0"/>
            </a:lvl5pPr>
          </a:lstStyle>
          <a:p>
            <a:pPr lvl="0"/>
            <a:r>
              <a:rPr lang="en-GB"/>
              <a:t>Click to add a short headline</a:t>
            </a:r>
          </a:p>
        </p:txBody>
      </p:sp>
      <p:sp>
        <p:nvSpPr>
          <p:cNvPr id="18" name="Platshållare för text 11">
            <a:extLst>
              <a:ext uri="{FF2B5EF4-FFF2-40B4-BE49-F238E27FC236}">
                <a16:creationId xmlns:a16="http://schemas.microsoft.com/office/drawing/2014/main" id="{B167AB32-6297-C042-8F90-85FF79E8A71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6001" y="3101340"/>
            <a:ext cx="3481650" cy="3027998"/>
          </a:xfrm>
        </p:spPr>
        <p:txBody>
          <a:bodyPr/>
          <a:lstStyle/>
          <a:p>
            <a:pPr lvl="0"/>
            <a:r>
              <a:rPr lang="en-GB" noProof="0"/>
              <a:t>Click to add body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 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" name="Platshållare för text 11">
            <a:extLst>
              <a:ext uri="{FF2B5EF4-FFF2-40B4-BE49-F238E27FC236}">
                <a16:creationId xmlns:a16="http://schemas.microsoft.com/office/drawing/2014/main" id="{A3BB055C-51F0-9547-B732-F77893221A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60747" y="3101340"/>
            <a:ext cx="3468803" cy="3027998"/>
          </a:xfrm>
        </p:spPr>
        <p:txBody>
          <a:bodyPr/>
          <a:lstStyle/>
          <a:p>
            <a:pPr lvl="0"/>
            <a:r>
              <a:rPr lang="en-GB" noProof="0"/>
              <a:t>Click to add body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 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07136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Full Image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CBA7EE4-EB8C-8F45-95DB-49CBDE2D97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" y="5"/>
            <a:ext cx="12191997" cy="6857997"/>
          </a:xfrm>
          <a:custGeom>
            <a:avLst/>
            <a:gdLst>
              <a:gd name="connsiteX0" fmla="*/ 1146049 w 12191997"/>
              <a:gd name="connsiteY0" fmla="*/ 6470534 h 6857997"/>
              <a:gd name="connsiteX1" fmla="*/ 1157832 w 12191997"/>
              <a:gd name="connsiteY1" fmla="*/ 6505507 h 6857997"/>
              <a:gd name="connsiteX2" fmla="*/ 1134642 w 12191997"/>
              <a:gd name="connsiteY2" fmla="*/ 6505507 h 6857997"/>
              <a:gd name="connsiteX3" fmla="*/ 788170 w 12191997"/>
              <a:gd name="connsiteY3" fmla="*/ 6470534 h 6857997"/>
              <a:gd name="connsiteX4" fmla="*/ 799953 w 12191997"/>
              <a:gd name="connsiteY4" fmla="*/ 6505507 h 6857997"/>
              <a:gd name="connsiteX5" fmla="*/ 776763 w 12191997"/>
              <a:gd name="connsiteY5" fmla="*/ 6505507 h 6857997"/>
              <a:gd name="connsiteX6" fmla="*/ 1132323 w 12191997"/>
              <a:gd name="connsiteY6" fmla="*/ 6451543 h 6857997"/>
              <a:gd name="connsiteX7" fmla="*/ 1100860 w 12191997"/>
              <a:gd name="connsiteY7" fmla="*/ 6542674 h 6857997"/>
              <a:gd name="connsiteX8" fmla="*/ 1123110 w 12191997"/>
              <a:gd name="connsiteY8" fmla="*/ 6542674 h 6857997"/>
              <a:gd name="connsiteX9" fmla="*/ 1128876 w 12191997"/>
              <a:gd name="connsiteY9" fmla="*/ 6524060 h 6857997"/>
              <a:gd name="connsiteX10" fmla="*/ 1163786 w 12191997"/>
              <a:gd name="connsiteY10" fmla="*/ 6524060 h 6857997"/>
              <a:gd name="connsiteX11" fmla="*/ 1169741 w 12191997"/>
              <a:gd name="connsiteY11" fmla="*/ 6542674 h 6857997"/>
              <a:gd name="connsiteX12" fmla="*/ 1191615 w 12191997"/>
              <a:gd name="connsiteY12" fmla="*/ 6542674 h 6857997"/>
              <a:gd name="connsiteX13" fmla="*/ 1159148 w 12191997"/>
              <a:gd name="connsiteY13" fmla="*/ 6451543 h 6857997"/>
              <a:gd name="connsiteX14" fmla="*/ 961907 w 12191997"/>
              <a:gd name="connsiteY14" fmla="*/ 6451543 h 6857997"/>
              <a:gd name="connsiteX15" fmla="*/ 933640 w 12191997"/>
              <a:gd name="connsiteY15" fmla="*/ 6479246 h 6857997"/>
              <a:gd name="connsiteX16" fmla="*/ 961907 w 12191997"/>
              <a:gd name="connsiteY16" fmla="*/ 6505821 h 6857997"/>
              <a:gd name="connsiteX17" fmla="*/ 983468 w 12191997"/>
              <a:gd name="connsiteY17" fmla="*/ 6505821 h 6857997"/>
              <a:gd name="connsiteX18" fmla="*/ 991678 w 12191997"/>
              <a:gd name="connsiteY18" fmla="*/ 6514282 h 6857997"/>
              <a:gd name="connsiteX19" fmla="*/ 983468 w 12191997"/>
              <a:gd name="connsiteY19" fmla="*/ 6522743 h 6857997"/>
              <a:gd name="connsiteX20" fmla="*/ 937338 w 12191997"/>
              <a:gd name="connsiteY20" fmla="*/ 6522743 h 6857997"/>
              <a:gd name="connsiteX21" fmla="*/ 937338 w 12191997"/>
              <a:gd name="connsiteY21" fmla="*/ 6542674 h 6857997"/>
              <a:gd name="connsiteX22" fmla="*/ 982716 w 12191997"/>
              <a:gd name="connsiteY22" fmla="*/ 6542674 h 6857997"/>
              <a:gd name="connsiteX23" fmla="*/ 1011358 w 12191997"/>
              <a:gd name="connsiteY23" fmla="*/ 6514282 h 6857997"/>
              <a:gd name="connsiteX24" fmla="*/ 986727 w 12191997"/>
              <a:gd name="connsiteY24" fmla="*/ 6487707 h 6857997"/>
              <a:gd name="connsiteX25" fmla="*/ 961907 w 12191997"/>
              <a:gd name="connsiteY25" fmla="*/ 6487707 h 6857997"/>
              <a:gd name="connsiteX26" fmla="*/ 953321 w 12191997"/>
              <a:gd name="connsiteY26" fmla="*/ 6479246 h 6857997"/>
              <a:gd name="connsiteX27" fmla="*/ 961907 w 12191997"/>
              <a:gd name="connsiteY27" fmla="*/ 6470785 h 6857997"/>
              <a:gd name="connsiteX28" fmla="*/ 1004965 w 12191997"/>
              <a:gd name="connsiteY28" fmla="*/ 6470785 h 6857997"/>
              <a:gd name="connsiteX29" fmla="*/ 1004965 w 12191997"/>
              <a:gd name="connsiteY29" fmla="*/ 6451543 h 6857997"/>
              <a:gd name="connsiteX30" fmla="*/ 841570 w 12191997"/>
              <a:gd name="connsiteY30" fmla="*/ 6451543 h 6857997"/>
              <a:gd name="connsiteX31" fmla="*/ 841570 w 12191997"/>
              <a:gd name="connsiteY31" fmla="*/ 6542674 h 6857997"/>
              <a:gd name="connsiteX32" fmla="*/ 862692 w 12191997"/>
              <a:gd name="connsiteY32" fmla="*/ 6542674 h 6857997"/>
              <a:gd name="connsiteX33" fmla="*/ 862692 w 12191997"/>
              <a:gd name="connsiteY33" fmla="*/ 6486454 h 6857997"/>
              <a:gd name="connsiteX34" fmla="*/ 898981 w 12191997"/>
              <a:gd name="connsiteY34" fmla="*/ 6542486 h 6857997"/>
              <a:gd name="connsiteX35" fmla="*/ 898981 w 12191997"/>
              <a:gd name="connsiteY35" fmla="*/ 6542674 h 6857997"/>
              <a:gd name="connsiteX36" fmla="*/ 920855 w 12191997"/>
              <a:gd name="connsiteY36" fmla="*/ 6542674 h 6857997"/>
              <a:gd name="connsiteX37" fmla="*/ 920793 w 12191997"/>
              <a:gd name="connsiteY37" fmla="*/ 6522994 h 6857997"/>
              <a:gd name="connsiteX38" fmla="*/ 920667 w 12191997"/>
              <a:gd name="connsiteY38" fmla="*/ 6451543 h 6857997"/>
              <a:gd name="connsiteX39" fmla="*/ 899671 w 12191997"/>
              <a:gd name="connsiteY39" fmla="*/ 6451543 h 6857997"/>
              <a:gd name="connsiteX40" fmla="*/ 899671 w 12191997"/>
              <a:gd name="connsiteY40" fmla="*/ 6508829 h 6857997"/>
              <a:gd name="connsiteX41" fmla="*/ 863068 w 12191997"/>
              <a:gd name="connsiteY41" fmla="*/ 6451543 h 6857997"/>
              <a:gd name="connsiteX42" fmla="*/ 774444 w 12191997"/>
              <a:gd name="connsiteY42" fmla="*/ 6451543 h 6857997"/>
              <a:gd name="connsiteX43" fmla="*/ 742918 w 12191997"/>
              <a:gd name="connsiteY43" fmla="*/ 6542674 h 6857997"/>
              <a:gd name="connsiteX44" fmla="*/ 765168 w 12191997"/>
              <a:gd name="connsiteY44" fmla="*/ 6542674 h 6857997"/>
              <a:gd name="connsiteX45" fmla="*/ 770934 w 12191997"/>
              <a:gd name="connsiteY45" fmla="*/ 6524060 h 6857997"/>
              <a:gd name="connsiteX46" fmla="*/ 805845 w 12191997"/>
              <a:gd name="connsiteY46" fmla="*/ 6524060 h 6857997"/>
              <a:gd name="connsiteX47" fmla="*/ 811799 w 12191997"/>
              <a:gd name="connsiteY47" fmla="*/ 6542674 h 6857997"/>
              <a:gd name="connsiteX48" fmla="*/ 833735 w 12191997"/>
              <a:gd name="connsiteY48" fmla="*/ 6542674 h 6857997"/>
              <a:gd name="connsiteX49" fmla="*/ 801269 w 12191997"/>
              <a:gd name="connsiteY49" fmla="*/ 6451543 h 6857997"/>
              <a:gd name="connsiteX50" fmla="*/ 604404 w 12191997"/>
              <a:gd name="connsiteY50" fmla="*/ 6451543 h 6857997"/>
              <a:gd name="connsiteX51" fmla="*/ 576137 w 12191997"/>
              <a:gd name="connsiteY51" fmla="*/ 6479246 h 6857997"/>
              <a:gd name="connsiteX52" fmla="*/ 604404 w 12191997"/>
              <a:gd name="connsiteY52" fmla="*/ 6505821 h 6857997"/>
              <a:gd name="connsiteX53" fmla="*/ 625964 w 12191997"/>
              <a:gd name="connsiteY53" fmla="*/ 6505821 h 6857997"/>
              <a:gd name="connsiteX54" fmla="*/ 634174 w 12191997"/>
              <a:gd name="connsiteY54" fmla="*/ 6514282 h 6857997"/>
              <a:gd name="connsiteX55" fmla="*/ 625964 w 12191997"/>
              <a:gd name="connsiteY55" fmla="*/ 6522743 h 6857997"/>
              <a:gd name="connsiteX56" fmla="*/ 579772 w 12191997"/>
              <a:gd name="connsiteY56" fmla="*/ 6522743 h 6857997"/>
              <a:gd name="connsiteX57" fmla="*/ 579772 w 12191997"/>
              <a:gd name="connsiteY57" fmla="*/ 6542674 h 6857997"/>
              <a:gd name="connsiteX58" fmla="*/ 625149 w 12191997"/>
              <a:gd name="connsiteY58" fmla="*/ 6542674 h 6857997"/>
              <a:gd name="connsiteX59" fmla="*/ 653792 w 12191997"/>
              <a:gd name="connsiteY59" fmla="*/ 6514282 h 6857997"/>
              <a:gd name="connsiteX60" fmla="*/ 629223 w 12191997"/>
              <a:gd name="connsiteY60" fmla="*/ 6487707 h 6857997"/>
              <a:gd name="connsiteX61" fmla="*/ 604404 w 12191997"/>
              <a:gd name="connsiteY61" fmla="*/ 6487707 h 6857997"/>
              <a:gd name="connsiteX62" fmla="*/ 595817 w 12191997"/>
              <a:gd name="connsiteY62" fmla="*/ 6479246 h 6857997"/>
              <a:gd name="connsiteX63" fmla="*/ 604404 w 12191997"/>
              <a:gd name="connsiteY63" fmla="*/ 6470785 h 6857997"/>
              <a:gd name="connsiteX64" fmla="*/ 647462 w 12191997"/>
              <a:gd name="connsiteY64" fmla="*/ 6470785 h 6857997"/>
              <a:gd name="connsiteX65" fmla="*/ 647462 w 12191997"/>
              <a:gd name="connsiteY65" fmla="*/ 6451543 h 6857997"/>
              <a:gd name="connsiteX66" fmla="*/ 1023956 w 12191997"/>
              <a:gd name="connsiteY66" fmla="*/ 6451480 h 6857997"/>
              <a:gd name="connsiteX67" fmla="*/ 1023956 w 12191997"/>
              <a:gd name="connsiteY67" fmla="*/ 6542674 h 6857997"/>
              <a:gd name="connsiteX68" fmla="*/ 1045016 w 12191997"/>
              <a:gd name="connsiteY68" fmla="*/ 6542674 h 6857997"/>
              <a:gd name="connsiteX69" fmla="*/ 1045016 w 12191997"/>
              <a:gd name="connsiteY69" fmla="*/ 6504191 h 6857997"/>
              <a:gd name="connsiteX70" fmla="*/ 1074975 w 12191997"/>
              <a:gd name="connsiteY70" fmla="*/ 6542674 h 6857997"/>
              <a:gd name="connsiteX71" fmla="*/ 1099481 w 12191997"/>
              <a:gd name="connsiteY71" fmla="*/ 6542674 h 6857997"/>
              <a:gd name="connsiteX72" fmla="*/ 1065009 w 12191997"/>
              <a:gd name="connsiteY72" fmla="*/ 6497109 h 6857997"/>
              <a:gd name="connsiteX73" fmla="*/ 1099481 w 12191997"/>
              <a:gd name="connsiteY73" fmla="*/ 6451480 h 6857997"/>
              <a:gd name="connsiteX74" fmla="*/ 1074975 w 12191997"/>
              <a:gd name="connsiteY74" fmla="*/ 6451480 h 6857997"/>
              <a:gd name="connsiteX75" fmla="*/ 1045016 w 12191997"/>
              <a:gd name="connsiteY75" fmla="*/ 6489963 h 6857997"/>
              <a:gd name="connsiteX76" fmla="*/ 1045016 w 12191997"/>
              <a:gd name="connsiteY76" fmla="*/ 6451480 h 6857997"/>
              <a:gd name="connsiteX77" fmla="*/ 666077 w 12191997"/>
              <a:gd name="connsiteY77" fmla="*/ 6451480 h 6857997"/>
              <a:gd name="connsiteX78" fmla="*/ 666077 w 12191997"/>
              <a:gd name="connsiteY78" fmla="*/ 6542674 h 6857997"/>
              <a:gd name="connsiteX79" fmla="*/ 687073 w 12191997"/>
              <a:gd name="connsiteY79" fmla="*/ 6542674 h 6857997"/>
              <a:gd name="connsiteX80" fmla="*/ 687073 w 12191997"/>
              <a:gd name="connsiteY80" fmla="*/ 6504191 h 6857997"/>
              <a:gd name="connsiteX81" fmla="*/ 717033 w 12191997"/>
              <a:gd name="connsiteY81" fmla="*/ 6542674 h 6857997"/>
              <a:gd name="connsiteX82" fmla="*/ 741602 w 12191997"/>
              <a:gd name="connsiteY82" fmla="*/ 6542674 h 6857997"/>
              <a:gd name="connsiteX83" fmla="*/ 707067 w 12191997"/>
              <a:gd name="connsiteY83" fmla="*/ 6497109 h 6857997"/>
              <a:gd name="connsiteX84" fmla="*/ 741602 w 12191997"/>
              <a:gd name="connsiteY84" fmla="*/ 6451480 h 6857997"/>
              <a:gd name="connsiteX85" fmla="*/ 717033 w 12191997"/>
              <a:gd name="connsiteY85" fmla="*/ 6451480 h 6857997"/>
              <a:gd name="connsiteX86" fmla="*/ 687073 w 12191997"/>
              <a:gd name="connsiteY86" fmla="*/ 6489963 h 6857997"/>
              <a:gd name="connsiteX87" fmla="*/ 687073 w 12191997"/>
              <a:gd name="connsiteY87" fmla="*/ 6451480 h 6857997"/>
              <a:gd name="connsiteX88" fmla="*/ 0 w 12191997"/>
              <a:gd name="connsiteY88" fmla="*/ 0 h 6857997"/>
              <a:gd name="connsiteX89" fmla="*/ 12191997 w 12191997"/>
              <a:gd name="connsiteY89" fmla="*/ 0 h 6857997"/>
              <a:gd name="connsiteX90" fmla="*/ 12191997 w 12191997"/>
              <a:gd name="connsiteY90" fmla="*/ 6857997 h 6857997"/>
              <a:gd name="connsiteX91" fmla="*/ 0 w 12191997"/>
              <a:gd name="connsiteY91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2191997" h="6857997">
                <a:moveTo>
                  <a:pt x="1146049" y="6470534"/>
                </a:moveTo>
                <a:lnTo>
                  <a:pt x="1157832" y="6505507"/>
                </a:lnTo>
                <a:lnTo>
                  <a:pt x="1134642" y="6505507"/>
                </a:lnTo>
                <a:close/>
                <a:moveTo>
                  <a:pt x="788170" y="6470534"/>
                </a:moveTo>
                <a:lnTo>
                  <a:pt x="799953" y="6505507"/>
                </a:lnTo>
                <a:lnTo>
                  <a:pt x="776763" y="6505507"/>
                </a:lnTo>
                <a:close/>
                <a:moveTo>
                  <a:pt x="1132323" y="6451543"/>
                </a:moveTo>
                <a:lnTo>
                  <a:pt x="1100860" y="6542674"/>
                </a:lnTo>
                <a:lnTo>
                  <a:pt x="1123110" y="6542674"/>
                </a:lnTo>
                <a:lnTo>
                  <a:pt x="1128876" y="6524060"/>
                </a:lnTo>
                <a:lnTo>
                  <a:pt x="1163786" y="6524060"/>
                </a:lnTo>
                <a:lnTo>
                  <a:pt x="1169741" y="6542674"/>
                </a:lnTo>
                <a:lnTo>
                  <a:pt x="1191615" y="6542674"/>
                </a:lnTo>
                <a:lnTo>
                  <a:pt x="1159148" y="6451543"/>
                </a:lnTo>
                <a:close/>
                <a:moveTo>
                  <a:pt x="961907" y="6451543"/>
                </a:moveTo>
                <a:cubicBezTo>
                  <a:pt x="944358" y="6451543"/>
                  <a:pt x="933640" y="6461822"/>
                  <a:pt x="933640" y="6479246"/>
                </a:cubicBezTo>
                <a:cubicBezTo>
                  <a:pt x="933640" y="6496670"/>
                  <a:pt x="945987" y="6505821"/>
                  <a:pt x="961907" y="6505821"/>
                </a:cubicBezTo>
                <a:lnTo>
                  <a:pt x="983468" y="6505821"/>
                </a:lnTo>
                <a:cubicBezTo>
                  <a:pt x="988921" y="6505821"/>
                  <a:pt x="991678" y="6509957"/>
                  <a:pt x="991678" y="6514282"/>
                </a:cubicBezTo>
                <a:cubicBezTo>
                  <a:pt x="991678" y="6518732"/>
                  <a:pt x="988921" y="6522743"/>
                  <a:pt x="983468" y="6522743"/>
                </a:cubicBezTo>
                <a:lnTo>
                  <a:pt x="937338" y="6522743"/>
                </a:lnTo>
                <a:lnTo>
                  <a:pt x="937338" y="6542674"/>
                </a:lnTo>
                <a:lnTo>
                  <a:pt x="982716" y="6542674"/>
                </a:lnTo>
                <a:cubicBezTo>
                  <a:pt x="1000704" y="6542674"/>
                  <a:pt x="1011358" y="6532772"/>
                  <a:pt x="1011358" y="6514282"/>
                </a:cubicBezTo>
                <a:cubicBezTo>
                  <a:pt x="1011358" y="6497610"/>
                  <a:pt x="1000641" y="6487707"/>
                  <a:pt x="986727" y="6487707"/>
                </a:cubicBezTo>
                <a:lnTo>
                  <a:pt x="961907" y="6487707"/>
                </a:lnTo>
                <a:cubicBezTo>
                  <a:pt x="956078" y="6487707"/>
                  <a:pt x="953321" y="6483696"/>
                  <a:pt x="953321" y="6479246"/>
                </a:cubicBezTo>
                <a:cubicBezTo>
                  <a:pt x="953321" y="6474796"/>
                  <a:pt x="956078" y="6470785"/>
                  <a:pt x="961907" y="6470785"/>
                </a:cubicBezTo>
                <a:lnTo>
                  <a:pt x="1004965" y="6470785"/>
                </a:lnTo>
                <a:lnTo>
                  <a:pt x="1004965" y="6451543"/>
                </a:lnTo>
                <a:close/>
                <a:moveTo>
                  <a:pt x="841570" y="6451543"/>
                </a:moveTo>
                <a:lnTo>
                  <a:pt x="841570" y="6542674"/>
                </a:lnTo>
                <a:lnTo>
                  <a:pt x="862692" y="6542674"/>
                </a:lnTo>
                <a:lnTo>
                  <a:pt x="862692" y="6486454"/>
                </a:lnTo>
                <a:lnTo>
                  <a:pt x="898981" y="6542486"/>
                </a:lnTo>
                <a:lnTo>
                  <a:pt x="898981" y="6542674"/>
                </a:lnTo>
                <a:lnTo>
                  <a:pt x="920855" y="6542674"/>
                </a:lnTo>
                <a:lnTo>
                  <a:pt x="920793" y="6522994"/>
                </a:lnTo>
                <a:lnTo>
                  <a:pt x="920667" y="6451543"/>
                </a:lnTo>
                <a:lnTo>
                  <a:pt x="899671" y="6451543"/>
                </a:lnTo>
                <a:lnTo>
                  <a:pt x="899671" y="6508829"/>
                </a:lnTo>
                <a:lnTo>
                  <a:pt x="863068" y="6451543"/>
                </a:lnTo>
                <a:close/>
                <a:moveTo>
                  <a:pt x="774444" y="6451543"/>
                </a:moveTo>
                <a:lnTo>
                  <a:pt x="742918" y="6542674"/>
                </a:lnTo>
                <a:lnTo>
                  <a:pt x="765168" y="6542674"/>
                </a:lnTo>
                <a:lnTo>
                  <a:pt x="770934" y="6524060"/>
                </a:lnTo>
                <a:lnTo>
                  <a:pt x="805845" y="6524060"/>
                </a:lnTo>
                <a:lnTo>
                  <a:pt x="811799" y="6542674"/>
                </a:lnTo>
                <a:lnTo>
                  <a:pt x="833735" y="6542674"/>
                </a:lnTo>
                <a:lnTo>
                  <a:pt x="801269" y="6451543"/>
                </a:lnTo>
                <a:close/>
                <a:moveTo>
                  <a:pt x="604404" y="6451543"/>
                </a:moveTo>
                <a:cubicBezTo>
                  <a:pt x="586792" y="6451543"/>
                  <a:pt x="576137" y="6461822"/>
                  <a:pt x="576137" y="6479246"/>
                </a:cubicBezTo>
                <a:cubicBezTo>
                  <a:pt x="576137" y="6496670"/>
                  <a:pt x="588484" y="6505821"/>
                  <a:pt x="604404" y="6505821"/>
                </a:cubicBezTo>
                <a:lnTo>
                  <a:pt x="625964" y="6505821"/>
                </a:lnTo>
                <a:cubicBezTo>
                  <a:pt x="631417" y="6505821"/>
                  <a:pt x="634174" y="6509957"/>
                  <a:pt x="634174" y="6514282"/>
                </a:cubicBezTo>
                <a:cubicBezTo>
                  <a:pt x="634174" y="6518732"/>
                  <a:pt x="631417" y="6522743"/>
                  <a:pt x="625964" y="6522743"/>
                </a:cubicBezTo>
                <a:lnTo>
                  <a:pt x="579772" y="6522743"/>
                </a:lnTo>
                <a:lnTo>
                  <a:pt x="579772" y="6542674"/>
                </a:lnTo>
                <a:lnTo>
                  <a:pt x="625149" y="6542674"/>
                </a:lnTo>
                <a:cubicBezTo>
                  <a:pt x="643137" y="6542674"/>
                  <a:pt x="653792" y="6532772"/>
                  <a:pt x="653792" y="6514282"/>
                </a:cubicBezTo>
                <a:cubicBezTo>
                  <a:pt x="653792" y="6497610"/>
                  <a:pt x="643137" y="6487707"/>
                  <a:pt x="629223" y="6487707"/>
                </a:cubicBezTo>
                <a:lnTo>
                  <a:pt x="604404" y="6487707"/>
                </a:lnTo>
                <a:cubicBezTo>
                  <a:pt x="598575" y="6487707"/>
                  <a:pt x="595817" y="6483696"/>
                  <a:pt x="595817" y="6479246"/>
                </a:cubicBezTo>
                <a:cubicBezTo>
                  <a:pt x="595817" y="6474796"/>
                  <a:pt x="598575" y="6470785"/>
                  <a:pt x="604404" y="6470785"/>
                </a:cubicBezTo>
                <a:lnTo>
                  <a:pt x="647462" y="6470785"/>
                </a:lnTo>
                <a:lnTo>
                  <a:pt x="647462" y="6451543"/>
                </a:lnTo>
                <a:close/>
                <a:moveTo>
                  <a:pt x="1023956" y="6451480"/>
                </a:moveTo>
                <a:lnTo>
                  <a:pt x="1023956" y="6542674"/>
                </a:lnTo>
                <a:lnTo>
                  <a:pt x="1045016" y="6542674"/>
                </a:lnTo>
                <a:lnTo>
                  <a:pt x="1045016" y="6504191"/>
                </a:lnTo>
                <a:lnTo>
                  <a:pt x="1074975" y="6542674"/>
                </a:lnTo>
                <a:lnTo>
                  <a:pt x="1099481" y="6542674"/>
                </a:lnTo>
                <a:lnTo>
                  <a:pt x="1065009" y="6497109"/>
                </a:lnTo>
                <a:lnTo>
                  <a:pt x="1099481" y="6451480"/>
                </a:lnTo>
                <a:lnTo>
                  <a:pt x="1074975" y="6451480"/>
                </a:lnTo>
                <a:lnTo>
                  <a:pt x="1045016" y="6489963"/>
                </a:lnTo>
                <a:lnTo>
                  <a:pt x="1045016" y="6451480"/>
                </a:lnTo>
                <a:close/>
                <a:moveTo>
                  <a:pt x="666077" y="6451480"/>
                </a:moveTo>
                <a:lnTo>
                  <a:pt x="666077" y="6542674"/>
                </a:lnTo>
                <a:lnTo>
                  <a:pt x="687073" y="6542674"/>
                </a:lnTo>
                <a:lnTo>
                  <a:pt x="687073" y="6504191"/>
                </a:lnTo>
                <a:lnTo>
                  <a:pt x="717033" y="6542674"/>
                </a:lnTo>
                <a:lnTo>
                  <a:pt x="741602" y="6542674"/>
                </a:lnTo>
                <a:lnTo>
                  <a:pt x="707067" y="6497109"/>
                </a:lnTo>
                <a:lnTo>
                  <a:pt x="741602" y="6451480"/>
                </a:lnTo>
                <a:lnTo>
                  <a:pt x="717033" y="6451480"/>
                </a:lnTo>
                <a:lnTo>
                  <a:pt x="687073" y="6489963"/>
                </a:lnTo>
                <a:lnTo>
                  <a:pt x="687073" y="6451480"/>
                </a:lnTo>
                <a:close/>
                <a:moveTo>
                  <a:pt x="0" y="0"/>
                </a:moveTo>
                <a:lnTo>
                  <a:pt x="12191997" y="0"/>
                </a:lnTo>
                <a:lnTo>
                  <a:pt x="12191997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36000" tIns="36000" rIns="36000" bIns="36000">
            <a:noAutofit/>
          </a:bodyPr>
          <a:lstStyle>
            <a:lvl1pPr marL="0" indent="0" algn="ctr">
              <a:buNone/>
              <a:defRPr sz="1300">
                <a:solidFill>
                  <a:schemeClr val="tx2"/>
                </a:solidFill>
              </a:defRPr>
            </a:lvl1pPr>
          </a:lstStyle>
          <a:p>
            <a:r>
              <a:rPr lang="en-GB"/>
              <a:t>If the placeholder icon is underneath the text box, select the grey placeholder box and then go to insert in the top menu and add picture. Do NOT move the textbox!</a:t>
            </a:r>
          </a:p>
          <a:p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933F6B-2C2A-DB4E-8D3A-6DB67A584F2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0BFA445-E5CF-4520-B9B9-B16F5EA733A1}" type="datetime1">
              <a:rPr lang="sv-SE" smtClean="0"/>
              <a:t>2023-11-01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019CC5-F0EC-7B4E-BC0C-2CF63CBD7D8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Go to header/footer to change text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4E507-DB8C-E945-8AB4-907DBCF5BA1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F8DBD5B-30F9-4F9C-AE39-E065C1AC51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58CE51E9-6C0E-C949-894C-193AA77B60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000" y="730800"/>
            <a:ext cx="7258375" cy="109777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600" spc="4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add a headline </a:t>
            </a:r>
            <a:br>
              <a:rPr lang="en-GB"/>
            </a:br>
            <a:r>
              <a:rPr lang="en-GB"/>
              <a:t>of maximum two lines</a:t>
            </a:r>
          </a:p>
        </p:txBody>
      </p:sp>
      <p:sp>
        <p:nvSpPr>
          <p:cNvPr id="11" name="Platshållare för text 11">
            <a:extLst>
              <a:ext uri="{FF2B5EF4-FFF2-40B4-BE49-F238E27FC236}">
                <a16:creationId xmlns:a16="http://schemas.microsoft.com/office/drawing/2014/main" id="{C5482E94-5FA1-1F47-8B93-C0D85448BA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6000" y="2527200"/>
            <a:ext cx="7253550" cy="3600450"/>
          </a:xfrm>
        </p:spPr>
        <p:txBody>
          <a:bodyPr/>
          <a:lstStyle/>
          <a:p>
            <a:pPr lvl="0"/>
            <a:r>
              <a:rPr lang="en-GB" noProof="0"/>
              <a:t>Click to add body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 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2" name="textruta 5">
            <a:extLst>
              <a:ext uri="{FF2B5EF4-FFF2-40B4-BE49-F238E27FC236}">
                <a16:creationId xmlns:a16="http://schemas.microsoft.com/office/drawing/2014/main" id="{45196D91-67ED-F14C-AA23-1BB0E2429AAA}"/>
              </a:ext>
            </a:extLst>
          </p:cNvPr>
          <p:cNvSpPr txBox="1"/>
          <p:nvPr userDrawn="1"/>
        </p:nvSpPr>
        <p:spPr>
          <a:xfrm>
            <a:off x="12395260" y="1453483"/>
            <a:ext cx="1681523" cy="64633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textboxes disappears after adding or changing an image,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click the image 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use – </a:t>
            </a:r>
            <a:r>
              <a:rPr lang="en-GB" sz="9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to back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E0F263F1-6466-534C-AD87-EA9164E74147}"/>
              </a:ext>
            </a:extLst>
          </p:cNvPr>
          <p:cNvSpPr txBox="1"/>
          <p:nvPr userDrawn="1"/>
        </p:nvSpPr>
        <p:spPr>
          <a:xfrm>
            <a:off x="12395260" y="-12189"/>
            <a:ext cx="1681523" cy="1338828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need to change the color of the logo, right click outside work area, choose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 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context menu and choose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 fill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or Blue</a:t>
            </a: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916D287D-EFE0-9C43-8645-225101052B01}"/>
              </a:ext>
            </a:extLst>
          </p:cNvPr>
          <p:cNvSpPr/>
          <p:nvPr userDrawn="1"/>
        </p:nvSpPr>
        <p:spPr>
          <a:xfrm>
            <a:off x="13255337" y="926211"/>
            <a:ext cx="341194" cy="305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5C7F710D-EE3C-7646-9CC3-62F39C8BE8FF}"/>
              </a:ext>
            </a:extLst>
          </p:cNvPr>
          <p:cNvSpPr/>
          <p:nvPr userDrawn="1"/>
        </p:nvSpPr>
        <p:spPr>
          <a:xfrm>
            <a:off x="12833410" y="926211"/>
            <a:ext cx="341194" cy="3059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2445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Four Images Percent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794AD3A-B730-0944-AAFA-F8EE554E768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" y="3"/>
            <a:ext cx="6095997" cy="3428998"/>
          </a:xfrm>
          <a:custGeom>
            <a:avLst/>
            <a:gdLst>
              <a:gd name="connsiteX0" fmla="*/ 0 w 6095997"/>
              <a:gd name="connsiteY0" fmla="*/ 0 h 3428998"/>
              <a:gd name="connsiteX1" fmla="*/ 6095997 w 6095997"/>
              <a:gd name="connsiteY1" fmla="*/ 0 h 3428998"/>
              <a:gd name="connsiteX2" fmla="*/ 6095997 w 6095997"/>
              <a:gd name="connsiteY2" fmla="*/ 3428998 h 3428998"/>
              <a:gd name="connsiteX3" fmla="*/ 0 w 6095997"/>
              <a:gd name="connsiteY3" fmla="*/ 3428998 h 342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5997" h="3428998">
                <a:moveTo>
                  <a:pt x="0" y="0"/>
                </a:moveTo>
                <a:lnTo>
                  <a:pt x="6095997" y="0"/>
                </a:lnTo>
                <a:lnTo>
                  <a:pt x="6095997" y="3428998"/>
                </a:lnTo>
                <a:lnTo>
                  <a:pt x="0" y="3428998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36000" tIns="36000" rIns="36000" bIns="36000" anchor="t">
            <a:noAutofit/>
          </a:bodyPr>
          <a:lstStyle>
            <a:lvl1pPr marL="0" indent="0" algn="ctr">
              <a:buNone/>
              <a:defRPr sz="1300">
                <a:solidFill>
                  <a:schemeClr val="tx2"/>
                </a:solidFill>
              </a:defRPr>
            </a:lvl1pPr>
          </a:lstStyle>
          <a:p>
            <a:r>
              <a:rPr lang="en-GB"/>
              <a:t>If the placeholder icon is underneath the text box, select the grey placeholder box and then go to insert in the top menu and add picture. Do NOT move the textbox!</a:t>
            </a:r>
          </a:p>
          <a:p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F008750-47A3-4D46-89C6-9F1EFAE7170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557" y="3"/>
            <a:ext cx="6095997" cy="3428998"/>
          </a:xfrm>
          <a:custGeom>
            <a:avLst/>
            <a:gdLst>
              <a:gd name="connsiteX0" fmla="*/ 0 w 6095997"/>
              <a:gd name="connsiteY0" fmla="*/ 0 h 3428998"/>
              <a:gd name="connsiteX1" fmla="*/ 6095997 w 6095997"/>
              <a:gd name="connsiteY1" fmla="*/ 0 h 3428998"/>
              <a:gd name="connsiteX2" fmla="*/ 6095997 w 6095997"/>
              <a:gd name="connsiteY2" fmla="*/ 3428998 h 3428998"/>
              <a:gd name="connsiteX3" fmla="*/ 0 w 6095997"/>
              <a:gd name="connsiteY3" fmla="*/ 3428998 h 342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5997" h="3428998">
                <a:moveTo>
                  <a:pt x="0" y="0"/>
                </a:moveTo>
                <a:lnTo>
                  <a:pt x="6095997" y="0"/>
                </a:lnTo>
                <a:lnTo>
                  <a:pt x="6095997" y="3428998"/>
                </a:lnTo>
                <a:lnTo>
                  <a:pt x="0" y="3428998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36000" tIns="36000" rIns="36000" bIns="36000" anchor="t">
            <a:noAutofit/>
          </a:bodyPr>
          <a:lstStyle>
            <a:lvl1pPr marL="0" indent="0" algn="ctr">
              <a:buNone/>
              <a:defRPr sz="1300">
                <a:solidFill>
                  <a:schemeClr val="tx2"/>
                </a:solidFill>
              </a:defRPr>
            </a:lvl1pPr>
          </a:lstStyle>
          <a:p>
            <a:r>
              <a:rPr lang="en-GB"/>
              <a:t>If the placeholder icon is underneath the text box, select the grey placeholder box and then go to insert in the top menu and add picture. Do NOT move the textbox!</a:t>
            </a:r>
          </a:p>
          <a:p>
            <a:endParaRPr lang="en-GB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C37FC6B3-B9C9-A04F-8FCD-09803B9D6C3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" y="3429002"/>
            <a:ext cx="6095996" cy="3428998"/>
          </a:xfrm>
          <a:custGeom>
            <a:avLst/>
            <a:gdLst>
              <a:gd name="connsiteX0" fmla="*/ 1146049 w 6095996"/>
              <a:gd name="connsiteY0" fmla="*/ 3041536 h 3428998"/>
              <a:gd name="connsiteX1" fmla="*/ 1157832 w 6095996"/>
              <a:gd name="connsiteY1" fmla="*/ 3076509 h 3428998"/>
              <a:gd name="connsiteX2" fmla="*/ 1134642 w 6095996"/>
              <a:gd name="connsiteY2" fmla="*/ 3076509 h 3428998"/>
              <a:gd name="connsiteX3" fmla="*/ 788169 w 6095996"/>
              <a:gd name="connsiteY3" fmla="*/ 3041536 h 3428998"/>
              <a:gd name="connsiteX4" fmla="*/ 799952 w 6095996"/>
              <a:gd name="connsiteY4" fmla="*/ 3076509 h 3428998"/>
              <a:gd name="connsiteX5" fmla="*/ 776762 w 6095996"/>
              <a:gd name="connsiteY5" fmla="*/ 3076509 h 3428998"/>
              <a:gd name="connsiteX6" fmla="*/ 1132323 w 6095996"/>
              <a:gd name="connsiteY6" fmla="*/ 3022545 h 3428998"/>
              <a:gd name="connsiteX7" fmla="*/ 1100859 w 6095996"/>
              <a:gd name="connsiteY7" fmla="*/ 3113676 h 3428998"/>
              <a:gd name="connsiteX8" fmla="*/ 1123109 w 6095996"/>
              <a:gd name="connsiteY8" fmla="*/ 3113676 h 3428998"/>
              <a:gd name="connsiteX9" fmla="*/ 1128876 w 6095996"/>
              <a:gd name="connsiteY9" fmla="*/ 3095062 h 3428998"/>
              <a:gd name="connsiteX10" fmla="*/ 1163786 w 6095996"/>
              <a:gd name="connsiteY10" fmla="*/ 3095062 h 3428998"/>
              <a:gd name="connsiteX11" fmla="*/ 1169740 w 6095996"/>
              <a:gd name="connsiteY11" fmla="*/ 3113676 h 3428998"/>
              <a:gd name="connsiteX12" fmla="*/ 1191614 w 6095996"/>
              <a:gd name="connsiteY12" fmla="*/ 3113676 h 3428998"/>
              <a:gd name="connsiteX13" fmla="*/ 1159148 w 6095996"/>
              <a:gd name="connsiteY13" fmla="*/ 3022545 h 3428998"/>
              <a:gd name="connsiteX14" fmla="*/ 961907 w 6095996"/>
              <a:gd name="connsiteY14" fmla="*/ 3022545 h 3428998"/>
              <a:gd name="connsiteX15" fmla="*/ 933640 w 6095996"/>
              <a:gd name="connsiteY15" fmla="*/ 3050248 h 3428998"/>
              <a:gd name="connsiteX16" fmla="*/ 961907 w 6095996"/>
              <a:gd name="connsiteY16" fmla="*/ 3076823 h 3428998"/>
              <a:gd name="connsiteX17" fmla="*/ 983467 w 6095996"/>
              <a:gd name="connsiteY17" fmla="*/ 3076823 h 3428998"/>
              <a:gd name="connsiteX18" fmla="*/ 991678 w 6095996"/>
              <a:gd name="connsiteY18" fmla="*/ 3085284 h 3428998"/>
              <a:gd name="connsiteX19" fmla="*/ 983467 w 6095996"/>
              <a:gd name="connsiteY19" fmla="*/ 3093745 h 3428998"/>
              <a:gd name="connsiteX20" fmla="*/ 937338 w 6095996"/>
              <a:gd name="connsiteY20" fmla="*/ 3093745 h 3428998"/>
              <a:gd name="connsiteX21" fmla="*/ 937338 w 6095996"/>
              <a:gd name="connsiteY21" fmla="*/ 3113676 h 3428998"/>
              <a:gd name="connsiteX22" fmla="*/ 982715 w 6095996"/>
              <a:gd name="connsiteY22" fmla="*/ 3113676 h 3428998"/>
              <a:gd name="connsiteX23" fmla="*/ 1011358 w 6095996"/>
              <a:gd name="connsiteY23" fmla="*/ 3085284 h 3428998"/>
              <a:gd name="connsiteX24" fmla="*/ 986727 w 6095996"/>
              <a:gd name="connsiteY24" fmla="*/ 3058709 h 3428998"/>
              <a:gd name="connsiteX25" fmla="*/ 961907 w 6095996"/>
              <a:gd name="connsiteY25" fmla="*/ 3058709 h 3428998"/>
              <a:gd name="connsiteX26" fmla="*/ 953320 w 6095996"/>
              <a:gd name="connsiteY26" fmla="*/ 3050248 h 3428998"/>
              <a:gd name="connsiteX27" fmla="*/ 961907 w 6095996"/>
              <a:gd name="connsiteY27" fmla="*/ 3041787 h 3428998"/>
              <a:gd name="connsiteX28" fmla="*/ 1004965 w 6095996"/>
              <a:gd name="connsiteY28" fmla="*/ 3041787 h 3428998"/>
              <a:gd name="connsiteX29" fmla="*/ 1004965 w 6095996"/>
              <a:gd name="connsiteY29" fmla="*/ 3022545 h 3428998"/>
              <a:gd name="connsiteX30" fmla="*/ 841570 w 6095996"/>
              <a:gd name="connsiteY30" fmla="*/ 3022545 h 3428998"/>
              <a:gd name="connsiteX31" fmla="*/ 841570 w 6095996"/>
              <a:gd name="connsiteY31" fmla="*/ 3113676 h 3428998"/>
              <a:gd name="connsiteX32" fmla="*/ 862691 w 6095996"/>
              <a:gd name="connsiteY32" fmla="*/ 3113676 h 3428998"/>
              <a:gd name="connsiteX33" fmla="*/ 862691 w 6095996"/>
              <a:gd name="connsiteY33" fmla="*/ 3057456 h 3428998"/>
              <a:gd name="connsiteX34" fmla="*/ 898981 w 6095996"/>
              <a:gd name="connsiteY34" fmla="*/ 3113488 h 3428998"/>
              <a:gd name="connsiteX35" fmla="*/ 898981 w 6095996"/>
              <a:gd name="connsiteY35" fmla="*/ 3113676 h 3428998"/>
              <a:gd name="connsiteX36" fmla="*/ 920855 w 6095996"/>
              <a:gd name="connsiteY36" fmla="*/ 3113676 h 3428998"/>
              <a:gd name="connsiteX37" fmla="*/ 920792 w 6095996"/>
              <a:gd name="connsiteY37" fmla="*/ 3093996 h 3428998"/>
              <a:gd name="connsiteX38" fmla="*/ 920667 w 6095996"/>
              <a:gd name="connsiteY38" fmla="*/ 3022545 h 3428998"/>
              <a:gd name="connsiteX39" fmla="*/ 899670 w 6095996"/>
              <a:gd name="connsiteY39" fmla="*/ 3022545 h 3428998"/>
              <a:gd name="connsiteX40" fmla="*/ 899670 w 6095996"/>
              <a:gd name="connsiteY40" fmla="*/ 3079831 h 3428998"/>
              <a:gd name="connsiteX41" fmla="*/ 863067 w 6095996"/>
              <a:gd name="connsiteY41" fmla="*/ 3022545 h 3428998"/>
              <a:gd name="connsiteX42" fmla="*/ 774443 w 6095996"/>
              <a:gd name="connsiteY42" fmla="*/ 3022545 h 3428998"/>
              <a:gd name="connsiteX43" fmla="*/ 742918 w 6095996"/>
              <a:gd name="connsiteY43" fmla="*/ 3113676 h 3428998"/>
              <a:gd name="connsiteX44" fmla="*/ 765167 w 6095996"/>
              <a:gd name="connsiteY44" fmla="*/ 3113676 h 3428998"/>
              <a:gd name="connsiteX45" fmla="*/ 770934 w 6095996"/>
              <a:gd name="connsiteY45" fmla="*/ 3095062 h 3428998"/>
              <a:gd name="connsiteX46" fmla="*/ 805844 w 6095996"/>
              <a:gd name="connsiteY46" fmla="*/ 3095062 h 3428998"/>
              <a:gd name="connsiteX47" fmla="*/ 811798 w 6095996"/>
              <a:gd name="connsiteY47" fmla="*/ 3113676 h 3428998"/>
              <a:gd name="connsiteX48" fmla="*/ 833735 w 6095996"/>
              <a:gd name="connsiteY48" fmla="*/ 3113676 h 3428998"/>
              <a:gd name="connsiteX49" fmla="*/ 801269 w 6095996"/>
              <a:gd name="connsiteY49" fmla="*/ 3022545 h 3428998"/>
              <a:gd name="connsiteX50" fmla="*/ 604403 w 6095996"/>
              <a:gd name="connsiteY50" fmla="*/ 3022545 h 3428998"/>
              <a:gd name="connsiteX51" fmla="*/ 576136 w 6095996"/>
              <a:gd name="connsiteY51" fmla="*/ 3050248 h 3428998"/>
              <a:gd name="connsiteX52" fmla="*/ 604403 w 6095996"/>
              <a:gd name="connsiteY52" fmla="*/ 3076823 h 3428998"/>
              <a:gd name="connsiteX53" fmla="*/ 625964 w 6095996"/>
              <a:gd name="connsiteY53" fmla="*/ 3076823 h 3428998"/>
              <a:gd name="connsiteX54" fmla="*/ 634174 w 6095996"/>
              <a:gd name="connsiteY54" fmla="*/ 3085284 h 3428998"/>
              <a:gd name="connsiteX55" fmla="*/ 625964 w 6095996"/>
              <a:gd name="connsiteY55" fmla="*/ 3093745 h 3428998"/>
              <a:gd name="connsiteX56" fmla="*/ 579772 w 6095996"/>
              <a:gd name="connsiteY56" fmla="*/ 3093745 h 3428998"/>
              <a:gd name="connsiteX57" fmla="*/ 579772 w 6095996"/>
              <a:gd name="connsiteY57" fmla="*/ 3113676 h 3428998"/>
              <a:gd name="connsiteX58" fmla="*/ 625149 w 6095996"/>
              <a:gd name="connsiteY58" fmla="*/ 3113676 h 3428998"/>
              <a:gd name="connsiteX59" fmla="*/ 653792 w 6095996"/>
              <a:gd name="connsiteY59" fmla="*/ 3085284 h 3428998"/>
              <a:gd name="connsiteX60" fmla="*/ 629223 w 6095996"/>
              <a:gd name="connsiteY60" fmla="*/ 3058709 h 3428998"/>
              <a:gd name="connsiteX61" fmla="*/ 604403 w 6095996"/>
              <a:gd name="connsiteY61" fmla="*/ 3058709 h 3428998"/>
              <a:gd name="connsiteX62" fmla="*/ 595817 w 6095996"/>
              <a:gd name="connsiteY62" fmla="*/ 3050248 h 3428998"/>
              <a:gd name="connsiteX63" fmla="*/ 604403 w 6095996"/>
              <a:gd name="connsiteY63" fmla="*/ 3041787 h 3428998"/>
              <a:gd name="connsiteX64" fmla="*/ 647461 w 6095996"/>
              <a:gd name="connsiteY64" fmla="*/ 3041787 h 3428998"/>
              <a:gd name="connsiteX65" fmla="*/ 647461 w 6095996"/>
              <a:gd name="connsiteY65" fmla="*/ 3022545 h 3428998"/>
              <a:gd name="connsiteX66" fmla="*/ 1023956 w 6095996"/>
              <a:gd name="connsiteY66" fmla="*/ 3022482 h 3428998"/>
              <a:gd name="connsiteX67" fmla="*/ 1023956 w 6095996"/>
              <a:gd name="connsiteY67" fmla="*/ 3113676 h 3428998"/>
              <a:gd name="connsiteX68" fmla="*/ 1045015 w 6095996"/>
              <a:gd name="connsiteY68" fmla="*/ 3113676 h 3428998"/>
              <a:gd name="connsiteX69" fmla="*/ 1045015 w 6095996"/>
              <a:gd name="connsiteY69" fmla="*/ 3075193 h 3428998"/>
              <a:gd name="connsiteX70" fmla="*/ 1074975 w 6095996"/>
              <a:gd name="connsiteY70" fmla="*/ 3113676 h 3428998"/>
              <a:gd name="connsiteX71" fmla="*/ 1099481 w 6095996"/>
              <a:gd name="connsiteY71" fmla="*/ 3113676 h 3428998"/>
              <a:gd name="connsiteX72" fmla="*/ 1065009 w 6095996"/>
              <a:gd name="connsiteY72" fmla="*/ 3068111 h 3428998"/>
              <a:gd name="connsiteX73" fmla="*/ 1099481 w 6095996"/>
              <a:gd name="connsiteY73" fmla="*/ 3022482 h 3428998"/>
              <a:gd name="connsiteX74" fmla="*/ 1074975 w 6095996"/>
              <a:gd name="connsiteY74" fmla="*/ 3022482 h 3428998"/>
              <a:gd name="connsiteX75" fmla="*/ 1045015 w 6095996"/>
              <a:gd name="connsiteY75" fmla="*/ 3060965 h 3428998"/>
              <a:gd name="connsiteX76" fmla="*/ 1045015 w 6095996"/>
              <a:gd name="connsiteY76" fmla="*/ 3022482 h 3428998"/>
              <a:gd name="connsiteX77" fmla="*/ 666076 w 6095996"/>
              <a:gd name="connsiteY77" fmla="*/ 3022482 h 3428998"/>
              <a:gd name="connsiteX78" fmla="*/ 666076 w 6095996"/>
              <a:gd name="connsiteY78" fmla="*/ 3113676 h 3428998"/>
              <a:gd name="connsiteX79" fmla="*/ 687073 w 6095996"/>
              <a:gd name="connsiteY79" fmla="*/ 3113676 h 3428998"/>
              <a:gd name="connsiteX80" fmla="*/ 687073 w 6095996"/>
              <a:gd name="connsiteY80" fmla="*/ 3075193 h 3428998"/>
              <a:gd name="connsiteX81" fmla="*/ 717032 w 6095996"/>
              <a:gd name="connsiteY81" fmla="*/ 3113676 h 3428998"/>
              <a:gd name="connsiteX82" fmla="*/ 741601 w 6095996"/>
              <a:gd name="connsiteY82" fmla="*/ 3113676 h 3428998"/>
              <a:gd name="connsiteX83" fmla="*/ 707067 w 6095996"/>
              <a:gd name="connsiteY83" fmla="*/ 3068111 h 3428998"/>
              <a:gd name="connsiteX84" fmla="*/ 741601 w 6095996"/>
              <a:gd name="connsiteY84" fmla="*/ 3022482 h 3428998"/>
              <a:gd name="connsiteX85" fmla="*/ 717032 w 6095996"/>
              <a:gd name="connsiteY85" fmla="*/ 3022482 h 3428998"/>
              <a:gd name="connsiteX86" fmla="*/ 687073 w 6095996"/>
              <a:gd name="connsiteY86" fmla="*/ 3060965 h 3428998"/>
              <a:gd name="connsiteX87" fmla="*/ 687073 w 6095996"/>
              <a:gd name="connsiteY87" fmla="*/ 3022482 h 3428998"/>
              <a:gd name="connsiteX88" fmla="*/ 0 w 6095996"/>
              <a:gd name="connsiteY88" fmla="*/ 0 h 3428998"/>
              <a:gd name="connsiteX89" fmla="*/ 6095996 w 6095996"/>
              <a:gd name="connsiteY89" fmla="*/ 0 h 3428998"/>
              <a:gd name="connsiteX90" fmla="*/ 6095996 w 6095996"/>
              <a:gd name="connsiteY90" fmla="*/ 3428998 h 3428998"/>
              <a:gd name="connsiteX91" fmla="*/ 0 w 6095996"/>
              <a:gd name="connsiteY91" fmla="*/ 3428998 h 342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6095996" h="3428998">
                <a:moveTo>
                  <a:pt x="1146049" y="3041536"/>
                </a:moveTo>
                <a:lnTo>
                  <a:pt x="1157832" y="3076509"/>
                </a:lnTo>
                <a:lnTo>
                  <a:pt x="1134642" y="3076509"/>
                </a:lnTo>
                <a:close/>
                <a:moveTo>
                  <a:pt x="788169" y="3041536"/>
                </a:moveTo>
                <a:lnTo>
                  <a:pt x="799952" y="3076509"/>
                </a:lnTo>
                <a:lnTo>
                  <a:pt x="776762" y="3076509"/>
                </a:lnTo>
                <a:close/>
                <a:moveTo>
                  <a:pt x="1132323" y="3022545"/>
                </a:moveTo>
                <a:lnTo>
                  <a:pt x="1100859" y="3113676"/>
                </a:lnTo>
                <a:lnTo>
                  <a:pt x="1123109" y="3113676"/>
                </a:lnTo>
                <a:lnTo>
                  <a:pt x="1128876" y="3095062"/>
                </a:lnTo>
                <a:lnTo>
                  <a:pt x="1163786" y="3095062"/>
                </a:lnTo>
                <a:lnTo>
                  <a:pt x="1169740" y="3113676"/>
                </a:lnTo>
                <a:lnTo>
                  <a:pt x="1191614" y="3113676"/>
                </a:lnTo>
                <a:lnTo>
                  <a:pt x="1159148" y="3022545"/>
                </a:lnTo>
                <a:close/>
                <a:moveTo>
                  <a:pt x="961907" y="3022545"/>
                </a:moveTo>
                <a:cubicBezTo>
                  <a:pt x="944358" y="3022545"/>
                  <a:pt x="933640" y="3032824"/>
                  <a:pt x="933640" y="3050248"/>
                </a:cubicBezTo>
                <a:cubicBezTo>
                  <a:pt x="933640" y="3067672"/>
                  <a:pt x="945987" y="3076823"/>
                  <a:pt x="961907" y="3076823"/>
                </a:cubicBezTo>
                <a:lnTo>
                  <a:pt x="983467" y="3076823"/>
                </a:lnTo>
                <a:cubicBezTo>
                  <a:pt x="988920" y="3076823"/>
                  <a:pt x="991678" y="3080959"/>
                  <a:pt x="991678" y="3085284"/>
                </a:cubicBezTo>
                <a:cubicBezTo>
                  <a:pt x="991678" y="3089734"/>
                  <a:pt x="988920" y="3093745"/>
                  <a:pt x="983467" y="3093745"/>
                </a:cubicBezTo>
                <a:lnTo>
                  <a:pt x="937338" y="3093745"/>
                </a:lnTo>
                <a:lnTo>
                  <a:pt x="937338" y="3113676"/>
                </a:lnTo>
                <a:lnTo>
                  <a:pt x="982715" y="3113676"/>
                </a:lnTo>
                <a:cubicBezTo>
                  <a:pt x="1000703" y="3113676"/>
                  <a:pt x="1011358" y="3103774"/>
                  <a:pt x="1011358" y="3085284"/>
                </a:cubicBezTo>
                <a:cubicBezTo>
                  <a:pt x="1011358" y="3068612"/>
                  <a:pt x="1000641" y="3058709"/>
                  <a:pt x="986727" y="3058709"/>
                </a:cubicBezTo>
                <a:lnTo>
                  <a:pt x="961907" y="3058709"/>
                </a:lnTo>
                <a:cubicBezTo>
                  <a:pt x="956078" y="3058709"/>
                  <a:pt x="953320" y="3054698"/>
                  <a:pt x="953320" y="3050248"/>
                </a:cubicBezTo>
                <a:cubicBezTo>
                  <a:pt x="953320" y="3045798"/>
                  <a:pt x="956078" y="3041787"/>
                  <a:pt x="961907" y="3041787"/>
                </a:cubicBezTo>
                <a:lnTo>
                  <a:pt x="1004965" y="3041787"/>
                </a:lnTo>
                <a:lnTo>
                  <a:pt x="1004965" y="3022545"/>
                </a:lnTo>
                <a:close/>
                <a:moveTo>
                  <a:pt x="841570" y="3022545"/>
                </a:moveTo>
                <a:lnTo>
                  <a:pt x="841570" y="3113676"/>
                </a:lnTo>
                <a:lnTo>
                  <a:pt x="862691" y="3113676"/>
                </a:lnTo>
                <a:lnTo>
                  <a:pt x="862691" y="3057456"/>
                </a:lnTo>
                <a:lnTo>
                  <a:pt x="898981" y="3113488"/>
                </a:lnTo>
                <a:lnTo>
                  <a:pt x="898981" y="3113676"/>
                </a:lnTo>
                <a:lnTo>
                  <a:pt x="920855" y="3113676"/>
                </a:lnTo>
                <a:lnTo>
                  <a:pt x="920792" y="3093996"/>
                </a:lnTo>
                <a:lnTo>
                  <a:pt x="920667" y="3022545"/>
                </a:lnTo>
                <a:lnTo>
                  <a:pt x="899670" y="3022545"/>
                </a:lnTo>
                <a:lnTo>
                  <a:pt x="899670" y="3079831"/>
                </a:lnTo>
                <a:lnTo>
                  <a:pt x="863067" y="3022545"/>
                </a:lnTo>
                <a:close/>
                <a:moveTo>
                  <a:pt x="774443" y="3022545"/>
                </a:moveTo>
                <a:lnTo>
                  <a:pt x="742918" y="3113676"/>
                </a:lnTo>
                <a:lnTo>
                  <a:pt x="765167" y="3113676"/>
                </a:lnTo>
                <a:lnTo>
                  <a:pt x="770934" y="3095062"/>
                </a:lnTo>
                <a:lnTo>
                  <a:pt x="805844" y="3095062"/>
                </a:lnTo>
                <a:lnTo>
                  <a:pt x="811798" y="3113676"/>
                </a:lnTo>
                <a:lnTo>
                  <a:pt x="833735" y="3113676"/>
                </a:lnTo>
                <a:lnTo>
                  <a:pt x="801269" y="3022545"/>
                </a:lnTo>
                <a:close/>
                <a:moveTo>
                  <a:pt x="604403" y="3022545"/>
                </a:moveTo>
                <a:cubicBezTo>
                  <a:pt x="586791" y="3022545"/>
                  <a:pt x="576136" y="3032824"/>
                  <a:pt x="576136" y="3050248"/>
                </a:cubicBezTo>
                <a:cubicBezTo>
                  <a:pt x="576136" y="3067672"/>
                  <a:pt x="588484" y="3076823"/>
                  <a:pt x="604403" y="3076823"/>
                </a:cubicBezTo>
                <a:lnTo>
                  <a:pt x="625964" y="3076823"/>
                </a:lnTo>
                <a:cubicBezTo>
                  <a:pt x="631416" y="3076823"/>
                  <a:pt x="634174" y="3080959"/>
                  <a:pt x="634174" y="3085284"/>
                </a:cubicBezTo>
                <a:cubicBezTo>
                  <a:pt x="634174" y="3089734"/>
                  <a:pt x="631416" y="3093745"/>
                  <a:pt x="625964" y="3093745"/>
                </a:cubicBezTo>
                <a:lnTo>
                  <a:pt x="579772" y="3093745"/>
                </a:lnTo>
                <a:lnTo>
                  <a:pt x="579772" y="3113676"/>
                </a:lnTo>
                <a:lnTo>
                  <a:pt x="625149" y="3113676"/>
                </a:lnTo>
                <a:cubicBezTo>
                  <a:pt x="643137" y="3113676"/>
                  <a:pt x="653792" y="3103774"/>
                  <a:pt x="653792" y="3085284"/>
                </a:cubicBezTo>
                <a:cubicBezTo>
                  <a:pt x="653792" y="3068612"/>
                  <a:pt x="643137" y="3058709"/>
                  <a:pt x="629223" y="3058709"/>
                </a:cubicBezTo>
                <a:lnTo>
                  <a:pt x="604403" y="3058709"/>
                </a:lnTo>
                <a:cubicBezTo>
                  <a:pt x="598574" y="3058709"/>
                  <a:pt x="595817" y="3054698"/>
                  <a:pt x="595817" y="3050248"/>
                </a:cubicBezTo>
                <a:cubicBezTo>
                  <a:pt x="595817" y="3045798"/>
                  <a:pt x="598574" y="3041787"/>
                  <a:pt x="604403" y="3041787"/>
                </a:cubicBezTo>
                <a:lnTo>
                  <a:pt x="647461" y="3041787"/>
                </a:lnTo>
                <a:lnTo>
                  <a:pt x="647461" y="3022545"/>
                </a:lnTo>
                <a:close/>
                <a:moveTo>
                  <a:pt x="1023956" y="3022482"/>
                </a:moveTo>
                <a:lnTo>
                  <a:pt x="1023956" y="3113676"/>
                </a:lnTo>
                <a:lnTo>
                  <a:pt x="1045015" y="3113676"/>
                </a:lnTo>
                <a:lnTo>
                  <a:pt x="1045015" y="3075193"/>
                </a:lnTo>
                <a:lnTo>
                  <a:pt x="1074975" y="3113676"/>
                </a:lnTo>
                <a:lnTo>
                  <a:pt x="1099481" y="3113676"/>
                </a:lnTo>
                <a:lnTo>
                  <a:pt x="1065009" y="3068111"/>
                </a:lnTo>
                <a:lnTo>
                  <a:pt x="1099481" y="3022482"/>
                </a:lnTo>
                <a:lnTo>
                  <a:pt x="1074975" y="3022482"/>
                </a:lnTo>
                <a:lnTo>
                  <a:pt x="1045015" y="3060965"/>
                </a:lnTo>
                <a:lnTo>
                  <a:pt x="1045015" y="3022482"/>
                </a:lnTo>
                <a:close/>
                <a:moveTo>
                  <a:pt x="666076" y="3022482"/>
                </a:moveTo>
                <a:lnTo>
                  <a:pt x="666076" y="3113676"/>
                </a:lnTo>
                <a:lnTo>
                  <a:pt x="687073" y="3113676"/>
                </a:lnTo>
                <a:lnTo>
                  <a:pt x="687073" y="3075193"/>
                </a:lnTo>
                <a:lnTo>
                  <a:pt x="717032" y="3113676"/>
                </a:lnTo>
                <a:lnTo>
                  <a:pt x="741601" y="3113676"/>
                </a:lnTo>
                <a:lnTo>
                  <a:pt x="707067" y="3068111"/>
                </a:lnTo>
                <a:lnTo>
                  <a:pt x="741601" y="3022482"/>
                </a:lnTo>
                <a:lnTo>
                  <a:pt x="717032" y="3022482"/>
                </a:lnTo>
                <a:lnTo>
                  <a:pt x="687073" y="3060965"/>
                </a:lnTo>
                <a:lnTo>
                  <a:pt x="687073" y="3022482"/>
                </a:lnTo>
                <a:close/>
                <a:moveTo>
                  <a:pt x="0" y="0"/>
                </a:moveTo>
                <a:lnTo>
                  <a:pt x="6095996" y="0"/>
                </a:lnTo>
                <a:lnTo>
                  <a:pt x="6095996" y="3428998"/>
                </a:lnTo>
                <a:lnTo>
                  <a:pt x="0" y="3428998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36000" tIns="36000" rIns="36000" bIns="36000" anchor="t">
            <a:noAutofit/>
          </a:bodyPr>
          <a:lstStyle>
            <a:lvl1pPr marL="0" indent="0" algn="ctr">
              <a:buNone/>
              <a:defRPr sz="1300">
                <a:solidFill>
                  <a:schemeClr val="tx2"/>
                </a:solidFill>
              </a:defRPr>
            </a:lvl1pPr>
          </a:lstStyle>
          <a:p>
            <a:r>
              <a:rPr lang="en-GB"/>
              <a:t>If the placeholder icon is underneath the text box, select the grey placeholder box and then go to insert in the top menu and add picture. Do NOT move the textbox!</a:t>
            </a:r>
          </a:p>
          <a:p>
            <a:endParaRPr lang="en-GB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D8C10B2-C5B9-8C42-AAE6-7022794E8D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6557" y="3429002"/>
            <a:ext cx="6095997" cy="3428998"/>
          </a:xfrm>
          <a:custGeom>
            <a:avLst/>
            <a:gdLst>
              <a:gd name="connsiteX0" fmla="*/ 0 w 6095997"/>
              <a:gd name="connsiteY0" fmla="*/ 0 h 3428998"/>
              <a:gd name="connsiteX1" fmla="*/ 6095997 w 6095997"/>
              <a:gd name="connsiteY1" fmla="*/ 0 h 3428998"/>
              <a:gd name="connsiteX2" fmla="*/ 6095997 w 6095997"/>
              <a:gd name="connsiteY2" fmla="*/ 3428998 h 3428998"/>
              <a:gd name="connsiteX3" fmla="*/ 0 w 6095997"/>
              <a:gd name="connsiteY3" fmla="*/ 3428998 h 342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5997" h="3428998">
                <a:moveTo>
                  <a:pt x="0" y="0"/>
                </a:moveTo>
                <a:lnTo>
                  <a:pt x="6095997" y="0"/>
                </a:lnTo>
                <a:lnTo>
                  <a:pt x="6095997" y="3428998"/>
                </a:lnTo>
                <a:lnTo>
                  <a:pt x="0" y="3428998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36000" tIns="36000" rIns="36000" bIns="36000" anchor="t">
            <a:noAutofit/>
          </a:bodyPr>
          <a:lstStyle>
            <a:lvl1pPr marL="0" indent="0" algn="ctr">
              <a:buNone/>
              <a:defRPr sz="1300">
                <a:solidFill>
                  <a:schemeClr val="tx2"/>
                </a:solidFill>
              </a:defRPr>
            </a:lvl1pPr>
          </a:lstStyle>
          <a:p>
            <a:r>
              <a:rPr lang="en-GB"/>
              <a:t>If the placeholder icon is underneath the text box, select the grey placeholder box and then go to insert in the top menu and add picture. Do NOT move the textbox!</a:t>
            </a:r>
          </a:p>
          <a:p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A66601-A56F-D44B-BF7A-66D40DA145BF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6052FA-B348-4486-9F22-549B581F6800}" type="datetime1">
              <a:rPr lang="sv-SE" smtClean="0"/>
              <a:t>2023-11-01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94102B-1CEC-AF48-93F6-35A91E8FC738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Go to header/footer to change text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A67F83-367F-074F-9B7C-60982AA52716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8DBD5B-30F9-4F9C-AE39-E065C1AC51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2DF6F143-809A-5045-8C63-0CB7DDC37D2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088267" y="1300220"/>
            <a:ext cx="2491409" cy="82856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spc="4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0" name="Text Placeholder 18">
            <a:extLst>
              <a:ext uri="{FF2B5EF4-FFF2-40B4-BE49-F238E27FC236}">
                <a16:creationId xmlns:a16="http://schemas.microsoft.com/office/drawing/2014/main" id="{9304EB74-76ED-4B45-9D59-3E0FE9DA618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3647" y="1300220"/>
            <a:ext cx="2152968" cy="82856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7500" b="1" spc="4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3FD14E92-C0C8-364E-BEAC-3BDE33210C6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088267" y="4729219"/>
            <a:ext cx="2491409" cy="82856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spc="4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C3C27830-0043-6743-8610-2CB87E45DD4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53647" y="4729219"/>
            <a:ext cx="2152968" cy="82856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7500" b="1" spc="4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35" name="Text Placeholder 18">
            <a:extLst>
              <a:ext uri="{FF2B5EF4-FFF2-40B4-BE49-F238E27FC236}">
                <a16:creationId xmlns:a16="http://schemas.microsoft.com/office/drawing/2014/main" id="{6DE9334C-562A-5C4C-BB8C-952C00B6018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762237" y="1300220"/>
            <a:ext cx="2491409" cy="82856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spc="4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6" name="Text Placeholder 18">
            <a:extLst>
              <a:ext uri="{FF2B5EF4-FFF2-40B4-BE49-F238E27FC236}">
                <a16:creationId xmlns:a16="http://schemas.microsoft.com/office/drawing/2014/main" id="{4B5F202E-21CC-1B4D-A21D-5E824680D7C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627617" y="1300220"/>
            <a:ext cx="2152968" cy="82856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7500" b="1" spc="4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37" name="Text Placeholder 18">
            <a:extLst>
              <a:ext uri="{FF2B5EF4-FFF2-40B4-BE49-F238E27FC236}">
                <a16:creationId xmlns:a16="http://schemas.microsoft.com/office/drawing/2014/main" id="{8D75ACEF-8209-9749-9CB8-7EA7DA9892D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2237" y="4729219"/>
            <a:ext cx="2491409" cy="82856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spc="4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8" name="Text Placeholder 18">
            <a:extLst>
              <a:ext uri="{FF2B5EF4-FFF2-40B4-BE49-F238E27FC236}">
                <a16:creationId xmlns:a16="http://schemas.microsoft.com/office/drawing/2014/main" id="{1469836C-111D-B74A-A176-3FEDB9A3301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627617" y="4729219"/>
            <a:ext cx="2152968" cy="82856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7500" b="1" spc="4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17" name="textruta 5">
            <a:extLst>
              <a:ext uri="{FF2B5EF4-FFF2-40B4-BE49-F238E27FC236}">
                <a16:creationId xmlns:a16="http://schemas.microsoft.com/office/drawing/2014/main" id="{E90C3209-4C05-3C43-B48E-1ECBEF52FBA7}"/>
              </a:ext>
            </a:extLst>
          </p:cNvPr>
          <p:cNvSpPr txBox="1"/>
          <p:nvPr userDrawn="1"/>
        </p:nvSpPr>
        <p:spPr>
          <a:xfrm>
            <a:off x="12395260" y="1453483"/>
            <a:ext cx="1681523" cy="64633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textboxes disappears after adding or changing an image,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click the image 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use – </a:t>
            </a:r>
            <a:r>
              <a:rPr lang="en-GB" sz="9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to back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88F68831-1F31-F148-A602-C4C4933E8B69}"/>
              </a:ext>
            </a:extLst>
          </p:cNvPr>
          <p:cNvSpPr txBox="1"/>
          <p:nvPr userDrawn="1"/>
        </p:nvSpPr>
        <p:spPr>
          <a:xfrm>
            <a:off x="12395260" y="-12189"/>
            <a:ext cx="1681523" cy="1338828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need to change the color of the logo, right click outside work area, choose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 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context menu and choose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 fill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or Blue</a:t>
            </a: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C29F9589-B689-ED44-8A45-2DD215DCBD14}"/>
              </a:ext>
            </a:extLst>
          </p:cNvPr>
          <p:cNvSpPr/>
          <p:nvPr userDrawn="1"/>
        </p:nvSpPr>
        <p:spPr>
          <a:xfrm>
            <a:off x="13255337" y="926211"/>
            <a:ext cx="341194" cy="305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B0464F1E-024A-AA42-97B1-2B23E046CA94}"/>
              </a:ext>
            </a:extLst>
          </p:cNvPr>
          <p:cNvSpPr/>
          <p:nvPr userDrawn="1"/>
        </p:nvSpPr>
        <p:spPr>
          <a:xfrm>
            <a:off x="12833410" y="926211"/>
            <a:ext cx="341194" cy="3059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4972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Headline Text"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933F6B-2C2A-DB4E-8D3A-6DB67A584F2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7B60BFC-1173-4A13-BEBF-92DA84BD6342}" type="datetime1">
              <a:rPr lang="sv-SE" smtClean="0"/>
              <a:t>2023-11-01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019CC5-F0EC-7B4E-BC0C-2CF63CBD7D8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Go to header/footer to change text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4E507-DB8C-E945-8AB4-907DBCF5BA1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F8DBD5B-30F9-4F9C-AE39-E065C1AC514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upp 32">
            <a:extLst>
              <a:ext uri="{FF2B5EF4-FFF2-40B4-BE49-F238E27FC236}">
                <a16:creationId xmlns:a16="http://schemas.microsoft.com/office/drawing/2014/main" id="{06A06E8E-9AC5-474F-9D8F-BE8A4B8DF25A}"/>
              </a:ext>
            </a:extLst>
          </p:cNvPr>
          <p:cNvGrpSpPr/>
          <p:nvPr userDrawn="1"/>
        </p:nvGrpSpPr>
        <p:grpSpPr>
          <a:xfrm>
            <a:off x="576140" y="6451484"/>
            <a:ext cx="615478" cy="91194"/>
            <a:chOff x="576140" y="6451484"/>
            <a:chExt cx="615478" cy="91194"/>
          </a:xfrm>
          <a:solidFill>
            <a:schemeClr val="tx2"/>
          </a:solidFill>
        </p:grpSpPr>
        <p:sp>
          <p:nvSpPr>
            <p:cNvPr id="18" name="Bild 2">
              <a:extLst>
                <a:ext uri="{FF2B5EF4-FFF2-40B4-BE49-F238E27FC236}">
                  <a16:creationId xmlns:a16="http://schemas.microsoft.com/office/drawing/2014/main" id="{75F62DFF-CE28-2847-9178-371361C4B379}"/>
                </a:ext>
              </a:extLst>
            </p:cNvPr>
            <p:cNvSpPr/>
            <p:nvPr/>
          </p:nvSpPr>
          <p:spPr>
            <a:xfrm>
              <a:off x="841573" y="6451547"/>
              <a:ext cx="79285" cy="91131"/>
            </a:xfrm>
            <a:custGeom>
              <a:avLst/>
              <a:gdLst>
                <a:gd name="connsiteX0" fmla="*/ 588645 w 803275"/>
                <a:gd name="connsiteY0" fmla="*/ 0 h 923289"/>
                <a:gd name="connsiteX1" fmla="*/ 588645 w 803275"/>
                <a:gd name="connsiteY1" fmla="*/ 580390 h 923289"/>
                <a:gd name="connsiteX2" fmla="*/ 217805 w 803275"/>
                <a:gd name="connsiteY2" fmla="*/ 0 h 923289"/>
                <a:gd name="connsiteX3" fmla="*/ 0 w 803275"/>
                <a:gd name="connsiteY3" fmla="*/ 0 h 923289"/>
                <a:gd name="connsiteX4" fmla="*/ 0 w 803275"/>
                <a:gd name="connsiteY4" fmla="*/ 923290 h 923289"/>
                <a:gd name="connsiteX5" fmla="*/ 213995 w 803275"/>
                <a:gd name="connsiteY5" fmla="*/ 923290 h 923289"/>
                <a:gd name="connsiteX6" fmla="*/ 213995 w 803275"/>
                <a:gd name="connsiteY6" fmla="*/ 353695 h 923289"/>
                <a:gd name="connsiteX7" fmla="*/ 581660 w 803275"/>
                <a:gd name="connsiteY7" fmla="*/ 921385 h 923289"/>
                <a:gd name="connsiteX8" fmla="*/ 581660 w 803275"/>
                <a:gd name="connsiteY8" fmla="*/ 923290 h 923289"/>
                <a:gd name="connsiteX9" fmla="*/ 803275 w 803275"/>
                <a:gd name="connsiteY9" fmla="*/ 923290 h 923289"/>
                <a:gd name="connsiteX10" fmla="*/ 802640 w 803275"/>
                <a:gd name="connsiteY10" fmla="*/ 723900 h 923289"/>
                <a:gd name="connsiteX11" fmla="*/ 801370 w 803275"/>
                <a:gd name="connsiteY11" fmla="*/ 0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3275" h="923289">
                  <a:moveTo>
                    <a:pt x="588645" y="0"/>
                  </a:moveTo>
                  <a:lnTo>
                    <a:pt x="588645" y="580390"/>
                  </a:lnTo>
                  <a:lnTo>
                    <a:pt x="217805" y="0"/>
                  </a:lnTo>
                  <a:lnTo>
                    <a:pt x="0" y="0"/>
                  </a:lnTo>
                  <a:lnTo>
                    <a:pt x="0" y="923290"/>
                  </a:lnTo>
                  <a:lnTo>
                    <a:pt x="213995" y="923290"/>
                  </a:lnTo>
                  <a:lnTo>
                    <a:pt x="213995" y="353695"/>
                  </a:lnTo>
                  <a:lnTo>
                    <a:pt x="581660" y="921385"/>
                  </a:lnTo>
                  <a:lnTo>
                    <a:pt x="581660" y="923290"/>
                  </a:lnTo>
                  <a:lnTo>
                    <a:pt x="803275" y="923290"/>
                  </a:lnTo>
                  <a:lnTo>
                    <a:pt x="802640" y="723900"/>
                  </a:lnTo>
                  <a:lnTo>
                    <a:pt x="801370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19" name="Bild 2">
              <a:extLst>
                <a:ext uri="{FF2B5EF4-FFF2-40B4-BE49-F238E27FC236}">
                  <a16:creationId xmlns:a16="http://schemas.microsoft.com/office/drawing/2014/main" id="{56F4E682-4CA9-5346-8CD6-98F8EACD6CE7}"/>
                </a:ext>
              </a:extLst>
            </p:cNvPr>
            <p:cNvSpPr/>
            <p:nvPr/>
          </p:nvSpPr>
          <p:spPr>
            <a:xfrm>
              <a:off x="742921" y="6451547"/>
              <a:ext cx="90817" cy="91131"/>
            </a:xfrm>
            <a:custGeom>
              <a:avLst/>
              <a:gdLst>
                <a:gd name="connsiteX0" fmla="*/ 458470 w 920114"/>
                <a:gd name="connsiteY0" fmla="*/ 192405 h 923289"/>
                <a:gd name="connsiteX1" fmla="*/ 577850 w 920114"/>
                <a:gd name="connsiteY1" fmla="*/ 546735 h 923289"/>
                <a:gd name="connsiteX2" fmla="*/ 342900 w 920114"/>
                <a:gd name="connsiteY2" fmla="*/ 546735 h 923289"/>
                <a:gd name="connsiteX3" fmla="*/ 458470 w 920114"/>
                <a:gd name="connsiteY3" fmla="*/ 192405 h 923289"/>
                <a:gd name="connsiteX4" fmla="*/ 319405 w 920114"/>
                <a:gd name="connsiteY4" fmla="*/ 0 h 923289"/>
                <a:gd name="connsiteX5" fmla="*/ 0 w 920114"/>
                <a:gd name="connsiteY5" fmla="*/ 923290 h 923289"/>
                <a:gd name="connsiteX6" fmla="*/ 225425 w 920114"/>
                <a:gd name="connsiteY6" fmla="*/ 923290 h 923289"/>
                <a:gd name="connsiteX7" fmla="*/ 283845 w 920114"/>
                <a:gd name="connsiteY7" fmla="*/ 734695 h 923289"/>
                <a:gd name="connsiteX8" fmla="*/ 637540 w 920114"/>
                <a:gd name="connsiteY8" fmla="*/ 734695 h 923289"/>
                <a:gd name="connsiteX9" fmla="*/ 697865 w 920114"/>
                <a:gd name="connsiteY9" fmla="*/ 923290 h 923289"/>
                <a:gd name="connsiteX10" fmla="*/ 920115 w 920114"/>
                <a:gd name="connsiteY10" fmla="*/ 923290 h 923289"/>
                <a:gd name="connsiteX11" fmla="*/ 591185 w 920114"/>
                <a:gd name="connsiteY11" fmla="*/ 0 h 923289"/>
                <a:gd name="connsiteX12" fmla="*/ 319405 w 920114"/>
                <a:gd name="connsiteY12" fmla="*/ 0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0114" h="923289">
                  <a:moveTo>
                    <a:pt x="458470" y="192405"/>
                  </a:moveTo>
                  <a:lnTo>
                    <a:pt x="577850" y="546735"/>
                  </a:lnTo>
                  <a:lnTo>
                    <a:pt x="342900" y="546735"/>
                  </a:lnTo>
                  <a:lnTo>
                    <a:pt x="458470" y="192405"/>
                  </a:lnTo>
                  <a:close/>
                  <a:moveTo>
                    <a:pt x="319405" y="0"/>
                  </a:moveTo>
                  <a:lnTo>
                    <a:pt x="0" y="923290"/>
                  </a:lnTo>
                  <a:lnTo>
                    <a:pt x="225425" y="923290"/>
                  </a:lnTo>
                  <a:lnTo>
                    <a:pt x="283845" y="734695"/>
                  </a:lnTo>
                  <a:lnTo>
                    <a:pt x="637540" y="734695"/>
                  </a:lnTo>
                  <a:lnTo>
                    <a:pt x="697865" y="923290"/>
                  </a:lnTo>
                  <a:lnTo>
                    <a:pt x="920115" y="923290"/>
                  </a:lnTo>
                  <a:lnTo>
                    <a:pt x="591185" y="0"/>
                  </a:lnTo>
                  <a:lnTo>
                    <a:pt x="31940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0" name="Bild 2">
              <a:extLst>
                <a:ext uri="{FF2B5EF4-FFF2-40B4-BE49-F238E27FC236}">
                  <a16:creationId xmlns:a16="http://schemas.microsoft.com/office/drawing/2014/main" id="{11510029-65DB-F040-9ED5-A182045EEF2B}"/>
                </a:ext>
              </a:extLst>
            </p:cNvPr>
            <p:cNvSpPr/>
            <p:nvPr/>
          </p:nvSpPr>
          <p:spPr>
            <a:xfrm>
              <a:off x="576140" y="6451547"/>
              <a:ext cx="77655" cy="91131"/>
            </a:xfrm>
            <a:custGeom>
              <a:avLst/>
              <a:gdLst>
                <a:gd name="connsiteX0" fmla="*/ 537845 w 786764"/>
                <a:gd name="connsiteY0" fmla="*/ 366395 h 923289"/>
                <a:gd name="connsiteX1" fmla="*/ 286385 w 786764"/>
                <a:gd name="connsiteY1" fmla="*/ 366395 h 923289"/>
                <a:gd name="connsiteX2" fmla="*/ 199390 w 786764"/>
                <a:gd name="connsiteY2" fmla="*/ 280670 h 923289"/>
                <a:gd name="connsiteX3" fmla="*/ 286385 w 786764"/>
                <a:gd name="connsiteY3" fmla="*/ 194945 h 923289"/>
                <a:gd name="connsiteX4" fmla="*/ 722630 w 786764"/>
                <a:gd name="connsiteY4" fmla="*/ 194945 h 923289"/>
                <a:gd name="connsiteX5" fmla="*/ 722630 w 786764"/>
                <a:gd name="connsiteY5" fmla="*/ 0 h 923289"/>
                <a:gd name="connsiteX6" fmla="*/ 286385 w 786764"/>
                <a:gd name="connsiteY6" fmla="*/ 0 h 923289"/>
                <a:gd name="connsiteX7" fmla="*/ 0 w 786764"/>
                <a:gd name="connsiteY7" fmla="*/ 280670 h 923289"/>
                <a:gd name="connsiteX8" fmla="*/ 286385 w 786764"/>
                <a:gd name="connsiteY8" fmla="*/ 549910 h 923289"/>
                <a:gd name="connsiteX9" fmla="*/ 504825 w 786764"/>
                <a:gd name="connsiteY9" fmla="*/ 549910 h 923289"/>
                <a:gd name="connsiteX10" fmla="*/ 588010 w 786764"/>
                <a:gd name="connsiteY10" fmla="*/ 635635 h 923289"/>
                <a:gd name="connsiteX11" fmla="*/ 504825 w 786764"/>
                <a:gd name="connsiteY11" fmla="*/ 721360 h 923289"/>
                <a:gd name="connsiteX12" fmla="*/ 36830 w 786764"/>
                <a:gd name="connsiteY12" fmla="*/ 721360 h 923289"/>
                <a:gd name="connsiteX13" fmla="*/ 36830 w 786764"/>
                <a:gd name="connsiteY13" fmla="*/ 923290 h 923289"/>
                <a:gd name="connsiteX14" fmla="*/ 496570 w 786764"/>
                <a:gd name="connsiteY14" fmla="*/ 923290 h 923289"/>
                <a:gd name="connsiteX15" fmla="*/ 786765 w 786764"/>
                <a:gd name="connsiteY15" fmla="*/ 635635 h 923289"/>
                <a:gd name="connsiteX16" fmla="*/ 537845 w 786764"/>
                <a:gd name="connsiteY16" fmla="*/ 36639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6764" h="923289">
                  <a:moveTo>
                    <a:pt x="537845" y="366395"/>
                  </a:moveTo>
                  <a:lnTo>
                    <a:pt x="286385" y="366395"/>
                  </a:lnTo>
                  <a:cubicBezTo>
                    <a:pt x="227330" y="366395"/>
                    <a:pt x="199390" y="325755"/>
                    <a:pt x="199390" y="280670"/>
                  </a:cubicBezTo>
                  <a:cubicBezTo>
                    <a:pt x="199390" y="235585"/>
                    <a:pt x="227330" y="194945"/>
                    <a:pt x="286385" y="194945"/>
                  </a:cubicBezTo>
                  <a:lnTo>
                    <a:pt x="722630" y="194945"/>
                  </a:lnTo>
                  <a:lnTo>
                    <a:pt x="722630" y="0"/>
                  </a:lnTo>
                  <a:lnTo>
                    <a:pt x="286385" y="0"/>
                  </a:lnTo>
                  <a:cubicBezTo>
                    <a:pt x="107950" y="0"/>
                    <a:pt x="0" y="104140"/>
                    <a:pt x="0" y="280670"/>
                  </a:cubicBezTo>
                  <a:cubicBezTo>
                    <a:pt x="0" y="457200"/>
                    <a:pt x="125095" y="549910"/>
                    <a:pt x="286385" y="549910"/>
                  </a:cubicBezTo>
                  <a:lnTo>
                    <a:pt x="504825" y="549910"/>
                  </a:lnTo>
                  <a:cubicBezTo>
                    <a:pt x="560070" y="549910"/>
                    <a:pt x="588010" y="591820"/>
                    <a:pt x="588010" y="635635"/>
                  </a:cubicBezTo>
                  <a:cubicBezTo>
                    <a:pt x="588010" y="680720"/>
                    <a:pt x="560070" y="721360"/>
                    <a:pt x="504825" y="721360"/>
                  </a:cubicBezTo>
                  <a:lnTo>
                    <a:pt x="36830" y="721360"/>
                  </a:lnTo>
                  <a:lnTo>
                    <a:pt x="36830" y="923290"/>
                  </a:lnTo>
                  <a:lnTo>
                    <a:pt x="496570" y="923290"/>
                  </a:lnTo>
                  <a:cubicBezTo>
                    <a:pt x="678815" y="923290"/>
                    <a:pt x="786765" y="822960"/>
                    <a:pt x="786765" y="635635"/>
                  </a:cubicBezTo>
                  <a:cubicBezTo>
                    <a:pt x="786765" y="466725"/>
                    <a:pt x="678815" y="366395"/>
                    <a:pt x="537845" y="36639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1" name="Bild 2">
              <a:extLst>
                <a:ext uri="{FF2B5EF4-FFF2-40B4-BE49-F238E27FC236}">
                  <a16:creationId xmlns:a16="http://schemas.microsoft.com/office/drawing/2014/main" id="{882E3E49-2F44-5445-B3D9-4FA93CE1837A}"/>
                </a:ext>
              </a:extLst>
            </p:cNvPr>
            <p:cNvSpPr/>
            <p:nvPr/>
          </p:nvSpPr>
          <p:spPr>
            <a:xfrm>
              <a:off x="666080" y="6451484"/>
              <a:ext cx="75525" cy="91194"/>
            </a:xfrm>
            <a:custGeom>
              <a:avLst/>
              <a:gdLst>
                <a:gd name="connsiteX0" fmla="*/ 516255 w 765175"/>
                <a:gd name="connsiteY0" fmla="*/ 0 h 923925"/>
                <a:gd name="connsiteX1" fmla="*/ 212725 w 765175"/>
                <a:gd name="connsiteY1" fmla="*/ 389890 h 923925"/>
                <a:gd name="connsiteX2" fmla="*/ 212725 w 765175"/>
                <a:gd name="connsiteY2" fmla="*/ 0 h 923925"/>
                <a:gd name="connsiteX3" fmla="*/ 0 w 765175"/>
                <a:gd name="connsiteY3" fmla="*/ 0 h 923925"/>
                <a:gd name="connsiteX4" fmla="*/ 0 w 765175"/>
                <a:gd name="connsiteY4" fmla="*/ 923925 h 923925"/>
                <a:gd name="connsiteX5" fmla="*/ 212725 w 765175"/>
                <a:gd name="connsiteY5" fmla="*/ 923925 h 923925"/>
                <a:gd name="connsiteX6" fmla="*/ 212725 w 765175"/>
                <a:gd name="connsiteY6" fmla="*/ 534035 h 923925"/>
                <a:gd name="connsiteX7" fmla="*/ 516255 w 765175"/>
                <a:gd name="connsiteY7" fmla="*/ 923925 h 923925"/>
                <a:gd name="connsiteX8" fmla="*/ 765175 w 765175"/>
                <a:gd name="connsiteY8" fmla="*/ 923925 h 923925"/>
                <a:gd name="connsiteX9" fmla="*/ 415290 w 765175"/>
                <a:gd name="connsiteY9" fmla="*/ 462280 h 923925"/>
                <a:gd name="connsiteX10" fmla="*/ 765175 w 765175"/>
                <a:gd name="connsiteY10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5175" h="923925">
                  <a:moveTo>
                    <a:pt x="516255" y="0"/>
                  </a:moveTo>
                  <a:lnTo>
                    <a:pt x="212725" y="389890"/>
                  </a:lnTo>
                  <a:lnTo>
                    <a:pt x="212725" y="0"/>
                  </a:lnTo>
                  <a:lnTo>
                    <a:pt x="0" y="0"/>
                  </a:lnTo>
                  <a:lnTo>
                    <a:pt x="0" y="923925"/>
                  </a:lnTo>
                  <a:lnTo>
                    <a:pt x="212725" y="923925"/>
                  </a:lnTo>
                  <a:lnTo>
                    <a:pt x="212725" y="534035"/>
                  </a:lnTo>
                  <a:lnTo>
                    <a:pt x="516255" y="923925"/>
                  </a:lnTo>
                  <a:lnTo>
                    <a:pt x="765175" y="923925"/>
                  </a:lnTo>
                  <a:lnTo>
                    <a:pt x="415290" y="462280"/>
                  </a:lnTo>
                  <a:lnTo>
                    <a:pt x="76517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2" name="Bild 2">
              <a:extLst>
                <a:ext uri="{FF2B5EF4-FFF2-40B4-BE49-F238E27FC236}">
                  <a16:creationId xmlns:a16="http://schemas.microsoft.com/office/drawing/2014/main" id="{E77E397B-C384-F949-9F60-67A86BD39DCA}"/>
                </a:ext>
              </a:extLst>
            </p:cNvPr>
            <p:cNvSpPr/>
            <p:nvPr/>
          </p:nvSpPr>
          <p:spPr>
            <a:xfrm>
              <a:off x="1100863" y="6451547"/>
              <a:ext cx="90755" cy="91131"/>
            </a:xfrm>
            <a:custGeom>
              <a:avLst/>
              <a:gdLst>
                <a:gd name="connsiteX0" fmla="*/ 590550 w 919479"/>
                <a:gd name="connsiteY0" fmla="*/ 0 h 923289"/>
                <a:gd name="connsiteX1" fmla="*/ 318770 w 919479"/>
                <a:gd name="connsiteY1" fmla="*/ 0 h 923289"/>
                <a:gd name="connsiteX2" fmla="*/ 0 w 919479"/>
                <a:gd name="connsiteY2" fmla="*/ 923290 h 923289"/>
                <a:gd name="connsiteX3" fmla="*/ 225425 w 919479"/>
                <a:gd name="connsiteY3" fmla="*/ 923290 h 923289"/>
                <a:gd name="connsiteX4" fmla="*/ 283845 w 919479"/>
                <a:gd name="connsiteY4" fmla="*/ 734695 h 923289"/>
                <a:gd name="connsiteX5" fmla="*/ 637540 w 919479"/>
                <a:gd name="connsiteY5" fmla="*/ 734695 h 923289"/>
                <a:gd name="connsiteX6" fmla="*/ 697865 w 919479"/>
                <a:gd name="connsiteY6" fmla="*/ 923290 h 923289"/>
                <a:gd name="connsiteX7" fmla="*/ 919480 w 919479"/>
                <a:gd name="connsiteY7" fmla="*/ 923290 h 923289"/>
                <a:gd name="connsiteX8" fmla="*/ 590550 w 919479"/>
                <a:gd name="connsiteY8" fmla="*/ 0 h 923289"/>
                <a:gd name="connsiteX9" fmla="*/ 342265 w 919479"/>
                <a:gd name="connsiteY9" fmla="*/ 546735 h 923289"/>
                <a:gd name="connsiteX10" fmla="*/ 457835 w 919479"/>
                <a:gd name="connsiteY10" fmla="*/ 192405 h 923289"/>
                <a:gd name="connsiteX11" fmla="*/ 577215 w 919479"/>
                <a:gd name="connsiteY11" fmla="*/ 546735 h 923289"/>
                <a:gd name="connsiteX12" fmla="*/ 342265 w 919479"/>
                <a:gd name="connsiteY12" fmla="*/ 54673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9479" h="923289">
                  <a:moveTo>
                    <a:pt x="590550" y="0"/>
                  </a:moveTo>
                  <a:lnTo>
                    <a:pt x="318770" y="0"/>
                  </a:lnTo>
                  <a:lnTo>
                    <a:pt x="0" y="923290"/>
                  </a:lnTo>
                  <a:lnTo>
                    <a:pt x="225425" y="923290"/>
                  </a:lnTo>
                  <a:lnTo>
                    <a:pt x="283845" y="734695"/>
                  </a:lnTo>
                  <a:lnTo>
                    <a:pt x="637540" y="734695"/>
                  </a:lnTo>
                  <a:lnTo>
                    <a:pt x="697865" y="923290"/>
                  </a:lnTo>
                  <a:lnTo>
                    <a:pt x="919480" y="923290"/>
                  </a:lnTo>
                  <a:lnTo>
                    <a:pt x="590550" y="0"/>
                  </a:lnTo>
                  <a:close/>
                  <a:moveTo>
                    <a:pt x="342265" y="546735"/>
                  </a:moveTo>
                  <a:lnTo>
                    <a:pt x="457835" y="192405"/>
                  </a:lnTo>
                  <a:lnTo>
                    <a:pt x="577215" y="546735"/>
                  </a:lnTo>
                  <a:lnTo>
                    <a:pt x="342265" y="546735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3" name="Bild 2">
              <a:extLst>
                <a:ext uri="{FF2B5EF4-FFF2-40B4-BE49-F238E27FC236}">
                  <a16:creationId xmlns:a16="http://schemas.microsoft.com/office/drawing/2014/main" id="{DBE8665D-1D7B-BC49-9416-388A79FA9660}"/>
                </a:ext>
              </a:extLst>
            </p:cNvPr>
            <p:cNvSpPr/>
            <p:nvPr/>
          </p:nvSpPr>
          <p:spPr>
            <a:xfrm>
              <a:off x="933644" y="6451547"/>
              <a:ext cx="77718" cy="91131"/>
            </a:xfrm>
            <a:custGeom>
              <a:avLst/>
              <a:gdLst>
                <a:gd name="connsiteX0" fmla="*/ 537845 w 787400"/>
                <a:gd name="connsiteY0" fmla="*/ 366395 h 923289"/>
                <a:gd name="connsiteX1" fmla="*/ 286385 w 787400"/>
                <a:gd name="connsiteY1" fmla="*/ 366395 h 923289"/>
                <a:gd name="connsiteX2" fmla="*/ 199390 w 787400"/>
                <a:gd name="connsiteY2" fmla="*/ 280670 h 923289"/>
                <a:gd name="connsiteX3" fmla="*/ 286385 w 787400"/>
                <a:gd name="connsiteY3" fmla="*/ 194945 h 923289"/>
                <a:gd name="connsiteX4" fmla="*/ 722630 w 787400"/>
                <a:gd name="connsiteY4" fmla="*/ 194945 h 923289"/>
                <a:gd name="connsiteX5" fmla="*/ 722630 w 787400"/>
                <a:gd name="connsiteY5" fmla="*/ 0 h 923289"/>
                <a:gd name="connsiteX6" fmla="*/ 286385 w 787400"/>
                <a:gd name="connsiteY6" fmla="*/ 0 h 923289"/>
                <a:gd name="connsiteX7" fmla="*/ 0 w 787400"/>
                <a:gd name="connsiteY7" fmla="*/ 280670 h 923289"/>
                <a:gd name="connsiteX8" fmla="*/ 286385 w 787400"/>
                <a:gd name="connsiteY8" fmla="*/ 549910 h 923289"/>
                <a:gd name="connsiteX9" fmla="*/ 504825 w 787400"/>
                <a:gd name="connsiteY9" fmla="*/ 549910 h 923289"/>
                <a:gd name="connsiteX10" fmla="*/ 588010 w 787400"/>
                <a:gd name="connsiteY10" fmla="*/ 635635 h 923289"/>
                <a:gd name="connsiteX11" fmla="*/ 504825 w 787400"/>
                <a:gd name="connsiteY11" fmla="*/ 721360 h 923289"/>
                <a:gd name="connsiteX12" fmla="*/ 37465 w 787400"/>
                <a:gd name="connsiteY12" fmla="*/ 721360 h 923289"/>
                <a:gd name="connsiteX13" fmla="*/ 37465 w 787400"/>
                <a:gd name="connsiteY13" fmla="*/ 923290 h 923289"/>
                <a:gd name="connsiteX14" fmla="*/ 497205 w 787400"/>
                <a:gd name="connsiteY14" fmla="*/ 923290 h 923289"/>
                <a:gd name="connsiteX15" fmla="*/ 787400 w 787400"/>
                <a:gd name="connsiteY15" fmla="*/ 635635 h 923289"/>
                <a:gd name="connsiteX16" fmla="*/ 537845 w 787400"/>
                <a:gd name="connsiteY16" fmla="*/ 36639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7400" h="923289">
                  <a:moveTo>
                    <a:pt x="537845" y="366395"/>
                  </a:moveTo>
                  <a:lnTo>
                    <a:pt x="286385" y="366395"/>
                  </a:lnTo>
                  <a:cubicBezTo>
                    <a:pt x="227330" y="366395"/>
                    <a:pt x="199390" y="325755"/>
                    <a:pt x="199390" y="280670"/>
                  </a:cubicBezTo>
                  <a:cubicBezTo>
                    <a:pt x="199390" y="235585"/>
                    <a:pt x="227330" y="194945"/>
                    <a:pt x="286385" y="194945"/>
                  </a:cubicBezTo>
                  <a:lnTo>
                    <a:pt x="722630" y="194945"/>
                  </a:lnTo>
                  <a:lnTo>
                    <a:pt x="722630" y="0"/>
                  </a:lnTo>
                  <a:lnTo>
                    <a:pt x="286385" y="0"/>
                  </a:lnTo>
                  <a:cubicBezTo>
                    <a:pt x="108585" y="0"/>
                    <a:pt x="0" y="104140"/>
                    <a:pt x="0" y="280670"/>
                  </a:cubicBezTo>
                  <a:cubicBezTo>
                    <a:pt x="0" y="457200"/>
                    <a:pt x="125095" y="549910"/>
                    <a:pt x="286385" y="549910"/>
                  </a:cubicBezTo>
                  <a:lnTo>
                    <a:pt x="504825" y="549910"/>
                  </a:lnTo>
                  <a:cubicBezTo>
                    <a:pt x="560070" y="549910"/>
                    <a:pt x="588010" y="591820"/>
                    <a:pt x="588010" y="635635"/>
                  </a:cubicBezTo>
                  <a:cubicBezTo>
                    <a:pt x="588010" y="680720"/>
                    <a:pt x="560070" y="721360"/>
                    <a:pt x="504825" y="721360"/>
                  </a:cubicBezTo>
                  <a:lnTo>
                    <a:pt x="37465" y="721360"/>
                  </a:lnTo>
                  <a:lnTo>
                    <a:pt x="37465" y="923290"/>
                  </a:lnTo>
                  <a:lnTo>
                    <a:pt x="497205" y="923290"/>
                  </a:lnTo>
                  <a:cubicBezTo>
                    <a:pt x="679450" y="923290"/>
                    <a:pt x="787400" y="822960"/>
                    <a:pt x="787400" y="635635"/>
                  </a:cubicBezTo>
                  <a:cubicBezTo>
                    <a:pt x="787400" y="466725"/>
                    <a:pt x="678815" y="366395"/>
                    <a:pt x="537845" y="36639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4" name="Bild 2">
              <a:extLst>
                <a:ext uri="{FF2B5EF4-FFF2-40B4-BE49-F238E27FC236}">
                  <a16:creationId xmlns:a16="http://schemas.microsoft.com/office/drawing/2014/main" id="{E25BD59B-C1DD-BF4D-89DA-D56603C3E329}"/>
                </a:ext>
              </a:extLst>
            </p:cNvPr>
            <p:cNvSpPr/>
            <p:nvPr/>
          </p:nvSpPr>
          <p:spPr>
            <a:xfrm>
              <a:off x="1023960" y="6451484"/>
              <a:ext cx="75525" cy="91194"/>
            </a:xfrm>
            <a:custGeom>
              <a:avLst/>
              <a:gdLst>
                <a:gd name="connsiteX0" fmla="*/ 516890 w 765175"/>
                <a:gd name="connsiteY0" fmla="*/ 0 h 923925"/>
                <a:gd name="connsiteX1" fmla="*/ 213360 w 765175"/>
                <a:gd name="connsiteY1" fmla="*/ 389890 h 923925"/>
                <a:gd name="connsiteX2" fmla="*/ 213360 w 765175"/>
                <a:gd name="connsiteY2" fmla="*/ 0 h 923925"/>
                <a:gd name="connsiteX3" fmla="*/ 0 w 765175"/>
                <a:gd name="connsiteY3" fmla="*/ 0 h 923925"/>
                <a:gd name="connsiteX4" fmla="*/ 0 w 765175"/>
                <a:gd name="connsiteY4" fmla="*/ 923925 h 923925"/>
                <a:gd name="connsiteX5" fmla="*/ 213360 w 765175"/>
                <a:gd name="connsiteY5" fmla="*/ 923925 h 923925"/>
                <a:gd name="connsiteX6" fmla="*/ 213360 w 765175"/>
                <a:gd name="connsiteY6" fmla="*/ 534035 h 923925"/>
                <a:gd name="connsiteX7" fmla="*/ 516890 w 765175"/>
                <a:gd name="connsiteY7" fmla="*/ 923925 h 923925"/>
                <a:gd name="connsiteX8" fmla="*/ 765175 w 765175"/>
                <a:gd name="connsiteY8" fmla="*/ 923925 h 923925"/>
                <a:gd name="connsiteX9" fmla="*/ 415925 w 765175"/>
                <a:gd name="connsiteY9" fmla="*/ 462280 h 923925"/>
                <a:gd name="connsiteX10" fmla="*/ 765175 w 765175"/>
                <a:gd name="connsiteY10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5175" h="923925">
                  <a:moveTo>
                    <a:pt x="516890" y="0"/>
                  </a:moveTo>
                  <a:lnTo>
                    <a:pt x="213360" y="389890"/>
                  </a:lnTo>
                  <a:lnTo>
                    <a:pt x="213360" y="0"/>
                  </a:lnTo>
                  <a:lnTo>
                    <a:pt x="0" y="0"/>
                  </a:lnTo>
                  <a:lnTo>
                    <a:pt x="0" y="923925"/>
                  </a:lnTo>
                  <a:lnTo>
                    <a:pt x="213360" y="923925"/>
                  </a:lnTo>
                  <a:lnTo>
                    <a:pt x="213360" y="534035"/>
                  </a:lnTo>
                  <a:lnTo>
                    <a:pt x="516890" y="923925"/>
                  </a:lnTo>
                  <a:lnTo>
                    <a:pt x="765175" y="923925"/>
                  </a:lnTo>
                  <a:lnTo>
                    <a:pt x="415925" y="462280"/>
                  </a:lnTo>
                  <a:lnTo>
                    <a:pt x="76517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</p:grp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A6ED295F-AFF0-3548-BAA8-8DAFA2BDE3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000" y="731027"/>
            <a:ext cx="11039738" cy="136594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600" spc="4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add a headline of maximum two lines</a:t>
            </a:r>
          </a:p>
        </p:txBody>
      </p:sp>
      <p:sp>
        <p:nvSpPr>
          <p:cNvPr id="25" name="Platshållare för text 11">
            <a:extLst>
              <a:ext uri="{FF2B5EF4-FFF2-40B4-BE49-F238E27FC236}">
                <a16:creationId xmlns:a16="http://schemas.microsoft.com/office/drawing/2014/main" id="{2E8EBC9E-D535-B04E-BD8C-391B61C35F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6000" y="2527200"/>
            <a:ext cx="5377125" cy="3600450"/>
          </a:xfrm>
        </p:spPr>
        <p:txBody>
          <a:bodyPr/>
          <a:lstStyle/>
          <a:p>
            <a:pPr lvl="0"/>
            <a:r>
              <a:rPr lang="en-GB" noProof="0"/>
              <a:t>Click to add body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 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11135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Headline "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933F6B-2C2A-DB4E-8D3A-6DB67A584F2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499A570-6411-40B4-800F-D7C1E74B7765}" type="datetime1">
              <a:rPr lang="sv-SE" smtClean="0"/>
              <a:t>2023-11-01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019CC5-F0EC-7B4E-BC0C-2CF63CBD7D8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Go to header/footer to change text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4E507-DB8C-E945-8AB4-907DBCF5BA1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F8DBD5B-30F9-4F9C-AE39-E065C1AC514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upp 32">
            <a:extLst>
              <a:ext uri="{FF2B5EF4-FFF2-40B4-BE49-F238E27FC236}">
                <a16:creationId xmlns:a16="http://schemas.microsoft.com/office/drawing/2014/main" id="{06A06E8E-9AC5-474F-9D8F-BE8A4B8DF25A}"/>
              </a:ext>
            </a:extLst>
          </p:cNvPr>
          <p:cNvGrpSpPr/>
          <p:nvPr userDrawn="1"/>
        </p:nvGrpSpPr>
        <p:grpSpPr>
          <a:xfrm>
            <a:off x="576140" y="6451484"/>
            <a:ext cx="615478" cy="91194"/>
            <a:chOff x="576140" y="6451484"/>
            <a:chExt cx="615478" cy="91194"/>
          </a:xfrm>
          <a:solidFill>
            <a:schemeClr val="tx2"/>
          </a:solidFill>
        </p:grpSpPr>
        <p:sp>
          <p:nvSpPr>
            <p:cNvPr id="18" name="Bild 2">
              <a:extLst>
                <a:ext uri="{FF2B5EF4-FFF2-40B4-BE49-F238E27FC236}">
                  <a16:creationId xmlns:a16="http://schemas.microsoft.com/office/drawing/2014/main" id="{75F62DFF-CE28-2847-9178-371361C4B379}"/>
                </a:ext>
              </a:extLst>
            </p:cNvPr>
            <p:cNvSpPr/>
            <p:nvPr/>
          </p:nvSpPr>
          <p:spPr>
            <a:xfrm>
              <a:off x="841573" y="6451547"/>
              <a:ext cx="79285" cy="91131"/>
            </a:xfrm>
            <a:custGeom>
              <a:avLst/>
              <a:gdLst>
                <a:gd name="connsiteX0" fmla="*/ 588645 w 803275"/>
                <a:gd name="connsiteY0" fmla="*/ 0 h 923289"/>
                <a:gd name="connsiteX1" fmla="*/ 588645 w 803275"/>
                <a:gd name="connsiteY1" fmla="*/ 580390 h 923289"/>
                <a:gd name="connsiteX2" fmla="*/ 217805 w 803275"/>
                <a:gd name="connsiteY2" fmla="*/ 0 h 923289"/>
                <a:gd name="connsiteX3" fmla="*/ 0 w 803275"/>
                <a:gd name="connsiteY3" fmla="*/ 0 h 923289"/>
                <a:gd name="connsiteX4" fmla="*/ 0 w 803275"/>
                <a:gd name="connsiteY4" fmla="*/ 923290 h 923289"/>
                <a:gd name="connsiteX5" fmla="*/ 213995 w 803275"/>
                <a:gd name="connsiteY5" fmla="*/ 923290 h 923289"/>
                <a:gd name="connsiteX6" fmla="*/ 213995 w 803275"/>
                <a:gd name="connsiteY6" fmla="*/ 353695 h 923289"/>
                <a:gd name="connsiteX7" fmla="*/ 581660 w 803275"/>
                <a:gd name="connsiteY7" fmla="*/ 921385 h 923289"/>
                <a:gd name="connsiteX8" fmla="*/ 581660 w 803275"/>
                <a:gd name="connsiteY8" fmla="*/ 923290 h 923289"/>
                <a:gd name="connsiteX9" fmla="*/ 803275 w 803275"/>
                <a:gd name="connsiteY9" fmla="*/ 923290 h 923289"/>
                <a:gd name="connsiteX10" fmla="*/ 802640 w 803275"/>
                <a:gd name="connsiteY10" fmla="*/ 723900 h 923289"/>
                <a:gd name="connsiteX11" fmla="*/ 801370 w 803275"/>
                <a:gd name="connsiteY11" fmla="*/ 0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3275" h="923289">
                  <a:moveTo>
                    <a:pt x="588645" y="0"/>
                  </a:moveTo>
                  <a:lnTo>
                    <a:pt x="588645" y="580390"/>
                  </a:lnTo>
                  <a:lnTo>
                    <a:pt x="217805" y="0"/>
                  </a:lnTo>
                  <a:lnTo>
                    <a:pt x="0" y="0"/>
                  </a:lnTo>
                  <a:lnTo>
                    <a:pt x="0" y="923290"/>
                  </a:lnTo>
                  <a:lnTo>
                    <a:pt x="213995" y="923290"/>
                  </a:lnTo>
                  <a:lnTo>
                    <a:pt x="213995" y="353695"/>
                  </a:lnTo>
                  <a:lnTo>
                    <a:pt x="581660" y="921385"/>
                  </a:lnTo>
                  <a:lnTo>
                    <a:pt x="581660" y="923290"/>
                  </a:lnTo>
                  <a:lnTo>
                    <a:pt x="803275" y="923290"/>
                  </a:lnTo>
                  <a:lnTo>
                    <a:pt x="802640" y="723900"/>
                  </a:lnTo>
                  <a:lnTo>
                    <a:pt x="801370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19" name="Bild 2">
              <a:extLst>
                <a:ext uri="{FF2B5EF4-FFF2-40B4-BE49-F238E27FC236}">
                  <a16:creationId xmlns:a16="http://schemas.microsoft.com/office/drawing/2014/main" id="{56F4E682-4CA9-5346-8CD6-98F8EACD6CE7}"/>
                </a:ext>
              </a:extLst>
            </p:cNvPr>
            <p:cNvSpPr/>
            <p:nvPr/>
          </p:nvSpPr>
          <p:spPr>
            <a:xfrm>
              <a:off x="742921" y="6451547"/>
              <a:ext cx="90817" cy="91131"/>
            </a:xfrm>
            <a:custGeom>
              <a:avLst/>
              <a:gdLst>
                <a:gd name="connsiteX0" fmla="*/ 458470 w 920114"/>
                <a:gd name="connsiteY0" fmla="*/ 192405 h 923289"/>
                <a:gd name="connsiteX1" fmla="*/ 577850 w 920114"/>
                <a:gd name="connsiteY1" fmla="*/ 546735 h 923289"/>
                <a:gd name="connsiteX2" fmla="*/ 342900 w 920114"/>
                <a:gd name="connsiteY2" fmla="*/ 546735 h 923289"/>
                <a:gd name="connsiteX3" fmla="*/ 458470 w 920114"/>
                <a:gd name="connsiteY3" fmla="*/ 192405 h 923289"/>
                <a:gd name="connsiteX4" fmla="*/ 319405 w 920114"/>
                <a:gd name="connsiteY4" fmla="*/ 0 h 923289"/>
                <a:gd name="connsiteX5" fmla="*/ 0 w 920114"/>
                <a:gd name="connsiteY5" fmla="*/ 923290 h 923289"/>
                <a:gd name="connsiteX6" fmla="*/ 225425 w 920114"/>
                <a:gd name="connsiteY6" fmla="*/ 923290 h 923289"/>
                <a:gd name="connsiteX7" fmla="*/ 283845 w 920114"/>
                <a:gd name="connsiteY7" fmla="*/ 734695 h 923289"/>
                <a:gd name="connsiteX8" fmla="*/ 637540 w 920114"/>
                <a:gd name="connsiteY8" fmla="*/ 734695 h 923289"/>
                <a:gd name="connsiteX9" fmla="*/ 697865 w 920114"/>
                <a:gd name="connsiteY9" fmla="*/ 923290 h 923289"/>
                <a:gd name="connsiteX10" fmla="*/ 920115 w 920114"/>
                <a:gd name="connsiteY10" fmla="*/ 923290 h 923289"/>
                <a:gd name="connsiteX11" fmla="*/ 591185 w 920114"/>
                <a:gd name="connsiteY11" fmla="*/ 0 h 923289"/>
                <a:gd name="connsiteX12" fmla="*/ 319405 w 920114"/>
                <a:gd name="connsiteY12" fmla="*/ 0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0114" h="923289">
                  <a:moveTo>
                    <a:pt x="458470" y="192405"/>
                  </a:moveTo>
                  <a:lnTo>
                    <a:pt x="577850" y="546735"/>
                  </a:lnTo>
                  <a:lnTo>
                    <a:pt x="342900" y="546735"/>
                  </a:lnTo>
                  <a:lnTo>
                    <a:pt x="458470" y="192405"/>
                  </a:lnTo>
                  <a:close/>
                  <a:moveTo>
                    <a:pt x="319405" y="0"/>
                  </a:moveTo>
                  <a:lnTo>
                    <a:pt x="0" y="923290"/>
                  </a:lnTo>
                  <a:lnTo>
                    <a:pt x="225425" y="923290"/>
                  </a:lnTo>
                  <a:lnTo>
                    <a:pt x="283845" y="734695"/>
                  </a:lnTo>
                  <a:lnTo>
                    <a:pt x="637540" y="734695"/>
                  </a:lnTo>
                  <a:lnTo>
                    <a:pt x="697865" y="923290"/>
                  </a:lnTo>
                  <a:lnTo>
                    <a:pt x="920115" y="923290"/>
                  </a:lnTo>
                  <a:lnTo>
                    <a:pt x="591185" y="0"/>
                  </a:lnTo>
                  <a:lnTo>
                    <a:pt x="31940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0" name="Bild 2">
              <a:extLst>
                <a:ext uri="{FF2B5EF4-FFF2-40B4-BE49-F238E27FC236}">
                  <a16:creationId xmlns:a16="http://schemas.microsoft.com/office/drawing/2014/main" id="{11510029-65DB-F040-9ED5-A182045EEF2B}"/>
                </a:ext>
              </a:extLst>
            </p:cNvPr>
            <p:cNvSpPr/>
            <p:nvPr/>
          </p:nvSpPr>
          <p:spPr>
            <a:xfrm>
              <a:off x="576140" y="6451547"/>
              <a:ext cx="77655" cy="91131"/>
            </a:xfrm>
            <a:custGeom>
              <a:avLst/>
              <a:gdLst>
                <a:gd name="connsiteX0" fmla="*/ 537845 w 786764"/>
                <a:gd name="connsiteY0" fmla="*/ 366395 h 923289"/>
                <a:gd name="connsiteX1" fmla="*/ 286385 w 786764"/>
                <a:gd name="connsiteY1" fmla="*/ 366395 h 923289"/>
                <a:gd name="connsiteX2" fmla="*/ 199390 w 786764"/>
                <a:gd name="connsiteY2" fmla="*/ 280670 h 923289"/>
                <a:gd name="connsiteX3" fmla="*/ 286385 w 786764"/>
                <a:gd name="connsiteY3" fmla="*/ 194945 h 923289"/>
                <a:gd name="connsiteX4" fmla="*/ 722630 w 786764"/>
                <a:gd name="connsiteY4" fmla="*/ 194945 h 923289"/>
                <a:gd name="connsiteX5" fmla="*/ 722630 w 786764"/>
                <a:gd name="connsiteY5" fmla="*/ 0 h 923289"/>
                <a:gd name="connsiteX6" fmla="*/ 286385 w 786764"/>
                <a:gd name="connsiteY6" fmla="*/ 0 h 923289"/>
                <a:gd name="connsiteX7" fmla="*/ 0 w 786764"/>
                <a:gd name="connsiteY7" fmla="*/ 280670 h 923289"/>
                <a:gd name="connsiteX8" fmla="*/ 286385 w 786764"/>
                <a:gd name="connsiteY8" fmla="*/ 549910 h 923289"/>
                <a:gd name="connsiteX9" fmla="*/ 504825 w 786764"/>
                <a:gd name="connsiteY9" fmla="*/ 549910 h 923289"/>
                <a:gd name="connsiteX10" fmla="*/ 588010 w 786764"/>
                <a:gd name="connsiteY10" fmla="*/ 635635 h 923289"/>
                <a:gd name="connsiteX11" fmla="*/ 504825 w 786764"/>
                <a:gd name="connsiteY11" fmla="*/ 721360 h 923289"/>
                <a:gd name="connsiteX12" fmla="*/ 36830 w 786764"/>
                <a:gd name="connsiteY12" fmla="*/ 721360 h 923289"/>
                <a:gd name="connsiteX13" fmla="*/ 36830 w 786764"/>
                <a:gd name="connsiteY13" fmla="*/ 923290 h 923289"/>
                <a:gd name="connsiteX14" fmla="*/ 496570 w 786764"/>
                <a:gd name="connsiteY14" fmla="*/ 923290 h 923289"/>
                <a:gd name="connsiteX15" fmla="*/ 786765 w 786764"/>
                <a:gd name="connsiteY15" fmla="*/ 635635 h 923289"/>
                <a:gd name="connsiteX16" fmla="*/ 537845 w 786764"/>
                <a:gd name="connsiteY16" fmla="*/ 36639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6764" h="923289">
                  <a:moveTo>
                    <a:pt x="537845" y="366395"/>
                  </a:moveTo>
                  <a:lnTo>
                    <a:pt x="286385" y="366395"/>
                  </a:lnTo>
                  <a:cubicBezTo>
                    <a:pt x="227330" y="366395"/>
                    <a:pt x="199390" y="325755"/>
                    <a:pt x="199390" y="280670"/>
                  </a:cubicBezTo>
                  <a:cubicBezTo>
                    <a:pt x="199390" y="235585"/>
                    <a:pt x="227330" y="194945"/>
                    <a:pt x="286385" y="194945"/>
                  </a:cubicBezTo>
                  <a:lnTo>
                    <a:pt x="722630" y="194945"/>
                  </a:lnTo>
                  <a:lnTo>
                    <a:pt x="722630" y="0"/>
                  </a:lnTo>
                  <a:lnTo>
                    <a:pt x="286385" y="0"/>
                  </a:lnTo>
                  <a:cubicBezTo>
                    <a:pt x="107950" y="0"/>
                    <a:pt x="0" y="104140"/>
                    <a:pt x="0" y="280670"/>
                  </a:cubicBezTo>
                  <a:cubicBezTo>
                    <a:pt x="0" y="457200"/>
                    <a:pt x="125095" y="549910"/>
                    <a:pt x="286385" y="549910"/>
                  </a:cubicBezTo>
                  <a:lnTo>
                    <a:pt x="504825" y="549910"/>
                  </a:lnTo>
                  <a:cubicBezTo>
                    <a:pt x="560070" y="549910"/>
                    <a:pt x="588010" y="591820"/>
                    <a:pt x="588010" y="635635"/>
                  </a:cubicBezTo>
                  <a:cubicBezTo>
                    <a:pt x="588010" y="680720"/>
                    <a:pt x="560070" y="721360"/>
                    <a:pt x="504825" y="721360"/>
                  </a:cubicBezTo>
                  <a:lnTo>
                    <a:pt x="36830" y="721360"/>
                  </a:lnTo>
                  <a:lnTo>
                    <a:pt x="36830" y="923290"/>
                  </a:lnTo>
                  <a:lnTo>
                    <a:pt x="496570" y="923290"/>
                  </a:lnTo>
                  <a:cubicBezTo>
                    <a:pt x="678815" y="923290"/>
                    <a:pt x="786765" y="822960"/>
                    <a:pt x="786765" y="635635"/>
                  </a:cubicBezTo>
                  <a:cubicBezTo>
                    <a:pt x="786765" y="466725"/>
                    <a:pt x="678815" y="366395"/>
                    <a:pt x="537845" y="36639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1" name="Bild 2">
              <a:extLst>
                <a:ext uri="{FF2B5EF4-FFF2-40B4-BE49-F238E27FC236}">
                  <a16:creationId xmlns:a16="http://schemas.microsoft.com/office/drawing/2014/main" id="{882E3E49-2F44-5445-B3D9-4FA93CE1837A}"/>
                </a:ext>
              </a:extLst>
            </p:cNvPr>
            <p:cNvSpPr/>
            <p:nvPr/>
          </p:nvSpPr>
          <p:spPr>
            <a:xfrm>
              <a:off x="666080" y="6451484"/>
              <a:ext cx="75525" cy="91194"/>
            </a:xfrm>
            <a:custGeom>
              <a:avLst/>
              <a:gdLst>
                <a:gd name="connsiteX0" fmla="*/ 516255 w 765175"/>
                <a:gd name="connsiteY0" fmla="*/ 0 h 923925"/>
                <a:gd name="connsiteX1" fmla="*/ 212725 w 765175"/>
                <a:gd name="connsiteY1" fmla="*/ 389890 h 923925"/>
                <a:gd name="connsiteX2" fmla="*/ 212725 w 765175"/>
                <a:gd name="connsiteY2" fmla="*/ 0 h 923925"/>
                <a:gd name="connsiteX3" fmla="*/ 0 w 765175"/>
                <a:gd name="connsiteY3" fmla="*/ 0 h 923925"/>
                <a:gd name="connsiteX4" fmla="*/ 0 w 765175"/>
                <a:gd name="connsiteY4" fmla="*/ 923925 h 923925"/>
                <a:gd name="connsiteX5" fmla="*/ 212725 w 765175"/>
                <a:gd name="connsiteY5" fmla="*/ 923925 h 923925"/>
                <a:gd name="connsiteX6" fmla="*/ 212725 w 765175"/>
                <a:gd name="connsiteY6" fmla="*/ 534035 h 923925"/>
                <a:gd name="connsiteX7" fmla="*/ 516255 w 765175"/>
                <a:gd name="connsiteY7" fmla="*/ 923925 h 923925"/>
                <a:gd name="connsiteX8" fmla="*/ 765175 w 765175"/>
                <a:gd name="connsiteY8" fmla="*/ 923925 h 923925"/>
                <a:gd name="connsiteX9" fmla="*/ 415290 w 765175"/>
                <a:gd name="connsiteY9" fmla="*/ 462280 h 923925"/>
                <a:gd name="connsiteX10" fmla="*/ 765175 w 765175"/>
                <a:gd name="connsiteY10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5175" h="923925">
                  <a:moveTo>
                    <a:pt x="516255" y="0"/>
                  </a:moveTo>
                  <a:lnTo>
                    <a:pt x="212725" y="389890"/>
                  </a:lnTo>
                  <a:lnTo>
                    <a:pt x="212725" y="0"/>
                  </a:lnTo>
                  <a:lnTo>
                    <a:pt x="0" y="0"/>
                  </a:lnTo>
                  <a:lnTo>
                    <a:pt x="0" y="923925"/>
                  </a:lnTo>
                  <a:lnTo>
                    <a:pt x="212725" y="923925"/>
                  </a:lnTo>
                  <a:lnTo>
                    <a:pt x="212725" y="534035"/>
                  </a:lnTo>
                  <a:lnTo>
                    <a:pt x="516255" y="923925"/>
                  </a:lnTo>
                  <a:lnTo>
                    <a:pt x="765175" y="923925"/>
                  </a:lnTo>
                  <a:lnTo>
                    <a:pt x="415290" y="462280"/>
                  </a:lnTo>
                  <a:lnTo>
                    <a:pt x="76517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2" name="Bild 2">
              <a:extLst>
                <a:ext uri="{FF2B5EF4-FFF2-40B4-BE49-F238E27FC236}">
                  <a16:creationId xmlns:a16="http://schemas.microsoft.com/office/drawing/2014/main" id="{E77E397B-C384-F949-9F60-67A86BD39DCA}"/>
                </a:ext>
              </a:extLst>
            </p:cNvPr>
            <p:cNvSpPr/>
            <p:nvPr/>
          </p:nvSpPr>
          <p:spPr>
            <a:xfrm>
              <a:off x="1100863" y="6451547"/>
              <a:ext cx="90755" cy="91131"/>
            </a:xfrm>
            <a:custGeom>
              <a:avLst/>
              <a:gdLst>
                <a:gd name="connsiteX0" fmla="*/ 590550 w 919479"/>
                <a:gd name="connsiteY0" fmla="*/ 0 h 923289"/>
                <a:gd name="connsiteX1" fmla="*/ 318770 w 919479"/>
                <a:gd name="connsiteY1" fmla="*/ 0 h 923289"/>
                <a:gd name="connsiteX2" fmla="*/ 0 w 919479"/>
                <a:gd name="connsiteY2" fmla="*/ 923290 h 923289"/>
                <a:gd name="connsiteX3" fmla="*/ 225425 w 919479"/>
                <a:gd name="connsiteY3" fmla="*/ 923290 h 923289"/>
                <a:gd name="connsiteX4" fmla="*/ 283845 w 919479"/>
                <a:gd name="connsiteY4" fmla="*/ 734695 h 923289"/>
                <a:gd name="connsiteX5" fmla="*/ 637540 w 919479"/>
                <a:gd name="connsiteY5" fmla="*/ 734695 h 923289"/>
                <a:gd name="connsiteX6" fmla="*/ 697865 w 919479"/>
                <a:gd name="connsiteY6" fmla="*/ 923290 h 923289"/>
                <a:gd name="connsiteX7" fmla="*/ 919480 w 919479"/>
                <a:gd name="connsiteY7" fmla="*/ 923290 h 923289"/>
                <a:gd name="connsiteX8" fmla="*/ 590550 w 919479"/>
                <a:gd name="connsiteY8" fmla="*/ 0 h 923289"/>
                <a:gd name="connsiteX9" fmla="*/ 342265 w 919479"/>
                <a:gd name="connsiteY9" fmla="*/ 546735 h 923289"/>
                <a:gd name="connsiteX10" fmla="*/ 457835 w 919479"/>
                <a:gd name="connsiteY10" fmla="*/ 192405 h 923289"/>
                <a:gd name="connsiteX11" fmla="*/ 577215 w 919479"/>
                <a:gd name="connsiteY11" fmla="*/ 546735 h 923289"/>
                <a:gd name="connsiteX12" fmla="*/ 342265 w 919479"/>
                <a:gd name="connsiteY12" fmla="*/ 54673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9479" h="923289">
                  <a:moveTo>
                    <a:pt x="590550" y="0"/>
                  </a:moveTo>
                  <a:lnTo>
                    <a:pt x="318770" y="0"/>
                  </a:lnTo>
                  <a:lnTo>
                    <a:pt x="0" y="923290"/>
                  </a:lnTo>
                  <a:lnTo>
                    <a:pt x="225425" y="923290"/>
                  </a:lnTo>
                  <a:lnTo>
                    <a:pt x="283845" y="734695"/>
                  </a:lnTo>
                  <a:lnTo>
                    <a:pt x="637540" y="734695"/>
                  </a:lnTo>
                  <a:lnTo>
                    <a:pt x="697865" y="923290"/>
                  </a:lnTo>
                  <a:lnTo>
                    <a:pt x="919480" y="923290"/>
                  </a:lnTo>
                  <a:lnTo>
                    <a:pt x="590550" y="0"/>
                  </a:lnTo>
                  <a:close/>
                  <a:moveTo>
                    <a:pt x="342265" y="546735"/>
                  </a:moveTo>
                  <a:lnTo>
                    <a:pt x="457835" y="192405"/>
                  </a:lnTo>
                  <a:lnTo>
                    <a:pt x="577215" y="546735"/>
                  </a:lnTo>
                  <a:lnTo>
                    <a:pt x="342265" y="546735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3" name="Bild 2">
              <a:extLst>
                <a:ext uri="{FF2B5EF4-FFF2-40B4-BE49-F238E27FC236}">
                  <a16:creationId xmlns:a16="http://schemas.microsoft.com/office/drawing/2014/main" id="{DBE8665D-1D7B-BC49-9416-388A79FA9660}"/>
                </a:ext>
              </a:extLst>
            </p:cNvPr>
            <p:cNvSpPr/>
            <p:nvPr/>
          </p:nvSpPr>
          <p:spPr>
            <a:xfrm>
              <a:off x="933644" y="6451547"/>
              <a:ext cx="77718" cy="91131"/>
            </a:xfrm>
            <a:custGeom>
              <a:avLst/>
              <a:gdLst>
                <a:gd name="connsiteX0" fmla="*/ 537845 w 787400"/>
                <a:gd name="connsiteY0" fmla="*/ 366395 h 923289"/>
                <a:gd name="connsiteX1" fmla="*/ 286385 w 787400"/>
                <a:gd name="connsiteY1" fmla="*/ 366395 h 923289"/>
                <a:gd name="connsiteX2" fmla="*/ 199390 w 787400"/>
                <a:gd name="connsiteY2" fmla="*/ 280670 h 923289"/>
                <a:gd name="connsiteX3" fmla="*/ 286385 w 787400"/>
                <a:gd name="connsiteY3" fmla="*/ 194945 h 923289"/>
                <a:gd name="connsiteX4" fmla="*/ 722630 w 787400"/>
                <a:gd name="connsiteY4" fmla="*/ 194945 h 923289"/>
                <a:gd name="connsiteX5" fmla="*/ 722630 w 787400"/>
                <a:gd name="connsiteY5" fmla="*/ 0 h 923289"/>
                <a:gd name="connsiteX6" fmla="*/ 286385 w 787400"/>
                <a:gd name="connsiteY6" fmla="*/ 0 h 923289"/>
                <a:gd name="connsiteX7" fmla="*/ 0 w 787400"/>
                <a:gd name="connsiteY7" fmla="*/ 280670 h 923289"/>
                <a:gd name="connsiteX8" fmla="*/ 286385 w 787400"/>
                <a:gd name="connsiteY8" fmla="*/ 549910 h 923289"/>
                <a:gd name="connsiteX9" fmla="*/ 504825 w 787400"/>
                <a:gd name="connsiteY9" fmla="*/ 549910 h 923289"/>
                <a:gd name="connsiteX10" fmla="*/ 588010 w 787400"/>
                <a:gd name="connsiteY10" fmla="*/ 635635 h 923289"/>
                <a:gd name="connsiteX11" fmla="*/ 504825 w 787400"/>
                <a:gd name="connsiteY11" fmla="*/ 721360 h 923289"/>
                <a:gd name="connsiteX12" fmla="*/ 37465 w 787400"/>
                <a:gd name="connsiteY12" fmla="*/ 721360 h 923289"/>
                <a:gd name="connsiteX13" fmla="*/ 37465 w 787400"/>
                <a:gd name="connsiteY13" fmla="*/ 923290 h 923289"/>
                <a:gd name="connsiteX14" fmla="*/ 497205 w 787400"/>
                <a:gd name="connsiteY14" fmla="*/ 923290 h 923289"/>
                <a:gd name="connsiteX15" fmla="*/ 787400 w 787400"/>
                <a:gd name="connsiteY15" fmla="*/ 635635 h 923289"/>
                <a:gd name="connsiteX16" fmla="*/ 537845 w 787400"/>
                <a:gd name="connsiteY16" fmla="*/ 36639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7400" h="923289">
                  <a:moveTo>
                    <a:pt x="537845" y="366395"/>
                  </a:moveTo>
                  <a:lnTo>
                    <a:pt x="286385" y="366395"/>
                  </a:lnTo>
                  <a:cubicBezTo>
                    <a:pt x="227330" y="366395"/>
                    <a:pt x="199390" y="325755"/>
                    <a:pt x="199390" y="280670"/>
                  </a:cubicBezTo>
                  <a:cubicBezTo>
                    <a:pt x="199390" y="235585"/>
                    <a:pt x="227330" y="194945"/>
                    <a:pt x="286385" y="194945"/>
                  </a:cubicBezTo>
                  <a:lnTo>
                    <a:pt x="722630" y="194945"/>
                  </a:lnTo>
                  <a:lnTo>
                    <a:pt x="722630" y="0"/>
                  </a:lnTo>
                  <a:lnTo>
                    <a:pt x="286385" y="0"/>
                  </a:lnTo>
                  <a:cubicBezTo>
                    <a:pt x="108585" y="0"/>
                    <a:pt x="0" y="104140"/>
                    <a:pt x="0" y="280670"/>
                  </a:cubicBezTo>
                  <a:cubicBezTo>
                    <a:pt x="0" y="457200"/>
                    <a:pt x="125095" y="549910"/>
                    <a:pt x="286385" y="549910"/>
                  </a:cubicBezTo>
                  <a:lnTo>
                    <a:pt x="504825" y="549910"/>
                  </a:lnTo>
                  <a:cubicBezTo>
                    <a:pt x="560070" y="549910"/>
                    <a:pt x="588010" y="591820"/>
                    <a:pt x="588010" y="635635"/>
                  </a:cubicBezTo>
                  <a:cubicBezTo>
                    <a:pt x="588010" y="680720"/>
                    <a:pt x="560070" y="721360"/>
                    <a:pt x="504825" y="721360"/>
                  </a:cubicBezTo>
                  <a:lnTo>
                    <a:pt x="37465" y="721360"/>
                  </a:lnTo>
                  <a:lnTo>
                    <a:pt x="37465" y="923290"/>
                  </a:lnTo>
                  <a:lnTo>
                    <a:pt x="497205" y="923290"/>
                  </a:lnTo>
                  <a:cubicBezTo>
                    <a:pt x="679450" y="923290"/>
                    <a:pt x="787400" y="822960"/>
                    <a:pt x="787400" y="635635"/>
                  </a:cubicBezTo>
                  <a:cubicBezTo>
                    <a:pt x="787400" y="466725"/>
                    <a:pt x="678815" y="366395"/>
                    <a:pt x="537845" y="36639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4" name="Bild 2">
              <a:extLst>
                <a:ext uri="{FF2B5EF4-FFF2-40B4-BE49-F238E27FC236}">
                  <a16:creationId xmlns:a16="http://schemas.microsoft.com/office/drawing/2014/main" id="{E25BD59B-C1DD-BF4D-89DA-D56603C3E329}"/>
                </a:ext>
              </a:extLst>
            </p:cNvPr>
            <p:cNvSpPr/>
            <p:nvPr/>
          </p:nvSpPr>
          <p:spPr>
            <a:xfrm>
              <a:off x="1023960" y="6451484"/>
              <a:ext cx="75525" cy="91194"/>
            </a:xfrm>
            <a:custGeom>
              <a:avLst/>
              <a:gdLst>
                <a:gd name="connsiteX0" fmla="*/ 516890 w 765175"/>
                <a:gd name="connsiteY0" fmla="*/ 0 h 923925"/>
                <a:gd name="connsiteX1" fmla="*/ 213360 w 765175"/>
                <a:gd name="connsiteY1" fmla="*/ 389890 h 923925"/>
                <a:gd name="connsiteX2" fmla="*/ 213360 w 765175"/>
                <a:gd name="connsiteY2" fmla="*/ 0 h 923925"/>
                <a:gd name="connsiteX3" fmla="*/ 0 w 765175"/>
                <a:gd name="connsiteY3" fmla="*/ 0 h 923925"/>
                <a:gd name="connsiteX4" fmla="*/ 0 w 765175"/>
                <a:gd name="connsiteY4" fmla="*/ 923925 h 923925"/>
                <a:gd name="connsiteX5" fmla="*/ 213360 w 765175"/>
                <a:gd name="connsiteY5" fmla="*/ 923925 h 923925"/>
                <a:gd name="connsiteX6" fmla="*/ 213360 w 765175"/>
                <a:gd name="connsiteY6" fmla="*/ 534035 h 923925"/>
                <a:gd name="connsiteX7" fmla="*/ 516890 w 765175"/>
                <a:gd name="connsiteY7" fmla="*/ 923925 h 923925"/>
                <a:gd name="connsiteX8" fmla="*/ 765175 w 765175"/>
                <a:gd name="connsiteY8" fmla="*/ 923925 h 923925"/>
                <a:gd name="connsiteX9" fmla="*/ 415925 w 765175"/>
                <a:gd name="connsiteY9" fmla="*/ 462280 h 923925"/>
                <a:gd name="connsiteX10" fmla="*/ 765175 w 765175"/>
                <a:gd name="connsiteY10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5175" h="923925">
                  <a:moveTo>
                    <a:pt x="516890" y="0"/>
                  </a:moveTo>
                  <a:lnTo>
                    <a:pt x="213360" y="389890"/>
                  </a:lnTo>
                  <a:lnTo>
                    <a:pt x="213360" y="0"/>
                  </a:lnTo>
                  <a:lnTo>
                    <a:pt x="0" y="0"/>
                  </a:lnTo>
                  <a:lnTo>
                    <a:pt x="0" y="923925"/>
                  </a:lnTo>
                  <a:lnTo>
                    <a:pt x="213360" y="923925"/>
                  </a:lnTo>
                  <a:lnTo>
                    <a:pt x="213360" y="534035"/>
                  </a:lnTo>
                  <a:lnTo>
                    <a:pt x="516890" y="923925"/>
                  </a:lnTo>
                  <a:lnTo>
                    <a:pt x="765175" y="923925"/>
                  </a:lnTo>
                  <a:lnTo>
                    <a:pt x="415925" y="462280"/>
                  </a:lnTo>
                  <a:lnTo>
                    <a:pt x="76517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</p:grp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A6ED295F-AFF0-3548-BAA8-8DAFA2BDE3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000" y="731027"/>
            <a:ext cx="11039738" cy="136594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600" spc="4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add a headline of maximum two lines</a:t>
            </a:r>
          </a:p>
        </p:txBody>
      </p:sp>
    </p:spTree>
    <p:extLst>
      <p:ext uri="{BB962C8B-B14F-4D97-AF65-F5344CB8AC3E}">
        <p14:creationId xmlns:p14="http://schemas.microsoft.com/office/powerpoint/2010/main" val="533087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Text Icon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3718FC5-379A-3343-904E-06A5A117D84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057651" y="0"/>
            <a:ext cx="8132760" cy="6857997"/>
          </a:xfrm>
          <a:custGeom>
            <a:avLst/>
            <a:gdLst>
              <a:gd name="connsiteX0" fmla="*/ 0 w 6095997"/>
              <a:gd name="connsiteY0" fmla="*/ 0 h 6857997"/>
              <a:gd name="connsiteX1" fmla="*/ 6095997 w 6095997"/>
              <a:gd name="connsiteY1" fmla="*/ 0 h 6857997"/>
              <a:gd name="connsiteX2" fmla="*/ 6095997 w 6095997"/>
              <a:gd name="connsiteY2" fmla="*/ 3157535 h 6857997"/>
              <a:gd name="connsiteX3" fmla="*/ 6095997 w 6095997"/>
              <a:gd name="connsiteY3" fmla="*/ 3428998 h 6857997"/>
              <a:gd name="connsiteX4" fmla="*/ 6095997 w 6095997"/>
              <a:gd name="connsiteY4" fmla="*/ 6857997 h 6857997"/>
              <a:gd name="connsiteX5" fmla="*/ 0 w 6095997"/>
              <a:gd name="connsiteY5" fmla="*/ 6857997 h 6857997"/>
              <a:gd name="connsiteX6" fmla="*/ 0 w 6095997"/>
              <a:gd name="connsiteY6" fmla="*/ 3428998 h 6857997"/>
              <a:gd name="connsiteX7" fmla="*/ 0 w 6095997"/>
              <a:gd name="connsiteY7" fmla="*/ 3157535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5997" h="6857997">
                <a:moveTo>
                  <a:pt x="0" y="0"/>
                </a:moveTo>
                <a:lnTo>
                  <a:pt x="6095997" y="0"/>
                </a:lnTo>
                <a:lnTo>
                  <a:pt x="6095997" y="3157535"/>
                </a:lnTo>
                <a:lnTo>
                  <a:pt x="6095997" y="3428998"/>
                </a:lnTo>
                <a:lnTo>
                  <a:pt x="6095997" y="6857997"/>
                </a:lnTo>
                <a:lnTo>
                  <a:pt x="0" y="6857997"/>
                </a:lnTo>
                <a:lnTo>
                  <a:pt x="0" y="3428998"/>
                </a:lnTo>
                <a:lnTo>
                  <a:pt x="0" y="3157535"/>
                </a:lnTo>
                <a:close/>
              </a:path>
            </a:pathLst>
          </a:custGeom>
          <a:solidFill>
            <a:schemeClr val="accent6">
              <a:lumMod val="90000"/>
            </a:schemeClr>
          </a:solidFill>
        </p:spPr>
        <p:txBody>
          <a:bodyPr wrap="square" lIns="36000" tIns="36000" rIns="36000" bIns="36000">
            <a:noAutofit/>
          </a:bodyPr>
          <a:lstStyle>
            <a:lvl1pPr marL="0" indent="0" algn="ctr">
              <a:buNone/>
              <a:defRPr sz="1300">
                <a:solidFill>
                  <a:schemeClr val="tx2"/>
                </a:solidFill>
              </a:defRPr>
            </a:lvl1pPr>
          </a:lstStyle>
          <a:p>
            <a:r>
              <a:rPr lang="en-GB"/>
              <a:t>Click on the icon to add an image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2096531-5CDB-42D6-811E-E1A1E7948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7ECEE5-13BE-4AB9-B7AE-4696A78F151F}" type="datetime1">
              <a:rPr lang="sv-SE" smtClean="0"/>
              <a:t>2023-11-01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ACF8DC-5D2B-4D34-B9FC-E2D7A1A73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Go to header/footer to change text 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3BFE85F-68D2-4D7C-8529-09EE07FF3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8DBD5B-30F9-4F9C-AE39-E065C1AC514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1" name="Grupp 32">
            <a:extLst>
              <a:ext uri="{FF2B5EF4-FFF2-40B4-BE49-F238E27FC236}">
                <a16:creationId xmlns:a16="http://schemas.microsoft.com/office/drawing/2014/main" id="{CF6F4381-F814-DC49-BAE8-DA80AFFD9E68}"/>
              </a:ext>
            </a:extLst>
          </p:cNvPr>
          <p:cNvGrpSpPr/>
          <p:nvPr userDrawn="1"/>
        </p:nvGrpSpPr>
        <p:grpSpPr>
          <a:xfrm>
            <a:off x="576140" y="6451484"/>
            <a:ext cx="615478" cy="91194"/>
            <a:chOff x="576140" y="6451484"/>
            <a:chExt cx="615478" cy="91194"/>
          </a:xfrm>
          <a:solidFill>
            <a:schemeClr val="tx2"/>
          </a:solidFill>
        </p:grpSpPr>
        <p:sp>
          <p:nvSpPr>
            <p:cNvPr id="22" name="Bild 2">
              <a:extLst>
                <a:ext uri="{FF2B5EF4-FFF2-40B4-BE49-F238E27FC236}">
                  <a16:creationId xmlns:a16="http://schemas.microsoft.com/office/drawing/2014/main" id="{62E9B87D-A5ED-B24D-896A-D5B9B26AB281}"/>
                </a:ext>
              </a:extLst>
            </p:cNvPr>
            <p:cNvSpPr/>
            <p:nvPr/>
          </p:nvSpPr>
          <p:spPr>
            <a:xfrm>
              <a:off x="841573" y="6451547"/>
              <a:ext cx="79285" cy="91131"/>
            </a:xfrm>
            <a:custGeom>
              <a:avLst/>
              <a:gdLst>
                <a:gd name="connsiteX0" fmla="*/ 588645 w 803275"/>
                <a:gd name="connsiteY0" fmla="*/ 0 h 923289"/>
                <a:gd name="connsiteX1" fmla="*/ 588645 w 803275"/>
                <a:gd name="connsiteY1" fmla="*/ 580390 h 923289"/>
                <a:gd name="connsiteX2" fmla="*/ 217805 w 803275"/>
                <a:gd name="connsiteY2" fmla="*/ 0 h 923289"/>
                <a:gd name="connsiteX3" fmla="*/ 0 w 803275"/>
                <a:gd name="connsiteY3" fmla="*/ 0 h 923289"/>
                <a:gd name="connsiteX4" fmla="*/ 0 w 803275"/>
                <a:gd name="connsiteY4" fmla="*/ 923290 h 923289"/>
                <a:gd name="connsiteX5" fmla="*/ 213995 w 803275"/>
                <a:gd name="connsiteY5" fmla="*/ 923290 h 923289"/>
                <a:gd name="connsiteX6" fmla="*/ 213995 w 803275"/>
                <a:gd name="connsiteY6" fmla="*/ 353695 h 923289"/>
                <a:gd name="connsiteX7" fmla="*/ 581660 w 803275"/>
                <a:gd name="connsiteY7" fmla="*/ 921385 h 923289"/>
                <a:gd name="connsiteX8" fmla="*/ 581660 w 803275"/>
                <a:gd name="connsiteY8" fmla="*/ 923290 h 923289"/>
                <a:gd name="connsiteX9" fmla="*/ 803275 w 803275"/>
                <a:gd name="connsiteY9" fmla="*/ 923290 h 923289"/>
                <a:gd name="connsiteX10" fmla="*/ 802640 w 803275"/>
                <a:gd name="connsiteY10" fmla="*/ 723900 h 923289"/>
                <a:gd name="connsiteX11" fmla="*/ 801370 w 803275"/>
                <a:gd name="connsiteY11" fmla="*/ 0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3275" h="923289">
                  <a:moveTo>
                    <a:pt x="588645" y="0"/>
                  </a:moveTo>
                  <a:lnTo>
                    <a:pt x="588645" y="580390"/>
                  </a:lnTo>
                  <a:lnTo>
                    <a:pt x="217805" y="0"/>
                  </a:lnTo>
                  <a:lnTo>
                    <a:pt x="0" y="0"/>
                  </a:lnTo>
                  <a:lnTo>
                    <a:pt x="0" y="923290"/>
                  </a:lnTo>
                  <a:lnTo>
                    <a:pt x="213995" y="923290"/>
                  </a:lnTo>
                  <a:lnTo>
                    <a:pt x="213995" y="353695"/>
                  </a:lnTo>
                  <a:lnTo>
                    <a:pt x="581660" y="921385"/>
                  </a:lnTo>
                  <a:lnTo>
                    <a:pt x="581660" y="923290"/>
                  </a:lnTo>
                  <a:lnTo>
                    <a:pt x="803275" y="923290"/>
                  </a:lnTo>
                  <a:lnTo>
                    <a:pt x="802640" y="723900"/>
                  </a:lnTo>
                  <a:lnTo>
                    <a:pt x="801370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3" name="Bild 2">
              <a:extLst>
                <a:ext uri="{FF2B5EF4-FFF2-40B4-BE49-F238E27FC236}">
                  <a16:creationId xmlns:a16="http://schemas.microsoft.com/office/drawing/2014/main" id="{A0B698E7-BE43-3549-8D56-915B35522590}"/>
                </a:ext>
              </a:extLst>
            </p:cNvPr>
            <p:cNvSpPr/>
            <p:nvPr/>
          </p:nvSpPr>
          <p:spPr>
            <a:xfrm>
              <a:off x="742921" y="6451547"/>
              <a:ext cx="90817" cy="91131"/>
            </a:xfrm>
            <a:custGeom>
              <a:avLst/>
              <a:gdLst>
                <a:gd name="connsiteX0" fmla="*/ 458470 w 920114"/>
                <a:gd name="connsiteY0" fmla="*/ 192405 h 923289"/>
                <a:gd name="connsiteX1" fmla="*/ 577850 w 920114"/>
                <a:gd name="connsiteY1" fmla="*/ 546735 h 923289"/>
                <a:gd name="connsiteX2" fmla="*/ 342900 w 920114"/>
                <a:gd name="connsiteY2" fmla="*/ 546735 h 923289"/>
                <a:gd name="connsiteX3" fmla="*/ 458470 w 920114"/>
                <a:gd name="connsiteY3" fmla="*/ 192405 h 923289"/>
                <a:gd name="connsiteX4" fmla="*/ 319405 w 920114"/>
                <a:gd name="connsiteY4" fmla="*/ 0 h 923289"/>
                <a:gd name="connsiteX5" fmla="*/ 0 w 920114"/>
                <a:gd name="connsiteY5" fmla="*/ 923290 h 923289"/>
                <a:gd name="connsiteX6" fmla="*/ 225425 w 920114"/>
                <a:gd name="connsiteY6" fmla="*/ 923290 h 923289"/>
                <a:gd name="connsiteX7" fmla="*/ 283845 w 920114"/>
                <a:gd name="connsiteY7" fmla="*/ 734695 h 923289"/>
                <a:gd name="connsiteX8" fmla="*/ 637540 w 920114"/>
                <a:gd name="connsiteY8" fmla="*/ 734695 h 923289"/>
                <a:gd name="connsiteX9" fmla="*/ 697865 w 920114"/>
                <a:gd name="connsiteY9" fmla="*/ 923290 h 923289"/>
                <a:gd name="connsiteX10" fmla="*/ 920115 w 920114"/>
                <a:gd name="connsiteY10" fmla="*/ 923290 h 923289"/>
                <a:gd name="connsiteX11" fmla="*/ 591185 w 920114"/>
                <a:gd name="connsiteY11" fmla="*/ 0 h 923289"/>
                <a:gd name="connsiteX12" fmla="*/ 319405 w 920114"/>
                <a:gd name="connsiteY12" fmla="*/ 0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0114" h="923289">
                  <a:moveTo>
                    <a:pt x="458470" y="192405"/>
                  </a:moveTo>
                  <a:lnTo>
                    <a:pt x="577850" y="546735"/>
                  </a:lnTo>
                  <a:lnTo>
                    <a:pt x="342900" y="546735"/>
                  </a:lnTo>
                  <a:lnTo>
                    <a:pt x="458470" y="192405"/>
                  </a:lnTo>
                  <a:close/>
                  <a:moveTo>
                    <a:pt x="319405" y="0"/>
                  </a:moveTo>
                  <a:lnTo>
                    <a:pt x="0" y="923290"/>
                  </a:lnTo>
                  <a:lnTo>
                    <a:pt x="225425" y="923290"/>
                  </a:lnTo>
                  <a:lnTo>
                    <a:pt x="283845" y="734695"/>
                  </a:lnTo>
                  <a:lnTo>
                    <a:pt x="637540" y="734695"/>
                  </a:lnTo>
                  <a:lnTo>
                    <a:pt x="697865" y="923290"/>
                  </a:lnTo>
                  <a:lnTo>
                    <a:pt x="920115" y="923290"/>
                  </a:lnTo>
                  <a:lnTo>
                    <a:pt x="591185" y="0"/>
                  </a:lnTo>
                  <a:lnTo>
                    <a:pt x="31940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4" name="Bild 2">
              <a:extLst>
                <a:ext uri="{FF2B5EF4-FFF2-40B4-BE49-F238E27FC236}">
                  <a16:creationId xmlns:a16="http://schemas.microsoft.com/office/drawing/2014/main" id="{AE8F0FFE-43AD-8B46-AD52-5AAAB3A7E141}"/>
                </a:ext>
              </a:extLst>
            </p:cNvPr>
            <p:cNvSpPr/>
            <p:nvPr/>
          </p:nvSpPr>
          <p:spPr>
            <a:xfrm>
              <a:off x="576140" y="6451547"/>
              <a:ext cx="77655" cy="91131"/>
            </a:xfrm>
            <a:custGeom>
              <a:avLst/>
              <a:gdLst>
                <a:gd name="connsiteX0" fmla="*/ 537845 w 786764"/>
                <a:gd name="connsiteY0" fmla="*/ 366395 h 923289"/>
                <a:gd name="connsiteX1" fmla="*/ 286385 w 786764"/>
                <a:gd name="connsiteY1" fmla="*/ 366395 h 923289"/>
                <a:gd name="connsiteX2" fmla="*/ 199390 w 786764"/>
                <a:gd name="connsiteY2" fmla="*/ 280670 h 923289"/>
                <a:gd name="connsiteX3" fmla="*/ 286385 w 786764"/>
                <a:gd name="connsiteY3" fmla="*/ 194945 h 923289"/>
                <a:gd name="connsiteX4" fmla="*/ 722630 w 786764"/>
                <a:gd name="connsiteY4" fmla="*/ 194945 h 923289"/>
                <a:gd name="connsiteX5" fmla="*/ 722630 w 786764"/>
                <a:gd name="connsiteY5" fmla="*/ 0 h 923289"/>
                <a:gd name="connsiteX6" fmla="*/ 286385 w 786764"/>
                <a:gd name="connsiteY6" fmla="*/ 0 h 923289"/>
                <a:gd name="connsiteX7" fmla="*/ 0 w 786764"/>
                <a:gd name="connsiteY7" fmla="*/ 280670 h 923289"/>
                <a:gd name="connsiteX8" fmla="*/ 286385 w 786764"/>
                <a:gd name="connsiteY8" fmla="*/ 549910 h 923289"/>
                <a:gd name="connsiteX9" fmla="*/ 504825 w 786764"/>
                <a:gd name="connsiteY9" fmla="*/ 549910 h 923289"/>
                <a:gd name="connsiteX10" fmla="*/ 588010 w 786764"/>
                <a:gd name="connsiteY10" fmla="*/ 635635 h 923289"/>
                <a:gd name="connsiteX11" fmla="*/ 504825 w 786764"/>
                <a:gd name="connsiteY11" fmla="*/ 721360 h 923289"/>
                <a:gd name="connsiteX12" fmla="*/ 36830 w 786764"/>
                <a:gd name="connsiteY12" fmla="*/ 721360 h 923289"/>
                <a:gd name="connsiteX13" fmla="*/ 36830 w 786764"/>
                <a:gd name="connsiteY13" fmla="*/ 923290 h 923289"/>
                <a:gd name="connsiteX14" fmla="*/ 496570 w 786764"/>
                <a:gd name="connsiteY14" fmla="*/ 923290 h 923289"/>
                <a:gd name="connsiteX15" fmla="*/ 786765 w 786764"/>
                <a:gd name="connsiteY15" fmla="*/ 635635 h 923289"/>
                <a:gd name="connsiteX16" fmla="*/ 537845 w 786764"/>
                <a:gd name="connsiteY16" fmla="*/ 36639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6764" h="923289">
                  <a:moveTo>
                    <a:pt x="537845" y="366395"/>
                  </a:moveTo>
                  <a:lnTo>
                    <a:pt x="286385" y="366395"/>
                  </a:lnTo>
                  <a:cubicBezTo>
                    <a:pt x="227330" y="366395"/>
                    <a:pt x="199390" y="325755"/>
                    <a:pt x="199390" y="280670"/>
                  </a:cubicBezTo>
                  <a:cubicBezTo>
                    <a:pt x="199390" y="235585"/>
                    <a:pt x="227330" y="194945"/>
                    <a:pt x="286385" y="194945"/>
                  </a:cubicBezTo>
                  <a:lnTo>
                    <a:pt x="722630" y="194945"/>
                  </a:lnTo>
                  <a:lnTo>
                    <a:pt x="722630" y="0"/>
                  </a:lnTo>
                  <a:lnTo>
                    <a:pt x="286385" y="0"/>
                  </a:lnTo>
                  <a:cubicBezTo>
                    <a:pt x="107950" y="0"/>
                    <a:pt x="0" y="104140"/>
                    <a:pt x="0" y="280670"/>
                  </a:cubicBezTo>
                  <a:cubicBezTo>
                    <a:pt x="0" y="457200"/>
                    <a:pt x="125095" y="549910"/>
                    <a:pt x="286385" y="549910"/>
                  </a:cubicBezTo>
                  <a:lnTo>
                    <a:pt x="504825" y="549910"/>
                  </a:lnTo>
                  <a:cubicBezTo>
                    <a:pt x="560070" y="549910"/>
                    <a:pt x="588010" y="591820"/>
                    <a:pt x="588010" y="635635"/>
                  </a:cubicBezTo>
                  <a:cubicBezTo>
                    <a:pt x="588010" y="680720"/>
                    <a:pt x="560070" y="721360"/>
                    <a:pt x="504825" y="721360"/>
                  </a:cubicBezTo>
                  <a:lnTo>
                    <a:pt x="36830" y="721360"/>
                  </a:lnTo>
                  <a:lnTo>
                    <a:pt x="36830" y="923290"/>
                  </a:lnTo>
                  <a:lnTo>
                    <a:pt x="496570" y="923290"/>
                  </a:lnTo>
                  <a:cubicBezTo>
                    <a:pt x="678815" y="923290"/>
                    <a:pt x="786765" y="822960"/>
                    <a:pt x="786765" y="635635"/>
                  </a:cubicBezTo>
                  <a:cubicBezTo>
                    <a:pt x="786765" y="466725"/>
                    <a:pt x="678815" y="366395"/>
                    <a:pt x="537845" y="36639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33" name="Bild 2">
              <a:extLst>
                <a:ext uri="{FF2B5EF4-FFF2-40B4-BE49-F238E27FC236}">
                  <a16:creationId xmlns:a16="http://schemas.microsoft.com/office/drawing/2014/main" id="{F449D80C-39D5-B049-8099-1AB0DFB21C56}"/>
                </a:ext>
              </a:extLst>
            </p:cNvPr>
            <p:cNvSpPr/>
            <p:nvPr/>
          </p:nvSpPr>
          <p:spPr>
            <a:xfrm>
              <a:off x="666080" y="6451484"/>
              <a:ext cx="75525" cy="91194"/>
            </a:xfrm>
            <a:custGeom>
              <a:avLst/>
              <a:gdLst>
                <a:gd name="connsiteX0" fmla="*/ 516255 w 765175"/>
                <a:gd name="connsiteY0" fmla="*/ 0 h 923925"/>
                <a:gd name="connsiteX1" fmla="*/ 212725 w 765175"/>
                <a:gd name="connsiteY1" fmla="*/ 389890 h 923925"/>
                <a:gd name="connsiteX2" fmla="*/ 212725 w 765175"/>
                <a:gd name="connsiteY2" fmla="*/ 0 h 923925"/>
                <a:gd name="connsiteX3" fmla="*/ 0 w 765175"/>
                <a:gd name="connsiteY3" fmla="*/ 0 h 923925"/>
                <a:gd name="connsiteX4" fmla="*/ 0 w 765175"/>
                <a:gd name="connsiteY4" fmla="*/ 923925 h 923925"/>
                <a:gd name="connsiteX5" fmla="*/ 212725 w 765175"/>
                <a:gd name="connsiteY5" fmla="*/ 923925 h 923925"/>
                <a:gd name="connsiteX6" fmla="*/ 212725 w 765175"/>
                <a:gd name="connsiteY6" fmla="*/ 534035 h 923925"/>
                <a:gd name="connsiteX7" fmla="*/ 516255 w 765175"/>
                <a:gd name="connsiteY7" fmla="*/ 923925 h 923925"/>
                <a:gd name="connsiteX8" fmla="*/ 765175 w 765175"/>
                <a:gd name="connsiteY8" fmla="*/ 923925 h 923925"/>
                <a:gd name="connsiteX9" fmla="*/ 415290 w 765175"/>
                <a:gd name="connsiteY9" fmla="*/ 462280 h 923925"/>
                <a:gd name="connsiteX10" fmla="*/ 765175 w 765175"/>
                <a:gd name="connsiteY10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5175" h="923925">
                  <a:moveTo>
                    <a:pt x="516255" y="0"/>
                  </a:moveTo>
                  <a:lnTo>
                    <a:pt x="212725" y="389890"/>
                  </a:lnTo>
                  <a:lnTo>
                    <a:pt x="212725" y="0"/>
                  </a:lnTo>
                  <a:lnTo>
                    <a:pt x="0" y="0"/>
                  </a:lnTo>
                  <a:lnTo>
                    <a:pt x="0" y="923925"/>
                  </a:lnTo>
                  <a:lnTo>
                    <a:pt x="212725" y="923925"/>
                  </a:lnTo>
                  <a:lnTo>
                    <a:pt x="212725" y="534035"/>
                  </a:lnTo>
                  <a:lnTo>
                    <a:pt x="516255" y="923925"/>
                  </a:lnTo>
                  <a:lnTo>
                    <a:pt x="765175" y="923925"/>
                  </a:lnTo>
                  <a:lnTo>
                    <a:pt x="415290" y="462280"/>
                  </a:lnTo>
                  <a:lnTo>
                    <a:pt x="76517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34" name="Bild 2">
              <a:extLst>
                <a:ext uri="{FF2B5EF4-FFF2-40B4-BE49-F238E27FC236}">
                  <a16:creationId xmlns:a16="http://schemas.microsoft.com/office/drawing/2014/main" id="{20D2215C-82C7-5E49-AD19-A866B46120D1}"/>
                </a:ext>
              </a:extLst>
            </p:cNvPr>
            <p:cNvSpPr/>
            <p:nvPr/>
          </p:nvSpPr>
          <p:spPr>
            <a:xfrm>
              <a:off x="1100863" y="6451547"/>
              <a:ext cx="90755" cy="91131"/>
            </a:xfrm>
            <a:custGeom>
              <a:avLst/>
              <a:gdLst>
                <a:gd name="connsiteX0" fmla="*/ 590550 w 919479"/>
                <a:gd name="connsiteY0" fmla="*/ 0 h 923289"/>
                <a:gd name="connsiteX1" fmla="*/ 318770 w 919479"/>
                <a:gd name="connsiteY1" fmla="*/ 0 h 923289"/>
                <a:gd name="connsiteX2" fmla="*/ 0 w 919479"/>
                <a:gd name="connsiteY2" fmla="*/ 923290 h 923289"/>
                <a:gd name="connsiteX3" fmla="*/ 225425 w 919479"/>
                <a:gd name="connsiteY3" fmla="*/ 923290 h 923289"/>
                <a:gd name="connsiteX4" fmla="*/ 283845 w 919479"/>
                <a:gd name="connsiteY4" fmla="*/ 734695 h 923289"/>
                <a:gd name="connsiteX5" fmla="*/ 637540 w 919479"/>
                <a:gd name="connsiteY5" fmla="*/ 734695 h 923289"/>
                <a:gd name="connsiteX6" fmla="*/ 697865 w 919479"/>
                <a:gd name="connsiteY6" fmla="*/ 923290 h 923289"/>
                <a:gd name="connsiteX7" fmla="*/ 919480 w 919479"/>
                <a:gd name="connsiteY7" fmla="*/ 923290 h 923289"/>
                <a:gd name="connsiteX8" fmla="*/ 590550 w 919479"/>
                <a:gd name="connsiteY8" fmla="*/ 0 h 923289"/>
                <a:gd name="connsiteX9" fmla="*/ 342265 w 919479"/>
                <a:gd name="connsiteY9" fmla="*/ 546735 h 923289"/>
                <a:gd name="connsiteX10" fmla="*/ 457835 w 919479"/>
                <a:gd name="connsiteY10" fmla="*/ 192405 h 923289"/>
                <a:gd name="connsiteX11" fmla="*/ 577215 w 919479"/>
                <a:gd name="connsiteY11" fmla="*/ 546735 h 923289"/>
                <a:gd name="connsiteX12" fmla="*/ 342265 w 919479"/>
                <a:gd name="connsiteY12" fmla="*/ 54673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9479" h="923289">
                  <a:moveTo>
                    <a:pt x="590550" y="0"/>
                  </a:moveTo>
                  <a:lnTo>
                    <a:pt x="318770" y="0"/>
                  </a:lnTo>
                  <a:lnTo>
                    <a:pt x="0" y="923290"/>
                  </a:lnTo>
                  <a:lnTo>
                    <a:pt x="225425" y="923290"/>
                  </a:lnTo>
                  <a:lnTo>
                    <a:pt x="283845" y="734695"/>
                  </a:lnTo>
                  <a:lnTo>
                    <a:pt x="637540" y="734695"/>
                  </a:lnTo>
                  <a:lnTo>
                    <a:pt x="697865" y="923290"/>
                  </a:lnTo>
                  <a:lnTo>
                    <a:pt x="919480" y="923290"/>
                  </a:lnTo>
                  <a:lnTo>
                    <a:pt x="590550" y="0"/>
                  </a:lnTo>
                  <a:close/>
                  <a:moveTo>
                    <a:pt x="342265" y="546735"/>
                  </a:moveTo>
                  <a:lnTo>
                    <a:pt x="457835" y="192405"/>
                  </a:lnTo>
                  <a:lnTo>
                    <a:pt x="577215" y="546735"/>
                  </a:lnTo>
                  <a:lnTo>
                    <a:pt x="342265" y="546735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35" name="Bild 2">
              <a:extLst>
                <a:ext uri="{FF2B5EF4-FFF2-40B4-BE49-F238E27FC236}">
                  <a16:creationId xmlns:a16="http://schemas.microsoft.com/office/drawing/2014/main" id="{70CBD1E9-7FEE-9349-9D43-444D469EBEE7}"/>
                </a:ext>
              </a:extLst>
            </p:cNvPr>
            <p:cNvSpPr/>
            <p:nvPr/>
          </p:nvSpPr>
          <p:spPr>
            <a:xfrm>
              <a:off x="933644" y="6451547"/>
              <a:ext cx="77718" cy="91131"/>
            </a:xfrm>
            <a:custGeom>
              <a:avLst/>
              <a:gdLst>
                <a:gd name="connsiteX0" fmla="*/ 537845 w 787400"/>
                <a:gd name="connsiteY0" fmla="*/ 366395 h 923289"/>
                <a:gd name="connsiteX1" fmla="*/ 286385 w 787400"/>
                <a:gd name="connsiteY1" fmla="*/ 366395 h 923289"/>
                <a:gd name="connsiteX2" fmla="*/ 199390 w 787400"/>
                <a:gd name="connsiteY2" fmla="*/ 280670 h 923289"/>
                <a:gd name="connsiteX3" fmla="*/ 286385 w 787400"/>
                <a:gd name="connsiteY3" fmla="*/ 194945 h 923289"/>
                <a:gd name="connsiteX4" fmla="*/ 722630 w 787400"/>
                <a:gd name="connsiteY4" fmla="*/ 194945 h 923289"/>
                <a:gd name="connsiteX5" fmla="*/ 722630 w 787400"/>
                <a:gd name="connsiteY5" fmla="*/ 0 h 923289"/>
                <a:gd name="connsiteX6" fmla="*/ 286385 w 787400"/>
                <a:gd name="connsiteY6" fmla="*/ 0 h 923289"/>
                <a:gd name="connsiteX7" fmla="*/ 0 w 787400"/>
                <a:gd name="connsiteY7" fmla="*/ 280670 h 923289"/>
                <a:gd name="connsiteX8" fmla="*/ 286385 w 787400"/>
                <a:gd name="connsiteY8" fmla="*/ 549910 h 923289"/>
                <a:gd name="connsiteX9" fmla="*/ 504825 w 787400"/>
                <a:gd name="connsiteY9" fmla="*/ 549910 h 923289"/>
                <a:gd name="connsiteX10" fmla="*/ 588010 w 787400"/>
                <a:gd name="connsiteY10" fmla="*/ 635635 h 923289"/>
                <a:gd name="connsiteX11" fmla="*/ 504825 w 787400"/>
                <a:gd name="connsiteY11" fmla="*/ 721360 h 923289"/>
                <a:gd name="connsiteX12" fmla="*/ 37465 w 787400"/>
                <a:gd name="connsiteY12" fmla="*/ 721360 h 923289"/>
                <a:gd name="connsiteX13" fmla="*/ 37465 w 787400"/>
                <a:gd name="connsiteY13" fmla="*/ 923290 h 923289"/>
                <a:gd name="connsiteX14" fmla="*/ 497205 w 787400"/>
                <a:gd name="connsiteY14" fmla="*/ 923290 h 923289"/>
                <a:gd name="connsiteX15" fmla="*/ 787400 w 787400"/>
                <a:gd name="connsiteY15" fmla="*/ 635635 h 923289"/>
                <a:gd name="connsiteX16" fmla="*/ 537845 w 787400"/>
                <a:gd name="connsiteY16" fmla="*/ 36639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7400" h="923289">
                  <a:moveTo>
                    <a:pt x="537845" y="366395"/>
                  </a:moveTo>
                  <a:lnTo>
                    <a:pt x="286385" y="366395"/>
                  </a:lnTo>
                  <a:cubicBezTo>
                    <a:pt x="227330" y="366395"/>
                    <a:pt x="199390" y="325755"/>
                    <a:pt x="199390" y="280670"/>
                  </a:cubicBezTo>
                  <a:cubicBezTo>
                    <a:pt x="199390" y="235585"/>
                    <a:pt x="227330" y="194945"/>
                    <a:pt x="286385" y="194945"/>
                  </a:cubicBezTo>
                  <a:lnTo>
                    <a:pt x="722630" y="194945"/>
                  </a:lnTo>
                  <a:lnTo>
                    <a:pt x="722630" y="0"/>
                  </a:lnTo>
                  <a:lnTo>
                    <a:pt x="286385" y="0"/>
                  </a:lnTo>
                  <a:cubicBezTo>
                    <a:pt x="108585" y="0"/>
                    <a:pt x="0" y="104140"/>
                    <a:pt x="0" y="280670"/>
                  </a:cubicBezTo>
                  <a:cubicBezTo>
                    <a:pt x="0" y="457200"/>
                    <a:pt x="125095" y="549910"/>
                    <a:pt x="286385" y="549910"/>
                  </a:cubicBezTo>
                  <a:lnTo>
                    <a:pt x="504825" y="549910"/>
                  </a:lnTo>
                  <a:cubicBezTo>
                    <a:pt x="560070" y="549910"/>
                    <a:pt x="588010" y="591820"/>
                    <a:pt x="588010" y="635635"/>
                  </a:cubicBezTo>
                  <a:cubicBezTo>
                    <a:pt x="588010" y="680720"/>
                    <a:pt x="560070" y="721360"/>
                    <a:pt x="504825" y="721360"/>
                  </a:cubicBezTo>
                  <a:lnTo>
                    <a:pt x="37465" y="721360"/>
                  </a:lnTo>
                  <a:lnTo>
                    <a:pt x="37465" y="923290"/>
                  </a:lnTo>
                  <a:lnTo>
                    <a:pt x="497205" y="923290"/>
                  </a:lnTo>
                  <a:cubicBezTo>
                    <a:pt x="679450" y="923290"/>
                    <a:pt x="787400" y="822960"/>
                    <a:pt x="787400" y="635635"/>
                  </a:cubicBezTo>
                  <a:cubicBezTo>
                    <a:pt x="787400" y="466725"/>
                    <a:pt x="678815" y="366395"/>
                    <a:pt x="537845" y="36639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36" name="Bild 2">
              <a:extLst>
                <a:ext uri="{FF2B5EF4-FFF2-40B4-BE49-F238E27FC236}">
                  <a16:creationId xmlns:a16="http://schemas.microsoft.com/office/drawing/2014/main" id="{2BE0EC2B-5FD2-9449-827A-76C703008BD0}"/>
                </a:ext>
              </a:extLst>
            </p:cNvPr>
            <p:cNvSpPr/>
            <p:nvPr/>
          </p:nvSpPr>
          <p:spPr>
            <a:xfrm>
              <a:off x="1023960" y="6451484"/>
              <a:ext cx="75525" cy="91194"/>
            </a:xfrm>
            <a:custGeom>
              <a:avLst/>
              <a:gdLst>
                <a:gd name="connsiteX0" fmla="*/ 516890 w 765175"/>
                <a:gd name="connsiteY0" fmla="*/ 0 h 923925"/>
                <a:gd name="connsiteX1" fmla="*/ 213360 w 765175"/>
                <a:gd name="connsiteY1" fmla="*/ 389890 h 923925"/>
                <a:gd name="connsiteX2" fmla="*/ 213360 w 765175"/>
                <a:gd name="connsiteY2" fmla="*/ 0 h 923925"/>
                <a:gd name="connsiteX3" fmla="*/ 0 w 765175"/>
                <a:gd name="connsiteY3" fmla="*/ 0 h 923925"/>
                <a:gd name="connsiteX4" fmla="*/ 0 w 765175"/>
                <a:gd name="connsiteY4" fmla="*/ 923925 h 923925"/>
                <a:gd name="connsiteX5" fmla="*/ 213360 w 765175"/>
                <a:gd name="connsiteY5" fmla="*/ 923925 h 923925"/>
                <a:gd name="connsiteX6" fmla="*/ 213360 w 765175"/>
                <a:gd name="connsiteY6" fmla="*/ 534035 h 923925"/>
                <a:gd name="connsiteX7" fmla="*/ 516890 w 765175"/>
                <a:gd name="connsiteY7" fmla="*/ 923925 h 923925"/>
                <a:gd name="connsiteX8" fmla="*/ 765175 w 765175"/>
                <a:gd name="connsiteY8" fmla="*/ 923925 h 923925"/>
                <a:gd name="connsiteX9" fmla="*/ 415925 w 765175"/>
                <a:gd name="connsiteY9" fmla="*/ 462280 h 923925"/>
                <a:gd name="connsiteX10" fmla="*/ 765175 w 765175"/>
                <a:gd name="connsiteY10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5175" h="923925">
                  <a:moveTo>
                    <a:pt x="516890" y="0"/>
                  </a:moveTo>
                  <a:lnTo>
                    <a:pt x="213360" y="389890"/>
                  </a:lnTo>
                  <a:lnTo>
                    <a:pt x="213360" y="0"/>
                  </a:lnTo>
                  <a:lnTo>
                    <a:pt x="0" y="0"/>
                  </a:lnTo>
                  <a:lnTo>
                    <a:pt x="0" y="923925"/>
                  </a:lnTo>
                  <a:lnTo>
                    <a:pt x="213360" y="923925"/>
                  </a:lnTo>
                  <a:lnTo>
                    <a:pt x="213360" y="534035"/>
                  </a:lnTo>
                  <a:lnTo>
                    <a:pt x="516890" y="923925"/>
                  </a:lnTo>
                  <a:lnTo>
                    <a:pt x="765175" y="923925"/>
                  </a:lnTo>
                  <a:lnTo>
                    <a:pt x="415925" y="462280"/>
                  </a:lnTo>
                  <a:lnTo>
                    <a:pt x="76517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176A13-FE45-764E-B91A-CA0FC875F39D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359275" y="720725"/>
            <a:ext cx="960438" cy="844550"/>
          </a:xfrm>
        </p:spPr>
        <p:txBody>
          <a:bodyPr/>
          <a:lstStyle>
            <a:lvl1pPr marL="12700" indent="0" algn="ctr">
              <a:buNone/>
              <a:defRPr sz="13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</a:t>
            </a:r>
            <a:br>
              <a:rPr lang="en-GB"/>
            </a:br>
            <a:r>
              <a:rPr lang="en-GB"/>
              <a:t>add icon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0D3A9D31-7EB1-064E-9796-404FE68E063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376961" y="731028"/>
            <a:ext cx="2452589" cy="8445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400" b="1" spc="4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 spc="40" baseline="0">
                <a:solidFill>
                  <a:schemeClr val="bg1"/>
                </a:solidFill>
              </a:defRPr>
            </a:lvl2pPr>
            <a:lvl3pPr marL="534988" indent="-168275">
              <a:buFont typeface="System Font Regular"/>
              <a:buChar char="–"/>
              <a:defRPr sz="1200" spc="40" baseline="0">
                <a:solidFill>
                  <a:schemeClr val="bg1"/>
                </a:solidFill>
              </a:defRPr>
            </a:lvl3pPr>
            <a:lvl4pPr>
              <a:defRPr sz="1200" spc="40" baseline="0"/>
            </a:lvl4pPr>
            <a:lvl5pPr>
              <a:defRPr sz="1200" spc="40" baseline="0"/>
            </a:lvl5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24D8D89D-9C5F-BF4B-912F-76A7A44AB335}"/>
              </a:ext>
            </a:extLst>
          </p:cNvPr>
          <p:cNvSpPr>
            <a:spLocks noGrp="1"/>
          </p:cNvSpPr>
          <p:nvPr>
            <p:ph type="chart" sz="quarter" idx="33" hasCustomPrompt="1"/>
          </p:nvPr>
        </p:nvSpPr>
        <p:spPr>
          <a:xfrm>
            <a:off x="4220308" y="2889250"/>
            <a:ext cx="3763107" cy="3240088"/>
          </a:xfrm>
        </p:spPr>
        <p:txBody>
          <a:bodyPr/>
          <a:lstStyle>
            <a:lvl1pPr marL="12700" indent="0" algn="ctr">
              <a:buNone/>
              <a:defRPr sz="13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add chart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402B4924-D544-E045-8A5D-5A1B50315E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000" y="731027"/>
            <a:ext cx="3161113" cy="136594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600" spc="4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for a short headline of three lines</a:t>
            </a:r>
          </a:p>
        </p:txBody>
      </p:sp>
      <p:sp>
        <p:nvSpPr>
          <p:cNvPr id="20" name="Platshållare för text 11">
            <a:extLst>
              <a:ext uri="{FF2B5EF4-FFF2-40B4-BE49-F238E27FC236}">
                <a16:creationId xmlns:a16="http://schemas.microsoft.com/office/drawing/2014/main" id="{4721DB45-968F-184E-B248-24AB3A48401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6000" y="2527200"/>
            <a:ext cx="3161113" cy="3600450"/>
          </a:xfrm>
        </p:spPr>
        <p:txBody>
          <a:bodyPr/>
          <a:lstStyle/>
          <a:p>
            <a:pPr lvl="0"/>
            <a:r>
              <a:rPr lang="en-GB" noProof="0"/>
              <a:t>Click to add body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 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9315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le Start Image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5EEAE91-E57E-6747-89AA-18B1431204B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" y="3"/>
            <a:ext cx="12191998" cy="6857998"/>
          </a:xfrm>
          <a:custGeom>
            <a:avLst/>
            <a:gdLst>
              <a:gd name="connsiteX0" fmla="*/ 936965 w 12191998"/>
              <a:gd name="connsiteY0" fmla="*/ 389410 h 6857998"/>
              <a:gd name="connsiteX1" fmla="*/ 957275 w 12191998"/>
              <a:gd name="connsiteY1" fmla="*/ 449691 h 6857998"/>
              <a:gd name="connsiteX2" fmla="*/ 917304 w 12191998"/>
              <a:gd name="connsiteY2" fmla="*/ 449691 h 6857998"/>
              <a:gd name="connsiteX3" fmla="*/ 1553818 w 12191998"/>
              <a:gd name="connsiteY3" fmla="*/ 389410 h 6857998"/>
              <a:gd name="connsiteX4" fmla="*/ 1574127 w 12191998"/>
              <a:gd name="connsiteY4" fmla="*/ 449690 h 6857998"/>
              <a:gd name="connsiteX5" fmla="*/ 1534156 w 12191998"/>
              <a:gd name="connsiteY5" fmla="*/ 449690 h 6857998"/>
              <a:gd name="connsiteX6" fmla="*/ 1029007 w 12191998"/>
              <a:gd name="connsiteY6" fmla="*/ 356677 h 6857998"/>
              <a:gd name="connsiteX7" fmla="*/ 1029007 w 12191998"/>
              <a:gd name="connsiteY7" fmla="*/ 513753 h 6857998"/>
              <a:gd name="connsiteX8" fmla="*/ 1065413 w 12191998"/>
              <a:gd name="connsiteY8" fmla="*/ 513753 h 6857998"/>
              <a:gd name="connsiteX9" fmla="*/ 1065413 w 12191998"/>
              <a:gd name="connsiteY9" fmla="*/ 416850 h 6857998"/>
              <a:gd name="connsiteX10" fmla="*/ 1127963 w 12191998"/>
              <a:gd name="connsiteY10" fmla="*/ 513429 h 6857998"/>
              <a:gd name="connsiteX11" fmla="*/ 1127963 w 12191998"/>
              <a:gd name="connsiteY11" fmla="*/ 513753 h 6857998"/>
              <a:gd name="connsiteX12" fmla="*/ 1165665 w 12191998"/>
              <a:gd name="connsiteY12" fmla="*/ 513753 h 6857998"/>
              <a:gd name="connsiteX13" fmla="*/ 1165557 w 12191998"/>
              <a:gd name="connsiteY13" fmla="*/ 479831 h 6857998"/>
              <a:gd name="connsiteX14" fmla="*/ 1165341 w 12191998"/>
              <a:gd name="connsiteY14" fmla="*/ 356677 h 6857998"/>
              <a:gd name="connsiteX15" fmla="*/ 1129151 w 12191998"/>
              <a:gd name="connsiteY15" fmla="*/ 356677 h 6857998"/>
              <a:gd name="connsiteX16" fmla="*/ 1129151 w 12191998"/>
              <a:gd name="connsiteY16" fmla="*/ 455416 h 6857998"/>
              <a:gd name="connsiteX17" fmla="*/ 1066062 w 12191998"/>
              <a:gd name="connsiteY17" fmla="*/ 356677 h 6857998"/>
              <a:gd name="connsiteX18" fmla="*/ 913306 w 12191998"/>
              <a:gd name="connsiteY18" fmla="*/ 356677 h 6857998"/>
              <a:gd name="connsiteX19" fmla="*/ 858967 w 12191998"/>
              <a:gd name="connsiteY19" fmla="*/ 513753 h 6857998"/>
              <a:gd name="connsiteX20" fmla="*/ 897318 w 12191998"/>
              <a:gd name="connsiteY20" fmla="*/ 513753 h 6857998"/>
              <a:gd name="connsiteX21" fmla="*/ 907257 w 12191998"/>
              <a:gd name="connsiteY21" fmla="*/ 481668 h 6857998"/>
              <a:gd name="connsiteX22" fmla="*/ 967430 w 12191998"/>
              <a:gd name="connsiteY22" fmla="*/ 481668 h 6857998"/>
              <a:gd name="connsiteX23" fmla="*/ 977693 w 12191998"/>
              <a:gd name="connsiteY23" fmla="*/ 513753 h 6857998"/>
              <a:gd name="connsiteX24" fmla="*/ 1015503 w 12191998"/>
              <a:gd name="connsiteY24" fmla="*/ 513753 h 6857998"/>
              <a:gd name="connsiteX25" fmla="*/ 959543 w 12191998"/>
              <a:gd name="connsiteY25" fmla="*/ 356677 h 6857998"/>
              <a:gd name="connsiteX26" fmla="*/ 620219 w 12191998"/>
              <a:gd name="connsiteY26" fmla="*/ 356677 h 6857998"/>
              <a:gd name="connsiteX27" fmla="*/ 571498 w 12191998"/>
              <a:gd name="connsiteY27" fmla="*/ 404426 h 6857998"/>
              <a:gd name="connsiteX28" fmla="*/ 620219 w 12191998"/>
              <a:gd name="connsiteY28" fmla="*/ 450231 h 6857998"/>
              <a:gd name="connsiteX29" fmla="*/ 657382 w 12191998"/>
              <a:gd name="connsiteY29" fmla="*/ 450231 h 6857998"/>
              <a:gd name="connsiteX30" fmla="*/ 671534 w 12191998"/>
              <a:gd name="connsiteY30" fmla="*/ 464815 h 6857998"/>
              <a:gd name="connsiteX31" fmla="*/ 657382 w 12191998"/>
              <a:gd name="connsiteY31" fmla="*/ 479399 h 6857998"/>
              <a:gd name="connsiteX32" fmla="*/ 577764 w 12191998"/>
              <a:gd name="connsiteY32" fmla="*/ 479399 h 6857998"/>
              <a:gd name="connsiteX33" fmla="*/ 577764 w 12191998"/>
              <a:gd name="connsiteY33" fmla="*/ 513753 h 6857998"/>
              <a:gd name="connsiteX34" fmla="*/ 655977 w 12191998"/>
              <a:gd name="connsiteY34" fmla="*/ 513753 h 6857998"/>
              <a:gd name="connsiteX35" fmla="*/ 705347 w 12191998"/>
              <a:gd name="connsiteY35" fmla="*/ 464815 h 6857998"/>
              <a:gd name="connsiteX36" fmla="*/ 662999 w 12191998"/>
              <a:gd name="connsiteY36" fmla="*/ 419010 h 6857998"/>
              <a:gd name="connsiteX37" fmla="*/ 620219 w 12191998"/>
              <a:gd name="connsiteY37" fmla="*/ 419010 h 6857998"/>
              <a:gd name="connsiteX38" fmla="*/ 605419 w 12191998"/>
              <a:gd name="connsiteY38" fmla="*/ 404426 h 6857998"/>
              <a:gd name="connsiteX39" fmla="*/ 620219 w 12191998"/>
              <a:gd name="connsiteY39" fmla="*/ 389842 h 6857998"/>
              <a:gd name="connsiteX40" fmla="*/ 694436 w 12191998"/>
              <a:gd name="connsiteY40" fmla="*/ 389842 h 6857998"/>
              <a:gd name="connsiteX41" fmla="*/ 694436 w 12191998"/>
              <a:gd name="connsiteY41" fmla="*/ 356677 h 6857998"/>
              <a:gd name="connsiteX42" fmla="*/ 1530159 w 12191998"/>
              <a:gd name="connsiteY42" fmla="*/ 356676 h 6857998"/>
              <a:gd name="connsiteX43" fmla="*/ 1475928 w 12191998"/>
              <a:gd name="connsiteY43" fmla="*/ 513752 h 6857998"/>
              <a:gd name="connsiteX44" fmla="*/ 1514278 w 12191998"/>
              <a:gd name="connsiteY44" fmla="*/ 513752 h 6857998"/>
              <a:gd name="connsiteX45" fmla="*/ 1524217 w 12191998"/>
              <a:gd name="connsiteY45" fmla="*/ 481668 h 6857998"/>
              <a:gd name="connsiteX46" fmla="*/ 1584390 w 12191998"/>
              <a:gd name="connsiteY46" fmla="*/ 481668 h 6857998"/>
              <a:gd name="connsiteX47" fmla="*/ 1594653 w 12191998"/>
              <a:gd name="connsiteY47" fmla="*/ 513752 h 6857998"/>
              <a:gd name="connsiteX48" fmla="*/ 1632356 w 12191998"/>
              <a:gd name="connsiteY48" fmla="*/ 513752 h 6857998"/>
              <a:gd name="connsiteX49" fmla="*/ 1576396 w 12191998"/>
              <a:gd name="connsiteY49" fmla="*/ 356676 h 6857998"/>
              <a:gd name="connsiteX50" fmla="*/ 1236424 w 12191998"/>
              <a:gd name="connsiteY50" fmla="*/ 356676 h 6857998"/>
              <a:gd name="connsiteX51" fmla="*/ 1187702 w 12191998"/>
              <a:gd name="connsiteY51" fmla="*/ 404426 h 6857998"/>
              <a:gd name="connsiteX52" fmla="*/ 1236424 w 12191998"/>
              <a:gd name="connsiteY52" fmla="*/ 450231 h 6857998"/>
              <a:gd name="connsiteX53" fmla="*/ 1273587 w 12191998"/>
              <a:gd name="connsiteY53" fmla="*/ 450231 h 6857998"/>
              <a:gd name="connsiteX54" fmla="*/ 1287739 w 12191998"/>
              <a:gd name="connsiteY54" fmla="*/ 464815 h 6857998"/>
              <a:gd name="connsiteX55" fmla="*/ 1273587 w 12191998"/>
              <a:gd name="connsiteY55" fmla="*/ 479399 h 6857998"/>
              <a:gd name="connsiteX56" fmla="*/ 1194076 w 12191998"/>
              <a:gd name="connsiteY56" fmla="*/ 479399 h 6857998"/>
              <a:gd name="connsiteX57" fmla="*/ 1194076 w 12191998"/>
              <a:gd name="connsiteY57" fmla="*/ 513752 h 6857998"/>
              <a:gd name="connsiteX58" fmla="*/ 1272290 w 12191998"/>
              <a:gd name="connsiteY58" fmla="*/ 513752 h 6857998"/>
              <a:gd name="connsiteX59" fmla="*/ 1321660 w 12191998"/>
              <a:gd name="connsiteY59" fmla="*/ 464815 h 6857998"/>
              <a:gd name="connsiteX60" fmla="*/ 1279204 w 12191998"/>
              <a:gd name="connsiteY60" fmla="*/ 419010 h 6857998"/>
              <a:gd name="connsiteX61" fmla="*/ 1236424 w 12191998"/>
              <a:gd name="connsiteY61" fmla="*/ 419010 h 6857998"/>
              <a:gd name="connsiteX62" fmla="*/ 1221624 w 12191998"/>
              <a:gd name="connsiteY62" fmla="*/ 404426 h 6857998"/>
              <a:gd name="connsiteX63" fmla="*/ 1236424 w 12191998"/>
              <a:gd name="connsiteY63" fmla="*/ 389842 h 6857998"/>
              <a:gd name="connsiteX64" fmla="*/ 1310641 w 12191998"/>
              <a:gd name="connsiteY64" fmla="*/ 389842 h 6857998"/>
              <a:gd name="connsiteX65" fmla="*/ 1310641 w 12191998"/>
              <a:gd name="connsiteY65" fmla="*/ 356676 h 6857998"/>
              <a:gd name="connsiteX66" fmla="*/ 726522 w 12191998"/>
              <a:gd name="connsiteY66" fmla="*/ 356568 h 6857998"/>
              <a:gd name="connsiteX67" fmla="*/ 726522 w 12191998"/>
              <a:gd name="connsiteY67" fmla="*/ 513752 h 6857998"/>
              <a:gd name="connsiteX68" fmla="*/ 762712 w 12191998"/>
              <a:gd name="connsiteY68" fmla="*/ 513752 h 6857998"/>
              <a:gd name="connsiteX69" fmla="*/ 762712 w 12191998"/>
              <a:gd name="connsiteY69" fmla="*/ 447422 h 6857998"/>
              <a:gd name="connsiteX70" fmla="*/ 814351 w 12191998"/>
              <a:gd name="connsiteY70" fmla="*/ 513752 h 6857998"/>
              <a:gd name="connsiteX71" fmla="*/ 856699 w 12191998"/>
              <a:gd name="connsiteY71" fmla="*/ 513752 h 6857998"/>
              <a:gd name="connsiteX72" fmla="*/ 797174 w 12191998"/>
              <a:gd name="connsiteY72" fmla="*/ 435214 h 6857998"/>
              <a:gd name="connsiteX73" fmla="*/ 856699 w 12191998"/>
              <a:gd name="connsiteY73" fmla="*/ 356568 h 6857998"/>
              <a:gd name="connsiteX74" fmla="*/ 814351 w 12191998"/>
              <a:gd name="connsiteY74" fmla="*/ 356568 h 6857998"/>
              <a:gd name="connsiteX75" fmla="*/ 762712 w 12191998"/>
              <a:gd name="connsiteY75" fmla="*/ 422899 h 6857998"/>
              <a:gd name="connsiteX76" fmla="*/ 762712 w 12191998"/>
              <a:gd name="connsiteY76" fmla="*/ 356568 h 6857998"/>
              <a:gd name="connsiteX77" fmla="*/ 1343374 w 12191998"/>
              <a:gd name="connsiteY77" fmla="*/ 356568 h 6857998"/>
              <a:gd name="connsiteX78" fmla="*/ 1343374 w 12191998"/>
              <a:gd name="connsiteY78" fmla="*/ 513752 h 6857998"/>
              <a:gd name="connsiteX79" fmla="*/ 1379673 w 12191998"/>
              <a:gd name="connsiteY79" fmla="*/ 513752 h 6857998"/>
              <a:gd name="connsiteX80" fmla="*/ 1379673 w 12191998"/>
              <a:gd name="connsiteY80" fmla="*/ 447422 h 6857998"/>
              <a:gd name="connsiteX81" fmla="*/ 1431311 w 12191998"/>
              <a:gd name="connsiteY81" fmla="*/ 513752 h 6857998"/>
              <a:gd name="connsiteX82" fmla="*/ 1473551 w 12191998"/>
              <a:gd name="connsiteY82" fmla="*/ 513752 h 6857998"/>
              <a:gd name="connsiteX83" fmla="*/ 1414134 w 12191998"/>
              <a:gd name="connsiteY83" fmla="*/ 435214 h 6857998"/>
              <a:gd name="connsiteX84" fmla="*/ 1473551 w 12191998"/>
              <a:gd name="connsiteY84" fmla="*/ 356568 h 6857998"/>
              <a:gd name="connsiteX85" fmla="*/ 1431311 w 12191998"/>
              <a:gd name="connsiteY85" fmla="*/ 356568 h 6857998"/>
              <a:gd name="connsiteX86" fmla="*/ 1379673 w 12191998"/>
              <a:gd name="connsiteY86" fmla="*/ 422899 h 6857998"/>
              <a:gd name="connsiteX87" fmla="*/ 1379673 w 12191998"/>
              <a:gd name="connsiteY87" fmla="*/ 356568 h 6857998"/>
              <a:gd name="connsiteX88" fmla="*/ 0 w 12191998"/>
              <a:gd name="connsiteY88" fmla="*/ 0 h 6857998"/>
              <a:gd name="connsiteX89" fmla="*/ 12191998 w 12191998"/>
              <a:gd name="connsiteY89" fmla="*/ 0 h 6857998"/>
              <a:gd name="connsiteX90" fmla="*/ 12191998 w 12191998"/>
              <a:gd name="connsiteY90" fmla="*/ 6857998 h 6857998"/>
              <a:gd name="connsiteX91" fmla="*/ 0 w 12191998"/>
              <a:gd name="connsiteY91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2191998" h="6857998">
                <a:moveTo>
                  <a:pt x="936965" y="389410"/>
                </a:moveTo>
                <a:lnTo>
                  <a:pt x="957275" y="449691"/>
                </a:lnTo>
                <a:lnTo>
                  <a:pt x="917304" y="449691"/>
                </a:lnTo>
                <a:close/>
                <a:moveTo>
                  <a:pt x="1553818" y="389410"/>
                </a:moveTo>
                <a:lnTo>
                  <a:pt x="1574127" y="449690"/>
                </a:lnTo>
                <a:lnTo>
                  <a:pt x="1534156" y="449690"/>
                </a:lnTo>
                <a:close/>
                <a:moveTo>
                  <a:pt x="1029007" y="356677"/>
                </a:moveTo>
                <a:lnTo>
                  <a:pt x="1029007" y="513753"/>
                </a:lnTo>
                <a:lnTo>
                  <a:pt x="1065413" y="513753"/>
                </a:lnTo>
                <a:lnTo>
                  <a:pt x="1065413" y="416850"/>
                </a:lnTo>
                <a:lnTo>
                  <a:pt x="1127963" y="513429"/>
                </a:lnTo>
                <a:lnTo>
                  <a:pt x="1127963" y="513753"/>
                </a:lnTo>
                <a:lnTo>
                  <a:pt x="1165665" y="513753"/>
                </a:lnTo>
                <a:lnTo>
                  <a:pt x="1165557" y="479831"/>
                </a:lnTo>
                <a:lnTo>
                  <a:pt x="1165341" y="356677"/>
                </a:lnTo>
                <a:lnTo>
                  <a:pt x="1129151" y="356677"/>
                </a:lnTo>
                <a:lnTo>
                  <a:pt x="1129151" y="455416"/>
                </a:lnTo>
                <a:lnTo>
                  <a:pt x="1066062" y="356677"/>
                </a:lnTo>
                <a:close/>
                <a:moveTo>
                  <a:pt x="913306" y="356677"/>
                </a:moveTo>
                <a:lnTo>
                  <a:pt x="858967" y="513753"/>
                </a:lnTo>
                <a:lnTo>
                  <a:pt x="897318" y="513753"/>
                </a:lnTo>
                <a:lnTo>
                  <a:pt x="907257" y="481668"/>
                </a:lnTo>
                <a:lnTo>
                  <a:pt x="967430" y="481668"/>
                </a:lnTo>
                <a:lnTo>
                  <a:pt x="977693" y="513753"/>
                </a:lnTo>
                <a:lnTo>
                  <a:pt x="1015503" y="513753"/>
                </a:lnTo>
                <a:lnTo>
                  <a:pt x="959543" y="356677"/>
                </a:lnTo>
                <a:close/>
                <a:moveTo>
                  <a:pt x="620219" y="356677"/>
                </a:moveTo>
                <a:cubicBezTo>
                  <a:pt x="589863" y="356677"/>
                  <a:pt x="571498" y="374393"/>
                  <a:pt x="571498" y="404426"/>
                </a:cubicBezTo>
                <a:cubicBezTo>
                  <a:pt x="571498" y="434458"/>
                  <a:pt x="592780" y="450231"/>
                  <a:pt x="620219" y="450231"/>
                </a:cubicBezTo>
                <a:lnTo>
                  <a:pt x="657382" y="450231"/>
                </a:lnTo>
                <a:cubicBezTo>
                  <a:pt x="666780" y="450231"/>
                  <a:pt x="671534" y="457361"/>
                  <a:pt x="671534" y="464815"/>
                </a:cubicBezTo>
                <a:cubicBezTo>
                  <a:pt x="671534" y="472485"/>
                  <a:pt x="666780" y="479399"/>
                  <a:pt x="657382" y="479399"/>
                </a:cubicBezTo>
                <a:lnTo>
                  <a:pt x="577764" y="479399"/>
                </a:lnTo>
                <a:lnTo>
                  <a:pt x="577764" y="513753"/>
                </a:lnTo>
                <a:lnTo>
                  <a:pt x="655977" y="513753"/>
                </a:lnTo>
                <a:cubicBezTo>
                  <a:pt x="686982" y="513753"/>
                  <a:pt x="705347" y="496684"/>
                  <a:pt x="705347" y="464815"/>
                </a:cubicBezTo>
                <a:cubicBezTo>
                  <a:pt x="705347" y="436079"/>
                  <a:pt x="686982" y="419010"/>
                  <a:pt x="662999" y="419010"/>
                </a:cubicBezTo>
                <a:lnTo>
                  <a:pt x="620219" y="419010"/>
                </a:lnTo>
                <a:cubicBezTo>
                  <a:pt x="610173" y="419010"/>
                  <a:pt x="605419" y="412096"/>
                  <a:pt x="605419" y="404426"/>
                </a:cubicBezTo>
                <a:cubicBezTo>
                  <a:pt x="605419" y="396756"/>
                  <a:pt x="610173" y="389842"/>
                  <a:pt x="620219" y="389842"/>
                </a:cubicBezTo>
                <a:lnTo>
                  <a:pt x="694436" y="389842"/>
                </a:lnTo>
                <a:lnTo>
                  <a:pt x="694436" y="356677"/>
                </a:lnTo>
                <a:close/>
                <a:moveTo>
                  <a:pt x="1530159" y="356676"/>
                </a:moveTo>
                <a:lnTo>
                  <a:pt x="1475928" y="513752"/>
                </a:lnTo>
                <a:lnTo>
                  <a:pt x="1514278" y="513752"/>
                </a:lnTo>
                <a:lnTo>
                  <a:pt x="1524217" y="481668"/>
                </a:lnTo>
                <a:lnTo>
                  <a:pt x="1584390" y="481668"/>
                </a:lnTo>
                <a:lnTo>
                  <a:pt x="1594653" y="513752"/>
                </a:lnTo>
                <a:lnTo>
                  <a:pt x="1632356" y="513752"/>
                </a:lnTo>
                <a:lnTo>
                  <a:pt x="1576396" y="356676"/>
                </a:lnTo>
                <a:close/>
                <a:moveTo>
                  <a:pt x="1236424" y="356676"/>
                </a:moveTo>
                <a:cubicBezTo>
                  <a:pt x="1206176" y="356676"/>
                  <a:pt x="1187702" y="374393"/>
                  <a:pt x="1187702" y="404426"/>
                </a:cubicBezTo>
                <a:cubicBezTo>
                  <a:pt x="1187702" y="434458"/>
                  <a:pt x="1208984" y="450231"/>
                  <a:pt x="1236424" y="450231"/>
                </a:cubicBezTo>
                <a:lnTo>
                  <a:pt x="1273587" y="450231"/>
                </a:lnTo>
                <a:cubicBezTo>
                  <a:pt x="1282985" y="450231"/>
                  <a:pt x="1287739" y="457360"/>
                  <a:pt x="1287739" y="464815"/>
                </a:cubicBezTo>
                <a:cubicBezTo>
                  <a:pt x="1287739" y="472485"/>
                  <a:pt x="1282985" y="479399"/>
                  <a:pt x="1273587" y="479399"/>
                </a:cubicBezTo>
                <a:lnTo>
                  <a:pt x="1194076" y="479399"/>
                </a:lnTo>
                <a:lnTo>
                  <a:pt x="1194076" y="513752"/>
                </a:lnTo>
                <a:lnTo>
                  <a:pt x="1272290" y="513752"/>
                </a:lnTo>
                <a:cubicBezTo>
                  <a:pt x="1303295" y="513752"/>
                  <a:pt x="1321660" y="496684"/>
                  <a:pt x="1321660" y="464815"/>
                </a:cubicBezTo>
                <a:cubicBezTo>
                  <a:pt x="1321660" y="436079"/>
                  <a:pt x="1303187" y="419010"/>
                  <a:pt x="1279204" y="419010"/>
                </a:cubicBezTo>
                <a:lnTo>
                  <a:pt x="1236424" y="419010"/>
                </a:lnTo>
                <a:cubicBezTo>
                  <a:pt x="1226377" y="419010"/>
                  <a:pt x="1221624" y="412096"/>
                  <a:pt x="1221624" y="404426"/>
                </a:cubicBezTo>
                <a:cubicBezTo>
                  <a:pt x="1221624" y="396756"/>
                  <a:pt x="1226377" y="389842"/>
                  <a:pt x="1236424" y="389842"/>
                </a:cubicBezTo>
                <a:lnTo>
                  <a:pt x="1310641" y="389842"/>
                </a:lnTo>
                <a:lnTo>
                  <a:pt x="1310641" y="356676"/>
                </a:lnTo>
                <a:close/>
                <a:moveTo>
                  <a:pt x="726522" y="356568"/>
                </a:moveTo>
                <a:lnTo>
                  <a:pt x="726522" y="513752"/>
                </a:lnTo>
                <a:lnTo>
                  <a:pt x="762712" y="513752"/>
                </a:lnTo>
                <a:lnTo>
                  <a:pt x="762712" y="447422"/>
                </a:lnTo>
                <a:lnTo>
                  <a:pt x="814351" y="513752"/>
                </a:lnTo>
                <a:lnTo>
                  <a:pt x="856699" y="513752"/>
                </a:lnTo>
                <a:lnTo>
                  <a:pt x="797174" y="435214"/>
                </a:lnTo>
                <a:lnTo>
                  <a:pt x="856699" y="356568"/>
                </a:lnTo>
                <a:lnTo>
                  <a:pt x="814351" y="356568"/>
                </a:lnTo>
                <a:lnTo>
                  <a:pt x="762712" y="422899"/>
                </a:lnTo>
                <a:lnTo>
                  <a:pt x="762712" y="356568"/>
                </a:lnTo>
                <a:close/>
                <a:moveTo>
                  <a:pt x="1343374" y="356568"/>
                </a:moveTo>
                <a:lnTo>
                  <a:pt x="1343374" y="513752"/>
                </a:lnTo>
                <a:lnTo>
                  <a:pt x="1379673" y="513752"/>
                </a:lnTo>
                <a:lnTo>
                  <a:pt x="1379673" y="447422"/>
                </a:lnTo>
                <a:lnTo>
                  <a:pt x="1431311" y="513752"/>
                </a:lnTo>
                <a:lnTo>
                  <a:pt x="1473551" y="513752"/>
                </a:lnTo>
                <a:lnTo>
                  <a:pt x="1414134" y="435214"/>
                </a:lnTo>
                <a:lnTo>
                  <a:pt x="1473551" y="356568"/>
                </a:lnTo>
                <a:lnTo>
                  <a:pt x="1431311" y="356568"/>
                </a:lnTo>
                <a:lnTo>
                  <a:pt x="1379673" y="422899"/>
                </a:lnTo>
                <a:lnTo>
                  <a:pt x="1379673" y="356568"/>
                </a:lnTo>
                <a:close/>
                <a:moveTo>
                  <a:pt x="0" y="0"/>
                </a:moveTo>
                <a:lnTo>
                  <a:pt x="12191998" y="0"/>
                </a:lnTo>
                <a:lnTo>
                  <a:pt x="12191998" y="6857998"/>
                </a:lnTo>
                <a:lnTo>
                  <a:pt x="0" y="6857998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36000" tIns="36000" rIns="36000" bIns="36000">
            <a:noAutofit/>
          </a:bodyPr>
          <a:lstStyle>
            <a:lvl1pPr marL="0" indent="0" algn="ctr">
              <a:buNone/>
              <a:defRPr sz="1300">
                <a:solidFill>
                  <a:schemeClr val="tx2"/>
                </a:solidFill>
              </a:defRPr>
            </a:lvl1pPr>
          </a:lstStyle>
          <a:p>
            <a:r>
              <a:rPr lang="en-GB"/>
              <a:t>Click on the icon to add an image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8FE87EE4-F8DA-4F40-B4CD-A892BA20AD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000" y="1845591"/>
            <a:ext cx="5665788" cy="190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200" spc="4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add a headline </a:t>
            </a:r>
            <a:br>
              <a:rPr lang="en-GB"/>
            </a:br>
            <a:r>
              <a:rPr lang="en-GB"/>
              <a:t>of maximum two lines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599C1913-26BB-DD40-827B-9C508080F4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6000" y="3915585"/>
            <a:ext cx="3773171" cy="64633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spc="7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add name </a:t>
            </a:r>
            <a:br>
              <a:rPr lang="en-GB"/>
            </a:br>
            <a:r>
              <a:rPr lang="en-GB"/>
              <a:t>Title, Business Unit</a:t>
            </a:r>
          </a:p>
          <a:p>
            <a:pPr lvl="0"/>
            <a:r>
              <a:rPr lang="en-GB"/>
              <a:t>And Date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96A54-183F-F74B-8324-CF71A0711D3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DD50A2C-9411-424A-8B4F-743D3C0D9F7F}" type="datetime1">
              <a:rPr lang="sv-SE" smtClean="0"/>
              <a:t>2023-11-01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AD065-7888-074E-B49D-63044E991CC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Go to header/footer to change text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314F0-66D5-A844-9A11-CB77ADE28DC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F8DBD5B-30F9-4F9C-AE39-E065C1AC51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ruta 5">
            <a:extLst>
              <a:ext uri="{FF2B5EF4-FFF2-40B4-BE49-F238E27FC236}">
                <a16:creationId xmlns:a16="http://schemas.microsoft.com/office/drawing/2014/main" id="{753B49A9-6373-BE4F-ABC3-64C5AB184A78}"/>
              </a:ext>
            </a:extLst>
          </p:cNvPr>
          <p:cNvSpPr txBox="1"/>
          <p:nvPr userDrawn="1"/>
        </p:nvSpPr>
        <p:spPr>
          <a:xfrm>
            <a:off x="12395260" y="1453483"/>
            <a:ext cx="1681523" cy="64633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textboxes disappears after adding or changing an image,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click the image 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use – </a:t>
            </a:r>
            <a:r>
              <a:rPr lang="en-GB" sz="9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to back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04E0EF0D-7851-6B40-A1EB-F8EEC09B316C}"/>
              </a:ext>
            </a:extLst>
          </p:cNvPr>
          <p:cNvSpPr txBox="1"/>
          <p:nvPr userDrawn="1"/>
        </p:nvSpPr>
        <p:spPr>
          <a:xfrm>
            <a:off x="12395260" y="-12189"/>
            <a:ext cx="1681523" cy="1338828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need to change the color of the logo, right click outside work area, choose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 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context menu and choose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 fill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or Blue</a:t>
            </a: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0AE1B99-39ED-B84C-B91C-49AAA1356FB8}"/>
              </a:ext>
            </a:extLst>
          </p:cNvPr>
          <p:cNvSpPr/>
          <p:nvPr userDrawn="1"/>
        </p:nvSpPr>
        <p:spPr>
          <a:xfrm>
            <a:off x="13255337" y="926211"/>
            <a:ext cx="341194" cy="305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76FFDE6E-E3A0-B64F-B635-EC4F5335CBB1}"/>
              </a:ext>
            </a:extLst>
          </p:cNvPr>
          <p:cNvSpPr/>
          <p:nvPr userDrawn="1"/>
        </p:nvSpPr>
        <p:spPr>
          <a:xfrm>
            <a:off x="12833410" y="926211"/>
            <a:ext cx="341194" cy="3059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9424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Text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3718FC5-379A-3343-904E-06A5A117D84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057651" y="0"/>
            <a:ext cx="8132760" cy="6857997"/>
          </a:xfrm>
          <a:custGeom>
            <a:avLst/>
            <a:gdLst>
              <a:gd name="connsiteX0" fmla="*/ 0 w 6095997"/>
              <a:gd name="connsiteY0" fmla="*/ 0 h 6857997"/>
              <a:gd name="connsiteX1" fmla="*/ 6095997 w 6095997"/>
              <a:gd name="connsiteY1" fmla="*/ 0 h 6857997"/>
              <a:gd name="connsiteX2" fmla="*/ 6095997 w 6095997"/>
              <a:gd name="connsiteY2" fmla="*/ 3157535 h 6857997"/>
              <a:gd name="connsiteX3" fmla="*/ 6095997 w 6095997"/>
              <a:gd name="connsiteY3" fmla="*/ 3428998 h 6857997"/>
              <a:gd name="connsiteX4" fmla="*/ 6095997 w 6095997"/>
              <a:gd name="connsiteY4" fmla="*/ 6857997 h 6857997"/>
              <a:gd name="connsiteX5" fmla="*/ 0 w 6095997"/>
              <a:gd name="connsiteY5" fmla="*/ 6857997 h 6857997"/>
              <a:gd name="connsiteX6" fmla="*/ 0 w 6095997"/>
              <a:gd name="connsiteY6" fmla="*/ 3428998 h 6857997"/>
              <a:gd name="connsiteX7" fmla="*/ 0 w 6095997"/>
              <a:gd name="connsiteY7" fmla="*/ 3157535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5997" h="6857997">
                <a:moveTo>
                  <a:pt x="0" y="0"/>
                </a:moveTo>
                <a:lnTo>
                  <a:pt x="6095997" y="0"/>
                </a:lnTo>
                <a:lnTo>
                  <a:pt x="6095997" y="3157535"/>
                </a:lnTo>
                <a:lnTo>
                  <a:pt x="6095997" y="3428998"/>
                </a:lnTo>
                <a:lnTo>
                  <a:pt x="6095997" y="6857997"/>
                </a:lnTo>
                <a:lnTo>
                  <a:pt x="0" y="6857997"/>
                </a:lnTo>
                <a:lnTo>
                  <a:pt x="0" y="3428998"/>
                </a:lnTo>
                <a:lnTo>
                  <a:pt x="0" y="3157535"/>
                </a:lnTo>
                <a:close/>
              </a:path>
            </a:pathLst>
          </a:custGeom>
          <a:solidFill>
            <a:schemeClr val="accent6">
              <a:lumMod val="90000"/>
            </a:schemeClr>
          </a:solidFill>
        </p:spPr>
        <p:txBody>
          <a:bodyPr wrap="square" lIns="36000" tIns="36000" rIns="36000" bIns="36000">
            <a:noAutofit/>
          </a:bodyPr>
          <a:lstStyle>
            <a:lvl1pPr marL="0" indent="0" algn="ctr">
              <a:buNone/>
              <a:defRPr sz="1300">
                <a:solidFill>
                  <a:schemeClr val="tx2"/>
                </a:solidFill>
              </a:defRPr>
            </a:lvl1pPr>
          </a:lstStyle>
          <a:p>
            <a:r>
              <a:rPr lang="en-GB"/>
              <a:t>If the placeholder icon is underneath the chart box, select the grey placeholder box and then go to insert in the top menu and add picture. Do NOT move the textbox!</a:t>
            </a:r>
          </a:p>
          <a:p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2096531-5CDB-42D6-811E-E1A1E7948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1773E0-F648-494E-843A-7B4AA299C1F2}" type="datetime1">
              <a:rPr lang="sv-SE" smtClean="0"/>
              <a:t>2023-11-01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ACF8DC-5D2B-4D34-B9FC-E2D7A1A73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Go to header/footer to change text 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3BFE85F-68D2-4D7C-8529-09EE07FF3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8DBD5B-30F9-4F9C-AE39-E065C1AC514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1" name="Grupp 32">
            <a:extLst>
              <a:ext uri="{FF2B5EF4-FFF2-40B4-BE49-F238E27FC236}">
                <a16:creationId xmlns:a16="http://schemas.microsoft.com/office/drawing/2014/main" id="{CF6F4381-F814-DC49-BAE8-DA80AFFD9E68}"/>
              </a:ext>
            </a:extLst>
          </p:cNvPr>
          <p:cNvGrpSpPr/>
          <p:nvPr userDrawn="1"/>
        </p:nvGrpSpPr>
        <p:grpSpPr>
          <a:xfrm>
            <a:off x="576140" y="6451484"/>
            <a:ext cx="615478" cy="91194"/>
            <a:chOff x="576140" y="6451484"/>
            <a:chExt cx="615478" cy="91194"/>
          </a:xfrm>
          <a:solidFill>
            <a:schemeClr val="tx2"/>
          </a:solidFill>
        </p:grpSpPr>
        <p:sp>
          <p:nvSpPr>
            <p:cNvPr id="22" name="Bild 2">
              <a:extLst>
                <a:ext uri="{FF2B5EF4-FFF2-40B4-BE49-F238E27FC236}">
                  <a16:creationId xmlns:a16="http://schemas.microsoft.com/office/drawing/2014/main" id="{62E9B87D-A5ED-B24D-896A-D5B9B26AB281}"/>
                </a:ext>
              </a:extLst>
            </p:cNvPr>
            <p:cNvSpPr/>
            <p:nvPr/>
          </p:nvSpPr>
          <p:spPr>
            <a:xfrm>
              <a:off x="841573" y="6451547"/>
              <a:ext cx="79285" cy="91131"/>
            </a:xfrm>
            <a:custGeom>
              <a:avLst/>
              <a:gdLst>
                <a:gd name="connsiteX0" fmla="*/ 588645 w 803275"/>
                <a:gd name="connsiteY0" fmla="*/ 0 h 923289"/>
                <a:gd name="connsiteX1" fmla="*/ 588645 w 803275"/>
                <a:gd name="connsiteY1" fmla="*/ 580390 h 923289"/>
                <a:gd name="connsiteX2" fmla="*/ 217805 w 803275"/>
                <a:gd name="connsiteY2" fmla="*/ 0 h 923289"/>
                <a:gd name="connsiteX3" fmla="*/ 0 w 803275"/>
                <a:gd name="connsiteY3" fmla="*/ 0 h 923289"/>
                <a:gd name="connsiteX4" fmla="*/ 0 w 803275"/>
                <a:gd name="connsiteY4" fmla="*/ 923290 h 923289"/>
                <a:gd name="connsiteX5" fmla="*/ 213995 w 803275"/>
                <a:gd name="connsiteY5" fmla="*/ 923290 h 923289"/>
                <a:gd name="connsiteX6" fmla="*/ 213995 w 803275"/>
                <a:gd name="connsiteY6" fmla="*/ 353695 h 923289"/>
                <a:gd name="connsiteX7" fmla="*/ 581660 w 803275"/>
                <a:gd name="connsiteY7" fmla="*/ 921385 h 923289"/>
                <a:gd name="connsiteX8" fmla="*/ 581660 w 803275"/>
                <a:gd name="connsiteY8" fmla="*/ 923290 h 923289"/>
                <a:gd name="connsiteX9" fmla="*/ 803275 w 803275"/>
                <a:gd name="connsiteY9" fmla="*/ 923290 h 923289"/>
                <a:gd name="connsiteX10" fmla="*/ 802640 w 803275"/>
                <a:gd name="connsiteY10" fmla="*/ 723900 h 923289"/>
                <a:gd name="connsiteX11" fmla="*/ 801370 w 803275"/>
                <a:gd name="connsiteY11" fmla="*/ 0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3275" h="923289">
                  <a:moveTo>
                    <a:pt x="588645" y="0"/>
                  </a:moveTo>
                  <a:lnTo>
                    <a:pt x="588645" y="580390"/>
                  </a:lnTo>
                  <a:lnTo>
                    <a:pt x="217805" y="0"/>
                  </a:lnTo>
                  <a:lnTo>
                    <a:pt x="0" y="0"/>
                  </a:lnTo>
                  <a:lnTo>
                    <a:pt x="0" y="923290"/>
                  </a:lnTo>
                  <a:lnTo>
                    <a:pt x="213995" y="923290"/>
                  </a:lnTo>
                  <a:lnTo>
                    <a:pt x="213995" y="353695"/>
                  </a:lnTo>
                  <a:lnTo>
                    <a:pt x="581660" y="921385"/>
                  </a:lnTo>
                  <a:lnTo>
                    <a:pt x="581660" y="923290"/>
                  </a:lnTo>
                  <a:lnTo>
                    <a:pt x="803275" y="923290"/>
                  </a:lnTo>
                  <a:lnTo>
                    <a:pt x="802640" y="723900"/>
                  </a:lnTo>
                  <a:lnTo>
                    <a:pt x="801370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3" name="Bild 2">
              <a:extLst>
                <a:ext uri="{FF2B5EF4-FFF2-40B4-BE49-F238E27FC236}">
                  <a16:creationId xmlns:a16="http://schemas.microsoft.com/office/drawing/2014/main" id="{A0B698E7-BE43-3549-8D56-915B35522590}"/>
                </a:ext>
              </a:extLst>
            </p:cNvPr>
            <p:cNvSpPr/>
            <p:nvPr/>
          </p:nvSpPr>
          <p:spPr>
            <a:xfrm>
              <a:off x="742921" y="6451547"/>
              <a:ext cx="90817" cy="91131"/>
            </a:xfrm>
            <a:custGeom>
              <a:avLst/>
              <a:gdLst>
                <a:gd name="connsiteX0" fmla="*/ 458470 w 920114"/>
                <a:gd name="connsiteY0" fmla="*/ 192405 h 923289"/>
                <a:gd name="connsiteX1" fmla="*/ 577850 w 920114"/>
                <a:gd name="connsiteY1" fmla="*/ 546735 h 923289"/>
                <a:gd name="connsiteX2" fmla="*/ 342900 w 920114"/>
                <a:gd name="connsiteY2" fmla="*/ 546735 h 923289"/>
                <a:gd name="connsiteX3" fmla="*/ 458470 w 920114"/>
                <a:gd name="connsiteY3" fmla="*/ 192405 h 923289"/>
                <a:gd name="connsiteX4" fmla="*/ 319405 w 920114"/>
                <a:gd name="connsiteY4" fmla="*/ 0 h 923289"/>
                <a:gd name="connsiteX5" fmla="*/ 0 w 920114"/>
                <a:gd name="connsiteY5" fmla="*/ 923290 h 923289"/>
                <a:gd name="connsiteX6" fmla="*/ 225425 w 920114"/>
                <a:gd name="connsiteY6" fmla="*/ 923290 h 923289"/>
                <a:gd name="connsiteX7" fmla="*/ 283845 w 920114"/>
                <a:gd name="connsiteY7" fmla="*/ 734695 h 923289"/>
                <a:gd name="connsiteX8" fmla="*/ 637540 w 920114"/>
                <a:gd name="connsiteY8" fmla="*/ 734695 h 923289"/>
                <a:gd name="connsiteX9" fmla="*/ 697865 w 920114"/>
                <a:gd name="connsiteY9" fmla="*/ 923290 h 923289"/>
                <a:gd name="connsiteX10" fmla="*/ 920115 w 920114"/>
                <a:gd name="connsiteY10" fmla="*/ 923290 h 923289"/>
                <a:gd name="connsiteX11" fmla="*/ 591185 w 920114"/>
                <a:gd name="connsiteY11" fmla="*/ 0 h 923289"/>
                <a:gd name="connsiteX12" fmla="*/ 319405 w 920114"/>
                <a:gd name="connsiteY12" fmla="*/ 0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0114" h="923289">
                  <a:moveTo>
                    <a:pt x="458470" y="192405"/>
                  </a:moveTo>
                  <a:lnTo>
                    <a:pt x="577850" y="546735"/>
                  </a:lnTo>
                  <a:lnTo>
                    <a:pt x="342900" y="546735"/>
                  </a:lnTo>
                  <a:lnTo>
                    <a:pt x="458470" y="192405"/>
                  </a:lnTo>
                  <a:close/>
                  <a:moveTo>
                    <a:pt x="319405" y="0"/>
                  </a:moveTo>
                  <a:lnTo>
                    <a:pt x="0" y="923290"/>
                  </a:lnTo>
                  <a:lnTo>
                    <a:pt x="225425" y="923290"/>
                  </a:lnTo>
                  <a:lnTo>
                    <a:pt x="283845" y="734695"/>
                  </a:lnTo>
                  <a:lnTo>
                    <a:pt x="637540" y="734695"/>
                  </a:lnTo>
                  <a:lnTo>
                    <a:pt x="697865" y="923290"/>
                  </a:lnTo>
                  <a:lnTo>
                    <a:pt x="920115" y="923290"/>
                  </a:lnTo>
                  <a:lnTo>
                    <a:pt x="591185" y="0"/>
                  </a:lnTo>
                  <a:lnTo>
                    <a:pt x="31940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4" name="Bild 2">
              <a:extLst>
                <a:ext uri="{FF2B5EF4-FFF2-40B4-BE49-F238E27FC236}">
                  <a16:creationId xmlns:a16="http://schemas.microsoft.com/office/drawing/2014/main" id="{AE8F0FFE-43AD-8B46-AD52-5AAAB3A7E141}"/>
                </a:ext>
              </a:extLst>
            </p:cNvPr>
            <p:cNvSpPr/>
            <p:nvPr/>
          </p:nvSpPr>
          <p:spPr>
            <a:xfrm>
              <a:off x="576140" y="6451547"/>
              <a:ext cx="77655" cy="91131"/>
            </a:xfrm>
            <a:custGeom>
              <a:avLst/>
              <a:gdLst>
                <a:gd name="connsiteX0" fmla="*/ 537845 w 786764"/>
                <a:gd name="connsiteY0" fmla="*/ 366395 h 923289"/>
                <a:gd name="connsiteX1" fmla="*/ 286385 w 786764"/>
                <a:gd name="connsiteY1" fmla="*/ 366395 h 923289"/>
                <a:gd name="connsiteX2" fmla="*/ 199390 w 786764"/>
                <a:gd name="connsiteY2" fmla="*/ 280670 h 923289"/>
                <a:gd name="connsiteX3" fmla="*/ 286385 w 786764"/>
                <a:gd name="connsiteY3" fmla="*/ 194945 h 923289"/>
                <a:gd name="connsiteX4" fmla="*/ 722630 w 786764"/>
                <a:gd name="connsiteY4" fmla="*/ 194945 h 923289"/>
                <a:gd name="connsiteX5" fmla="*/ 722630 w 786764"/>
                <a:gd name="connsiteY5" fmla="*/ 0 h 923289"/>
                <a:gd name="connsiteX6" fmla="*/ 286385 w 786764"/>
                <a:gd name="connsiteY6" fmla="*/ 0 h 923289"/>
                <a:gd name="connsiteX7" fmla="*/ 0 w 786764"/>
                <a:gd name="connsiteY7" fmla="*/ 280670 h 923289"/>
                <a:gd name="connsiteX8" fmla="*/ 286385 w 786764"/>
                <a:gd name="connsiteY8" fmla="*/ 549910 h 923289"/>
                <a:gd name="connsiteX9" fmla="*/ 504825 w 786764"/>
                <a:gd name="connsiteY9" fmla="*/ 549910 h 923289"/>
                <a:gd name="connsiteX10" fmla="*/ 588010 w 786764"/>
                <a:gd name="connsiteY10" fmla="*/ 635635 h 923289"/>
                <a:gd name="connsiteX11" fmla="*/ 504825 w 786764"/>
                <a:gd name="connsiteY11" fmla="*/ 721360 h 923289"/>
                <a:gd name="connsiteX12" fmla="*/ 36830 w 786764"/>
                <a:gd name="connsiteY12" fmla="*/ 721360 h 923289"/>
                <a:gd name="connsiteX13" fmla="*/ 36830 w 786764"/>
                <a:gd name="connsiteY13" fmla="*/ 923290 h 923289"/>
                <a:gd name="connsiteX14" fmla="*/ 496570 w 786764"/>
                <a:gd name="connsiteY14" fmla="*/ 923290 h 923289"/>
                <a:gd name="connsiteX15" fmla="*/ 786765 w 786764"/>
                <a:gd name="connsiteY15" fmla="*/ 635635 h 923289"/>
                <a:gd name="connsiteX16" fmla="*/ 537845 w 786764"/>
                <a:gd name="connsiteY16" fmla="*/ 36639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6764" h="923289">
                  <a:moveTo>
                    <a:pt x="537845" y="366395"/>
                  </a:moveTo>
                  <a:lnTo>
                    <a:pt x="286385" y="366395"/>
                  </a:lnTo>
                  <a:cubicBezTo>
                    <a:pt x="227330" y="366395"/>
                    <a:pt x="199390" y="325755"/>
                    <a:pt x="199390" y="280670"/>
                  </a:cubicBezTo>
                  <a:cubicBezTo>
                    <a:pt x="199390" y="235585"/>
                    <a:pt x="227330" y="194945"/>
                    <a:pt x="286385" y="194945"/>
                  </a:cubicBezTo>
                  <a:lnTo>
                    <a:pt x="722630" y="194945"/>
                  </a:lnTo>
                  <a:lnTo>
                    <a:pt x="722630" y="0"/>
                  </a:lnTo>
                  <a:lnTo>
                    <a:pt x="286385" y="0"/>
                  </a:lnTo>
                  <a:cubicBezTo>
                    <a:pt x="107950" y="0"/>
                    <a:pt x="0" y="104140"/>
                    <a:pt x="0" y="280670"/>
                  </a:cubicBezTo>
                  <a:cubicBezTo>
                    <a:pt x="0" y="457200"/>
                    <a:pt x="125095" y="549910"/>
                    <a:pt x="286385" y="549910"/>
                  </a:cubicBezTo>
                  <a:lnTo>
                    <a:pt x="504825" y="549910"/>
                  </a:lnTo>
                  <a:cubicBezTo>
                    <a:pt x="560070" y="549910"/>
                    <a:pt x="588010" y="591820"/>
                    <a:pt x="588010" y="635635"/>
                  </a:cubicBezTo>
                  <a:cubicBezTo>
                    <a:pt x="588010" y="680720"/>
                    <a:pt x="560070" y="721360"/>
                    <a:pt x="504825" y="721360"/>
                  </a:cubicBezTo>
                  <a:lnTo>
                    <a:pt x="36830" y="721360"/>
                  </a:lnTo>
                  <a:lnTo>
                    <a:pt x="36830" y="923290"/>
                  </a:lnTo>
                  <a:lnTo>
                    <a:pt x="496570" y="923290"/>
                  </a:lnTo>
                  <a:cubicBezTo>
                    <a:pt x="678815" y="923290"/>
                    <a:pt x="786765" y="822960"/>
                    <a:pt x="786765" y="635635"/>
                  </a:cubicBezTo>
                  <a:cubicBezTo>
                    <a:pt x="786765" y="466725"/>
                    <a:pt x="678815" y="366395"/>
                    <a:pt x="537845" y="36639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33" name="Bild 2">
              <a:extLst>
                <a:ext uri="{FF2B5EF4-FFF2-40B4-BE49-F238E27FC236}">
                  <a16:creationId xmlns:a16="http://schemas.microsoft.com/office/drawing/2014/main" id="{F449D80C-39D5-B049-8099-1AB0DFB21C56}"/>
                </a:ext>
              </a:extLst>
            </p:cNvPr>
            <p:cNvSpPr/>
            <p:nvPr/>
          </p:nvSpPr>
          <p:spPr>
            <a:xfrm>
              <a:off x="666080" y="6451484"/>
              <a:ext cx="75525" cy="91194"/>
            </a:xfrm>
            <a:custGeom>
              <a:avLst/>
              <a:gdLst>
                <a:gd name="connsiteX0" fmla="*/ 516255 w 765175"/>
                <a:gd name="connsiteY0" fmla="*/ 0 h 923925"/>
                <a:gd name="connsiteX1" fmla="*/ 212725 w 765175"/>
                <a:gd name="connsiteY1" fmla="*/ 389890 h 923925"/>
                <a:gd name="connsiteX2" fmla="*/ 212725 w 765175"/>
                <a:gd name="connsiteY2" fmla="*/ 0 h 923925"/>
                <a:gd name="connsiteX3" fmla="*/ 0 w 765175"/>
                <a:gd name="connsiteY3" fmla="*/ 0 h 923925"/>
                <a:gd name="connsiteX4" fmla="*/ 0 w 765175"/>
                <a:gd name="connsiteY4" fmla="*/ 923925 h 923925"/>
                <a:gd name="connsiteX5" fmla="*/ 212725 w 765175"/>
                <a:gd name="connsiteY5" fmla="*/ 923925 h 923925"/>
                <a:gd name="connsiteX6" fmla="*/ 212725 w 765175"/>
                <a:gd name="connsiteY6" fmla="*/ 534035 h 923925"/>
                <a:gd name="connsiteX7" fmla="*/ 516255 w 765175"/>
                <a:gd name="connsiteY7" fmla="*/ 923925 h 923925"/>
                <a:gd name="connsiteX8" fmla="*/ 765175 w 765175"/>
                <a:gd name="connsiteY8" fmla="*/ 923925 h 923925"/>
                <a:gd name="connsiteX9" fmla="*/ 415290 w 765175"/>
                <a:gd name="connsiteY9" fmla="*/ 462280 h 923925"/>
                <a:gd name="connsiteX10" fmla="*/ 765175 w 765175"/>
                <a:gd name="connsiteY10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5175" h="923925">
                  <a:moveTo>
                    <a:pt x="516255" y="0"/>
                  </a:moveTo>
                  <a:lnTo>
                    <a:pt x="212725" y="389890"/>
                  </a:lnTo>
                  <a:lnTo>
                    <a:pt x="212725" y="0"/>
                  </a:lnTo>
                  <a:lnTo>
                    <a:pt x="0" y="0"/>
                  </a:lnTo>
                  <a:lnTo>
                    <a:pt x="0" y="923925"/>
                  </a:lnTo>
                  <a:lnTo>
                    <a:pt x="212725" y="923925"/>
                  </a:lnTo>
                  <a:lnTo>
                    <a:pt x="212725" y="534035"/>
                  </a:lnTo>
                  <a:lnTo>
                    <a:pt x="516255" y="923925"/>
                  </a:lnTo>
                  <a:lnTo>
                    <a:pt x="765175" y="923925"/>
                  </a:lnTo>
                  <a:lnTo>
                    <a:pt x="415290" y="462280"/>
                  </a:lnTo>
                  <a:lnTo>
                    <a:pt x="76517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34" name="Bild 2">
              <a:extLst>
                <a:ext uri="{FF2B5EF4-FFF2-40B4-BE49-F238E27FC236}">
                  <a16:creationId xmlns:a16="http://schemas.microsoft.com/office/drawing/2014/main" id="{20D2215C-82C7-5E49-AD19-A866B46120D1}"/>
                </a:ext>
              </a:extLst>
            </p:cNvPr>
            <p:cNvSpPr/>
            <p:nvPr/>
          </p:nvSpPr>
          <p:spPr>
            <a:xfrm>
              <a:off x="1100863" y="6451547"/>
              <a:ext cx="90755" cy="91131"/>
            </a:xfrm>
            <a:custGeom>
              <a:avLst/>
              <a:gdLst>
                <a:gd name="connsiteX0" fmla="*/ 590550 w 919479"/>
                <a:gd name="connsiteY0" fmla="*/ 0 h 923289"/>
                <a:gd name="connsiteX1" fmla="*/ 318770 w 919479"/>
                <a:gd name="connsiteY1" fmla="*/ 0 h 923289"/>
                <a:gd name="connsiteX2" fmla="*/ 0 w 919479"/>
                <a:gd name="connsiteY2" fmla="*/ 923290 h 923289"/>
                <a:gd name="connsiteX3" fmla="*/ 225425 w 919479"/>
                <a:gd name="connsiteY3" fmla="*/ 923290 h 923289"/>
                <a:gd name="connsiteX4" fmla="*/ 283845 w 919479"/>
                <a:gd name="connsiteY4" fmla="*/ 734695 h 923289"/>
                <a:gd name="connsiteX5" fmla="*/ 637540 w 919479"/>
                <a:gd name="connsiteY5" fmla="*/ 734695 h 923289"/>
                <a:gd name="connsiteX6" fmla="*/ 697865 w 919479"/>
                <a:gd name="connsiteY6" fmla="*/ 923290 h 923289"/>
                <a:gd name="connsiteX7" fmla="*/ 919480 w 919479"/>
                <a:gd name="connsiteY7" fmla="*/ 923290 h 923289"/>
                <a:gd name="connsiteX8" fmla="*/ 590550 w 919479"/>
                <a:gd name="connsiteY8" fmla="*/ 0 h 923289"/>
                <a:gd name="connsiteX9" fmla="*/ 342265 w 919479"/>
                <a:gd name="connsiteY9" fmla="*/ 546735 h 923289"/>
                <a:gd name="connsiteX10" fmla="*/ 457835 w 919479"/>
                <a:gd name="connsiteY10" fmla="*/ 192405 h 923289"/>
                <a:gd name="connsiteX11" fmla="*/ 577215 w 919479"/>
                <a:gd name="connsiteY11" fmla="*/ 546735 h 923289"/>
                <a:gd name="connsiteX12" fmla="*/ 342265 w 919479"/>
                <a:gd name="connsiteY12" fmla="*/ 54673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9479" h="923289">
                  <a:moveTo>
                    <a:pt x="590550" y="0"/>
                  </a:moveTo>
                  <a:lnTo>
                    <a:pt x="318770" y="0"/>
                  </a:lnTo>
                  <a:lnTo>
                    <a:pt x="0" y="923290"/>
                  </a:lnTo>
                  <a:lnTo>
                    <a:pt x="225425" y="923290"/>
                  </a:lnTo>
                  <a:lnTo>
                    <a:pt x="283845" y="734695"/>
                  </a:lnTo>
                  <a:lnTo>
                    <a:pt x="637540" y="734695"/>
                  </a:lnTo>
                  <a:lnTo>
                    <a:pt x="697865" y="923290"/>
                  </a:lnTo>
                  <a:lnTo>
                    <a:pt x="919480" y="923290"/>
                  </a:lnTo>
                  <a:lnTo>
                    <a:pt x="590550" y="0"/>
                  </a:lnTo>
                  <a:close/>
                  <a:moveTo>
                    <a:pt x="342265" y="546735"/>
                  </a:moveTo>
                  <a:lnTo>
                    <a:pt x="457835" y="192405"/>
                  </a:lnTo>
                  <a:lnTo>
                    <a:pt x="577215" y="546735"/>
                  </a:lnTo>
                  <a:lnTo>
                    <a:pt x="342265" y="546735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35" name="Bild 2">
              <a:extLst>
                <a:ext uri="{FF2B5EF4-FFF2-40B4-BE49-F238E27FC236}">
                  <a16:creationId xmlns:a16="http://schemas.microsoft.com/office/drawing/2014/main" id="{70CBD1E9-7FEE-9349-9D43-444D469EBEE7}"/>
                </a:ext>
              </a:extLst>
            </p:cNvPr>
            <p:cNvSpPr/>
            <p:nvPr/>
          </p:nvSpPr>
          <p:spPr>
            <a:xfrm>
              <a:off x="933644" y="6451547"/>
              <a:ext cx="77718" cy="91131"/>
            </a:xfrm>
            <a:custGeom>
              <a:avLst/>
              <a:gdLst>
                <a:gd name="connsiteX0" fmla="*/ 537845 w 787400"/>
                <a:gd name="connsiteY0" fmla="*/ 366395 h 923289"/>
                <a:gd name="connsiteX1" fmla="*/ 286385 w 787400"/>
                <a:gd name="connsiteY1" fmla="*/ 366395 h 923289"/>
                <a:gd name="connsiteX2" fmla="*/ 199390 w 787400"/>
                <a:gd name="connsiteY2" fmla="*/ 280670 h 923289"/>
                <a:gd name="connsiteX3" fmla="*/ 286385 w 787400"/>
                <a:gd name="connsiteY3" fmla="*/ 194945 h 923289"/>
                <a:gd name="connsiteX4" fmla="*/ 722630 w 787400"/>
                <a:gd name="connsiteY4" fmla="*/ 194945 h 923289"/>
                <a:gd name="connsiteX5" fmla="*/ 722630 w 787400"/>
                <a:gd name="connsiteY5" fmla="*/ 0 h 923289"/>
                <a:gd name="connsiteX6" fmla="*/ 286385 w 787400"/>
                <a:gd name="connsiteY6" fmla="*/ 0 h 923289"/>
                <a:gd name="connsiteX7" fmla="*/ 0 w 787400"/>
                <a:gd name="connsiteY7" fmla="*/ 280670 h 923289"/>
                <a:gd name="connsiteX8" fmla="*/ 286385 w 787400"/>
                <a:gd name="connsiteY8" fmla="*/ 549910 h 923289"/>
                <a:gd name="connsiteX9" fmla="*/ 504825 w 787400"/>
                <a:gd name="connsiteY9" fmla="*/ 549910 h 923289"/>
                <a:gd name="connsiteX10" fmla="*/ 588010 w 787400"/>
                <a:gd name="connsiteY10" fmla="*/ 635635 h 923289"/>
                <a:gd name="connsiteX11" fmla="*/ 504825 w 787400"/>
                <a:gd name="connsiteY11" fmla="*/ 721360 h 923289"/>
                <a:gd name="connsiteX12" fmla="*/ 37465 w 787400"/>
                <a:gd name="connsiteY12" fmla="*/ 721360 h 923289"/>
                <a:gd name="connsiteX13" fmla="*/ 37465 w 787400"/>
                <a:gd name="connsiteY13" fmla="*/ 923290 h 923289"/>
                <a:gd name="connsiteX14" fmla="*/ 497205 w 787400"/>
                <a:gd name="connsiteY14" fmla="*/ 923290 h 923289"/>
                <a:gd name="connsiteX15" fmla="*/ 787400 w 787400"/>
                <a:gd name="connsiteY15" fmla="*/ 635635 h 923289"/>
                <a:gd name="connsiteX16" fmla="*/ 537845 w 787400"/>
                <a:gd name="connsiteY16" fmla="*/ 36639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7400" h="923289">
                  <a:moveTo>
                    <a:pt x="537845" y="366395"/>
                  </a:moveTo>
                  <a:lnTo>
                    <a:pt x="286385" y="366395"/>
                  </a:lnTo>
                  <a:cubicBezTo>
                    <a:pt x="227330" y="366395"/>
                    <a:pt x="199390" y="325755"/>
                    <a:pt x="199390" y="280670"/>
                  </a:cubicBezTo>
                  <a:cubicBezTo>
                    <a:pt x="199390" y="235585"/>
                    <a:pt x="227330" y="194945"/>
                    <a:pt x="286385" y="194945"/>
                  </a:cubicBezTo>
                  <a:lnTo>
                    <a:pt x="722630" y="194945"/>
                  </a:lnTo>
                  <a:lnTo>
                    <a:pt x="722630" y="0"/>
                  </a:lnTo>
                  <a:lnTo>
                    <a:pt x="286385" y="0"/>
                  </a:lnTo>
                  <a:cubicBezTo>
                    <a:pt x="108585" y="0"/>
                    <a:pt x="0" y="104140"/>
                    <a:pt x="0" y="280670"/>
                  </a:cubicBezTo>
                  <a:cubicBezTo>
                    <a:pt x="0" y="457200"/>
                    <a:pt x="125095" y="549910"/>
                    <a:pt x="286385" y="549910"/>
                  </a:cubicBezTo>
                  <a:lnTo>
                    <a:pt x="504825" y="549910"/>
                  </a:lnTo>
                  <a:cubicBezTo>
                    <a:pt x="560070" y="549910"/>
                    <a:pt x="588010" y="591820"/>
                    <a:pt x="588010" y="635635"/>
                  </a:cubicBezTo>
                  <a:cubicBezTo>
                    <a:pt x="588010" y="680720"/>
                    <a:pt x="560070" y="721360"/>
                    <a:pt x="504825" y="721360"/>
                  </a:cubicBezTo>
                  <a:lnTo>
                    <a:pt x="37465" y="721360"/>
                  </a:lnTo>
                  <a:lnTo>
                    <a:pt x="37465" y="923290"/>
                  </a:lnTo>
                  <a:lnTo>
                    <a:pt x="497205" y="923290"/>
                  </a:lnTo>
                  <a:cubicBezTo>
                    <a:pt x="679450" y="923290"/>
                    <a:pt x="787400" y="822960"/>
                    <a:pt x="787400" y="635635"/>
                  </a:cubicBezTo>
                  <a:cubicBezTo>
                    <a:pt x="787400" y="466725"/>
                    <a:pt x="678815" y="366395"/>
                    <a:pt x="537845" y="36639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36" name="Bild 2">
              <a:extLst>
                <a:ext uri="{FF2B5EF4-FFF2-40B4-BE49-F238E27FC236}">
                  <a16:creationId xmlns:a16="http://schemas.microsoft.com/office/drawing/2014/main" id="{2BE0EC2B-5FD2-9449-827A-76C703008BD0}"/>
                </a:ext>
              </a:extLst>
            </p:cNvPr>
            <p:cNvSpPr/>
            <p:nvPr/>
          </p:nvSpPr>
          <p:spPr>
            <a:xfrm>
              <a:off x="1023960" y="6451484"/>
              <a:ext cx="75525" cy="91194"/>
            </a:xfrm>
            <a:custGeom>
              <a:avLst/>
              <a:gdLst>
                <a:gd name="connsiteX0" fmla="*/ 516890 w 765175"/>
                <a:gd name="connsiteY0" fmla="*/ 0 h 923925"/>
                <a:gd name="connsiteX1" fmla="*/ 213360 w 765175"/>
                <a:gd name="connsiteY1" fmla="*/ 389890 h 923925"/>
                <a:gd name="connsiteX2" fmla="*/ 213360 w 765175"/>
                <a:gd name="connsiteY2" fmla="*/ 0 h 923925"/>
                <a:gd name="connsiteX3" fmla="*/ 0 w 765175"/>
                <a:gd name="connsiteY3" fmla="*/ 0 h 923925"/>
                <a:gd name="connsiteX4" fmla="*/ 0 w 765175"/>
                <a:gd name="connsiteY4" fmla="*/ 923925 h 923925"/>
                <a:gd name="connsiteX5" fmla="*/ 213360 w 765175"/>
                <a:gd name="connsiteY5" fmla="*/ 923925 h 923925"/>
                <a:gd name="connsiteX6" fmla="*/ 213360 w 765175"/>
                <a:gd name="connsiteY6" fmla="*/ 534035 h 923925"/>
                <a:gd name="connsiteX7" fmla="*/ 516890 w 765175"/>
                <a:gd name="connsiteY7" fmla="*/ 923925 h 923925"/>
                <a:gd name="connsiteX8" fmla="*/ 765175 w 765175"/>
                <a:gd name="connsiteY8" fmla="*/ 923925 h 923925"/>
                <a:gd name="connsiteX9" fmla="*/ 415925 w 765175"/>
                <a:gd name="connsiteY9" fmla="*/ 462280 h 923925"/>
                <a:gd name="connsiteX10" fmla="*/ 765175 w 765175"/>
                <a:gd name="connsiteY10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5175" h="923925">
                  <a:moveTo>
                    <a:pt x="516890" y="0"/>
                  </a:moveTo>
                  <a:lnTo>
                    <a:pt x="213360" y="389890"/>
                  </a:lnTo>
                  <a:lnTo>
                    <a:pt x="213360" y="0"/>
                  </a:lnTo>
                  <a:lnTo>
                    <a:pt x="0" y="0"/>
                  </a:lnTo>
                  <a:lnTo>
                    <a:pt x="0" y="923925"/>
                  </a:lnTo>
                  <a:lnTo>
                    <a:pt x="213360" y="923925"/>
                  </a:lnTo>
                  <a:lnTo>
                    <a:pt x="213360" y="534035"/>
                  </a:lnTo>
                  <a:lnTo>
                    <a:pt x="516890" y="923925"/>
                  </a:lnTo>
                  <a:lnTo>
                    <a:pt x="765175" y="923925"/>
                  </a:lnTo>
                  <a:lnTo>
                    <a:pt x="415925" y="462280"/>
                  </a:lnTo>
                  <a:lnTo>
                    <a:pt x="76517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</p:grp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24D8D89D-9C5F-BF4B-912F-76A7A44AB335}"/>
              </a:ext>
            </a:extLst>
          </p:cNvPr>
          <p:cNvSpPr>
            <a:spLocks noGrp="1"/>
          </p:cNvSpPr>
          <p:nvPr>
            <p:ph type="chart" sz="quarter" idx="33" hasCustomPrompt="1"/>
          </p:nvPr>
        </p:nvSpPr>
        <p:spPr>
          <a:xfrm>
            <a:off x="5562626" y="1200392"/>
            <a:ext cx="4823891" cy="4424545"/>
          </a:xfrm>
        </p:spPr>
        <p:txBody>
          <a:bodyPr/>
          <a:lstStyle>
            <a:lvl1pPr marL="12700" indent="0" algn="ctr">
              <a:buNone/>
              <a:defRPr sz="13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add chart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357E8C07-E7DB-4B47-A006-2F90A89E26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000" y="731027"/>
            <a:ext cx="3161113" cy="136594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600" spc="4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for a short headline of three lines</a:t>
            </a:r>
          </a:p>
        </p:txBody>
      </p:sp>
      <p:sp>
        <p:nvSpPr>
          <p:cNvPr id="18" name="Platshållare för text 11">
            <a:extLst>
              <a:ext uri="{FF2B5EF4-FFF2-40B4-BE49-F238E27FC236}">
                <a16:creationId xmlns:a16="http://schemas.microsoft.com/office/drawing/2014/main" id="{DBE4F817-848D-684D-8421-63796DD6A25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6000" y="2527200"/>
            <a:ext cx="3161113" cy="3600450"/>
          </a:xfrm>
        </p:spPr>
        <p:txBody>
          <a:bodyPr/>
          <a:lstStyle/>
          <a:p>
            <a:pPr lvl="0"/>
            <a:r>
              <a:rPr lang="en-GB" noProof="0"/>
              <a:t>Click to add body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 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22266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Text Chart Image Three Columns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45A29B0-4F3D-6744-8612-D07AA5FC7EB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" y="5"/>
            <a:ext cx="12191997" cy="6857997"/>
          </a:xfrm>
          <a:custGeom>
            <a:avLst/>
            <a:gdLst>
              <a:gd name="connsiteX0" fmla="*/ 1146049 w 12191997"/>
              <a:gd name="connsiteY0" fmla="*/ 6470534 h 6857997"/>
              <a:gd name="connsiteX1" fmla="*/ 1157832 w 12191997"/>
              <a:gd name="connsiteY1" fmla="*/ 6505507 h 6857997"/>
              <a:gd name="connsiteX2" fmla="*/ 1134642 w 12191997"/>
              <a:gd name="connsiteY2" fmla="*/ 6505507 h 6857997"/>
              <a:gd name="connsiteX3" fmla="*/ 788170 w 12191997"/>
              <a:gd name="connsiteY3" fmla="*/ 6470534 h 6857997"/>
              <a:gd name="connsiteX4" fmla="*/ 799953 w 12191997"/>
              <a:gd name="connsiteY4" fmla="*/ 6505507 h 6857997"/>
              <a:gd name="connsiteX5" fmla="*/ 776763 w 12191997"/>
              <a:gd name="connsiteY5" fmla="*/ 6505507 h 6857997"/>
              <a:gd name="connsiteX6" fmla="*/ 1132323 w 12191997"/>
              <a:gd name="connsiteY6" fmla="*/ 6451543 h 6857997"/>
              <a:gd name="connsiteX7" fmla="*/ 1100860 w 12191997"/>
              <a:gd name="connsiteY7" fmla="*/ 6542674 h 6857997"/>
              <a:gd name="connsiteX8" fmla="*/ 1123110 w 12191997"/>
              <a:gd name="connsiteY8" fmla="*/ 6542674 h 6857997"/>
              <a:gd name="connsiteX9" fmla="*/ 1128876 w 12191997"/>
              <a:gd name="connsiteY9" fmla="*/ 6524060 h 6857997"/>
              <a:gd name="connsiteX10" fmla="*/ 1163786 w 12191997"/>
              <a:gd name="connsiteY10" fmla="*/ 6524060 h 6857997"/>
              <a:gd name="connsiteX11" fmla="*/ 1169741 w 12191997"/>
              <a:gd name="connsiteY11" fmla="*/ 6542674 h 6857997"/>
              <a:gd name="connsiteX12" fmla="*/ 1191615 w 12191997"/>
              <a:gd name="connsiteY12" fmla="*/ 6542674 h 6857997"/>
              <a:gd name="connsiteX13" fmla="*/ 1159148 w 12191997"/>
              <a:gd name="connsiteY13" fmla="*/ 6451543 h 6857997"/>
              <a:gd name="connsiteX14" fmla="*/ 961907 w 12191997"/>
              <a:gd name="connsiteY14" fmla="*/ 6451543 h 6857997"/>
              <a:gd name="connsiteX15" fmla="*/ 933640 w 12191997"/>
              <a:gd name="connsiteY15" fmla="*/ 6479246 h 6857997"/>
              <a:gd name="connsiteX16" fmla="*/ 961907 w 12191997"/>
              <a:gd name="connsiteY16" fmla="*/ 6505821 h 6857997"/>
              <a:gd name="connsiteX17" fmla="*/ 983468 w 12191997"/>
              <a:gd name="connsiteY17" fmla="*/ 6505821 h 6857997"/>
              <a:gd name="connsiteX18" fmla="*/ 991678 w 12191997"/>
              <a:gd name="connsiteY18" fmla="*/ 6514282 h 6857997"/>
              <a:gd name="connsiteX19" fmla="*/ 983468 w 12191997"/>
              <a:gd name="connsiteY19" fmla="*/ 6522743 h 6857997"/>
              <a:gd name="connsiteX20" fmla="*/ 937338 w 12191997"/>
              <a:gd name="connsiteY20" fmla="*/ 6522743 h 6857997"/>
              <a:gd name="connsiteX21" fmla="*/ 937338 w 12191997"/>
              <a:gd name="connsiteY21" fmla="*/ 6542674 h 6857997"/>
              <a:gd name="connsiteX22" fmla="*/ 982716 w 12191997"/>
              <a:gd name="connsiteY22" fmla="*/ 6542674 h 6857997"/>
              <a:gd name="connsiteX23" fmla="*/ 1011358 w 12191997"/>
              <a:gd name="connsiteY23" fmla="*/ 6514282 h 6857997"/>
              <a:gd name="connsiteX24" fmla="*/ 986727 w 12191997"/>
              <a:gd name="connsiteY24" fmla="*/ 6487707 h 6857997"/>
              <a:gd name="connsiteX25" fmla="*/ 961907 w 12191997"/>
              <a:gd name="connsiteY25" fmla="*/ 6487707 h 6857997"/>
              <a:gd name="connsiteX26" fmla="*/ 953321 w 12191997"/>
              <a:gd name="connsiteY26" fmla="*/ 6479246 h 6857997"/>
              <a:gd name="connsiteX27" fmla="*/ 961907 w 12191997"/>
              <a:gd name="connsiteY27" fmla="*/ 6470785 h 6857997"/>
              <a:gd name="connsiteX28" fmla="*/ 1004965 w 12191997"/>
              <a:gd name="connsiteY28" fmla="*/ 6470785 h 6857997"/>
              <a:gd name="connsiteX29" fmla="*/ 1004965 w 12191997"/>
              <a:gd name="connsiteY29" fmla="*/ 6451543 h 6857997"/>
              <a:gd name="connsiteX30" fmla="*/ 841570 w 12191997"/>
              <a:gd name="connsiteY30" fmla="*/ 6451543 h 6857997"/>
              <a:gd name="connsiteX31" fmla="*/ 841570 w 12191997"/>
              <a:gd name="connsiteY31" fmla="*/ 6542674 h 6857997"/>
              <a:gd name="connsiteX32" fmla="*/ 862692 w 12191997"/>
              <a:gd name="connsiteY32" fmla="*/ 6542674 h 6857997"/>
              <a:gd name="connsiteX33" fmla="*/ 862692 w 12191997"/>
              <a:gd name="connsiteY33" fmla="*/ 6486454 h 6857997"/>
              <a:gd name="connsiteX34" fmla="*/ 898981 w 12191997"/>
              <a:gd name="connsiteY34" fmla="*/ 6542486 h 6857997"/>
              <a:gd name="connsiteX35" fmla="*/ 898981 w 12191997"/>
              <a:gd name="connsiteY35" fmla="*/ 6542674 h 6857997"/>
              <a:gd name="connsiteX36" fmla="*/ 920855 w 12191997"/>
              <a:gd name="connsiteY36" fmla="*/ 6542674 h 6857997"/>
              <a:gd name="connsiteX37" fmla="*/ 920793 w 12191997"/>
              <a:gd name="connsiteY37" fmla="*/ 6522994 h 6857997"/>
              <a:gd name="connsiteX38" fmla="*/ 920667 w 12191997"/>
              <a:gd name="connsiteY38" fmla="*/ 6451543 h 6857997"/>
              <a:gd name="connsiteX39" fmla="*/ 899671 w 12191997"/>
              <a:gd name="connsiteY39" fmla="*/ 6451543 h 6857997"/>
              <a:gd name="connsiteX40" fmla="*/ 899671 w 12191997"/>
              <a:gd name="connsiteY40" fmla="*/ 6508829 h 6857997"/>
              <a:gd name="connsiteX41" fmla="*/ 863068 w 12191997"/>
              <a:gd name="connsiteY41" fmla="*/ 6451543 h 6857997"/>
              <a:gd name="connsiteX42" fmla="*/ 774444 w 12191997"/>
              <a:gd name="connsiteY42" fmla="*/ 6451543 h 6857997"/>
              <a:gd name="connsiteX43" fmla="*/ 742918 w 12191997"/>
              <a:gd name="connsiteY43" fmla="*/ 6542674 h 6857997"/>
              <a:gd name="connsiteX44" fmla="*/ 765168 w 12191997"/>
              <a:gd name="connsiteY44" fmla="*/ 6542674 h 6857997"/>
              <a:gd name="connsiteX45" fmla="*/ 770934 w 12191997"/>
              <a:gd name="connsiteY45" fmla="*/ 6524060 h 6857997"/>
              <a:gd name="connsiteX46" fmla="*/ 805845 w 12191997"/>
              <a:gd name="connsiteY46" fmla="*/ 6524060 h 6857997"/>
              <a:gd name="connsiteX47" fmla="*/ 811799 w 12191997"/>
              <a:gd name="connsiteY47" fmla="*/ 6542674 h 6857997"/>
              <a:gd name="connsiteX48" fmla="*/ 833735 w 12191997"/>
              <a:gd name="connsiteY48" fmla="*/ 6542674 h 6857997"/>
              <a:gd name="connsiteX49" fmla="*/ 801269 w 12191997"/>
              <a:gd name="connsiteY49" fmla="*/ 6451543 h 6857997"/>
              <a:gd name="connsiteX50" fmla="*/ 604404 w 12191997"/>
              <a:gd name="connsiteY50" fmla="*/ 6451543 h 6857997"/>
              <a:gd name="connsiteX51" fmla="*/ 576137 w 12191997"/>
              <a:gd name="connsiteY51" fmla="*/ 6479246 h 6857997"/>
              <a:gd name="connsiteX52" fmla="*/ 604404 w 12191997"/>
              <a:gd name="connsiteY52" fmla="*/ 6505821 h 6857997"/>
              <a:gd name="connsiteX53" fmla="*/ 625964 w 12191997"/>
              <a:gd name="connsiteY53" fmla="*/ 6505821 h 6857997"/>
              <a:gd name="connsiteX54" fmla="*/ 634174 w 12191997"/>
              <a:gd name="connsiteY54" fmla="*/ 6514282 h 6857997"/>
              <a:gd name="connsiteX55" fmla="*/ 625964 w 12191997"/>
              <a:gd name="connsiteY55" fmla="*/ 6522743 h 6857997"/>
              <a:gd name="connsiteX56" fmla="*/ 579772 w 12191997"/>
              <a:gd name="connsiteY56" fmla="*/ 6522743 h 6857997"/>
              <a:gd name="connsiteX57" fmla="*/ 579772 w 12191997"/>
              <a:gd name="connsiteY57" fmla="*/ 6542674 h 6857997"/>
              <a:gd name="connsiteX58" fmla="*/ 625149 w 12191997"/>
              <a:gd name="connsiteY58" fmla="*/ 6542674 h 6857997"/>
              <a:gd name="connsiteX59" fmla="*/ 653792 w 12191997"/>
              <a:gd name="connsiteY59" fmla="*/ 6514282 h 6857997"/>
              <a:gd name="connsiteX60" fmla="*/ 629223 w 12191997"/>
              <a:gd name="connsiteY60" fmla="*/ 6487707 h 6857997"/>
              <a:gd name="connsiteX61" fmla="*/ 604404 w 12191997"/>
              <a:gd name="connsiteY61" fmla="*/ 6487707 h 6857997"/>
              <a:gd name="connsiteX62" fmla="*/ 595817 w 12191997"/>
              <a:gd name="connsiteY62" fmla="*/ 6479246 h 6857997"/>
              <a:gd name="connsiteX63" fmla="*/ 604404 w 12191997"/>
              <a:gd name="connsiteY63" fmla="*/ 6470785 h 6857997"/>
              <a:gd name="connsiteX64" fmla="*/ 647462 w 12191997"/>
              <a:gd name="connsiteY64" fmla="*/ 6470785 h 6857997"/>
              <a:gd name="connsiteX65" fmla="*/ 647462 w 12191997"/>
              <a:gd name="connsiteY65" fmla="*/ 6451543 h 6857997"/>
              <a:gd name="connsiteX66" fmla="*/ 1023956 w 12191997"/>
              <a:gd name="connsiteY66" fmla="*/ 6451480 h 6857997"/>
              <a:gd name="connsiteX67" fmla="*/ 1023956 w 12191997"/>
              <a:gd name="connsiteY67" fmla="*/ 6542674 h 6857997"/>
              <a:gd name="connsiteX68" fmla="*/ 1045016 w 12191997"/>
              <a:gd name="connsiteY68" fmla="*/ 6542674 h 6857997"/>
              <a:gd name="connsiteX69" fmla="*/ 1045016 w 12191997"/>
              <a:gd name="connsiteY69" fmla="*/ 6504191 h 6857997"/>
              <a:gd name="connsiteX70" fmla="*/ 1074975 w 12191997"/>
              <a:gd name="connsiteY70" fmla="*/ 6542674 h 6857997"/>
              <a:gd name="connsiteX71" fmla="*/ 1099481 w 12191997"/>
              <a:gd name="connsiteY71" fmla="*/ 6542674 h 6857997"/>
              <a:gd name="connsiteX72" fmla="*/ 1065009 w 12191997"/>
              <a:gd name="connsiteY72" fmla="*/ 6497109 h 6857997"/>
              <a:gd name="connsiteX73" fmla="*/ 1099481 w 12191997"/>
              <a:gd name="connsiteY73" fmla="*/ 6451480 h 6857997"/>
              <a:gd name="connsiteX74" fmla="*/ 1074975 w 12191997"/>
              <a:gd name="connsiteY74" fmla="*/ 6451480 h 6857997"/>
              <a:gd name="connsiteX75" fmla="*/ 1045016 w 12191997"/>
              <a:gd name="connsiteY75" fmla="*/ 6489963 h 6857997"/>
              <a:gd name="connsiteX76" fmla="*/ 1045016 w 12191997"/>
              <a:gd name="connsiteY76" fmla="*/ 6451480 h 6857997"/>
              <a:gd name="connsiteX77" fmla="*/ 666077 w 12191997"/>
              <a:gd name="connsiteY77" fmla="*/ 6451480 h 6857997"/>
              <a:gd name="connsiteX78" fmla="*/ 666077 w 12191997"/>
              <a:gd name="connsiteY78" fmla="*/ 6542674 h 6857997"/>
              <a:gd name="connsiteX79" fmla="*/ 687073 w 12191997"/>
              <a:gd name="connsiteY79" fmla="*/ 6542674 h 6857997"/>
              <a:gd name="connsiteX80" fmla="*/ 687073 w 12191997"/>
              <a:gd name="connsiteY80" fmla="*/ 6504191 h 6857997"/>
              <a:gd name="connsiteX81" fmla="*/ 717033 w 12191997"/>
              <a:gd name="connsiteY81" fmla="*/ 6542674 h 6857997"/>
              <a:gd name="connsiteX82" fmla="*/ 741602 w 12191997"/>
              <a:gd name="connsiteY82" fmla="*/ 6542674 h 6857997"/>
              <a:gd name="connsiteX83" fmla="*/ 707067 w 12191997"/>
              <a:gd name="connsiteY83" fmla="*/ 6497109 h 6857997"/>
              <a:gd name="connsiteX84" fmla="*/ 741602 w 12191997"/>
              <a:gd name="connsiteY84" fmla="*/ 6451480 h 6857997"/>
              <a:gd name="connsiteX85" fmla="*/ 717033 w 12191997"/>
              <a:gd name="connsiteY85" fmla="*/ 6451480 h 6857997"/>
              <a:gd name="connsiteX86" fmla="*/ 687073 w 12191997"/>
              <a:gd name="connsiteY86" fmla="*/ 6489963 h 6857997"/>
              <a:gd name="connsiteX87" fmla="*/ 687073 w 12191997"/>
              <a:gd name="connsiteY87" fmla="*/ 6451480 h 6857997"/>
              <a:gd name="connsiteX88" fmla="*/ 0 w 12191997"/>
              <a:gd name="connsiteY88" fmla="*/ 0 h 6857997"/>
              <a:gd name="connsiteX89" fmla="*/ 12191997 w 12191997"/>
              <a:gd name="connsiteY89" fmla="*/ 0 h 6857997"/>
              <a:gd name="connsiteX90" fmla="*/ 12191997 w 12191997"/>
              <a:gd name="connsiteY90" fmla="*/ 6857997 h 6857997"/>
              <a:gd name="connsiteX91" fmla="*/ 0 w 12191997"/>
              <a:gd name="connsiteY91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2191997" h="6857997">
                <a:moveTo>
                  <a:pt x="1146049" y="6470534"/>
                </a:moveTo>
                <a:lnTo>
                  <a:pt x="1157832" y="6505507"/>
                </a:lnTo>
                <a:lnTo>
                  <a:pt x="1134642" y="6505507"/>
                </a:lnTo>
                <a:close/>
                <a:moveTo>
                  <a:pt x="788170" y="6470534"/>
                </a:moveTo>
                <a:lnTo>
                  <a:pt x="799953" y="6505507"/>
                </a:lnTo>
                <a:lnTo>
                  <a:pt x="776763" y="6505507"/>
                </a:lnTo>
                <a:close/>
                <a:moveTo>
                  <a:pt x="1132323" y="6451543"/>
                </a:moveTo>
                <a:lnTo>
                  <a:pt x="1100860" y="6542674"/>
                </a:lnTo>
                <a:lnTo>
                  <a:pt x="1123110" y="6542674"/>
                </a:lnTo>
                <a:lnTo>
                  <a:pt x="1128876" y="6524060"/>
                </a:lnTo>
                <a:lnTo>
                  <a:pt x="1163786" y="6524060"/>
                </a:lnTo>
                <a:lnTo>
                  <a:pt x="1169741" y="6542674"/>
                </a:lnTo>
                <a:lnTo>
                  <a:pt x="1191615" y="6542674"/>
                </a:lnTo>
                <a:lnTo>
                  <a:pt x="1159148" y="6451543"/>
                </a:lnTo>
                <a:close/>
                <a:moveTo>
                  <a:pt x="961907" y="6451543"/>
                </a:moveTo>
                <a:cubicBezTo>
                  <a:pt x="944358" y="6451543"/>
                  <a:pt x="933640" y="6461822"/>
                  <a:pt x="933640" y="6479246"/>
                </a:cubicBezTo>
                <a:cubicBezTo>
                  <a:pt x="933640" y="6496670"/>
                  <a:pt x="945987" y="6505821"/>
                  <a:pt x="961907" y="6505821"/>
                </a:cubicBezTo>
                <a:lnTo>
                  <a:pt x="983468" y="6505821"/>
                </a:lnTo>
                <a:cubicBezTo>
                  <a:pt x="988921" y="6505821"/>
                  <a:pt x="991678" y="6509957"/>
                  <a:pt x="991678" y="6514282"/>
                </a:cubicBezTo>
                <a:cubicBezTo>
                  <a:pt x="991678" y="6518732"/>
                  <a:pt x="988921" y="6522743"/>
                  <a:pt x="983468" y="6522743"/>
                </a:cubicBezTo>
                <a:lnTo>
                  <a:pt x="937338" y="6522743"/>
                </a:lnTo>
                <a:lnTo>
                  <a:pt x="937338" y="6542674"/>
                </a:lnTo>
                <a:lnTo>
                  <a:pt x="982716" y="6542674"/>
                </a:lnTo>
                <a:cubicBezTo>
                  <a:pt x="1000704" y="6542674"/>
                  <a:pt x="1011358" y="6532772"/>
                  <a:pt x="1011358" y="6514282"/>
                </a:cubicBezTo>
                <a:cubicBezTo>
                  <a:pt x="1011358" y="6497610"/>
                  <a:pt x="1000641" y="6487707"/>
                  <a:pt x="986727" y="6487707"/>
                </a:cubicBezTo>
                <a:lnTo>
                  <a:pt x="961907" y="6487707"/>
                </a:lnTo>
                <a:cubicBezTo>
                  <a:pt x="956078" y="6487707"/>
                  <a:pt x="953321" y="6483696"/>
                  <a:pt x="953321" y="6479246"/>
                </a:cubicBezTo>
                <a:cubicBezTo>
                  <a:pt x="953321" y="6474796"/>
                  <a:pt x="956078" y="6470785"/>
                  <a:pt x="961907" y="6470785"/>
                </a:cubicBezTo>
                <a:lnTo>
                  <a:pt x="1004965" y="6470785"/>
                </a:lnTo>
                <a:lnTo>
                  <a:pt x="1004965" y="6451543"/>
                </a:lnTo>
                <a:close/>
                <a:moveTo>
                  <a:pt x="841570" y="6451543"/>
                </a:moveTo>
                <a:lnTo>
                  <a:pt x="841570" y="6542674"/>
                </a:lnTo>
                <a:lnTo>
                  <a:pt x="862692" y="6542674"/>
                </a:lnTo>
                <a:lnTo>
                  <a:pt x="862692" y="6486454"/>
                </a:lnTo>
                <a:lnTo>
                  <a:pt x="898981" y="6542486"/>
                </a:lnTo>
                <a:lnTo>
                  <a:pt x="898981" y="6542674"/>
                </a:lnTo>
                <a:lnTo>
                  <a:pt x="920855" y="6542674"/>
                </a:lnTo>
                <a:lnTo>
                  <a:pt x="920793" y="6522994"/>
                </a:lnTo>
                <a:lnTo>
                  <a:pt x="920667" y="6451543"/>
                </a:lnTo>
                <a:lnTo>
                  <a:pt x="899671" y="6451543"/>
                </a:lnTo>
                <a:lnTo>
                  <a:pt x="899671" y="6508829"/>
                </a:lnTo>
                <a:lnTo>
                  <a:pt x="863068" y="6451543"/>
                </a:lnTo>
                <a:close/>
                <a:moveTo>
                  <a:pt x="774444" y="6451543"/>
                </a:moveTo>
                <a:lnTo>
                  <a:pt x="742918" y="6542674"/>
                </a:lnTo>
                <a:lnTo>
                  <a:pt x="765168" y="6542674"/>
                </a:lnTo>
                <a:lnTo>
                  <a:pt x="770934" y="6524060"/>
                </a:lnTo>
                <a:lnTo>
                  <a:pt x="805845" y="6524060"/>
                </a:lnTo>
                <a:lnTo>
                  <a:pt x="811799" y="6542674"/>
                </a:lnTo>
                <a:lnTo>
                  <a:pt x="833735" y="6542674"/>
                </a:lnTo>
                <a:lnTo>
                  <a:pt x="801269" y="6451543"/>
                </a:lnTo>
                <a:close/>
                <a:moveTo>
                  <a:pt x="604404" y="6451543"/>
                </a:moveTo>
                <a:cubicBezTo>
                  <a:pt x="586792" y="6451543"/>
                  <a:pt x="576137" y="6461822"/>
                  <a:pt x="576137" y="6479246"/>
                </a:cubicBezTo>
                <a:cubicBezTo>
                  <a:pt x="576137" y="6496670"/>
                  <a:pt x="588484" y="6505821"/>
                  <a:pt x="604404" y="6505821"/>
                </a:cubicBezTo>
                <a:lnTo>
                  <a:pt x="625964" y="6505821"/>
                </a:lnTo>
                <a:cubicBezTo>
                  <a:pt x="631417" y="6505821"/>
                  <a:pt x="634174" y="6509957"/>
                  <a:pt x="634174" y="6514282"/>
                </a:cubicBezTo>
                <a:cubicBezTo>
                  <a:pt x="634174" y="6518732"/>
                  <a:pt x="631417" y="6522743"/>
                  <a:pt x="625964" y="6522743"/>
                </a:cubicBezTo>
                <a:lnTo>
                  <a:pt x="579772" y="6522743"/>
                </a:lnTo>
                <a:lnTo>
                  <a:pt x="579772" y="6542674"/>
                </a:lnTo>
                <a:lnTo>
                  <a:pt x="625149" y="6542674"/>
                </a:lnTo>
                <a:cubicBezTo>
                  <a:pt x="643137" y="6542674"/>
                  <a:pt x="653792" y="6532772"/>
                  <a:pt x="653792" y="6514282"/>
                </a:cubicBezTo>
                <a:cubicBezTo>
                  <a:pt x="653792" y="6497610"/>
                  <a:pt x="643137" y="6487707"/>
                  <a:pt x="629223" y="6487707"/>
                </a:cubicBezTo>
                <a:lnTo>
                  <a:pt x="604404" y="6487707"/>
                </a:lnTo>
                <a:cubicBezTo>
                  <a:pt x="598575" y="6487707"/>
                  <a:pt x="595817" y="6483696"/>
                  <a:pt x="595817" y="6479246"/>
                </a:cubicBezTo>
                <a:cubicBezTo>
                  <a:pt x="595817" y="6474796"/>
                  <a:pt x="598575" y="6470785"/>
                  <a:pt x="604404" y="6470785"/>
                </a:cubicBezTo>
                <a:lnTo>
                  <a:pt x="647462" y="6470785"/>
                </a:lnTo>
                <a:lnTo>
                  <a:pt x="647462" y="6451543"/>
                </a:lnTo>
                <a:close/>
                <a:moveTo>
                  <a:pt x="1023956" y="6451480"/>
                </a:moveTo>
                <a:lnTo>
                  <a:pt x="1023956" y="6542674"/>
                </a:lnTo>
                <a:lnTo>
                  <a:pt x="1045016" y="6542674"/>
                </a:lnTo>
                <a:lnTo>
                  <a:pt x="1045016" y="6504191"/>
                </a:lnTo>
                <a:lnTo>
                  <a:pt x="1074975" y="6542674"/>
                </a:lnTo>
                <a:lnTo>
                  <a:pt x="1099481" y="6542674"/>
                </a:lnTo>
                <a:lnTo>
                  <a:pt x="1065009" y="6497109"/>
                </a:lnTo>
                <a:lnTo>
                  <a:pt x="1099481" y="6451480"/>
                </a:lnTo>
                <a:lnTo>
                  <a:pt x="1074975" y="6451480"/>
                </a:lnTo>
                <a:lnTo>
                  <a:pt x="1045016" y="6489963"/>
                </a:lnTo>
                <a:lnTo>
                  <a:pt x="1045016" y="6451480"/>
                </a:lnTo>
                <a:close/>
                <a:moveTo>
                  <a:pt x="666077" y="6451480"/>
                </a:moveTo>
                <a:lnTo>
                  <a:pt x="666077" y="6542674"/>
                </a:lnTo>
                <a:lnTo>
                  <a:pt x="687073" y="6542674"/>
                </a:lnTo>
                <a:lnTo>
                  <a:pt x="687073" y="6504191"/>
                </a:lnTo>
                <a:lnTo>
                  <a:pt x="717033" y="6542674"/>
                </a:lnTo>
                <a:lnTo>
                  <a:pt x="741602" y="6542674"/>
                </a:lnTo>
                <a:lnTo>
                  <a:pt x="707067" y="6497109"/>
                </a:lnTo>
                <a:lnTo>
                  <a:pt x="741602" y="6451480"/>
                </a:lnTo>
                <a:lnTo>
                  <a:pt x="717033" y="6451480"/>
                </a:lnTo>
                <a:lnTo>
                  <a:pt x="687073" y="6489963"/>
                </a:lnTo>
                <a:lnTo>
                  <a:pt x="687073" y="6451480"/>
                </a:lnTo>
                <a:close/>
                <a:moveTo>
                  <a:pt x="0" y="0"/>
                </a:moveTo>
                <a:lnTo>
                  <a:pt x="12191997" y="0"/>
                </a:lnTo>
                <a:lnTo>
                  <a:pt x="12191997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accent6">
              <a:lumMod val="90000"/>
            </a:schemeClr>
          </a:solidFill>
        </p:spPr>
        <p:txBody>
          <a:bodyPr wrap="square" lIns="36000" tIns="36000" rIns="36000" bIns="36000">
            <a:noAutofit/>
          </a:bodyPr>
          <a:lstStyle>
            <a:lvl1pPr marL="0" indent="0" algn="ctr">
              <a:buNone/>
              <a:defRPr sz="1300">
                <a:solidFill>
                  <a:schemeClr val="tx2"/>
                </a:solidFill>
              </a:defRPr>
            </a:lvl1pPr>
          </a:lstStyle>
          <a:p>
            <a:r>
              <a:rPr lang="en-GB"/>
              <a:t>If the placeholder icon is underneath the text box, select the grey placeholder box and then go to insert in the top menu and add picture. Do NOT move the textbox!</a:t>
            </a:r>
          </a:p>
          <a:p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2096531-5CDB-42D6-811E-E1A1E7948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88583E-72E8-444A-9D08-6180CF2FDAC2}" type="datetime1">
              <a:rPr lang="sv-SE" smtClean="0"/>
              <a:t>2023-11-01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ACF8DC-5D2B-4D34-B9FC-E2D7A1A73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Go to header/footer to change text 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3BFE85F-68D2-4D7C-8529-09EE07FF3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8DBD5B-30F9-4F9C-AE39-E065C1AC51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24D8D89D-9C5F-BF4B-912F-76A7A44AB335}"/>
              </a:ext>
            </a:extLst>
          </p:cNvPr>
          <p:cNvSpPr>
            <a:spLocks noGrp="1"/>
          </p:cNvSpPr>
          <p:nvPr>
            <p:ph type="chart" sz="quarter" idx="33" hasCustomPrompt="1"/>
          </p:nvPr>
        </p:nvSpPr>
        <p:spPr>
          <a:xfrm>
            <a:off x="576263" y="1744190"/>
            <a:ext cx="3481387" cy="2627962"/>
          </a:xfrm>
        </p:spPr>
        <p:txBody>
          <a:bodyPr/>
          <a:lstStyle>
            <a:lvl1pPr marL="12700" indent="0" algn="ctr">
              <a:buNone/>
              <a:defRPr sz="13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add chart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96CCD45-BBC3-4242-B2B8-F5604A1D97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000" y="731027"/>
            <a:ext cx="11039738" cy="50142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600" spc="4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for a short headline of one line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9AFC5A01-2CE1-3843-B90A-FAF0804C9EB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6000" y="4546800"/>
            <a:ext cx="3481650" cy="84455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800" b="1" spc="40" baseline="0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spc="40" baseline="0">
                <a:solidFill>
                  <a:schemeClr val="bg1"/>
                </a:solidFill>
              </a:defRPr>
            </a:lvl2pPr>
            <a:lvl3pPr marL="534988" indent="-168275">
              <a:buFont typeface="System Font Regular"/>
              <a:buChar char="–"/>
              <a:defRPr sz="1200" spc="40" baseline="0">
                <a:solidFill>
                  <a:schemeClr val="bg1"/>
                </a:solidFill>
              </a:defRPr>
            </a:lvl3pPr>
            <a:lvl4pPr>
              <a:defRPr sz="1200" spc="40" baseline="0"/>
            </a:lvl4pPr>
            <a:lvl5pPr>
              <a:defRPr sz="1200" spc="40" baseline="0"/>
            </a:lvl5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9" name="Chart Placeholder 8">
            <a:extLst>
              <a:ext uri="{FF2B5EF4-FFF2-40B4-BE49-F238E27FC236}">
                <a16:creationId xmlns:a16="http://schemas.microsoft.com/office/drawing/2014/main" id="{72F43D24-E411-A945-9505-57F5F3934E9B}"/>
              </a:ext>
            </a:extLst>
          </p:cNvPr>
          <p:cNvSpPr>
            <a:spLocks noGrp="1"/>
          </p:cNvSpPr>
          <p:nvPr>
            <p:ph type="chart" sz="quarter" idx="34" hasCustomPrompt="1"/>
          </p:nvPr>
        </p:nvSpPr>
        <p:spPr>
          <a:xfrm>
            <a:off x="4353132" y="1744190"/>
            <a:ext cx="3481387" cy="2627962"/>
          </a:xfrm>
        </p:spPr>
        <p:txBody>
          <a:bodyPr/>
          <a:lstStyle>
            <a:lvl1pPr marL="12700" indent="0" algn="ctr">
              <a:buNone/>
              <a:defRPr sz="13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add chart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14E86413-0724-2540-BCE2-3995B7047F6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52869" y="4546800"/>
            <a:ext cx="3481650" cy="84455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800" b="1" spc="40" baseline="0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spc="40" baseline="0">
                <a:solidFill>
                  <a:schemeClr val="bg1"/>
                </a:solidFill>
              </a:defRPr>
            </a:lvl2pPr>
            <a:lvl3pPr marL="534988" indent="-168275">
              <a:buFont typeface="System Font Regular"/>
              <a:buChar char="–"/>
              <a:defRPr sz="1200" spc="40" baseline="0">
                <a:solidFill>
                  <a:schemeClr val="bg1"/>
                </a:solidFill>
              </a:defRPr>
            </a:lvl3pPr>
            <a:lvl4pPr>
              <a:defRPr sz="1200" spc="40" baseline="0"/>
            </a:lvl4pPr>
            <a:lvl5pPr>
              <a:defRPr sz="1200" spc="40" baseline="0"/>
            </a:lvl5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1" name="Chart Placeholder 8">
            <a:extLst>
              <a:ext uri="{FF2B5EF4-FFF2-40B4-BE49-F238E27FC236}">
                <a16:creationId xmlns:a16="http://schemas.microsoft.com/office/drawing/2014/main" id="{5CCBAE0B-F5C6-B440-9BC0-04285EBC38D9}"/>
              </a:ext>
            </a:extLst>
          </p:cNvPr>
          <p:cNvSpPr>
            <a:spLocks noGrp="1"/>
          </p:cNvSpPr>
          <p:nvPr>
            <p:ph type="chart" sz="quarter" idx="36" hasCustomPrompt="1"/>
          </p:nvPr>
        </p:nvSpPr>
        <p:spPr>
          <a:xfrm>
            <a:off x="8143254" y="1744190"/>
            <a:ext cx="3481387" cy="2627962"/>
          </a:xfrm>
        </p:spPr>
        <p:txBody>
          <a:bodyPr/>
          <a:lstStyle>
            <a:lvl1pPr marL="12700" indent="0" algn="ctr">
              <a:buNone/>
              <a:defRPr sz="13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add chart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A435FA06-C1B7-554E-B0E3-F6B929DF395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142991" y="4546800"/>
            <a:ext cx="3481650" cy="84455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800" b="1" spc="40" baseline="0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spc="40" baseline="0">
                <a:solidFill>
                  <a:schemeClr val="bg1"/>
                </a:solidFill>
              </a:defRPr>
            </a:lvl2pPr>
            <a:lvl3pPr marL="534988" indent="-168275">
              <a:buFont typeface="System Font Regular"/>
              <a:buChar char="–"/>
              <a:defRPr sz="1200" spc="40" baseline="0">
                <a:solidFill>
                  <a:schemeClr val="bg1"/>
                </a:solidFill>
              </a:defRPr>
            </a:lvl3pPr>
            <a:lvl4pPr>
              <a:defRPr sz="1200" spc="40" baseline="0"/>
            </a:lvl4pPr>
            <a:lvl5pPr>
              <a:defRPr sz="1200" spc="40" baseline="0"/>
            </a:lvl5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63744D4E-7A14-FF4F-97C0-C9226745D29A}"/>
              </a:ext>
            </a:extLst>
          </p:cNvPr>
          <p:cNvSpPr txBox="1"/>
          <p:nvPr userDrawn="1"/>
        </p:nvSpPr>
        <p:spPr>
          <a:xfrm>
            <a:off x="12395260" y="4546800"/>
            <a:ext cx="1681523" cy="1754326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To change from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headline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to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body text 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or to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use bullets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, press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enter/return 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after your headline then use this function toggle to body text.</a:t>
            </a: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id="{3F3058FB-111D-F94F-98E7-6D40438483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12522649" y="5451009"/>
            <a:ext cx="1422121" cy="721417"/>
          </a:xfrm>
          <a:prstGeom prst="rect">
            <a:avLst/>
          </a:prstGeom>
          <a:ln w="9525">
            <a:solidFill>
              <a:schemeClr val="tx2"/>
            </a:solidFill>
          </a:ln>
        </p:spPr>
      </p:pic>
      <p:sp>
        <p:nvSpPr>
          <p:cNvPr id="15" name="Oval 4">
            <a:extLst>
              <a:ext uri="{FF2B5EF4-FFF2-40B4-BE49-F238E27FC236}">
                <a16:creationId xmlns:a16="http://schemas.microsoft.com/office/drawing/2014/main" id="{1FC2FDB8-C7B2-5948-88E5-7395C14F114A}"/>
              </a:ext>
            </a:extLst>
          </p:cNvPr>
          <p:cNvSpPr/>
          <p:nvPr userDrawn="1"/>
        </p:nvSpPr>
        <p:spPr>
          <a:xfrm>
            <a:off x="13194299" y="5674306"/>
            <a:ext cx="282818" cy="282818"/>
          </a:xfrm>
          <a:prstGeom prst="ellipse">
            <a:avLst/>
          </a:prstGeom>
          <a:solidFill>
            <a:schemeClr val="bg1">
              <a:lumMod val="95000"/>
              <a:alpha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cxnSp>
        <p:nvCxnSpPr>
          <p:cNvPr id="16" name="Connector: Elbow 131">
            <a:extLst>
              <a:ext uri="{FF2B5EF4-FFF2-40B4-BE49-F238E27FC236}">
                <a16:creationId xmlns:a16="http://schemas.microsoft.com/office/drawing/2014/main" id="{4D094D2D-E3E2-8541-9B95-68913F6FD08E}"/>
              </a:ext>
            </a:extLst>
          </p:cNvPr>
          <p:cNvCxnSpPr>
            <a:cxnSpLocks/>
            <a:endCxn id="15" idx="0"/>
          </p:cNvCxnSpPr>
          <p:nvPr userDrawn="1"/>
        </p:nvCxnSpPr>
        <p:spPr>
          <a:xfrm rot="5400000">
            <a:off x="13324711" y="5402486"/>
            <a:ext cx="282818" cy="260823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ruta 5">
            <a:extLst>
              <a:ext uri="{FF2B5EF4-FFF2-40B4-BE49-F238E27FC236}">
                <a16:creationId xmlns:a16="http://schemas.microsoft.com/office/drawing/2014/main" id="{41A9DA98-B5D5-0648-9A5D-6CF702CA3812}"/>
              </a:ext>
            </a:extLst>
          </p:cNvPr>
          <p:cNvSpPr txBox="1"/>
          <p:nvPr userDrawn="1"/>
        </p:nvSpPr>
        <p:spPr>
          <a:xfrm>
            <a:off x="12395260" y="1453483"/>
            <a:ext cx="1681523" cy="64633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textboxes disappears after adding or changing an image,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click the image 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use – </a:t>
            </a:r>
            <a:r>
              <a:rPr lang="en-GB" sz="9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to back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52CE317C-77EC-F049-9E9A-98EBFC8D922D}"/>
              </a:ext>
            </a:extLst>
          </p:cNvPr>
          <p:cNvSpPr txBox="1"/>
          <p:nvPr userDrawn="1"/>
        </p:nvSpPr>
        <p:spPr>
          <a:xfrm>
            <a:off x="12395260" y="-12189"/>
            <a:ext cx="1681523" cy="1338828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need to change the color of the logo, right click outside work area, choose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 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context menu and choose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 fill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or Blue</a:t>
            </a: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38DDAB0F-E6C9-D640-856D-C484C7777781}"/>
              </a:ext>
            </a:extLst>
          </p:cNvPr>
          <p:cNvSpPr/>
          <p:nvPr userDrawn="1"/>
        </p:nvSpPr>
        <p:spPr>
          <a:xfrm>
            <a:off x="13255337" y="926211"/>
            <a:ext cx="341194" cy="305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485A4234-7053-054A-A6BF-061561FBBB87}"/>
              </a:ext>
            </a:extLst>
          </p:cNvPr>
          <p:cNvSpPr/>
          <p:nvPr userDrawn="1"/>
        </p:nvSpPr>
        <p:spPr>
          <a:xfrm>
            <a:off x="12833410" y="926211"/>
            <a:ext cx="341194" cy="3059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7627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Text Image Chart 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33">
            <a:extLst>
              <a:ext uri="{FF2B5EF4-FFF2-40B4-BE49-F238E27FC236}">
                <a16:creationId xmlns:a16="http://schemas.microsoft.com/office/drawing/2014/main" id="{2F19A064-1249-6F46-8F80-C6115CCF13F7}"/>
              </a:ext>
            </a:extLst>
          </p:cNvPr>
          <p:cNvSpPr/>
          <p:nvPr userDrawn="1"/>
        </p:nvSpPr>
        <p:spPr>
          <a:xfrm>
            <a:off x="7829550" y="0"/>
            <a:ext cx="436245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7EFD137-4B99-8842-A5F6-821FCB02CC2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" y="5"/>
            <a:ext cx="7838843" cy="6857997"/>
          </a:xfrm>
          <a:custGeom>
            <a:avLst/>
            <a:gdLst>
              <a:gd name="connsiteX0" fmla="*/ 1146049 w 7838843"/>
              <a:gd name="connsiteY0" fmla="*/ 6470534 h 6857997"/>
              <a:gd name="connsiteX1" fmla="*/ 1157832 w 7838843"/>
              <a:gd name="connsiteY1" fmla="*/ 6505507 h 6857997"/>
              <a:gd name="connsiteX2" fmla="*/ 1134642 w 7838843"/>
              <a:gd name="connsiteY2" fmla="*/ 6505507 h 6857997"/>
              <a:gd name="connsiteX3" fmla="*/ 788170 w 7838843"/>
              <a:gd name="connsiteY3" fmla="*/ 6470534 h 6857997"/>
              <a:gd name="connsiteX4" fmla="*/ 799953 w 7838843"/>
              <a:gd name="connsiteY4" fmla="*/ 6505507 h 6857997"/>
              <a:gd name="connsiteX5" fmla="*/ 776763 w 7838843"/>
              <a:gd name="connsiteY5" fmla="*/ 6505507 h 6857997"/>
              <a:gd name="connsiteX6" fmla="*/ 1132323 w 7838843"/>
              <a:gd name="connsiteY6" fmla="*/ 6451543 h 6857997"/>
              <a:gd name="connsiteX7" fmla="*/ 1100860 w 7838843"/>
              <a:gd name="connsiteY7" fmla="*/ 6542674 h 6857997"/>
              <a:gd name="connsiteX8" fmla="*/ 1123110 w 7838843"/>
              <a:gd name="connsiteY8" fmla="*/ 6542674 h 6857997"/>
              <a:gd name="connsiteX9" fmla="*/ 1128876 w 7838843"/>
              <a:gd name="connsiteY9" fmla="*/ 6524060 h 6857997"/>
              <a:gd name="connsiteX10" fmla="*/ 1163786 w 7838843"/>
              <a:gd name="connsiteY10" fmla="*/ 6524060 h 6857997"/>
              <a:gd name="connsiteX11" fmla="*/ 1169741 w 7838843"/>
              <a:gd name="connsiteY11" fmla="*/ 6542674 h 6857997"/>
              <a:gd name="connsiteX12" fmla="*/ 1191615 w 7838843"/>
              <a:gd name="connsiteY12" fmla="*/ 6542674 h 6857997"/>
              <a:gd name="connsiteX13" fmla="*/ 1159148 w 7838843"/>
              <a:gd name="connsiteY13" fmla="*/ 6451543 h 6857997"/>
              <a:gd name="connsiteX14" fmla="*/ 961907 w 7838843"/>
              <a:gd name="connsiteY14" fmla="*/ 6451543 h 6857997"/>
              <a:gd name="connsiteX15" fmla="*/ 933640 w 7838843"/>
              <a:gd name="connsiteY15" fmla="*/ 6479246 h 6857997"/>
              <a:gd name="connsiteX16" fmla="*/ 961907 w 7838843"/>
              <a:gd name="connsiteY16" fmla="*/ 6505821 h 6857997"/>
              <a:gd name="connsiteX17" fmla="*/ 983468 w 7838843"/>
              <a:gd name="connsiteY17" fmla="*/ 6505821 h 6857997"/>
              <a:gd name="connsiteX18" fmla="*/ 991678 w 7838843"/>
              <a:gd name="connsiteY18" fmla="*/ 6514282 h 6857997"/>
              <a:gd name="connsiteX19" fmla="*/ 983468 w 7838843"/>
              <a:gd name="connsiteY19" fmla="*/ 6522743 h 6857997"/>
              <a:gd name="connsiteX20" fmla="*/ 937338 w 7838843"/>
              <a:gd name="connsiteY20" fmla="*/ 6522743 h 6857997"/>
              <a:gd name="connsiteX21" fmla="*/ 937338 w 7838843"/>
              <a:gd name="connsiteY21" fmla="*/ 6542674 h 6857997"/>
              <a:gd name="connsiteX22" fmla="*/ 982716 w 7838843"/>
              <a:gd name="connsiteY22" fmla="*/ 6542674 h 6857997"/>
              <a:gd name="connsiteX23" fmla="*/ 1011358 w 7838843"/>
              <a:gd name="connsiteY23" fmla="*/ 6514282 h 6857997"/>
              <a:gd name="connsiteX24" fmla="*/ 986727 w 7838843"/>
              <a:gd name="connsiteY24" fmla="*/ 6487707 h 6857997"/>
              <a:gd name="connsiteX25" fmla="*/ 961907 w 7838843"/>
              <a:gd name="connsiteY25" fmla="*/ 6487707 h 6857997"/>
              <a:gd name="connsiteX26" fmla="*/ 953321 w 7838843"/>
              <a:gd name="connsiteY26" fmla="*/ 6479246 h 6857997"/>
              <a:gd name="connsiteX27" fmla="*/ 961907 w 7838843"/>
              <a:gd name="connsiteY27" fmla="*/ 6470785 h 6857997"/>
              <a:gd name="connsiteX28" fmla="*/ 1004965 w 7838843"/>
              <a:gd name="connsiteY28" fmla="*/ 6470785 h 6857997"/>
              <a:gd name="connsiteX29" fmla="*/ 1004965 w 7838843"/>
              <a:gd name="connsiteY29" fmla="*/ 6451543 h 6857997"/>
              <a:gd name="connsiteX30" fmla="*/ 841570 w 7838843"/>
              <a:gd name="connsiteY30" fmla="*/ 6451543 h 6857997"/>
              <a:gd name="connsiteX31" fmla="*/ 841570 w 7838843"/>
              <a:gd name="connsiteY31" fmla="*/ 6542674 h 6857997"/>
              <a:gd name="connsiteX32" fmla="*/ 862692 w 7838843"/>
              <a:gd name="connsiteY32" fmla="*/ 6542674 h 6857997"/>
              <a:gd name="connsiteX33" fmla="*/ 862692 w 7838843"/>
              <a:gd name="connsiteY33" fmla="*/ 6486454 h 6857997"/>
              <a:gd name="connsiteX34" fmla="*/ 898981 w 7838843"/>
              <a:gd name="connsiteY34" fmla="*/ 6542486 h 6857997"/>
              <a:gd name="connsiteX35" fmla="*/ 898981 w 7838843"/>
              <a:gd name="connsiteY35" fmla="*/ 6542674 h 6857997"/>
              <a:gd name="connsiteX36" fmla="*/ 920855 w 7838843"/>
              <a:gd name="connsiteY36" fmla="*/ 6542674 h 6857997"/>
              <a:gd name="connsiteX37" fmla="*/ 920793 w 7838843"/>
              <a:gd name="connsiteY37" fmla="*/ 6522994 h 6857997"/>
              <a:gd name="connsiteX38" fmla="*/ 920667 w 7838843"/>
              <a:gd name="connsiteY38" fmla="*/ 6451543 h 6857997"/>
              <a:gd name="connsiteX39" fmla="*/ 899671 w 7838843"/>
              <a:gd name="connsiteY39" fmla="*/ 6451543 h 6857997"/>
              <a:gd name="connsiteX40" fmla="*/ 899671 w 7838843"/>
              <a:gd name="connsiteY40" fmla="*/ 6508829 h 6857997"/>
              <a:gd name="connsiteX41" fmla="*/ 863068 w 7838843"/>
              <a:gd name="connsiteY41" fmla="*/ 6451543 h 6857997"/>
              <a:gd name="connsiteX42" fmla="*/ 774444 w 7838843"/>
              <a:gd name="connsiteY42" fmla="*/ 6451543 h 6857997"/>
              <a:gd name="connsiteX43" fmla="*/ 742918 w 7838843"/>
              <a:gd name="connsiteY43" fmla="*/ 6542674 h 6857997"/>
              <a:gd name="connsiteX44" fmla="*/ 765168 w 7838843"/>
              <a:gd name="connsiteY44" fmla="*/ 6542674 h 6857997"/>
              <a:gd name="connsiteX45" fmla="*/ 770934 w 7838843"/>
              <a:gd name="connsiteY45" fmla="*/ 6524060 h 6857997"/>
              <a:gd name="connsiteX46" fmla="*/ 805845 w 7838843"/>
              <a:gd name="connsiteY46" fmla="*/ 6524060 h 6857997"/>
              <a:gd name="connsiteX47" fmla="*/ 811799 w 7838843"/>
              <a:gd name="connsiteY47" fmla="*/ 6542674 h 6857997"/>
              <a:gd name="connsiteX48" fmla="*/ 833735 w 7838843"/>
              <a:gd name="connsiteY48" fmla="*/ 6542674 h 6857997"/>
              <a:gd name="connsiteX49" fmla="*/ 801269 w 7838843"/>
              <a:gd name="connsiteY49" fmla="*/ 6451543 h 6857997"/>
              <a:gd name="connsiteX50" fmla="*/ 604404 w 7838843"/>
              <a:gd name="connsiteY50" fmla="*/ 6451543 h 6857997"/>
              <a:gd name="connsiteX51" fmla="*/ 576137 w 7838843"/>
              <a:gd name="connsiteY51" fmla="*/ 6479246 h 6857997"/>
              <a:gd name="connsiteX52" fmla="*/ 604404 w 7838843"/>
              <a:gd name="connsiteY52" fmla="*/ 6505821 h 6857997"/>
              <a:gd name="connsiteX53" fmla="*/ 625964 w 7838843"/>
              <a:gd name="connsiteY53" fmla="*/ 6505821 h 6857997"/>
              <a:gd name="connsiteX54" fmla="*/ 634174 w 7838843"/>
              <a:gd name="connsiteY54" fmla="*/ 6514282 h 6857997"/>
              <a:gd name="connsiteX55" fmla="*/ 625964 w 7838843"/>
              <a:gd name="connsiteY55" fmla="*/ 6522743 h 6857997"/>
              <a:gd name="connsiteX56" fmla="*/ 579772 w 7838843"/>
              <a:gd name="connsiteY56" fmla="*/ 6522743 h 6857997"/>
              <a:gd name="connsiteX57" fmla="*/ 579772 w 7838843"/>
              <a:gd name="connsiteY57" fmla="*/ 6542674 h 6857997"/>
              <a:gd name="connsiteX58" fmla="*/ 625149 w 7838843"/>
              <a:gd name="connsiteY58" fmla="*/ 6542674 h 6857997"/>
              <a:gd name="connsiteX59" fmla="*/ 653792 w 7838843"/>
              <a:gd name="connsiteY59" fmla="*/ 6514282 h 6857997"/>
              <a:gd name="connsiteX60" fmla="*/ 629223 w 7838843"/>
              <a:gd name="connsiteY60" fmla="*/ 6487707 h 6857997"/>
              <a:gd name="connsiteX61" fmla="*/ 604404 w 7838843"/>
              <a:gd name="connsiteY61" fmla="*/ 6487707 h 6857997"/>
              <a:gd name="connsiteX62" fmla="*/ 595817 w 7838843"/>
              <a:gd name="connsiteY62" fmla="*/ 6479246 h 6857997"/>
              <a:gd name="connsiteX63" fmla="*/ 604404 w 7838843"/>
              <a:gd name="connsiteY63" fmla="*/ 6470785 h 6857997"/>
              <a:gd name="connsiteX64" fmla="*/ 647462 w 7838843"/>
              <a:gd name="connsiteY64" fmla="*/ 6470785 h 6857997"/>
              <a:gd name="connsiteX65" fmla="*/ 647462 w 7838843"/>
              <a:gd name="connsiteY65" fmla="*/ 6451543 h 6857997"/>
              <a:gd name="connsiteX66" fmla="*/ 1023956 w 7838843"/>
              <a:gd name="connsiteY66" fmla="*/ 6451480 h 6857997"/>
              <a:gd name="connsiteX67" fmla="*/ 1023956 w 7838843"/>
              <a:gd name="connsiteY67" fmla="*/ 6542674 h 6857997"/>
              <a:gd name="connsiteX68" fmla="*/ 1045016 w 7838843"/>
              <a:gd name="connsiteY68" fmla="*/ 6542674 h 6857997"/>
              <a:gd name="connsiteX69" fmla="*/ 1045016 w 7838843"/>
              <a:gd name="connsiteY69" fmla="*/ 6504191 h 6857997"/>
              <a:gd name="connsiteX70" fmla="*/ 1074975 w 7838843"/>
              <a:gd name="connsiteY70" fmla="*/ 6542674 h 6857997"/>
              <a:gd name="connsiteX71" fmla="*/ 1099481 w 7838843"/>
              <a:gd name="connsiteY71" fmla="*/ 6542674 h 6857997"/>
              <a:gd name="connsiteX72" fmla="*/ 1065009 w 7838843"/>
              <a:gd name="connsiteY72" fmla="*/ 6497109 h 6857997"/>
              <a:gd name="connsiteX73" fmla="*/ 1099481 w 7838843"/>
              <a:gd name="connsiteY73" fmla="*/ 6451480 h 6857997"/>
              <a:gd name="connsiteX74" fmla="*/ 1074975 w 7838843"/>
              <a:gd name="connsiteY74" fmla="*/ 6451480 h 6857997"/>
              <a:gd name="connsiteX75" fmla="*/ 1045016 w 7838843"/>
              <a:gd name="connsiteY75" fmla="*/ 6489963 h 6857997"/>
              <a:gd name="connsiteX76" fmla="*/ 1045016 w 7838843"/>
              <a:gd name="connsiteY76" fmla="*/ 6451480 h 6857997"/>
              <a:gd name="connsiteX77" fmla="*/ 666077 w 7838843"/>
              <a:gd name="connsiteY77" fmla="*/ 6451480 h 6857997"/>
              <a:gd name="connsiteX78" fmla="*/ 666077 w 7838843"/>
              <a:gd name="connsiteY78" fmla="*/ 6542674 h 6857997"/>
              <a:gd name="connsiteX79" fmla="*/ 687073 w 7838843"/>
              <a:gd name="connsiteY79" fmla="*/ 6542674 h 6857997"/>
              <a:gd name="connsiteX80" fmla="*/ 687073 w 7838843"/>
              <a:gd name="connsiteY80" fmla="*/ 6504191 h 6857997"/>
              <a:gd name="connsiteX81" fmla="*/ 717033 w 7838843"/>
              <a:gd name="connsiteY81" fmla="*/ 6542674 h 6857997"/>
              <a:gd name="connsiteX82" fmla="*/ 741602 w 7838843"/>
              <a:gd name="connsiteY82" fmla="*/ 6542674 h 6857997"/>
              <a:gd name="connsiteX83" fmla="*/ 707067 w 7838843"/>
              <a:gd name="connsiteY83" fmla="*/ 6497109 h 6857997"/>
              <a:gd name="connsiteX84" fmla="*/ 741602 w 7838843"/>
              <a:gd name="connsiteY84" fmla="*/ 6451480 h 6857997"/>
              <a:gd name="connsiteX85" fmla="*/ 717033 w 7838843"/>
              <a:gd name="connsiteY85" fmla="*/ 6451480 h 6857997"/>
              <a:gd name="connsiteX86" fmla="*/ 687073 w 7838843"/>
              <a:gd name="connsiteY86" fmla="*/ 6489963 h 6857997"/>
              <a:gd name="connsiteX87" fmla="*/ 687073 w 7838843"/>
              <a:gd name="connsiteY87" fmla="*/ 6451480 h 6857997"/>
              <a:gd name="connsiteX88" fmla="*/ 0 w 7838843"/>
              <a:gd name="connsiteY88" fmla="*/ 0 h 6857997"/>
              <a:gd name="connsiteX89" fmla="*/ 7838843 w 7838843"/>
              <a:gd name="connsiteY89" fmla="*/ 0 h 6857997"/>
              <a:gd name="connsiteX90" fmla="*/ 7838843 w 7838843"/>
              <a:gd name="connsiteY90" fmla="*/ 6857997 h 6857997"/>
              <a:gd name="connsiteX91" fmla="*/ 0 w 7838843"/>
              <a:gd name="connsiteY91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7838843" h="6857997">
                <a:moveTo>
                  <a:pt x="1146049" y="6470534"/>
                </a:moveTo>
                <a:lnTo>
                  <a:pt x="1157832" y="6505507"/>
                </a:lnTo>
                <a:lnTo>
                  <a:pt x="1134642" y="6505507"/>
                </a:lnTo>
                <a:close/>
                <a:moveTo>
                  <a:pt x="788170" y="6470534"/>
                </a:moveTo>
                <a:lnTo>
                  <a:pt x="799953" y="6505507"/>
                </a:lnTo>
                <a:lnTo>
                  <a:pt x="776763" y="6505507"/>
                </a:lnTo>
                <a:close/>
                <a:moveTo>
                  <a:pt x="1132323" y="6451543"/>
                </a:moveTo>
                <a:lnTo>
                  <a:pt x="1100860" y="6542674"/>
                </a:lnTo>
                <a:lnTo>
                  <a:pt x="1123110" y="6542674"/>
                </a:lnTo>
                <a:lnTo>
                  <a:pt x="1128876" y="6524060"/>
                </a:lnTo>
                <a:lnTo>
                  <a:pt x="1163786" y="6524060"/>
                </a:lnTo>
                <a:lnTo>
                  <a:pt x="1169741" y="6542674"/>
                </a:lnTo>
                <a:lnTo>
                  <a:pt x="1191615" y="6542674"/>
                </a:lnTo>
                <a:lnTo>
                  <a:pt x="1159148" y="6451543"/>
                </a:lnTo>
                <a:close/>
                <a:moveTo>
                  <a:pt x="961907" y="6451543"/>
                </a:moveTo>
                <a:cubicBezTo>
                  <a:pt x="944358" y="6451543"/>
                  <a:pt x="933640" y="6461822"/>
                  <a:pt x="933640" y="6479246"/>
                </a:cubicBezTo>
                <a:cubicBezTo>
                  <a:pt x="933640" y="6496670"/>
                  <a:pt x="945987" y="6505821"/>
                  <a:pt x="961907" y="6505821"/>
                </a:cubicBezTo>
                <a:lnTo>
                  <a:pt x="983468" y="6505821"/>
                </a:lnTo>
                <a:cubicBezTo>
                  <a:pt x="988921" y="6505821"/>
                  <a:pt x="991678" y="6509957"/>
                  <a:pt x="991678" y="6514282"/>
                </a:cubicBezTo>
                <a:cubicBezTo>
                  <a:pt x="991678" y="6518732"/>
                  <a:pt x="988921" y="6522743"/>
                  <a:pt x="983468" y="6522743"/>
                </a:cubicBezTo>
                <a:lnTo>
                  <a:pt x="937338" y="6522743"/>
                </a:lnTo>
                <a:lnTo>
                  <a:pt x="937338" y="6542674"/>
                </a:lnTo>
                <a:lnTo>
                  <a:pt x="982716" y="6542674"/>
                </a:lnTo>
                <a:cubicBezTo>
                  <a:pt x="1000704" y="6542674"/>
                  <a:pt x="1011358" y="6532772"/>
                  <a:pt x="1011358" y="6514282"/>
                </a:cubicBezTo>
                <a:cubicBezTo>
                  <a:pt x="1011358" y="6497610"/>
                  <a:pt x="1000641" y="6487707"/>
                  <a:pt x="986727" y="6487707"/>
                </a:cubicBezTo>
                <a:lnTo>
                  <a:pt x="961907" y="6487707"/>
                </a:lnTo>
                <a:cubicBezTo>
                  <a:pt x="956078" y="6487707"/>
                  <a:pt x="953321" y="6483696"/>
                  <a:pt x="953321" y="6479246"/>
                </a:cubicBezTo>
                <a:cubicBezTo>
                  <a:pt x="953321" y="6474796"/>
                  <a:pt x="956078" y="6470785"/>
                  <a:pt x="961907" y="6470785"/>
                </a:cubicBezTo>
                <a:lnTo>
                  <a:pt x="1004965" y="6470785"/>
                </a:lnTo>
                <a:lnTo>
                  <a:pt x="1004965" y="6451543"/>
                </a:lnTo>
                <a:close/>
                <a:moveTo>
                  <a:pt x="841570" y="6451543"/>
                </a:moveTo>
                <a:lnTo>
                  <a:pt x="841570" y="6542674"/>
                </a:lnTo>
                <a:lnTo>
                  <a:pt x="862692" y="6542674"/>
                </a:lnTo>
                <a:lnTo>
                  <a:pt x="862692" y="6486454"/>
                </a:lnTo>
                <a:lnTo>
                  <a:pt x="898981" y="6542486"/>
                </a:lnTo>
                <a:lnTo>
                  <a:pt x="898981" y="6542674"/>
                </a:lnTo>
                <a:lnTo>
                  <a:pt x="920855" y="6542674"/>
                </a:lnTo>
                <a:lnTo>
                  <a:pt x="920793" y="6522994"/>
                </a:lnTo>
                <a:lnTo>
                  <a:pt x="920667" y="6451543"/>
                </a:lnTo>
                <a:lnTo>
                  <a:pt x="899671" y="6451543"/>
                </a:lnTo>
                <a:lnTo>
                  <a:pt x="899671" y="6508829"/>
                </a:lnTo>
                <a:lnTo>
                  <a:pt x="863068" y="6451543"/>
                </a:lnTo>
                <a:close/>
                <a:moveTo>
                  <a:pt x="774444" y="6451543"/>
                </a:moveTo>
                <a:lnTo>
                  <a:pt x="742918" y="6542674"/>
                </a:lnTo>
                <a:lnTo>
                  <a:pt x="765168" y="6542674"/>
                </a:lnTo>
                <a:lnTo>
                  <a:pt x="770934" y="6524060"/>
                </a:lnTo>
                <a:lnTo>
                  <a:pt x="805845" y="6524060"/>
                </a:lnTo>
                <a:lnTo>
                  <a:pt x="811799" y="6542674"/>
                </a:lnTo>
                <a:lnTo>
                  <a:pt x="833735" y="6542674"/>
                </a:lnTo>
                <a:lnTo>
                  <a:pt x="801269" y="6451543"/>
                </a:lnTo>
                <a:close/>
                <a:moveTo>
                  <a:pt x="604404" y="6451543"/>
                </a:moveTo>
                <a:cubicBezTo>
                  <a:pt x="586792" y="6451543"/>
                  <a:pt x="576137" y="6461822"/>
                  <a:pt x="576137" y="6479246"/>
                </a:cubicBezTo>
                <a:cubicBezTo>
                  <a:pt x="576137" y="6496670"/>
                  <a:pt x="588484" y="6505821"/>
                  <a:pt x="604404" y="6505821"/>
                </a:cubicBezTo>
                <a:lnTo>
                  <a:pt x="625964" y="6505821"/>
                </a:lnTo>
                <a:cubicBezTo>
                  <a:pt x="631417" y="6505821"/>
                  <a:pt x="634174" y="6509957"/>
                  <a:pt x="634174" y="6514282"/>
                </a:cubicBezTo>
                <a:cubicBezTo>
                  <a:pt x="634174" y="6518732"/>
                  <a:pt x="631417" y="6522743"/>
                  <a:pt x="625964" y="6522743"/>
                </a:cubicBezTo>
                <a:lnTo>
                  <a:pt x="579772" y="6522743"/>
                </a:lnTo>
                <a:lnTo>
                  <a:pt x="579772" y="6542674"/>
                </a:lnTo>
                <a:lnTo>
                  <a:pt x="625149" y="6542674"/>
                </a:lnTo>
                <a:cubicBezTo>
                  <a:pt x="643137" y="6542674"/>
                  <a:pt x="653792" y="6532772"/>
                  <a:pt x="653792" y="6514282"/>
                </a:cubicBezTo>
                <a:cubicBezTo>
                  <a:pt x="653792" y="6497610"/>
                  <a:pt x="643137" y="6487707"/>
                  <a:pt x="629223" y="6487707"/>
                </a:cubicBezTo>
                <a:lnTo>
                  <a:pt x="604404" y="6487707"/>
                </a:lnTo>
                <a:cubicBezTo>
                  <a:pt x="598575" y="6487707"/>
                  <a:pt x="595817" y="6483696"/>
                  <a:pt x="595817" y="6479246"/>
                </a:cubicBezTo>
                <a:cubicBezTo>
                  <a:pt x="595817" y="6474796"/>
                  <a:pt x="598575" y="6470785"/>
                  <a:pt x="604404" y="6470785"/>
                </a:cubicBezTo>
                <a:lnTo>
                  <a:pt x="647462" y="6470785"/>
                </a:lnTo>
                <a:lnTo>
                  <a:pt x="647462" y="6451543"/>
                </a:lnTo>
                <a:close/>
                <a:moveTo>
                  <a:pt x="1023956" y="6451480"/>
                </a:moveTo>
                <a:lnTo>
                  <a:pt x="1023956" y="6542674"/>
                </a:lnTo>
                <a:lnTo>
                  <a:pt x="1045016" y="6542674"/>
                </a:lnTo>
                <a:lnTo>
                  <a:pt x="1045016" y="6504191"/>
                </a:lnTo>
                <a:lnTo>
                  <a:pt x="1074975" y="6542674"/>
                </a:lnTo>
                <a:lnTo>
                  <a:pt x="1099481" y="6542674"/>
                </a:lnTo>
                <a:lnTo>
                  <a:pt x="1065009" y="6497109"/>
                </a:lnTo>
                <a:lnTo>
                  <a:pt x="1099481" y="6451480"/>
                </a:lnTo>
                <a:lnTo>
                  <a:pt x="1074975" y="6451480"/>
                </a:lnTo>
                <a:lnTo>
                  <a:pt x="1045016" y="6489963"/>
                </a:lnTo>
                <a:lnTo>
                  <a:pt x="1045016" y="6451480"/>
                </a:lnTo>
                <a:close/>
                <a:moveTo>
                  <a:pt x="666077" y="6451480"/>
                </a:moveTo>
                <a:lnTo>
                  <a:pt x="666077" y="6542674"/>
                </a:lnTo>
                <a:lnTo>
                  <a:pt x="687073" y="6542674"/>
                </a:lnTo>
                <a:lnTo>
                  <a:pt x="687073" y="6504191"/>
                </a:lnTo>
                <a:lnTo>
                  <a:pt x="717033" y="6542674"/>
                </a:lnTo>
                <a:lnTo>
                  <a:pt x="741602" y="6542674"/>
                </a:lnTo>
                <a:lnTo>
                  <a:pt x="707067" y="6497109"/>
                </a:lnTo>
                <a:lnTo>
                  <a:pt x="741602" y="6451480"/>
                </a:lnTo>
                <a:lnTo>
                  <a:pt x="717033" y="6451480"/>
                </a:lnTo>
                <a:lnTo>
                  <a:pt x="687073" y="6489963"/>
                </a:lnTo>
                <a:lnTo>
                  <a:pt x="687073" y="6451480"/>
                </a:lnTo>
                <a:close/>
                <a:moveTo>
                  <a:pt x="0" y="0"/>
                </a:moveTo>
                <a:lnTo>
                  <a:pt x="7838843" y="0"/>
                </a:lnTo>
                <a:lnTo>
                  <a:pt x="7838843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accent6">
              <a:lumMod val="90000"/>
            </a:schemeClr>
          </a:solidFill>
        </p:spPr>
        <p:txBody>
          <a:bodyPr wrap="square" lIns="36000" tIns="36000" rIns="36000" bIns="36000">
            <a:noAutofit/>
          </a:bodyPr>
          <a:lstStyle>
            <a:lvl1pPr marL="0" indent="0" algn="ctr">
              <a:buNone/>
              <a:defRPr sz="1300">
                <a:solidFill>
                  <a:schemeClr val="bg1"/>
                </a:solidFill>
              </a:defRPr>
            </a:lvl1pPr>
          </a:lstStyle>
          <a:p>
            <a:r>
              <a:rPr lang="en-GB"/>
              <a:t>If the placeholder icon is underneath the text box, select the grey placeholder box and then go to insert in the top menu and add picture. Do NOT move the textbox!</a:t>
            </a:r>
          </a:p>
          <a:p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2096531-5CDB-42D6-811E-E1A1E7948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1572598-46CD-400E-BF04-CD9045DDCE6D}" type="datetime1">
              <a:rPr lang="sv-SE" smtClean="0"/>
              <a:t>2023-11-01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ACF8DC-5D2B-4D34-B9FC-E2D7A1A73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Go to header/footer to change text 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3BFE85F-68D2-4D7C-8529-09EE07FF3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F8DBD5B-30F9-4F9C-AE39-E065C1AC51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96CCD45-BBC3-4242-B2B8-F5604A1D97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000" y="731027"/>
            <a:ext cx="6975737" cy="136594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600" spc="4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add a headline </a:t>
            </a:r>
            <a:br>
              <a:rPr lang="en-GB"/>
            </a:br>
            <a:r>
              <a:rPr lang="en-GB"/>
              <a:t>of maximum three lines</a:t>
            </a:r>
          </a:p>
          <a:p>
            <a:pPr lvl="0"/>
            <a:endParaRPr lang="en-GB"/>
          </a:p>
        </p:txBody>
      </p:sp>
      <p:sp>
        <p:nvSpPr>
          <p:cNvPr id="20" name="Chart Placeholder 8">
            <a:extLst>
              <a:ext uri="{FF2B5EF4-FFF2-40B4-BE49-F238E27FC236}">
                <a16:creationId xmlns:a16="http://schemas.microsoft.com/office/drawing/2014/main" id="{BB026610-336B-9444-B5C9-29901CCC0EC0}"/>
              </a:ext>
            </a:extLst>
          </p:cNvPr>
          <p:cNvSpPr>
            <a:spLocks noGrp="1"/>
          </p:cNvSpPr>
          <p:nvPr>
            <p:ph type="chart" sz="quarter" idx="36" hasCustomPrompt="1"/>
          </p:nvPr>
        </p:nvSpPr>
        <p:spPr>
          <a:xfrm>
            <a:off x="8311662" y="1062084"/>
            <a:ext cx="3106615" cy="3054107"/>
          </a:xfrm>
        </p:spPr>
        <p:txBody>
          <a:bodyPr/>
          <a:lstStyle>
            <a:lvl1pPr marL="12700" indent="0" algn="ctr">
              <a:buNone/>
              <a:defRPr sz="13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add chart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B520DA9E-0163-F247-8501-7565F6E8DDA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142991" y="4409999"/>
            <a:ext cx="3481650" cy="1727275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800" b="1" spc="40" baseline="0">
                <a:solidFill>
                  <a:schemeClr val="accent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spc="40" baseline="0">
                <a:solidFill>
                  <a:schemeClr val="accent1"/>
                </a:solidFill>
              </a:defRPr>
            </a:lvl2pPr>
            <a:lvl3pPr marL="534988" indent="-168275">
              <a:buFont typeface="System Font Regular"/>
              <a:buChar char="–"/>
              <a:defRPr sz="1200" spc="40" baseline="0">
                <a:solidFill>
                  <a:schemeClr val="bg1"/>
                </a:solidFill>
              </a:defRPr>
            </a:lvl3pPr>
            <a:lvl4pPr>
              <a:defRPr sz="1200" spc="40" baseline="0"/>
            </a:lvl4pPr>
            <a:lvl5pPr>
              <a:defRPr sz="1200" spc="40" baseline="0"/>
            </a:lvl5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4268D0C-E11B-C642-B393-3C933B40335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6001" y="2527200"/>
            <a:ext cx="3487366" cy="3600450"/>
          </a:xfrm>
        </p:spPr>
        <p:txBody>
          <a:bodyPr/>
          <a:lstStyle/>
          <a:p>
            <a:pPr lvl="0"/>
            <a:r>
              <a:rPr lang="en-GB" noProof="0"/>
              <a:t>Click to add body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 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8D3FDA7F-FEF7-5A4F-A6E6-FCE9B54715E2}"/>
              </a:ext>
            </a:extLst>
          </p:cNvPr>
          <p:cNvSpPr txBox="1"/>
          <p:nvPr userDrawn="1"/>
        </p:nvSpPr>
        <p:spPr>
          <a:xfrm>
            <a:off x="12395260" y="4409999"/>
            <a:ext cx="1681523" cy="1754326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To change from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headline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to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body text 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or to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use bullets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, press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enter/return 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after your headline then use this function toggle to body text.</a:t>
            </a: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1" name="Picture 9">
            <a:extLst>
              <a:ext uri="{FF2B5EF4-FFF2-40B4-BE49-F238E27FC236}">
                <a16:creationId xmlns:a16="http://schemas.microsoft.com/office/drawing/2014/main" id="{8D5D17FA-2B6B-A546-92A1-E335069131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12522649" y="5314208"/>
            <a:ext cx="1422121" cy="721417"/>
          </a:xfrm>
          <a:prstGeom prst="rect">
            <a:avLst/>
          </a:prstGeom>
          <a:ln w="9525">
            <a:solidFill>
              <a:schemeClr val="tx2"/>
            </a:solidFill>
          </a:ln>
        </p:spPr>
      </p:pic>
      <p:sp>
        <p:nvSpPr>
          <p:cNvPr id="22" name="Oval 4">
            <a:extLst>
              <a:ext uri="{FF2B5EF4-FFF2-40B4-BE49-F238E27FC236}">
                <a16:creationId xmlns:a16="http://schemas.microsoft.com/office/drawing/2014/main" id="{1192E461-E279-7141-82CE-BA8A88897DE1}"/>
              </a:ext>
            </a:extLst>
          </p:cNvPr>
          <p:cNvSpPr/>
          <p:nvPr userDrawn="1"/>
        </p:nvSpPr>
        <p:spPr>
          <a:xfrm>
            <a:off x="13194299" y="5537505"/>
            <a:ext cx="282818" cy="282818"/>
          </a:xfrm>
          <a:prstGeom prst="ellipse">
            <a:avLst/>
          </a:prstGeom>
          <a:solidFill>
            <a:schemeClr val="bg1">
              <a:lumMod val="95000"/>
              <a:alpha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cxnSp>
        <p:nvCxnSpPr>
          <p:cNvPr id="23" name="Connector: Elbow 131">
            <a:extLst>
              <a:ext uri="{FF2B5EF4-FFF2-40B4-BE49-F238E27FC236}">
                <a16:creationId xmlns:a16="http://schemas.microsoft.com/office/drawing/2014/main" id="{7C6A921D-C76D-3D4C-B6A1-49E36AE156AA}"/>
              </a:ext>
            </a:extLst>
          </p:cNvPr>
          <p:cNvCxnSpPr>
            <a:cxnSpLocks/>
            <a:endCxn id="22" idx="0"/>
          </p:cNvCxnSpPr>
          <p:nvPr userDrawn="1"/>
        </p:nvCxnSpPr>
        <p:spPr>
          <a:xfrm rot="5400000">
            <a:off x="13324711" y="5265685"/>
            <a:ext cx="282818" cy="260823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ruta 5">
            <a:extLst>
              <a:ext uri="{FF2B5EF4-FFF2-40B4-BE49-F238E27FC236}">
                <a16:creationId xmlns:a16="http://schemas.microsoft.com/office/drawing/2014/main" id="{A4463C7D-F504-3941-8FDA-E34C13DFC7E5}"/>
              </a:ext>
            </a:extLst>
          </p:cNvPr>
          <p:cNvSpPr txBox="1"/>
          <p:nvPr userDrawn="1"/>
        </p:nvSpPr>
        <p:spPr>
          <a:xfrm>
            <a:off x="12395260" y="1453483"/>
            <a:ext cx="1681523" cy="64633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textboxes disappears after adding or changing an image,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click the image 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use – </a:t>
            </a:r>
            <a:r>
              <a:rPr lang="en-GB" sz="9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to back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EDD868E4-C5F9-F44E-8E83-38E1C61A87CF}"/>
              </a:ext>
            </a:extLst>
          </p:cNvPr>
          <p:cNvSpPr txBox="1"/>
          <p:nvPr userDrawn="1"/>
        </p:nvSpPr>
        <p:spPr>
          <a:xfrm>
            <a:off x="12395260" y="-12189"/>
            <a:ext cx="1681523" cy="1338828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need to change the color of the logo, right click outside work area, choose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 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context menu and choose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 fill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or Blue</a:t>
            </a: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34A09CD3-BE5C-4742-A5D0-0770E0DF2B53}"/>
              </a:ext>
            </a:extLst>
          </p:cNvPr>
          <p:cNvSpPr/>
          <p:nvPr userDrawn="1"/>
        </p:nvSpPr>
        <p:spPr>
          <a:xfrm>
            <a:off x="13255337" y="926211"/>
            <a:ext cx="341194" cy="305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D75D8CC9-6E65-624D-95DA-4173446B3AAB}"/>
              </a:ext>
            </a:extLst>
          </p:cNvPr>
          <p:cNvSpPr/>
          <p:nvPr userDrawn="1"/>
        </p:nvSpPr>
        <p:spPr>
          <a:xfrm>
            <a:off x="12833410" y="926211"/>
            <a:ext cx="341194" cy="3059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5408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Full Table"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933F6B-2C2A-DB4E-8D3A-6DB67A584F2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D9F2DA6-0180-4C76-A7CD-C49DAF7AD7AD}" type="datetime1">
              <a:rPr lang="sv-SE" smtClean="0"/>
              <a:t>2023-11-01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019CC5-F0EC-7B4E-BC0C-2CF63CBD7D8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Go to header/footer to change text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4E507-DB8C-E945-8AB4-907DBCF5BA1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F8DBD5B-30F9-4F9C-AE39-E065C1AC51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50DAC6A8-070F-A541-973B-11A3E7A909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000" y="731027"/>
            <a:ext cx="11039738" cy="50142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600" spc="4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for a short headline of one line</a:t>
            </a:r>
          </a:p>
        </p:txBody>
      </p:sp>
      <p:grpSp>
        <p:nvGrpSpPr>
          <p:cNvPr id="17" name="Grupp 32">
            <a:extLst>
              <a:ext uri="{FF2B5EF4-FFF2-40B4-BE49-F238E27FC236}">
                <a16:creationId xmlns:a16="http://schemas.microsoft.com/office/drawing/2014/main" id="{06A06E8E-9AC5-474F-9D8F-BE8A4B8DF25A}"/>
              </a:ext>
            </a:extLst>
          </p:cNvPr>
          <p:cNvGrpSpPr/>
          <p:nvPr userDrawn="1"/>
        </p:nvGrpSpPr>
        <p:grpSpPr>
          <a:xfrm>
            <a:off x="576140" y="6451484"/>
            <a:ext cx="615478" cy="91194"/>
            <a:chOff x="576140" y="6451484"/>
            <a:chExt cx="615478" cy="91194"/>
          </a:xfrm>
          <a:solidFill>
            <a:schemeClr val="tx2"/>
          </a:solidFill>
        </p:grpSpPr>
        <p:sp>
          <p:nvSpPr>
            <p:cNvPr id="18" name="Bild 2">
              <a:extLst>
                <a:ext uri="{FF2B5EF4-FFF2-40B4-BE49-F238E27FC236}">
                  <a16:creationId xmlns:a16="http://schemas.microsoft.com/office/drawing/2014/main" id="{75F62DFF-CE28-2847-9178-371361C4B379}"/>
                </a:ext>
              </a:extLst>
            </p:cNvPr>
            <p:cNvSpPr/>
            <p:nvPr/>
          </p:nvSpPr>
          <p:spPr>
            <a:xfrm>
              <a:off x="841573" y="6451547"/>
              <a:ext cx="79285" cy="91131"/>
            </a:xfrm>
            <a:custGeom>
              <a:avLst/>
              <a:gdLst>
                <a:gd name="connsiteX0" fmla="*/ 588645 w 803275"/>
                <a:gd name="connsiteY0" fmla="*/ 0 h 923289"/>
                <a:gd name="connsiteX1" fmla="*/ 588645 w 803275"/>
                <a:gd name="connsiteY1" fmla="*/ 580390 h 923289"/>
                <a:gd name="connsiteX2" fmla="*/ 217805 w 803275"/>
                <a:gd name="connsiteY2" fmla="*/ 0 h 923289"/>
                <a:gd name="connsiteX3" fmla="*/ 0 w 803275"/>
                <a:gd name="connsiteY3" fmla="*/ 0 h 923289"/>
                <a:gd name="connsiteX4" fmla="*/ 0 w 803275"/>
                <a:gd name="connsiteY4" fmla="*/ 923290 h 923289"/>
                <a:gd name="connsiteX5" fmla="*/ 213995 w 803275"/>
                <a:gd name="connsiteY5" fmla="*/ 923290 h 923289"/>
                <a:gd name="connsiteX6" fmla="*/ 213995 w 803275"/>
                <a:gd name="connsiteY6" fmla="*/ 353695 h 923289"/>
                <a:gd name="connsiteX7" fmla="*/ 581660 w 803275"/>
                <a:gd name="connsiteY7" fmla="*/ 921385 h 923289"/>
                <a:gd name="connsiteX8" fmla="*/ 581660 w 803275"/>
                <a:gd name="connsiteY8" fmla="*/ 923290 h 923289"/>
                <a:gd name="connsiteX9" fmla="*/ 803275 w 803275"/>
                <a:gd name="connsiteY9" fmla="*/ 923290 h 923289"/>
                <a:gd name="connsiteX10" fmla="*/ 802640 w 803275"/>
                <a:gd name="connsiteY10" fmla="*/ 723900 h 923289"/>
                <a:gd name="connsiteX11" fmla="*/ 801370 w 803275"/>
                <a:gd name="connsiteY11" fmla="*/ 0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3275" h="923289">
                  <a:moveTo>
                    <a:pt x="588645" y="0"/>
                  </a:moveTo>
                  <a:lnTo>
                    <a:pt x="588645" y="580390"/>
                  </a:lnTo>
                  <a:lnTo>
                    <a:pt x="217805" y="0"/>
                  </a:lnTo>
                  <a:lnTo>
                    <a:pt x="0" y="0"/>
                  </a:lnTo>
                  <a:lnTo>
                    <a:pt x="0" y="923290"/>
                  </a:lnTo>
                  <a:lnTo>
                    <a:pt x="213995" y="923290"/>
                  </a:lnTo>
                  <a:lnTo>
                    <a:pt x="213995" y="353695"/>
                  </a:lnTo>
                  <a:lnTo>
                    <a:pt x="581660" y="921385"/>
                  </a:lnTo>
                  <a:lnTo>
                    <a:pt x="581660" y="923290"/>
                  </a:lnTo>
                  <a:lnTo>
                    <a:pt x="803275" y="923290"/>
                  </a:lnTo>
                  <a:lnTo>
                    <a:pt x="802640" y="723900"/>
                  </a:lnTo>
                  <a:lnTo>
                    <a:pt x="801370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19" name="Bild 2">
              <a:extLst>
                <a:ext uri="{FF2B5EF4-FFF2-40B4-BE49-F238E27FC236}">
                  <a16:creationId xmlns:a16="http://schemas.microsoft.com/office/drawing/2014/main" id="{56F4E682-4CA9-5346-8CD6-98F8EACD6CE7}"/>
                </a:ext>
              </a:extLst>
            </p:cNvPr>
            <p:cNvSpPr/>
            <p:nvPr/>
          </p:nvSpPr>
          <p:spPr>
            <a:xfrm>
              <a:off x="742921" y="6451547"/>
              <a:ext cx="90817" cy="91131"/>
            </a:xfrm>
            <a:custGeom>
              <a:avLst/>
              <a:gdLst>
                <a:gd name="connsiteX0" fmla="*/ 458470 w 920114"/>
                <a:gd name="connsiteY0" fmla="*/ 192405 h 923289"/>
                <a:gd name="connsiteX1" fmla="*/ 577850 w 920114"/>
                <a:gd name="connsiteY1" fmla="*/ 546735 h 923289"/>
                <a:gd name="connsiteX2" fmla="*/ 342900 w 920114"/>
                <a:gd name="connsiteY2" fmla="*/ 546735 h 923289"/>
                <a:gd name="connsiteX3" fmla="*/ 458470 w 920114"/>
                <a:gd name="connsiteY3" fmla="*/ 192405 h 923289"/>
                <a:gd name="connsiteX4" fmla="*/ 319405 w 920114"/>
                <a:gd name="connsiteY4" fmla="*/ 0 h 923289"/>
                <a:gd name="connsiteX5" fmla="*/ 0 w 920114"/>
                <a:gd name="connsiteY5" fmla="*/ 923290 h 923289"/>
                <a:gd name="connsiteX6" fmla="*/ 225425 w 920114"/>
                <a:gd name="connsiteY6" fmla="*/ 923290 h 923289"/>
                <a:gd name="connsiteX7" fmla="*/ 283845 w 920114"/>
                <a:gd name="connsiteY7" fmla="*/ 734695 h 923289"/>
                <a:gd name="connsiteX8" fmla="*/ 637540 w 920114"/>
                <a:gd name="connsiteY8" fmla="*/ 734695 h 923289"/>
                <a:gd name="connsiteX9" fmla="*/ 697865 w 920114"/>
                <a:gd name="connsiteY9" fmla="*/ 923290 h 923289"/>
                <a:gd name="connsiteX10" fmla="*/ 920115 w 920114"/>
                <a:gd name="connsiteY10" fmla="*/ 923290 h 923289"/>
                <a:gd name="connsiteX11" fmla="*/ 591185 w 920114"/>
                <a:gd name="connsiteY11" fmla="*/ 0 h 923289"/>
                <a:gd name="connsiteX12" fmla="*/ 319405 w 920114"/>
                <a:gd name="connsiteY12" fmla="*/ 0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0114" h="923289">
                  <a:moveTo>
                    <a:pt x="458470" y="192405"/>
                  </a:moveTo>
                  <a:lnTo>
                    <a:pt x="577850" y="546735"/>
                  </a:lnTo>
                  <a:lnTo>
                    <a:pt x="342900" y="546735"/>
                  </a:lnTo>
                  <a:lnTo>
                    <a:pt x="458470" y="192405"/>
                  </a:lnTo>
                  <a:close/>
                  <a:moveTo>
                    <a:pt x="319405" y="0"/>
                  </a:moveTo>
                  <a:lnTo>
                    <a:pt x="0" y="923290"/>
                  </a:lnTo>
                  <a:lnTo>
                    <a:pt x="225425" y="923290"/>
                  </a:lnTo>
                  <a:lnTo>
                    <a:pt x="283845" y="734695"/>
                  </a:lnTo>
                  <a:lnTo>
                    <a:pt x="637540" y="734695"/>
                  </a:lnTo>
                  <a:lnTo>
                    <a:pt x="697865" y="923290"/>
                  </a:lnTo>
                  <a:lnTo>
                    <a:pt x="920115" y="923290"/>
                  </a:lnTo>
                  <a:lnTo>
                    <a:pt x="591185" y="0"/>
                  </a:lnTo>
                  <a:lnTo>
                    <a:pt x="31940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0" name="Bild 2">
              <a:extLst>
                <a:ext uri="{FF2B5EF4-FFF2-40B4-BE49-F238E27FC236}">
                  <a16:creationId xmlns:a16="http://schemas.microsoft.com/office/drawing/2014/main" id="{11510029-65DB-F040-9ED5-A182045EEF2B}"/>
                </a:ext>
              </a:extLst>
            </p:cNvPr>
            <p:cNvSpPr/>
            <p:nvPr/>
          </p:nvSpPr>
          <p:spPr>
            <a:xfrm>
              <a:off x="576140" y="6451547"/>
              <a:ext cx="77655" cy="91131"/>
            </a:xfrm>
            <a:custGeom>
              <a:avLst/>
              <a:gdLst>
                <a:gd name="connsiteX0" fmla="*/ 537845 w 786764"/>
                <a:gd name="connsiteY0" fmla="*/ 366395 h 923289"/>
                <a:gd name="connsiteX1" fmla="*/ 286385 w 786764"/>
                <a:gd name="connsiteY1" fmla="*/ 366395 h 923289"/>
                <a:gd name="connsiteX2" fmla="*/ 199390 w 786764"/>
                <a:gd name="connsiteY2" fmla="*/ 280670 h 923289"/>
                <a:gd name="connsiteX3" fmla="*/ 286385 w 786764"/>
                <a:gd name="connsiteY3" fmla="*/ 194945 h 923289"/>
                <a:gd name="connsiteX4" fmla="*/ 722630 w 786764"/>
                <a:gd name="connsiteY4" fmla="*/ 194945 h 923289"/>
                <a:gd name="connsiteX5" fmla="*/ 722630 w 786764"/>
                <a:gd name="connsiteY5" fmla="*/ 0 h 923289"/>
                <a:gd name="connsiteX6" fmla="*/ 286385 w 786764"/>
                <a:gd name="connsiteY6" fmla="*/ 0 h 923289"/>
                <a:gd name="connsiteX7" fmla="*/ 0 w 786764"/>
                <a:gd name="connsiteY7" fmla="*/ 280670 h 923289"/>
                <a:gd name="connsiteX8" fmla="*/ 286385 w 786764"/>
                <a:gd name="connsiteY8" fmla="*/ 549910 h 923289"/>
                <a:gd name="connsiteX9" fmla="*/ 504825 w 786764"/>
                <a:gd name="connsiteY9" fmla="*/ 549910 h 923289"/>
                <a:gd name="connsiteX10" fmla="*/ 588010 w 786764"/>
                <a:gd name="connsiteY10" fmla="*/ 635635 h 923289"/>
                <a:gd name="connsiteX11" fmla="*/ 504825 w 786764"/>
                <a:gd name="connsiteY11" fmla="*/ 721360 h 923289"/>
                <a:gd name="connsiteX12" fmla="*/ 36830 w 786764"/>
                <a:gd name="connsiteY12" fmla="*/ 721360 h 923289"/>
                <a:gd name="connsiteX13" fmla="*/ 36830 w 786764"/>
                <a:gd name="connsiteY13" fmla="*/ 923290 h 923289"/>
                <a:gd name="connsiteX14" fmla="*/ 496570 w 786764"/>
                <a:gd name="connsiteY14" fmla="*/ 923290 h 923289"/>
                <a:gd name="connsiteX15" fmla="*/ 786765 w 786764"/>
                <a:gd name="connsiteY15" fmla="*/ 635635 h 923289"/>
                <a:gd name="connsiteX16" fmla="*/ 537845 w 786764"/>
                <a:gd name="connsiteY16" fmla="*/ 36639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6764" h="923289">
                  <a:moveTo>
                    <a:pt x="537845" y="366395"/>
                  </a:moveTo>
                  <a:lnTo>
                    <a:pt x="286385" y="366395"/>
                  </a:lnTo>
                  <a:cubicBezTo>
                    <a:pt x="227330" y="366395"/>
                    <a:pt x="199390" y="325755"/>
                    <a:pt x="199390" y="280670"/>
                  </a:cubicBezTo>
                  <a:cubicBezTo>
                    <a:pt x="199390" y="235585"/>
                    <a:pt x="227330" y="194945"/>
                    <a:pt x="286385" y="194945"/>
                  </a:cubicBezTo>
                  <a:lnTo>
                    <a:pt x="722630" y="194945"/>
                  </a:lnTo>
                  <a:lnTo>
                    <a:pt x="722630" y="0"/>
                  </a:lnTo>
                  <a:lnTo>
                    <a:pt x="286385" y="0"/>
                  </a:lnTo>
                  <a:cubicBezTo>
                    <a:pt x="107950" y="0"/>
                    <a:pt x="0" y="104140"/>
                    <a:pt x="0" y="280670"/>
                  </a:cubicBezTo>
                  <a:cubicBezTo>
                    <a:pt x="0" y="457200"/>
                    <a:pt x="125095" y="549910"/>
                    <a:pt x="286385" y="549910"/>
                  </a:cubicBezTo>
                  <a:lnTo>
                    <a:pt x="504825" y="549910"/>
                  </a:lnTo>
                  <a:cubicBezTo>
                    <a:pt x="560070" y="549910"/>
                    <a:pt x="588010" y="591820"/>
                    <a:pt x="588010" y="635635"/>
                  </a:cubicBezTo>
                  <a:cubicBezTo>
                    <a:pt x="588010" y="680720"/>
                    <a:pt x="560070" y="721360"/>
                    <a:pt x="504825" y="721360"/>
                  </a:cubicBezTo>
                  <a:lnTo>
                    <a:pt x="36830" y="721360"/>
                  </a:lnTo>
                  <a:lnTo>
                    <a:pt x="36830" y="923290"/>
                  </a:lnTo>
                  <a:lnTo>
                    <a:pt x="496570" y="923290"/>
                  </a:lnTo>
                  <a:cubicBezTo>
                    <a:pt x="678815" y="923290"/>
                    <a:pt x="786765" y="822960"/>
                    <a:pt x="786765" y="635635"/>
                  </a:cubicBezTo>
                  <a:cubicBezTo>
                    <a:pt x="786765" y="466725"/>
                    <a:pt x="678815" y="366395"/>
                    <a:pt x="537845" y="36639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1" name="Bild 2">
              <a:extLst>
                <a:ext uri="{FF2B5EF4-FFF2-40B4-BE49-F238E27FC236}">
                  <a16:creationId xmlns:a16="http://schemas.microsoft.com/office/drawing/2014/main" id="{882E3E49-2F44-5445-B3D9-4FA93CE1837A}"/>
                </a:ext>
              </a:extLst>
            </p:cNvPr>
            <p:cNvSpPr/>
            <p:nvPr/>
          </p:nvSpPr>
          <p:spPr>
            <a:xfrm>
              <a:off x="666080" y="6451484"/>
              <a:ext cx="75525" cy="91194"/>
            </a:xfrm>
            <a:custGeom>
              <a:avLst/>
              <a:gdLst>
                <a:gd name="connsiteX0" fmla="*/ 516255 w 765175"/>
                <a:gd name="connsiteY0" fmla="*/ 0 h 923925"/>
                <a:gd name="connsiteX1" fmla="*/ 212725 w 765175"/>
                <a:gd name="connsiteY1" fmla="*/ 389890 h 923925"/>
                <a:gd name="connsiteX2" fmla="*/ 212725 w 765175"/>
                <a:gd name="connsiteY2" fmla="*/ 0 h 923925"/>
                <a:gd name="connsiteX3" fmla="*/ 0 w 765175"/>
                <a:gd name="connsiteY3" fmla="*/ 0 h 923925"/>
                <a:gd name="connsiteX4" fmla="*/ 0 w 765175"/>
                <a:gd name="connsiteY4" fmla="*/ 923925 h 923925"/>
                <a:gd name="connsiteX5" fmla="*/ 212725 w 765175"/>
                <a:gd name="connsiteY5" fmla="*/ 923925 h 923925"/>
                <a:gd name="connsiteX6" fmla="*/ 212725 w 765175"/>
                <a:gd name="connsiteY6" fmla="*/ 534035 h 923925"/>
                <a:gd name="connsiteX7" fmla="*/ 516255 w 765175"/>
                <a:gd name="connsiteY7" fmla="*/ 923925 h 923925"/>
                <a:gd name="connsiteX8" fmla="*/ 765175 w 765175"/>
                <a:gd name="connsiteY8" fmla="*/ 923925 h 923925"/>
                <a:gd name="connsiteX9" fmla="*/ 415290 w 765175"/>
                <a:gd name="connsiteY9" fmla="*/ 462280 h 923925"/>
                <a:gd name="connsiteX10" fmla="*/ 765175 w 765175"/>
                <a:gd name="connsiteY10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5175" h="923925">
                  <a:moveTo>
                    <a:pt x="516255" y="0"/>
                  </a:moveTo>
                  <a:lnTo>
                    <a:pt x="212725" y="389890"/>
                  </a:lnTo>
                  <a:lnTo>
                    <a:pt x="212725" y="0"/>
                  </a:lnTo>
                  <a:lnTo>
                    <a:pt x="0" y="0"/>
                  </a:lnTo>
                  <a:lnTo>
                    <a:pt x="0" y="923925"/>
                  </a:lnTo>
                  <a:lnTo>
                    <a:pt x="212725" y="923925"/>
                  </a:lnTo>
                  <a:lnTo>
                    <a:pt x="212725" y="534035"/>
                  </a:lnTo>
                  <a:lnTo>
                    <a:pt x="516255" y="923925"/>
                  </a:lnTo>
                  <a:lnTo>
                    <a:pt x="765175" y="923925"/>
                  </a:lnTo>
                  <a:lnTo>
                    <a:pt x="415290" y="462280"/>
                  </a:lnTo>
                  <a:lnTo>
                    <a:pt x="76517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2" name="Bild 2">
              <a:extLst>
                <a:ext uri="{FF2B5EF4-FFF2-40B4-BE49-F238E27FC236}">
                  <a16:creationId xmlns:a16="http://schemas.microsoft.com/office/drawing/2014/main" id="{E77E397B-C384-F949-9F60-67A86BD39DCA}"/>
                </a:ext>
              </a:extLst>
            </p:cNvPr>
            <p:cNvSpPr/>
            <p:nvPr/>
          </p:nvSpPr>
          <p:spPr>
            <a:xfrm>
              <a:off x="1100863" y="6451547"/>
              <a:ext cx="90755" cy="91131"/>
            </a:xfrm>
            <a:custGeom>
              <a:avLst/>
              <a:gdLst>
                <a:gd name="connsiteX0" fmla="*/ 590550 w 919479"/>
                <a:gd name="connsiteY0" fmla="*/ 0 h 923289"/>
                <a:gd name="connsiteX1" fmla="*/ 318770 w 919479"/>
                <a:gd name="connsiteY1" fmla="*/ 0 h 923289"/>
                <a:gd name="connsiteX2" fmla="*/ 0 w 919479"/>
                <a:gd name="connsiteY2" fmla="*/ 923290 h 923289"/>
                <a:gd name="connsiteX3" fmla="*/ 225425 w 919479"/>
                <a:gd name="connsiteY3" fmla="*/ 923290 h 923289"/>
                <a:gd name="connsiteX4" fmla="*/ 283845 w 919479"/>
                <a:gd name="connsiteY4" fmla="*/ 734695 h 923289"/>
                <a:gd name="connsiteX5" fmla="*/ 637540 w 919479"/>
                <a:gd name="connsiteY5" fmla="*/ 734695 h 923289"/>
                <a:gd name="connsiteX6" fmla="*/ 697865 w 919479"/>
                <a:gd name="connsiteY6" fmla="*/ 923290 h 923289"/>
                <a:gd name="connsiteX7" fmla="*/ 919480 w 919479"/>
                <a:gd name="connsiteY7" fmla="*/ 923290 h 923289"/>
                <a:gd name="connsiteX8" fmla="*/ 590550 w 919479"/>
                <a:gd name="connsiteY8" fmla="*/ 0 h 923289"/>
                <a:gd name="connsiteX9" fmla="*/ 342265 w 919479"/>
                <a:gd name="connsiteY9" fmla="*/ 546735 h 923289"/>
                <a:gd name="connsiteX10" fmla="*/ 457835 w 919479"/>
                <a:gd name="connsiteY10" fmla="*/ 192405 h 923289"/>
                <a:gd name="connsiteX11" fmla="*/ 577215 w 919479"/>
                <a:gd name="connsiteY11" fmla="*/ 546735 h 923289"/>
                <a:gd name="connsiteX12" fmla="*/ 342265 w 919479"/>
                <a:gd name="connsiteY12" fmla="*/ 54673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9479" h="923289">
                  <a:moveTo>
                    <a:pt x="590550" y="0"/>
                  </a:moveTo>
                  <a:lnTo>
                    <a:pt x="318770" y="0"/>
                  </a:lnTo>
                  <a:lnTo>
                    <a:pt x="0" y="923290"/>
                  </a:lnTo>
                  <a:lnTo>
                    <a:pt x="225425" y="923290"/>
                  </a:lnTo>
                  <a:lnTo>
                    <a:pt x="283845" y="734695"/>
                  </a:lnTo>
                  <a:lnTo>
                    <a:pt x="637540" y="734695"/>
                  </a:lnTo>
                  <a:lnTo>
                    <a:pt x="697865" y="923290"/>
                  </a:lnTo>
                  <a:lnTo>
                    <a:pt x="919480" y="923290"/>
                  </a:lnTo>
                  <a:lnTo>
                    <a:pt x="590550" y="0"/>
                  </a:lnTo>
                  <a:close/>
                  <a:moveTo>
                    <a:pt x="342265" y="546735"/>
                  </a:moveTo>
                  <a:lnTo>
                    <a:pt x="457835" y="192405"/>
                  </a:lnTo>
                  <a:lnTo>
                    <a:pt x="577215" y="546735"/>
                  </a:lnTo>
                  <a:lnTo>
                    <a:pt x="342265" y="546735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3" name="Bild 2">
              <a:extLst>
                <a:ext uri="{FF2B5EF4-FFF2-40B4-BE49-F238E27FC236}">
                  <a16:creationId xmlns:a16="http://schemas.microsoft.com/office/drawing/2014/main" id="{DBE8665D-1D7B-BC49-9416-388A79FA9660}"/>
                </a:ext>
              </a:extLst>
            </p:cNvPr>
            <p:cNvSpPr/>
            <p:nvPr/>
          </p:nvSpPr>
          <p:spPr>
            <a:xfrm>
              <a:off x="933644" y="6451547"/>
              <a:ext cx="77718" cy="91131"/>
            </a:xfrm>
            <a:custGeom>
              <a:avLst/>
              <a:gdLst>
                <a:gd name="connsiteX0" fmla="*/ 537845 w 787400"/>
                <a:gd name="connsiteY0" fmla="*/ 366395 h 923289"/>
                <a:gd name="connsiteX1" fmla="*/ 286385 w 787400"/>
                <a:gd name="connsiteY1" fmla="*/ 366395 h 923289"/>
                <a:gd name="connsiteX2" fmla="*/ 199390 w 787400"/>
                <a:gd name="connsiteY2" fmla="*/ 280670 h 923289"/>
                <a:gd name="connsiteX3" fmla="*/ 286385 w 787400"/>
                <a:gd name="connsiteY3" fmla="*/ 194945 h 923289"/>
                <a:gd name="connsiteX4" fmla="*/ 722630 w 787400"/>
                <a:gd name="connsiteY4" fmla="*/ 194945 h 923289"/>
                <a:gd name="connsiteX5" fmla="*/ 722630 w 787400"/>
                <a:gd name="connsiteY5" fmla="*/ 0 h 923289"/>
                <a:gd name="connsiteX6" fmla="*/ 286385 w 787400"/>
                <a:gd name="connsiteY6" fmla="*/ 0 h 923289"/>
                <a:gd name="connsiteX7" fmla="*/ 0 w 787400"/>
                <a:gd name="connsiteY7" fmla="*/ 280670 h 923289"/>
                <a:gd name="connsiteX8" fmla="*/ 286385 w 787400"/>
                <a:gd name="connsiteY8" fmla="*/ 549910 h 923289"/>
                <a:gd name="connsiteX9" fmla="*/ 504825 w 787400"/>
                <a:gd name="connsiteY9" fmla="*/ 549910 h 923289"/>
                <a:gd name="connsiteX10" fmla="*/ 588010 w 787400"/>
                <a:gd name="connsiteY10" fmla="*/ 635635 h 923289"/>
                <a:gd name="connsiteX11" fmla="*/ 504825 w 787400"/>
                <a:gd name="connsiteY11" fmla="*/ 721360 h 923289"/>
                <a:gd name="connsiteX12" fmla="*/ 37465 w 787400"/>
                <a:gd name="connsiteY12" fmla="*/ 721360 h 923289"/>
                <a:gd name="connsiteX13" fmla="*/ 37465 w 787400"/>
                <a:gd name="connsiteY13" fmla="*/ 923290 h 923289"/>
                <a:gd name="connsiteX14" fmla="*/ 497205 w 787400"/>
                <a:gd name="connsiteY14" fmla="*/ 923290 h 923289"/>
                <a:gd name="connsiteX15" fmla="*/ 787400 w 787400"/>
                <a:gd name="connsiteY15" fmla="*/ 635635 h 923289"/>
                <a:gd name="connsiteX16" fmla="*/ 537845 w 787400"/>
                <a:gd name="connsiteY16" fmla="*/ 36639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7400" h="923289">
                  <a:moveTo>
                    <a:pt x="537845" y="366395"/>
                  </a:moveTo>
                  <a:lnTo>
                    <a:pt x="286385" y="366395"/>
                  </a:lnTo>
                  <a:cubicBezTo>
                    <a:pt x="227330" y="366395"/>
                    <a:pt x="199390" y="325755"/>
                    <a:pt x="199390" y="280670"/>
                  </a:cubicBezTo>
                  <a:cubicBezTo>
                    <a:pt x="199390" y="235585"/>
                    <a:pt x="227330" y="194945"/>
                    <a:pt x="286385" y="194945"/>
                  </a:cubicBezTo>
                  <a:lnTo>
                    <a:pt x="722630" y="194945"/>
                  </a:lnTo>
                  <a:lnTo>
                    <a:pt x="722630" y="0"/>
                  </a:lnTo>
                  <a:lnTo>
                    <a:pt x="286385" y="0"/>
                  </a:lnTo>
                  <a:cubicBezTo>
                    <a:pt x="108585" y="0"/>
                    <a:pt x="0" y="104140"/>
                    <a:pt x="0" y="280670"/>
                  </a:cubicBezTo>
                  <a:cubicBezTo>
                    <a:pt x="0" y="457200"/>
                    <a:pt x="125095" y="549910"/>
                    <a:pt x="286385" y="549910"/>
                  </a:cubicBezTo>
                  <a:lnTo>
                    <a:pt x="504825" y="549910"/>
                  </a:lnTo>
                  <a:cubicBezTo>
                    <a:pt x="560070" y="549910"/>
                    <a:pt x="588010" y="591820"/>
                    <a:pt x="588010" y="635635"/>
                  </a:cubicBezTo>
                  <a:cubicBezTo>
                    <a:pt x="588010" y="680720"/>
                    <a:pt x="560070" y="721360"/>
                    <a:pt x="504825" y="721360"/>
                  </a:cubicBezTo>
                  <a:lnTo>
                    <a:pt x="37465" y="721360"/>
                  </a:lnTo>
                  <a:lnTo>
                    <a:pt x="37465" y="923290"/>
                  </a:lnTo>
                  <a:lnTo>
                    <a:pt x="497205" y="923290"/>
                  </a:lnTo>
                  <a:cubicBezTo>
                    <a:pt x="679450" y="923290"/>
                    <a:pt x="787400" y="822960"/>
                    <a:pt x="787400" y="635635"/>
                  </a:cubicBezTo>
                  <a:cubicBezTo>
                    <a:pt x="787400" y="466725"/>
                    <a:pt x="678815" y="366395"/>
                    <a:pt x="537845" y="36639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4" name="Bild 2">
              <a:extLst>
                <a:ext uri="{FF2B5EF4-FFF2-40B4-BE49-F238E27FC236}">
                  <a16:creationId xmlns:a16="http://schemas.microsoft.com/office/drawing/2014/main" id="{E25BD59B-C1DD-BF4D-89DA-D56603C3E329}"/>
                </a:ext>
              </a:extLst>
            </p:cNvPr>
            <p:cNvSpPr/>
            <p:nvPr/>
          </p:nvSpPr>
          <p:spPr>
            <a:xfrm>
              <a:off x="1023960" y="6451484"/>
              <a:ext cx="75525" cy="91194"/>
            </a:xfrm>
            <a:custGeom>
              <a:avLst/>
              <a:gdLst>
                <a:gd name="connsiteX0" fmla="*/ 516890 w 765175"/>
                <a:gd name="connsiteY0" fmla="*/ 0 h 923925"/>
                <a:gd name="connsiteX1" fmla="*/ 213360 w 765175"/>
                <a:gd name="connsiteY1" fmla="*/ 389890 h 923925"/>
                <a:gd name="connsiteX2" fmla="*/ 213360 w 765175"/>
                <a:gd name="connsiteY2" fmla="*/ 0 h 923925"/>
                <a:gd name="connsiteX3" fmla="*/ 0 w 765175"/>
                <a:gd name="connsiteY3" fmla="*/ 0 h 923925"/>
                <a:gd name="connsiteX4" fmla="*/ 0 w 765175"/>
                <a:gd name="connsiteY4" fmla="*/ 923925 h 923925"/>
                <a:gd name="connsiteX5" fmla="*/ 213360 w 765175"/>
                <a:gd name="connsiteY5" fmla="*/ 923925 h 923925"/>
                <a:gd name="connsiteX6" fmla="*/ 213360 w 765175"/>
                <a:gd name="connsiteY6" fmla="*/ 534035 h 923925"/>
                <a:gd name="connsiteX7" fmla="*/ 516890 w 765175"/>
                <a:gd name="connsiteY7" fmla="*/ 923925 h 923925"/>
                <a:gd name="connsiteX8" fmla="*/ 765175 w 765175"/>
                <a:gd name="connsiteY8" fmla="*/ 923925 h 923925"/>
                <a:gd name="connsiteX9" fmla="*/ 415925 w 765175"/>
                <a:gd name="connsiteY9" fmla="*/ 462280 h 923925"/>
                <a:gd name="connsiteX10" fmla="*/ 765175 w 765175"/>
                <a:gd name="connsiteY10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5175" h="923925">
                  <a:moveTo>
                    <a:pt x="516890" y="0"/>
                  </a:moveTo>
                  <a:lnTo>
                    <a:pt x="213360" y="389890"/>
                  </a:lnTo>
                  <a:lnTo>
                    <a:pt x="213360" y="0"/>
                  </a:lnTo>
                  <a:lnTo>
                    <a:pt x="0" y="0"/>
                  </a:lnTo>
                  <a:lnTo>
                    <a:pt x="0" y="923925"/>
                  </a:lnTo>
                  <a:lnTo>
                    <a:pt x="213360" y="923925"/>
                  </a:lnTo>
                  <a:lnTo>
                    <a:pt x="213360" y="534035"/>
                  </a:lnTo>
                  <a:lnTo>
                    <a:pt x="516890" y="923925"/>
                  </a:lnTo>
                  <a:lnTo>
                    <a:pt x="765175" y="923925"/>
                  </a:lnTo>
                  <a:lnTo>
                    <a:pt x="415925" y="462280"/>
                  </a:lnTo>
                  <a:lnTo>
                    <a:pt x="76517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</p:grp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9D72F005-92A7-3E40-AE8B-C0483ED6C406}"/>
              </a:ext>
            </a:extLst>
          </p:cNvPr>
          <p:cNvSpPr>
            <a:spLocks noGrp="1"/>
          </p:cNvSpPr>
          <p:nvPr>
            <p:ph type="tbl" sz="quarter" idx="19" hasCustomPrompt="1"/>
          </p:nvPr>
        </p:nvSpPr>
        <p:spPr>
          <a:xfrm>
            <a:off x="576263" y="2098801"/>
            <a:ext cx="11039475" cy="4037362"/>
          </a:xfrm>
        </p:spPr>
        <p:txBody>
          <a:bodyPr/>
          <a:lstStyle>
            <a:lvl1pPr marL="12700" indent="0">
              <a:buNone/>
              <a:defRPr sz="1300"/>
            </a:lvl1pPr>
          </a:lstStyle>
          <a:p>
            <a:r>
              <a:rPr lang="en-GB"/>
              <a:t>Click to add a table</a:t>
            </a:r>
          </a:p>
        </p:txBody>
      </p:sp>
    </p:spTree>
    <p:extLst>
      <p:ext uri="{BB962C8B-B14F-4D97-AF65-F5344CB8AC3E}">
        <p14:creationId xmlns:p14="http://schemas.microsoft.com/office/powerpoint/2010/main" val="26262491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Full Chart"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933F6B-2C2A-DB4E-8D3A-6DB67A584F2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CAA665D-59E3-420D-BDF1-0BB79DD4D294}" type="datetime1">
              <a:rPr lang="sv-SE" smtClean="0"/>
              <a:t>2023-11-01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019CC5-F0EC-7B4E-BC0C-2CF63CBD7D8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Go to header/footer to change text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4E507-DB8C-E945-8AB4-907DBCF5BA1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F8DBD5B-30F9-4F9C-AE39-E065C1AC51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50DAC6A8-070F-A541-973B-11A3E7A909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000" y="731027"/>
            <a:ext cx="11039738" cy="50142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600" spc="4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for a short headline of one line</a:t>
            </a:r>
          </a:p>
        </p:txBody>
      </p:sp>
      <p:grpSp>
        <p:nvGrpSpPr>
          <p:cNvPr id="17" name="Grupp 32">
            <a:extLst>
              <a:ext uri="{FF2B5EF4-FFF2-40B4-BE49-F238E27FC236}">
                <a16:creationId xmlns:a16="http://schemas.microsoft.com/office/drawing/2014/main" id="{06A06E8E-9AC5-474F-9D8F-BE8A4B8DF25A}"/>
              </a:ext>
            </a:extLst>
          </p:cNvPr>
          <p:cNvGrpSpPr/>
          <p:nvPr userDrawn="1"/>
        </p:nvGrpSpPr>
        <p:grpSpPr>
          <a:xfrm>
            <a:off x="576140" y="6451484"/>
            <a:ext cx="615478" cy="91194"/>
            <a:chOff x="576140" y="6451484"/>
            <a:chExt cx="615478" cy="91194"/>
          </a:xfrm>
          <a:solidFill>
            <a:schemeClr val="tx2"/>
          </a:solidFill>
        </p:grpSpPr>
        <p:sp>
          <p:nvSpPr>
            <p:cNvPr id="18" name="Bild 2">
              <a:extLst>
                <a:ext uri="{FF2B5EF4-FFF2-40B4-BE49-F238E27FC236}">
                  <a16:creationId xmlns:a16="http://schemas.microsoft.com/office/drawing/2014/main" id="{75F62DFF-CE28-2847-9178-371361C4B379}"/>
                </a:ext>
              </a:extLst>
            </p:cNvPr>
            <p:cNvSpPr/>
            <p:nvPr/>
          </p:nvSpPr>
          <p:spPr>
            <a:xfrm>
              <a:off x="841573" y="6451547"/>
              <a:ext cx="79285" cy="91131"/>
            </a:xfrm>
            <a:custGeom>
              <a:avLst/>
              <a:gdLst>
                <a:gd name="connsiteX0" fmla="*/ 588645 w 803275"/>
                <a:gd name="connsiteY0" fmla="*/ 0 h 923289"/>
                <a:gd name="connsiteX1" fmla="*/ 588645 w 803275"/>
                <a:gd name="connsiteY1" fmla="*/ 580390 h 923289"/>
                <a:gd name="connsiteX2" fmla="*/ 217805 w 803275"/>
                <a:gd name="connsiteY2" fmla="*/ 0 h 923289"/>
                <a:gd name="connsiteX3" fmla="*/ 0 w 803275"/>
                <a:gd name="connsiteY3" fmla="*/ 0 h 923289"/>
                <a:gd name="connsiteX4" fmla="*/ 0 w 803275"/>
                <a:gd name="connsiteY4" fmla="*/ 923290 h 923289"/>
                <a:gd name="connsiteX5" fmla="*/ 213995 w 803275"/>
                <a:gd name="connsiteY5" fmla="*/ 923290 h 923289"/>
                <a:gd name="connsiteX6" fmla="*/ 213995 w 803275"/>
                <a:gd name="connsiteY6" fmla="*/ 353695 h 923289"/>
                <a:gd name="connsiteX7" fmla="*/ 581660 w 803275"/>
                <a:gd name="connsiteY7" fmla="*/ 921385 h 923289"/>
                <a:gd name="connsiteX8" fmla="*/ 581660 w 803275"/>
                <a:gd name="connsiteY8" fmla="*/ 923290 h 923289"/>
                <a:gd name="connsiteX9" fmla="*/ 803275 w 803275"/>
                <a:gd name="connsiteY9" fmla="*/ 923290 h 923289"/>
                <a:gd name="connsiteX10" fmla="*/ 802640 w 803275"/>
                <a:gd name="connsiteY10" fmla="*/ 723900 h 923289"/>
                <a:gd name="connsiteX11" fmla="*/ 801370 w 803275"/>
                <a:gd name="connsiteY11" fmla="*/ 0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3275" h="923289">
                  <a:moveTo>
                    <a:pt x="588645" y="0"/>
                  </a:moveTo>
                  <a:lnTo>
                    <a:pt x="588645" y="580390"/>
                  </a:lnTo>
                  <a:lnTo>
                    <a:pt x="217805" y="0"/>
                  </a:lnTo>
                  <a:lnTo>
                    <a:pt x="0" y="0"/>
                  </a:lnTo>
                  <a:lnTo>
                    <a:pt x="0" y="923290"/>
                  </a:lnTo>
                  <a:lnTo>
                    <a:pt x="213995" y="923290"/>
                  </a:lnTo>
                  <a:lnTo>
                    <a:pt x="213995" y="353695"/>
                  </a:lnTo>
                  <a:lnTo>
                    <a:pt x="581660" y="921385"/>
                  </a:lnTo>
                  <a:lnTo>
                    <a:pt x="581660" y="923290"/>
                  </a:lnTo>
                  <a:lnTo>
                    <a:pt x="803275" y="923290"/>
                  </a:lnTo>
                  <a:lnTo>
                    <a:pt x="802640" y="723900"/>
                  </a:lnTo>
                  <a:lnTo>
                    <a:pt x="801370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19" name="Bild 2">
              <a:extLst>
                <a:ext uri="{FF2B5EF4-FFF2-40B4-BE49-F238E27FC236}">
                  <a16:creationId xmlns:a16="http://schemas.microsoft.com/office/drawing/2014/main" id="{56F4E682-4CA9-5346-8CD6-98F8EACD6CE7}"/>
                </a:ext>
              </a:extLst>
            </p:cNvPr>
            <p:cNvSpPr/>
            <p:nvPr/>
          </p:nvSpPr>
          <p:spPr>
            <a:xfrm>
              <a:off x="742921" y="6451547"/>
              <a:ext cx="90817" cy="91131"/>
            </a:xfrm>
            <a:custGeom>
              <a:avLst/>
              <a:gdLst>
                <a:gd name="connsiteX0" fmla="*/ 458470 w 920114"/>
                <a:gd name="connsiteY0" fmla="*/ 192405 h 923289"/>
                <a:gd name="connsiteX1" fmla="*/ 577850 w 920114"/>
                <a:gd name="connsiteY1" fmla="*/ 546735 h 923289"/>
                <a:gd name="connsiteX2" fmla="*/ 342900 w 920114"/>
                <a:gd name="connsiteY2" fmla="*/ 546735 h 923289"/>
                <a:gd name="connsiteX3" fmla="*/ 458470 w 920114"/>
                <a:gd name="connsiteY3" fmla="*/ 192405 h 923289"/>
                <a:gd name="connsiteX4" fmla="*/ 319405 w 920114"/>
                <a:gd name="connsiteY4" fmla="*/ 0 h 923289"/>
                <a:gd name="connsiteX5" fmla="*/ 0 w 920114"/>
                <a:gd name="connsiteY5" fmla="*/ 923290 h 923289"/>
                <a:gd name="connsiteX6" fmla="*/ 225425 w 920114"/>
                <a:gd name="connsiteY6" fmla="*/ 923290 h 923289"/>
                <a:gd name="connsiteX7" fmla="*/ 283845 w 920114"/>
                <a:gd name="connsiteY7" fmla="*/ 734695 h 923289"/>
                <a:gd name="connsiteX8" fmla="*/ 637540 w 920114"/>
                <a:gd name="connsiteY8" fmla="*/ 734695 h 923289"/>
                <a:gd name="connsiteX9" fmla="*/ 697865 w 920114"/>
                <a:gd name="connsiteY9" fmla="*/ 923290 h 923289"/>
                <a:gd name="connsiteX10" fmla="*/ 920115 w 920114"/>
                <a:gd name="connsiteY10" fmla="*/ 923290 h 923289"/>
                <a:gd name="connsiteX11" fmla="*/ 591185 w 920114"/>
                <a:gd name="connsiteY11" fmla="*/ 0 h 923289"/>
                <a:gd name="connsiteX12" fmla="*/ 319405 w 920114"/>
                <a:gd name="connsiteY12" fmla="*/ 0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0114" h="923289">
                  <a:moveTo>
                    <a:pt x="458470" y="192405"/>
                  </a:moveTo>
                  <a:lnTo>
                    <a:pt x="577850" y="546735"/>
                  </a:lnTo>
                  <a:lnTo>
                    <a:pt x="342900" y="546735"/>
                  </a:lnTo>
                  <a:lnTo>
                    <a:pt x="458470" y="192405"/>
                  </a:lnTo>
                  <a:close/>
                  <a:moveTo>
                    <a:pt x="319405" y="0"/>
                  </a:moveTo>
                  <a:lnTo>
                    <a:pt x="0" y="923290"/>
                  </a:lnTo>
                  <a:lnTo>
                    <a:pt x="225425" y="923290"/>
                  </a:lnTo>
                  <a:lnTo>
                    <a:pt x="283845" y="734695"/>
                  </a:lnTo>
                  <a:lnTo>
                    <a:pt x="637540" y="734695"/>
                  </a:lnTo>
                  <a:lnTo>
                    <a:pt x="697865" y="923290"/>
                  </a:lnTo>
                  <a:lnTo>
                    <a:pt x="920115" y="923290"/>
                  </a:lnTo>
                  <a:lnTo>
                    <a:pt x="591185" y="0"/>
                  </a:lnTo>
                  <a:lnTo>
                    <a:pt x="31940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0" name="Bild 2">
              <a:extLst>
                <a:ext uri="{FF2B5EF4-FFF2-40B4-BE49-F238E27FC236}">
                  <a16:creationId xmlns:a16="http://schemas.microsoft.com/office/drawing/2014/main" id="{11510029-65DB-F040-9ED5-A182045EEF2B}"/>
                </a:ext>
              </a:extLst>
            </p:cNvPr>
            <p:cNvSpPr/>
            <p:nvPr/>
          </p:nvSpPr>
          <p:spPr>
            <a:xfrm>
              <a:off x="576140" y="6451547"/>
              <a:ext cx="77655" cy="91131"/>
            </a:xfrm>
            <a:custGeom>
              <a:avLst/>
              <a:gdLst>
                <a:gd name="connsiteX0" fmla="*/ 537845 w 786764"/>
                <a:gd name="connsiteY0" fmla="*/ 366395 h 923289"/>
                <a:gd name="connsiteX1" fmla="*/ 286385 w 786764"/>
                <a:gd name="connsiteY1" fmla="*/ 366395 h 923289"/>
                <a:gd name="connsiteX2" fmla="*/ 199390 w 786764"/>
                <a:gd name="connsiteY2" fmla="*/ 280670 h 923289"/>
                <a:gd name="connsiteX3" fmla="*/ 286385 w 786764"/>
                <a:gd name="connsiteY3" fmla="*/ 194945 h 923289"/>
                <a:gd name="connsiteX4" fmla="*/ 722630 w 786764"/>
                <a:gd name="connsiteY4" fmla="*/ 194945 h 923289"/>
                <a:gd name="connsiteX5" fmla="*/ 722630 w 786764"/>
                <a:gd name="connsiteY5" fmla="*/ 0 h 923289"/>
                <a:gd name="connsiteX6" fmla="*/ 286385 w 786764"/>
                <a:gd name="connsiteY6" fmla="*/ 0 h 923289"/>
                <a:gd name="connsiteX7" fmla="*/ 0 w 786764"/>
                <a:gd name="connsiteY7" fmla="*/ 280670 h 923289"/>
                <a:gd name="connsiteX8" fmla="*/ 286385 w 786764"/>
                <a:gd name="connsiteY8" fmla="*/ 549910 h 923289"/>
                <a:gd name="connsiteX9" fmla="*/ 504825 w 786764"/>
                <a:gd name="connsiteY9" fmla="*/ 549910 h 923289"/>
                <a:gd name="connsiteX10" fmla="*/ 588010 w 786764"/>
                <a:gd name="connsiteY10" fmla="*/ 635635 h 923289"/>
                <a:gd name="connsiteX11" fmla="*/ 504825 w 786764"/>
                <a:gd name="connsiteY11" fmla="*/ 721360 h 923289"/>
                <a:gd name="connsiteX12" fmla="*/ 36830 w 786764"/>
                <a:gd name="connsiteY12" fmla="*/ 721360 h 923289"/>
                <a:gd name="connsiteX13" fmla="*/ 36830 w 786764"/>
                <a:gd name="connsiteY13" fmla="*/ 923290 h 923289"/>
                <a:gd name="connsiteX14" fmla="*/ 496570 w 786764"/>
                <a:gd name="connsiteY14" fmla="*/ 923290 h 923289"/>
                <a:gd name="connsiteX15" fmla="*/ 786765 w 786764"/>
                <a:gd name="connsiteY15" fmla="*/ 635635 h 923289"/>
                <a:gd name="connsiteX16" fmla="*/ 537845 w 786764"/>
                <a:gd name="connsiteY16" fmla="*/ 36639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6764" h="923289">
                  <a:moveTo>
                    <a:pt x="537845" y="366395"/>
                  </a:moveTo>
                  <a:lnTo>
                    <a:pt x="286385" y="366395"/>
                  </a:lnTo>
                  <a:cubicBezTo>
                    <a:pt x="227330" y="366395"/>
                    <a:pt x="199390" y="325755"/>
                    <a:pt x="199390" y="280670"/>
                  </a:cubicBezTo>
                  <a:cubicBezTo>
                    <a:pt x="199390" y="235585"/>
                    <a:pt x="227330" y="194945"/>
                    <a:pt x="286385" y="194945"/>
                  </a:cubicBezTo>
                  <a:lnTo>
                    <a:pt x="722630" y="194945"/>
                  </a:lnTo>
                  <a:lnTo>
                    <a:pt x="722630" y="0"/>
                  </a:lnTo>
                  <a:lnTo>
                    <a:pt x="286385" y="0"/>
                  </a:lnTo>
                  <a:cubicBezTo>
                    <a:pt x="107950" y="0"/>
                    <a:pt x="0" y="104140"/>
                    <a:pt x="0" y="280670"/>
                  </a:cubicBezTo>
                  <a:cubicBezTo>
                    <a:pt x="0" y="457200"/>
                    <a:pt x="125095" y="549910"/>
                    <a:pt x="286385" y="549910"/>
                  </a:cubicBezTo>
                  <a:lnTo>
                    <a:pt x="504825" y="549910"/>
                  </a:lnTo>
                  <a:cubicBezTo>
                    <a:pt x="560070" y="549910"/>
                    <a:pt x="588010" y="591820"/>
                    <a:pt x="588010" y="635635"/>
                  </a:cubicBezTo>
                  <a:cubicBezTo>
                    <a:pt x="588010" y="680720"/>
                    <a:pt x="560070" y="721360"/>
                    <a:pt x="504825" y="721360"/>
                  </a:cubicBezTo>
                  <a:lnTo>
                    <a:pt x="36830" y="721360"/>
                  </a:lnTo>
                  <a:lnTo>
                    <a:pt x="36830" y="923290"/>
                  </a:lnTo>
                  <a:lnTo>
                    <a:pt x="496570" y="923290"/>
                  </a:lnTo>
                  <a:cubicBezTo>
                    <a:pt x="678815" y="923290"/>
                    <a:pt x="786765" y="822960"/>
                    <a:pt x="786765" y="635635"/>
                  </a:cubicBezTo>
                  <a:cubicBezTo>
                    <a:pt x="786765" y="466725"/>
                    <a:pt x="678815" y="366395"/>
                    <a:pt x="537845" y="36639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1" name="Bild 2">
              <a:extLst>
                <a:ext uri="{FF2B5EF4-FFF2-40B4-BE49-F238E27FC236}">
                  <a16:creationId xmlns:a16="http://schemas.microsoft.com/office/drawing/2014/main" id="{882E3E49-2F44-5445-B3D9-4FA93CE1837A}"/>
                </a:ext>
              </a:extLst>
            </p:cNvPr>
            <p:cNvSpPr/>
            <p:nvPr/>
          </p:nvSpPr>
          <p:spPr>
            <a:xfrm>
              <a:off x="666080" y="6451484"/>
              <a:ext cx="75525" cy="91194"/>
            </a:xfrm>
            <a:custGeom>
              <a:avLst/>
              <a:gdLst>
                <a:gd name="connsiteX0" fmla="*/ 516255 w 765175"/>
                <a:gd name="connsiteY0" fmla="*/ 0 h 923925"/>
                <a:gd name="connsiteX1" fmla="*/ 212725 w 765175"/>
                <a:gd name="connsiteY1" fmla="*/ 389890 h 923925"/>
                <a:gd name="connsiteX2" fmla="*/ 212725 w 765175"/>
                <a:gd name="connsiteY2" fmla="*/ 0 h 923925"/>
                <a:gd name="connsiteX3" fmla="*/ 0 w 765175"/>
                <a:gd name="connsiteY3" fmla="*/ 0 h 923925"/>
                <a:gd name="connsiteX4" fmla="*/ 0 w 765175"/>
                <a:gd name="connsiteY4" fmla="*/ 923925 h 923925"/>
                <a:gd name="connsiteX5" fmla="*/ 212725 w 765175"/>
                <a:gd name="connsiteY5" fmla="*/ 923925 h 923925"/>
                <a:gd name="connsiteX6" fmla="*/ 212725 w 765175"/>
                <a:gd name="connsiteY6" fmla="*/ 534035 h 923925"/>
                <a:gd name="connsiteX7" fmla="*/ 516255 w 765175"/>
                <a:gd name="connsiteY7" fmla="*/ 923925 h 923925"/>
                <a:gd name="connsiteX8" fmla="*/ 765175 w 765175"/>
                <a:gd name="connsiteY8" fmla="*/ 923925 h 923925"/>
                <a:gd name="connsiteX9" fmla="*/ 415290 w 765175"/>
                <a:gd name="connsiteY9" fmla="*/ 462280 h 923925"/>
                <a:gd name="connsiteX10" fmla="*/ 765175 w 765175"/>
                <a:gd name="connsiteY10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5175" h="923925">
                  <a:moveTo>
                    <a:pt x="516255" y="0"/>
                  </a:moveTo>
                  <a:lnTo>
                    <a:pt x="212725" y="389890"/>
                  </a:lnTo>
                  <a:lnTo>
                    <a:pt x="212725" y="0"/>
                  </a:lnTo>
                  <a:lnTo>
                    <a:pt x="0" y="0"/>
                  </a:lnTo>
                  <a:lnTo>
                    <a:pt x="0" y="923925"/>
                  </a:lnTo>
                  <a:lnTo>
                    <a:pt x="212725" y="923925"/>
                  </a:lnTo>
                  <a:lnTo>
                    <a:pt x="212725" y="534035"/>
                  </a:lnTo>
                  <a:lnTo>
                    <a:pt x="516255" y="923925"/>
                  </a:lnTo>
                  <a:lnTo>
                    <a:pt x="765175" y="923925"/>
                  </a:lnTo>
                  <a:lnTo>
                    <a:pt x="415290" y="462280"/>
                  </a:lnTo>
                  <a:lnTo>
                    <a:pt x="76517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2" name="Bild 2">
              <a:extLst>
                <a:ext uri="{FF2B5EF4-FFF2-40B4-BE49-F238E27FC236}">
                  <a16:creationId xmlns:a16="http://schemas.microsoft.com/office/drawing/2014/main" id="{E77E397B-C384-F949-9F60-67A86BD39DCA}"/>
                </a:ext>
              </a:extLst>
            </p:cNvPr>
            <p:cNvSpPr/>
            <p:nvPr/>
          </p:nvSpPr>
          <p:spPr>
            <a:xfrm>
              <a:off x="1100863" y="6451547"/>
              <a:ext cx="90755" cy="91131"/>
            </a:xfrm>
            <a:custGeom>
              <a:avLst/>
              <a:gdLst>
                <a:gd name="connsiteX0" fmla="*/ 590550 w 919479"/>
                <a:gd name="connsiteY0" fmla="*/ 0 h 923289"/>
                <a:gd name="connsiteX1" fmla="*/ 318770 w 919479"/>
                <a:gd name="connsiteY1" fmla="*/ 0 h 923289"/>
                <a:gd name="connsiteX2" fmla="*/ 0 w 919479"/>
                <a:gd name="connsiteY2" fmla="*/ 923290 h 923289"/>
                <a:gd name="connsiteX3" fmla="*/ 225425 w 919479"/>
                <a:gd name="connsiteY3" fmla="*/ 923290 h 923289"/>
                <a:gd name="connsiteX4" fmla="*/ 283845 w 919479"/>
                <a:gd name="connsiteY4" fmla="*/ 734695 h 923289"/>
                <a:gd name="connsiteX5" fmla="*/ 637540 w 919479"/>
                <a:gd name="connsiteY5" fmla="*/ 734695 h 923289"/>
                <a:gd name="connsiteX6" fmla="*/ 697865 w 919479"/>
                <a:gd name="connsiteY6" fmla="*/ 923290 h 923289"/>
                <a:gd name="connsiteX7" fmla="*/ 919480 w 919479"/>
                <a:gd name="connsiteY7" fmla="*/ 923290 h 923289"/>
                <a:gd name="connsiteX8" fmla="*/ 590550 w 919479"/>
                <a:gd name="connsiteY8" fmla="*/ 0 h 923289"/>
                <a:gd name="connsiteX9" fmla="*/ 342265 w 919479"/>
                <a:gd name="connsiteY9" fmla="*/ 546735 h 923289"/>
                <a:gd name="connsiteX10" fmla="*/ 457835 w 919479"/>
                <a:gd name="connsiteY10" fmla="*/ 192405 h 923289"/>
                <a:gd name="connsiteX11" fmla="*/ 577215 w 919479"/>
                <a:gd name="connsiteY11" fmla="*/ 546735 h 923289"/>
                <a:gd name="connsiteX12" fmla="*/ 342265 w 919479"/>
                <a:gd name="connsiteY12" fmla="*/ 54673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9479" h="923289">
                  <a:moveTo>
                    <a:pt x="590550" y="0"/>
                  </a:moveTo>
                  <a:lnTo>
                    <a:pt x="318770" y="0"/>
                  </a:lnTo>
                  <a:lnTo>
                    <a:pt x="0" y="923290"/>
                  </a:lnTo>
                  <a:lnTo>
                    <a:pt x="225425" y="923290"/>
                  </a:lnTo>
                  <a:lnTo>
                    <a:pt x="283845" y="734695"/>
                  </a:lnTo>
                  <a:lnTo>
                    <a:pt x="637540" y="734695"/>
                  </a:lnTo>
                  <a:lnTo>
                    <a:pt x="697865" y="923290"/>
                  </a:lnTo>
                  <a:lnTo>
                    <a:pt x="919480" y="923290"/>
                  </a:lnTo>
                  <a:lnTo>
                    <a:pt x="590550" y="0"/>
                  </a:lnTo>
                  <a:close/>
                  <a:moveTo>
                    <a:pt x="342265" y="546735"/>
                  </a:moveTo>
                  <a:lnTo>
                    <a:pt x="457835" y="192405"/>
                  </a:lnTo>
                  <a:lnTo>
                    <a:pt x="577215" y="546735"/>
                  </a:lnTo>
                  <a:lnTo>
                    <a:pt x="342265" y="546735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3" name="Bild 2">
              <a:extLst>
                <a:ext uri="{FF2B5EF4-FFF2-40B4-BE49-F238E27FC236}">
                  <a16:creationId xmlns:a16="http://schemas.microsoft.com/office/drawing/2014/main" id="{DBE8665D-1D7B-BC49-9416-388A79FA9660}"/>
                </a:ext>
              </a:extLst>
            </p:cNvPr>
            <p:cNvSpPr/>
            <p:nvPr/>
          </p:nvSpPr>
          <p:spPr>
            <a:xfrm>
              <a:off x="933644" y="6451547"/>
              <a:ext cx="77718" cy="91131"/>
            </a:xfrm>
            <a:custGeom>
              <a:avLst/>
              <a:gdLst>
                <a:gd name="connsiteX0" fmla="*/ 537845 w 787400"/>
                <a:gd name="connsiteY0" fmla="*/ 366395 h 923289"/>
                <a:gd name="connsiteX1" fmla="*/ 286385 w 787400"/>
                <a:gd name="connsiteY1" fmla="*/ 366395 h 923289"/>
                <a:gd name="connsiteX2" fmla="*/ 199390 w 787400"/>
                <a:gd name="connsiteY2" fmla="*/ 280670 h 923289"/>
                <a:gd name="connsiteX3" fmla="*/ 286385 w 787400"/>
                <a:gd name="connsiteY3" fmla="*/ 194945 h 923289"/>
                <a:gd name="connsiteX4" fmla="*/ 722630 w 787400"/>
                <a:gd name="connsiteY4" fmla="*/ 194945 h 923289"/>
                <a:gd name="connsiteX5" fmla="*/ 722630 w 787400"/>
                <a:gd name="connsiteY5" fmla="*/ 0 h 923289"/>
                <a:gd name="connsiteX6" fmla="*/ 286385 w 787400"/>
                <a:gd name="connsiteY6" fmla="*/ 0 h 923289"/>
                <a:gd name="connsiteX7" fmla="*/ 0 w 787400"/>
                <a:gd name="connsiteY7" fmla="*/ 280670 h 923289"/>
                <a:gd name="connsiteX8" fmla="*/ 286385 w 787400"/>
                <a:gd name="connsiteY8" fmla="*/ 549910 h 923289"/>
                <a:gd name="connsiteX9" fmla="*/ 504825 w 787400"/>
                <a:gd name="connsiteY9" fmla="*/ 549910 h 923289"/>
                <a:gd name="connsiteX10" fmla="*/ 588010 w 787400"/>
                <a:gd name="connsiteY10" fmla="*/ 635635 h 923289"/>
                <a:gd name="connsiteX11" fmla="*/ 504825 w 787400"/>
                <a:gd name="connsiteY11" fmla="*/ 721360 h 923289"/>
                <a:gd name="connsiteX12" fmla="*/ 37465 w 787400"/>
                <a:gd name="connsiteY12" fmla="*/ 721360 h 923289"/>
                <a:gd name="connsiteX13" fmla="*/ 37465 w 787400"/>
                <a:gd name="connsiteY13" fmla="*/ 923290 h 923289"/>
                <a:gd name="connsiteX14" fmla="*/ 497205 w 787400"/>
                <a:gd name="connsiteY14" fmla="*/ 923290 h 923289"/>
                <a:gd name="connsiteX15" fmla="*/ 787400 w 787400"/>
                <a:gd name="connsiteY15" fmla="*/ 635635 h 923289"/>
                <a:gd name="connsiteX16" fmla="*/ 537845 w 787400"/>
                <a:gd name="connsiteY16" fmla="*/ 36639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7400" h="923289">
                  <a:moveTo>
                    <a:pt x="537845" y="366395"/>
                  </a:moveTo>
                  <a:lnTo>
                    <a:pt x="286385" y="366395"/>
                  </a:lnTo>
                  <a:cubicBezTo>
                    <a:pt x="227330" y="366395"/>
                    <a:pt x="199390" y="325755"/>
                    <a:pt x="199390" y="280670"/>
                  </a:cubicBezTo>
                  <a:cubicBezTo>
                    <a:pt x="199390" y="235585"/>
                    <a:pt x="227330" y="194945"/>
                    <a:pt x="286385" y="194945"/>
                  </a:cubicBezTo>
                  <a:lnTo>
                    <a:pt x="722630" y="194945"/>
                  </a:lnTo>
                  <a:lnTo>
                    <a:pt x="722630" y="0"/>
                  </a:lnTo>
                  <a:lnTo>
                    <a:pt x="286385" y="0"/>
                  </a:lnTo>
                  <a:cubicBezTo>
                    <a:pt x="108585" y="0"/>
                    <a:pt x="0" y="104140"/>
                    <a:pt x="0" y="280670"/>
                  </a:cubicBezTo>
                  <a:cubicBezTo>
                    <a:pt x="0" y="457200"/>
                    <a:pt x="125095" y="549910"/>
                    <a:pt x="286385" y="549910"/>
                  </a:cubicBezTo>
                  <a:lnTo>
                    <a:pt x="504825" y="549910"/>
                  </a:lnTo>
                  <a:cubicBezTo>
                    <a:pt x="560070" y="549910"/>
                    <a:pt x="588010" y="591820"/>
                    <a:pt x="588010" y="635635"/>
                  </a:cubicBezTo>
                  <a:cubicBezTo>
                    <a:pt x="588010" y="680720"/>
                    <a:pt x="560070" y="721360"/>
                    <a:pt x="504825" y="721360"/>
                  </a:cubicBezTo>
                  <a:lnTo>
                    <a:pt x="37465" y="721360"/>
                  </a:lnTo>
                  <a:lnTo>
                    <a:pt x="37465" y="923290"/>
                  </a:lnTo>
                  <a:lnTo>
                    <a:pt x="497205" y="923290"/>
                  </a:lnTo>
                  <a:cubicBezTo>
                    <a:pt x="679450" y="923290"/>
                    <a:pt x="787400" y="822960"/>
                    <a:pt x="787400" y="635635"/>
                  </a:cubicBezTo>
                  <a:cubicBezTo>
                    <a:pt x="787400" y="466725"/>
                    <a:pt x="678815" y="366395"/>
                    <a:pt x="537845" y="36639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4" name="Bild 2">
              <a:extLst>
                <a:ext uri="{FF2B5EF4-FFF2-40B4-BE49-F238E27FC236}">
                  <a16:creationId xmlns:a16="http://schemas.microsoft.com/office/drawing/2014/main" id="{E25BD59B-C1DD-BF4D-89DA-D56603C3E329}"/>
                </a:ext>
              </a:extLst>
            </p:cNvPr>
            <p:cNvSpPr/>
            <p:nvPr/>
          </p:nvSpPr>
          <p:spPr>
            <a:xfrm>
              <a:off x="1023960" y="6451484"/>
              <a:ext cx="75525" cy="91194"/>
            </a:xfrm>
            <a:custGeom>
              <a:avLst/>
              <a:gdLst>
                <a:gd name="connsiteX0" fmla="*/ 516890 w 765175"/>
                <a:gd name="connsiteY0" fmla="*/ 0 h 923925"/>
                <a:gd name="connsiteX1" fmla="*/ 213360 w 765175"/>
                <a:gd name="connsiteY1" fmla="*/ 389890 h 923925"/>
                <a:gd name="connsiteX2" fmla="*/ 213360 w 765175"/>
                <a:gd name="connsiteY2" fmla="*/ 0 h 923925"/>
                <a:gd name="connsiteX3" fmla="*/ 0 w 765175"/>
                <a:gd name="connsiteY3" fmla="*/ 0 h 923925"/>
                <a:gd name="connsiteX4" fmla="*/ 0 w 765175"/>
                <a:gd name="connsiteY4" fmla="*/ 923925 h 923925"/>
                <a:gd name="connsiteX5" fmla="*/ 213360 w 765175"/>
                <a:gd name="connsiteY5" fmla="*/ 923925 h 923925"/>
                <a:gd name="connsiteX6" fmla="*/ 213360 w 765175"/>
                <a:gd name="connsiteY6" fmla="*/ 534035 h 923925"/>
                <a:gd name="connsiteX7" fmla="*/ 516890 w 765175"/>
                <a:gd name="connsiteY7" fmla="*/ 923925 h 923925"/>
                <a:gd name="connsiteX8" fmla="*/ 765175 w 765175"/>
                <a:gd name="connsiteY8" fmla="*/ 923925 h 923925"/>
                <a:gd name="connsiteX9" fmla="*/ 415925 w 765175"/>
                <a:gd name="connsiteY9" fmla="*/ 462280 h 923925"/>
                <a:gd name="connsiteX10" fmla="*/ 765175 w 765175"/>
                <a:gd name="connsiteY10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5175" h="923925">
                  <a:moveTo>
                    <a:pt x="516890" y="0"/>
                  </a:moveTo>
                  <a:lnTo>
                    <a:pt x="213360" y="389890"/>
                  </a:lnTo>
                  <a:lnTo>
                    <a:pt x="213360" y="0"/>
                  </a:lnTo>
                  <a:lnTo>
                    <a:pt x="0" y="0"/>
                  </a:lnTo>
                  <a:lnTo>
                    <a:pt x="0" y="923925"/>
                  </a:lnTo>
                  <a:lnTo>
                    <a:pt x="213360" y="923925"/>
                  </a:lnTo>
                  <a:lnTo>
                    <a:pt x="213360" y="534035"/>
                  </a:lnTo>
                  <a:lnTo>
                    <a:pt x="516890" y="923925"/>
                  </a:lnTo>
                  <a:lnTo>
                    <a:pt x="765175" y="923925"/>
                  </a:lnTo>
                  <a:lnTo>
                    <a:pt x="415925" y="462280"/>
                  </a:lnTo>
                  <a:lnTo>
                    <a:pt x="76517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</p:grp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DDEF365E-8714-A44E-BA5C-FEB93B5F6C16}"/>
              </a:ext>
            </a:extLst>
          </p:cNvPr>
          <p:cNvSpPr>
            <a:spLocks noGrp="1"/>
          </p:cNvSpPr>
          <p:nvPr>
            <p:ph type="chart" sz="quarter" idx="20" hasCustomPrompt="1"/>
          </p:nvPr>
        </p:nvSpPr>
        <p:spPr>
          <a:xfrm>
            <a:off x="576263" y="2098674"/>
            <a:ext cx="11039475" cy="4037487"/>
          </a:xfrm>
        </p:spPr>
        <p:txBody>
          <a:bodyPr/>
          <a:lstStyle>
            <a:lvl1pPr marL="12700" indent="0">
              <a:buNone/>
              <a:defRPr sz="1300"/>
            </a:lvl1pPr>
          </a:lstStyle>
          <a:p>
            <a:r>
              <a:rPr lang="en-GB"/>
              <a:t>Click to add a chart</a:t>
            </a:r>
          </a:p>
        </p:txBody>
      </p:sp>
    </p:spTree>
    <p:extLst>
      <p:ext uri="{BB962C8B-B14F-4D97-AF65-F5344CB8AC3E}">
        <p14:creationId xmlns:p14="http://schemas.microsoft.com/office/powerpoint/2010/main" val="36941283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Icons Text"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933F6B-2C2A-DB4E-8D3A-6DB67A584F2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09BD906-FAA9-44B4-B5A8-CF9EB608680F}" type="datetime1">
              <a:rPr lang="sv-SE" smtClean="0"/>
              <a:t>2023-11-01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019CC5-F0EC-7B4E-BC0C-2CF63CBD7D8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Go to header/footer to change text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4E507-DB8C-E945-8AB4-907DBCF5BA1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F8DBD5B-30F9-4F9C-AE39-E065C1AC51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1E8E1731-23EB-0B4A-A05C-05B9BCA19C9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416920" y="4154400"/>
            <a:ext cx="2531167" cy="197493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800" b="1" spc="40" baseline="0">
                <a:solidFill>
                  <a:schemeClr val="accent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spc="40" baseline="0">
                <a:solidFill>
                  <a:schemeClr val="accent1"/>
                </a:solidFill>
              </a:defRPr>
            </a:lvl2pPr>
            <a:lvl3pPr marL="534988" indent="-168275">
              <a:buFont typeface="System Font Regular"/>
              <a:buChar char="–"/>
              <a:defRPr sz="1200" spc="40" baseline="0">
                <a:solidFill>
                  <a:schemeClr val="bg1"/>
                </a:solidFill>
              </a:defRPr>
            </a:lvl3pPr>
            <a:lvl4pPr>
              <a:defRPr sz="1200" spc="40" baseline="0"/>
            </a:lvl4pPr>
            <a:lvl5pPr>
              <a:defRPr sz="1200" spc="40" baseline="0"/>
            </a:lvl5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2338588B-5749-8548-8A92-845B3495434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50746" y="4154400"/>
            <a:ext cx="2531167" cy="197493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800" b="1" spc="40" baseline="0">
                <a:solidFill>
                  <a:schemeClr val="accent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spc="40" baseline="0">
                <a:solidFill>
                  <a:schemeClr val="accent1"/>
                </a:solidFill>
              </a:defRPr>
            </a:lvl2pPr>
            <a:lvl3pPr marL="534988" indent="-168275">
              <a:buFont typeface="System Font Regular"/>
              <a:buChar char="–"/>
              <a:defRPr sz="1200" spc="40" baseline="0">
                <a:solidFill>
                  <a:schemeClr val="bg1"/>
                </a:solidFill>
              </a:defRPr>
            </a:lvl3pPr>
            <a:lvl4pPr>
              <a:defRPr sz="1200" spc="40" baseline="0"/>
            </a:lvl4pPr>
            <a:lvl5pPr>
              <a:defRPr sz="1200" spc="40" baseline="0"/>
            </a:lvl5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B2D2E607-59C0-854C-9641-8FC1939742C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084571" y="4154400"/>
            <a:ext cx="2531167" cy="197493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800" b="1" spc="40" baseline="0">
                <a:solidFill>
                  <a:schemeClr val="accent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spc="40" baseline="0">
                <a:solidFill>
                  <a:schemeClr val="accent1"/>
                </a:solidFill>
              </a:defRPr>
            </a:lvl2pPr>
            <a:lvl3pPr marL="534988" indent="-168275">
              <a:buFont typeface="System Font Regular"/>
              <a:buChar char="–"/>
              <a:defRPr sz="1200" spc="40" baseline="0">
                <a:solidFill>
                  <a:schemeClr val="bg1"/>
                </a:solidFill>
              </a:defRPr>
            </a:lvl3pPr>
            <a:lvl4pPr>
              <a:defRPr sz="1200" spc="40" baseline="0"/>
            </a:lvl4pPr>
            <a:lvl5pPr>
              <a:defRPr sz="1200" spc="40" baseline="0"/>
            </a:lvl5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50DAC6A8-070F-A541-973B-11A3E7A909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000" y="731027"/>
            <a:ext cx="11039738" cy="50142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600" spc="4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for a short headline of one line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CD04EC2E-C805-E64A-BBA4-8DECB98EE82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83094" y="4154400"/>
            <a:ext cx="2531167" cy="197493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800" b="1" spc="40" baseline="0">
                <a:solidFill>
                  <a:schemeClr val="accent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spc="40" baseline="0">
                <a:solidFill>
                  <a:schemeClr val="accent1"/>
                </a:solidFill>
              </a:defRPr>
            </a:lvl2pPr>
            <a:lvl3pPr marL="534988" indent="-168275">
              <a:buFont typeface="System Font Regular"/>
              <a:buChar char="–"/>
              <a:defRPr sz="1200" spc="40" baseline="0">
                <a:solidFill>
                  <a:schemeClr val="bg1"/>
                </a:solidFill>
              </a:defRPr>
            </a:lvl3pPr>
            <a:lvl4pPr>
              <a:defRPr sz="1200" spc="40" baseline="0"/>
            </a:lvl4pPr>
            <a:lvl5pPr>
              <a:defRPr sz="1200" spc="40" baseline="0"/>
            </a:lvl5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64BB5C8-D6D6-9E45-86B2-CADD71FC5C88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858744" y="2133600"/>
            <a:ext cx="1979867" cy="1828800"/>
          </a:xfrm>
        </p:spPr>
        <p:txBody>
          <a:bodyPr/>
          <a:lstStyle>
            <a:lvl1pPr marL="12700" indent="0" algn="ctr">
              <a:buNone/>
              <a:defRPr sz="13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add icon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21B4219E-EAF7-A840-BD4B-30965C2453D6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3692570" y="2133600"/>
            <a:ext cx="1979867" cy="1828800"/>
          </a:xfrm>
        </p:spPr>
        <p:txBody>
          <a:bodyPr/>
          <a:lstStyle>
            <a:lvl1pPr marL="12700" indent="0" algn="ctr">
              <a:buNone/>
              <a:defRPr sz="13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add icon</a:t>
            </a: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3E3297E1-ECDE-7F49-9333-F2D3B667B9E2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526396" y="2133600"/>
            <a:ext cx="1979867" cy="1828800"/>
          </a:xfrm>
        </p:spPr>
        <p:txBody>
          <a:bodyPr/>
          <a:lstStyle>
            <a:lvl1pPr marL="12700" indent="0" algn="ctr">
              <a:buNone/>
              <a:defRPr sz="13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add icon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791D8F08-C508-FA4F-98BC-992A22771E82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9360221" y="2133600"/>
            <a:ext cx="1979867" cy="1828800"/>
          </a:xfrm>
        </p:spPr>
        <p:txBody>
          <a:bodyPr/>
          <a:lstStyle>
            <a:lvl1pPr marL="12700" indent="0" algn="ctr">
              <a:buNone/>
              <a:defRPr sz="13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add icon</a:t>
            </a:r>
          </a:p>
        </p:txBody>
      </p:sp>
      <p:grpSp>
        <p:nvGrpSpPr>
          <p:cNvPr id="17" name="Grupp 32">
            <a:extLst>
              <a:ext uri="{FF2B5EF4-FFF2-40B4-BE49-F238E27FC236}">
                <a16:creationId xmlns:a16="http://schemas.microsoft.com/office/drawing/2014/main" id="{06A06E8E-9AC5-474F-9D8F-BE8A4B8DF25A}"/>
              </a:ext>
            </a:extLst>
          </p:cNvPr>
          <p:cNvGrpSpPr/>
          <p:nvPr userDrawn="1"/>
        </p:nvGrpSpPr>
        <p:grpSpPr>
          <a:xfrm>
            <a:off x="576140" y="6451484"/>
            <a:ext cx="615478" cy="91194"/>
            <a:chOff x="576140" y="6451484"/>
            <a:chExt cx="615478" cy="91194"/>
          </a:xfrm>
          <a:solidFill>
            <a:schemeClr val="tx2"/>
          </a:solidFill>
        </p:grpSpPr>
        <p:sp>
          <p:nvSpPr>
            <p:cNvPr id="18" name="Bild 2">
              <a:extLst>
                <a:ext uri="{FF2B5EF4-FFF2-40B4-BE49-F238E27FC236}">
                  <a16:creationId xmlns:a16="http://schemas.microsoft.com/office/drawing/2014/main" id="{75F62DFF-CE28-2847-9178-371361C4B379}"/>
                </a:ext>
              </a:extLst>
            </p:cNvPr>
            <p:cNvSpPr/>
            <p:nvPr/>
          </p:nvSpPr>
          <p:spPr>
            <a:xfrm>
              <a:off x="841573" y="6451547"/>
              <a:ext cx="79285" cy="91131"/>
            </a:xfrm>
            <a:custGeom>
              <a:avLst/>
              <a:gdLst>
                <a:gd name="connsiteX0" fmla="*/ 588645 w 803275"/>
                <a:gd name="connsiteY0" fmla="*/ 0 h 923289"/>
                <a:gd name="connsiteX1" fmla="*/ 588645 w 803275"/>
                <a:gd name="connsiteY1" fmla="*/ 580390 h 923289"/>
                <a:gd name="connsiteX2" fmla="*/ 217805 w 803275"/>
                <a:gd name="connsiteY2" fmla="*/ 0 h 923289"/>
                <a:gd name="connsiteX3" fmla="*/ 0 w 803275"/>
                <a:gd name="connsiteY3" fmla="*/ 0 h 923289"/>
                <a:gd name="connsiteX4" fmla="*/ 0 w 803275"/>
                <a:gd name="connsiteY4" fmla="*/ 923290 h 923289"/>
                <a:gd name="connsiteX5" fmla="*/ 213995 w 803275"/>
                <a:gd name="connsiteY5" fmla="*/ 923290 h 923289"/>
                <a:gd name="connsiteX6" fmla="*/ 213995 w 803275"/>
                <a:gd name="connsiteY6" fmla="*/ 353695 h 923289"/>
                <a:gd name="connsiteX7" fmla="*/ 581660 w 803275"/>
                <a:gd name="connsiteY7" fmla="*/ 921385 h 923289"/>
                <a:gd name="connsiteX8" fmla="*/ 581660 w 803275"/>
                <a:gd name="connsiteY8" fmla="*/ 923290 h 923289"/>
                <a:gd name="connsiteX9" fmla="*/ 803275 w 803275"/>
                <a:gd name="connsiteY9" fmla="*/ 923290 h 923289"/>
                <a:gd name="connsiteX10" fmla="*/ 802640 w 803275"/>
                <a:gd name="connsiteY10" fmla="*/ 723900 h 923289"/>
                <a:gd name="connsiteX11" fmla="*/ 801370 w 803275"/>
                <a:gd name="connsiteY11" fmla="*/ 0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3275" h="923289">
                  <a:moveTo>
                    <a:pt x="588645" y="0"/>
                  </a:moveTo>
                  <a:lnTo>
                    <a:pt x="588645" y="580390"/>
                  </a:lnTo>
                  <a:lnTo>
                    <a:pt x="217805" y="0"/>
                  </a:lnTo>
                  <a:lnTo>
                    <a:pt x="0" y="0"/>
                  </a:lnTo>
                  <a:lnTo>
                    <a:pt x="0" y="923290"/>
                  </a:lnTo>
                  <a:lnTo>
                    <a:pt x="213995" y="923290"/>
                  </a:lnTo>
                  <a:lnTo>
                    <a:pt x="213995" y="353695"/>
                  </a:lnTo>
                  <a:lnTo>
                    <a:pt x="581660" y="921385"/>
                  </a:lnTo>
                  <a:lnTo>
                    <a:pt x="581660" y="923290"/>
                  </a:lnTo>
                  <a:lnTo>
                    <a:pt x="803275" y="923290"/>
                  </a:lnTo>
                  <a:lnTo>
                    <a:pt x="802640" y="723900"/>
                  </a:lnTo>
                  <a:lnTo>
                    <a:pt x="801370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19" name="Bild 2">
              <a:extLst>
                <a:ext uri="{FF2B5EF4-FFF2-40B4-BE49-F238E27FC236}">
                  <a16:creationId xmlns:a16="http://schemas.microsoft.com/office/drawing/2014/main" id="{56F4E682-4CA9-5346-8CD6-98F8EACD6CE7}"/>
                </a:ext>
              </a:extLst>
            </p:cNvPr>
            <p:cNvSpPr/>
            <p:nvPr/>
          </p:nvSpPr>
          <p:spPr>
            <a:xfrm>
              <a:off x="742921" y="6451547"/>
              <a:ext cx="90817" cy="91131"/>
            </a:xfrm>
            <a:custGeom>
              <a:avLst/>
              <a:gdLst>
                <a:gd name="connsiteX0" fmla="*/ 458470 w 920114"/>
                <a:gd name="connsiteY0" fmla="*/ 192405 h 923289"/>
                <a:gd name="connsiteX1" fmla="*/ 577850 w 920114"/>
                <a:gd name="connsiteY1" fmla="*/ 546735 h 923289"/>
                <a:gd name="connsiteX2" fmla="*/ 342900 w 920114"/>
                <a:gd name="connsiteY2" fmla="*/ 546735 h 923289"/>
                <a:gd name="connsiteX3" fmla="*/ 458470 w 920114"/>
                <a:gd name="connsiteY3" fmla="*/ 192405 h 923289"/>
                <a:gd name="connsiteX4" fmla="*/ 319405 w 920114"/>
                <a:gd name="connsiteY4" fmla="*/ 0 h 923289"/>
                <a:gd name="connsiteX5" fmla="*/ 0 w 920114"/>
                <a:gd name="connsiteY5" fmla="*/ 923290 h 923289"/>
                <a:gd name="connsiteX6" fmla="*/ 225425 w 920114"/>
                <a:gd name="connsiteY6" fmla="*/ 923290 h 923289"/>
                <a:gd name="connsiteX7" fmla="*/ 283845 w 920114"/>
                <a:gd name="connsiteY7" fmla="*/ 734695 h 923289"/>
                <a:gd name="connsiteX8" fmla="*/ 637540 w 920114"/>
                <a:gd name="connsiteY8" fmla="*/ 734695 h 923289"/>
                <a:gd name="connsiteX9" fmla="*/ 697865 w 920114"/>
                <a:gd name="connsiteY9" fmla="*/ 923290 h 923289"/>
                <a:gd name="connsiteX10" fmla="*/ 920115 w 920114"/>
                <a:gd name="connsiteY10" fmla="*/ 923290 h 923289"/>
                <a:gd name="connsiteX11" fmla="*/ 591185 w 920114"/>
                <a:gd name="connsiteY11" fmla="*/ 0 h 923289"/>
                <a:gd name="connsiteX12" fmla="*/ 319405 w 920114"/>
                <a:gd name="connsiteY12" fmla="*/ 0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0114" h="923289">
                  <a:moveTo>
                    <a:pt x="458470" y="192405"/>
                  </a:moveTo>
                  <a:lnTo>
                    <a:pt x="577850" y="546735"/>
                  </a:lnTo>
                  <a:lnTo>
                    <a:pt x="342900" y="546735"/>
                  </a:lnTo>
                  <a:lnTo>
                    <a:pt x="458470" y="192405"/>
                  </a:lnTo>
                  <a:close/>
                  <a:moveTo>
                    <a:pt x="319405" y="0"/>
                  </a:moveTo>
                  <a:lnTo>
                    <a:pt x="0" y="923290"/>
                  </a:lnTo>
                  <a:lnTo>
                    <a:pt x="225425" y="923290"/>
                  </a:lnTo>
                  <a:lnTo>
                    <a:pt x="283845" y="734695"/>
                  </a:lnTo>
                  <a:lnTo>
                    <a:pt x="637540" y="734695"/>
                  </a:lnTo>
                  <a:lnTo>
                    <a:pt x="697865" y="923290"/>
                  </a:lnTo>
                  <a:lnTo>
                    <a:pt x="920115" y="923290"/>
                  </a:lnTo>
                  <a:lnTo>
                    <a:pt x="591185" y="0"/>
                  </a:lnTo>
                  <a:lnTo>
                    <a:pt x="31940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0" name="Bild 2">
              <a:extLst>
                <a:ext uri="{FF2B5EF4-FFF2-40B4-BE49-F238E27FC236}">
                  <a16:creationId xmlns:a16="http://schemas.microsoft.com/office/drawing/2014/main" id="{11510029-65DB-F040-9ED5-A182045EEF2B}"/>
                </a:ext>
              </a:extLst>
            </p:cNvPr>
            <p:cNvSpPr/>
            <p:nvPr/>
          </p:nvSpPr>
          <p:spPr>
            <a:xfrm>
              <a:off x="576140" y="6451547"/>
              <a:ext cx="77655" cy="91131"/>
            </a:xfrm>
            <a:custGeom>
              <a:avLst/>
              <a:gdLst>
                <a:gd name="connsiteX0" fmla="*/ 537845 w 786764"/>
                <a:gd name="connsiteY0" fmla="*/ 366395 h 923289"/>
                <a:gd name="connsiteX1" fmla="*/ 286385 w 786764"/>
                <a:gd name="connsiteY1" fmla="*/ 366395 h 923289"/>
                <a:gd name="connsiteX2" fmla="*/ 199390 w 786764"/>
                <a:gd name="connsiteY2" fmla="*/ 280670 h 923289"/>
                <a:gd name="connsiteX3" fmla="*/ 286385 w 786764"/>
                <a:gd name="connsiteY3" fmla="*/ 194945 h 923289"/>
                <a:gd name="connsiteX4" fmla="*/ 722630 w 786764"/>
                <a:gd name="connsiteY4" fmla="*/ 194945 h 923289"/>
                <a:gd name="connsiteX5" fmla="*/ 722630 w 786764"/>
                <a:gd name="connsiteY5" fmla="*/ 0 h 923289"/>
                <a:gd name="connsiteX6" fmla="*/ 286385 w 786764"/>
                <a:gd name="connsiteY6" fmla="*/ 0 h 923289"/>
                <a:gd name="connsiteX7" fmla="*/ 0 w 786764"/>
                <a:gd name="connsiteY7" fmla="*/ 280670 h 923289"/>
                <a:gd name="connsiteX8" fmla="*/ 286385 w 786764"/>
                <a:gd name="connsiteY8" fmla="*/ 549910 h 923289"/>
                <a:gd name="connsiteX9" fmla="*/ 504825 w 786764"/>
                <a:gd name="connsiteY9" fmla="*/ 549910 h 923289"/>
                <a:gd name="connsiteX10" fmla="*/ 588010 w 786764"/>
                <a:gd name="connsiteY10" fmla="*/ 635635 h 923289"/>
                <a:gd name="connsiteX11" fmla="*/ 504825 w 786764"/>
                <a:gd name="connsiteY11" fmla="*/ 721360 h 923289"/>
                <a:gd name="connsiteX12" fmla="*/ 36830 w 786764"/>
                <a:gd name="connsiteY12" fmla="*/ 721360 h 923289"/>
                <a:gd name="connsiteX13" fmla="*/ 36830 w 786764"/>
                <a:gd name="connsiteY13" fmla="*/ 923290 h 923289"/>
                <a:gd name="connsiteX14" fmla="*/ 496570 w 786764"/>
                <a:gd name="connsiteY14" fmla="*/ 923290 h 923289"/>
                <a:gd name="connsiteX15" fmla="*/ 786765 w 786764"/>
                <a:gd name="connsiteY15" fmla="*/ 635635 h 923289"/>
                <a:gd name="connsiteX16" fmla="*/ 537845 w 786764"/>
                <a:gd name="connsiteY16" fmla="*/ 36639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6764" h="923289">
                  <a:moveTo>
                    <a:pt x="537845" y="366395"/>
                  </a:moveTo>
                  <a:lnTo>
                    <a:pt x="286385" y="366395"/>
                  </a:lnTo>
                  <a:cubicBezTo>
                    <a:pt x="227330" y="366395"/>
                    <a:pt x="199390" y="325755"/>
                    <a:pt x="199390" y="280670"/>
                  </a:cubicBezTo>
                  <a:cubicBezTo>
                    <a:pt x="199390" y="235585"/>
                    <a:pt x="227330" y="194945"/>
                    <a:pt x="286385" y="194945"/>
                  </a:cubicBezTo>
                  <a:lnTo>
                    <a:pt x="722630" y="194945"/>
                  </a:lnTo>
                  <a:lnTo>
                    <a:pt x="722630" y="0"/>
                  </a:lnTo>
                  <a:lnTo>
                    <a:pt x="286385" y="0"/>
                  </a:lnTo>
                  <a:cubicBezTo>
                    <a:pt x="107950" y="0"/>
                    <a:pt x="0" y="104140"/>
                    <a:pt x="0" y="280670"/>
                  </a:cubicBezTo>
                  <a:cubicBezTo>
                    <a:pt x="0" y="457200"/>
                    <a:pt x="125095" y="549910"/>
                    <a:pt x="286385" y="549910"/>
                  </a:cubicBezTo>
                  <a:lnTo>
                    <a:pt x="504825" y="549910"/>
                  </a:lnTo>
                  <a:cubicBezTo>
                    <a:pt x="560070" y="549910"/>
                    <a:pt x="588010" y="591820"/>
                    <a:pt x="588010" y="635635"/>
                  </a:cubicBezTo>
                  <a:cubicBezTo>
                    <a:pt x="588010" y="680720"/>
                    <a:pt x="560070" y="721360"/>
                    <a:pt x="504825" y="721360"/>
                  </a:cubicBezTo>
                  <a:lnTo>
                    <a:pt x="36830" y="721360"/>
                  </a:lnTo>
                  <a:lnTo>
                    <a:pt x="36830" y="923290"/>
                  </a:lnTo>
                  <a:lnTo>
                    <a:pt x="496570" y="923290"/>
                  </a:lnTo>
                  <a:cubicBezTo>
                    <a:pt x="678815" y="923290"/>
                    <a:pt x="786765" y="822960"/>
                    <a:pt x="786765" y="635635"/>
                  </a:cubicBezTo>
                  <a:cubicBezTo>
                    <a:pt x="786765" y="466725"/>
                    <a:pt x="678815" y="366395"/>
                    <a:pt x="537845" y="36639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1" name="Bild 2">
              <a:extLst>
                <a:ext uri="{FF2B5EF4-FFF2-40B4-BE49-F238E27FC236}">
                  <a16:creationId xmlns:a16="http://schemas.microsoft.com/office/drawing/2014/main" id="{882E3E49-2F44-5445-B3D9-4FA93CE1837A}"/>
                </a:ext>
              </a:extLst>
            </p:cNvPr>
            <p:cNvSpPr/>
            <p:nvPr/>
          </p:nvSpPr>
          <p:spPr>
            <a:xfrm>
              <a:off x="666080" y="6451484"/>
              <a:ext cx="75525" cy="91194"/>
            </a:xfrm>
            <a:custGeom>
              <a:avLst/>
              <a:gdLst>
                <a:gd name="connsiteX0" fmla="*/ 516255 w 765175"/>
                <a:gd name="connsiteY0" fmla="*/ 0 h 923925"/>
                <a:gd name="connsiteX1" fmla="*/ 212725 w 765175"/>
                <a:gd name="connsiteY1" fmla="*/ 389890 h 923925"/>
                <a:gd name="connsiteX2" fmla="*/ 212725 w 765175"/>
                <a:gd name="connsiteY2" fmla="*/ 0 h 923925"/>
                <a:gd name="connsiteX3" fmla="*/ 0 w 765175"/>
                <a:gd name="connsiteY3" fmla="*/ 0 h 923925"/>
                <a:gd name="connsiteX4" fmla="*/ 0 w 765175"/>
                <a:gd name="connsiteY4" fmla="*/ 923925 h 923925"/>
                <a:gd name="connsiteX5" fmla="*/ 212725 w 765175"/>
                <a:gd name="connsiteY5" fmla="*/ 923925 h 923925"/>
                <a:gd name="connsiteX6" fmla="*/ 212725 w 765175"/>
                <a:gd name="connsiteY6" fmla="*/ 534035 h 923925"/>
                <a:gd name="connsiteX7" fmla="*/ 516255 w 765175"/>
                <a:gd name="connsiteY7" fmla="*/ 923925 h 923925"/>
                <a:gd name="connsiteX8" fmla="*/ 765175 w 765175"/>
                <a:gd name="connsiteY8" fmla="*/ 923925 h 923925"/>
                <a:gd name="connsiteX9" fmla="*/ 415290 w 765175"/>
                <a:gd name="connsiteY9" fmla="*/ 462280 h 923925"/>
                <a:gd name="connsiteX10" fmla="*/ 765175 w 765175"/>
                <a:gd name="connsiteY10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5175" h="923925">
                  <a:moveTo>
                    <a:pt x="516255" y="0"/>
                  </a:moveTo>
                  <a:lnTo>
                    <a:pt x="212725" y="389890"/>
                  </a:lnTo>
                  <a:lnTo>
                    <a:pt x="212725" y="0"/>
                  </a:lnTo>
                  <a:lnTo>
                    <a:pt x="0" y="0"/>
                  </a:lnTo>
                  <a:lnTo>
                    <a:pt x="0" y="923925"/>
                  </a:lnTo>
                  <a:lnTo>
                    <a:pt x="212725" y="923925"/>
                  </a:lnTo>
                  <a:lnTo>
                    <a:pt x="212725" y="534035"/>
                  </a:lnTo>
                  <a:lnTo>
                    <a:pt x="516255" y="923925"/>
                  </a:lnTo>
                  <a:lnTo>
                    <a:pt x="765175" y="923925"/>
                  </a:lnTo>
                  <a:lnTo>
                    <a:pt x="415290" y="462280"/>
                  </a:lnTo>
                  <a:lnTo>
                    <a:pt x="76517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2" name="Bild 2">
              <a:extLst>
                <a:ext uri="{FF2B5EF4-FFF2-40B4-BE49-F238E27FC236}">
                  <a16:creationId xmlns:a16="http://schemas.microsoft.com/office/drawing/2014/main" id="{E77E397B-C384-F949-9F60-67A86BD39DCA}"/>
                </a:ext>
              </a:extLst>
            </p:cNvPr>
            <p:cNvSpPr/>
            <p:nvPr/>
          </p:nvSpPr>
          <p:spPr>
            <a:xfrm>
              <a:off x="1100863" y="6451547"/>
              <a:ext cx="90755" cy="91131"/>
            </a:xfrm>
            <a:custGeom>
              <a:avLst/>
              <a:gdLst>
                <a:gd name="connsiteX0" fmla="*/ 590550 w 919479"/>
                <a:gd name="connsiteY0" fmla="*/ 0 h 923289"/>
                <a:gd name="connsiteX1" fmla="*/ 318770 w 919479"/>
                <a:gd name="connsiteY1" fmla="*/ 0 h 923289"/>
                <a:gd name="connsiteX2" fmla="*/ 0 w 919479"/>
                <a:gd name="connsiteY2" fmla="*/ 923290 h 923289"/>
                <a:gd name="connsiteX3" fmla="*/ 225425 w 919479"/>
                <a:gd name="connsiteY3" fmla="*/ 923290 h 923289"/>
                <a:gd name="connsiteX4" fmla="*/ 283845 w 919479"/>
                <a:gd name="connsiteY4" fmla="*/ 734695 h 923289"/>
                <a:gd name="connsiteX5" fmla="*/ 637540 w 919479"/>
                <a:gd name="connsiteY5" fmla="*/ 734695 h 923289"/>
                <a:gd name="connsiteX6" fmla="*/ 697865 w 919479"/>
                <a:gd name="connsiteY6" fmla="*/ 923290 h 923289"/>
                <a:gd name="connsiteX7" fmla="*/ 919480 w 919479"/>
                <a:gd name="connsiteY7" fmla="*/ 923290 h 923289"/>
                <a:gd name="connsiteX8" fmla="*/ 590550 w 919479"/>
                <a:gd name="connsiteY8" fmla="*/ 0 h 923289"/>
                <a:gd name="connsiteX9" fmla="*/ 342265 w 919479"/>
                <a:gd name="connsiteY9" fmla="*/ 546735 h 923289"/>
                <a:gd name="connsiteX10" fmla="*/ 457835 w 919479"/>
                <a:gd name="connsiteY10" fmla="*/ 192405 h 923289"/>
                <a:gd name="connsiteX11" fmla="*/ 577215 w 919479"/>
                <a:gd name="connsiteY11" fmla="*/ 546735 h 923289"/>
                <a:gd name="connsiteX12" fmla="*/ 342265 w 919479"/>
                <a:gd name="connsiteY12" fmla="*/ 54673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9479" h="923289">
                  <a:moveTo>
                    <a:pt x="590550" y="0"/>
                  </a:moveTo>
                  <a:lnTo>
                    <a:pt x="318770" y="0"/>
                  </a:lnTo>
                  <a:lnTo>
                    <a:pt x="0" y="923290"/>
                  </a:lnTo>
                  <a:lnTo>
                    <a:pt x="225425" y="923290"/>
                  </a:lnTo>
                  <a:lnTo>
                    <a:pt x="283845" y="734695"/>
                  </a:lnTo>
                  <a:lnTo>
                    <a:pt x="637540" y="734695"/>
                  </a:lnTo>
                  <a:lnTo>
                    <a:pt x="697865" y="923290"/>
                  </a:lnTo>
                  <a:lnTo>
                    <a:pt x="919480" y="923290"/>
                  </a:lnTo>
                  <a:lnTo>
                    <a:pt x="590550" y="0"/>
                  </a:lnTo>
                  <a:close/>
                  <a:moveTo>
                    <a:pt x="342265" y="546735"/>
                  </a:moveTo>
                  <a:lnTo>
                    <a:pt x="457835" y="192405"/>
                  </a:lnTo>
                  <a:lnTo>
                    <a:pt x="577215" y="546735"/>
                  </a:lnTo>
                  <a:lnTo>
                    <a:pt x="342265" y="546735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3" name="Bild 2">
              <a:extLst>
                <a:ext uri="{FF2B5EF4-FFF2-40B4-BE49-F238E27FC236}">
                  <a16:creationId xmlns:a16="http://schemas.microsoft.com/office/drawing/2014/main" id="{DBE8665D-1D7B-BC49-9416-388A79FA9660}"/>
                </a:ext>
              </a:extLst>
            </p:cNvPr>
            <p:cNvSpPr/>
            <p:nvPr/>
          </p:nvSpPr>
          <p:spPr>
            <a:xfrm>
              <a:off x="933644" y="6451547"/>
              <a:ext cx="77718" cy="91131"/>
            </a:xfrm>
            <a:custGeom>
              <a:avLst/>
              <a:gdLst>
                <a:gd name="connsiteX0" fmla="*/ 537845 w 787400"/>
                <a:gd name="connsiteY0" fmla="*/ 366395 h 923289"/>
                <a:gd name="connsiteX1" fmla="*/ 286385 w 787400"/>
                <a:gd name="connsiteY1" fmla="*/ 366395 h 923289"/>
                <a:gd name="connsiteX2" fmla="*/ 199390 w 787400"/>
                <a:gd name="connsiteY2" fmla="*/ 280670 h 923289"/>
                <a:gd name="connsiteX3" fmla="*/ 286385 w 787400"/>
                <a:gd name="connsiteY3" fmla="*/ 194945 h 923289"/>
                <a:gd name="connsiteX4" fmla="*/ 722630 w 787400"/>
                <a:gd name="connsiteY4" fmla="*/ 194945 h 923289"/>
                <a:gd name="connsiteX5" fmla="*/ 722630 w 787400"/>
                <a:gd name="connsiteY5" fmla="*/ 0 h 923289"/>
                <a:gd name="connsiteX6" fmla="*/ 286385 w 787400"/>
                <a:gd name="connsiteY6" fmla="*/ 0 h 923289"/>
                <a:gd name="connsiteX7" fmla="*/ 0 w 787400"/>
                <a:gd name="connsiteY7" fmla="*/ 280670 h 923289"/>
                <a:gd name="connsiteX8" fmla="*/ 286385 w 787400"/>
                <a:gd name="connsiteY8" fmla="*/ 549910 h 923289"/>
                <a:gd name="connsiteX9" fmla="*/ 504825 w 787400"/>
                <a:gd name="connsiteY9" fmla="*/ 549910 h 923289"/>
                <a:gd name="connsiteX10" fmla="*/ 588010 w 787400"/>
                <a:gd name="connsiteY10" fmla="*/ 635635 h 923289"/>
                <a:gd name="connsiteX11" fmla="*/ 504825 w 787400"/>
                <a:gd name="connsiteY11" fmla="*/ 721360 h 923289"/>
                <a:gd name="connsiteX12" fmla="*/ 37465 w 787400"/>
                <a:gd name="connsiteY12" fmla="*/ 721360 h 923289"/>
                <a:gd name="connsiteX13" fmla="*/ 37465 w 787400"/>
                <a:gd name="connsiteY13" fmla="*/ 923290 h 923289"/>
                <a:gd name="connsiteX14" fmla="*/ 497205 w 787400"/>
                <a:gd name="connsiteY14" fmla="*/ 923290 h 923289"/>
                <a:gd name="connsiteX15" fmla="*/ 787400 w 787400"/>
                <a:gd name="connsiteY15" fmla="*/ 635635 h 923289"/>
                <a:gd name="connsiteX16" fmla="*/ 537845 w 787400"/>
                <a:gd name="connsiteY16" fmla="*/ 36639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7400" h="923289">
                  <a:moveTo>
                    <a:pt x="537845" y="366395"/>
                  </a:moveTo>
                  <a:lnTo>
                    <a:pt x="286385" y="366395"/>
                  </a:lnTo>
                  <a:cubicBezTo>
                    <a:pt x="227330" y="366395"/>
                    <a:pt x="199390" y="325755"/>
                    <a:pt x="199390" y="280670"/>
                  </a:cubicBezTo>
                  <a:cubicBezTo>
                    <a:pt x="199390" y="235585"/>
                    <a:pt x="227330" y="194945"/>
                    <a:pt x="286385" y="194945"/>
                  </a:cubicBezTo>
                  <a:lnTo>
                    <a:pt x="722630" y="194945"/>
                  </a:lnTo>
                  <a:lnTo>
                    <a:pt x="722630" y="0"/>
                  </a:lnTo>
                  <a:lnTo>
                    <a:pt x="286385" y="0"/>
                  </a:lnTo>
                  <a:cubicBezTo>
                    <a:pt x="108585" y="0"/>
                    <a:pt x="0" y="104140"/>
                    <a:pt x="0" y="280670"/>
                  </a:cubicBezTo>
                  <a:cubicBezTo>
                    <a:pt x="0" y="457200"/>
                    <a:pt x="125095" y="549910"/>
                    <a:pt x="286385" y="549910"/>
                  </a:cubicBezTo>
                  <a:lnTo>
                    <a:pt x="504825" y="549910"/>
                  </a:lnTo>
                  <a:cubicBezTo>
                    <a:pt x="560070" y="549910"/>
                    <a:pt x="588010" y="591820"/>
                    <a:pt x="588010" y="635635"/>
                  </a:cubicBezTo>
                  <a:cubicBezTo>
                    <a:pt x="588010" y="680720"/>
                    <a:pt x="560070" y="721360"/>
                    <a:pt x="504825" y="721360"/>
                  </a:cubicBezTo>
                  <a:lnTo>
                    <a:pt x="37465" y="721360"/>
                  </a:lnTo>
                  <a:lnTo>
                    <a:pt x="37465" y="923290"/>
                  </a:lnTo>
                  <a:lnTo>
                    <a:pt x="497205" y="923290"/>
                  </a:lnTo>
                  <a:cubicBezTo>
                    <a:pt x="679450" y="923290"/>
                    <a:pt x="787400" y="822960"/>
                    <a:pt x="787400" y="635635"/>
                  </a:cubicBezTo>
                  <a:cubicBezTo>
                    <a:pt x="787400" y="466725"/>
                    <a:pt x="678815" y="366395"/>
                    <a:pt x="537845" y="36639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4" name="Bild 2">
              <a:extLst>
                <a:ext uri="{FF2B5EF4-FFF2-40B4-BE49-F238E27FC236}">
                  <a16:creationId xmlns:a16="http://schemas.microsoft.com/office/drawing/2014/main" id="{E25BD59B-C1DD-BF4D-89DA-D56603C3E329}"/>
                </a:ext>
              </a:extLst>
            </p:cNvPr>
            <p:cNvSpPr/>
            <p:nvPr/>
          </p:nvSpPr>
          <p:spPr>
            <a:xfrm>
              <a:off x="1023960" y="6451484"/>
              <a:ext cx="75525" cy="91194"/>
            </a:xfrm>
            <a:custGeom>
              <a:avLst/>
              <a:gdLst>
                <a:gd name="connsiteX0" fmla="*/ 516890 w 765175"/>
                <a:gd name="connsiteY0" fmla="*/ 0 h 923925"/>
                <a:gd name="connsiteX1" fmla="*/ 213360 w 765175"/>
                <a:gd name="connsiteY1" fmla="*/ 389890 h 923925"/>
                <a:gd name="connsiteX2" fmla="*/ 213360 w 765175"/>
                <a:gd name="connsiteY2" fmla="*/ 0 h 923925"/>
                <a:gd name="connsiteX3" fmla="*/ 0 w 765175"/>
                <a:gd name="connsiteY3" fmla="*/ 0 h 923925"/>
                <a:gd name="connsiteX4" fmla="*/ 0 w 765175"/>
                <a:gd name="connsiteY4" fmla="*/ 923925 h 923925"/>
                <a:gd name="connsiteX5" fmla="*/ 213360 w 765175"/>
                <a:gd name="connsiteY5" fmla="*/ 923925 h 923925"/>
                <a:gd name="connsiteX6" fmla="*/ 213360 w 765175"/>
                <a:gd name="connsiteY6" fmla="*/ 534035 h 923925"/>
                <a:gd name="connsiteX7" fmla="*/ 516890 w 765175"/>
                <a:gd name="connsiteY7" fmla="*/ 923925 h 923925"/>
                <a:gd name="connsiteX8" fmla="*/ 765175 w 765175"/>
                <a:gd name="connsiteY8" fmla="*/ 923925 h 923925"/>
                <a:gd name="connsiteX9" fmla="*/ 415925 w 765175"/>
                <a:gd name="connsiteY9" fmla="*/ 462280 h 923925"/>
                <a:gd name="connsiteX10" fmla="*/ 765175 w 765175"/>
                <a:gd name="connsiteY10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5175" h="923925">
                  <a:moveTo>
                    <a:pt x="516890" y="0"/>
                  </a:moveTo>
                  <a:lnTo>
                    <a:pt x="213360" y="389890"/>
                  </a:lnTo>
                  <a:lnTo>
                    <a:pt x="213360" y="0"/>
                  </a:lnTo>
                  <a:lnTo>
                    <a:pt x="0" y="0"/>
                  </a:lnTo>
                  <a:lnTo>
                    <a:pt x="0" y="923925"/>
                  </a:lnTo>
                  <a:lnTo>
                    <a:pt x="213360" y="923925"/>
                  </a:lnTo>
                  <a:lnTo>
                    <a:pt x="213360" y="534035"/>
                  </a:lnTo>
                  <a:lnTo>
                    <a:pt x="516890" y="923925"/>
                  </a:lnTo>
                  <a:lnTo>
                    <a:pt x="765175" y="923925"/>
                  </a:lnTo>
                  <a:lnTo>
                    <a:pt x="415925" y="462280"/>
                  </a:lnTo>
                  <a:lnTo>
                    <a:pt x="76517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</p:grpSp>
      <p:sp>
        <p:nvSpPr>
          <p:cNvPr id="25" name="textruta 24">
            <a:extLst>
              <a:ext uri="{FF2B5EF4-FFF2-40B4-BE49-F238E27FC236}">
                <a16:creationId xmlns:a16="http://schemas.microsoft.com/office/drawing/2014/main" id="{6FF8A552-8B94-0248-98BE-FC41CCC7238C}"/>
              </a:ext>
            </a:extLst>
          </p:cNvPr>
          <p:cNvSpPr txBox="1"/>
          <p:nvPr userDrawn="1"/>
        </p:nvSpPr>
        <p:spPr>
          <a:xfrm>
            <a:off x="12395260" y="4154400"/>
            <a:ext cx="1681523" cy="1754326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To change from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headline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to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body text 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or to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use bullets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, press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enter/return 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after your headline then use this function toggle to body text.</a:t>
            </a: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6" name="Picture 9">
            <a:extLst>
              <a:ext uri="{FF2B5EF4-FFF2-40B4-BE49-F238E27FC236}">
                <a16:creationId xmlns:a16="http://schemas.microsoft.com/office/drawing/2014/main" id="{93794F68-FA77-DA48-9A1A-E02A2FFA08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12522649" y="5058609"/>
            <a:ext cx="1422121" cy="721417"/>
          </a:xfrm>
          <a:prstGeom prst="rect">
            <a:avLst/>
          </a:prstGeom>
          <a:ln w="9525">
            <a:solidFill>
              <a:schemeClr val="tx2"/>
            </a:solidFill>
          </a:ln>
        </p:spPr>
      </p:pic>
      <p:sp>
        <p:nvSpPr>
          <p:cNvPr id="27" name="Oval 4">
            <a:extLst>
              <a:ext uri="{FF2B5EF4-FFF2-40B4-BE49-F238E27FC236}">
                <a16:creationId xmlns:a16="http://schemas.microsoft.com/office/drawing/2014/main" id="{5241205B-C4DB-DD49-956F-BF07FDFE2B88}"/>
              </a:ext>
            </a:extLst>
          </p:cNvPr>
          <p:cNvSpPr/>
          <p:nvPr userDrawn="1"/>
        </p:nvSpPr>
        <p:spPr>
          <a:xfrm>
            <a:off x="13194299" y="5281906"/>
            <a:ext cx="282818" cy="282818"/>
          </a:xfrm>
          <a:prstGeom prst="ellipse">
            <a:avLst/>
          </a:prstGeom>
          <a:solidFill>
            <a:schemeClr val="bg1">
              <a:lumMod val="95000"/>
              <a:alpha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cxnSp>
        <p:nvCxnSpPr>
          <p:cNvPr id="28" name="Connector: Elbow 131">
            <a:extLst>
              <a:ext uri="{FF2B5EF4-FFF2-40B4-BE49-F238E27FC236}">
                <a16:creationId xmlns:a16="http://schemas.microsoft.com/office/drawing/2014/main" id="{51B26D0D-F6C6-4746-9A73-F3230C78CC13}"/>
              </a:ext>
            </a:extLst>
          </p:cNvPr>
          <p:cNvCxnSpPr>
            <a:cxnSpLocks/>
            <a:endCxn id="27" idx="0"/>
          </p:cNvCxnSpPr>
          <p:nvPr userDrawn="1"/>
        </p:nvCxnSpPr>
        <p:spPr>
          <a:xfrm rot="5400000">
            <a:off x="13324711" y="5010086"/>
            <a:ext cx="282818" cy="260823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3503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Icons Text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CBA7EE4-EB8C-8F45-95DB-49CBDE2D97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" y="5"/>
            <a:ext cx="12191997" cy="6857997"/>
          </a:xfrm>
          <a:custGeom>
            <a:avLst/>
            <a:gdLst>
              <a:gd name="connsiteX0" fmla="*/ 1146049 w 12191997"/>
              <a:gd name="connsiteY0" fmla="*/ 6470534 h 6857997"/>
              <a:gd name="connsiteX1" fmla="*/ 1157832 w 12191997"/>
              <a:gd name="connsiteY1" fmla="*/ 6505507 h 6857997"/>
              <a:gd name="connsiteX2" fmla="*/ 1134642 w 12191997"/>
              <a:gd name="connsiteY2" fmla="*/ 6505507 h 6857997"/>
              <a:gd name="connsiteX3" fmla="*/ 788170 w 12191997"/>
              <a:gd name="connsiteY3" fmla="*/ 6470534 h 6857997"/>
              <a:gd name="connsiteX4" fmla="*/ 799953 w 12191997"/>
              <a:gd name="connsiteY4" fmla="*/ 6505507 h 6857997"/>
              <a:gd name="connsiteX5" fmla="*/ 776763 w 12191997"/>
              <a:gd name="connsiteY5" fmla="*/ 6505507 h 6857997"/>
              <a:gd name="connsiteX6" fmla="*/ 1132323 w 12191997"/>
              <a:gd name="connsiteY6" fmla="*/ 6451543 h 6857997"/>
              <a:gd name="connsiteX7" fmla="*/ 1100860 w 12191997"/>
              <a:gd name="connsiteY7" fmla="*/ 6542674 h 6857997"/>
              <a:gd name="connsiteX8" fmla="*/ 1123110 w 12191997"/>
              <a:gd name="connsiteY8" fmla="*/ 6542674 h 6857997"/>
              <a:gd name="connsiteX9" fmla="*/ 1128876 w 12191997"/>
              <a:gd name="connsiteY9" fmla="*/ 6524060 h 6857997"/>
              <a:gd name="connsiteX10" fmla="*/ 1163786 w 12191997"/>
              <a:gd name="connsiteY10" fmla="*/ 6524060 h 6857997"/>
              <a:gd name="connsiteX11" fmla="*/ 1169741 w 12191997"/>
              <a:gd name="connsiteY11" fmla="*/ 6542674 h 6857997"/>
              <a:gd name="connsiteX12" fmla="*/ 1191615 w 12191997"/>
              <a:gd name="connsiteY12" fmla="*/ 6542674 h 6857997"/>
              <a:gd name="connsiteX13" fmla="*/ 1159148 w 12191997"/>
              <a:gd name="connsiteY13" fmla="*/ 6451543 h 6857997"/>
              <a:gd name="connsiteX14" fmla="*/ 961907 w 12191997"/>
              <a:gd name="connsiteY14" fmla="*/ 6451543 h 6857997"/>
              <a:gd name="connsiteX15" fmla="*/ 933640 w 12191997"/>
              <a:gd name="connsiteY15" fmla="*/ 6479246 h 6857997"/>
              <a:gd name="connsiteX16" fmla="*/ 961907 w 12191997"/>
              <a:gd name="connsiteY16" fmla="*/ 6505821 h 6857997"/>
              <a:gd name="connsiteX17" fmla="*/ 983468 w 12191997"/>
              <a:gd name="connsiteY17" fmla="*/ 6505821 h 6857997"/>
              <a:gd name="connsiteX18" fmla="*/ 991678 w 12191997"/>
              <a:gd name="connsiteY18" fmla="*/ 6514282 h 6857997"/>
              <a:gd name="connsiteX19" fmla="*/ 983468 w 12191997"/>
              <a:gd name="connsiteY19" fmla="*/ 6522743 h 6857997"/>
              <a:gd name="connsiteX20" fmla="*/ 937338 w 12191997"/>
              <a:gd name="connsiteY20" fmla="*/ 6522743 h 6857997"/>
              <a:gd name="connsiteX21" fmla="*/ 937338 w 12191997"/>
              <a:gd name="connsiteY21" fmla="*/ 6542674 h 6857997"/>
              <a:gd name="connsiteX22" fmla="*/ 982716 w 12191997"/>
              <a:gd name="connsiteY22" fmla="*/ 6542674 h 6857997"/>
              <a:gd name="connsiteX23" fmla="*/ 1011358 w 12191997"/>
              <a:gd name="connsiteY23" fmla="*/ 6514282 h 6857997"/>
              <a:gd name="connsiteX24" fmla="*/ 986727 w 12191997"/>
              <a:gd name="connsiteY24" fmla="*/ 6487707 h 6857997"/>
              <a:gd name="connsiteX25" fmla="*/ 961907 w 12191997"/>
              <a:gd name="connsiteY25" fmla="*/ 6487707 h 6857997"/>
              <a:gd name="connsiteX26" fmla="*/ 953321 w 12191997"/>
              <a:gd name="connsiteY26" fmla="*/ 6479246 h 6857997"/>
              <a:gd name="connsiteX27" fmla="*/ 961907 w 12191997"/>
              <a:gd name="connsiteY27" fmla="*/ 6470785 h 6857997"/>
              <a:gd name="connsiteX28" fmla="*/ 1004965 w 12191997"/>
              <a:gd name="connsiteY28" fmla="*/ 6470785 h 6857997"/>
              <a:gd name="connsiteX29" fmla="*/ 1004965 w 12191997"/>
              <a:gd name="connsiteY29" fmla="*/ 6451543 h 6857997"/>
              <a:gd name="connsiteX30" fmla="*/ 841570 w 12191997"/>
              <a:gd name="connsiteY30" fmla="*/ 6451543 h 6857997"/>
              <a:gd name="connsiteX31" fmla="*/ 841570 w 12191997"/>
              <a:gd name="connsiteY31" fmla="*/ 6542674 h 6857997"/>
              <a:gd name="connsiteX32" fmla="*/ 862692 w 12191997"/>
              <a:gd name="connsiteY32" fmla="*/ 6542674 h 6857997"/>
              <a:gd name="connsiteX33" fmla="*/ 862692 w 12191997"/>
              <a:gd name="connsiteY33" fmla="*/ 6486454 h 6857997"/>
              <a:gd name="connsiteX34" fmla="*/ 898981 w 12191997"/>
              <a:gd name="connsiteY34" fmla="*/ 6542486 h 6857997"/>
              <a:gd name="connsiteX35" fmla="*/ 898981 w 12191997"/>
              <a:gd name="connsiteY35" fmla="*/ 6542674 h 6857997"/>
              <a:gd name="connsiteX36" fmla="*/ 920855 w 12191997"/>
              <a:gd name="connsiteY36" fmla="*/ 6542674 h 6857997"/>
              <a:gd name="connsiteX37" fmla="*/ 920793 w 12191997"/>
              <a:gd name="connsiteY37" fmla="*/ 6522994 h 6857997"/>
              <a:gd name="connsiteX38" fmla="*/ 920667 w 12191997"/>
              <a:gd name="connsiteY38" fmla="*/ 6451543 h 6857997"/>
              <a:gd name="connsiteX39" fmla="*/ 899671 w 12191997"/>
              <a:gd name="connsiteY39" fmla="*/ 6451543 h 6857997"/>
              <a:gd name="connsiteX40" fmla="*/ 899671 w 12191997"/>
              <a:gd name="connsiteY40" fmla="*/ 6508829 h 6857997"/>
              <a:gd name="connsiteX41" fmla="*/ 863068 w 12191997"/>
              <a:gd name="connsiteY41" fmla="*/ 6451543 h 6857997"/>
              <a:gd name="connsiteX42" fmla="*/ 774444 w 12191997"/>
              <a:gd name="connsiteY42" fmla="*/ 6451543 h 6857997"/>
              <a:gd name="connsiteX43" fmla="*/ 742918 w 12191997"/>
              <a:gd name="connsiteY43" fmla="*/ 6542674 h 6857997"/>
              <a:gd name="connsiteX44" fmla="*/ 765168 w 12191997"/>
              <a:gd name="connsiteY44" fmla="*/ 6542674 h 6857997"/>
              <a:gd name="connsiteX45" fmla="*/ 770934 w 12191997"/>
              <a:gd name="connsiteY45" fmla="*/ 6524060 h 6857997"/>
              <a:gd name="connsiteX46" fmla="*/ 805845 w 12191997"/>
              <a:gd name="connsiteY46" fmla="*/ 6524060 h 6857997"/>
              <a:gd name="connsiteX47" fmla="*/ 811799 w 12191997"/>
              <a:gd name="connsiteY47" fmla="*/ 6542674 h 6857997"/>
              <a:gd name="connsiteX48" fmla="*/ 833735 w 12191997"/>
              <a:gd name="connsiteY48" fmla="*/ 6542674 h 6857997"/>
              <a:gd name="connsiteX49" fmla="*/ 801269 w 12191997"/>
              <a:gd name="connsiteY49" fmla="*/ 6451543 h 6857997"/>
              <a:gd name="connsiteX50" fmla="*/ 604404 w 12191997"/>
              <a:gd name="connsiteY50" fmla="*/ 6451543 h 6857997"/>
              <a:gd name="connsiteX51" fmla="*/ 576137 w 12191997"/>
              <a:gd name="connsiteY51" fmla="*/ 6479246 h 6857997"/>
              <a:gd name="connsiteX52" fmla="*/ 604404 w 12191997"/>
              <a:gd name="connsiteY52" fmla="*/ 6505821 h 6857997"/>
              <a:gd name="connsiteX53" fmla="*/ 625964 w 12191997"/>
              <a:gd name="connsiteY53" fmla="*/ 6505821 h 6857997"/>
              <a:gd name="connsiteX54" fmla="*/ 634174 w 12191997"/>
              <a:gd name="connsiteY54" fmla="*/ 6514282 h 6857997"/>
              <a:gd name="connsiteX55" fmla="*/ 625964 w 12191997"/>
              <a:gd name="connsiteY55" fmla="*/ 6522743 h 6857997"/>
              <a:gd name="connsiteX56" fmla="*/ 579772 w 12191997"/>
              <a:gd name="connsiteY56" fmla="*/ 6522743 h 6857997"/>
              <a:gd name="connsiteX57" fmla="*/ 579772 w 12191997"/>
              <a:gd name="connsiteY57" fmla="*/ 6542674 h 6857997"/>
              <a:gd name="connsiteX58" fmla="*/ 625149 w 12191997"/>
              <a:gd name="connsiteY58" fmla="*/ 6542674 h 6857997"/>
              <a:gd name="connsiteX59" fmla="*/ 653792 w 12191997"/>
              <a:gd name="connsiteY59" fmla="*/ 6514282 h 6857997"/>
              <a:gd name="connsiteX60" fmla="*/ 629223 w 12191997"/>
              <a:gd name="connsiteY60" fmla="*/ 6487707 h 6857997"/>
              <a:gd name="connsiteX61" fmla="*/ 604404 w 12191997"/>
              <a:gd name="connsiteY61" fmla="*/ 6487707 h 6857997"/>
              <a:gd name="connsiteX62" fmla="*/ 595817 w 12191997"/>
              <a:gd name="connsiteY62" fmla="*/ 6479246 h 6857997"/>
              <a:gd name="connsiteX63" fmla="*/ 604404 w 12191997"/>
              <a:gd name="connsiteY63" fmla="*/ 6470785 h 6857997"/>
              <a:gd name="connsiteX64" fmla="*/ 647462 w 12191997"/>
              <a:gd name="connsiteY64" fmla="*/ 6470785 h 6857997"/>
              <a:gd name="connsiteX65" fmla="*/ 647462 w 12191997"/>
              <a:gd name="connsiteY65" fmla="*/ 6451543 h 6857997"/>
              <a:gd name="connsiteX66" fmla="*/ 1023956 w 12191997"/>
              <a:gd name="connsiteY66" fmla="*/ 6451480 h 6857997"/>
              <a:gd name="connsiteX67" fmla="*/ 1023956 w 12191997"/>
              <a:gd name="connsiteY67" fmla="*/ 6542674 h 6857997"/>
              <a:gd name="connsiteX68" fmla="*/ 1045016 w 12191997"/>
              <a:gd name="connsiteY68" fmla="*/ 6542674 h 6857997"/>
              <a:gd name="connsiteX69" fmla="*/ 1045016 w 12191997"/>
              <a:gd name="connsiteY69" fmla="*/ 6504191 h 6857997"/>
              <a:gd name="connsiteX70" fmla="*/ 1074975 w 12191997"/>
              <a:gd name="connsiteY70" fmla="*/ 6542674 h 6857997"/>
              <a:gd name="connsiteX71" fmla="*/ 1099481 w 12191997"/>
              <a:gd name="connsiteY71" fmla="*/ 6542674 h 6857997"/>
              <a:gd name="connsiteX72" fmla="*/ 1065009 w 12191997"/>
              <a:gd name="connsiteY72" fmla="*/ 6497109 h 6857997"/>
              <a:gd name="connsiteX73" fmla="*/ 1099481 w 12191997"/>
              <a:gd name="connsiteY73" fmla="*/ 6451480 h 6857997"/>
              <a:gd name="connsiteX74" fmla="*/ 1074975 w 12191997"/>
              <a:gd name="connsiteY74" fmla="*/ 6451480 h 6857997"/>
              <a:gd name="connsiteX75" fmla="*/ 1045016 w 12191997"/>
              <a:gd name="connsiteY75" fmla="*/ 6489963 h 6857997"/>
              <a:gd name="connsiteX76" fmla="*/ 1045016 w 12191997"/>
              <a:gd name="connsiteY76" fmla="*/ 6451480 h 6857997"/>
              <a:gd name="connsiteX77" fmla="*/ 666077 w 12191997"/>
              <a:gd name="connsiteY77" fmla="*/ 6451480 h 6857997"/>
              <a:gd name="connsiteX78" fmla="*/ 666077 w 12191997"/>
              <a:gd name="connsiteY78" fmla="*/ 6542674 h 6857997"/>
              <a:gd name="connsiteX79" fmla="*/ 687073 w 12191997"/>
              <a:gd name="connsiteY79" fmla="*/ 6542674 h 6857997"/>
              <a:gd name="connsiteX80" fmla="*/ 687073 w 12191997"/>
              <a:gd name="connsiteY80" fmla="*/ 6504191 h 6857997"/>
              <a:gd name="connsiteX81" fmla="*/ 717033 w 12191997"/>
              <a:gd name="connsiteY81" fmla="*/ 6542674 h 6857997"/>
              <a:gd name="connsiteX82" fmla="*/ 741602 w 12191997"/>
              <a:gd name="connsiteY82" fmla="*/ 6542674 h 6857997"/>
              <a:gd name="connsiteX83" fmla="*/ 707067 w 12191997"/>
              <a:gd name="connsiteY83" fmla="*/ 6497109 h 6857997"/>
              <a:gd name="connsiteX84" fmla="*/ 741602 w 12191997"/>
              <a:gd name="connsiteY84" fmla="*/ 6451480 h 6857997"/>
              <a:gd name="connsiteX85" fmla="*/ 717033 w 12191997"/>
              <a:gd name="connsiteY85" fmla="*/ 6451480 h 6857997"/>
              <a:gd name="connsiteX86" fmla="*/ 687073 w 12191997"/>
              <a:gd name="connsiteY86" fmla="*/ 6489963 h 6857997"/>
              <a:gd name="connsiteX87" fmla="*/ 687073 w 12191997"/>
              <a:gd name="connsiteY87" fmla="*/ 6451480 h 6857997"/>
              <a:gd name="connsiteX88" fmla="*/ 0 w 12191997"/>
              <a:gd name="connsiteY88" fmla="*/ 0 h 6857997"/>
              <a:gd name="connsiteX89" fmla="*/ 12191997 w 12191997"/>
              <a:gd name="connsiteY89" fmla="*/ 0 h 6857997"/>
              <a:gd name="connsiteX90" fmla="*/ 12191997 w 12191997"/>
              <a:gd name="connsiteY90" fmla="*/ 6857997 h 6857997"/>
              <a:gd name="connsiteX91" fmla="*/ 0 w 12191997"/>
              <a:gd name="connsiteY91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2191997" h="6857997">
                <a:moveTo>
                  <a:pt x="1146049" y="6470534"/>
                </a:moveTo>
                <a:lnTo>
                  <a:pt x="1157832" y="6505507"/>
                </a:lnTo>
                <a:lnTo>
                  <a:pt x="1134642" y="6505507"/>
                </a:lnTo>
                <a:close/>
                <a:moveTo>
                  <a:pt x="788170" y="6470534"/>
                </a:moveTo>
                <a:lnTo>
                  <a:pt x="799953" y="6505507"/>
                </a:lnTo>
                <a:lnTo>
                  <a:pt x="776763" y="6505507"/>
                </a:lnTo>
                <a:close/>
                <a:moveTo>
                  <a:pt x="1132323" y="6451543"/>
                </a:moveTo>
                <a:lnTo>
                  <a:pt x="1100860" y="6542674"/>
                </a:lnTo>
                <a:lnTo>
                  <a:pt x="1123110" y="6542674"/>
                </a:lnTo>
                <a:lnTo>
                  <a:pt x="1128876" y="6524060"/>
                </a:lnTo>
                <a:lnTo>
                  <a:pt x="1163786" y="6524060"/>
                </a:lnTo>
                <a:lnTo>
                  <a:pt x="1169741" y="6542674"/>
                </a:lnTo>
                <a:lnTo>
                  <a:pt x="1191615" y="6542674"/>
                </a:lnTo>
                <a:lnTo>
                  <a:pt x="1159148" y="6451543"/>
                </a:lnTo>
                <a:close/>
                <a:moveTo>
                  <a:pt x="961907" y="6451543"/>
                </a:moveTo>
                <a:cubicBezTo>
                  <a:pt x="944358" y="6451543"/>
                  <a:pt x="933640" y="6461822"/>
                  <a:pt x="933640" y="6479246"/>
                </a:cubicBezTo>
                <a:cubicBezTo>
                  <a:pt x="933640" y="6496670"/>
                  <a:pt x="945987" y="6505821"/>
                  <a:pt x="961907" y="6505821"/>
                </a:cubicBezTo>
                <a:lnTo>
                  <a:pt x="983468" y="6505821"/>
                </a:lnTo>
                <a:cubicBezTo>
                  <a:pt x="988921" y="6505821"/>
                  <a:pt x="991678" y="6509957"/>
                  <a:pt x="991678" y="6514282"/>
                </a:cubicBezTo>
                <a:cubicBezTo>
                  <a:pt x="991678" y="6518732"/>
                  <a:pt x="988921" y="6522743"/>
                  <a:pt x="983468" y="6522743"/>
                </a:cubicBezTo>
                <a:lnTo>
                  <a:pt x="937338" y="6522743"/>
                </a:lnTo>
                <a:lnTo>
                  <a:pt x="937338" y="6542674"/>
                </a:lnTo>
                <a:lnTo>
                  <a:pt x="982716" y="6542674"/>
                </a:lnTo>
                <a:cubicBezTo>
                  <a:pt x="1000704" y="6542674"/>
                  <a:pt x="1011358" y="6532772"/>
                  <a:pt x="1011358" y="6514282"/>
                </a:cubicBezTo>
                <a:cubicBezTo>
                  <a:pt x="1011358" y="6497610"/>
                  <a:pt x="1000641" y="6487707"/>
                  <a:pt x="986727" y="6487707"/>
                </a:cubicBezTo>
                <a:lnTo>
                  <a:pt x="961907" y="6487707"/>
                </a:lnTo>
                <a:cubicBezTo>
                  <a:pt x="956078" y="6487707"/>
                  <a:pt x="953321" y="6483696"/>
                  <a:pt x="953321" y="6479246"/>
                </a:cubicBezTo>
                <a:cubicBezTo>
                  <a:pt x="953321" y="6474796"/>
                  <a:pt x="956078" y="6470785"/>
                  <a:pt x="961907" y="6470785"/>
                </a:cubicBezTo>
                <a:lnTo>
                  <a:pt x="1004965" y="6470785"/>
                </a:lnTo>
                <a:lnTo>
                  <a:pt x="1004965" y="6451543"/>
                </a:lnTo>
                <a:close/>
                <a:moveTo>
                  <a:pt x="841570" y="6451543"/>
                </a:moveTo>
                <a:lnTo>
                  <a:pt x="841570" y="6542674"/>
                </a:lnTo>
                <a:lnTo>
                  <a:pt x="862692" y="6542674"/>
                </a:lnTo>
                <a:lnTo>
                  <a:pt x="862692" y="6486454"/>
                </a:lnTo>
                <a:lnTo>
                  <a:pt x="898981" y="6542486"/>
                </a:lnTo>
                <a:lnTo>
                  <a:pt x="898981" y="6542674"/>
                </a:lnTo>
                <a:lnTo>
                  <a:pt x="920855" y="6542674"/>
                </a:lnTo>
                <a:lnTo>
                  <a:pt x="920793" y="6522994"/>
                </a:lnTo>
                <a:lnTo>
                  <a:pt x="920667" y="6451543"/>
                </a:lnTo>
                <a:lnTo>
                  <a:pt x="899671" y="6451543"/>
                </a:lnTo>
                <a:lnTo>
                  <a:pt x="899671" y="6508829"/>
                </a:lnTo>
                <a:lnTo>
                  <a:pt x="863068" y="6451543"/>
                </a:lnTo>
                <a:close/>
                <a:moveTo>
                  <a:pt x="774444" y="6451543"/>
                </a:moveTo>
                <a:lnTo>
                  <a:pt x="742918" y="6542674"/>
                </a:lnTo>
                <a:lnTo>
                  <a:pt x="765168" y="6542674"/>
                </a:lnTo>
                <a:lnTo>
                  <a:pt x="770934" y="6524060"/>
                </a:lnTo>
                <a:lnTo>
                  <a:pt x="805845" y="6524060"/>
                </a:lnTo>
                <a:lnTo>
                  <a:pt x="811799" y="6542674"/>
                </a:lnTo>
                <a:lnTo>
                  <a:pt x="833735" y="6542674"/>
                </a:lnTo>
                <a:lnTo>
                  <a:pt x="801269" y="6451543"/>
                </a:lnTo>
                <a:close/>
                <a:moveTo>
                  <a:pt x="604404" y="6451543"/>
                </a:moveTo>
                <a:cubicBezTo>
                  <a:pt x="586792" y="6451543"/>
                  <a:pt x="576137" y="6461822"/>
                  <a:pt x="576137" y="6479246"/>
                </a:cubicBezTo>
                <a:cubicBezTo>
                  <a:pt x="576137" y="6496670"/>
                  <a:pt x="588484" y="6505821"/>
                  <a:pt x="604404" y="6505821"/>
                </a:cubicBezTo>
                <a:lnTo>
                  <a:pt x="625964" y="6505821"/>
                </a:lnTo>
                <a:cubicBezTo>
                  <a:pt x="631417" y="6505821"/>
                  <a:pt x="634174" y="6509957"/>
                  <a:pt x="634174" y="6514282"/>
                </a:cubicBezTo>
                <a:cubicBezTo>
                  <a:pt x="634174" y="6518732"/>
                  <a:pt x="631417" y="6522743"/>
                  <a:pt x="625964" y="6522743"/>
                </a:cubicBezTo>
                <a:lnTo>
                  <a:pt x="579772" y="6522743"/>
                </a:lnTo>
                <a:lnTo>
                  <a:pt x="579772" y="6542674"/>
                </a:lnTo>
                <a:lnTo>
                  <a:pt x="625149" y="6542674"/>
                </a:lnTo>
                <a:cubicBezTo>
                  <a:pt x="643137" y="6542674"/>
                  <a:pt x="653792" y="6532772"/>
                  <a:pt x="653792" y="6514282"/>
                </a:cubicBezTo>
                <a:cubicBezTo>
                  <a:pt x="653792" y="6497610"/>
                  <a:pt x="643137" y="6487707"/>
                  <a:pt x="629223" y="6487707"/>
                </a:cubicBezTo>
                <a:lnTo>
                  <a:pt x="604404" y="6487707"/>
                </a:lnTo>
                <a:cubicBezTo>
                  <a:pt x="598575" y="6487707"/>
                  <a:pt x="595817" y="6483696"/>
                  <a:pt x="595817" y="6479246"/>
                </a:cubicBezTo>
                <a:cubicBezTo>
                  <a:pt x="595817" y="6474796"/>
                  <a:pt x="598575" y="6470785"/>
                  <a:pt x="604404" y="6470785"/>
                </a:cubicBezTo>
                <a:lnTo>
                  <a:pt x="647462" y="6470785"/>
                </a:lnTo>
                <a:lnTo>
                  <a:pt x="647462" y="6451543"/>
                </a:lnTo>
                <a:close/>
                <a:moveTo>
                  <a:pt x="1023956" y="6451480"/>
                </a:moveTo>
                <a:lnTo>
                  <a:pt x="1023956" y="6542674"/>
                </a:lnTo>
                <a:lnTo>
                  <a:pt x="1045016" y="6542674"/>
                </a:lnTo>
                <a:lnTo>
                  <a:pt x="1045016" y="6504191"/>
                </a:lnTo>
                <a:lnTo>
                  <a:pt x="1074975" y="6542674"/>
                </a:lnTo>
                <a:lnTo>
                  <a:pt x="1099481" y="6542674"/>
                </a:lnTo>
                <a:lnTo>
                  <a:pt x="1065009" y="6497109"/>
                </a:lnTo>
                <a:lnTo>
                  <a:pt x="1099481" y="6451480"/>
                </a:lnTo>
                <a:lnTo>
                  <a:pt x="1074975" y="6451480"/>
                </a:lnTo>
                <a:lnTo>
                  <a:pt x="1045016" y="6489963"/>
                </a:lnTo>
                <a:lnTo>
                  <a:pt x="1045016" y="6451480"/>
                </a:lnTo>
                <a:close/>
                <a:moveTo>
                  <a:pt x="666077" y="6451480"/>
                </a:moveTo>
                <a:lnTo>
                  <a:pt x="666077" y="6542674"/>
                </a:lnTo>
                <a:lnTo>
                  <a:pt x="687073" y="6542674"/>
                </a:lnTo>
                <a:lnTo>
                  <a:pt x="687073" y="6504191"/>
                </a:lnTo>
                <a:lnTo>
                  <a:pt x="717033" y="6542674"/>
                </a:lnTo>
                <a:lnTo>
                  <a:pt x="741602" y="6542674"/>
                </a:lnTo>
                <a:lnTo>
                  <a:pt x="707067" y="6497109"/>
                </a:lnTo>
                <a:lnTo>
                  <a:pt x="741602" y="6451480"/>
                </a:lnTo>
                <a:lnTo>
                  <a:pt x="717033" y="6451480"/>
                </a:lnTo>
                <a:lnTo>
                  <a:pt x="687073" y="6489963"/>
                </a:lnTo>
                <a:lnTo>
                  <a:pt x="687073" y="6451480"/>
                </a:lnTo>
                <a:close/>
                <a:moveTo>
                  <a:pt x="0" y="0"/>
                </a:moveTo>
                <a:lnTo>
                  <a:pt x="12191997" y="0"/>
                </a:lnTo>
                <a:lnTo>
                  <a:pt x="12191997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accent6">
              <a:lumMod val="90000"/>
            </a:schemeClr>
          </a:solidFill>
        </p:spPr>
        <p:txBody>
          <a:bodyPr wrap="square" lIns="36000" tIns="36000" rIns="36000" bIns="36000">
            <a:noAutofit/>
          </a:bodyPr>
          <a:lstStyle>
            <a:lvl1pPr marL="0" indent="0" algn="ctr">
              <a:buNone/>
              <a:defRPr sz="1300">
                <a:solidFill>
                  <a:schemeClr val="tx2"/>
                </a:solidFill>
              </a:defRPr>
            </a:lvl1pPr>
          </a:lstStyle>
          <a:p>
            <a:r>
              <a:rPr lang="en-GB"/>
              <a:t>Click on the icon to add an image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933F6B-2C2A-DB4E-8D3A-6DB67A584F2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8CDCF5-774A-4F84-BADB-3EF9D776030B}" type="datetime1">
              <a:rPr lang="sv-SE" smtClean="0"/>
              <a:t>2023-11-01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019CC5-F0EC-7B4E-BC0C-2CF63CBD7D8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Go to header/footer to change text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4E507-DB8C-E945-8AB4-907DBCF5BA1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8DBD5B-30F9-4F9C-AE39-E065C1AC51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1E8E1731-23EB-0B4A-A05C-05B9BCA19C9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416920" y="4154400"/>
            <a:ext cx="2531167" cy="197493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800" b="1" spc="40" baseline="0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spc="40" baseline="0">
                <a:solidFill>
                  <a:schemeClr val="bg1"/>
                </a:solidFill>
              </a:defRPr>
            </a:lvl2pPr>
            <a:lvl3pPr marL="534988" indent="-168275">
              <a:buFont typeface="System Font Regular"/>
              <a:buChar char="–"/>
              <a:defRPr sz="1200" spc="40" baseline="0">
                <a:solidFill>
                  <a:schemeClr val="bg1"/>
                </a:solidFill>
              </a:defRPr>
            </a:lvl3pPr>
            <a:lvl4pPr>
              <a:defRPr sz="1200" spc="40" baseline="0"/>
            </a:lvl4pPr>
            <a:lvl5pPr>
              <a:defRPr sz="1200" spc="40" baseline="0"/>
            </a:lvl5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2338588B-5749-8548-8A92-845B3495434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50746" y="4154400"/>
            <a:ext cx="2531167" cy="197493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800" b="1" spc="40" baseline="0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spc="40" baseline="0">
                <a:solidFill>
                  <a:schemeClr val="bg1"/>
                </a:solidFill>
              </a:defRPr>
            </a:lvl2pPr>
            <a:lvl3pPr marL="534988" indent="-168275">
              <a:buFont typeface="System Font Regular"/>
              <a:buChar char="–"/>
              <a:defRPr sz="1200" spc="40" baseline="0">
                <a:solidFill>
                  <a:schemeClr val="bg1"/>
                </a:solidFill>
              </a:defRPr>
            </a:lvl3pPr>
            <a:lvl4pPr>
              <a:defRPr sz="1200" spc="40" baseline="0"/>
            </a:lvl4pPr>
            <a:lvl5pPr>
              <a:defRPr sz="1200" spc="40" baseline="0"/>
            </a:lvl5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B2D2E607-59C0-854C-9641-8FC1939742C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084571" y="4154400"/>
            <a:ext cx="2531167" cy="197493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800" b="1" spc="40" baseline="0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spc="40" baseline="0">
                <a:solidFill>
                  <a:schemeClr val="bg1"/>
                </a:solidFill>
              </a:defRPr>
            </a:lvl2pPr>
            <a:lvl3pPr marL="534988" indent="-168275">
              <a:buFont typeface="System Font Regular"/>
              <a:buChar char="–"/>
              <a:defRPr sz="1200" spc="40" baseline="0">
                <a:solidFill>
                  <a:schemeClr val="bg1"/>
                </a:solidFill>
              </a:defRPr>
            </a:lvl3pPr>
            <a:lvl4pPr>
              <a:defRPr sz="1200" spc="40" baseline="0"/>
            </a:lvl4pPr>
            <a:lvl5pPr>
              <a:defRPr sz="1200" spc="40" baseline="0"/>
            </a:lvl5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50DAC6A8-070F-A541-973B-11A3E7A909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000" y="731027"/>
            <a:ext cx="11039738" cy="50142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600" spc="4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for a short headline of one line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CD04EC2E-C805-E64A-BBA4-8DECB98EE82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83094" y="4154400"/>
            <a:ext cx="2531167" cy="197493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800" b="1" spc="40" baseline="0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spc="40" baseline="0">
                <a:solidFill>
                  <a:schemeClr val="bg1"/>
                </a:solidFill>
              </a:defRPr>
            </a:lvl2pPr>
            <a:lvl3pPr marL="534988" indent="-168275">
              <a:buFont typeface="System Font Regular"/>
              <a:buChar char="–"/>
              <a:defRPr sz="1200" spc="40" baseline="0">
                <a:solidFill>
                  <a:schemeClr val="bg1"/>
                </a:solidFill>
              </a:defRPr>
            </a:lvl3pPr>
            <a:lvl4pPr>
              <a:defRPr sz="1200" spc="40" baseline="0"/>
            </a:lvl4pPr>
            <a:lvl5pPr>
              <a:defRPr sz="1200" spc="40" baseline="0"/>
            </a:lvl5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5B557DC7-544E-9044-B335-9376734CE4C7}"/>
              </a:ext>
            </a:extLst>
          </p:cNvPr>
          <p:cNvSpPr txBox="1"/>
          <p:nvPr userDrawn="1"/>
        </p:nvSpPr>
        <p:spPr>
          <a:xfrm>
            <a:off x="12395260" y="4154400"/>
            <a:ext cx="1681523" cy="1754326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To change from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headline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to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body text 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or to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use bullets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, press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enter/return 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after your headline then use this function toggle to body text.</a:t>
            </a: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5DB31F11-9F44-8645-A844-3ADA59673F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12522649" y="5058609"/>
            <a:ext cx="1422121" cy="721417"/>
          </a:xfrm>
          <a:prstGeom prst="rect">
            <a:avLst/>
          </a:prstGeom>
          <a:ln w="9525">
            <a:solidFill>
              <a:schemeClr val="tx2"/>
            </a:solidFill>
          </a:ln>
        </p:spPr>
      </p:pic>
      <p:sp>
        <p:nvSpPr>
          <p:cNvPr id="21" name="Oval 4">
            <a:extLst>
              <a:ext uri="{FF2B5EF4-FFF2-40B4-BE49-F238E27FC236}">
                <a16:creationId xmlns:a16="http://schemas.microsoft.com/office/drawing/2014/main" id="{A5F2B902-2364-FB49-99E0-D370C6CC7FB2}"/>
              </a:ext>
            </a:extLst>
          </p:cNvPr>
          <p:cNvSpPr/>
          <p:nvPr userDrawn="1"/>
        </p:nvSpPr>
        <p:spPr>
          <a:xfrm>
            <a:off x="13194299" y="5281906"/>
            <a:ext cx="282818" cy="282818"/>
          </a:xfrm>
          <a:prstGeom prst="ellipse">
            <a:avLst/>
          </a:prstGeom>
          <a:solidFill>
            <a:schemeClr val="bg1">
              <a:lumMod val="95000"/>
              <a:alpha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cxnSp>
        <p:nvCxnSpPr>
          <p:cNvPr id="22" name="Connector: Elbow 131">
            <a:extLst>
              <a:ext uri="{FF2B5EF4-FFF2-40B4-BE49-F238E27FC236}">
                <a16:creationId xmlns:a16="http://schemas.microsoft.com/office/drawing/2014/main" id="{2EF1A2AE-7440-6E41-8D23-42FC41929565}"/>
              </a:ext>
            </a:extLst>
          </p:cNvPr>
          <p:cNvCxnSpPr>
            <a:cxnSpLocks/>
            <a:endCxn id="21" idx="0"/>
          </p:cNvCxnSpPr>
          <p:nvPr userDrawn="1"/>
        </p:nvCxnSpPr>
        <p:spPr>
          <a:xfrm rot="5400000">
            <a:off x="13324711" y="5010086"/>
            <a:ext cx="282818" cy="260823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D0E63235-FEA3-D948-A94A-0578C7768948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858744" y="2133600"/>
            <a:ext cx="1979867" cy="1828800"/>
          </a:xfrm>
        </p:spPr>
        <p:txBody>
          <a:bodyPr/>
          <a:lstStyle>
            <a:lvl1pPr marL="12700" indent="0" algn="ctr">
              <a:buNone/>
              <a:defRPr sz="13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add icon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FB7545F6-DD9D-304C-9F71-C8CA7EFDC097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3692570" y="2133600"/>
            <a:ext cx="1979867" cy="1828800"/>
          </a:xfrm>
        </p:spPr>
        <p:txBody>
          <a:bodyPr/>
          <a:lstStyle>
            <a:lvl1pPr marL="12700" indent="0" algn="ctr">
              <a:buNone/>
              <a:defRPr sz="13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add icon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A03EE993-57A1-F843-87BE-52AFE8FCB895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526396" y="2133600"/>
            <a:ext cx="1979867" cy="1828800"/>
          </a:xfrm>
        </p:spPr>
        <p:txBody>
          <a:bodyPr/>
          <a:lstStyle>
            <a:lvl1pPr marL="12700" indent="0" algn="ctr">
              <a:buNone/>
              <a:defRPr sz="13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add icon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BFA14DDB-89C6-5E45-A9BC-61F9CE9E1FCA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9360221" y="2133600"/>
            <a:ext cx="1979867" cy="1828800"/>
          </a:xfrm>
        </p:spPr>
        <p:txBody>
          <a:bodyPr/>
          <a:lstStyle>
            <a:lvl1pPr marL="12700" indent="0" algn="ctr">
              <a:buNone/>
              <a:defRPr sz="13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add icon</a:t>
            </a:r>
          </a:p>
        </p:txBody>
      </p:sp>
    </p:spTree>
    <p:extLst>
      <p:ext uri="{BB962C8B-B14F-4D97-AF65-F5344CB8AC3E}">
        <p14:creationId xmlns:p14="http://schemas.microsoft.com/office/powerpoint/2010/main" val="25908944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hone Mockup"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933F6B-2C2A-DB4E-8D3A-6DB67A584F2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F19D2C7-EB9F-416F-BC44-104F0CAB21DF}" type="datetime1">
              <a:rPr lang="sv-SE" smtClean="0"/>
              <a:t>2023-11-01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019CC5-F0EC-7B4E-BC0C-2CF63CBD7D8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Go to header/footer to change text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4E507-DB8C-E945-8AB4-907DBCF5BA1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F8DBD5B-30F9-4F9C-AE39-E065C1AC514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upp 32">
            <a:extLst>
              <a:ext uri="{FF2B5EF4-FFF2-40B4-BE49-F238E27FC236}">
                <a16:creationId xmlns:a16="http://schemas.microsoft.com/office/drawing/2014/main" id="{06A06E8E-9AC5-474F-9D8F-BE8A4B8DF25A}"/>
              </a:ext>
            </a:extLst>
          </p:cNvPr>
          <p:cNvGrpSpPr/>
          <p:nvPr userDrawn="1"/>
        </p:nvGrpSpPr>
        <p:grpSpPr>
          <a:xfrm>
            <a:off x="576140" y="6451484"/>
            <a:ext cx="615478" cy="91194"/>
            <a:chOff x="576140" y="6451484"/>
            <a:chExt cx="615478" cy="91194"/>
          </a:xfrm>
          <a:solidFill>
            <a:schemeClr val="tx2"/>
          </a:solidFill>
        </p:grpSpPr>
        <p:sp>
          <p:nvSpPr>
            <p:cNvPr id="18" name="Bild 2">
              <a:extLst>
                <a:ext uri="{FF2B5EF4-FFF2-40B4-BE49-F238E27FC236}">
                  <a16:creationId xmlns:a16="http://schemas.microsoft.com/office/drawing/2014/main" id="{75F62DFF-CE28-2847-9178-371361C4B379}"/>
                </a:ext>
              </a:extLst>
            </p:cNvPr>
            <p:cNvSpPr/>
            <p:nvPr/>
          </p:nvSpPr>
          <p:spPr>
            <a:xfrm>
              <a:off x="841573" y="6451547"/>
              <a:ext cx="79285" cy="91131"/>
            </a:xfrm>
            <a:custGeom>
              <a:avLst/>
              <a:gdLst>
                <a:gd name="connsiteX0" fmla="*/ 588645 w 803275"/>
                <a:gd name="connsiteY0" fmla="*/ 0 h 923289"/>
                <a:gd name="connsiteX1" fmla="*/ 588645 w 803275"/>
                <a:gd name="connsiteY1" fmla="*/ 580390 h 923289"/>
                <a:gd name="connsiteX2" fmla="*/ 217805 w 803275"/>
                <a:gd name="connsiteY2" fmla="*/ 0 h 923289"/>
                <a:gd name="connsiteX3" fmla="*/ 0 w 803275"/>
                <a:gd name="connsiteY3" fmla="*/ 0 h 923289"/>
                <a:gd name="connsiteX4" fmla="*/ 0 w 803275"/>
                <a:gd name="connsiteY4" fmla="*/ 923290 h 923289"/>
                <a:gd name="connsiteX5" fmla="*/ 213995 w 803275"/>
                <a:gd name="connsiteY5" fmla="*/ 923290 h 923289"/>
                <a:gd name="connsiteX6" fmla="*/ 213995 w 803275"/>
                <a:gd name="connsiteY6" fmla="*/ 353695 h 923289"/>
                <a:gd name="connsiteX7" fmla="*/ 581660 w 803275"/>
                <a:gd name="connsiteY7" fmla="*/ 921385 h 923289"/>
                <a:gd name="connsiteX8" fmla="*/ 581660 w 803275"/>
                <a:gd name="connsiteY8" fmla="*/ 923290 h 923289"/>
                <a:gd name="connsiteX9" fmla="*/ 803275 w 803275"/>
                <a:gd name="connsiteY9" fmla="*/ 923290 h 923289"/>
                <a:gd name="connsiteX10" fmla="*/ 802640 w 803275"/>
                <a:gd name="connsiteY10" fmla="*/ 723900 h 923289"/>
                <a:gd name="connsiteX11" fmla="*/ 801370 w 803275"/>
                <a:gd name="connsiteY11" fmla="*/ 0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3275" h="923289">
                  <a:moveTo>
                    <a:pt x="588645" y="0"/>
                  </a:moveTo>
                  <a:lnTo>
                    <a:pt x="588645" y="580390"/>
                  </a:lnTo>
                  <a:lnTo>
                    <a:pt x="217805" y="0"/>
                  </a:lnTo>
                  <a:lnTo>
                    <a:pt x="0" y="0"/>
                  </a:lnTo>
                  <a:lnTo>
                    <a:pt x="0" y="923290"/>
                  </a:lnTo>
                  <a:lnTo>
                    <a:pt x="213995" y="923290"/>
                  </a:lnTo>
                  <a:lnTo>
                    <a:pt x="213995" y="353695"/>
                  </a:lnTo>
                  <a:lnTo>
                    <a:pt x="581660" y="921385"/>
                  </a:lnTo>
                  <a:lnTo>
                    <a:pt x="581660" y="923290"/>
                  </a:lnTo>
                  <a:lnTo>
                    <a:pt x="803275" y="923290"/>
                  </a:lnTo>
                  <a:lnTo>
                    <a:pt x="802640" y="723900"/>
                  </a:lnTo>
                  <a:lnTo>
                    <a:pt x="801370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19" name="Bild 2">
              <a:extLst>
                <a:ext uri="{FF2B5EF4-FFF2-40B4-BE49-F238E27FC236}">
                  <a16:creationId xmlns:a16="http://schemas.microsoft.com/office/drawing/2014/main" id="{56F4E682-4CA9-5346-8CD6-98F8EACD6CE7}"/>
                </a:ext>
              </a:extLst>
            </p:cNvPr>
            <p:cNvSpPr/>
            <p:nvPr/>
          </p:nvSpPr>
          <p:spPr>
            <a:xfrm>
              <a:off x="742921" y="6451547"/>
              <a:ext cx="90817" cy="91131"/>
            </a:xfrm>
            <a:custGeom>
              <a:avLst/>
              <a:gdLst>
                <a:gd name="connsiteX0" fmla="*/ 458470 w 920114"/>
                <a:gd name="connsiteY0" fmla="*/ 192405 h 923289"/>
                <a:gd name="connsiteX1" fmla="*/ 577850 w 920114"/>
                <a:gd name="connsiteY1" fmla="*/ 546735 h 923289"/>
                <a:gd name="connsiteX2" fmla="*/ 342900 w 920114"/>
                <a:gd name="connsiteY2" fmla="*/ 546735 h 923289"/>
                <a:gd name="connsiteX3" fmla="*/ 458470 w 920114"/>
                <a:gd name="connsiteY3" fmla="*/ 192405 h 923289"/>
                <a:gd name="connsiteX4" fmla="*/ 319405 w 920114"/>
                <a:gd name="connsiteY4" fmla="*/ 0 h 923289"/>
                <a:gd name="connsiteX5" fmla="*/ 0 w 920114"/>
                <a:gd name="connsiteY5" fmla="*/ 923290 h 923289"/>
                <a:gd name="connsiteX6" fmla="*/ 225425 w 920114"/>
                <a:gd name="connsiteY6" fmla="*/ 923290 h 923289"/>
                <a:gd name="connsiteX7" fmla="*/ 283845 w 920114"/>
                <a:gd name="connsiteY7" fmla="*/ 734695 h 923289"/>
                <a:gd name="connsiteX8" fmla="*/ 637540 w 920114"/>
                <a:gd name="connsiteY8" fmla="*/ 734695 h 923289"/>
                <a:gd name="connsiteX9" fmla="*/ 697865 w 920114"/>
                <a:gd name="connsiteY9" fmla="*/ 923290 h 923289"/>
                <a:gd name="connsiteX10" fmla="*/ 920115 w 920114"/>
                <a:gd name="connsiteY10" fmla="*/ 923290 h 923289"/>
                <a:gd name="connsiteX11" fmla="*/ 591185 w 920114"/>
                <a:gd name="connsiteY11" fmla="*/ 0 h 923289"/>
                <a:gd name="connsiteX12" fmla="*/ 319405 w 920114"/>
                <a:gd name="connsiteY12" fmla="*/ 0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0114" h="923289">
                  <a:moveTo>
                    <a:pt x="458470" y="192405"/>
                  </a:moveTo>
                  <a:lnTo>
                    <a:pt x="577850" y="546735"/>
                  </a:lnTo>
                  <a:lnTo>
                    <a:pt x="342900" y="546735"/>
                  </a:lnTo>
                  <a:lnTo>
                    <a:pt x="458470" y="192405"/>
                  </a:lnTo>
                  <a:close/>
                  <a:moveTo>
                    <a:pt x="319405" y="0"/>
                  </a:moveTo>
                  <a:lnTo>
                    <a:pt x="0" y="923290"/>
                  </a:lnTo>
                  <a:lnTo>
                    <a:pt x="225425" y="923290"/>
                  </a:lnTo>
                  <a:lnTo>
                    <a:pt x="283845" y="734695"/>
                  </a:lnTo>
                  <a:lnTo>
                    <a:pt x="637540" y="734695"/>
                  </a:lnTo>
                  <a:lnTo>
                    <a:pt x="697865" y="923290"/>
                  </a:lnTo>
                  <a:lnTo>
                    <a:pt x="920115" y="923290"/>
                  </a:lnTo>
                  <a:lnTo>
                    <a:pt x="591185" y="0"/>
                  </a:lnTo>
                  <a:lnTo>
                    <a:pt x="31940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0" name="Bild 2">
              <a:extLst>
                <a:ext uri="{FF2B5EF4-FFF2-40B4-BE49-F238E27FC236}">
                  <a16:creationId xmlns:a16="http://schemas.microsoft.com/office/drawing/2014/main" id="{11510029-65DB-F040-9ED5-A182045EEF2B}"/>
                </a:ext>
              </a:extLst>
            </p:cNvPr>
            <p:cNvSpPr/>
            <p:nvPr/>
          </p:nvSpPr>
          <p:spPr>
            <a:xfrm>
              <a:off x="576140" y="6451547"/>
              <a:ext cx="77655" cy="91131"/>
            </a:xfrm>
            <a:custGeom>
              <a:avLst/>
              <a:gdLst>
                <a:gd name="connsiteX0" fmla="*/ 537845 w 786764"/>
                <a:gd name="connsiteY0" fmla="*/ 366395 h 923289"/>
                <a:gd name="connsiteX1" fmla="*/ 286385 w 786764"/>
                <a:gd name="connsiteY1" fmla="*/ 366395 h 923289"/>
                <a:gd name="connsiteX2" fmla="*/ 199390 w 786764"/>
                <a:gd name="connsiteY2" fmla="*/ 280670 h 923289"/>
                <a:gd name="connsiteX3" fmla="*/ 286385 w 786764"/>
                <a:gd name="connsiteY3" fmla="*/ 194945 h 923289"/>
                <a:gd name="connsiteX4" fmla="*/ 722630 w 786764"/>
                <a:gd name="connsiteY4" fmla="*/ 194945 h 923289"/>
                <a:gd name="connsiteX5" fmla="*/ 722630 w 786764"/>
                <a:gd name="connsiteY5" fmla="*/ 0 h 923289"/>
                <a:gd name="connsiteX6" fmla="*/ 286385 w 786764"/>
                <a:gd name="connsiteY6" fmla="*/ 0 h 923289"/>
                <a:gd name="connsiteX7" fmla="*/ 0 w 786764"/>
                <a:gd name="connsiteY7" fmla="*/ 280670 h 923289"/>
                <a:gd name="connsiteX8" fmla="*/ 286385 w 786764"/>
                <a:gd name="connsiteY8" fmla="*/ 549910 h 923289"/>
                <a:gd name="connsiteX9" fmla="*/ 504825 w 786764"/>
                <a:gd name="connsiteY9" fmla="*/ 549910 h 923289"/>
                <a:gd name="connsiteX10" fmla="*/ 588010 w 786764"/>
                <a:gd name="connsiteY10" fmla="*/ 635635 h 923289"/>
                <a:gd name="connsiteX11" fmla="*/ 504825 w 786764"/>
                <a:gd name="connsiteY11" fmla="*/ 721360 h 923289"/>
                <a:gd name="connsiteX12" fmla="*/ 36830 w 786764"/>
                <a:gd name="connsiteY12" fmla="*/ 721360 h 923289"/>
                <a:gd name="connsiteX13" fmla="*/ 36830 w 786764"/>
                <a:gd name="connsiteY13" fmla="*/ 923290 h 923289"/>
                <a:gd name="connsiteX14" fmla="*/ 496570 w 786764"/>
                <a:gd name="connsiteY14" fmla="*/ 923290 h 923289"/>
                <a:gd name="connsiteX15" fmla="*/ 786765 w 786764"/>
                <a:gd name="connsiteY15" fmla="*/ 635635 h 923289"/>
                <a:gd name="connsiteX16" fmla="*/ 537845 w 786764"/>
                <a:gd name="connsiteY16" fmla="*/ 36639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6764" h="923289">
                  <a:moveTo>
                    <a:pt x="537845" y="366395"/>
                  </a:moveTo>
                  <a:lnTo>
                    <a:pt x="286385" y="366395"/>
                  </a:lnTo>
                  <a:cubicBezTo>
                    <a:pt x="227330" y="366395"/>
                    <a:pt x="199390" y="325755"/>
                    <a:pt x="199390" y="280670"/>
                  </a:cubicBezTo>
                  <a:cubicBezTo>
                    <a:pt x="199390" y="235585"/>
                    <a:pt x="227330" y="194945"/>
                    <a:pt x="286385" y="194945"/>
                  </a:cubicBezTo>
                  <a:lnTo>
                    <a:pt x="722630" y="194945"/>
                  </a:lnTo>
                  <a:lnTo>
                    <a:pt x="722630" y="0"/>
                  </a:lnTo>
                  <a:lnTo>
                    <a:pt x="286385" y="0"/>
                  </a:lnTo>
                  <a:cubicBezTo>
                    <a:pt x="107950" y="0"/>
                    <a:pt x="0" y="104140"/>
                    <a:pt x="0" y="280670"/>
                  </a:cubicBezTo>
                  <a:cubicBezTo>
                    <a:pt x="0" y="457200"/>
                    <a:pt x="125095" y="549910"/>
                    <a:pt x="286385" y="549910"/>
                  </a:cubicBezTo>
                  <a:lnTo>
                    <a:pt x="504825" y="549910"/>
                  </a:lnTo>
                  <a:cubicBezTo>
                    <a:pt x="560070" y="549910"/>
                    <a:pt x="588010" y="591820"/>
                    <a:pt x="588010" y="635635"/>
                  </a:cubicBezTo>
                  <a:cubicBezTo>
                    <a:pt x="588010" y="680720"/>
                    <a:pt x="560070" y="721360"/>
                    <a:pt x="504825" y="721360"/>
                  </a:cubicBezTo>
                  <a:lnTo>
                    <a:pt x="36830" y="721360"/>
                  </a:lnTo>
                  <a:lnTo>
                    <a:pt x="36830" y="923290"/>
                  </a:lnTo>
                  <a:lnTo>
                    <a:pt x="496570" y="923290"/>
                  </a:lnTo>
                  <a:cubicBezTo>
                    <a:pt x="678815" y="923290"/>
                    <a:pt x="786765" y="822960"/>
                    <a:pt x="786765" y="635635"/>
                  </a:cubicBezTo>
                  <a:cubicBezTo>
                    <a:pt x="786765" y="466725"/>
                    <a:pt x="678815" y="366395"/>
                    <a:pt x="537845" y="36639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1" name="Bild 2">
              <a:extLst>
                <a:ext uri="{FF2B5EF4-FFF2-40B4-BE49-F238E27FC236}">
                  <a16:creationId xmlns:a16="http://schemas.microsoft.com/office/drawing/2014/main" id="{882E3E49-2F44-5445-B3D9-4FA93CE1837A}"/>
                </a:ext>
              </a:extLst>
            </p:cNvPr>
            <p:cNvSpPr/>
            <p:nvPr/>
          </p:nvSpPr>
          <p:spPr>
            <a:xfrm>
              <a:off x="666080" y="6451484"/>
              <a:ext cx="75525" cy="91194"/>
            </a:xfrm>
            <a:custGeom>
              <a:avLst/>
              <a:gdLst>
                <a:gd name="connsiteX0" fmla="*/ 516255 w 765175"/>
                <a:gd name="connsiteY0" fmla="*/ 0 h 923925"/>
                <a:gd name="connsiteX1" fmla="*/ 212725 w 765175"/>
                <a:gd name="connsiteY1" fmla="*/ 389890 h 923925"/>
                <a:gd name="connsiteX2" fmla="*/ 212725 w 765175"/>
                <a:gd name="connsiteY2" fmla="*/ 0 h 923925"/>
                <a:gd name="connsiteX3" fmla="*/ 0 w 765175"/>
                <a:gd name="connsiteY3" fmla="*/ 0 h 923925"/>
                <a:gd name="connsiteX4" fmla="*/ 0 w 765175"/>
                <a:gd name="connsiteY4" fmla="*/ 923925 h 923925"/>
                <a:gd name="connsiteX5" fmla="*/ 212725 w 765175"/>
                <a:gd name="connsiteY5" fmla="*/ 923925 h 923925"/>
                <a:gd name="connsiteX6" fmla="*/ 212725 w 765175"/>
                <a:gd name="connsiteY6" fmla="*/ 534035 h 923925"/>
                <a:gd name="connsiteX7" fmla="*/ 516255 w 765175"/>
                <a:gd name="connsiteY7" fmla="*/ 923925 h 923925"/>
                <a:gd name="connsiteX8" fmla="*/ 765175 w 765175"/>
                <a:gd name="connsiteY8" fmla="*/ 923925 h 923925"/>
                <a:gd name="connsiteX9" fmla="*/ 415290 w 765175"/>
                <a:gd name="connsiteY9" fmla="*/ 462280 h 923925"/>
                <a:gd name="connsiteX10" fmla="*/ 765175 w 765175"/>
                <a:gd name="connsiteY10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5175" h="923925">
                  <a:moveTo>
                    <a:pt x="516255" y="0"/>
                  </a:moveTo>
                  <a:lnTo>
                    <a:pt x="212725" y="389890"/>
                  </a:lnTo>
                  <a:lnTo>
                    <a:pt x="212725" y="0"/>
                  </a:lnTo>
                  <a:lnTo>
                    <a:pt x="0" y="0"/>
                  </a:lnTo>
                  <a:lnTo>
                    <a:pt x="0" y="923925"/>
                  </a:lnTo>
                  <a:lnTo>
                    <a:pt x="212725" y="923925"/>
                  </a:lnTo>
                  <a:lnTo>
                    <a:pt x="212725" y="534035"/>
                  </a:lnTo>
                  <a:lnTo>
                    <a:pt x="516255" y="923925"/>
                  </a:lnTo>
                  <a:lnTo>
                    <a:pt x="765175" y="923925"/>
                  </a:lnTo>
                  <a:lnTo>
                    <a:pt x="415290" y="462280"/>
                  </a:lnTo>
                  <a:lnTo>
                    <a:pt x="76517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2" name="Bild 2">
              <a:extLst>
                <a:ext uri="{FF2B5EF4-FFF2-40B4-BE49-F238E27FC236}">
                  <a16:creationId xmlns:a16="http://schemas.microsoft.com/office/drawing/2014/main" id="{E77E397B-C384-F949-9F60-67A86BD39DCA}"/>
                </a:ext>
              </a:extLst>
            </p:cNvPr>
            <p:cNvSpPr/>
            <p:nvPr/>
          </p:nvSpPr>
          <p:spPr>
            <a:xfrm>
              <a:off x="1100863" y="6451547"/>
              <a:ext cx="90755" cy="91131"/>
            </a:xfrm>
            <a:custGeom>
              <a:avLst/>
              <a:gdLst>
                <a:gd name="connsiteX0" fmla="*/ 590550 w 919479"/>
                <a:gd name="connsiteY0" fmla="*/ 0 h 923289"/>
                <a:gd name="connsiteX1" fmla="*/ 318770 w 919479"/>
                <a:gd name="connsiteY1" fmla="*/ 0 h 923289"/>
                <a:gd name="connsiteX2" fmla="*/ 0 w 919479"/>
                <a:gd name="connsiteY2" fmla="*/ 923290 h 923289"/>
                <a:gd name="connsiteX3" fmla="*/ 225425 w 919479"/>
                <a:gd name="connsiteY3" fmla="*/ 923290 h 923289"/>
                <a:gd name="connsiteX4" fmla="*/ 283845 w 919479"/>
                <a:gd name="connsiteY4" fmla="*/ 734695 h 923289"/>
                <a:gd name="connsiteX5" fmla="*/ 637540 w 919479"/>
                <a:gd name="connsiteY5" fmla="*/ 734695 h 923289"/>
                <a:gd name="connsiteX6" fmla="*/ 697865 w 919479"/>
                <a:gd name="connsiteY6" fmla="*/ 923290 h 923289"/>
                <a:gd name="connsiteX7" fmla="*/ 919480 w 919479"/>
                <a:gd name="connsiteY7" fmla="*/ 923290 h 923289"/>
                <a:gd name="connsiteX8" fmla="*/ 590550 w 919479"/>
                <a:gd name="connsiteY8" fmla="*/ 0 h 923289"/>
                <a:gd name="connsiteX9" fmla="*/ 342265 w 919479"/>
                <a:gd name="connsiteY9" fmla="*/ 546735 h 923289"/>
                <a:gd name="connsiteX10" fmla="*/ 457835 w 919479"/>
                <a:gd name="connsiteY10" fmla="*/ 192405 h 923289"/>
                <a:gd name="connsiteX11" fmla="*/ 577215 w 919479"/>
                <a:gd name="connsiteY11" fmla="*/ 546735 h 923289"/>
                <a:gd name="connsiteX12" fmla="*/ 342265 w 919479"/>
                <a:gd name="connsiteY12" fmla="*/ 54673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9479" h="923289">
                  <a:moveTo>
                    <a:pt x="590550" y="0"/>
                  </a:moveTo>
                  <a:lnTo>
                    <a:pt x="318770" y="0"/>
                  </a:lnTo>
                  <a:lnTo>
                    <a:pt x="0" y="923290"/>
                  </a:lnTo>
                  <a:lnTo>
                    <a:pt x="225425" y="923290"/>
                  </a:lnTo>
                  <a:lnTo>
                    <a:pt x="283845" y="734695"/>
                  </a:lnTo>
                  <a:lnTo>
                    <a:pt x="637540" y="734695"/>
                  </a:lnTo>
                  <a:lnTo>
                    <a:pt x="697865" y="923290"/>
                  </a:lnTo>
                  <a:lnTo>
                    <a:pt x="919480" y="923290"/>
                  </a:lnTo>
                  <a:lnTo>
                    <a:pt x="590550" y="0"/>
                  </a:lnTo>
                  <a:close/>
                  <a:moveTo>
                    <a:pt x="342265" y="546735"/>
                  </a:moveTo>
                  <a:lnTo>
                    <a:pt x="457835" y="192405"/>
                  </a:lnTo>
                  <a:lnTo>
                    <a:pt x="577215" y="546735"/>
                  </a:lnTo>
                  <a:lnTo>
                    <a:pt x="342265" y="546735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3" name="Bild 2">
              <a:extLst>
                <a:ext uri="{FF2B5EF4-FFF2-40B4-BE49-F238E27FC236}">
                  <a16:creationId xmlns:a16="http://schemas.microsoft.com/office/drawing/2014/main" id="{DBE8665D-1D7B-BC49-9416-388A79FA9660}"/>
                </a:ext>
              </a:extLst>
            </p:cNvPr>
            <p:cNvSpPr/>
            <p:nvPr/>
          </p:nvSpPr>
          <p:spPr>
            <a:xfrm>
              <a:off x="933644" y="6451547"/>
              <a:ext cx="77718" cy="91131"/>
            </a:xfrm>
            <a:custGeom>
              <a:avLst/>
              <a:gdLst>
                <a:gd name="connsiteX0" fmla="*/ 537845 w 787400"/>
                <a:gd name="connsiteY0" fmla="*/ 366395 h 923289"/>
                <a:gd name="connsiteX1" fmla="*/ 286385 w 787400"/>
                <a:gd name="connsiteY1" fmla="*/ 366395 h 923289"/>
                <a:gd name="connsiteX2" fmla="*/ 199390 w 787400"/>
                <a:gd name="connsiteY2" fmla="*/ 280670 h 923289"/>
                <a:gd name="connsiteX3" fmla="*/ 286385 w 787400"/>
                <a:gd name="connsiteY3" fmla="*/ 194945 h 923289"/>
                <a:gd name="connsiteX4" fmla="*/ 722630 w 787400"/>
                <a:gd name="connsiteY4" fmla="*/ 194945 h 923289"/>
                <a:gd name="connsiteX5" fmla="*/ 722630 w 787400"/>
                <a:gd name="connsiteY5" fmla="*/ 0 h 923289"/>
                <a:gd name="connsiteX6" fmla="*/ 286385 w 787400"/>
                <a:gd name="connsiteY6" fmla="*/ 0 h 923289"/>
                <a:gd name="connsiteX7" fmla="*/ 0 w 787400"/>
                <a:gd name="connsiteY7" fmla="*/ 280670 h 923289"/>
                <a:gd name="connsiteX8" fmla="*/ 286385 w 787400"/>
                <a:gd name="connsiteY8" fmla="*/ 549910 h 923289"/>
                <a:gd name="connsiteX9" fmla="*/ 504825 w 787400"/>
                <a:gd name="connsiteY9" fmla="*/ 549910 h 923289"/>
                <a:gd name="connsiteX10" fmla="*/ 588010 w 787400"/>
                <a:gd name="connsiteY10" fmla="*/ 635635 h 923289"/>
                <a:gd name="connsiteX11" fmla="*/ 504825 w 787400"/>
                <a:gd name="connsiteY11" fmla="*/ 721360 h 923289"/>
                <a:gd name="connsiteX12" fmla="*/ 37465 w 787400"/>
                <a:gd name="connsiteY12" fmla="*/ 721360 h 923289"/>
                <a:gd name="connsiteX13" fmla="*/ 37465 w 787400"/>
                <a:gd name="connsiteY13" fmla="*/ 923290 h 923289"/>
                <a:gd name="connsiteX14" fmla="*/ 497205 w 787400"/>
                <a:gd name="connsiteY14" fmla="*/ 923290 h 923289"/>
                <a:gd name="connsiteX15" fmla="*/ 787400 w 787400"/>
                <a:gd name="connsiteY15" fmla="*/ 635635 h 923289"/>
                <a:gd name="connsiteX16" fmla="*/ 537845 w 787400"/>
                <a:gd name="connsiteY16" fmla="*/ 36639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7400" h="923289">
                  <a:moveTo>
                    <a:pt x="537845" y="366395"/>
                  </a:moveTo>
                  <a:lnTo>
                    <a:pt x="286385" y="366395"/>
                  </a:lnTo>
                  <a:cubicBezTo>
                    <a:pt x="227330" y="366395"/>
                    <a:pt x="199390" y="325755"/>
                    <a:pt x="199390" y="280670"/>
                  </a:cubicBezTo>
                  <a:cubicBezTo>
                    <a:pt x="199390" y="235585"/>
                    <a:pt x="227330" y="194945"/>
                    <a:pt x="286385" y="194945"/>
                  </a:cubicBezTo>
                  <a:lnTo>
                    <a:pt x="722630" y="194945"/>
                  </a:lnTo>
                  <a:lnTo>
                    <a:pt x="722630" y="0"/>
                  </a:lnTo>
                  <a:lnTo>
                    <a:pt x="286385" y="0"/>
                  </a:lnTo>
                  <a:cubicBezTo>
                    <a:pt x="108585" y="0"/>
                    <a:pt x="0" y="104140"/>
                    <a:pt x="0" y="280670"/>
                  </a:cubicBezTo>
                  <a:cubicBezTo>
                    <a:pt x="0" y="457200"/>
                    <a:pt x="125095" y="549910"/>
                    <a:pt x="286385" y="549910"/>
                  </a:cubicBezTo>
                  <a:lnTo>
                    <a:pt x="504825" y="549910"/>
                  </a:lnTo>
                  <a:cubicBezTo>
                    <a:pt x="560070" y="549910"/>
                    <a:pt x="588010" y="591820"/>
                    <a:pt x="588010" y="635635"/>
                  </a:cubicBezTo>
                  <a:cubicBezTo>
                    <a:pt x="588010" y="680720"/>
                    <a:pt x="560070" y="721360"/>
                    <a:pt x="504825" y="721360"/>
                  </a:cubicBezTo>
                  <a:lnTo>
                    <a:pt x="37465" y="721360"/>
                  </a:lnTo>
                  <a:lnTo>
                    <a:pt x="37465" y="923290"/>
                  </a:lnTo>
                  <a:lnTo>
                    <a:pt x="497205" y="923290"/>
                  </a:lnTo>
                  <a:cubicBezTo>
                    <a:pt x="679450" y="923290"/>
                    <a:pt x="787400" y="822960"/>
                    <a:pt x="787400" y="635635"/>
                  </a:cubicBezTo>
                  <a:cubicBezTo>
                    <a:pt x="787400" y="466725"/>
                    <a:pt x="678815" y="366395"/>
                    <a:pt x="537845" y="36639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4" name="Bild 2">
              <a:extLst>
                <a:ext uri="{FF2B5EF4-FFF2-40B4-BE49-F238E27FC236}">
                  <a16:creationId xmlns:a16="http://schemas.microsoft.com/office/drawing/2014/main" id="{E25BD59B-C1DD-BF4D-89DA-D56603C3E329}"/>
                </a:ext>
              </a:extLst>
            </p:cNvPr>
            <p:cNvSpPr/>
            <p:nvPr/>
          </p:nvSpPr>
          <p:spPr>
            <a:xfrm>
              <a:off x="1023960" y="6451484"/>
              <a:ext cx="75525" cy="91194"/>
            </a:xfrm>
            <a:custGeom>
              <a:avLst/>
              <a:gdLst>
                <a:gd name="connsiteX0" fmla="*/ 516890 w 765175"/>
                <a:gd name="connsiteY0" fmla="*/ 0 h 923925"/>
                <a:gd name="connsiteX1" fmla="*/ 213360 w 765175"/>
                <a:gd name="connsiteY1" fmla="*/ 389890 h 923925"/>
                <a:gd name="connsiteX2" fmla="*/ 213360 w 765175"/>
                <a:gd name="connsiteY2" fmla="*/ 0 h 923925"/>
                <a:gd name="connsiteX3" fmla="*/ 0 w 765175"/>
                <a:gd name="connsiteY3" fmla="*/ 0 h 923925"/>
                <a:gd name="connsiteX4" fmla="*/ 0 w 765175"/>
                <a:gd name="connsiteY4" fmla="*/ 923925 h 923925"/>
                <a:gd name="connsiteX5" fmla="*/ 213360 w 765175"/>
                <a:gd name="connsiteY5" fmla="*/ 923925 h 923925"/>
                <a:gd name="connsiteX6" fmla="*/ 213360 w 765175"/>
                <a:gd name="connsiteY6" fmla="*/ 534035 h 923925"/>
                <a:gd name="connsiteX7" fmla="*/ 516890 w 765175"/>
                <a:gd name="connsiteY7" fmla="*/ 923925 h 923925"/>
                <a:gd name="connsiteX8" fmla="*/ 765175 w 765175"/>
                <a:gd name="connsiteY8" fmla="*/ 923925 h 923925"/>
                <a:gd name="connsiteX9" fmla="*/ 415925 w 765175"/>
                <a:gd name="connsiteY9" fmla="*/ 462280 h 923925"/>
                <a:gd name="connsiteX10" fmla="*/ 765175 w 765175"/>
                <a:gd name="connsiteY10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5175" h="923925">
                  <a:moveTo>
                    <a:pt x="516890" y="0"/>
                  </a:moveTo>
                  <a:lnTo>
                    <a:pt x="213360" y="389890"/>
                  </a:lnTo>
                  <a:lnTo>
                    <a:pt x="213360" y="0"/>
                  </a:lnTo>
                  <a:lnTo>
                    <a:pt x="0" y="0"/>
                  </a:lnTo>
                  <a:lnTo>
                    <a:pt x="0" y="923925"/>
                  </a:lnTo>
                  <a:lnTo>
                    <a:pt x="213360" y="923925"/>
                  </a:lnTo>
                  <a:lnTo>
                    <a:pt x="213360" y="534035"/>
                  </a:lnTo>
                  <a:lnTo>
                    <a:pt x="516890" y="923925"/>
                  </a:lnTo>
                  <a:lnTo>
                    <a:pt x="765175" y="923925"/>
                  </a:lnTo>
                  <a:lnTo>
                    <a:pt x="415925" y="462280"/>
                  </a:lnTo>
                  <a:lnTo>
                    <a:pt x="76517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</p:grpSp>
      <p:pic>
        <p:nvPicPr>
          <p:cNvPr id="25" name="Bildobjekt 15">
            <a:extLst>
              <a:ext uri="{FF2B5EF4-FFF2-40B4-BE49-F238E27FC236}">
                <a16:creationId xmlns:a16="http://schemas.microsoft.com/office/drawing/2014/main" id="{13ED98E9-C731-A94B-BFD5-2ECE623D38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3227" y="571905"/>
            <a:ext cx="2979174" cy="5704803"/>
          </a:xfrm>
          <a:prstGeom prst="rect">
            <a:avLst/>
          </a:prstGeom>
        </p:spPr>
      </p:pic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A6ED295F-AFF0-3548-BAA8-8DAFA2BDE3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000" y="731027"/>
            <a:ext cx="5367178" cy="136594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600" spc="4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add a headline </a:t>
            </a:r>
            <a:br>
              <a:rPr lang="en-GB"/>
            </a:br>
            <a:r>
              <a:rPr lang="en-GB"/>
              <a:t>of maximum three lines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A08EABB5-1663-9D44-9EDB-6442B31EC5D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686262" y="874644"/>
            <a:ext cx="2451652" cy="5155096"/>
          </a:xfrm>
          <a:custGeom>
            <a:avLst/>
            <a:gdLst>
              <a:gd name="connsiteX0" fmla="*/ 246293 w 2451652"/>
              <a:gd name="connsiteY0" fmla="*/ 0 h 5155096"/>
              <a:gd name="connsiteX1" fmla="*/ 2205359 w 2451652"/>
              <a:gd name="connsiteY1" fmla="*/ 0 h 5155096"/>
              <a:gd name="connsiteX2" fmla="*/ 2451652 w 2451652"/>
              <a:gd name="connsiteY2" fmla="*/ 246293 h 5155096"/>
              <a:gd name="connsiteX3" fmla="*/ 2451652 w 2451652"/>
              <a:gd name="connsiteY3" fmla="*/ 4908803 h 5155096"/>
              <a:gd name="connsiteX4" fmla="*/ 2205359 w 2451652"/>
              <a:gd name="connsiteY4" fmla="*/ 5155096 h 5155096"/>
              <a:gd name="connsiteX5" fmla="*/ 246293 w 2451652"/>
              <a:gd name="connsiteY5" fmla="*/ 5155096 h 5155096"/>
              <a:gd name="connsiteX6" fmla="*/ 0 w 2451652"/>
              <a:gd name="connsiteY6" fmla="*/ 4908803 h 5155096"/>
              <a:gd name="connsiteX7" fmla="*/ 0 w 2451652"/>
              <a:gd name="connsiteY7" fmla="*/ 246293 h 5155096"/>
              <a:gd name="connsiteX8" fmla="*/ 246293 w 2451652"/>
              <a:gd name="connsiteY8" fmla="*/ 0 h 515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51652" h="5155096">
                <a:moveTo>
                  <a:pt x="246293" y="0"/>
                </a:moveTo>
                <a:lnTo>
                  <a:pt x="2205359" y="0"/>
                </a:lnTo>
                <a:cubicBezTo>
                  <a:pt x="2341383" y="0"/>
                  <a:pt x="2451652" y="110269"/>
                  <a:pt x="2451652" y="246293"/>
                </a:cubicBezTo>
                <a:lnTo>
                  <a:pt x="2451652" y="4908803"/>
                </a:lnTo>
                <a:cubicBezTo>
                  <a:pt x="2451652" y="5044827"/>
                  <a:pt x="2341383" y="5155096"/>
                  <a:pt x="2205359" y="5155096"/>
                </a:cubicBezTo>
                <a:lnTo>
                  <a:pt x="246293" y="5155096"/>
                </a:lnTo>
                <a:cubicBezTo>
                  <a:pt x="110269" y="5155096"/>
                  <a:pt x="0" y="5044827"/>
                  <a:pt x="0" y="4908803"/>
                </a:cubicBezTo>
                <a:lnTo>
                  <a:pt x="0" y="246293"/>
                </a:lnTo>
                <a:cubicBezTo>
                  <a:pt x="0" y="110269"/>
                  <a:pt x="110269" y="0"/>
                  <a:pt x="24629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108000" tIns="108000" rIns="144000">
            <a:noAutofit/>
          </a:bodyPr>
          <a:lstStyle>
            <a:lvl1pPr marL="12700" indent="0" algn="ctr">
              <a:spcBef>
                <a:spcPts val="0"/>
              </a:spcBef>
              <a:buNone/>
              <a:defRPr sz="1300"/>
            </a:lvl1pPr>
          </a:lstStyle>
          <a:p>
            <a:r>
              <a:rPr lang="en-GB"/>
              <a:t>Click on the icon to add a print screen or image</a:t>
            </a:r>
          </a:p>
        </p:txBody>
      </p:sp>
      <p:sp>
        <p:nvSpPr>
          <p:cNvPr id="28" name="Platshållare för text 11">
            <a:extLst>
              <a:ext uri="{FF2B5EF4-FFF2-40B4-BE49-F238E27FC236}">
                <a16:creationId xmlns:a16="http://schemas.microsoft.com/office/drawing/2014/main" id="{E31C1F6F-95FC-D448-89F4-1960D28114D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6000" y="2527200"/>
            <a:ext cx="5377125" cy="3600450"/>
          </a:xfrm>
        </p:spPr>
        <p:txBody>
          <a:bodyPr/>
          <a:lstStyle/>
          <a:p>
            <a:pPr lvl="0"/>
            <a:r>
              <a:rPr lang="en-GB" noProof="0"/>
              <a:t>Click to add body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 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94169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Tablet Mockup"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Bildobjekt 14">
            <a:extLst>
              <a:ext uri="{FF2B5EF4-FFF2-40B4-BE49-F238E27FC236}">
                <a16:creationId xmlns:a16="http://schemas.microsoft.com/office/drawing/2014/main" id="{99BEB798-BAD7-994E-B336-1BA64B6632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9177" y="613726"/>
            <a:ext cx="4325139" cy="5646397"/>
          </a:xfrm>
          <a:prstGeom prst="rect">
            <a:avLst/>
          </a:prstGeom>
        </p:spPr>
      </p:pic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44B08C3B-79C1-2849-BF8E-3F68C34C99E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936658" y="875071"/>
            <a:ext cx="3854245" cy="5132439"/>
          </a:xfrm>
          <a:custGeom>
            <a:avLst/>
            <a:gdLst>
              <a:gd name="connsiteX0" fmla="*/ 112814 w 3854245"/>
              <a:gd name="connsiteY0" fmla="*/ 0 h 5132439"/>
              <a:gd name="connsiteX1" fmla="*/ 3741431 w 3854245"/>
              <a:gd name="connsiteY1" fmla="*/ 0 h 5132439"/>
              <a:gd name="connsiteX2" fmla="*/ 3854245 w 3854245"/>
              <a:gd name="connsiteY2" fmla="*/ 112814 h 5132439"/>
              <a:gd name="connsiteX3" fmla="*/ 3854245 w 3854245"/>
              <a:gd name="connsiteY3" fmla="*/ 5019625 h 5132439"/>
              <a:gd name="connsiteX4" fmla="*/ 3741431 w 3854245"/>
              <a:gd name="connsiteY4" fmla="*/ 5132439 h 5132439"/>
              <a:gd name="connsiteX5" fmla="*/ 112814 w 3854245"/>
              <a:gd name="connsiteY5" fmla="*/ 5132439 h 5132439"/>
              <a:gd name="connsiteX6" fmla="*/ 0 w 3854245"/>
              <a:gd name="connsiteY6" fmla="*/ 5019625 h 5132439"/>
              <a:gd name="connsiteX7" fmla="*/ 0 w 3854245"/>
              <a:gd name="connsiteY7" fmla="*/ 112814 h 5132439"/>
              <a:gd name="connsiteX8" fmla="*/ 112814 w 3854245"/>
              <a:gd name="connsiteY8" fmla="*/ 0 h 513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54245" h="5132439">
                <a:moveTo>
                  <a:pt x="112814" y="0"/>
                </a:moveTo>
                <a:lnTo>
                  <a:pt x="3741431" y="0"/>
                </a:lnTo>
                <a:cubicBezTo>
                  <a:pt x="3803736" y="0"/>
                  <a:pt x="3854245" y="50509"/>
                  <a:pt x="3854245" y="112814"/>
                </a:cubicBezTo>
                <a:lnTo>
                  <a:pt x="3854245" y="5019625"/>
                </a:lnTo>
                <a:cubicBezTo>
                  <a:pt x="3854245" y="5081930"/>
                  <a:pt x="3803736" y="5132439"/>
                  <a:pt x="3741431" y="5132439"/>
                </a:cubicBezTo>
                <a:lnTo>
                  <a:pt x="112814" y="5132439"/>
                </a:lnTo>
                <a:cubicBezTo>
                  <a:pt x="50509" y="5132439"/>
                  <a:pt x="0" y="5081930"/>
                  <a:pt x="0" y="5019625"/>
                </a:cubicBezTo>
                <a:lnTo>
                  <a:pt x="0" y="112814"/>
                </a:lnTo>
                <a:cubicBezTo>
                  <a:pt x="0" y="50509"/>
                  <a:pt x="50509" y="0"/>
                  <a:pt x="11281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108000" tIns="108000" rIns="144000">
            <a:noAutofit/>
          </a:bodyPr>
          <a:lstStyle>
            <a:lvl1pPr marL="12700" indent="0" algn="ctr" fontAlgn="ctr">
              <a:spcBef>
                <a:spcPts val="0"/>
              </a:spcBef>
              <a:buNone/>
              <a:defRPr sz="1300"/>
            </a:lvl1pPr>
          </a:lstStyle>
          <a:p>
            <a:r>
              <a:rPr lang="en-GB"/>
              <a:t>Click on the icon to add a print screen </a:t>
            </a:r>
            <a:br>
              <a:rPr lang="en-GB"/>
            </a:br>
            <a:r>
              <a:rPr lang="en-GB"/>
              <a:t>or image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933F6B-2C2A-DB4E-8D3A-6DB67A584F2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53878B-91F0-46B8-A9A3-F4B9539FC18A}" type="datetime1">
              <a:rPr lang="sv-SE" smtClean="0"/>
              <a:t>2023-11-01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019CC5-F0EC-7B4E-BC0C-2CF63CBD7D8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Go to header/footer to change text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4E507-DB8C-E945-8AB4-907DBCF5BA1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F8DBD5B-30F9-4F9C-AE39-E065C1AC514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upp 32">
            <a:extLst>
              <a:ext uri="{FF2B5EF4-FFF2-40B4-BE49-F238E27FC236}">
                <a16:creationId xmlns:a16="http://schemas.microsoft.com/office/drawing/2014/main" id="{06A06E8E-9AC5-474F-9D8F-BE8A4B8DF25A}"/>
              </a:ext>
            </a:extLst>
          </p:cNvPr>
          <p:cNvGrpSpPr/>
          <p:nvPr userDrawn="1"/>
        </p:nvGrpSpPr>
        <p:grpSpPr>
          <a:xfrm>
            <a:off x="576140" y="6451484"/>
            <a:ext cx="615478" cy="91194"/>
            <a:chOff x="576140" y="6451484"/>
            <a:chExt cx="615478" cy="91194"/>
          </a:xfrm>
          <a:solidFill>
            <a:schemeClr val="tx2"/>
          </a:solidFill>
        </p:grpSpPr>
        <p:sp>
          <p:nvSpPr>
            <p:cNvPr id="18" name="Bild 2">
              <a:extLst>
                <a:ext uri="{FF2B5EF4-FFF2-40B4-BE49-F238E27FC236}">
                  <a16:creationId xmlns:a16="http://schemas.microsoft.com/office/drawing/2014/main" id="{75F62DFF-CE28-2847-9178-371361C4B379}"/>
                </a:ext>
              </a:extLst>
            </p:cNvPr>
            <p:cNvSpPr/>
            <p:nvPr/>
          </p:nvSpPr>
          <p:spPr>
            <a:xfrm>
              <a:off x="841573" y="6451547"/>
              <a:ext cx="79285" cy="91131"/>
            </a:xfrm>
            <a:custGeom>
              <a:avLst/>
              <a:gdLst>
                <a:gd name="connsiteX0" fmla="*/ 588645 w 803275"/>
                <a:gd name="connsiteY0" fmla="*/ 0 h 923289"/>
                <a:gd name="connsiteX1" fmla="*/ 588645 w 803275"/>
                <a:gd name="connsiteY1" fmla="*/ 580390 h 923289"/>
                <a:gd name="connsiteX2" fmla="*/ 217805 w 803275"/>
                <a:gd name="connsiteY2" fmla="*/ 0 h 923289"/>
                <a:gd name="connsiteX3" fmla="*/ 0 w 803275"/>
                <a:gd name="connsiteY3" fmla="*/ 0 h 923289"/>
                <a:gd name="connsiteX4" fmla="*/ 0 w 803275"/>
                <a:gd name="connsiteY4" fmla="*/ 923290 h 923289"/>
                <a:gd name="connsiteX5" fmla="*/ 213995 w 803275"/>
                <a:gd name="connsiteY5" fmla="*/ 923290 h 923289"/>
                <a:gd name="connsiteX6" fmla="*/ 213995 w 803275"/>
                <a:gd name="connsiteY6" fmla="*/ 353695 h 923289"/>
                <a:gd name="connsiteX7" fmla="*/ 581660 w 803275"/>
                <a:gd name="connsiteY7" fmla="*/ 921385 h 923289"/>
                <a:gd name="connsiteX8" fmla="*/ 581660 w 803275"/>
                <a:gd name="connsiteY8" fmla="*/ 923290 h 923289"/>
                <a:gd name="connsiteX9" fmla="*/ 803275 w 803275"/>
                <a:gd name="connsiteY9" fmla="*/ 923290 h 923289"/>
                <a:gd name="connsiteX10" fmla="*/ 802640 w 803275"/>
                <a:gd name="connsiteY10" fmla="*/ 723900 h 923289"/>
                <a:gd name="connsiteX11" fmla="*/ 801370 w 803275"/>
                <a:gd name="connsiteY11" fmla="*/ 0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3275" h="923289">
                  <a:moveTo>
                    <a:pt x="588645" y="0"/>
                  </a:moveTo>
                  <a:lnTo>
                    <a:pt x="588645" y="580390"/>
                  </a:lnTo>
                  <a:lnTo>
                    <a:pt x="217805" y="0"/>
                  </a:lnTo>
                  <a:lnTo>
                    <a:pt x="0" y="0"/>
                  </a:lnTo>
                  <a:lnTo>
                    <a:pt x="0" y="923290"/>
                  </a:lnTo>
                  <a:lnTo>
                    <a:pt x="213995" y="923290"/>
                  </a:lnTo>
                  <a:lnTo>
                    <a:pt x="213995" y="353695"/>
                  </a:lnTo>
                  <a:lnTo>
                    <a:pt x="581660" y="921385"/>
                  </a:lnTo>
                  <a:lnTo>
                    <a:pt x="581660" y="923290"/>
                  </a:lnTo>
                  <a:lnTo>
                    <a:pt x="803275" y="923290"/>
                  </a:lnTo>
                  <a:lnTo>
                    <a:pt x="802640" y="723900"/>
                  </a:lnTo>
                  <a:lnTo>
                    <a:pt x="801370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19" name="Bild 2">
              <a:extLst>
                <a:ext uri="{FF2B5EF4-FFF2-40B4-BE49-F238E27FC236}">
                  <a16:creationId xmlns:a16="http://schemas.microsoft.com/office/drawing/2014/main" id="{56F4E682-4CA9-5346-8CD6-98F8EACD6CE7}"/>
                </a:ext>
              </a:extLst>
            </p:cNvPr>
            <p:cNvSpPr/>
            <p:nvPr/>
          </p:nvSpPr>
          <p:spPr>
            <a:xfrm>
              <a:off x="742921" y="6451547"/>
              <a:ext cx="90817" cy="91131"/>
            </a:xfrm>
            <a:custGeom>
              <a:avLst/>
              <a:gdLst>
                <a:gd name="connsiteX0" fmla="*/ 458470 w 920114"/>
                <a:gd name="connsiteY0" fmla="*/ 192405 h 923289"/>
                <a:gd name="connsiteX1" fmla="*/ 577850 w 920114"/>
                <a:gd name="connsiteY1" fmla="*/ 546735 h 923289"/>
                <a:gd name="connsiteX2" fmla="*/ 342900 w 920114"/>
                <a:gd name="connsiteY2" fmla="*/ 546735 h 923289"/>
                <a:gd name="connsiteX3" fmla="*/ 458470 w 920114"/>
                <a:gd name="connsiteY3" fmla="*/ 192405 h 923289"/>
                <a:gd name="connsiteX4" fmla="*/ 319405 w 920114"/>
                <a:gd name="connsiteY4" fmla="*/ 0 h 923289"/>
                <a:gd name="connsiteX5" fmla="*/ 0 w 920114"/>
                <a:gd name="connsiteY5" fmla="*/ 923290 h 923289"/>
                <a:gd name="connsiteX6" fmla="*/ 225425 w 920114"/>
                <a:gd name="connsiteY6" fmla="*/ 923290 h 923289"/>
                <a:gd name="connsiteX7" fmla="*/ 283845 w 920114"/>
                <a:gd name="connsiteY7" fmla="*/ 734695 h 923289"/>
                <a:gd name="connsiteX8" fmla="*/ 637540 w 920114"/>
                <a:gd name="connsiteY8" fmla="*/ 734695 h 923289"/>
                <a:gd name="connsiteX9" fmla="*/ 697865 w 920114"/>
                <a:gd name="connsiteY9" fmla="*/ 923290 h 923289"/>
                <a:gd name="connsiteX10" fmla="*/ 920115 w 920114"/>
                <a:gd name="connsiteY10" fmla="*/ 923290 h 923289"/>
                <a:gd name="connsiteX11" fmla="*/ 591185 w 920114"/>
                <a:gd name="connsiteY11" fmla="*/ 0 h 923289"/>
                <a:gd name="connsiteX12" fmla="*/ 319405 w 920114"/>
                <a:gd name="connsiteY12" fmla="*/ 0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0114" h="923289">
                  <a:moveTo>
                    <a:pt x="458470" y="192405"/>
                  </a:moveTo>
                  <a:lnTo>
                    <a:pt x="577850" y="546735"/>
                  </a:lnTo>
                  <a:lnTo>
                    <a:pt x="342900" y="546735"/>
                  </a:lnTo>
                  <a:lnTo>
                    <a:pt x="458470" y="192405"/>
                  </a:lnTo>
                  <a:close/>
                  <a:moveTo>
                    <a:pt x="319405" y="0"/>
                  </a:moveTo>
                  <a:lnTo>
                    <a:pt x="0" y="923290"/>
                  </a:lnTo>
                  <a:lnTo>
                    <a:pt x="225425" y="923290"/>
                  </a:lnTo>
                  <a:lnTo>
                    <a:pt x="283845" y="734695"/>
                  </a:lnTo>
                  <a:lnTo>
                    <a:pt x="637540" y="734695"/>
                  </a:lnTo>
                  <a:lnTo>
                    <a:pt x="697865" y="923290"/>
                  </a:lnTo>
                  <a:lnTo>
                    <a:pt x="920115" y="923290"/>
                  </a:lnTo>
                  <a:lnTo>
                    <a:pt x="591185" y="0"/>
                  </a:lnTo>
                  <a:lnTo>
                    <a:pt x="31940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0" name="Bild 2">
              <a:extLst>
                <a:ext uri="{FF2B5EF4-FFF2-40B4-BE49-F238E27FC236}">
                  <a16:creationId xmlns:a16="http://schemas.microsoft.com/office/drawing/2014/main" id="{11510029-65DB-F040-9ED5-A182045EEF2B}"/>
                </a:ext>
              </a:extLst>
            </p:cNvPr>
            <p:cNvSpPr/>
            <p:nvPr/>
          </p:nvSpPr>
          <p:spPr>
            <a:xfrm>
              <a:off x="576140" y="6451547"/>
              <a:ext cx="77655" cy="91131"/>
            </a:xfrm>
            <a:custGeom>
              <a:avLst/>
              <a:gdLst>
                <a:gd name="connsiteX0" fmla="*/ 537845 w 786764"/>
                <a:gd name="connsiteY0" fmla="*/ 366395 h 923289"/>
                <a:gd name="connsiteX1" fmla="*/ 286385 w 786764"/>
                <a:gd name="connsiteY1" fmla="*/ 366395 h 923289"/>
                <a:gd name="connsiteX2" fmla="*/ 199390 w 786764"/>
                <a:gd name="connsiteY2" fmla="*/ 280670 h 923289"/>
                <a:gd name="connsiteX3" fmla="*/ 286385 w 786764"/>
                <a:gd name="connsiteY3" fmla="*/ 194945 h 923289"/>
                <a:gd name="connsiteX4" fmla="*/ 722630 w 786764"/>
                <a:gd name="connsiteY4" fmla="*/ 194945 h 923289"/>
                <a:gd name="connsiteX5" fmla="*/ 722630 w 786764"/>
                <a:gd name="connsiteY5" fmla="*/ 0 h 923289"/>
                <a:gd name="connsiteX6" fmla="*/ 286385 w 786764"/>
                <a:gd name="connsiteY6" fmla="*/ 0 h 923289"/>
                <a:gd name="connsiteX7" fmla="*/ 0 w 786764"/>
                <a:gd name="connsiteY7" fmla="*/ 280670 h 923289"/>
                <a:gd name="connsiteX8" fmla="*/ 286385 w 786764"/>
                <a:gd name="connsiteY8" fmla="*/ 549910 h 923289"/>
                <a:gd name="connsiteX9" fmla="*/ 504825 w 786764"/>
                <a:gd name="connsiteY9" fmla="*/ 549910 h 923289"/>
                <a:gd name="connsiteX10" fmla="*/ 588010 w 786764"/>
                <a:gd name="connsiteY10" fmla="*/ 635635 h 923289"/>
                <a:gd name="connsiteX11" fmla="*/ 504825 w 786764"/>
                <a:gd name="connsiteY11" fmla="*/ 721360 h 923289"/>
                <a:gd name="connsiteX12" fmla="*/ 36830 w 786764"/>
                <a:gd name="connsiteY12" fmla="*/ 721360 h 923289"/>
                <a:gd name="connsiteX13" fmla="*/ 36830 w 786764"/>
                <a:gd name="connsiteY13" fmla="*/ 923290 h 923289"/>
                <a:gd name="connsiteX14" fmla="*/ 496570 w 786764"/>
                <a:gd name="connsiteY14" fmla="*/ 923290 h 923289"/>
                <a:gd name="connsiteX15" fmla="*/ 786765 w 786764"/>
                <a:gd name="connsiteY15" fmla="*/ 635635 h 923289"/>
                <a:gd name="connsiteX16" fmla="*/ 537845 w 786764"/>
                <a:gd name="connsiteY16" fmla="*/ 36639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6764" h="923289">
                  <a:moveTo>
                    <a:pt x="537845" y="366395"/>
                  </a:moveTo>
                  <a:lnTo>
                    <a:pt x="286385" y="366395"/>
                  </a:lnTo>
                  <a:cubicBezTo>
                    <a:pt x="227330" y="366395"/>
                    <a:pt x="199390" y="325755"/>
                    <a:pt x="199390" y="280670"/>
                  </a:cubicBezTo>
                  <a:cubicBezTo>
                    <a:pt x="199390" y="235585"/>
                    <a:pt x="227330" y="194945"/>
                    <a:pt x="286385" y="194945"/>
                  </a:cubicBezTo>
                  <a:lnTo>
                    <a:pt x="722630" y="194945"/>
                  </a:lnTo>
                  <a:lnTo>
                    <a:pt x="722630" y="0"/>
                  </a:lnTo>
                  <a:lnTo>
                    <a:pt x="286385" y="0"/>
                  </a:lnTo>
                  <a:cubicBezTo>
                    <a:pt x="107950" y="0"/>
                    <a:pt x="0" y="104140"/>
                    <a:pt x="0" y="280670"/>
                  </a:cubicBezTo>
                  <a:cubicBezTo>
                    <a:pt x="0" y="457200"/>
                    <a:pt x="125095" y="549910"/>
                    <a:pt x="286385" y="549910"/>
                  </a:cubicBezTo>
                  <a:lnTo>
                    <a:pt x="504825" y="549910"/>
                  </a:lnTo>
                  <a:cubicBezTo>
                    <a:pt x="560070" y="549910"/>
                    <a:pt x="588010" y="591820"/>
                    <a:pt x="588010" y="635635"/>
                  </a:cubicBezTo>
                  <a:cubicBezTo>
                    <a:pt x="588010" y="680720"/>
                    <a:pt x="560070" y="721360"/>
                    <a:pt x="504825" y="721360"/>
                  </a:cubicBezTo>
                  <a:lnTo>
                    <a:pt x="36830" y="721360"/>
                  </a:lnTo>
                  <a:lnTo>
                    <a:pt x="36830" y="923290"/>
                  </a:lnTo>
                  <a:lnTo>
                    <a:pt x="496570" y="923290"/>
                  </a:lnTo>
                  <a:cubicBezTo>
                    <a:pt x="678815" y="923290"/>
                    <a:pt x="786765" y="822960"/>
                    <a:pt x="786765" y="635635"/>
                  </a:cubicBezTo>
                  <a:cubicBezTo>
                    <a:pt x="786765" y="466725"/>
                    <a:pt x="678815" y="366395"/>
                    <a:pt x="537845" y="36639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1" name="Bild 2">
              <a:extLst>
                <a:ext uri="{FF2B5EF4-FFF2-40B4-BE49-F238E27FC236}">
                  <a16:creationId xmlns:a16="http://schemas.microsoft.com/office/drawing/2014/main" id="{882E3E49-2F44-5445-B3D9-4FA93CE1837A}"/>
                </a:ext>
              </a:extLst>
            </p:cNvPr>
            <p:cNvSpPr/>
            <p:nvPr/>
          </p:nvSpPr>
          <p:spPr>
            <a:xfrm>
              <a:off x="666080" y="6451484"/>
              <a:ext cx="75525" cy="91194"/>
            </a:xfrm>
            <a:custGeom>
              <a:avLst/>
              <a:gdLst>
                <a:gd name="connsiteX0" fmla="*/ 516255 w 765175"/>
                <a:gd name="connsiteY0" fmla="*/ 0 h 923925"/>
                <a:gd name="connsiteX1" fmla="*/ 212725 w 765175"/>
                <a:gd name="connsiteY1" fmla="*/ 389890 h 923925"/>
                <a:gd name="connsiteX2" fmla="*/ 212725 w 765175"/>
                <a:gd name="connsiteY2" fmla="*/ 0 h 923925"/>
                <a:gd name="connsiteX3" fmla="*/ 0 w 765175"/>
                <a:gd name="connsiteY3" fmla="*/ 0 h 923925"/>
                <a:gd name="connsiteX4" fmla="*/ 0 w 765175"/>
                <a:gd name="connsiteY4" fmla="*/ 923925 h 923925"/>
                <a:gd name="connsiteX5" fmla="*/ 212725 w 765175"/>
                <a:gd name="connsiteY5" fmla="*/ 923925 h 923925"/>
                <a:gd name="connsiteX6" fmla="*/ 212725 w 765175"/>
                <a:gd name="connsiteY6" fmla="*/ 534035 h 923925"/>
                <a:gd name="connsiteX7" fmla="*/ 516255 w 765175"/>
                <a:gd name="connsiteY7" fmla="*/ 923925 h 923925"/>
                <a:gd name="connsiteX8" fmla="*/ 765175 w 765175"/>
                <a:gd name="connsiteY8" fmla="*/ 923925 h 923925"/>
                <a:gd name="connsiteX9" fmla="*/ 415290 w 765175"/>
                <a:gd name="connsiteY9" fmla="*/ 462280 h 923925"/>
                <a:gd name="connsiteX10" fmla="*/ 765175 w 765175"/>
                <a:gd name="connsiteY10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5175" h="923925">
                  <a:moveTo>
                    <a:pt x="516255" y="0"/>
                  </a:moveTo>
                  <a:lnTo>
                    <a:pt x="212725" y="389890"/>
                  </a:lnTo>
                  <a:lnTo>
                    <a:pt x="212725" y="0"/>
                  </a:lnTo>
                  <a:lnTo>
                    <a:pt x="0" y="0"/>
                  </a:lnTo>
                  <a:lnTo>
                    <a:pt x="0" y="923925"/>
                  </a:lnTo>
                  <a:lnTo>
                    <a:pt x="212725" y="923925"/>
                  </a:lnTo>
                  <a:lnTo>
                    <a:pt x="212725" y="534035"/>
                  </a:lnTo>
                  <a:lnTo>
                    <a:pt x="516255" y="923925"/>
                  </a:lnTo>
                  <a:lnTo>
                    <a:pt x="765175" y="923925"/>
                  </a:lnTo>
                  <a:lnTo>
                    <a:pt x="415290" y="462280"/>
                  </a:lnTo>
                  <a:lnTo>
                    <a:pt x="76517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2" name="Bild 2">
              <a:extLst>
                <a:ext uri="{FF2B5EF4-FFF2-40B4-BE49-F238E27FC236}">
                  <a16:creationId xmlns:a16="http://schemas.microsoft.com/office/drawing/2014/main" id="{E77E397B-C384-F949-9F60-67A86BD39DCA}"/>
                </a:ext>
              </a:extLst>
            </p:cNvPr>
            <p:cNvSpPr/>
            <p:nvPr/>
          </p:nvSpPr>
          <p:spPr>
            <a:xfrm>
              <a:off x="1100863" y="6451547"/>
              <a:ext cx="90755" cy="91131"/>
            </a:xfrm>
            <a:custGeom>
              <a:avLst/>
              <a:gdLst>
                <a:gd name="connsiteX0" fmla="*/ 590550 w 919479"/>
                <a:gd name="connsiteY0" fmla="*/ 0 h 923289"/>
                <a:gd name="connsiteX1" fmla="*/ 318770 w 919479"/>
                <a:gd name="connsiteY1" fmla="*/ 0 h 923289"/>
                <a:gd name="connsiteX2" fmla="*/ 0 w 919479"/>
                <a:gd name="connsiteY2" fmla="*/ 923290 h 923289"/>
                <a:gd name="connsiteX3" fmla="*/ 225425 w 919479"/>
                <a:gd name="connsiteY3" fmla="*/ 923290 h 923289"/>
                <a:gd name="connsiteX4" fmla="*/ 283845 w 919479"/>
                <a:gd name="connsiteY4" fmla="*/ 734695 h 923289"/>
                <a:gd name="connsiteX5" fmla="*/ 637540 w 919479"/>
                <a:gd name="connsiteY5" fmla="*/ 734695 h 923289"/>
                <a:gd name="connsiteX6" fmla="*/ 697865 w 919479"/>
                <a:gd name="connsiteY6" fmla="*/ 923290 h 923289"/>
                <a:gd name="connsiteX7" fmla="*/ 919480 w 919479"/>
                <a:gd name="connsiteY7" fmla="*/ 923290 h 923289"/>
                <a:gd name="connsiteX8" fmla="*/ 590550 w 919479"/>
                <a:gd name="connsiteY8" fmla="*/ 0 h 923289"/>
                <a:gd name="connsiteX9" fmla="*/ 342265 w 919479"/>
                <a:gd name="connsiteY9" fmla="*/ 546735 h 923289"/>
                <a:gd name="connsiteX10" fmla="*/ 457835 w 919479"/>
                <a:gd name="connsiteY10" fmla="*/ 192405 h 923289"/>
                <a:gd name="connsiteX11" fmla="*/ 577215 w 919479"/>
                <a:gd name="connsiteY11" fmla="*/ 546735 h 923289"/>
                <a:gd name="connsiteX12" fmla="*/ 342265 w 919479"/>
                <a:gd name="connsiteY12" fmla="*/ 54673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9479" h="923289">
                  <a:moveTo>
                    <a:pt x="590550" y="0"/>
                  </a:moveTo>
                  <a:lnTo>
                    <a:pt x="318770" y="0"/>
                  </a:lnTo>
                  <a:lnTo>
                    <a:pt x="0" y="923290"/>
                  </a:lnTo>
                  <a:lnTo>
                    <a:pt x="225425" y="923290"/>
                  </a:lnTo>
                  <a:lnTo>
                    <a:pt x="283845" y="734695"/>
                  </a:lnTo>
                  <a:lnTo>
                    <a:pt x="637540" y="734695"/>
                  </a:lnTo>
                  <a:lnTo>
                    <a:pt x="697865" y="923290"/>
                  </a:lnTo>
                  <a:lnTo>
                    <a:pt x="919480" y="923290"/>
                  </a:lnTo>
                  <a:lnTo>
                    <a:pt x="590550" y="0"/>
                  </a:lnTo>
                  <a:close/>
                  <a:moveTo>
                    <a:pt x="342265" y="546735"/>
                  </a:moveTo>
                  <a:lnTo>
                    <a:pt x="457835" y="192405"/>
                  </a:lnTo>
                  <a:lnTo>
                    <a:pt x="577215" y="546735"/>
                  </a:lnTo>
                  <a:lnTo>
                    <a:pt x="342265" y="546735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3" name="Bild 2">
              <a:extLst>
                <a:ext uri="{FF2B5EF4-FFF2-40B4-BE49-F238E27FC236}">
                  <a16:creationId xmlns:a16="http://schemas.microsoft.com/office/drawing/2014/main" id="{DBE8665D-1D7B-BC49-9416-388A79FA9660}"/>
                </a:ext>
              </a:extLst>
            </p:cNvPr>
            <p:cNvSpPr/>
            <p:nvPr/>
          </p:nvSpPr>
          <p:spPr>
            <a:xfrm>
              <a:off x="933644" y="6451547"/>
              <a:ext cx="77718" cy="91131"/>
            </a:xfrm>
            <a:custGeom>
              <a:avLst/>
              <a:gdLst>
                <a:gd name="connsiteX0" fmla="*/ 537845 w 787400"/>
                <a:gd name="connsiteY0" fmla="*/ 366395 h 923289"/>
                <a:gd name="connsiteX1" fmla="*/ 286385 w 787400"/>
                <a:gd name="connsiteY1" fmla="*/ 366395 h 923289"/>
                <a:gd name="connsiteX2" fmla="*/ 199390 w 787400"/>
                <a:gd name="connsiteY2" fmla="*/ 280670 h 923289"/>
                <a:gd name="connsiteX3" fmla="*/ 286385 w 787400"/>
                <a:gd name="connsiteY3" fmla="*/ 194945 h 923289"/>
                <a:gd name="connsiteX4" fmla="*/ 722630 w 787400"/>
                <a:gd name="connsiteY4" fmla="*/ 194945 h 923289"/>
                <a:gd name="connsiteX5" fmla="*/ 722630 w 787400"/>
                <a:gd name="connsiteY5" fmla="*/ 0 h 923289"/>
                <a:gd name="connsiteX6" fmla="*/ 286385 w 787400"/>
                <a:gd name="connsiteY6" fmla="*/ 0 h 923289"/>
                <a:gd name="connsiteX7" fmla="*/ 0 w 787400"/>
                <a:gd name="connsiteY7" fmla="*/ 280670 h 923289"/>
                <a:gd name="connsiteX8" fmla="*/ 286385 w 787400"/>
                <a:gd name="connsiteY8" fmla="*/ 549910 h 923289"/>
                <a:gd name="connsiteX9" fmla="*/ 504825 w 787400"/>
                <a:gd name="connsiteY9" fmla="*/ 549910 h 923289"/>
                <a:gd name="connsiteX10" fmla="*/ 588010 w 787400"/>
                <a:gd name="connsiteY10" fmla="*/ 635635 h 923289"/>
                <a:gd name="connsiteX11" fmla="*/ 504825 w 787400"/>
                <a:gd name="connsiteY11" fmla="*/ 721360 h 923289"/>
                <a:gd name="connsiteX12" fmla="*/ 37465 w 787400"/>
                <a:gd name="connsiteY12" fmla="*/ 721360 h 923289"/>
                <a:gd name="connsiteX13" fmla="*/ 37465 w 787400"/>
                <a:gd name="connsiteY13" fmla="*/ 923290 h 923289"/>
                <a:gd name="connsiteX14" fmla="*/ 497205 w 787400"/>
                <a:gd name="connsiteY14" fmla="*/ 923290 h 923289"/>
                <a:gd name="connsiteX15" fmla="*/ 787400 w 787400"/>
                <a:gd name="connsiteY15" fmla="*/ 635635 h 923289"/>
                <a:gd name="connsiteX16" fmla="*/ 537845 w 787400"/>
                <a:gd name="connsiteY16" fmla="*/ 36639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7400" h="923289">
                  <a:moveTo>
                    <a:pt x="537845" y="366395"/>
                  </a:moveTo>
                  <a:lnTo>
                    <a:pt x="286385" y="366395"/>
                  </a:lnTo>
                  <a:cubicBezTo>
                    <a:pt x="227330" y="366395"/>
                    <a:pt x="199390" y="325755"/>
                    <a:pt x="199390" y="280670"/>
                  </a:cubicBezTo>
                  <a:cubicBezTo>
                    <a:pt x="199390" y="235585"/>
                    <a:pt x="227330" y="194945"/>
                    <a:pt x="286385" y="194945"/>
                  </a:cubicBezTo>
                  <a:lnTo>
                    <a:pt x="722630" y="194945"/>
                  </a:lnTo>
                  <a:lnTo>
                    <a:pt x="722630" y="0"/>
                  </a:lnTo>
                  <a:lnTo>
                    <a:pt x="286385" y="0"/>
                  </a:lnTo>
                  <a:cubicBezTo>
                    <a:pt x="108585" y="0"/>
                    <a:pt x="0" y="104140"/>
                    <a:pt x="0" y="280670"/>
                  </a:cubicBezTo>
                  <a:cubicBezTo>
                    <a:pt x="0" y="457200"/>
                    <a:pt x="125095" y="549910"/>
                    <a:pt x="286385" y="549910"/>
                  </a:cubicBezTo>
                  <a:lnTo>
                    <a:pt x="504825" y="549910"/>
                  </a:lnTo>
                  <a:cubicBezTo>
                    <a:pt x="560070" y="549910"/>
                    <a:pt x="588010" y="591820"/>
                    <a:pt x="588010" y="635635"/>
                  </a:cubicBezTo>
                  <a:cubicBezTo>
                    <a:pt x="588010" y="680720"/>
                    <a:pt x="560070" y="721360"/>
                    <a:pt x="504825" y="721360"/>
                  </a:cubicBezTo>
                  <a:lnTo>
                    <a:pt x="37465" y="721360"/>
                  </a:lnTo>
                  <a:lnTo>
                    <a:pt x="37465" y="923290"/>
                  </a:lnTo>
                  <a:lnTo>
                    <a:pt x="497205" y="923290"/>
                  </a:lnTo>
                  <a:cubicBezTo>
                    <a:pt x="679450" y="923290"/>
                    <a:pt x="787400" y="822960"/>
                    <a:pt x="787400" y="635635"/>
                  </a:cubicBezTo>
                  <a:cubicBezTo>
                    <a:pt x="787400" y="466725"/>
                    <a:pt x="678815" y="366395"/>
                    <a:pt x="537845" y="36639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4" name="Bild 2">
              <a:extLst>
                <a:ext uri="{FF2B5EF4-FFF2-40B4-BE49-F238E27FC236}">
                  <a16:creationId xmlns:a16="http://schemas.microsoft.com/office/drawing/2014/main" id="{E25BD59B-C1DD-BF4D-89DA-D56603C3E329}"/>
                </a:ext>
              </a:extLst>
            </p:cNvPr>
            <p:cNvSpPr/>
            <p:nvPr/>
          </p:nvSpPr>
          <p:spPr>
            <a:xfrm>
              <a:off x="1023960" y="6451484"/>
              <a:ext cx="75525" cy="91194"/>
            </a:xfrm>
            <a:custGeom>
              <a:avLst/>
              <a:gdLst>
                <a:gd name="connsiteX0" fmla="*/ 516890 w 765175"/>
                <a:gd name="connsiteY0" fmla="*/ 0 h 923925"/>
                <a:gd name="connsiteX1" fmla="*/ 213360 w 765175"/>
                <a:gd name="connsiteY1" fmla="*/ 389890 h 923925"/>
                <a:gd name="connsiteX2" fmla="*/ 213360 w 765175"/>
                <a:gd name="connsiteY2" fmla="*/ 0 h 923925"/>
                <a:gd name="connsiteX3" fmla="*/ 0 w 765175"/>
                <a:gd name="connsiteY3" fmla="*/ 0 h 923925"/>
                <a:gd name="connsiteX4" fmla="*/ 0 w 765175"/>
                <a:gd name="connsiteY4" fmla="*/ 923925 h 923925"/>
                <a:gd name="connsiteX5" fmla="*/ 213360 w 765175"/>
                <a:gd name="connsiteY5" fmla="*/ 923925 h 923925"/>
                <a:gd name="connsiteX6" fmla="*/ 213360 w 765175"/>
                <a:gd name="connsiteY6" fmla="*/ 534035 h 923925"/>
                <a:gd name="connsiteX7" fmla="*/ 516890 w 765175"/>
                <a:gd name="connsiteY7" fmla="*/ 923925 h 923925"/>
                <a:gd name="connsiteX8" fmla="*/ 765175 w 765175"/>
                <a:gd name="connsiteY8" fmla="*/ 923925 h 923925"/>
                <a:gd name="connsiteX9" fmla="*/ 415925 w 765175"/>
                <a:gd name="connsiteY9" fmla="*/ 462280 h 923925"/>
                <a:gd name="connsiteX10" fmla="*/ 765175 w 765175"/>
                <a:gd name="connsiteY10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5175" h="923925">
                  <a:moveTo>
                    <a:pt x="516890" y="0"/>
                  </a:moveTo>
                  <a:lnTo>
                    <a:pt x="213360" y="389890"/>
                  </a:lnTo>
                  <a:lnTo>
                    <a:pt x="213360" y="0"/>
                  </a:lnTo>
                  <a:lnTo>
                    <a:pt x="0" y="0"/>
                  </a:lnTo>
                  <a:lnTo>
                    <a:pt x="0" y="923925"/>
                  </a:lnTo>
                  <a:lnTo>
                    <a:pt x="213360" y="923925"/>
                  </a:lnTo>
                  <a:lnTo>
                    <a:pt x="213360" y="534035"/>
                  </a:lnTo>
                  <a:lnTo>
                    <a:pt x="516890" y="923925"/>
                  </a:lnTo>
                  <a:lnTo>
                    <a:pt x="765175" y="923925"/>
                  </a:lnTo>
                  <a:lnTo>
                    <a:pt x="415925" y="462280"/>
                  </a:lnTo>
                  <a:lnTo>
                    <a:pt x="76517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</p:grp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96B2358A-BB39-7B47-9534-6E6E079F5E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999" y="731027"/>
            <a:ext cx="5377125" cy="136594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600" spc="4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add a headline </a:t>
            </a:r>
            <a:br>
              <a:rPr lang="en-GB"/>
            </a:br>
            <a:r>
              <a:rPr lang="en-GB"/>
              <a:t>of maximum three lines</a:t>
            </a:r>
          </a:p>
        </p:txBody>
      </p:sp>
      <p:sp>
        <p:nvSpPr>
          <p:cNvPr id="25" name="Platshållare för text 11">
            <a:extLst>
              <a:ext uri="{FF2B5EF4-FFF2-40B4-BE49-F238E27FC236}">
                <a16:creationId xmlns:a16="http://schemas.microsoft.com/office/drawing/2014/main" id="{15044A8B-EC3C-AC48-809D-139C48BB0CB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6000" y="2527200"/>
            <a:ext cx="5377125" cy="3600450"/>
          </a:xfrm>
        </p:spPr>
        <p:txBody>
          <a:bodyPr/>
          <a:lstStyle/>
          <a:p>
            <a:pPr lvl="0"/>
            <a:r>
              <a:rPr lang="en-GB" noProof="0"/>
              <a:t>Click to add body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 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01141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End/Thank You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544DF57-7764-0643-BBD9-8E9A5BB6A5C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" y="5"/>
            <a:ext cx="12191997" cy="6857997"/>
          </a:xfrm>
          <a:custGeom>
            <a:avLst/>
            <a:gdLst>
              <a:gd name="connsiteX0" fmla="*/ 1146049 w 12191997"/>
              <a:gd name="connsiteY0" fmla="*/ 6470534 h 6857997"/>
              <a:gd name="connsiteX1" fmla="*/ 1157832 w 12191997"/>
              <a:gd name="connsiteY1" fmla="*/ 6505507 h 6857997"/>
              <a:gd name="connsiteX2" fmla="*/ 1134642 w 12191997"/>
              <a:gd name="connsiteY2" fmla="*/ 6505507 h 6857997"/>
              <a:gd name="connsiteX3" fmla="*/ 788170 w 12191997"/>
              <a:gd name="connsiteY3" fmla="*/ 6470534 h 6857997"/>
              <a:gd name="connsiteX4" fmla="*/ 799953 w 12191997"/>
              <a:gd name="connsiteY4" fmla="*/ 6505507 h 6857997"/>
              <a:gd name="connsiteX5" fmla="*/ 776763 w 12191997"/>
              <a:gd name="connsiteY5" fmla="*/ 6505507 h 6857997"/>
              <a:gd name="connsiteX6" fmla="*/ 1132323 w 12191997"/>
              <a:gd name="connsiteY6" fmla="*/ 6451543 h 6857997"/>
              <a:gd name="connsiteX7" fmla="*/ 1100860 w 12191997"/>
              <a:gd name="connsiteY7" fmla="*/ 6542674 h 6857997"/>
              <a:gd name="connsiteX8" fmla="*/ 1123110 w 12191997"/>
              <a:gd name="connsiteY8" fmla="*/ 6542674 h 6857997"/>
              <a:gd name="connsiteX9" fmla="*/ 1128876 w 12191997"/>
              <a:gd name="connsiteY9" fmla="*/ 6524060 h 6857997"/>
              <a:gd name="connsiteX10" fmla="*/ 1163786 w 12191997"/>
              <a:gd name="connsiteY10" fmla="*/ 6524060 h 6857997"/>
              <a:gd name="connsiteX11" fmla="*/ 1169741 w 12191997"/>
              <a:gd name="connsiteY11" fmla="*/ 6542674 h 6857997"/>
              <a:gd name="connsiteX12" fmla="*/ 1191615 w 12191997"/>
              <a:gd name="connsiteY12" fmla="*/ 6542674 h 6857997"/>
              <a:gd name="connsiteX13" fmla="*/ 1159148 w 12191997"/>
              <a:gd name="connsiteY13" fmla="*/ 6451543 h 6857997"/>
              <a:gd name="connsiteX14" fmla="*/ 961907 w 12191997"/>
              <a:gd name="connsiteY14" fmla="*/ 6451543 h 6857997"/>
              <a:gd name="connsiteX15" fmla="*/ 933640 w 12191997"/>
              <a:gd name="connsiteY15" fmla="*/ 6479246 h 6857997"/>
              <a:gd name="connsiteX16" fmla="*/ 961907 w 12191997"/>
              <a:gd name="connsiteY16" fmla="*/ 6505821 h 6857997"/>
              <a:gd name="connsiteX17" fmla="*/ 983468 w 12191997"/>
              <a:gd name="connsiteY17" fmla="*/ 6505821 h 6857997"/>
              <a:gd name="connsiteX18" fmla="*/ 991678 w 12191997"/>
              <a:gd name="connsiteY18" fmla="*/ 6514282 h 6857997"/>
              <a:gd name="connsiteX19" fmla="*/ 983468 w 12191997"/>
              <a:gd name="connsiteY19" fmla="*/ 6522743 h 6857997"/>
              <a:gd name="connsiteX20" fmla="*/ 937338 w 12191997"/>
              <a:gd name="connsiteY20" fmla="*/ 6522743 h 6857997"/>
              <a:gd name="connsiteX21" fmla="*/ 937338 w 12191997"/>
              <a:gd name="connsiteY21" fmla="*/ 6542674 h 6857997"/>
              <a:gd name="connsiteX22" fmla="*/ 982716 w 12191997"/>
              <a:gd name="connsiteY22" fmla="*/ 6542674 h 6857997"/>
              <a:gd name="connsiteX23" fmla="*/ 1011358 w 12191997"/>
              <a:gd name="connsiteY23" fmla="*/ 6514282 h 6857997"/>
              <a:gd name="connsiteX24" fmla="*/ 986727 w 12191997"/>
              <a:gd name="connsiteY24" fmla="*/ 6487707 h 6857997"/>
              <a:gd name="connsiteX25" fmla="*/ 961907 w 12191997"/>
              <a:gd name="connsiteY25" fmla="*/ 6487707 h 6857997"/>
              <a:gd name="connsiteX26" fmla="*/ 953321 w 12191997"/>
              <a:gd name="connsiteY26" fmla="*/ 6479246 h 6857997"/>
              <a:gd name="connsiteX27" fmla="*/ 961907 w 12191997"/>
              <a:gd name="connsiteY27" fmla="*/ 6470785 h 6857997"/>
              <a:gd name="connsiteX28" fmla="*/ 1004965 w 12191997"/>
              <a:gd name="connsiteY28" fmla="*/ 6470785 h 6857997"/>
              <a:gd name="connsiteX29" fmla="*/ 1004965 w 12191997"/>
              <a:gd name="connsiteY29" fmla="*/ 6451543 h 6857997"/>
              <a:gd name="connsiteX30" fmla="*/ 841570 w 12191997"/>
              <a:gd name="connsiteY30" fmla="*/ 6451543 h 6857997"/>
              <a:gd name="connsiteX31" fmla="*/ 841570 w 12191997"/>
              <a:gd name="connsiteY31" fmla="*/ 6542674 h 6857997"/>
              <a:gd name="connsiteX32" fmla="*/ 862692 w 12191997"/>
              <a:gd name="connsiteY32" fmla="*/ 6542674 h 6857997"/>
              <a:gd name="connsiteX33" fmla="*/ 862692 w 12191997"/>
              <a:gd name="connsiteY33" fmla="*/ 6486454 h 6857997"/>
              <a:gd name="connsiteX34" fmla="*/ 898981 w 12191997"/>
              <a:gd name="connsiteY34" fmla="*/ 6542486 h 6857997"/>
              <a:gd name="connsiteX35" fmla="*/ 898981 w 12191997"/>
              <a:gd name="connsiteY35" fmla="*/ 6542674 h 6857997"/>
              <a:gd name="connsiteX36" fmla="*/ 920855 w 12191997"/>
              <a:gd name="connsiteY36" fmla="*/ 6542674 h 6857997"/>
              <a:gd name="connsiteX37" fmla="*/ 920793 w 12191997"/>
              <a:gd name="connsiteY37" fmla="*/ 6522994 h 6857997"/>
              <a:gd name="connsiteX38" fmla="*/ 920667 w 12191997"/>
              <a:gd name="connsiteY38" fmla="*/ 6451543 h 6857997"/>
              <a:gd name="connsiteX39" fmla="*/ 899671 w 12191997"/>
              <a:gd name="connsiteY39" fmla="*/ 6451543 h 6857997"/>
              <a:gd name="connsiteX40" fmla="*/ 899671 w 12191997"/>
              <a:gd name="connsiteY40" fmla="*/ 6508829 h 6857997"/>
              <a:gd name="connsiteX41" fmla="*/ 863068 w 12191997"/>
              <a:gd name="connsiteY41" fmla="*/ 6451543 h 6857997"/>
              <a:gd name="connsiteX42" fmla="*/ 774444 w 12191997"/>
              <a:gd name="connsiteY42" fmla="*/ 6451543 h 6857997"/>
              <a:gd name="connsiteX43" fmla="*/ 742918 w 12191997"/>
              <a:gd name="connsiteY43" fmla="*/ 6542674 h 6857997"/>
              <a:gd name="connsiteX44" fmla="*/ 765168 w 12191997"/>
              <a:gd name="connsiteY44" fmla="*/ 6542674 h 6857997"/>
              <a:gd name="connsiteX45" fmla="*/ 770934 w 12191997"/>
              <a:gd name="connsiteY45" fmla="*/ 6524060 h 6857997"/>
              <a:gd name="connsiteX46" fmla="*/ 805845 w 12191997"/>
              <a:gd name="connsiteY46" fmla="*/ 6524060 h 6857997"/>
              <a:gd name="connsiteX47" fmla="*/ 811799 w 12191997"/>
              <a:gd name="connsiteY47" fmla="*/ 6542674 h 6857997"/>
              <a:gd name="connsiteX48" fmla="*/ 833735 w 12191997"/>
              <a:gd name="connsiteY48" fmla="*/ 6542674 h 6857997"/>
              <a:gd name="connsiteX49" fmla="*/ 801269 w 12191997"/>
              <a:gd name="connsiteY49" fmla="*/ 6451543 h 6857997"/>
              <a:gd name="connsiteX50" fmla="*/ 604404 w 12191997"/>
              <a:gd name="connsiteY50" fmla="*/ 6451543 h 6857997"/>
              <a:gd name="connsiteX51" fmla="*/ 576137 w 12191997"/>
              <a:gd name="connsiteY51" fmla="*/ 6479246 h 6857997"/>
              <a:gd name="connsiteX52" fmla="*/ 604404 w 12191997"/>
              <a:gd name="connsiteY52" fmla="*/ 6505821 h 6857997"/>
              <a:gd name="connsiteX53" fmla="*/ 625964 w 12191997"/>
              <a:gd name="connsiteY53" fmla="*/ 6505821 h 6857997"/>
              <a:gd name="connsiteX54" fmla="*/ 634174 w 12191997"/>
              <a:gd name="connsiteY54" fmla="*/ 6514282 h 6857997"/>
              <a:gd name="connsiteX55" fmla="*/ 625964 w 12191997"/>
              <a:gd name="connsiteY55" fmla="*/ 6522743 h 6857997"/>
              <a:gd name="connsiteX56" fmla="*/ 579772 w 12191997"/>
              <a:gd name="connsiteY56" fmla="*/ 6522743 h 6857997"/>
              <a:gd name="connsiteX57" fmla="*/ 579772 w 12191997"/>
              <a:gd name="connsiteY57" fmla="*/ 6542674 h 6857997"/>
              <a:gd name="connsiteX58" fmla="*/ 625149 w 12191997"/>
              <a:gd name="connsiteY58" fmla="*/ 6542674 h 6857997"/>
              <a:gd name="connsiteX59" fmla="*/ 653792 w 12191997"/>
              <a:gd name="connsiteY59" fmla="*/ 6514282 h 6857997"/>
              <a:gd name="connsiteX60" fmla="*/ 629223 w 12191997"/>
              <a:gd name="connsiteY60" fmla="*/ 6487707 h 6857997"/>
              <a:gd name="connsiteX61" fmla="*/ 604404 w 12191997"/>
              <a:gd name="connsiteY61" fmla="*/ 6487707 h 6857997"/>
              <a:gd name="connsiteX62" fmla="*/ 595817 w 12191997"/>
              <a:gd name="connsiteY62" fmla="*/ 6479246 h 6857997"/>
              <a:gd name="connsiteX63" fmla="*/ 604404 w 12191997"/>
              <a:gd name="connsiteY63" fmla="*/ 6470785 h 6857997"/>
              <a:gd name="connsiteX64" fmla="*/ 647462 w 12191997"/>
              <a:gd name="connsiteY64" fmla="*/ 6470785 h 6857997"/>
              <a:gd name="connsiteX65" fmla="*/ 647462 w 12191997"/>
              <a:gd name="connsiteY65" fmla="*/ 6451543 h 6857997"/>
              <a:gd name="connsiteX66" fmla="*/ 1023956 w 12191997"/>
              <a:gd name="connsiteY66" fmla="*/ 6451480 h 6857997"/>
              <a:gd name="connsiteX67" fmla="*/ 1023956 w 12191997"/>
              <a:gd name="connsiteY67" fmla="*/ 6542674 h 6857997"/>
              <a:gd name="connsiteX68" fmla="*/ 1045016 w 12191997"/>
              <a:gd name="connsiteY68" fmla="*/ 6542674 h 6857997"/>
              <a:gd name="connsiteX69" fmla="*/ 1045016 w 12191997"/>
              <a:gd name="connsiteY69" fmla="*/ 6504191 h 6857997"/>
              <a:gd name="connsiteX70" fmla="*/ 1074975 w 12191997"/>
              <a:gd name="connsiteY70" fmla="*/ 6542674 h 6857997"/>
              <a:gd name="connsiteX71" fmla="*/ 1099481 w 12191997"/>
              <a:gd name="connsiteY71" fmla="*/ 6542674 h 6857997"/>
              <a:gd name="connsiteX72" fmla="*/ 1065009 w 12191997"/>
              <a:gd name="connsiteY72" fmla="*/ 6497109 h 6857997"/>
              <a:gd name="connsiteX73" fmla="*/ 1099481 w 12191997"/>
              <a:gd name="connsiteY73" fmla="*/ 6451480 h 6857997"/>
              <a:gd name="connsiteX74" fmla="*/ 1074975 w 12191997"/>
              <a:gd name="connsiteY74" fmla="*/ 6451480 h 6857997"/>
              <a:gd name="connsiteX75" fmla="*/ 1045016 w 12191997"/>
              <a:gd name="connsiteY75" fmla="*/ 6489963 h 6857997"/>
              <a:gd name="connsiteX76" fmla="*/ 1045016 w 12191997"/>
              <a:gd name="connsiteY76" fmla="*/ 6451480 h 6857997"/>
              <a:gd name="connsiteX77" fmla="*/ 666077 w 12191997"/>
              <a:gd name="connsiteY77" fmla="*/ 6451480 h 6857997"/>
              <a:gd name="connsiteX78" fmla="*/ 666077 w 12191997"/>
              <a:gd name="connsiteY78" fmla="*/ 6542674 h 6857997"/>
              <a:gd name="connsiteX79" fmla="*/ 687073 w 12191997"/>
              <a:gd name="connsiteY79" fmla="*/ 6542674 h 6857997"/>
              <a:gd name="connsiteX80" fmla="*/ 687073 w 12191997"/>
              <a:gd name="connsiteY80" fmla="*/ 6504191 h 6857997"/>
              <a:gd name="connsiteX81" fmla="*/ 717033 w 12191997"/>
              <a:gd name="connsiteY81" fmla="*/ 6542674 h 6857997"/>
              <a:gd name="connsiteX82" fmla="*/ 741602 w 12191997"/>
              <a:gd name="connsiteY82" fmla="*/ 6542674 h 6857997"/>
              <a:gd name="connsiteX83" fmla="*/ 707067 w 12191997"/>
              <a:gd name="connsiteY83" fmla="*/ 6497109 h 6857997"/>
              <a:gd name="connsiteX84" fmla="*/ 741602 w 12191997"/>
              <a:gd name="connsiteY84" fmla="*/ 6451480 h 6857997"/>
              <a:gd name="connsiteX85" fmla="*/ 717033 w 12191997"/>
              <a:gd name="connsiteY85" fmla="*/ 6451480 h 6857997"/>
              <a:gd name="connsiteX86" fmla="*/ 687073 w 12191997"/>
              <a:gd name="connsiteY86" fmla="*/ 6489963 h 6857997"/>
              <a:gd name="connsiteX87" fmla="*/ 687073 w 12191997"/>
              <a:gd name="connsiteY87" fmla="*/ 6451480 h 6857997"/>
              <a:gd name="connsiteX88" fmla="*/ 0 w 12191997"/>
              <a:gd name="connsiteY88" fmla="*/ 0 h 6857997"/>
              <a:gd name="connsiteX89" fmla="*/ 12191997 w 12191997"/>
              <a:gd name="connsiteY89" fmla="*/ 0 h 6857997"/>
              <a:gd name="connsiteX90" fmla="*/ 12191997 w 12191997"/>
              <a:gd name="connsiteY90" fmla="*/ 6857997 h 6857997"/>
              <a:gd name="connsiteX91" fmla="*/ 0 w 12191997"/>
              <a:gd name="connsiteY91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2191997" h="6857997">
                <a:moveTo>
                  <a:pt x="1146049" y="6470534"/>
                </a:moveTo>
                <a:lnTo>
                  <a:pt x="1157832" y="6505507"/>
                </a:lnTo>
                <a:lnTo>
                  <a:pt x="1134642" y="6505507"/>
                </a:lnTo>
                <a:close/>
                <a:moveTo>
                  <a:pt x="788170" y="6470534"/>
                </a:moveTo>
                <a:lnTo>
                  <a:pt x="799953" y="6505507"/>
                </a:lnTo>
                <a:lnTo>
                  <a:pt x="776763" y="6505507"/>
                </a:lnTo>
                <a:close/>
                <a:moveTo>
                  <a:pt x="1132323" y="6451543"/>
                </a:moveTo>
                <a:lnTo>
                  <a:pt x="1100860" y="6542674"/>
                </a:lnTo>
                <a:lnTo>
                  <a:pt x="1123110" y="6542674"/>
                </a:lnTo>
                <a:lnTo>
                  <a:pt x="1128876" y="6524060"/>
                </a:lnTo>
                <a:lnTo>
                  <a:pt x="1163786" y="6524060"/>
                </a:lnTo>
                <a:lnTo>
                  <a:pt x="1169741" y="6542674"/>
                </a:lnTo>
                <a:lnTo>
                  <a:pt x="1191615" y="6542674"/>
                </a:lnTo>
                <a:lnTo>
                  <a:pt x="1159148" y="6451543"/>
                </a:lnTo>
                <a:close/>
                <a:moveTo>
                  <a:pt x="961907" y="6451543"/>
                </a:moveTo>
                <a:cubicBezTo>
                  <a:pt x="944358" y="6451543"/>
                  <a:pt x="933640" y="6461822"/>
                  <a:pt x="933640" y="6479246"/>
                </a:cubicBezTo>
                <a:cubicBezTo>
                  <a:pt x="933640" y="6496670"/>
                  <a:pt x="945987" y="6505821"/>
                  <a:pt x="961907" y="6505821"/>
                </a:cubicBezTo>
                <a:lnTo>
                  <a:pt x="983468" y="6505821"/>
                </a:lnTo>
                <a:cubicBezTo>
                  <a:pt x="988921" y="6505821"/>
                  <a:pt x="991678" y="6509957"/>
                  <a:pt x="991678" y="6514282"/>
                </a:cubicBezTo>
                <a:cubicBezTo>
                  <a:pt x="991678" y="6518732"/>
                  <a:pt x="988921" y="6522743"/>
                  <a:pt x="983468" y="6522743"/>
                </a:cubicBezTo>
                <a:lnTo>
                  <a:pt x="937338" y="6522743"/>
                </a:lnTo>
                <a:lnTo>
                  <a:pt x="937338" y="6542674"/>
                </a:lnTo>
                <a:lnTo>
                  <a:pt x="982716" y="6542674"/>
                </a:lnTo>
                <a:cubicBezTo>
                  <a:pt x="1000704" y="6542674"/>
                  <a:pt x="1011358" y="6532772"/>
                  <a:pt x="1011358" y="6514282"/>
                </a:cubicBezTo>
                <a:cubicBezTo>
                  <a:pt x="1011358" y="6497610"/>
                  <a:pt x="1000641" y="6487707"/>
                  <a:pt x="986727" y="6487707"/>
                </a:cubicBezTo>
                <a:lnTo>
                  <a:pt x="961907" y="6487707"/>
                </a:lnTo>
                <a:cubicBezTo>
                  <a:pt x="956078" y="6487707"/>
                  <a:pt x="953321" y="6483696"/>
                  <a:pt x="953321" y="6479246"/>
                </a:cubicBezTo>
                <a:cubicBezTo>
                  <a:pt x="953321" y="6474796"/>
                  <a:pt x="956078" y="6470785"/>
                  <a:pt x="961907" y="6470785"/>
                </a:cubicBezTo>
                <a:lnTo>
                  <a:pt x="1004965" y="6470785"/>
                </a:lnTo>
                <a:lnTo>
                  <a:pt x="1004965" y="6451543"/>
                </a:lnTo>
                <a:close/>
                <a:moveTo>
                  <a:pt x="841570" y="6451543"/>
                </a:moveTo>
                <a:lnTo>
                  <a:pt x="841570" y="6542674"/>
                </a:lnTo>
                <a:lnTo>
                  <a:pt x="862692" y="6542674"/>
                </a:lnTo>
                <a:lnTo>
                  <a:pt x="862692" y="6486454"/>
                </a:lnTo>
                <a:lnTo>
                  <a:pt x="898981" y="6542486"/>
                </a:lnTo>
                <a:lnTo>
                  <a:pt x="898981" y="6542674"/>
                </a:lnTo>
                <a:lnTo>
                  <a:pt x="920855" y="6542674"/>
                </a:lnTo>
                <a:lnTo>
                  <a:pt x="920793" y="6522994"/>
                </a:lnTo>
                <a:lnTo>
                  <a:pt x="920667" y="6451543"/>
                </a:lnTo>
                <a:lnTo>
                  <a:pt x="899671" y="6451543"/>
                </a:lnTo>
                <a:lnTo>
                  <a:pt x="899671" y="6508829"/>
                </a:lnTo>
                <a:lnTo>
                  <a:pt x="863068" y="6451543"/>
                </a:lnTo>
                <a:close/>
                <a:moveTo>
                  <a:pt x="774444" y="6451543"/>
                </a:moveTo>
                <a:lnTo>
                  <a:pt x="742918" y="6542674"/>
                </a:lnTo>
                <a:lnTo>
                  <a:pt x="765168" y="6542674"/>
                </a:lnTo>
                <a:lnTo>
                  <a:pt x="770934" y="6524060"/>
                </a:lnTo>
                <a:lnTo>
                  <a:pt x="805845" y="6524060"/>
                </a:lnTo>
                <a:lnTo>
                  <a:pt x="811799" y="6542674"/>
                </a:lnTo>
                <a:lnTo>
                  <a:pt x="833735" y="6542674"/>
                </a:lnTo>
                <a:lnTo>
                  <a:pt x="801269" y="6451543"/>
                </a:lnTo>
                <a:close/>
                <a:moveTo>
                  <a:pt x="604404" y="6451543"/>
                </a:moveTo>
                <a:cubicBezTo>
                  <a:pt x="586792" y="6451543"/>
                  <a:pt x="576137" y="6461822"/>
                  <a:pt x="576137" y="6479246"/>
                </a:cubicBezTo>
                <a:cubicBezTo>
                  <a:pt x="576137" y="6496670"/>
                  <a:pt x="588484" y="6505821"/>
                  <a:pt x="604404" y="6505821"/>
                </a:cubicBezTo>
                <a:lnTo>
                  <a:pt x="625964" y="6505821"/>
                </a:lnTo>
                <a:cubicBezTo>
                  <a:pt x="631417" y="6505821"/>
                  <a:pt x="634174" y="6509957"/>
                  <a:pt x="634174" y="6514282"/>
                </a:cubicBezTo>
                <a:cubicBezTo>
                  <a:pt x="634174" y="6518732"/>
                  <a:pt x="631417" y="6522743"/>
                  <a:pt x="625964" y="6522743"/>
                </a:cubicBezTo>
                <a:lnTo>
                  <a:pt x="579772" y="6522743"/>
                </a:lnTo>
                <a:lnTo>
                  <a:pt x="579772" y="6542674"/>
                </a:lnTo>
                <a:lnTo>
                  <a:pt x="625149" y="6542674"/>
                </a:lnTo>
                <a:cubicBezTo>
                  <a:pt x="643137" y="6542674"/>
                  <a:pt x="653792" y="6532772"/>
                  <a:pt x="653792" y="6514282"/>
                </a:cubicBezTo>
                <a:cubicBezTo>
                  <a:pt x="653792" y="6497610"/>
                  <a:pt x="643137" y="6487707"/>
                  <a:pt x="629223" y="6487707"/>
                </a:cubicBezTo>
                <a:lnTo>
                  <a:pt x="604404" y="6487707"/>
                </a:lnTo>
                <a:cubicBezTo>
                  <a:pt x="598575" y="6487707"/>
                  <a:pt x="595817" y="6483696"/>
                  <a:pt x="595817" y="6479246"/>
                </a:cubicBezTo>
                <a:cubicBezTo>
                  <a:pt x="595817" y="6474796"/>
                  <a:pt x="598575" y="6470785"/>
                  <a:pt x="604404" y="6470785"/>
                </a:cubicBezTo>
                <a:lnTo>
                  <a:pt x="647462" y="6470785"/>
                </a:lnTo>
                <a:lnTo>
                  <a:pt x="647462" y="6451543"/>
                </a:lnTo>
                <a:close/>
                <a:moveTo>
                  <a:pt x="1023956" y="6451480"/>
                </a:moveTo>
                <a:lnTo>
                  <a:pt x="1023956" y="6542674"/>
                </a:lnTo>
                <a:lnTo>
                  <a:pt x="1045016" y="6542674"/>
                </a:lnTo>
                <a:lnTo>
                  <a:pt x="1045016" y="6504191"/>
                </a:lnTo>
                <a:lnTo>
                  <a:pt x="1074975" y="6542674"/>
                </a:lnTo>
                <a:lnTo>
                  <a:pt x="1099481" y="6542674"/>
                </a:lnTo>
                <a:lnTo>
                  <a:pt x="1065009" y="6497109"/>
                </a:lnTo>
                <a:lnTo>
                  <a:pt x="1099481" y="6451480"/>
                </a:lnTo>
                <a:lnTo>
                  <a:pt x="1074975" y="6451480"/>
                </a:lnTo>
                <a:lnTo>
                  <a:pt x="1045016" y="6489963"/>
                </a:lnTo>
                <a:lnTo>
                  <a:pt x="1045016" y="6451480"/>
                </a:lnTo>
                <a:close/>
                <a:moveTo>
                  <a:pt x="666077" y="6451480"/>
                </a:moveTo>
                <a:lnTo>
                  <a:pt x="666077" y="6542674"/>
                </a:lnTo>
                <a:lnTo>
                  <a:pt x="687073" y="6542674"/>
                </a:lnTo>
                <a:lnTo>
                  <a:pt x="687073" y="6504191"/>
                </a:lnTo>
                <a:lnTo>
                  <a:pt x="717033" y="6542674"/>
                </a:lnTo>
                <a:lnTo>
                  <a:pt x="741602" y="6542674"/>
                </a:lnTo>
                <a:lnTo>
                  <a:pt x="707067" y="6497109"/>
                </a:lnTo>
                <a:lnTo>
                  <a:pt x="741602" y="6451480"/>
                </a:lnTo>
                <a:lnTo>
                  <a:pt x="717033" y="6451480"/>
                </a:lnTo>
                <a:lnTo>
                  <a:pt x="687073" y="6489963"/>
                </a:lnTo>
                <a:lnTo>
                  <a:pt x="687073" y="6451480"/>
                </a:lnTo>
                <a:close/>
                <a:moveTo>
                  <a:pt x="0" y="0"/>
                </a:moveTo>
                <a:lnTo>
                  <a:pt x="12191997" y="0"/>
                </a:lnTo>
                <a:lnTo>
                  <a:pt x="12191997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36000" tIns="36000" rIns="36000" bIns="36000">
            <a:noAutofit/>
          </a:bodyPr>
          <a:lstStyle>
            <a:lvl1pPr marL="0" indent="0" algn="ctr">
              <a:buNone/>
              <a:defRPr sz="13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on the icon to add an image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933F6B-2C2A-DB4E-8D3A-6DB67A584F2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5B3F841-EC38-4CBE-AEDC-3D88583B86A2}" type="datetime1">
              <a:rPr lang="sv-SE" smtClean="0"/>
              <a:t>2023-11-01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019CC5-F0EC-7B4E-BC0C-2CF63CBD7D8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Go to header/footer to change text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4E507-DB8C-E945-8AB4-907DBCF5BA1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F8DBD5B-30F9-4F9C-AE39-E065C1AC51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67488718-642D-1C4A-B768-5243ECAAFF5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83093" y="720724"/>
            <a:ext cx="5370031" cy="260032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None/>
              <a:defRPr sz="3600" b="1" spc="40" baseline="0">
                <a:solidFill>
                  <a:schemeClr val="accent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 spc="40" baseline="0">
                <a:solidFill>
                  <a:schemeClr val="accent1"/>
                </a:solidFill>
              </a:defRPr>
            </a:lvl2pPr>
            <a:lvl3pPr marL="534988" indent="-168275">
              <a:buFont typeface="System Font Regular"/>
              <a:buChar char="–"/>
              <a:defRPr sz="1200" spc="40" baseline="0">
                <a:solidFill>
                  <a:schemeClr val="bg1"/>
                </a:solidFill>
              </a:defRPr>
            </a:lvl3pPr>
            <a:lvl4pPr>
              <a:defRPr sz="1200" spc="40" baseline="0"/>
            </a:lvl4pPr>
            <a:lvl5pPr>
              <a:defRPr sz="1200" spc="40" baseline="0"/>
            </a:lvl5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8" name="textruta 5">
            <a:extLst>
              <a:ext uri="{FF2B5EF4-FFF2-40B4-BE49-F238E27FC236}">
                <a16:creationId xmlns:a16="http://schemas.microsoft.com/office/drawing/2014/main" id="{9CA758BD-5C55-6540-BFC0-18BA5E290BA3}"/>
              </a:ext>
            </a:extLst>
          </p:cNvPr>
          <p:cNvSpPr txBox="1"/>
          <p:nvPr userDrawn="1"/>
        </p:nvSpPr>
        <p:spPr>
          <a:xfrm>
            <a:off x="12395260" y="1453483"/>
            <a:ext cx="1681523" cy="64633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textboxes disappears after adding or changing an image,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click the image 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use – </a:t>
            </a:r>
            <a:r>
              <a:rPr lang="en-GB" sz="9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to back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D6D03EBC-FF28-B246-9262-70768DB96EB3}"/>
              </a:ext>
            </a:extLst>
          </p:cNvPr>
          <p:cNvSpPr txBox="1"/>
          <p:nvPr userDrawn="1"/>
        </p:nvSpPr>
        <p:spPr>
          <a:xfrm>
            <a:off x="12395260" y="-12189"/>
            <a:ext cx="1681523" cy="1338828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need to change the color of the logo, right click outside work area, choose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 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context menu and choose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 fill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or Blue</a:t>
            </a: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4C4F2B59-2BF8-804B-B8CA-05F71E9FA5C2}"/>
              </a:ext>
            </a:extLst>
          </p:cNvPr>
          <p:cNvSpPr/>
          <p:nvPr userDrawn="1"/>
        </p:nvSpPr>
        <p:spPr>
          <a:xfrm>
            <a:off x="13255337" y="926211"/>
            <a:ext cx="341194" cy="305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483A10B1-05B8-D24F-9FD4-3E109436BAAF}"/>
              </a:ext>
            </a:extLst>
          </p:cNvPr>
          <p:cNvSpPr/>
          <p:nvPr userDrawn="1"/>
        </p:nvSpPr>
        <p:spPr>
          <a:xfrm>
            <a:off x="12833410" y="926211"/>
            <a:ext cx="341194" cy="3059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567CC080-E0B4-6645-B343-8E58FF0C1643}"/>
              </a:ext>
            </a:extLst>
          </p:cNvPr>
          <p:cNvSpPr txBox="1"/>
          <p:nvPr userDrawn="1"/>
        </p:nvSpPr>
        <p:spPr>
          <a:xfrm>
            <a:off x="12395260" y="4154400"/>
            <a:ext cx="1681523" cy="1754326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To change from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headline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to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body text 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or to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use bullets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, press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enter/return 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after your headline then use this function toggle to body text.</a:t>
            </a: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359C9406-E00B-424F-B110-6C1F4D8428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12522649" y="5058609"/>
            <a:ext cx="1422121" cy="721417"/>
          </a:xfrm>
          <a:prstGeom prst="rect">
            <a:avLst/>
          </a:prstGeom>
          <a:ln w="9525">
            <a:solidFill>
              <a:schemeClr val="tx2"/>
            </a:solidFill>
          </a:ln>
        </p:spPr>
      </p:pic>
      <p:sp>
        <p:nvSpPr>
          <p:cNvPr id="14" name="Oval 4">
            <a:extLst>
              <a:ext uri="{FF2B5EF4-FFF2-40B4-BE49-F238E27FC236}">
                <a16:creationId xmlns:a16="http://schemas.microsoft.com/office/drawing/2014/main" id="{5C256491-67DF-A248-A90E-627FCDF80B83}"/>
              </a:ext>
            </a:extLst>
          </p:cNvPr>
          <p:cNvSpPr/>
          <p:nvPr userDrawn="1"/>
        </p:nvSpPr>
        <p:spPr>
          <a:xfrm>
            <a:off x="13194299" y="5281906"/>
            <a:ext cx="282818" cy="282818"/>
          </a:xfrm>
          <a:prstGeom prst="ellipse">
            <a:avLst/>
          </a:prstGeom>
          <a:solidFill>
            <a:schemeClr val="bg1">
              <a:lumMod val="95000"/>
              <a:alpha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cxnSp>
        <p:nvCxnSpPr>
          <p:cNvPr id="16" name="Connector: Elbow 131">
            <a:extLst>
              <a:ext uri="{FF2B5EF4-FFF2-40B4-BE49-F238E27FC236}">
                <a16:creationId xmlns:a16="http://schemas.microsoft.com/office/drawing/2014/main" id="{5D4FBB2B-EA79-FE42-A088-3353E1F76FB1}"/>
              </a:ext>
            </a:extLst>
          </p:cNvPr>
          <p:cNvCxnSpPr>
            <a:cxnSpLocks/>
            <a:endCxn id="14" idx="0"/>
          </p:cNvCxnSpPr>
          <p:nvPr userDrawn="1"/>
        </p:nvCxnSpPr>
        <p:spPr>
          <a:xfrm rot="5400000">
            <a:off x="13324711" y="5010086"/>
            <a:ext cx="282818" cy="260823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448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le Star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 12">
            <a:extLst>
              <a:ext uri="{FF2B5EF4-FFF2-40B4-BE49-F238E27FC236}">
                <a16:creationId xmlns:a16="http://schemas.microsoft.com/office/drawing/2014/main" id="{020B7E71-8C9B-5242-B01F-6CA360F416B2}"/>
              </a:ext>
            </a:extLst>
          </p:cNvPr>
          <p:cNvGrpSpPr/>
          <p:nvPr userDrawn="1"/>
        </p:nvGrpSpPr>
        <p:grpSpPr>
          <a:xfrm>
            <a:off x="576139" y="356679"/>
            <a:ext cx="1060123" cy="157076"/>
            <a:chOff x="576140" y="6451484"/>
            <a:chExt cx="615478" cy="91194"/>
          </a:xfrm>
          <a:solidFill>
            <a:schemeClr val="bg1"/>
          </a:solidFill>
        </p:grpSpPr>
        <p:sp>
          <p:nvSpPr>
            <p:cNvPr id="9" name="Bild 2">
              <a:extLst>
                <a:ext uri="{FF2B5EF4-FFF2-40B4-BE49-F238E27FC236}">
                  <a16:creationId xmlns:a16="http://schemas.microsoft.com/office/drawing/2014/main" id="{6318E37B-AA14-0649-9DA7-69211BFB17CA}"/>
                </a:ext>
              </a:extLst>
            </p:cNvPr>
            <p:cNvSpPr/>
            <p:nvPr/>
          </p:nvSpPr>
          <p:spPr>
            <a:xfrm>
              <a:off x="841573" y="6451547"/>
              <a:ext cx="79285" cy="91131"/>
            </a:xfrm>
            <a:custGeom>
              <a:avLst/>
              <a:gdLst>
                <a:gd name="connsiteX0" fmla="*/ 588645 w 803275"/>
                <a:gd name="connsiteY0" fmla="*/ 0 h 923289"/>
                <a:gd name="connsiteX1" fmla="*/ 588645 w 803275"/>
                <a:gd name="connsiteY1" fmla="*/ 580390 h 923289"/>
                <a:gd name="connsiteX2" fmla="*/ 217805 w 803275"/>
                <a:gd name="connsiteY2" fmla="*/ 0 h 923289"/>
                <a:gd name="connsiteX3" fmla="*/ 0 w 803275"/>
                <a:gd name="connsiteY3" fmla="*/ 0 h 923289"/>
                <a:gd name="connsiteX4" fmla="*/ 0 w 803275"/>
                <a:gd name="connsiteY4" fmla="*/ 923290 h 923289"/>
                <a:gd name="connsiteX5" fmla="*/ 213995 w 803275"/>
                <a:gd name="connsiteY5" fmla="*/ 923290 h 923289"/>
                <a:gd name="connsiteX6" fmla="*/ 213995 w 803275"/>
                <a:gd name="connsiteY6" fmla="*/ 353695 h 923289"/>
                <a:gd name="connsiteX7" fmla="*/ 581660 w 803275"/>
                <a:gd name="connsiteY7" fmla="*/ 921385 h 923289"/>
                <a:gd name="connsiteX8" fmla="*/ 581660 w 803275"/>
                <a:gd name="connsiteY8" fmla="*/ 923290 h 923289"/>
                <a:gd name="connsiteX9" fmla="*/ 803275 w 803275"/>
                <a:gd name="connsiteY9" fmla="*/ 923290 h 923289"/>
                <a:gd name="connsiteX10" fmla="*/ 802640 w 803275"/>
                <a:gd name="connsiteY10" fmla="*/ 723900 h 923289"/>
                <a:gd name="connsiteX11" fmla="*/ 801370 w 803275"/>
                <a:gd name="connsiteY11" fmla="*/ 0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3275" h="923289">
                  <a:moveTo>
                    <a:pt x="588645" y="0"/>
                  </a:moveTo>
                  <a:lnTo>
                    <a:pt x="588645" y="580390"/>
                  </a:lnTo>
                  <a:lnTo>
                    <a:pt x="217805" y="0"/>
                  </a:lnTo>
                  <a:lnTo>
                    <a:pt x="0" y="0"/>
                  </a:lnTo>
                  <a:lnTo>
                    <a:pt x="0" y="923290"/>
                  </a:lnTo>
                  <a:lnTo>
                    <a:pt x="213995" y="923290"/>
                  </a:lnTo>
                  <a:lnTo>
                    <a:pt x="213995" y="353695"/>
                  </a:lnTo>
                  <a:lnTo>
                    <a:pt x="581660" y="921385"/>
                  </a:lnTo>
                  <a:lnTo>
                    <a:pt x="581660" y="923290"/>
                  </a:lnTo>
                  <a:lnTo>
                    <a:pt x="803275" y="923290"/>
                  </a:lnTo>
                  <a:lnTo>
                    <a:pt x="802640" y="723900"/>
                  </a:lnTo>
                  <a:lnTo>
                    <a:pt x="801370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10" name="Bild 2">
              <a:extLst>
                <a:ext uri="{FF2B5EF4-FFF2-40B4-BE49-F238E27FC236}">
                  <a16:creationId xmlns:a16="http://schemas.microsoft.com/office/drawing/2014/main" id="{32E1F09D-ED0C-DE46-9B1B-B9E26DF0BD30}"/>
                </a:ext>
              </a:extLst>
            </p:cNvPr>
            <p:cNvSpPr/>
            <p:nvPr/>
          </p:nvSpPr>
          <p:spPr>
            <a:xfrm>
              <a:off x="742921" y="6451547"/>
              <a:ext cx="90817" cy="91131"/>
            </a:xfrm>
            <a:custGeom>
              <a:avLst/>
              <a:gdLst>
                <a:gd name="connsiteX0" fmla="*/ 458470 w 920114"/>
                <a:gd name="connsiteY0" fmla="*/ 192405 h 923289"/>
                <a:gd name="connsiteX1" fmla="*/ 577850 w 920114"/>
                <a:gd name="connsiteY1" fmla="*/ 546735 h 923289"/>
                <a:gd name="connsiteX2" fmla="*/ 342900 w 920114"/>
                <a:gd name="connsiteY2" fmla="*/ 546735 h 923289"/>
                <a:gd name="connsiteX3" fmla="*/ 458470 w 920114"/>
                <a:gd name="connsiteY3" fmla="*/ 192405 h 923289"/>
                <a:gd name="connsiteX4" fmla="*/ 319405 w 920114"/>
                <a:gd name="connsiteY4" fmla="*/ 0 h 923289"/>
                <a:gd name="connsiteX5" fmla="*/ 0 w 920114"/>
                <a:gd name="connsiteY5" fmla="*/ 923290 h 923289"/>
                <a:gd name="connsiteX6" fmla="*/ 225425 w 920114"/>
                <a:gd name="connsiteY6" fmla="*/ 923290 h 923289"/>
                <a:gd name="connsiteX7" fmla="*/ 283845 w 920114"/>
                <a:gd name="connsiteY7" fmla="*/ 734695 h 923289"/>
                <a:gd name="connsiteX8" fmla="*/ 637540 w 920114"/>
                <a:gd name="connsiteY8" fmla="*/ 734695 h 923289"/>
                <a:gd name="connsiteX9" fmla="*/ 697865 w 920114"/>
                <a:gd name="connsiteY9" fmla="*/ 923290 h 923289"/>
                <a:gd name="connsiteX10" fmla="*/ 920115 w 920114"/>
                <a:gd name="connsiteY10" fmla="*/ 923290 h 923289"/>
                <a:gd name="connsiteX11" fmla="*/ 591185 w 920114"/>
                <a:gd name="connsiteY11" fmla="*/ 0 h 923289"/>
                <a:gd name="connsiteX12" fmla="*/ 319405 w 920114"/>
                <a:gd name="connsiteY12" fmla="*/ 0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0114" h="923289">
                  <a:moveTo>
                    <a:pt x="458470" y="192405"/>
                  </a:moveTo>
                  <a:lnTo>
                    <a:pt x="577850" y="546735"/>
                  </a:lnTo>
                  <a:lnTo>
                    <a:pt x="342900" y="546735"/>
                  </a:lnTo>
                  <a:lnTo>
                    <a:pt x="458470" y="192405"/>
                  </a:lnTo>
                  <a:close/>
                  <a:moveTo>
                    <a:pt x="319405" y="0"/>
                  </a:moveTo>
                  <a:lnTo>
                    <a:pt x="0" y="923290"/>
                  </a:lnTo>
                  <a:lnTo>
                    <a:pt x="225425" y="923290"/>
                  </a:lnTo>
                  <a:lnTo>
                    <a:pt x="283845" y="734695"/>
                  </a:lnTo>
                  <a:lnTo>
                    <a:pt x="637540" y="734695"/>
                  </a:lnTo>
                  <a:lnTo>
                    <a:pt x="697865" y="923290"/>
                  </a:lnTo>
                  <a:lnTo>
                    <a:pt x="920115" y="923290"/>
                  </a:lnTo>
                  <a:lnTo>
                    <a:pt x="591185" y="0"/>
                  </a:lnTo>
                  <a:lnTo>
                    <a:pt x="31940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11" name="Bild 2">
              <a:extLst>
                <a:ext uri="{FF2B5EF4-FFF2-40B4-BE49-F238E27FC236}">
                  <a16:creationId xmlns:a16="http://schemas.microsoft.com/office/drawing/2014/main" id="{3CA8F4F3-6275-ED44-8BB0-3552187481D5}"/>
                </a:ext>
              </a:extLst>
            </p:cNvPr>
            <p:cNvSpPr/>
            <p:nvPr/>
          </p:nvSpPr>
          <p:spPr>
            <a:xfrm>
              <a:off x="576140" y="6451547"/>
              <a:ext cx="77655" cy="91131"/>
            </a:xfrm>
            <a:custGeom>
              <a:avLst/>
              <a:gdLst>
                <a:gd name="connsiteX0" fmla="*/ 537845 w 786764"/>
                <a:gd name="connsiteY0" fmla="*/ 366395 h 923289"/>
                <a:gd name="connsiteX1" fmla="*/ 286385 w 786764"/>
                <a:gd name="connsiteY1" fmla="*/ 366395 h 923289"/>
                <a:gd name="connsiteX2" fmla="*/ 199390 w 786764"/>
                <a:gd name="connsiteY2" fmla="*/ 280670 h 923289"/>
                <a:gd name="connsiteX3" fmla="*/ 286385 w 786764"/>
                <a:gd name="connsiteY3" fmla="*/ 194945 h 923289"/>
                <a:gd name="connsiteX4" fmla="*/ 722630 w 786764"/>
                <a:gd name="connsiteY4" fmla="*/ 194945 h 923289"/>
                <a:gd name="connsiteX5" fmla="*/ 722630 w 786764"/>
                <a:gd name="connsiteY5" fmla="*/ 0 h 923289"/>
                <a:gd name="connsiteX6" fmla="*/ 286385 w 786764"/>
                <a:gd name="connsiteY6" fmla="*/ 0 h 923289"/>
                <a:gd name="connsiteX7" fmla="*/ 0 w 786764"/>
                <a:gd name="connsiteY7" fmla="*/ 280670 h 923289"/>
                <a:gd name="connsiteX8" fmla="*/ 286385 w 786764"/>
                <a:gd name="connsiteY8" fmla="*/ 549910 h 923289"/>
                <a:gd name="connsiteX9" fmla="*/ 504825 w 786764"/>
                <a:gd name="connsiteY9" fmla="*/ 549910 h 923289"/>
                <a:gd name="connsiteX10" fmla="*/ 588010 w 786764"/>
                <a:gd name="connsiteY10" fmla="*/ 635635 h 923289"/>
                <a:gd name="connsiteX11" fmla="*/ 504825 w 786764"/>
                <a:gd name="connsiteY11" fmla="*/ 721360 h 923289"/>
                <a:gd name="connsiteX12" fmla="*/ 36830 w 786764"/>
                <a:gd name="connsiteY12" fmla="*/ 721360 h 923289"/>
                <a:gd name="connsiteX13" fmla="*/ 36830 w 786764"/>
                <a:gd name="connsiteY13" fmla="*/ 923290 h 923289"/>
                <a:gd name="connsiteX14" fmla="*/ 496570 w 786764"/>
                <a:gd name="connsiteY14" fmla="*/ 923290 h 923289"/>
                <a:gd name="connsiteX15" fmla="*/ 786765 w 786764"/>
                <a:gd name="connsiteY15" fmla="*/ 635635 h 923289"/>
                <a:gd name="connsiteX16" fmla="*/ 537845 w 786764"/>
                <a:gd name="connsiteY16" fmla="*/ 36639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6764" h="923289">
                  <a:moveTo>
                    <a:pt x="537845" y="366395"/>
                  </a:moveTo>
                  <a:lnTo>
                    <a:pt x="286385" y="366395"/>
                  </a:lnTo>
                  <a:cubicBezTo>
                    <a:pt x="227330" y="366395"/>
                    <a:pt x="199390" y="325755"/>
                    <a:pt x="199390" y="280670"/>
                  </a:cubicBezTo>
                  <a:cubicBezTo>
                    <a:pt x="199390" y="235585"/>
                    <a:pt x="227330" y="194945"/>
                    <a:pt x="286385" y="194945"/>
                  </a:cubicBezTo>
                  <a:lnTo>
                    <a:pt x="722630" y="194945"/>
                  </a:lnTo>
                  <a:lnTo>
                    <a:pt x="722630" y="0"/>
                  </a:lnTo>
                  <a:lnTo>
                    <a:pt x="286385" y="0"/>
                  </a:lnTo>
                  <a:cubicBezTo>
                    <a:pt x="107950" y="0"/>
                    <a:pt x="0" y="104140"/>
                    <a:pt x="0" y="280670"/>
                  </a:cubicBezTo>
                  <a:cubicBezTo>
                    <a:pt x="0" y="457200"/>
                    <a:pt x="125095" y="549910"/>
                    <a:pt x="286385" y="549910"/>
                  </a:cubicBezTo>
                  <a:lnTo>
                    <a:pt x="504825" y="549910"/>
                  </a:lnTo>
                  <a:cubicBezTo>
                    <a:pt x="560070" y="549910"/>
                    <a:pt x="588010" y="591820"/>
                    <a:pt x="588010" y="635635"/>
                  </a:cubicBezTo>
                  <a:cubicBezTo>
                    <a:pt x="588010" y="680720"/>
                    <a:pt x="560070" y="721360"/>
                    <a:pt x="504825" y="721360"/>
                  </a:cubicBezTo>
                  <a:lnTo>
                    <a:pt x="36830" y="721360"/>
                  </a:lnTo>
                  <a:lnTo>
                    <a:pt x="36830" y="923290"/>
                  </a:lnTo>
                  <a:lnTo>
                    <a:pt x="496570" y="923290"/>
                  </a:lnTo>
                  <a:cubicBezTo>
                    <a:pt x="678815" y="923290"/>
                    <a:pt x="786765" y="822960"/>
                    <a:pt x="786765" y="635635"/>
                  </a:cubicBezTo>
                  <a:cubicBezTo>
                    <a:pt x="786765" y="466725"/>
                    <a:pt x="678815" y="366395"/>
                    <a:pt x="537845" y="36639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12" name="Bild 2">
              <a:extLst>
                <a:ext uri="{FF2B5EF4-FFF2-40B4-BE49-F238E27FC236}">
                  <a16:creationId xmlns:a16="http://schemas.microsoft.com/office/drawing/2014/main" id="{9CDD8FD0-0EEC-FF4A-887F-3DDDEE806432}"/>
                </a:ext>
              </a:extLst>
            </p:cNvPr>
            <p:cNvSpPr/>
            <p:nvPr/>
          </p:nvSpPr>
          <p:spPr>
            <a:xfrm>
              <a:off x="666080" y="6451484"/>
              <a:ext cx="75525" cy="91194"/>
            </a:xfrm>
            <a:custGeom>
              <a:avLst/>
              <a:gdLst>
                <a:gd name="connsiteX0" fmla="*/ 516255 w 765175"/>
                <a:gd name="connsiteY0" fmla="*/ 0 h 923925"/>
                <a:gd name="connsiteX1" fmla="*/ 212725 w 765175"/>
                <a:gd name="connsiteY1" fmla="*/ 389890 h 923925"/>
                <a:gd name="connsiteX2" fmla="*/ 212725 w 765175"/>
                <a:gd name="connsiteY2" fmla="*/ 0 h 923925"/>
                <a:gd name="connsiteX3" fmla="*/ 0 w 765175"/>
                <a:gd name="connsiteY3" fmla="*/ 0 h 923925"/>
                <a:gd name="connsiteX4" fmla="*/ 0 w 765175"/>
                <a:gd name="connsiteY4" fmla="*/ 923925 h 923925"/>
                <a:gd name="connsiteX5" fmla="*/ 212725 w 765175"/>
                <a:gd name="connsiteY5" fmla="*/ 923925 h 923925"/>
                <a:gd name="connsiteX6" fmla="*/ 212725 w 765175"/>
                <a:gd name="connsiteY6" fmla="*/ 534035 h 923925"/>
                <a:gd name="connsiteX7" fmla="*/ 516255 w 765175"/>
                <a:gd name="connsiteY7" fmla="*/ 923925 h 923925"/>
                <a:gd name="connsiteX8" fmla="*/ 765175 w 765175"/>
                <a:gd name="connsiteY8" fmla="*/ 923925 h 923925"/>
                <a:gd name="connsiteX9" fmla="*/ 415290 w 765175"/>
                <a:gd name="connsiteY9" fmla="*/ 462280 h 923925"/>
                <a:gd name="connsiteX10" fmla="*/ 765175 w 765175"/>
                <a:gd name="connsiteY10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5175" h="923925">
                  <a:moveTo>
                    <a:pt x="516255" y="0"/>
                  </a:moveTo>
                  <a:lnTo>
                    <a:pt x="212725" y="389890"/>
                  </a:lnTo>
                  <a:lnTo>
                    <a:pt x="212725" y="0"/>
                  </a:lnTo>
                  <a:lnTo>
                    <a:pt x="0" y="0"/>
                  </a:lnTo>
                  <a:lnTo>
                    <a:pt x="0" y="923925"/>
                  </a:lnTo>
                  <a:lnTo>
                    <a:pt x="212725" y="923925"/>
                  </a:lnTo>
                  <a:lnTo>
                    <a:pt x="212725" y="534035"/>
                  </a:lnTo>
                  <a:lnTo>
                    <a:pt x="516255" y="923925"/>
                  </a:lnTo>
                  <a:lnTo>
                    <a:pt x="765175" y="923925"/>
                  </a:lnTo>
                  <a:lnTo>
                    <a:pt x="415290" y="462280"/>
                  </a:lnTo>
                  <a:lnTo>
                    <a:pt x="76517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13" name="Bild 2">
              <a:extLst>
                <a:ext uri="{FF2B5EF4-FFF2-40B4-BE49-F238E27FC236}">
                  <a16:creationId xmlns:a16="http://schemas.microsoft.com/office/drawing/2014/main" id="{6CFB5C2E-2D79-B54B-B355-1FAC5B95A304}"/>
                </a:ext>
              </a:extLst>
            </p:cNvPr>
            <p:cNvSpPr/>
            <p:nvPr/>
          </p:nvSpPr>
          <p:spPr>
            <a:xfrm>
              <a:off x="1100863" y="6451547"/>
              <a:ext cx="90755" cy="91131"/>
            </a:xfrm>
            <a:custGeom>
              <a:avLst/>
              <a:gdLst>
                <a:gd name="connsiteX0" fmla="*/ 590550 w 919479"/>
                <a:gd name="connsiteY0" fmla="*/ 0 h 923289"/>
                <a:gd name="connsiteX1" fmla="*/ 318770 w 919479"/>
                <a:gd name="connsiteY1" fmla="*/ 0 h 923289"/>
                <a:gd name="connsiteX2" fmla="*/ 0 w 919479"/>
                <a:gd name="connsiteY2" fmla="*/ 923290 h 923289"/>
                <a:gd name="connsiteX3" fmla="*/ 225425 w 919479"/>
                <a:gd name="connsiteY3" fmla="*/ 923290 h 923289"/>
                <a:gd name="connsiteX4" fmla="*/ 283845 w 919479"/>
                <a:gd name="connsiteY4" fmla="*/ 734695 h 923289"/>
                <a:gd name="connsiteX5" fmla="*/ 637540 w 919479"/>
                <a:gd name="connsiteY5" fmla="*/ 734695 h 923289"/>
                <a:gd name="connsiteX6" fmla="*/ 697865 w 919479"/>
                <a:gd name="connsiteY6" fmla="*/ 923290 h 923289"/>
                <a:gd name="connsiteX7" fmla="*/ 919480 w 919479"/>
                <a:gd name="connsiteY7" fmla="*/ 923290 h 923289"/>
                <a:gd name="connsiteX8" fmla="*/ 590550 w 919479"/>
                <a:gd name="connsiteY8" fmla="*/ 0 h 923289"/>
                <a:gd name="connsiteX9" fmla="*/ 342265 w 919479"/>
                <a:gd name="connsiteY9" fmla="*/ 546735 h 923289"/>
                <a:gd name="connsiteX10" fmla="*/ 457835 w 919479"/>
                <a:gd name="connsiteY10" fmla="*/ 192405 h 923289"/>
                <a:gd name="connsiteX11" fmla="*/ 577215 w 919479"/>
                <a:gd name="connsiteY11" fmla="*/ 546735 h 923289"/>
                <a:gd name="connsiteX12" fmla="*/ 342265 w 919479"/>
                <a:gd name="connsiteY12" fmla="*/ 54673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9479" h="923289">
                  <a:moveTo>
                    <a:pt x="590550" y="0"/>
                  </a:moveTo>
                  <a:lnTo>
                    <a:pt x="318770" y="0"/>
                  </a:lnTo>
                  <a:lnTo>
                    <a:pt x="0" y="923290"/>
                  </a:lnTo>
                  <a:lnTo>
                    <a:pt x="225425" y="923290"/>
                  </a:lnTo>
                  <a:lnTo>
                    <a:pt x="283845" y="734695"/>
                  </a:lnTo>
                  <a:lnTo>
                    <a:pt x="637540" y="734695"/>
                  </a:lnTo>
                  <a:lnTo>
                    <a:pt x="697865" y="923290"/>
                  </a:lnTo>
                  <a:lnTo>
                    <a:pt x="919480" y="923290"/>
                  </a:lnTo>
                  <a:lnTo>
                    <a:pt x="590550" y="0"/>
                  </a:lnTo>
                  <a:close/>
                  <a:moveTo>
                    <a:pt x="342265" y="546735"/>
                  </a:moveTo>
                  <a:lnTo>
                    <a:pt x="457835" y="192405"/>
                  </a:lnTo>
                  <a:lnTo>
                    <a:pt x="577215" y="546735"/>
                  </a:lnTo>
                  <a:lnTo>
                    <a:pt x="342265" y="546735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14" name="Bild 2">
              <a:extLst>
                <a:ext uri="{FF2B5EF4-FFF2-40B4-BE49-F238E27FC236}">
                  <a16:creationId xmlns:a16="http://schemas.microsoft.com/office/drawing/2014/main" id="{A94DC018-4855-8D4B-9A15-FEB331F2E3F7}"/>
                </a:ext>
              </a:extLst>
            </p:cNvPr>
            <p:cNvSpPr/>
            <p:nvPr/>
          </p:nvSpPr>
          <p:spPr>
            <a:xfrm>
              <a:off x="933644" y="6451547"/>
              <a:ext cx="77718" cy="91131"/>
            </a:xfrm>
            <a:custGeom>
              <a:avLst/>
              <a:gdLst>
                <a:gd name="connsiteX0" fmla="*/ 537845 w 787400"/>
                <a:gd name="connsiteY0" fmla="*/ 366395 h 923289"/>
                <a:gd name="connsiteX1" fmla="*/ 286385 w 787400"/>
                <a:gd name="connsiteY1" fmla="*/ 366395 h 923289"/>
                <a:gd name="connsiteX2" fmla="*/ 199390 w 787400"/>
                <a:gd name="connsiteY2" fmla="*/ 280670 h 923289"/>
                <a:gd name="connsiteX3" fmla="*/ 286385 w 787400"/>
                <a:gd name="connsiteY3" fmla="*/ 194945 h 923289"/>
                <a:gd name="connsiteX4" fmla="*/ 722630 w 787400"/>
                <a:gd name="connsiteY4" fmla="*/ 194945 h 923289"/>
                <a:gd name="connsiteX5" fmla="*/ 722630 w 787400"/>
                <a:gd name="connsiteY5" fmla="*/ 0 h 923289"/>
                <a:gd name="connsiteX6" fmla="*/ 286385 w 787400"/>
                <a:gd name="connsiteY6" fmla="*/ 0 h 923289"/>
                <a:gd name="connsiteX7" fmla="*/ 0 w 787400"/>
                <a:gd name="connsiteY7" fmla="*/ 280670 h 923289"/>
                <a:gd name="connsiteX8" fmla="*/ 286385 w 787400"/>
                <a:gd name="connsiteY8" fmla="*/ 549910 h 923289"/>
                <a:gd name="connsiteX9" fmla="*/ 504825 w 787400"/>
                <a:gd name="connsiteY9" fmla="*/ 549910 h 923289"/>
                <a:gd name="connsiteX10" fmla="*/ 588010 w 787400"/>
                <a:gd name="connsiteY10" fmla="*/ 635635 h 923289"/>
                <a:gd name="connsiteX11" fmla="*/ 504825 w 787400"/>
                <a:gd name="connsiteY11" fmla="*/ 721360 h 923289"/>
                <a:gd name="connsiteX12" fmla="*/ 37465 w 787400"/>
                <a:gd name="connsiteY12" fmla="*/ 721360 h 923289"/>
                <a:gd name="connsiteX13" fmla="*/ 37465 w 787400"/>
                <a:gd name="connsiteY13" fmla="*/ 923290 h 923289"/>
                <a:gd name="connsiteX14" fmla="*/ 497205 w 787400"/>
                <a:gd name="connsiteY14" fmla="*/ 923290 h 923289"/>
                <a:gd name="connsiteX15" fmla="*/ 787400 w 787400"/>
                <a:gd name="connsiteY15" fmla="*/ 635635 h 923289"/>
                <a:gd name="connsiteX16" fmla="*/ 537845 w 787400"/>
                <a:gd name="connsiteY16" fmla="*/ 36639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7400" h="923289">
                  <a:moveTo>
                    <a:pt x="537845" y="366395"/>
                  </a:moveTo>
                  <a:lnTo>
                    <a:pt x="286385" y="366395"/>
                  </a:lnTo>
                  <a:cubicBezTo>
                    <a:pt x="227330" y="366395"/>
                    <a:pt x="199390" y="325755"/>
                    <a:pt x="199390" y="280670"/>
                  </a:cubicBezTo>
                  <a:cubicBezTo>
                    <a:pt x="199390" y="235585"/>
                    <a:pt x="227330" y="194945"/>
                    <a:pt x="286385" y="194945"/>
                  </a:cubicBezTo>
                  <a:lnTo>
                    <a:pt x="722630" y="194945"/>
                  </a:lnTo>
                  <a:lnTo>
                    <a:pt x="722630" y="0"/>
                  </a:lnTo>
                  <a:lnTo>
                    <a:pt x="286385" y="0"/>
                  </a:lnTo>
                  <a:cubicBezTo>
                    <a:pt x="108585" y="0"/>
                    <a:pt x="0" y="104140"/>
                    <a:pt x="0" y="280670"/>
                  </a:cubicBezTo>
                  <a:cubicBezTo>
                    <a:pt x="0" y="457200"/>
                    <a:pt x="125095" y="549910"/>
                    <a:pt x="286385" y="549910"/>
                  </a:cubicBezTo>
                  <a:lnTo>
                    <a:pt x="504825" y="549910"/>
                  </a:lnTo>
                  <a:cubicBezTo>
                    <a:pt x="560070" y="549910"/>
                    <a:pt x="588010" y="591820"/>
                    <a:pt x="588010" y="635635"/>
                  </a:cubicBezTo>
                  <a:cubicBezTo>
                    <a:pt x="588010" y="680720"/>
                    <a:pt x="560070" y="721360"/>
                    <a:pt x="504825" y="721360"/>
                  </a:cubicBezTo>
                  <a:lnTo>
                    <a:pt x="37465" y="721360"/>
                  </a:lnTo>
                  <a:lnTo>
                    <a:pt x="37465" y="923290"/>
                  </a:lnTo>
                  <a:lnTo>
                    <a:pt x="497205" y="923290"/>
                  </a:lnTo>
                  <a:cubicBezTo>
                    <a:pt x="679450" y="923290"/>
                    <a:pt x="787400" y="822960"/>
                    <a:pt x="787400" y="635635"/>
                  </a:cubicBezTo>
                  <a:cubicBezTo>
                    <a:pt x="787400" y="466725"/>
                    <a:pt x="678815" y="366395"/>
                    <a:pt x="537845" y="36639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15" name="Bild 2">
              <a:extLst>
                <a:ext uri="{FF2B5EF4-FFF2-40B4-BE49-F238E27FC236}">
                  <a16:creationId xmlns:a16="http://schemas.microsoft.com/office/drawing/2014/main" id="{8C343B86-2555-6D48-AE8D-2ACDF160AD2F}"/>
                </a:ext>
              </a:extLst>
            </p:cNvPr>
            <p:cNvSpPr/>
            <p:nvPr/>
          </p:nvSpPr>
          <p:spPr>
            <a:xfrm>
              <a:off x="1023960" y="6451484"/>
              <a:ext cx="75525" cy="91194"/>
            </a:xfrm>
            <a:custGeom>
              <a:avLst/>
              <a:gdLst>
                <a:gd name="connsiteX0" fmla="*/ 516890 w 765175"/>
                <a:gd name="connsiteY0" fmla="*/ 0 h 923925"/>
                <a:gd name="connsiteX1" fmla="*/ 213360 w 765175"/>
                <a:gd name="connsiteY1" fmla="*/ 389890 h 923925"/>
                <a:gd name="connsiteX2" fmla="*/ 213360 w 765175"/>
                <a:gd name="connsiteY2" fmla="*/ 0 h 923925"/>
                <a:gd name="connsiteX3" fmla="*/ 0 w 765175"/>
                <a:gd name="connsiteY3" fmla="*/ 0 h 923925"/>
                <a:gd name="connsiteX4" fmla="*/ 0 w 765175"/>
                <a:gd name="connsiteY4" fmla="*/ 923925 h 923925"/>
                <a:gd name="connsiteX5" fmla="*/ 213360 w 765175"/>
                <a:gd name="connsiteY5" fmla="*/ 923925 h 923925"/>
                <a:gd name="connsiteX6" fmla="*/ 213360 w 765175"/>
                <a:gd name="connsiteY6" fmla="*/ 534035 h 923925"/>
                <a:gd name="connsiteX7" fmla="*/ 516890 w 765175"/>
                <a:gd name="connsiteY7" fmla="*/ 923925 h 923925"/>
                <a:gd name="connsiteX8" fmla="*/ 765175 w 765175"/>
                <a:gd name="connsiteY8" fmla="*/ 923925 h 923925"/>
                <a:gd name="connsiteX9" fmla="*/ 415925 w 765175"/>
                <a:gd name="connsiteY9" fmla="*/ 462280 h 923925"/>
                <a:gd name="connsiteX10" fmla="*/ 765175 w 765175"/>
                <a:gd name="connsiteY10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5175" h="923925">
                  <a:moveTo>
                    <a:pt x="516890" y="0"/>
                  </a:moveTo>
                  <a:lnTo>
                    <a:pt x="213360" y="389890"/>
                  </a:lnTo>
                  <a:lnTo>
                    <a:pt x="213360" y="0"/>
                  </a:lnTo>
                  <a:lnTo>
                    <a:pt x="0" y="0"/>
                  </a:lnTo>
                  <a:lnTo>
                    <a:pt x="0" y="923925"/>
                  </a:lnTo>
                  <a:lnTo>
                    <a:pt x="213360" y="923925"/>
                  </a:lnTo>
                  <a:lnTo>
                    <a:pt x="213360" y="534035"/>
                  </a:lnTo>
                  <a:lnTo>
                    <a:pt x="516890" y="923925"/>
                  </a:lnTo>
                  <a:lnTo>
                    <a:pt x="765175" y="923925"/>
                  </a:lnTo>
                  <a:lnTo>
                    <a:pt x="415925" y="462280"/>
                  </a:lnTo>
                  <a:lnTo>
                    <a:pt x="76517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</p:grp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F7778766-F776-2644-80BC-C322DB5143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000" y="1845591"/>
            <a:ext cx="5665788" cy="190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200" spc="4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a headline </a:t>
            </a:r>
            <a:br>
              <a:rPr lang="en-GB"/>
            </a:br>
            <a:r>
              <a:rPr lang="en-GB"/>
              <a:t>of maximum two lines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5CE2C598-208E-6443-A5A6-FF5E07D00E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6000" y="3915585"/>
            <a:ext cx="3773171" cy="64633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spc="7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name </a:t>
            </a:r>
            <a:br>
              <a:rPr lang="en-GB"/>
            </a:br>
            <a:r>
              <a:rPr lang="en-GB"/>
              <a:t>Title, Business Unit</a:t>
            </a:r>
          </a:p>
          <a:p>
            <a:pPr lvl="0"/>
            <a:r>
              <a:rPr lang="en-GB"/>
              <a:t>And Date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5FB192-9E45-274C-9A14-A7D6CF870AD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ADD542-F12E-449B-8C1B-7D0C0AA432DE}" type="datetime1">
              <a:rPr lang="sv-SE" smtClean="0"/>
              <a:t>2023-11-01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01067D-1272-9840-8BBD-FE34D0C1B3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Go to header/footer to change text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37FF1B-14CD-014E-A7E5-7A6A0AF75B2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8DBD5B-30F9-4F9C-AE39-E065C1AC51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589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End Slide/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544DF57-7764-0643-BBD9-8E9A5BB6A5C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" y="5"/>
            <a:ext cx="12191997" cy="6857997"/>
          </a:xfrm>
          <a:custGeom>
            <a:avLst/>
            <a:gdLst>
              <a:gd name="connsiteX0" fmla="*/ 1146049 w 12191997"/>
              <a:gd name="connsiteY0" fmla="*/ 6470534 h 6857997"/>
              <a:gd name="connsiteX1" fmla="*/ 1157832 w 12191997"/>
              <a:gd name="connsiteY1" fmla="*/ 6505507 h 6857997"/>
              <a:gd name="connsiteX2" fmla="*/ 1134642 w 12191997"/>
              <a:gd name="connsiteY2" fmla="*/ 6505507 h 6857997"/>
              <a:gd name="connsiteX3" fmla="*/ 788170 w 12191997"/>
              <a:gd name="connsiteY3" fmla="*/ 6470534 h 6857997"/>
              <a:gd name="connsiteX4" fmla="*/ 799953 w 12191997"/>
              <a:gd name="connsiteY4" fmla="*/ 6505507 h 6857997"/>
              <a:gd name="connsiteX5" fmla="*/ 776763 w 12191997"/>
              <a:gd name="connsiteY5" fmla="*/ 6505507 h 6857997"/>
              <a:gd name="connsiteX6" fmla="*/ 1132323 w 12191997"/>
              <a:gd name="connsiteY6" fmla="*/ 6451543 h 6857997"/>
              <a:gd name="connsiteX7" fmla="*/ 1100860 w 12191997"/>
              <a:gd name="connsiteY7" fmla="*/ 6542674 h 6857997"/>
              <a:gd name="connsiteX8" fmla="*/ 1123110 w 12191997"/>
              <a:gd name="connsiteY8" fmla="*/ 6542674 h 6857997"/>
              <a:gd name="connsiteX9" fmla="*/ 1128876 w 12191997"/>
              <a:gd name="connsiteY9" fmla="*/ 6524060 h 6857997"/>
              <a:gd name="connsiteX10" fmla="*/ 1163786 w 12191997"/>
              <a:gd name="connsiteY10" fmla="*/ 6524060 h 6857997"/>
              <a:gd name="connsiteX11" fmla="*/ 1169741 w 12191997"/>
              <a:gd name="connsiteY11" fmla="*/ 6542674 h 6857997"/>
              <a:gd name="connsiteX12" fmla="*/ 1191615 w 12191997"/>
              <a:gd name="connsiteY12" fmla="*/ 6542674 h 6857997"/>
              <a:gd name="connsiteX13" fmla="*/ 1159148 w 12191997"/>
              <a:gd name="connsiteY13" fmla="*/ 6451543 h 6857997"/>
              <a:gd name="connsiteX14" fmla="*/ 961907 w 12191997"/>
              <a:gd name="connsiteY14" fmla="*/ 6451543 h 6857997"/>
              <a:gd name="connsiteX15" fmla="*/ 933640 w 12191997"/>
              <a:gd name="connsiteY15" fmla="*/ 6479246 h 6857997"/>
              <a:gd name="connsiteX16" fmla="*/ 961907 w 12191997"/>
              <a:gd name="connsiteY16" fmla="*/ 6505821 h 6857997"/>
              <a:gd name="connsiteX17" fmla="*/ 983468 w 12191997"/>
              <a:gd name="connsiteY17" fmla="*/ 6505821 h 6857997"/>
              <a:gd name="connsiteX18" fmla="*/ 991678 w 12191997"/>
              <a:gd name="connsiteY18" fmla="*/ 6514282 h 6857997"/>
              <a:gd name="connsiteX19" fmla="*/ 983468 w 12191997"/>
              <a:gd name="connsiteY19" fmla="*/ 6522743 h 6857997"/>
              <a:gd name="connsiteX20" fmla="*/ 937338 w 12191997"/>
              <a:gd name="connsiteY20" fmla="*/ 6522743 h 6857997"/>
              <a:gd name="connsiteX21" fmla="*/ 937338 w 12191997"/>
              <a:gd name="connsiteY21" fmla="*/ 6542674 h 6857997"/>
              <a:gd name="connsiteX22" fmla="*/ 982716 w 12191997"/>
              <a:gd name="connsiteY22" fmla="*/ 6542674 h 6857997"/>
              <a:gd name="connsiteX23" fmla="*/ 1011358 w 12191997"/>
              <a:gd name="connsiteY23" fmla="*/ 6514282 h 6857997"/>
              <a:gd name="connsiteX24" fmla="*/ 986727 w 12191997"/>
              <a:gd name="connsiteY24" fmla="*/ 6487707 h 6857997"/>
              <a:gd name="connsiteX25" fmla="*/ 961907 w 12191997"/>
              <a:gd name="connsiteY25" fmla="*/ 6487707 h 6857997"/>
              <a:gd name="connsiteX26" fmla="*/ 953321 w 12191997"/>
              <a:gd name="connsiteY26" fmla="*/ 6479246 h 6857997"/>
              <a:gd name="connsiteX27" fmla="*/ 961907 w 12191997"/>
              <a:gd name="connsiteY27" fmla="*/ 6470785 h 6857997"/>
              <a:gd name="connsiteX28" fmla="*/ 1004965 w 12191997"/>
              <a:gd name="connsiteY28" fmla="*/ 6470785 h 6857997"/>
              <a:gd name="connsiteX29" fmla="*/ 1004965 w 12191997"/>
              <a:gd name="connsiteY29" fmla="*/ 6451543 h 6857997"/>
              <a:gd name="connsiteX30" fmla="*/ 841570 w 12191997"/>
              <a:gd name="connsiteY30" fmla="*/ 6451543 h 6857997"/>
              <a:gd name="connsiteX31" fmla="*/ 841570 w 12191997"/>
              <a:gd name="connsiteY31" fmla="*/ 6542674 h 6857997"/>
              <a:gd name="connsiteX32" fmla="*/ 862692 w 12191997"/>
              <a:gd name="connsiteY32" fmla="*/ 6542674 h 6857997"/>
              <a:gd name="connsiteX33" fmla="*/ 862692 w 12191997"/>
              <a:gd name="connsiteY33" fmla="*/ 6486454 h 6857997"/>
              <a:gd name="connsiteX34" fmla="*/ 898981 w 12191997"/>
              <a:gd name="connsiteY34" fmla="*/ 6542486 h 6857997"/>
              <a:gd name="connsiteX35" fmla="*/ 898981 w 12191997"/>
              <a:gd name="connsiteY35" fmla="*/ 6542674 h 6857997"/>
              <a:gd name="connsiteX36" fmla="*/ 920855 w 12191997"/>
              <a:gd name="connsiteY36" fmla="*/ 6542674 h 6857997"/>
              <a:gd name="connsiteX37" fmla="*/ 920793 w 12191997"/>
              <a:gd name="connsiteY37" fmla="*/ 6522994 h 6857997"/>
              <a:gd name="connsiteX38" fmla="*/ 920667 w 12191997"/>
              <a:gd name="connsiteY38" fmla="*/ 6451543 h 6857997"/>
              <a:gd name="connsiteX39" fmla="*/ 899671 w 12191997"/>
              <a:gd name="connsiteY39" fmla="*/ 6451543 h 6857997"/>
              <a:gd name="connsiteX40" fmla="*/ 899671 w 12191997"/>
              <a:gd name="connsiteY40" fmla="*/ 6508829 h 6857997"/>
              <a:gd name="connsiteX41" fmla="*/ 863068 w 12191997"/>
              <a:gd name="connsiteY41" fmla="*/ 6451543 h 6857997"/>
              <a:gd name="connsiteX42" fmla="*/ 774444 w 12191997"/>
              <a:gd name="connsiteY42" fmla="*/ 6451543 h 6857997"/>
              <a:gd name="connsiteX43" fmla="*/ 742918 w 12191997"/>
              <a:gd name="connsiteY43" fmla="*/ 6542674 h 6857997"/>
              <a:gd name="connsiteX44" fmla="*/ 765168 w 12191997"/>
              <a:gd name="connsiteY44" fmla="*/ 6542674 h 6857997"/>
              <a:gd name="connsiteX45" fmla="*/ 770934 w 12191997"/>
              <a:gd name="connsiteY45" fmla="*/ 6524060 h 6857997"/>
              <a:gd name="connsiteX46" fmla="*/ 805845 w 12191997"/>
              <a:gd name="connsiteY46" fmla="*/ 6524060 h 6857997"/>
              <a:gd name="connsiteX47" fmla="*/ 811799 w 12191997"/>
              <a:gd name="connsiteY47" fmla="*/ 6542674 h 6857997"/>
              <a:gd name="connsiteX48" fmla="*/ 833735 w 12191997"/>
              <a:gd name="connsiteY48" fmla="*/ 6542674 h 6857997"/>
              <a:gd name="connsiteX49" fmla="*/ 801269 w 12191997"/>
              <a:gd name="connsiteY49" fmla="*/ 6451543 h 6857997"/>
              <a:gd name="connsiteX50" fmla="*/ 604404 w 12191997"/>
              <a:gd name="connsiteY50" fmla="*/ 6451543 h 6857997"/>
              <a:gd name="connsiteX51" fmla="*/ 576137 w 12191997"/>
              <a:gd name="connsiteY51" fmla="*/ 6479246 h 6857997"/>
              <a:gd name="connsiteX52" fmla="*/ 604404 w 12191997"/>
              <a:gd name="connsiteY52" fmla="*/ 6505821 h 6857997"/>
              <a:gd name="connsiteX53" fmla="*/ 625964 w 12191997"/>
              <a:gd name="connsiteY53" fmla="*/ 6505821 h 6857997"/>
              <a:gd name="connsiteX54" fmla="*/ 634174 w 12191997"/>
              <a:gd name="connsiteY54" fmla="*/ 6514282 h 6857997"/>
              <a:gd name="connsiteX55" fmla="*/ 625964 w 12191997"/>
              <a:gd name="connsiteY55" fmla="*/ 6522743 h 6857997"/>
              <a:gd name="connsiteX56" fmla="*/ 579772 w 12191997"/>
              <a:gd name="connsiteY56" fmla="*/ 6522743 h 6857997"/>
              <a:gd name="connsiteX57" fmla="*/ 579772 w 12191997"/>
              <a:gd name="connsiteY57" fmla="*/ 6542674 h 6857997"/>
              <a:gd name="connsiteX58" fmla="*/ 625149 w 12191997"/>
              <a:gd name="connsiteY58" fmla="*/ 6542674 h 6857997"/>
              <a:gd name="connsiteX59" fmla="*/ 653792 w 12191997"/>
              <a:gd name="connsiteY59" fmla="*/ 6514282 h 6857997"/>
              <a:gd name="connsiteX60" fmla="*/ 629223 w 12191997"/>
              <a:gd name="connsiteY60" fmla="*/ 6487707 h 6857997"/>
              <a:gd name="connsiteX61" fmla="*/ 604404 w 12191997"/>
              <a:gd name="connsiteY61" fmla="*/ 6487707 h 6857997"/>
              <a:gd name="connsiteX62" fmla="*/ 595817 w 12191997"/>
              <a:gd name="connsiteY62" fmla="*/ 6479246 h 6857997"/>
              <a:gd name="connsiteX63" fmla="*/ 604404 w 12191997"/>
              <a:gd name="connsiteY63" fmla="*/ 6470785 h 6857997"/>
              <a:gd name="connsiteX64" fmla="*/ 647462 w 12191997"/>
              <a:gd name="connsiteY64" fmla="*/ 6470785 h 6857997"/>
              <a:gd name="connsiteX65" fmla="*/ 647462 w 12191997"/>
              <a:gd name="connsiteY65" fmla="*/ 6451543 h 6857997"/>
              <a:gd name="connsiteX66" fmla="*/ 1023956 w 12191997"/>
              <a:gd name="connsiteY66" fmla="*/ 6451480 h 6857997"/>
              <a:gd name="connsiteX67" fmla="*/ 1023956 w 12191997"/>
              <a:gd name="connsiteY67" fmla="*/ 6542674 h 6857997"/>
              <a:gd name="connsiteX68" fmla="*/ 1045016 w 12191997"/>
              <a:gd name="connsiteY68" fmla="*/ 6542674 h 6857997"/>
              <a:gd name="connsiteX69" fmla="*/ 1045016 w 12191997"/>
              <a:gd name="connsiteY69" fmla="*/ 6504191 h 6857997"/>
              <a:gd name="connsiteX70" fmla="*/ 1074975 w 12191997"/>
              <a:gd name="connsiteY70" fmla="*/ 6542674 h 6857997"/>
              <a:gd name="connsiteX71" fmla="*/ 1099481 w 12191997"/>
              <a:gd name="connsiteY71" fmla="*/ 6542674 h 6857997"/>
              <a:gd name="connsiteX72" fmla="*/ 1065009 w 12191997"/>
              <a:gd name="connsiteY72" fmla="*/ 6497109 h 6857997"/>
              <a:gd name="connsiteX73" fmla="*/ 1099481 w 12191997"/>
              <a:gd name="connsiteY73" fmla="*/ 6451480 h 6857997"/>
              <a:gd name="connsiteX74" fmla="*/ 1074975 w 12191997"/>
              <a:gd name="connsiteY74" fmla="*/ 6451480 h 6857997"/>
              <a:gd name="connsiteX75" fmla="*/ 1045016 w 12191997"/>
              <a:gd name="connsiteY75" fmla="*/ 6489963 h 6857997"/>
              <a:gd name="connsiteX76" fmla="*/ 1045016 w 12191997"/>
              <a:gd name="connsiteY76" fmla="*/ 6451480 h 6857997"/>
              <a:gd name="connsiteX77" fmla="*/ 666077 w 12191997"/>
              <a:gd name="connsiteY77" fmla="*/ 6451480 h 6857997"/>
              <a:gd name="connsiteX78" fmla="*/ 666077 w 12191997"/>
              <a:gd name="connsiteY78" fmla="*/ 6542674 h 6857997"/>
              <a:gd name="connsiteX79" fmla="*/ 687073 w 12191997"/>
              <a:gd name="connsiteY79" fmla="*/ 6542674 h 6857997"/>
              <a:gd name="connsiteX80" fmla="*/ 687073 w 12191997"/>
              <a:gd name="connsiteY80" fmla="*/ 6504191 h 6857997"/>
              <a:gd name="connsiteX81" fmla="*/ 717033 w 12191997"/>
              <a:gd name="connsiteY81" fmla="*/ 6542674 h 6857997"/>
              <a:gd name="connsiteX82" fmla="*/ 741602 w 12191997"/>
              <a:gd name="connsiteY82" fmla="*/ 6542674 h 6857997"/>
              <a:gd name="connsiteX83" fmla="*/ 707067 w 12191997"/>
              <a:gd name="connsiteY83" fmla="*/ 6497109 h 6857997"/>
              <a:gd name="connsiteX84" fmla="*/ 741602 w 12191997"/>
              <a:gd name="connsiteY84" fmla="*/ 6451480 h 6857997"/>
              <a:gd name="connsiteX85" fmla="*/ 717033 w 12191997"/>
              <a:gd name="connsiteY85" fmla="*/ 6451480 h 6857997"/>
              <a:gd name="connsiteX86" fmla="*/ 687073 w 12191997"/>
              <a:gd name="connsiteY86" fmla="*/ 6489963 h 6857997"/>
              <a:gd name="connsiteX87" fmla="*/ 687073 w 12191997"/>
              <a:gd name="connsiteY87" fmla="*/ 6451480 h 6857997"/>
              <a:gd name="connsiteX88" fmla="*/ 0 w 12191997"/>
              <a:gd name="connsiteY88" fmla="*/ 0 h 6857997"/>
              <a:gd name="connsiteX89" fmla="*/ 12191997 w 12191997"/>
              <a:gd name="connsiteY89" fmla="*/ 0 h 6857997"/>
              <a:gd name="connsiteX90" fmla="*/ 12191997 w 12191997"/>
              <a:gd name="connsiteY90" fmla="*/ 6857997 h 6857997"/>
              <a:gd name="connsiteX91" fmla="*/ 0 w 12191997"/>
              <a:gd name="connsiteY91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2191997" h="6857997">
                <a:moveTo>
                  <a:pt x="1146049" y="6470534"/>
                </a:moveTo>
                <a:lnTo>
                  <a:pt x="1157832" y="6505507"/>
                </a:lnTo>
                <a:lnTo>
                  <a:pt x="1134642" y="6505507"/>
                </a:lnTo>
                <a:close/>
                <a:moveTo>
                  <a:pt x="788170" y="6470534"/>
                </a:moveTo>
                <a:lnTo>
                  <a:pt x="799953" y="6505507"/>
                </a:lnTo>
                <a:lnTo>
                  <a:pt x="776763" y="6505507"/>
                </a:lnTo>
                <a:close/>
                <a:moveTo>
                  <a:pt x="1132323" y="6451543"/>
                </a:moveTo>
                <a:lnTo>
                  <a:pt x="1100860" y="6542674"/>
                </a:lnTo>
                <a:lnTo>
                  <a:pt x="1123110" y="6542674"/>
                </a:lnTo>
                <a:lnTo>
                  <a:pt x="1128876" y="6524060"/>
                </a:lnTo>
                <a:lnTo>
                  <a:pt x="1163786" y="6524060"/>
                </a:lnTo>
                <a:lnTo>
                  <a:pt x="1169741" y="6542674"/>
                </a:lnTo>
                <a:lnTo>
                  <a:pt x="1191615" y="6542674"/>
                </a:lnTo>
                <a:lnTo>
                  <a:pt x="1159148" y="6451543"/>
                </a:lnTo>
                <a:close/>
                <a:moveTo>
                  <a:pt x="961907" y="6451543"/>
                </a:moveTo>
                <a:cubicBezTo>
                  <a:pt x="944358" y="6451543"/>
                  <a:pt x="933640" y="6461822"/>
                  <a:pt x="933640" y="6479246"/>
                </a:cubicBezTo>
                <a:cubicBezTo>
                  <a:pt x="933640" y="6496670"/>
                  <a:pt x="945987" y="6505821"/>
                  <a:pt x="961907" y="6505821"/>
                </a:cubicBezTo>
                <a:lnTo>
                  <a:pt x="983468" y="6505821"/>
                </a:lnTo>
                <a:cubicBezTo>
                  <a:pt x="988921" y="6505821"/>
                  <a:pt x="991678" y="6509957"/>
                  <a:pt x="991678" y="6514282"/>
                </a:cubicBezTo>
                <a:cubicBezTo>
                  <a:pt x="991678" y="6518732"/>
                  <a:pt x="988921" y="6522743"/>
                  <a:pt x="983468" y="6522743"/>
                </a:cubicBezTo>
                <a:lnTo>
                  <a:pt x="937338" y="6522743"/>
                </a:lnTo>
                <a:lnTo>
                  <a:pt x="937338" y="6542674"/>
                </a:lnTo>
                <a:lnTo>
                  <a:pt x="982716" y="6542674"/>
                </a:lnTo>
                <a:cubicBezTo>
                  <a:pt x="1000704" y="6542674"/>
                  <a:pt x="1011358" y="6532772"/>
                  <a:pt x="1011358" y="6514282"/>
                </a:cubicBezTo>
                <a:cubicBezTo>
                  <a:pt x="1011358" y="6497610"/>
                  <a:pt x="1000641" y="6487707"/>
                  <a:pt x="986727" y="6487707"/>
                </a:cubicBezTo>
                <a:lnTo>
                  <a:pt x="961907" y="6487707"/>
                </a:lnTo>
                <a:cubicBezTo>
                  <a:pt x="956078" y="6487707"/>
                  <a:pt x="953321" y="6483696"/>
                  <a:pt x="953321" y="6479246"/>
                </a:cubicBezTo>
                <a:cubicBezTo>
                  <a:pt x="953321" y="6474796"/>
                  <a:pt x="956078" y="6470785"/>
                  <a:pt x="961907" y="6470785"/>
                </a:cubicBezTo>
                <a:lnTo>
                  <a:pt x="1004965" y="6470785"/>
                </a:lnTo>
                <a:lnTo>
                  <a:pt x="1004965" y="6451543"/>
                </a:lnTo>
                <a:close/>
                <a:moveTo>
                  <a:pt x="841570" y="6451543"/>
                </a:moveTo>
                <a:lnTo>
                  <a:pt x="841570" y="6542674"/>
                </a:lnTo>
                <a:lnTo>
                  <a:pt x="862692" y="6542674"/>
                </a:lnTo>
                <a:lnTo>
                  <a:pt x="862692" y="6486454"/>
                </a:lnTo>
                <a:lnTo>
                  <a:pt x="898981" y="6542486"/>
                </a:lnTo>
                <a:lnTo>
                  <a:pt x="898981" y="6542674"/>
                </a:lnTo>
                <a:lnTo>
                  <a:pt x="920855" y="6542674"/>
                </a:lnTo>
                <a:lnTo>
                  <a:pt x="920793" y="6522994"/>
                </a:lnTo>
                <a:lnTo>
                  <a:pt x="920667" y="6451543"/>
                </a:lnTo>
                <a:lnTo>
                  <a:pt x="899671" y="6451543"/>
                </a:lnTo>
                <a:lnTo>
                  <a:pt x="899671" y="6508829"/>
                </a:lnTo>
                <a:lnTo>
                  <a:pt x="863068" y="6451543"/>
                </a:lnTo>
                <a:close/>
                <a:moveTo>
                  <a:pt x="774444" y="6451543"/>
                </a:moveTo>
                <a:lnTo>
                  <a:pt x="742918" y="6542674"/>
                </a:lnTo>
                <a:lnTo>
                  <a:pt x="765168" y="6542674"/>
                </a:lnTo>
                <a:lnTo>
                  <a:pt x="770934" y="6524060"/>
                </a:lnTo>
                <a:lnTo>
                  <a:pt x="805845" y="6524060"/>
                </a:lnTo>
                <a:lnTo>
                  <a:pt x="811799" y="6542674"/>
                </a:lnTo>
                <a:lnTo>
                  <a:pt x="833735" y="6542674"/>
                </a:lnTo>
                <a:lnTo>
                  <a:pt x="801269" y="6451543"/>
                </a:lnTo>
                <a:close/>
                <a:moveTo>
                  <a:pt x="604404" y="6451543"/>
                </a:moveTo>
                <a:cubicBezTo>
                  <a:pt x="586792" y="6451543"/>
                  <a:pt x="576137" y="6461822"/>
                  <a:pt x="576137" y="6479246"/>
                </a:cubicBezTo>
                <a:cubicBezTo>
                  <a:pt x="576137" y="6496670"/>
                  <a:pt x="588484" y="6505821"/>
                  <a:pt x="604404" y="6505821"/>
                </a:cubicBezTo>
                <a:lnTo>
                  <a:pt x="625964" y="6505821"/>
                </a:lnTo>
                <a:cubicBezTo>
                  <a:pt x="631417" y="6505821"/>
                  <a:pt x="634174" y="6509957"/>
                  <a:pt x="634174" y="6514282"/>
                </a:cubicBezTo>
                <a:cubicBezTo>
                  <a:pt x="634174" y="6518732"/>
                  <a:pt x="631417" y="6522743"/>
                  <a:pt x="625964" y="6522743"/>
                </a:cubicBezTo>
                <a:lnTo>
                  <a:pt x="579772" y="6522743"/>
                </a:lnTo>
                <a:lnTo>
                  <a:pt x="579772" y="6542674"/>
                </a:lnTo>
                <a:lnTo>
                  <a:pt x="625149" y="6542674"/>
                </a:lnTo>
                <a:cubicBezTo>
                  <a:pt x="643137" y="6542674"/>
                  <a:pt x="653792" y="6532772"/>
                  <a:pt x="653792" y="6514282"/>
                </a:cubicBezTo>
                <a:cubicBezTo>
                  <a:pt x="653792" y="6497610"/>
                  <a:pt x="643137" y="6487707"/>
                  <a:pt x="629223" y="6487707"/>
                </a:cubicBezTo>
                <a:lnTo>
                  <a:pt x="604404" y="6487707"/>
                </a:lnTo>
                <a:cubicBezTo>
                  <a:pt x="598575" y="6487707"/>
                  <a:pt x="595817" y="6483696"/>
                  <a:pt x="595817" y="6479246"/>
                </a:cubicBezTo>
                <a:cubicBezTo>
                  <a:pt x="595817" y="6474796"/>
                  <a:pt x="598575" y="6470785"/>
                  <a:pt x="604404" y="6470785"/>
                </a:cubicBezTo>
                <a:lnTo>
                  <a:pt x="647462" y="6470785"/>
                </a:lnTo>
                <a:lnTo>
                  <a:pt x="647462" y="6451543"/>
                </a:lnTo>
                <a:close/>
                <a:moveTo>
                  <a:pt x="1023956" y="6451480"/>
                </a:moveTo>
                <a:lnTo>
                  <a:pt x="1023956" y="6542674"/>
                </a:lnTo>
                <a:lnTo>
                  <a:pt x="1045016" y="6542674"/>
                </a:lnTo>
                <a:lnTo>
                  <a:pt x="1045016" y="6504191"/>
                </a:lnTo>
                <a:lnTo>
                  <a:pt x="1074975" y="6542674"/>
                </a:lnTo>
                <a:lnTo>
                  <a:pt x="1099481" y="6542674"/>
                </a:lnTo>
                <a:lnTo>
                  <a:pt x="1065009" y="6497109"/>
                </a:lnTo>
                <a:lnTo>
                  <a:pt x="1099481" y="6451480"/>
                </a:lnTo>
                <a:lnTo>
                  <a:pt x="1074975" y="6451480"/>
                </a:lnTo>
                <a:lnTo>
                  <a:pt x="1045016" y="6489963"/>
                </a:lnTo>
                <a:lnTo>
                  <a:pt x="1045016" y="6451480"/>
                </a:lnTo>
                <a:close/>
                <a:moveTo>
                  <a:pt x="666077" y="6451480"/>
                </a:moveTo>
                <a:lnTo>
                  <a:pt x="666077" y="6542674"/>
                </a:lnTo>
                <a:lnTo>
                  <a:pt x="687073" y="6542674"/>
                </a:lnTo>
                <a:lnTo>
                  <a:pt x="687073" y="6504191"/>
                </a:lnTo>
                <a:lnTo>
                  <a:pt x="717033" y="6542674"/>
                </a:lnTo>
                <a:lnTo>
                  <a:pt x="741602" y="6542674"/>
                </a:lnTo>
                <a:lnTo>
                  <a:pt x="707067" y="6497109"/>
                </a:lnTo>
                <a:lnTo>
                  <a:pt x="741602" y="6451480"/>
                </a:lnTo>
                <a:lnTo>
                  <a:pt x="717033" y="6451480"/>
                </a:lnTo>
                <a:lnTo>
                  <a:pt x="687073" y="6489963"/>
                </a:lnTo>
                <a:lnTo>
                  <a:pt x="687073" y="6451480"/>
                </a:lnTo>
                <a:close/>
                <a:moveTo>
                  <a:pt x="0" y="0"/>
                </a:moveTo>
                <a:lnTo>
                  <a:pt x="12191997" y="0"/>
                </a:lnTo>
                <a:lnTo>
                  <a:pt x="12191997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36000" tIns="36000" rIns="36000" bIns="36000">
            <a:noAutofit/>
          </a:bodyPr>
          <a:lstStyle>
            <a:lvl1pPr marL="0" indent="0" algn="ctr">
              <a:buNone/>
              <a:defRPr sz="1300">
                <a:solidFill>
                  <a:schemeClr val="tx2"/>
                </a:solidFill>
              </a:defRPr>
            </a:lvl1pPr>
          </a:lstStyle>
          <a:p>
            <a:r>
              <a:rPr lang="en-GB"/>
              <a:t>Click on the icon to add an image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933F6B-2C2A-DB4E-8D3A-6DB67A584F2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FC9480-C5E8-48F5-BDEE-4806FB2AC653}" type="datetime1">
              <a:rPr lang="sv-SE" smtClean="0"/>
              <a:t>2023-11-01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019CC5-F0EC-7B4E-BC0C-2CF63CBD7D8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Go to header/footer to change text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4E507-DB8C-E945-8AB4-907DBCF5BA1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8DBD5B-30F9-4F9C-AE39-E065C1AC51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0372CC69-D63F-AF4E-915B-F7E58ADA3E2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83093" y="4183201"/>
            <a:ext cx="5370031" cy="194613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None/>
              <a:defRPr sz="3600" b="1" spc="40" baseline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 spc="40" baseline="0">
                <a:solidFill>
                  <a:schemeClr val="bg1"/>
                </a:solidFill>
              </a:defRPr>
            </a:lvl2pPr>
            <a:lvl3pPr marL="534988" indent="-168275">
              <a:buFont typeface="System Font Regular"/>
              <a:buChar char="–"/>
              <a:defRPr sz="1200" spc="40" baseline="0">
                <a:solidFill>
                  <a:schemeClr val="bg1"/>
                </a:solidFill>
              </a:defRPr>
            </a:lvl3pPr>
            <a:lvl4pPr>
              <a:defRPr sz="1200" spc="40" baseline="0"/>
            </a:lvl4pPr>
            <a:lvl5pPr>
              <a:defRPr sz="1200" spc="40" baseline="0"/>
            </a:lvl5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8" name="textruta 5">
            <a:extLst>
              <a:ext uri="{FF2B5EF4-FFF2-40B4-BE49-F238E27FC236}">
                <a16:creationId xmlns:a16="http://schemas.microsoft.com/office/drawing/2014/main" id="{07728FC5-8FAF-D948-82AA-B9F786AAEBB7}"/>
              </a:ext>
            </a:extLst>
          </p:cNvPr>
          <p:cNvSpPr txBox="1"/>
          <p:nvPr userDrawn="1"/>
        </p:nvSpPr>
        <p:spPr>
          <a:xfrm>
            <a:off x="12395260" y="1453483"/>
            <a:ext cx="1681523" cy="64633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textboxes disappears after adding or changing an image,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click the image 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use – </a:t>
            </a:r>
            <a:r>
              <a:rPr lang="en-GB" sz="9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to back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D18F62CC-60C1-DB42-9742-4AF366303413}"/>
              </a:ext>
            </a:extLst>
          </p:cNvPr>
          <p:cNvSpPr txBox="1"/>
          <p:nvPr userDrawn="1"/>
        </p:nvSpPr>
        <p:spPr>
          <a:xfrm>
            <a:off x="12395260" y="-12189"/>
            <a:ext cx="1681523" cy="1338828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need to change the color of the logo, right click outside work area, choose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 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context menu and choose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 fill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or Blue</a:t>
            </a: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3C348B4-C0EC-824B-814E-D42C562CBFA8}"/>
              </a:ext>
            </a:extLst>
          </p:cNvPr>
          <p:cNvSpPr/>
          <p:nvPr userDrawn="1"/>
        </p:nvSpPr>
        <p:spPr>
          <a:xfrm>
            <a:off x="13255337" y="926211"/>
            <a:ext cx="341194" cy="305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1C4A7DAB-0DBB-E649-8262-BE0207487BE8}"/>
              </a:ext>
            </a:extLst>
          </p:cNvPr>
          <p:cNvSpPr/>
          <p:nvPr userDrawn="1"/>
        </p:nvSpPr>
        <p:spPr>
          <a:xfrm>
            <a:off x="12833410" y="926211"/>
            <a:ext cx="341194" cy="3059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21862494-F897-CA4F-BE27-9C206870AF17}"/>
              </a:ext>
            </a:extLst>
          </p:cNvPr>
          <p:cNvSpPr txBox="1"/>
          <p:nvPr userDrawn="1"/>
        </p:nvSpPr>
        <p:spPr>
          <a:xfrm>
            <a:off x="12395260" y="4154400"/>
            <a:ext cx="1681523" cy="1754326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To change from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headline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to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body text 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or to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use bullets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, press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enter/return 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after your headline then use this function toggle to body text.</a:t>
            </a: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81C34785-F336-8949-9792-85C82E9BAE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12522649" y="5058609"/>
            <a:ext cx="1422121" cy="721417"/>
          </a:xfrm>
          <a:prstGeom prst="rect">
            <a:avLst/>
          </a:prstGeom>
          <a:ln w="9525">
            <a:solidFill>
              <a:schemeClr val="tx2"/>
            </a:solidFill>
          </a:ln>
        </p:spPr>
      </p:pic>
      <p:sp>
        <p:nvSpPr>
          <p:cNvPr id="14" name="Oval 4">
            <a:extLst>
              <a:ext uri="{FF2B5EF4-FFF2-40B4-BE49-F238E27FC236}">
                <a16:creationId xmlns:a16="http://schemas.microsoft.com/office/drawing/2014/main" id="{0DE5D575-685D-4949-9BD1-08C9CCBB6765}"/>
              </a:ext>
            </a:extLst>
          </p:cNvPr>
          <p:cNvSpPr/>
          <p:nvPr userDrawn="1"/>
        </p:nvSpPr>
        <p:spPr>
          <a:xfrm>
            <a:off x="13194299" y="5281906"/>
            <a:ext cx="282818" cy="282818"/>
          </a:xfrm>
          <a:prstGeom prst="ellipse">
            <a:avLst/>
          </a:prstGeom>
          <a:solidFill>
            <a:schemeClr val="bg1">
              <a:lumMod val="95000"/>
              <a:alpha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cxnSp>
        <p:nvCxnSpPr>
          <p:cNvPr id="16" name="Connector: Elbow 131">
            <a:extLst>
              <a:ext uri="{FF2B5EF4-FFF2-40B4-BE49-F238E27FC236}">
                <a16:creationId xmlns:a16="http://schemas.microsoft.com/office/drawing/2014/main" id="{BEF77753-BA66-494E-BCE3-D85708BA6103}"/>
              </a:ext>
            </a:extLst>
          </p:cNvPr>
          <p:cNvCxnSpPr>
            <a:cxnSpLocks/>
            <a:endCxn id="14" idx="0"/>
          </p:cNvCxnSpPr>
          <p:nvPr userDrawn="1"/>
        </p:nvCxnSpPr>
        <p:spPr>
          <a:xfrm rot="5400000">
            <a:off x="13324711" y="5010086"/>
            <a:ext cx="282818" cy="260823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1426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3291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tart Imag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5">
            <a:extLst>
              <a:ext uri="{FF2B5EF4-FFF2-40B4-BE49-F238E27FC236}">
                <a16:creationId xmlns:a16="http://schemas.microsoft.com/office/drawing/2014/main" id="{49C7E62B-C1DE-D94E-81CE-BFB872EFC9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376" t="27887" r="62203" b="57610"/>
          <a:stretch/>
        </p:blipFill>
        <p:spPr>
          <a:xfrm>
            <a:off x="-10454" y="3423644"/>
            <a:ext cx="6116897" cy="3460051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3AC9EDD-8C27-D14A-8926-6F5BFEA987E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06443" y="5"/>
            <a:ext cx="6094408" cy="6857997"/>
          </a:xfrm>
          <a:custGeom>
            <a:avLst/>
            <a:gdLst>
              <a:gd name="connsiteX0" fmla="*/ 0 w 6094408"/>
              <a:gd name="connsiteY0" fmla="*/ 0 h 6857997"/>
              <a:gd name="connsiteX1" fmla="*/ 6094408 w 6094408"/>
              <a:gd name="connsiteY1" fmla="*/ 0 h 6857997"/>
              <a:gd name="connsiteX2" fmla="*/ 6094408 w 6094408"/>
              <a:gd name="connsiteY2" fmla="*/ 6857997 h 6857997"/>
              <a:gd name="connsiteX3" fmla="*/ 0 w 6094408"/>
              <a:gd name="connsiteY3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4408" h="6857997">
                <a:moveTo>
                  <a:pt x="0" y="0"/>
                </a:moveTo>
                <a:lnTo>
                  <a:pt x="6094408" y="0"/>
                </a:lnTo>
                <a:lnTo>
                  <a:pt x="6094408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36000" tIns="36000" rIns="36000" bIns="36000">
            <a:noAutofit/>
          </a:bodyPr>
          <a:lstStyle>
            <a:lvl1pPr marL="0" indent="0" algn="ctr">
              <a:buNone/>
              <a:defRPr sz="1300">
                <a:solidFill>
                  <a:schemeClr val="tx2"/>
                </a:solidFill>
              </a:defRPr>
            </a:lvl1pPr>
          </a:lstStyle>
          <a:p>
            <a:r>
              <a:rPr lang="en-GB"/>
              <a:t>Click on the icon to add an image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F33AAA9B-2FD7-7742-8FFC-0853E10FF8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000" y="1151096"/>
            <a:ext cx="5367178" cy="60645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600" spc="4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add a headline </a:t>
            </a:r>
            <a:br>
              <a:rPr lang="en-GB"/>
            </a:br>
            <a:r>
              <a:rPr lang="en-GB"/>
              <a:t>of maximum two lines</a:t>
            </a:r>
          </a:p>
          <a:p>
            <a:pPr lvl="0"/>
            <a:endParaRPr lang="en-GB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82C1EA7A-B2DC-6047-B1F0-EB47347CB0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5999" y="2242800"/>
            <a:ext cx="5377125" cy="8879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 sz="1400" spc="40" baseline="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pc="40" baseline="0"/>
            </a:lvl2pPr>
            <a:lvl3pPr>
              <a:defRPr spc="40" baseline="0"/>
            </a:lvl3pPr>
            <a:lvl4pPr>
              <a:defRPr spc="40" baseline="0"/>
            </a:lvl4pPr>
            <a:lvl5pPr>
              <a:defRPr spc="40" baseline="0"/>
            </a:lvl5pPr>
          </a:lstStyle>
          <a:p>
            <a:pPr lvl="0"/>
            <a:r>
              <a:rPr lang="en-GB"/>
              <a:t>Click to add text</a:t>
            </a:r>
          </a:p>
        </p:txBody>
      </p:sp>
      <p:grpSp>
        <p:nvGrpSpPr>
          <p:cNvPr id="14" name="Grupp 36">
            <a:extLst>
              <a:ext uri="{FF2B5EF4-FFF2-40B4-BE49-F238E27FC236}">
                <a16:creationId xmlns:a16="http://schemas.microsoft.com/office/drawing/2014/main" id="{3F712A42-435E-5043-A943-E4E2B19528B0}"/>
              </a:ext>
            </a:extLst>
          </p:cNvPr>
          <p:cNvGrpSpPr/>
          <p:nvPr userDrawn="1"/>
        </p:nvGrpSpPr>
        <p:grpSpPr>
          <a:xfrm>
            <a:off x="580243" y="358826"/>
            <a:ext cx="1060858" cy="157184"/>
            <a:chOff x="2940050" y="2740025"/>
            <a:chExt cx="6235699" cy="923925"/>
          </a:xfrm>
          <a:solidFill>
            <a:schemeClr val="accent1"/>
          </a:solidFill>
        </p:grpSpPr>
        <p:sp>
          <p:nvSpPr>
            <p:cNvPr id="15" name="Bild 2">
              <a:extLst>
                <a:ext uri="{FF2B5EF4-FFF2-40B4-BE49-F238E27FC236}">
                  <a16:creationId xmlns:a16="http://schemas.microsoft.com/office/drawing/2014/main" id="{D7269BB1-D3CF-5044-857D-1A0B58A65373}"/>
                </a:ext>
              </a:extLst>
            </p:cNvPr>
            <p:cNvSpPr/>
            <p:nvPr/>
          </p:nvSpPr>
          <p:spPr>
            <a:xfrm>
              <a:off x="5629275" y="2740660"/>
              <a:ext cx="803275" cy="923289"/>
            </a:xfrm>
            <a:custGeom>
              <a:avLst/>
              <a:gdLst>
                <a:gd name="connsiteX0" fmla="*/ 588645 w 803275"/>
                <a:gd name="connsiteY0" fmla="*/ 0 h 923289"/>
                <a:gd name="connsiteX1" fmla="*/ 588645 w 803275"/>
                <a:gd name="connsiteY1" fmla="*/ 580390 h 923289"/>
                <a:gd name="connsiteX2" fmla="*/ 217805 w 803275"/>
                <a:gd name="connsiteY2" fmla="*/ 0 h 923289"/>
                <a:gd name="connsiteX3" fmla="*/ 0 w 803275"/>
                <a:gd name="connsiteY3" fmla="*/ 0 h 923289"/>
                <a:gd name="connsiteX4" fmla="*/ 0 w 803275"/>
                <a:gd name="connsiteY4" fmla="*/ 923290 h 923289"/>
                <a:gd name="connsiteX5" fmla="*/ 213995 w 803275"/>
                <a:gd name="connsiteY5" fmla="*/ 923290 h 923289"/>
                <a:gd name="connsiteX6" fmla="*/ 213995 w 803275"/>
                <a:gd name="connsiteY6" fmla="*/ 353695 h 923289"/>
                <a:gd name="connsiteX7" fmla="*/ 581660 w 803275"/>
                <a:gd name="connsiteY7" fmla="*/ 921385 h 923289"/>
                <a:gd name="connsiteX8" fmla="*/ 581660 w 803275"/>
                <a:gd name="connsiteY8" fmla="*/ 923290 h 923289"/>
                <a:gd name="connsiteX9" fmla="*/ 803275 w 803275"/>
                <a:gd name="connsiteY9" fmla="*/ 923290 h 923289"/>
                <a:gd name="connsiteX10" fmla="*/ 802640 w 803275"/>
                <a:gd name="connsiteY10" fmla="*/ 723900 h 923289"/>
                <a:gd name="connsiteX11" fmla="*/ 801370 w 803275"/>
                <a:gd name="connsiteY11" fmla="*/ 0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3275" h="923289">
                  <a:moveTo>
                    <a:pt x="588645" y="0"/>
                  </a:moveTo>
                  <a:lnTo>
                    <a:pt x="588645" y="580390"/>
                  </a:lnTo>
                  <a:lnTo>
                    <a:pt x="217805" y="0"/>
                  </a:lnTo>
                  <a:lnTo>
                    <a:pt x="0" y="0"/>
                  </a:lnTo>
                  <a:lnTo>
                    <a:pt x="0" y="923290"/>
                  </a:lnTo>
                  <a:lnTo>
                    <a:pt x="213995" y="923290"/>
                  </a:lnTo>
                  <a:lnTo>
                    <a:pt x="213995" y="353695"/>
                  </a:lnTo>
                  <a:lnTo>
                    <a:pt x="581660" y="921385"/>
                  </a:lnTo>
                  <a:lnTo>
                    <a:pt x="581660" y="923290"/>
                  </a:lnTo>
                  <a:lnTo>
                    <a:pt x="803275" y="923290"/>
                  </a:lnTo>
                  <a:lnTo>
                    <a:pt x="802640" y="723900"/>
                  </a:lnTo>
                  <a:lnTo>
                    <a:pt x="801370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" name="Bild 2">
              <a:extLst>
                <a:ext uri="{FF2B5EF4-FFF2-40B4-BE49-F238E27FC236}">
                  <a16:creationId xmlns:a16="http://schemas.microsoft.com/office/drawing/2014/main" id="{5EEAC040-EA0D-5A4B-8ADF-21D65E865AB5}"/>
                </a:ext>
              </a:extLst>
            </p:cNvPr>
            <p:cNvSpPr/>
            <p:nvPr/>
          </p:nvSpPr>
          <p:spPr>
            <a:xfrm>
              <a:off x="4629785" y="2740660"/>
              <a:ext cx="920114" cy="923289"/>
            </a:xfrm>
            <a:custGeom>
              <a:avLst/>
              <a:gdLst>
                <a:gd name="connsiteX0" fmla="*/ 458470 w 920114"/>
                <a:gd name="connsiteY0" fmla="*/ 192405 h 923289"/>
                <a:gd name="connsiteX1" fmla="*/ 577850 w 920114"/>
                <a:gd name="connsiteY1" fmla="*/ 546735 h 923289"/>
                <a:gd name="connsiteX2" fmla="*/ 342900 w 920114"/>
                <a:gd name="connsiteY2" fmla="*/ 546735 h 923289"/>
                <a:gd name="connsiteX3" fmla="*/ 458470 w 920114"/>
                <a:gd name="connsiteY3" fmla="*/ 192405 h 923289"/>
                <a:gd name="connsiteX4" fmla="*/ 319405 w 920114"/>
                <a:gd name="connsiteY4" fmla="*/ 0 h 923289"/>
                <a:gd name="connsiteX5" fmla="*/ 0 w 920114"/>
                <a:gd name="connsiteY5" fmla="*/ 923290 h 923289"/>
                <a:gd name="connsiteX6" fmla="*/ 225425 w 920114"/>
                <a:gd name="connsiteY6" fmla="*/ 923290 h 923289"/>
                <a:gd name="connsiteX7" fmla="*/ 283845 w 920114"/>
                <a:gd name="connsiteY7" fmla="*/ 734695 h 923289"/>
                <a:gd name="connsiteX8" fmla="*/ 637540 w 920114"/>
                <a:gd name="connsiteY8" fmla="*/ 734695 h 923289"/>
                <a:gd name="connsiteX9" fmla="*/ 697865 w 920114"/>
                <a:gd name="connsiteY9" fmla="*/ 923290 h 923289"/>
                <a:gd name="connsiteX10" fmla="*/ 920115 w 920114"/>
                <a:gd name="connsiteY10" fmla="*/ 923290 h 923289"/>
                <a:gd name="connsiteX11" fmla="*/ 591185 w 920114"/>
                <a:gd name="connsiteY11" fmla="*/ 0 h 923289"/>
                <a:gd name="connsiteX12" fmla="*/ 319405 w 920114"/>
                <a:gd name="connsiteY12" fmla="*/ 0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0114" h="923289">
                  <a:moveTo>
                    <a:pt x="458470" y="192405"/>
                  </a:moveTo>
                  <a:lnTo>
                    <a:pt x="577850" y="546735"/>
                  </a:lnTo>
                  <a:lnTo>
                    <a:pt x="342900" y="546735"/>
                  </a:lnTo>
                  <a:lnTo>
                    <a:pt x="458470" y="192405"/>
                  </a:lnTo>
                  <a:close/>
                  <a:moveTo>
                    <a:pt x="319405" y="0"/>
                  </a:moveTo>
                  <a:lnTo>
                    <a:pt x="0" y="923290"/>
                  </a:lnTo>
                  <a:lnTo>
                    <a:pt x="225425" y="923290"/>
                  </a:lnTo>
                  <a:lnTo>
                    <a:pt x="283845" y="734695"/>
                  </a:lnTo>
                  <a:lnTo>
                    <a:pt x="637540" y="734695"/>
                  </a:lnTo>
                  <a:lnTo>
                    <a:pt x="697865" y="923290"/>
                  </a:lnTo>
                  <a:lnTo>
                    <a:pt x="920115" y="923290"/>
                  </a:lnTo>
                  <a:lnTo>
                    <a:pt x="591185" y="0"/>
                  </a:lnTo>
                  <a:lnTo>
                    <a:pt x="31940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" name="Bild 2">
              <a:extLst>
                <a:ext uri="{FF2B5EF4-FFF2-40B4-BE49-F238E27FC236}">
                  <a16:creationId xmlns:a16="http://schemas.microsoft.com/office/drawing/2014/main" id="{89FCFA60-6CB0-464D-B5BC-5BF7C7E36D0D}"/>
                </a:ext>
              </a:extLst>
            </p:cNvPr>
            <p:cNvSpPr/>
            <p:nvPr/>
          </p:nvSpPr>
          <p:spPr>
            <a:xfrm>
              <a:off x="2940050" y="2740660"/>
              <a:ext cx="786764" cy="923289"/>
            </a:xfrm>
            <a:custGeom>
              <a:avLst/>
              <a:gdLst>
                <a:gd name="connsiteX0" fmla="*/ 537845 w 786764"/>
                <a:gd name="connsiteY0" fmla="*/ 366395 h 923289"/>
                <a:gd name="connsiteX1" fmla="*/ 286385 w 786764"/>
                <a:gd name="connsiteY1" fmla="*/ 366395 h 923289"/>
                <a:gd name="connsiteX2" fmla="*/ 199390 w 786764"/>
                <a:gd name="connsiteY2" fmla="*/ 280670 h 923289"/>
                <a:gd name="connsiteX3" fmla="*/ 286385 w 786764"/>
                <a:gd name="connsiteY3" fmla="*/ 194945 h 923289"/>
                <a:gd name="connsiteX4" fmla="*/ 722630 w 786764"/>
                <a:gd name="connsiteY4" fmla="*/ 194945 h 923289"/>
                <a:gd name="connsiteX5" fmla="*/ 722630 w 786764"/>
                <a:gd name="connsiteY5" fmla="*/ 0 h 923289"/>
                <a:gd name="connsiteX6" fmla="*/ 286385 w 786764"/>
                <a:gd name="connsiteY6" fmla="*/ 0 h 923289"/>
                <a:gd name="connsiteX7" fmla="*/ 0 w 786764"/>
                <a:gd name="connsiteY7" fmla="*/ 280670 h 923289"/>
                <a:gd name="connsiteX8" fmla="*/ 286385 w 786764"/>
                <a:gd name="connsiteY8" fmla="*/ 549910 h 923289"/>
                <a:gd name="connsiteX9" fmla="*/ 504825 w 786764"/>
                <a:gd name="connsiteY9" fmla="*/ 549910 h 923289"/>
                <a:gd name="connsiteX10" fmla="*/ 588010 w 786764"/>
                <a:gd name="connsiteY10" fmla="*/ 635635 h 923289"/>
                <a:gd name="connsiteX11" fmla="*/ 504825 w 786764"/>
                <a:gd name="connsiteY11" fmla="*/ 721360 h 923289"/>
                <a:gd name="connsiteX12" fmla="*/ 36830 w 786764"/>
                <a:gd name="connsiteY12" fmla="*/ 721360 h 923289"/>
                <a:gd name="connsiteX13" fmla="*/ 36830 w 786764"/>
                <a:gd name="connsiteY13" fmla="*/ 923290 h 923289"/>
                <a:gd name="connsiteX14" fmla="*/ 496570 w 786764"/>
                <a:gd name="connsiteY14" fmla="*/ 923290 h 923289"/>
                <a:gd name="connsiteX15" fmla="*/ 786765 w 786764"/>
                <a:gd name="connsiteY15" fmla="*/ 635635 h 923289"/>
                <a:gd name="connsiteX16" fmla="*/ 537845 w 786764"/>
                <a:gd name="connsiteY16" fmla="*/ 36639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6764" h="923289">
                  <a:moveTo>
                    <a:pt x="537845" y="366395"/>
                  </a:moveTo>
                  <a:lnTo>
                    <a:pt x="286385" y="366395"/>
                  </a:lnTo>
                  <a:cubicBezTo>
                    <a:pt x="227330" y="366395"/>
                    <a:pt x="199390" y="325755"/>
                    <a:pt x="199390" y="280670"/>
                  </a:cubicBezTo>
                  <a:cubicBezTo>
                    <a:pt x="199390" y="235585"/>
                    <a:pt x="227330" y="194945"/>
                    <a:pt x="286385" y="194945"/>
                  </a:cubicBezTo>
                  <a:lnTo>
                    <a:pt x="722630" y="194945"/>
                  </a:lnTo>
                  <a:lnTo>
                    <a:pt x="722630" y="0"/>
                  </a:lnTo>
                  <a:lnTo>
                    <a:pt x="286385" y="0"/>
                  </a:lnTo>
                  <a:cubicBezTo>
                    <a:pt x="107950" y="0"/>
                    <a:pt x="0" y="104140"/>
                    <a:pt x="0" y="280670"/>
                  </a:cubicBezTo>
                  <a:cubicBezTo>
                    <a:pt x="0" y="457200"/>
                    <a:pt x="125095" y="549910"/>
                    <a:pt x="286385" y="549910"/>
                  </a:cubicBezTo>
                  <a:lnTo>
                    <a:pt x="504825" y="549910"/>
                  </a:lnTo>
                  <a:cubicBezTo>
                    <a:pt x="560070" y="549910"/>
                    <a:pt x="588010" y="591820"/>
                    <a:pt x="588010" y="635635"/>
                  </a:cubicBezTo>
                  <a:cubicBezTo>
                    <a:pt x="588010" y="680720"/>
                    <a:pt x="560070" y="721360"/>
                    <a:pt x="504825" y="721360"/>
                  </a:cubicBezTo>
                  <a:lnTo>
                    <a:pt x="36830" y="721360"/>
                  </a:lnTo>
                  <a:lnTo>
                    <a:pt x="36830" y="923290"/>
                  </a:lnTo>
                  <a:lnTo>
                    <a:pt x="496570" y="923290"/>
                  </a:lnTo>
                  <a:cubicBezTo>
                    <a:pt x="678815" y="923290"/>
                    <a:pt x="786765" y="822960"/>
                    <a:pt x="786765" y="635635"/>
                  </a:cubicBezTo>
                  <a:cubicBezTo>
                    <a:pt x="786765" y="466725"/>
                    <a:pt x="678815" y="366395"/>
                    <a:pt x="537845" y="36639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" name="Bild 2">
              <a:extLst>
                <a:ext uri="{FF2B5EF4-FFF2-40B4-BE49-F238E27FC236}">
                  <a16:creationId xmlns:a16="http://schemas.microsoft.com/office/drawing/2014/main" id="{9FE0EB8F-8680-B144-A3E2-EC14C2F2A334}"/>
                </a:ext>
              </a:extLst>
            </p:cNvPr>
            <p:cNvSpPr/>
            <p:nvPr/>
          </p:nvSpPr>
          <p:spPr>
            <a:xfrm>
              <a:off x="3851275" y="2740025"/>
              <a:ext cx="765175" cy="923925"/>
            </a:xfrm>
            <a:custGeom>
              <a:avLst/>
              <a:gdLst>
                <a:gd name="connsiteX0" fmla="*/ 516255 w 765175"/>
                <a:gd name="connsiteY0" fmla="*/ 0 h 923925"/>
                <a:gd name="connsiteX1" fmla="*/ 212725 w 765175"/>
                <a:gd name="connsiteY1" fmla="*/ 389890 h 923925"/>
                <a:gd name="connsiteX2" fmla="*/ 212725 w 765175"/>
                <a:gd name="connsiteY2" fmla="*/ 0 h 923925"/>
                <a:gd name="connsiteX3" fmla="*/ 0 w 765175"/>
                <a:gd name="connsiteY3" fmla="*/ 0 h 923925"/>
                <a:gd name="connsiteX4" fmla="*/ 0 w 765175"/>
                <a:gd name="connsiteY4" fmla="*/ 923925 h 923925"/>
                <a:gd name="connsiteX5" fmla="*/ 212725 w 765175"/>
                <a:gd name="connsiteY5" fmla="*/ 923925 h 923925"/>
                <a:gd name="connsiteX6" fmla="*/ 212725 w 765175"/>
                <a:gd name="connsiteY6" fmla="*/ 534035 h 923925"/>
                <a:gd name="connsiteX7" fmla="*/ 516255 w 765175"/>
                <a:gd name="connsiteY7" fmla="*/ 923925 h 923925"/>
                <a:gd name="connsiteX8" fmla="*/ 765175 w 765175"/>
                <a:gd name="connsiteY8" fmla="*/ 923925 h 923925"/>
                <a:gd name="connsiteX9" fmla="*/ 415290 w 765175"/>
                <a:gd name="connsiteY9" fmla="*/ 462280 h 923925"/>
                <a:gd name="connsiteX10" fmla="*/ 765175 w 765175"/>
                <a:gd name="connsiteY10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5175" h="923925">
                  <a:moveTo>
                    <a:pt x="516255" y="0"/>
                  </a:moveTo>
                  <a:lnTo>
                    <a:pt x="212725" y="389890"/>
                  </a:lnTo>
                  <a:lnTo>
                    <a:pt x="212725" y="0"/>
                  </a:lnTo>
                  <a:lnTo>
                    <a:pt x="0" y="0"/>
                  </a:lnTo>
                  <a:lnTo>
                    <a:pt x="0" y="923925"/>
                  </a:lnTo>
                  <a:lnTo>
                    <a:pt x="212725" y="923925"/>
                  </a:lnTo>
                  <a:lnTo>
                    <a:pt x="212725" y="534035"/>
                  </a:lnTo>
                  <a:lnTo>
                    <a:pt x="516255" y="923925"/>
                  </a:lnTo>
                  <a:lnTo>
                    <a:pt x="765175" y="923925"/>
                  </a:lnTo>
                  <a:lnTo>
                    <a:pt x="415290" y="462280"/>
                  </a:lnTo>
                  <a:lnTo>
                    <a:pt x="76517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" name="Bild 2">
              <a:extLst>
                <a:ext uri="{FF2B5EF4-FFF2-40B4-BE49-F238E27FC236}">
                  <a16:creationId xmlns:a16="http://schemas.microsoft.com/office/drawing/2014/main" id="{59A5EA93-292C-1B4C-A6B0-233D749054F3}"/>
                </a:ext>
              </a:extLst>
            </p:cNvPr>
            <p:cNvSpPr/>
            <p:nvPr/>
          </p:nvSpPr>
          <p:spPr>
            <a:xfrm>
              <a:off x="8256270" y="2740660"/>
              <a:ext cx="919479" cy="923289"/>
            </a:xfrm>
            <a:custGeom>
              <a:avLst/>
              <a:gdLst>
                <a:gd name="connsiteX0" fmla="*/ 590550 w 919479"/>
                <a:gd name="connsiteY0" fmla="*/ 0 h 923289"/>
                <a:gd name="connsiteX1" fmla="*/ 318770 w 919479"/>
                <a:gd name="connsiteY1" fmla="*/ 0 h 923289"/>
                <a:gd name="connsiteX2" fmla="*/ 0 w 919479"/>
                <a:gd name="connsiteY2" fmla="*/ 923290 h 923289"/>
                <a:gd name="connsiteX3" fmla="*/ 225425 w 919479"/>
                <a:gd name="connsiteY3" fmla="*/ 923290 h 923289"/>
                <a:gd name="connsiteX4" fmla="*/ 283845 w 919479"/>
                <a:gd name="connsiteY4" fmla="*/ 734695 h 923289"/>
                <a:gd name="connsiteX5" fmla="*/ 637540 w 919479"/>
                <a:gd name="connsiteY5" fmla="*/ 734695 h 923289"/>
                <a:gd name="connsiteX6" fmla="*/ 697865 w 919479"/>
                <a:gd name="connsiteY6" fmla="*/ 923290 h 923289"/>
                <a:gd name="connsiteX7" fmla="*/ 919480 w 919479"/>
                <a:gd name="connsiteY7" fmla="*/ 923290 h 923289"/>
                <a:gd name="connsiteX8" fmla="*/ 590550 w 919479"/>
                <a:gd name="connsiteY8" fmla="*/ 0 h 923289"/>
                <a:gd name="connsiteX9" fmla="*/ 342265 w 919479"/>
                <a:gd name="connsiteY9" fmla="*/ 546735 h 923289"/>
                <a:gd name="connsiteX10" fmla="*/ 457835 w 919479"/>
                <a:gd name="connsiteY10" fmla="*/ 192405 h 923289"/>
                <a:gd name="connsiteX11" fmla="*/ 577215 w 919479"/>
                <a:gd name="connsiteY11" fmla="*/ 546735 h 923289"/>
                <a:gd name="connsiteX12" fmla="*/ 342265 w 919479"/>
                <a:gd name="connsiteY12" fmla="*/ 54673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9479" h="923289">
                  <a:moveTo>
                    <a:pt x="590550" y="0"/>
                  </a:moveTo>
                  <a:lnTo>
                    <a:pt x="318770" y="0"/>
                  </a:lnTo>
                  <a:lnTo>
                    <a:pt x="0" y="923290"/>
                  </a:lnTo>
                  <a:lnTo>
                    <a:pt x="225425" y="923290"/>
                  </a:lnTo>
                  <a:lnTo>
                    <a:pt x="283845" y="734695"/>
                  </a:lnTo>
                  <a:lnTo>
                    <a:pt x="637540" y="734695"/>
                  </a:lnTo>
                  <a:lnTo>
                    <a:pt x="697865" y="923290"/>
                  </a:lnTo>
                  <a:lnTo>
                    <a:pt x="919480" y="923290"/>
                  </a:lnTo>
                  <a:lnTo>
                    <a:pt x="590550" y="0"/>
                  </a:lnTo>
                  <a:close/>
                  <a:moveTo>
                    <a:pt x="342265" y="546735"/>
                  </a:moveTo>
                  <a:lnTo>
                    <a:pt x="457835" y="192405"/>
                  </a:lnTo>
                  <a:lnTo>
                    <a:pt x="577215" y="546735"/>
                  </a:lnTo>
                  <a:lnTo>
                    <a:pt x="342265" y="546735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Bild 2">
              <a:extLst>
                <a:ext uri="{FF2B5EF4-FFF2-40B4-BE49-F238E27FC236}">
                  <a16:creationId xmlns:a16="http://schemas.microsoft.com/office/drawing/2014/main" id="{DC6A2CCA-5F03-834D-A9B2-43DEF99BAD06}"/>
                </a:ext>
              </a:extLst>
            </p:cNvPr>
            <p:cNvSpPr/>
            <p:nvPr/>
          </p:nvSpPr>
          <p:spPr>
            <a:xfrm>
              <a:off x="6562090" y="2740660"/>
              <a:ext cx="787400" cy="923289"/>
            </a:xfrm>
            <a:custGeom>
              <a:avLst/>
              <a:gdLst>
                <a:gd name="connsiteX0" fmla="*/ 537845 w 787400"/>
                <a:gd name="connsiteY0" fmla="*/ 366395 h 923289"/>
                <a:gd name="connsiteX1" fmla="*/ 286385 w 787400"/>
                <a:gd name="connsiteY1" fmla="*/ 366395 h 923289"/>
                <a:gd name="connsiteX2" fmla="*/ 199390 w 787400"/>
                <a:gd name="connsiteY2" fmla="*/ 280670 h 923289"/>
                <a:gd name="connsiteX3" fmla="*/ 286385 w 787400"/>
                <a:gd name="connsiteY3" fmla="*/ 194945 h 923289"/>
                <a:gd name="connsiteX4" fmla="*/ 722630 w 787400"/>
                <a:gd name="connsiteY4" fmla="*/ 194945 h 923289"/>
                <a:gd name="connsiteX5" fmla="*/ 722630 w 787400"/>
                <a:gd name="connsiteY5" fmla="*/ 0 h 923289"/>
                <a:gd name="connsiteX6" fmla="*/ 286385 w 787400"/>
                <a:gd name="connsiteY6" fmla="*/ 0 h 923289"/>
                <a:gd name="connsiteX7" fmla="*/ 0 w 787400"/>
                <a:gd name="connsiteY7" fmla="*/ 280670 h 923289"/>
                <a:gd name="connsiteX8" fmla="*/ 286385 w 787400"/>
                <a:gd name="connsiteY8" fmla="*/ 549910 h 923289"/>
                <a:gd name="connsiteX9" fmla="*/ 504825 w 787400"/>
                <a:gd name="connsiteY9" fmla="*/ 549910 h 923289"/>
                <a:gd name="connsiteX10" fmla="*/ 588010 w 787400"/>
                <a:gd name="connsiteY10" fmla="*/ 635635 h 923289"/>
                <a:gd name="connsiteX11" fmla="*/ 504825 w 787400"/>
                <a:gd name="connsiteY11" fmla="*/ 721360 h 923289"/>
                <a:gd name="connsiteX12" fmla="*/ 37465 w 787400"/>
                <a:gd name="connsiteY12" fmla="*/ 721360 h 923289"/>
                <a:gd name="connsiteX13" fmla="*/ 37465 w 787400"/>
                <a:gd name="connsiteY13" fmla="*/ 923290 h 923289"/>
                <a:gd name="connsiteX14" fmla="*/ 497205 w 787400"/>
                <a:gd name="connsiteY14" fmla="*/ 923290 h 923289"/>
                <a:gd name="connsiteX15" fmla="*/ 787400 w 787400"/>
                <a:gd name="connsiteY15" fmla="*/ 635635 h 923289"/>
                <a:gd name="connsiteX16" fmla="*/ 537845 w 787400"/>
                <a:gd name="connsiteY16" fmla="*/ 36639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7400" h="923289">
                  <a:moveTo>
                    <a:pt x="537845" y="366395"/>
                  </a:moveTo>
                  <a:lnTo>
                    <a:pt x="286385" y="366395"/>
                  </a:lnTo>
                  <a:cubicBezTo>
                    <a:pt x="227330" y="366395"/>
                    <a:pt x="199390" y="325755"/>
                    <a:pt x="199390" y="280670"/>
                  </a:cubicBezTo>
                  <a:cubicBezTo>
                    <a:pt x="199390" y="235585"/>
                    <a:pt x="227330" y="194945"/>
                    <a:pt x="286385" y="194945"/>
                  </a:cubicBezTo>
                  <a:lnTo>
                    <a:pt x="722630" y="194945"/>
                  </a:lnTo>
                  <a:lnTo>
                    <a:pt x="722630" y="0"/>
                  </a:lnTo>
                  <a:lnTo>
                    <a:pt x="286385" y="0"/>
                  </a:lnTo>
                  <a:cubicBezTo>
                    <a:pt x="108585" y="0"/>
                    <a:pt x="0" y="104140"/>
                    <a:pt x="0" y="280670"/>
                  </a:cubicBezTo>
                  <a:cubicBezTo>
                    <a:pt x="0" y="457200"/>
                    <a:pt x="125095" y="549910"/>
                    <a:pt x="286385" y="549910"/>
                  </a:cubicBezTo>
                  <a:lnTo>
                    <a:pt x="504825" y="549910"/>
                  </a:lnTo>
                  <a:cubicBezTo>
                    <a:pt x="560070" y="549910"/>
                    <a:pt x="588010" y="591820"/>
                    <a:pt x="588010" y="635635"/>
                  </a:cubicBezTo>
                  <a:cubicBezTo>
                    <a:pt x="588010" y="680720"/>
                    <a:pt x="560070" y="721360"/>
                    <a:pt x="504825" y="721360"/>
                  </a:cubicBezTo>
                  <a:lnTo>
                    <a:pt x="37465" y="721360"/>
                  </a:lnTo>
                  <a:lnTo>
                    <a:pt x="37465" y="923290"/>
                  </a:lnTo>
                  <a:lnTo>
                    <a:pt x="497205" y="923290"/>
                  </a:lnTo>
                  <a:cubicBezTo>
                    <a:pt x="679450" y="923290"/>
                    <a:pt x="787400" y="822960"/>
                    <a:pt x="787400" y="635635"/>
                  </a:cubicBezTo>
                  <a:cubicBezTo>
                    <a:pt x="787400" y="466725"/>
                    <a:pt x="678815" y="366395"/>
                    <a:pt x="537845" y="36639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" name="Bild 2">
              <a:extLst>
                <a:ext uri="{FF2B5EF4-FFF2-40B4-BE49-F238E27FC236}">
                  <a16:creationId xmlns:a16="http://schemas.microsoft.com/office/drawing/2014/main" id="{AF606199-8A73-4C4C-B9D7-DD53934BDA95}"/>
                </a:ext>
              </a:extLst>
            </p:cNvPr>
            <p:cNvSpPr/>
            <p:nvPr/>
          </p:nvSpPr>
          <p:spPr>
            <a:xfrm>
              <a:off x="7477125" y="2740025"/>
              <a:ext cx="765175" cy="923925"/>
            </a:xfrm>
            <a:custGeom>
              <a:avLst/>
              <a:gdLst>
                <a:gd name="connsiteX0" fmla="*/ 516890 w 765175"/>
                <a:gd name="connsiteY0" fmla="*/ 0 h 923925"/>
                <a:gd name="connsiteX1" fmla="*/ 213360 w 765175"/>
                <a:gd name="connsiteY1" fmla="*/ 389890 h 923925"/>
                <a:gd name="connsiteX2" fmla="*/ 213360 w 765175"/>
                <a:gd name="connsiteY2" fmla="*/ 0 h 923925"/>
                <a:gd name="connsiteX3" fmla="*/ 0 w 765175"/>
                <a:gd name="connsiteY3" fmla="*/ 0 h 923925"/>
                <a:gd name="connsiteX4" fmla="*/ 0 w 765175"/>
                <a:gd name="connsiteY4" fmla="*/ 923925 h 923925"/>
                <a:gd name="connsiteX5" fmla="*/ 213360 w 765175"/>
                <a:gd name="connsiteY5" fmla="*/ 923925 h 923925"/>
                <a:gd name="connsiteX6" fmla="*/ 213360 w 765175"/>
                <a:gd name="connsiteY6" fmla="*/ 534035 h 923925"/>
                <a:gd name="connsiteX7" fmla="*/ 516890 w 765175"/>
                <a:gd name="connsiteY7" fmla="*/ 923925 h 923925"/>
                <a:gd name="connsiteX8" fmla="*/ 765175 w 765175"/>
                <a:gd name="connsiteY8" fmla="*/ 923925 h 923925"/>
                <a:gd name="connsiteX9" fmla="*/ 415925 w 765175"/>
                <a:gd name="connsiteY9" fmla="*/ 462280 h 923925"/>
                <a:gd name="connsiteX10" fmla="*/ 765175 w 765175"/>
                <a:gd name="connsiteY10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5175" h="923925">
                  <a:moveTo>
                    <a:pt x="516890" y="0"/>
                  </a:moveTo>
                  <a:lnTo>
                    <a:pt x="213360" y="389890"/>
                  </a:lnTo>
                  <a:lnTo>
                    <a:pt x="213360" y="0"/>
                  </a:lnTo>
                  <a:lnTo>
                    <a:pt x="0" y="0"/>
                  </a:lnTo>
                  <a:lnTo>
                    <a:pt x="0" y="923925"/>
                  </a:lnTo>
                  <a:lnTo>
                    <a:pt x="213360" y="923925"/>
                  </a:lnTo>
                  <a:lnTo>
                    <a:pt x="213360" y="534035"/>
                  </a:lnTo>
                  <a:lnTo>
                    <a:pt x="516890" y="923925"/>
                  </a:lnTo>
                  <a:lnTo>
                    <a:pt x="765175" y="923925"/>
                  </a:lnTo>
                  <a:lnTo>
                    <a:pt x="415925" y="462280"/>
                  </a:lnTo>
                  <a:lnTo>
                    <a:pt x="76517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5937111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tart Image bottom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F33AAA9B-2FD7-7742-8FFC-0853E10FF8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000" y="1022400"/>
            <a:ext cx="5367178" cy="88791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600" spc="4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add a headline </a:t>
            </a:r>
            <a:br>
              <a:rPr lang="en-GB"/>
            </a:br>
            <a:r>
              <a:rPr lang="en-GB"/>
              <a:t>of maximum two lines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82C1EA7A-B2DC-6047-B1F0-EB47347CB0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5999" y="2242800"/>
            <a:ext cx="5377125" cy="8879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 sz="1400" spc="40" baseline="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pc="40" baseline="0"/>
            </a:lvl2pPr>
            <a:lvl3pPr>
              <a:defRPr spc="40" baseline="0"/>
            </a:lvl3pPr>
            <a:lvl4pPr>
              <a:defRPr spc="40" baseline="0"/>
            </a:lvl4pPr>
            <a:lvl5pPr>
              <a:defRPr spc="40" baseline="0"/>
            </a:lvl5pPr>
          </a:lstStyle>
          <a:p>
            <a:pPr lvl="0"/>
            <a:r>
              <a:rPr lang="en-GB"/>
              <a:t>Click to add text</a:t>
            </a:r>
          </a:p>
        </p:txBody>
      </p:sp>
      <p:grpSp>
        <p:nvGrpSpPr>
          <p:cNvPr id="14" name="Grupp 36">
            <a:extLst>
              <a:ext uri="{FF2B5EF4-FFF2-40B4-BE49-F238E27FC236}">
                <a16:creationId xmlns:a16="http://schemas.microsoft.com/office/drawing/2014/main" id="{3F712A42-435E-5043-A943-E4E2B19528B0}"/>
              </a:ext>
            </a:extLst>
          </p:cNvPr>
          <p:cNvGrpSpPr/>
          <p:nvPr userDrawn="1"/>
        </p:nvGrpSpPr>
        <p:grpSpPr>
          <a:xfrm>
            <a:off x="580243" y="358826"/>
            <a:ext cx="1060858" cy="157184"/>
            <a:chOff x="2940050" y="2740025"/>
            <a:chExt cx="6235699" cy="923925"/>
          </a:xfrm>
          <a:solidFill>
            <a:schemeClr val="accent1"/>
          </a:solidFill>
        </p:grpSpPr>
        <p:sp>
          <p:nvSpPr>
            <p:cNvPr id="15" name="Bild 2">
              <a:extLst>
                <a:ext uri="{FF2B5EF4-FFF2-40B4-BE49-F238E27FC236}">
                  <a16:creationId xmlns:a16="http://schemas.microsoft.com/office/drawing/2014/main" id="{D7269BB1-D3CF-5044-857D-1A0B58A65373}"/>
                </a:ext>
              </a:extLst>
            </p:cNvPr>
            <p:cNvSpPr/>
            <p:nvPr/>
          </p:nvSpPr>
          <p:spPr>
            <a:xfrm>
              <a:off x="5629275" y="2740660"/>
              <a:ext cx="803275" cy="923289"/>
            </a:xfrm>
            <a:custGeom>
              <a:avLst/>
              <a:gdLst>
                <a:gd name="connsiteX0" fmla="*/ 588645 w 803275"/>
                <a:gd name="connsiteY0" fmla="*/ 0 h 923289"/>
                <a:gd name="connsiteX1" fmla="*/ 588645 w 803275"/>
                <a:gd name="connsiteY1" fmla="*/ 580390 h 923289"/>
                <a:gd name="connsiteX2" fmla="*/ 217805 w 803275"/>
                <a:gd name="connsiteY2" fmla="*/ 0 h 923289"/>
                <a:gd name="connsiteX3" fmla="*/ 0 w 803275"/>
                <a:gd name="connsiteY3" fmla="*/ 0 h 923289"/>
                <a:gd name="connsiteX4" fmla="*/ 0 w 803275"/>
                <a:gd name="connsiteY4" fmla="*/ 923290 h 923289"/>
                <a:gd name="connsiteX5" fmla="*/ 213995 w 803275"/>
                <a:gd name="connsiteY5" fmla="*/ 923290 h 923289"/>
                <a:gd name="connsiteX6" fmla="*/ 213995 w 803275"/>
                <a:gd name="connsiteY6" fmla="*/ 353695 h 923289"/>
                <a:gd name="connsiteX7" fmla="*/ 581660 w 803275"/>
                <a:gd name="connsiteY7" fmla="*/ 921385 h 923289"/>
                <a:gd name="connsiteX8" fmla="*/ 581660 w 803275"/>
                <a:gd name="connsiteY8" fmla="*/ 923290 h 923289"/>
                <a:gd name="connsiteX9" fmla="*/ 803275 w 803275"/>
                <a:gd name="connsiteY9" fmla="*/ 923290 h 923289"/>
                <a:gd name="connsiteX10" fmla="*/ 802640 w 803275"/>
                <a:gd name="connsiteY10" fmla="*/ 723900 h 923289"/>
                <a:gd name="connsiteX11" fmla="*/ 801370 w 803275"/>
                <a:gd name="connsiteY11" fmla="*/ 0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3275" h="923289">
                  <a:moveTo>
                    <a:pt x="588645" y="0"/>
                  </a:moveTo>
                  <a:lnTo>
                    <a:pt x="588645" y="580390"/>
                  </a:lnTo>
                  <a:lnTo>
                    <a:pt x="217805" y="0"/>
                  </a:lnTo>
                  <a:lnTo>
                    <a:pt x="0" y="0"/>
                  </a:lnTo>
                  <a:lnTo>
                    <a:pt x="0" y="923290"/>
                  </a:lnTo>
                  <a:lnTo>
                    <a:pt x="213995" y="923290"/>
                  </a:lnTo>
                  <a:lnTo>
                    <a:pt x="213995" y="353695"/>
                  </a:lnTo>
                  <a:lnTo>
                    <a:pt x="581660" y="921385"/>
                  </a:lnTo>
                  <a:lnTo>
                    <a:pt x="581660" y="923290"/>
                  </a:lnTo>
                  <a:lnTo>
                    <a:pt x="803275" y="923290"/>
                  </a:lnTo>
                  <a:lnTo>
                    <a:pt x="802640" y="723900"/>
                  </a:lnTo>
                  <a:lnTo>
                    <a:pt x="801370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" name="Bild 2">
              <a:extLst>
                <a:ext uri="{FF2B5EF4-FFF2-40B4-BE49-F238E27FC236}">
                  <a16:creationId xmlns:a16="http://schemas.microsoft.com/office/drawing/2014/main" id="{5EEAC040-EA0D-5A4B-8ADF-21D65E865AB5}"/>
                </a:ext>
              </a:extLst>
            </p:cNvPr>
            <p:cNvSpPr/>
            <p:nvPr/>
          </p:nvSpPr>
          <p:spPr>
            <a:xfrm>
              <a:off x="4629785" y="2740660"/>
              <a:ext cx="920114" cy="923289"/>
            </a:xfrm>
            <a:custGeom>
              <a:avLst/>
              <a:gdLst>
                <a:gd name="connsiteX0" fmla="*/ 458470 w 920114"/>
                <a:gd name="connsiteY0" fmla="*/ 192405 h 923289"/>
                <a:gd name="connsiteX1" fmla="*/ 577850 w 920114"/>
                <a:gd name="connsiteY1" fmla="*/ 546735 h 923289"/>
                <a:gd name="connsiteX2" fmla="*/ 342900 w 920114"/>
                <a:gd name="connsiteY2" fmla="*/ 546735 h 923289"/>
                <a:gd name="connsiteX3" fmla="*/ 458470 w 920114"/>
                <a:gd name="connsiteY3" fmla="*/ 192405 h 923289"/>
                <a:gd name="connsiteX4" fmla="*/ 319405 w 920114"/>
                <a:gd name="connsiteY4" fmla="*/ 0 h 923289"/>
                <a:gd name="connsiteX5" fmla="*/ 0 w 920114"/>
                <a:gd name="connsiteY5" fmla="*/ 923290 h 923289"/>
                <a:gd name="connsiteX6" fmla="*/ 225425 w 920114"/>
                <a:gd name="connsiteY6" fmla="*/ 923290 h 923289"/>
                <a:gd name="connsiteX7" fmla="*/ 283845 w 920114"/>
                <a:gd name="connsiteY7" fmla="*/ 734695 h 923289"/>
                <a:gd name="connsiteX8" fmla="*/ 637540 w 920114"/>
                <a:gd name="connsiteY8" fmla="*/ 734695 h 923289"/>
                <a:gd name="connsiteX9" fmla="*/ 697865 w 920114"/>
                <a:gd name="connsiteY9" fmla="*/ 923290 h 923289"/>
                <a:gd name="connsiteX10" fmla="*/ 920115 w 920114"/>
                <a:gd name="connsiteY10" fmla="*/ 923290 h 923289"/>
                <a:gd name="connsiteX11" fmla="*/ 591185 w 920114"/>
                <a:gd name="connsiteY11" fmla="*/ 0 h 923289"/>
                <a:gd name="connsiteX12" fmla="*/ 319405 w 920114"/>
                <a:gd name="connsiteY12" fmla="*/ 0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0114" h="923289">
                  <a:moveTo>
                    <a:pt x="458470" y="192405"/>
                  </a:moveTo>
                  <a:lnTo>
                    <a:pt x="577850" y="546735"/>
                  </a:lnTo>
                  <a:lnTo>
                    <a:pt x="342900" y="546735"/>
                  </a:lnTo>
                  <a:lnTo>
                    <a:pt x="458470" y="192405"/>
                  </a:lnTo>
                  <a:close/>
                  <a:moveTo>
                    <a:pt x="319405" y="0"/>
                  </a:moveTo>
                  <a:lnTo>
                    <a:pt x="0" y="923290"/>
                  </a:lnTo>
                  <a:lnTo>
                    <a:pt x="225425" y="923290"/>
                  </a:lnTo>
                  <a:lnTo>
                    <a:pt x="283845" y="734695"/>
                  </a:lnTo>
                  <a:lnTo>
                    <a:pt x="637540" y="734695"/>
                  </a:lnTo>
                  <a:lnTo>
                    <a:pt x="697865" y="923290"/>
                  </a:lnTo>
                  <a:lnTo>
                    <a:pt x="920115" y="923290"/>
                  </a:lnTo>
                  <a:lnTo>
                    <a:pt x="591185" y="0"/>
                  </a:lnTo>
                  <a:lnTo>
                    <a:pt x="31940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" name="Bild 2">
              <a:extLst>
                <a:ext uri="{FF2B5EF4-FFF2-40B4-BE49-F238E27FC236}">
                  <a16:creationId xmlns:a16="http://schemas.microsoft.com/office/drawing/2014/main" id="{89FCFA60-6CB0-464D-B5BC-5BF7C7E36D0D}"/>
                </a:ext>
              </a:extLst>
            </p:cNvPr>
            <p:cNvSpPr/>
            <p:nvPr/>
          </p:nvSpPr>
          <p:spPr>
            <a:xfrm>
              <a:off x="2940050" y="2740660"/>
              <a:ext cx="786764" cy="923289"/>
            </a:xfrm>
            <a:custGeom>
              <a:avLst/>
              <a:gdLst>
                <a:gd name="connsiteX0" fmla="*/ 537845 w 786764"/>
                <a:gd name="connsiteY0" fmla="*/ 366395 h 923289"/>
                <a:gd name="connsiteX1" fmla="*/ 286385 w 786764"/>
                <a:gd name="connsiteY1" fmla="*/ 366395 h 923289"/>
                <a:gd name="connsiteX2" fmla="*/ 199390 w 786764"/>
                <a:gd name="connsiteY2" fmla="*/ 280670 h 923289"/>
                <a:gd name="connsiteX3" fmla="*/ 286385 w 786764"/>
                <a:gd name="connsiteY3" fmla="*/ 194945 h 923289"/>
                <a:gd name="connsiteX4" fmla="*/ 722630 w 786764"/>
                <a:gd name="connsiteY4" fmla="*/ 194945 h 923289"/>
                <a:gd name="connsiteX5" fmla="*/ 722630 w 786764"/>
                <a:gd name="connsiteY5" fmla="*/ 0 h 923289"/>
                <a:gd name="connsiteX6" fmla="*/ 286385 w 786764"/>
                <a:gd name="connsiteY6" fmla="*/ 0 h 923289"/>
                <a:gd name="connsiteX7" fmla="*/ 0 w 786764"/>
                <a:gd name="connsiteY7" fmla="*/ 280670 h 923289"/>
                <a:gd name="connsiteX8" fmla="*/ 286385 w 786764"/>
                <a:gd name="connsiteY8" fmla="*/ 549910 h 923289"/>
                <a:gd name="connsiteX9" fmla="*/ 504825 w 786764"/>
                <a:gd name="connsiteY9" fmla="*/ 549910 h 923289"/>
                <a:gd name="connsiteX10" fmla="*/ 588010 w 786764"/>
                <a:gd name="connsiteY10" fmla="*/ 635635 h 923289"/>
                <a:gd name="connsiteX11" fmla="*/ 504825 w 786764"/>
                <a:gd name="connsiteY11" fmla="*/ 721360 h 923289"/>
                <a:gd name="connsiteX12" fmla="*/ 36830 w 786764"/>
                <a:gd name="connsiteY12" fmla="*/ 721360 h 923289"/>
                <a:gd name="connsiteX13" fmla="*/ 36830 w 786764"/>
                <a:gd name="connsiteY13" fmla="*/ 923290 h 923289"/>
                <a:gd name="connsiteX14" fmla="*/ 496570 w 786764"/>
                <a:gd name="connsiteY14" fmla="*/ 923290 h 923289"/>
                <a:gd name="connsiteX15" fmla="*/ 786765 w 786764"/>
                <a:gd name="connsiteY15" fmla="*/ 635635 h 923289"/>
                <a:gd name="connsiteX16" fmla="*/ 537845 w 786764"/>
                <a:gd name="connsiteY16" fmla="*/ 36639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6764" h="923289">
                  <a:moveTo>
                    <a:pt x="537845" y="366395"/>
                  </a:moveTo>
                  <a:lnTo>
                    <a:pt x="286385" y="366395"/>
                  </a:lnTo>
                  <a:cubicBezTo>
                    <a:pt x="227330" y="366395"/>
                    <a:pt x="199390" y="325755"/>
                    <a:pt x="199390" y="280670"/>
                  </a:cubicBezTo>
                  <a:cubicBezTo>
                    <a:pt x="199390" y="235585"/>
                    <a:pt x="227330" y="194945"/>
                    <a:pt x="286385" y="194945"/>
                  </a:cubicBezTo>
                  <a:lnTo>
                    <a:pt x="722630" y="194945"/>
                  </a:lnTo>
                  <a:lnTo>
                    <a:pt x="722630" y="0"/>
                  </a:lnTo>
                  <a:lnTo>
                    <a:pt x="286385" y="0"/>
                  </a:lnTo>
                  <a:cubicBezTo>
                    <a:pt x="107950" y="0"/>
                    <a:pt x="0" y="104140"/>
                    <a:pt x="0" y="280670"/>
                  </a:cubicBezTo>
                  <a:cubicBezTo>
                    <a:pt x="0" y="457200"/>
                    <a:pt x="125095" y="549910"/>
                    <a:pt x="286385" y="549910"/>
                  </a:cubicBezTo>
                  <a:lnTo>
                    <a:pt x="504825" y="549910"/>
                  </a:lnTo>
                  <a:cubicBezTo>
                    <a:pt x="560070" y="549910"/>
                    <a:pt x="588010" y="591820"/>
                    <a:pt x="588010" y="635635"/>
                  </a:cubicBezTo>
                  <a:cubicBezTo>
                    <a:pt x="588010" y="680720"/>
                    <a:pt x="560070" y="721360"/>
                    <a:pt x="504825" y="721360"/>
                  </a:cubicBezTo>
                  <a:lnTo>
                    <a:pt x="36830" y="721360"/>
                  </a:lnTo>
                  <a:lnTo>
                    <a:pt x="36830" y="923290"/>
                  </a:lnTo>
                  <a:lnTo>
                    <a:pt x="496570" y="923290"/>
                  </a:lnTo>
                  <a:cubicBezTo>
                    <a:pt x="678815" y="923290"/>
                    <a:pt x="786765" y="822960"/>
                    <a:pt x="786765" y="635635"/>
                  </a:cubicBezTo>
                  <a:cubicBezTo>
                    <a:pt x="786765" y="466725"/>
                    <a:pt x="678815" y="366395"/>
                    <a:pt x="537845" y="36639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" name="Bild 2">
              <a:extLst>
                <a:ext uri="{FF2B5EF4-FFF2-40B4-BE49-F238E27FC236}">
                  <a16:creationId xmlns:a16="http://schemas.microsoft.com/office/drawing/2014/main" id="{9FE0EB8F-8680-B144-A3E2-EC14C2F2A334}"/>
                </a:ext>
              </a:extLst>
            </p:cNvPr>
            <p:cNvSpPr/>
            <p:nvPr/>
          </p:nvSpPr>
          <p:spPr>
            <a:xfrm>
              <a:off x="3851275" y="2740025"/>
              <a:ext cx="765175" cy="923925"/>
            </a:xfrm>
            <a:custGeom>
              <a:avLst/>
              <a:gdLst>
                <a:gd name="connsiteX0" fmla="*/ 516255 w 765175"/>
                <a:gd name="connsiteY0" fmla="*/ 0 h 923925"/>
                <a:gd name="connsiteX1" fmla="*/ 212725 w 765175"/>
                <a:gd name="connsiteY1" fmla="*/ 389890 h 923925"/>
                <a:gd name="connsiteX2" fmla="*/ 212725 w 765175"/>
                <a:gd name="connsiteY2" fmla="*/ 0 h 923925"/>
                <a:gd name="connsiteX3" fmla="*/ 0 w 765175"/>
                <a:gd name="connsiteY3" fmla="*/ 0 h 923925"/>
                <a:gd name="connsiteX4" fmla="*/ 0 w 765175"/>
                <a:gd name="connsiteY4" fmla="*/ 923925 h 923925"/>
                <a:gd name="connsiteX5" fmla="*/ 212725 w 765175"/>
                <a:gd name="connsiteY5" fmla="*/ 923925 h 923925"/>
                <a:gd name="connsiteX6" fmla="*/ 212725 w 765175"/>
                <a:gd name="connsiteY6" fmla="*/ 534035 h 923925"/>
                <a:gd name="connsiteX7" fmla="*/ 516255 w 765175"/>
                <a:gd name="connsiteY7" fmla="*/ 923925 h 923925"/>
                <a:gd name="connsiteX8" fmla="*/ 765175 w 765175"/>
                <a:gd name="connsiteY8" fmla="*/ 923925 h 923925"/>
                <a:gd name="connsiteX9" fmla="*/ 415290 w 765175"/>
                <a:gd name="connsiteY9" fmla="*/ 462280 h 923925"/>
                <a:gd name="connsiteX10" fmla="*/ 765175 w 765175"/>
                <a:gd name="connsiteY10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5175" h="923925">
                  <a:moveTo>
                    <a:pt x="516255" y="0"/>
                  </a:moveTo>
                  <a:lnTo>
                    <a:pt x="212725" y="389890"/>
                  </a:lnTo>
                  <a:lnTo>
                    <a:pt x="212725" y="0"/>
                  </a:lnTo>
                  <a:lnTo>
                    <a:pt x="0" y="0"/>
                  </a:lnTo>
                  <a:lnTo>
                    <a:pt x="0" y="923925"/>
                  </a:lnTo>
                  <a:lnTo>
                    <a:pt x="212725" y="923925"/>
                  </a:lnTo>
                  <a:lnTo>
                    <a:pt x="212725" y="534035"/>
                  </a:lnTo>
                  <a:lnTo>
                    <a:pt x="516255" y="923925"/>
                  </a:lnTo>
                  <a:lnTo>
                    <a:pt x="765175" y="923925"/>
                  </a:lnTo>
                  <a:lnTo>
                    <a:pt x="415290" y="462280"/>
                  </a:lnTo>
                  <a:lnTo>
                    <a:pt x="76517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" name="Bild 2">
              <a:extLst>
                <a:ext uri="{FF2B5EF4-FFF2-40B4-BE49-F238E27FC236}">
                  <a16:creationId xmlns:a16="http://schemas.microsoft.com/office/drawing/2014/main" id="{59A5EA93-292C-1B4C-A6B0-233D749054F3}"/>
                </a:ext>
              </a:extLst>
            </p:cNvPr>
            <p:cNvSpPr/>
            <p:nvPr/>
          </p:nvSpPr>
          <p:spPr>
            <a:xfrm>
              <a:off x="8256270" y="2740660"/>
              <a:ext cx="919479" cy="923289"/>
            </a:xfrm>
            <a:custGeom>
              <a:avLst/>
              <a:gdLst>
                <a:gd name="connsiteX0" fmla="*/ 590550 w 919479"/>
                <a:gd name="connsiteY0" fmla="*/ 0 h 923289"/>
                <a:gd name="connsiteX1" fmla="*/ 318770 w 919479"/>
                <a:gd name="connsiteY1" fmla="*/ 0 h 923289"/>
                <a:gd name="connsiteX2" fmla="*/ 0 w 919479"/>
                <a:gd name="connsiteY2" fmla="*/ 923290 h 923289"/>
                <a:gd name="connsiteX3" fmla="*/ 225425 w 919479"/>
                <a:gd name="connsiteY3" fmla="*/ 923290 h 923289"/>
                <a:gd name="connsiteX4" fmla="*/ 283845 w 919479"/>
                <a:gd name="connsiteY4" fmla="*/ 734695 h 923289"/>
                <a:gd name="connsiteX5" fmla="*/ 637540 w 919479"/>
                <a:gd name="connsiteY5" fmla="*/ 734695 h 923289"/>
                <a:gd name="connsiteX6" fmla="*/ 697865 w 919479"/>
                <a:gd name="connsiteY6" fmla="*/ 923290 h 923289"/>
                <a:gd name="connsiteX7" fmla="*/ 919480 w 919479"/>
                <a:gd name="connsiteY7" fmla="*/ 923290 h 923289"/>
                <a:gd name="connsiteX8" fmla="*/ 590550 w 919479"/>
                <a:gd name="connsiteY8" fmla="*/ 0 h 923289"/>
                <a:gd name="connsiteX9" fmla="*/ 342265 w 919479"/>
                <a:gd name="connsiteY9" fmla="*/ 546735 h 923289"/>
                <a:gd name="connsiteX10" fmla="*/ 457835 w 919479"/>
                <a:gd name="connsiteY10" fmla="*/ 192405 h 923289"/>
                <a:gd name="connsiteX11" fmla="*/ 577215 w 919479"/>
                <a:gd name="connsiteY11" fmla="*/ 546735 h 923289"/>
                <a:gd name="connsiteX12" fmla="*/ 342265 w 919479"/>
                <a:gd name="connsiteY12" fmla="*/ 54673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9479" h="923289">
                  <a:moveTo>
                    <a:pt x="590550" y="0"/>
                  </a:moveTo>
                  <a:lnTo>
                    <a:pt x="318770" y="0"/>
                  </a:lnTo>
                  <a:lnTo>
                    <a:pt x="0" y="923290"/>
                  </a:lnTo>
                  <a:lnTo>
                    <a:pt x="225425" y="923290"/>
                  </a:lnTo>
                  <a:lnTo>
                    <a:pt x="283845" y="734695"/>
                  </a:lnTo>
                  <a:lnTo>
                    <a:pt x="637540" y="734695"/>
                  </a:lnTo>
                  <a:lnTo>
                    <a:pt x="697865" y="923290"/>
                  </a:lnTo>
                  <a:lnTo>
                    <a:pt x="919480" y="923290"/>
                  </a:lnTo>
                  <a:lnTo>
                    <a:pt x="590550" y="0"/>
                  </a:lnTo>
                  <a:close/>
                  <a:moveTo>
                    <a:pt x="342265" y="546735"/>
                  </a:moveTo>
                  <a:lnTo>
                    <a:pt x="457835" y="192405"/>
                  </a:lnTo>
                  <a:lnTo>
                    <a:pt x="577215" y="546735"/>
                  </a:lnTo>
                  <a:lnTo>
                    <a:pt x="342265" y="546735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Bild 2">
              <a:extLst>
                <a:ext uri="{FF2B5EF4-FFF2-40B4-BE49-F238E27FC236}">
                  <a16:creationId xmlns:a16="http://schemas.microsoft.com/office/drawing/2014/main" id="{DC6A2CCA-5F03-834D-A9B2-43DEF99BAD06}"/>
                </a:ext>
              </a:extLst>
            </p:cNvPr>
            <p:cNvSpPr/>
            <p:nvPr/>
          </p:nvSpPr>
          <p:spPr>
            <a:xfrm>
              <a:off x="6562090" y="2740660"/>
              <a:ext cx="787400" cy="923289"/>
            </a:xfrm>
            <a:custGeom>
              <a:avLst/>
              <a:gdLst>
                <a:gd name="connsiteX0" fmla="*/ 537845 w 787400"/>
                <a:gd name="connsiteY0" fmla="*/ 366395 h 923289"/>
                <a:gd name="connsiteX1" fmla="*/ 286385 w 787400"/>
                <a:gd name="connsiteY1" fmla="*/ 366395 h 923289"/>
                <a:gd name="connsiteX2" fmla="*/ 199390 w 787400"/>
                <a:gd name="connsiteY2" fmla="*/ 280670 h 923289"/>
                <a:gd name="connsiteX3" fmla="*/ 286385 w 787400"/>
                <a:gd name="connsiteY3" fmla="*/ 194945 h 923289"/>
                <a:gd name="connsiteX4" fmla="*/ 722630 w 787400"/>
                <a:gd name="connsiteY4" fmla="*/ 194945 h 923289"/>
                <a:gd name="connsiteX5" fmla="*/ 722630 w 787400"/>
                <a:gd name="connsiteY5" fmla="*/ 0 h 923289"/>
                <a:gd name="connsiteX6" fmla="*/ 286385 w 787400"/>
                <a:gd name="connsiteY6" fmla="*/ 0 h 923289"/>
                <a:gd name="connsiteX7" fmla="*/ 0 w 787400"/>
                <a:gd name="connsiteY7" fmla="*/ 280670 h 923289"/>
                <a:gd name="connsiteX8" fmla="*/ 286385 w 787400"/>
                <a:gd name="connsiteY8" fmla="*/ 549910 h 923289"/>
                <a:gd name="connsiteX9" fmla="*/ 504825 w 787400"/>
                <a:gd name="connsiteY9" fmla="*/ 549910 h 923289"/>
                <a:gd name="connsiteX10" fmla="*/ 588010 w 787400"/>
                <a:gd name="connsiteY10" fmla="*/ 635635 h 923289"/>
                <a:gd name="connsiteX11" fmla="*/ 504825 w 787400"/>
                <a:gd name="connsiteY11" fmla="*/ 721360 h 923289"/>
                <a:gd name="connsiteX12" fmla="*/ 37465 w 787400"/>
                <a:gd name="connsiteY12" fmla="*/ 721360 h 923289"/>
                <a:gd name="connsiteX13" fmla="*/ 37465 w 787400"/>
                <a:gd name="connsiteY13" fmla="*/ 923290 h 923289"/>
                <a:gd name="connsiteX14" fmla="*/ 497205 w 787400"/>
                <a:gd name="connsiteY14" fmla="*/ 923290 h 923289"/>
                <a:gd name="connsiteX15" fmla="*/ 787400 w 787400"/>
                <a:gd name="connsiteY15" fmla="*/ 635635 h 923289"/>
                <a:gd name="connsiteX16" fmla="*/ 537845 w 787400"/>
                <a:gd name="connsiteY16" fmla="*/ 36639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7400" h="923289">
                  <a:moveTo>
                    <a:pt x="537845" y="366395"/>
                  </a:moveTo>
                  <a:lnTo>
                    <a:pt x="286385" y="366395"/>
                  </a:lnTo>
                  <a:cubicBezTo>
                    <a:pt x="227330" y="366395"/>
                    <a:pt x="199390" y="325755"/>
                    <a:pt x="199390" y="280670"/>
                  </a:cubicBezTo>
                  <a:cubicBezTo>
                    <a:pt x="199390" y="235585"/>
                    <a:pt x="227330" y="194945"/>
                    <a:pt x="286385" y="194945"/>
                  </a:cubicBezTo>
                  <a:lnTo>
                    <a:pt x="722630" y="194945"/>
                  </a:lnTo>
                  <a:lnTo>
                    <a:pt x="722630" y="0"/>
                  </a:lnTo>
                  <a:lnTo>
                    <a:pt x="286385" y="0"/>
                  </a:lnTo>
                  <a:cubicBezTo>
                    <a:pt x="108585" y="0"/>
                    <a:pt x="0" y="104140"/>
                    <a:pt x="0" y="280670"/>
                  </a:cubicBezTo>
                  <a:cubicBezTo>
                    <a:pt x="0" y="457200"/>
                    <a:pt x="125095" y="549910"/>
                    <a:pt x="286385" y="549910"/>
                  </a:cubicBezTo>
                  <a:lnTo>
                    <a:pt x="504825" y="549910"/>
                  </a:lnTo>
                  <a:cubicBezTo>
                    <a:pt x="560070" y="549910"/>
                    <a:pt x="588010" y="591820"/>
                    <a:pt x="588010" y="635635"/>
                  </a:cubicBezTo>
                  <a:cubicBezTo>
                    <a:pt x="588010" y="680720"/>
                    <a:pt x="560070" y="721360"/>
                    <a:pt x="504825" y="721360"/>
                  </a:cubicBezTo>
                  <a:lnTo>
                    <a:pt x="37465" y="721360"/>
                  </a:lnTo>
                  <a:lnTo>
                    <a:pt x="37465" y="923290"/>
                  </a:lnTo>
                  <a:lnTo>
                    <a:pt x="497205" y="923290"/>
                  </a:lnTo>
                  <a:cubicBezTo>
                    <a:pt x="679450" y="923290"/>
                    <a:pt x="787400" y="822960"/>
                    <a:pt x="787400" y="635635"/>
                  </a:cubicBezTo>
                  <a:cubicBezTo>
                    <a:pt x="787400" y="466725"/>
                    <a:pt x="678815" y="366395"/>
                    <a:pt x="537845" y="36639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" name="Bild 2">
              <a:extLst>
                <a:ext uri="{FF2B5EF4-FFF2-40B4-BE49-F238E27FC236}">
                  <a16:creationId xmlns:a16="http://schemas.microsoft.com/office/drawing/2014/main" id="{AF606199-8A73-4C4C-B9D7-DD53934BDA95}"/>
                </a:ext>
              </a:extLst>
            </p:cNvPr>
            <p:cNvSpPr/>
            <p:nvPr/>
          </p:nvSpPr>
          <p:spPr>
            <a:xfrm>
              <a:off x="7477125" y="2740025"/>
              <a:ext cx="765175" cy="923925"/>
            </a:xfrm>
            <a:custGeom>
              <a:avLst/>
              <a:gdLst>
                <a:gd name="connsiteX0" fmla="*/ 516890 w 765175"/>
                <a:gd name="connsiteY0" fmla="*/ 0 h 923925"/>
                <a:gd name="connsiteX1" fmla="*/ 213360 w 765175"/>
                <a:gd name="connsiteY1" fmla="*/ 389890 h 923925"/>
                <a:gd name="connsiteX2" fmla="*/ 213360 w 765175"/>
                <a:gd name="connsiteY2" fmla="*/ 0 h 923925"/>
                <a:gd name="connsiteX3" fmla="*/ 0 w 765175"/>
                <a:gd name="connsiteY3" fmla="*/ 0 h 923925"/>
                <a:gd name="connsiteX4" fmla="*/ 0 w 765175"/>
                <a:gd name="connsiteY4" fmla="*/ 923925 h 923925"/>
                <a:gd name="connsiteX5" fmla="*/ 213360 w 765175"/>
                <a:gd name="connsiteY5" fmla="*/ 923925 h 923925"/>
                <a:gd name="connsiteX6" fmla="*/ 213360 w 765175"/>
                <a:gd name="connsiteY6" fmla="*/ 534035 h 923925"/>
                <a:gd name="connsiteX7" fmla="*/ 516890 w 765175"/>
                <a:gd name="connsiteY7" fmla="*/ 923925 h 923925"/>
                <a:gd name="connsiteX8" fmla="*/ 765175 w 765175"/>
                <a:gd name="connsiteY8" fmla="*/ 923925 h 923925"/>
                <a:gd name="connsiteX9" fmla="*/ 415925 w 765175"/>
                <a:gd name="connsiteY9" fmla="*/ 462280 h 923925"/>
                <a:gd name="connsiteX10" fmla="*/ 765175 w 765175"/>
                <a:gd name="connsiteY10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5175" h="923925">
                  <a:moveTo>
                    <a:pt x="516890" y="0"/>
                  </a:moveTo>
                  <a:lnTo>
                    <a:pt x="213360" y="389890"/>
                  </a:lnTo>
                  <a:lnTo>
                    <a:pt x="213360" y="0"/>
                  </a:lnTo>
                  <a:lnTo>
                    <a:pt x="0" y="0"/>
                  </a:lnTo>
                  <a:lnTo>
                    <a:pt x="0" y="923925"/>
                  </a:lnTo>
                  <a:lnTo>
                    <a:pt x="213360" y="923925"/>
                  </a:lnTo>
                  <a:lnTo>
                    <a:pt x="213360" y="534035"/>
                  </a:lnTo>
                  <a:lnTo>
                    <a:pt x="516890" y="923925"/>
                  </a:lnTo>
                  <a:lnTo>
                    <a:pt x="765175" y="923925"/>
                  </a:lnTo>
                  <a:lnTo>
                    <a:pt x="415925" y="462280"/>
                  </a:lnTo>
                  <a:lnTo>
                    <a:pt x="76517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pic>
        <p:nvPicPr>
          <p:cNvPr id="16" name="Bild 5">
            <a:extLst>
              <a:ext uri="{FF2B5EF4-FFF2-40B4-BE49-F238E27FC236}">
                <a16:creationId xmlns:a16="http://schemas.microsoft.com/office/drawing/2014/main" id="{28E75F0E-4B2E-8B47-9C7C-74605E350B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317" t="27887" r="62203" b="57610"/>
          <a:stretch/>
        </p:blipFill>
        <p:spPr>
          <a:xfrm>
            <a:off x="6073835" y="-22141"/>
            <a:ext cx="6141611" cy="3460051"/>
          </a:xfrm>
          <a:prstGeom prst="rect">
            <a:avLst/>
          </a:prstGeom>
        </p:spPr>
      </p:pic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EE6BDD26-0003-9E49-B5AA-0AFE38C202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" y="3429000"/>
            <a:ext cx="12191997" cy="3429000"/>
          </a:xfrm>
          <a:custGeom>
            <a:avLst/>
            <a:gdLst>
              <a:gd name="connsiteX0" fmla="*/ 0 w 12191997"/>
              <a:gd name="connsiteY0" fmla="*/ 0 h 3429000"/>
              <a:gd name="connsiteX1" fmla="*/ 12191997 w 12191997"/>
              <a:gd name="connsiteY1" fmla="*/ 0 h 3429000"/>
              <a:gd name="connsiteX2" fmla="*/ 12191997 w 12191997"/>
              <a:gd name="connsiteY2" fmla="*/ 3429000 h 3429000"/>
              <a:gd name="connsiteX3" fmla="*/ 0 w 12191997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7" h="3429000">
                <a:moveTo>
                  <a:pt x="0" y="0"/>
                </a:moveTo>
                <a:lnTo>
                  <a:pt x="12191997" y="0"/>
                </a:lnTo>
                <a:lnTo>
                  <a:pt x="12191997" y="3429000"/>
                </a:lnTo>
                <a:lnTo>
                  <a:pt x="0" y="342900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36000" tIns="36000" rIns="36000" bIns="36000">
            <a:noAutofit/>
          </a:bodyPr>
          <a:lstStyle>
            <a:lvl1pPr marL="0" indent="0" algn="ctr">
              <a:buNone/>
              <a:defRPr sz="1300">
                <a:solidFill>
                  <a:schemeClr val="tx2"/>
                </a:solidFill>
              </a:defRPr>
            </a:lvl1pPr>
          </a:lstStyle>
          <a:p>
            <a:endParaRPr lang="en-GB"/>
          </a:p>
          <a:p>
            <a:r>
              <a:rPr lang="en-GB"/>
              <a:t>Click on the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18187881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genda Two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F1C700C8-E7B5-C246-BF0A-50734999BFF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28000" y="0"/>
            <a:ext cx="4062410" cy="6857997"/>
          </a:xfrm>
          <a:custGeom>
            <a:avLst/>
            <a:gdLst>
              <a:gd name="connsiteX0" fmla="*/ 0 w 6095997"/>
              <a:gd name="connsiteY0" fmla="*/ 0 h 6857997"/>
              <a:gd name="connsiteX1" fmla="*/ 6095997 w 6095997"/>
              <a:gd name="connsiteY1" fmla="*/ 0 h 6857997"/>
              <a:gd name="connsiteX2" fmla="*/ 6095997 w 6095997"/>
              <a:gd name="connsiteY2" fmla="*/ 3157535 h 6857997"/>
              <a:gd name="connsiteX3" fmla="*/ 6095997 w 6095997"/>
              <a:gd name="connsiteY3" fmla="*/ 3428998 h 6857997"/>
              <a:gd name="connsiteX4" fmla="*/ 6095997 w 6095997"/>
              <a:gd name="connsiteY4" fmla="*/ 6857997 h 6857997"/>
              <a:gd name="connsiteX5" fmla="*/ 0 w 6095997"/>
              <a:gd name="connsiteY5" fmla="*/ 6857997 h 6857997"/>
              <a:gd name="connsiteX6" fmla="*/ 0 w 6095997"/>
              <a:gd name="connsiteY6" fmla="*/ 3428998 h 6857997"/>
              <a:gd name="connsiteX7" fmla="*/ 0 w 6095997"/>
              <a:gd name="connsiteY7" fmla="*/ 3157535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5997" h="6857997">
                <a:moveTo>
                  <a:pt x="0" y="0"/>
                </a:moveTo>
                <a:lnTo>
                  <a:pt x="6095997" y="0"/>
                </a:lnTo>
                <a:lnTo>
                  <a:pt x="6095997" y="3157535"/>
                </a:lnTo>
                <a:lnTo>
                  <a:pt x="6095997" y="3428998"/>
                </a:lnTo>
                <a:lnTo>
                  <a:pt x="6095997" y="6857997"/>
                </a:lnTo>
                <a:lnTo>
                  <a:pt x="0" y="6857997"/>
                </a:lnTo>
                <a:lnTo>
                  <a:pt x="0" y="3428998"/>
                </a:lnTo>
                <a:lnTo>
                  <a:pt x="0" y="3157535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36000" tIns="36000" rIns="36000" bIns="36000">
            <a:noAutofit/>
          </a:bodyPr>
          <a:lstStyle>
            <a:lvl1pPr marL="0" indent="0" algn="ctr">
              <a:buNone/>
              <a:defRPr sz="1300">
                <a:solidFill>
                  <a:schemeClr val="tx2"/>
                </a:solidFill>
              </a:defRPr>
            </a:lvl1pPr>
          </a:lstStyle>
          <a:p>
            <a:r>
              <a:rPr lang="en-GB"/>
              <a:t>Click on the icon to add an image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2096531-5CDB-42D6-811E-E1A1E7948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E11C77A-4E75-41D0-B9FA-2001E3BF9801}" type="datetime1">
              <a:rPr lang="sv-SE" smtClean="0"/>
              <a:t>2023-11-01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ACF8DC-5D2B-4D34-B9FC-E2D7A1A73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Go to header/footer to change text 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3BFE85F-68D2-4D7C-8529-09EE07FF3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F8DBD5B-30F9-4F9C-AE39-E065C1AC51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96CCD45-BBC3-4242-B2B8-F5604A1D97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000" y="720001"/>
            <a:ext cx="7253550" cy="3772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600" spc="4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for a short headline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02FE398-BCDE-144D-BB12-B6AB8C96E8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6262" y="1746000"/>
            <a:ext cx="7253287" cy="4391999"/>
          </a:xfrm>
        </p:spPr>
        <p:txBody>
          <a:bodyPr numCol="2" spcCol="288000"/>
          <a:lstStyle>
            <a:lvl1pPr marL="342000" indent="-342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defRPr sz="1800" spc="40" baseline="0">
                <a:solidFill>
                  <a:schemeClr val="tx2"/>
                </a:solidFill>
              </a:defRPr>
            </a:lvl1pPr>
            <a:lvl2pPr marL="342000" indent="-342000">
              <a:lnSpc>
                <a:spcPct val="100000"/>
              </a:lnSpc>
              <a:spcAft>
                <a:spcPts val="1000"/>
              </a:spcAft>
              <a:tabLst/>
              <a:defRPr sz="1800" spc="40" baseline="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1400" spc="40" baseline="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200" spc="40" baseline="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100" spc="4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for agenda</a:t>
            </a:r>
          </a:p>
        </p:txBody>
      </p:sp>
      <p:grpSp>
        <p:nvGrpSpPr>
          <p:cNvPr id="22" name="Grupp 32">
            <a:extLst>
              <a:ext uri="{FF2B5EF4-FFF2-40B4-BE49-F238E27FC236}">
                <a16:creationId xmlns:a16="http://schemas.microsoft.com/office/drawing/2014/main" id="{C530D02F-41BB-2342-8817-E7BBC1EE526F}"/>
              </a:ext>
            </a:extLst>
          </p:cNvPr>
          <p:cNvGrpSpPr/>
          <p:nvPr userDrawn="1"/>
        </p:nvGrpSpPr>
        <p:grpSpPr>
          <a:xfrm>
            <a:off x="576140" y="6451484"/>
            <a:ext cx="615478" cy="91194"/>
            <a:chOff x="576140" y="6451484"/>
            <a:chExt cx="615478" cy="91194"/>
          </a:xfrm>
          <a:solidFill>
            <a:schemeClr val="tx2"/>
          </a:solidFill>
        </p:grpSpPr>
        <p:sp>
          <p:nvSpPr>
            <p:cNvPr id="23" name="Bild 2">
              <a:extLst>
                <a:ext uri="{FF2B5EF4-FFF2-40B4-BE49-F238E27FC236}">
                  <a16:creationId xmlns:a16="http://schemas.microsoft.com/office/drawing/2014/main" id="{85A084C9-2542-8848-9DB5-5D86D692D297}"/>
                </a:ext>
              </a:extLst>
            </p:cNvPr>
            <p:cNvSpPr/>
            <p:nvPr/>
          </p:nvSpPr>
          <p:spPr>
            <a:xfrm>
              <a:off x="841573" y="6451547"/>
              <a:ext cx="79285" cy="91131"/>
            </a:xfrm>
            <a:custGeom>
              <a:avLst/>
              <a:gdLst>
                <a:gd name="connsiteX0" fmla="*/ 588645 w 803275"/>
                <a:gd name="connsiteY0" fmla="*/ 0 h 923289"/>
                <a:gd name="connsiteX1" fmla="*/ 588645 w 803275"/>
                <a:gd name="connsiteY1" fmla="*/ 580390 h 923289"/>
                <a:gd name="connsiteX2" fmla="*/ 217805 w 803275"/>
                <a:gd name="connsiteY2" fmla="*/ 0 h 923289"/>
                <a:gd name="connsiteX3" fmla="*/ 0 w 803275"/>
                <a:gd name="connsiteY3" fmla="*/ 0 h 923289"/>
                <a:gd name="connsiteX4" fmla="*/ 0 w 803275"/>
                <a:gd name="connsiteY4" fmla="*/ 923290 h 923289"/>
                <a:gd name="connsiteX5" fmla="*/ 213995 w 803275"/>
                <a:gd name="connsiteY5" fmla="*/ 923290 h 923289"/>
                <a:gd name="connsiteX6" fmla="*/ 213995 w 803275"/>
                <a:gd name="connsiteY6" fmla="*/ 353695 h 923289"/>
                <a:gd name="connsiteX7" fmla="*/ 581660 w 803275"/>
                <a:gd name="connsiteY7" fmla="*/ 921385 h 923289"/>
                <a:gd name="connsiteX8" fmla="*/ 581660 w 803275"/>
                <a:gd name="connsiteY8" fmla="*/ 923290 h 923289"/>
                <a:gd name="connsiteX9" fmla="*/ 803275 w 803275"/>
                <a:gd name="connsiteY9" fmla="*/ 923290 h 923289"/>
                <a:gd name="connsiteX10" fmla="*/ 802640 w 803275"/>
                <a:gd name="connsiteY10" fmla="*/ 723900 h 923289"/>
                <a:gd name="connsiteX11" fmla="*/ 801370 w 803275"/>
                <a:gd name="connsiteY11" fmla="*/ 0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3275" h="923289">
                  <a:moveTo>
                    <a:pt x="588645" y="0"/>
                  </a:moveTo>
                  <a:lnTo>
                    <a:pt x="588645" y="580390"/>
                  </a:lnTo>
                  <a:lnTo>
                    <a:pt x="217805" y="0"/>
                  </a:lnTo>
                  <a:lnTo>
                    <a:pt x="0" y="0"/>
                  </a:lnTo>
                  <a:lnTo>
                    <a:pt x="0" y="923290"/>
                  </a:lnTo>
                  <a:lnTo>
                    <a:pt x="213995" y="923290"/>
                  </a:lnTo>
                  <a:lnTo>
                    <a:pt x="213995" y="353695"/>
                  </a:lnTo>
                  <a:lnTo>
                    <a:pt x="581660" y="921385"/>
                  </a:lnTo>
                  <a:lnTo>
                    <a:pt x="581660" y="923290"/>
                  </a:lnTo>
                  <a:lnTo>
                    <a:pt x="803275" y="923290"/>
                  </a:lnTo>
                  <a:lnTo>
                    <a:pt x="802640" y="723900"/>
                  </a:lnTo>
                  <a:lnTo>
                    <a:pt x="801370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4" name="Bild 2">
              <a:extLst>
                <a:ext uri="{FF2B5EF4-FFF2-40B4-BE49-F238E27FC236}">
                  <a16:creationId xmlns:a16="http://schemas.microsoft.com/office/drawing/2014/main" id="{2BA0AFD0-9020-B146-9C91-DE2B2751DBBC}"/>
                </a:ext>
              </a:extLst>
            </p:cNvPr>
            <p:cNvSpPr/>
            <p:nvPr/>
          </p:nvSpPr>
          <p:spPr>
            <a:xfrm>
              <a:off x="742921" y="6451547"/>
              <a:ext cx="90817" cy="91131"/>
            </a:xfrm>
            <a:custGeom>
              <a:avLst/>
              <a:gdLst>
                <a:gd name="connsiteX0" fmla="*/ 458470 w 920114"/>
                <a:gd name="connsiteY0" fmla="*/ 192405 h 923289"/>
                <a:gd name="connsiteX1" fmla="*/ 577850 w 920114"/>
                <a:gd name="connsiteY1" fmla="*/ 546735 h 923289"/>
                <a:gd name="connsiteX2" fmla="*/ 342900 w 920114"/>
                <a:gd name="connsiteY2" fmla="*/ 546735 h 923289"/>
                <a:gd name="connsiteX3" fmla="*/ 458470 w 920114"/>
                <a:gd name="connsiteY3" fmla="*/ 192405 h 923289"/>
                <a:gd name="connsiteX4" fmla="*/ 319405 w 920114"/>
                <a:gd name="connsiteY4" fmla="*/ 0 h 923289"/>
                <a:gd name="connsiteX5" fmla="*/ 0 w 920114"/>
                <a:gd name="connsiteY5" fmla="*/ 923290 h 923289"/>
                <a:gd name="connsiteX6" fmla="*/ 225425 w 920114"/>
                <a:gd name="connsiteY6" fmla="*/ 923290 h 923289"/>
                <a:gd name="connsiteX7" fmla="*/ 283845 w 920114"/>
                <a:gd name="connsiteY7" fmla="*/ 734695 h 923289"/>
                <a:gd name="connsiteX8" fmla="*/ 637540 w 920114"/>
                <a:gd name="connsiteY8" fmla="*/ 734695 h 923289"/>
                <a:gd name="connsiteX9" fmla="*/ 697865 w 920114"/>
                <a:gd name="connsiteY9" fmla="*/ 923290 h 923289"/>
                <a:gd name="connsiteX10" fmla="*/ 920115 w 920114"/>
                <a:gd name="connsiteY10" fmla="*/ 923290 h 923289"/>
                <a:gd name="connsiteX11" fmla="*/ 591185 w 920114"/>
                <a:gd name="connsiteY11" fmla="*/ 0 h 923289"/>
                <a:gd name="connsiteX12" fmla="*/ 319405 w 920114"/>
                <a:gd name="connsiteY12" fmla="*/ 0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0114" h="923289">
                  <a:moveTo>
                    <a:pt x="458470" y="192405"/>
                  </a:moveTo>
                  <a:lnTo>
                    <a:pt x="577850" y="546735"/>
                  </a:lnTo>
                  <a:lnTo>
                    <a:pt x="342900" y="546735"/>
                  </a:lnTo>
                  <a:lnTo>
                    <a:pt x="458470" y="192405"/>
                  </a:lnTo>
                  <a:close/>
                  <a:moveTo>
                    <a:pt x="319405" y="0"/>
                  </a:moveTo>
                  <a:lnTo>
                    <a:pt x="0" y="923290"/>
                  </a:lnTo>
                  <a:lnTo>
                    <a:pt x="225425" y="923290"/>
                  </a:lnTo>
                  <a:lnTo>
                    <a:pt x="283845" y="734695"/>
                  </a:lnTo>
                  <a:lnTo>
                    <a:pt x="637540" y="734695"/>
                  </a:lnTo>
                  <a:lnTo>
                    <a:pt x="697865" y="923290"/>
                  </a:lnTo>
                  <a:lnTo>
                    <a:pt x="920115" y="923290"/>
                  </a:lnTo>
                  <a:lnTo>
                    <a:pt x="591185" y="0"/>
                  </a:lnTo>
                  <a:lnTo>
                    <a:pt x="31940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5" name="Bild 2">
              <a:extLst>
                <a:ext uri="{FF2B5EF4-FFF2-40B4-BE49-F238E27FC236}">
                  <a16:creationId xmlns:a16="http://schemas.microsoft.com/office/drawing/2014/main" id="{F99A1589-2BCF-A445-9FED-09E2BBBF016D}"/>
                </a:ext>
              </a:extLst>
            </p:cNvPr>
            <p:cNvSpPr/>
            <p:nvPr/>
          </p:nvSpPr>
          <p:spPr>
            <a:xfrm>
              <a:off x="576140" y="6451547"/>
              <a:ext cx="77655" cy="91131"/>
            </a:xfrm>
            <a:custGeom>
              <a:avLst/>
              <a:gdLst>
                <a:gd name="connsiteX0" fmla="*/ 537845 w 786764"/>
                <a:gd name="connsiteY0" fmla="*/ 366395 h 923289"/>
                <a:gd name="connsiteX1" fmla="*/ 286385 w 786764"/>
                <a:gd name="connsiteY1" fmla="*/ 366395 h 923289"/>
                <a:gd name="connsiteX2" fmla="*/ 199390 w 786764"/>
                <a:gd name="connsiteY2" fmla="*/ 280670 h 923289"/>
                <a:gd name="connsiteX3" fmla="*/ 286385 w 786764"/>
                <a:gd name="connsiteY3" fmla="*/ 194945 h 923289"/>
                <a:gd name="connsiteX4" fmla="*/ 722630 w 786764"/>
                <a:gd name="connsiteY4" fmla="*/ 194945 h 923289"/>
                <a:gd name="connsiteX5" fmla="*/ 722630 w 786764"/>
                <a:gd name="connsiteY5" fmla="*/ 0 h 923289"/>
                <a:gd name="connsiteX6" fmla="*/ 286385 w 786764"/>
                <a:gd name="connsiteY6" fmla="*/ 0 h 923289"/>
                <a:gd name="connsiteX7" fmla="*/ 0 w 786764"/>
                <a:gd name="connsiteY7" fmla="*/ 280670 h 923289"/>
                <a:gd name="connsiteX8" fmla="*/ 286385 w 786764"/>
                <a:gd name="connsiteY8" fmla="*/ 549910 h 923289"/>
                <a:gd name="connsiteX9" fmla="*/ 504825 w 786764"/>
                <a:gd name="connsiteY9" fmla="*/ 549910 h 923289"/>
                <a:gd name="connsiteX10" fmla="*/ 588010 w 786764"/>
                <a:gd name="connsiteY10" fmla="*/ 635635 h 923289"/>
                <a:gd name="connsiteX11" fmla="*/ 504825 w 786764"/>
                <a:gd name="connsiteY11" fmla="*/ 721360 h 923289"/>
                <a:gd name="connsiteX12" fmla="*/ 36830 w 786764"/>
                <a:gd name="connsiteY12" fmla="*/ 721360 h 923289"/>
                <a:gd name="connsiteX13" fmla="*/ 36830 w 786764"/>
                <a:gd name="connsiteY13" fmla="*/ 923290 h 923289"/>
                <a:gd name="connsiteX14" fmla="*/ 496570 w 786764"/>
                <a:gd name="connsiteY14" fmla="*/ 923290 h 923289"/>
                <a:gd name="connsiteX15" fmla="*/ 786765 w 786764"/>
                <a:gd name="connsiteY15" fmla="*/ 635635 h 923289"/>
                <a:gd name="connsiteX16" fmla="*/ 537845 w 786764"/>
                <a:gd name="connsiteY16" fmla="*/ 36639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6764" h="923289">
                  <a:moveTo>
                    <a:pt x="537845" y="366395"/>
                  </a:moveTo>
                  <a:lnTo>
                    <a:pt x="286385" y="366395"/>
                  </a:lnTo>
                  <a:cubicBezTo>
                    <a:pt x="227330" y="366395"/>
                    <a:pt x="199390" y="325755"/>
                    <a:pt x="199390" y="280670"/>
                  </a:cubicBezTo>
                  <a:cubicBezTo>
                    <a:pt x="199390" y="235585"/>
                    <a:pt x="227330" y="194945"/>
                    <a:pt x="286385" y="194945"/>
                  </a:cubicBezTo>
                  <a:lnTo>
                    <a:pt x="722630" y="194945"/>
                  </a:lnTo>
                  <a:lnTo>
                    <a:pt x="722630" y="0"/>
                  </a:lnTo>
                  <a:lnTo>
                    <a:pt x="286385" y="0"/>
                  </a:lnTo>
                  <a:cubicBezTo>
                    <a:pt x="107950" y="0"/>
                    <a:pt x="0" y="104140"/>
                    <a:pt x="0" y="280670"/>
                  </a:cubicBezTo>
                  <a:cubicBezTo>
                    <a:pt x="0" y="457200"/>
                    <a:pt x="125095" y="549910"/>
                    <a:pt x="286385" y="549910"/>
                  </a:cubicBezTo>
                  <a:lnTo>
                    <a:pt x="504825" y="549910"/>
                  </a:lnTo>
                  <a:cubicBezTo>
                    <a:pt x="560070" y="549910"/>
                    <a:pt x="588010" y="591820"/>
                    <a:pt x="588010" y="635635"/>
                  </a:cubicBezTo>
                  <a:cubicBezTo>
                    <a:pt x="588010" y="680720"/>
                    <a:pt x="560070" y="721360"/>
                    <a:pt x="504825" y="721360"/>
                  </a:cubicBezTo>
                  <a:lnTo>
                    <a:pt x="36830" y="721360"/>
                  </a:lnTo>
                  <a:lnTo>
                    <a:pt x="36830" y="923290"/>
                  </a:lnTo>
                  <a:lnTo>
                    <a:pt x="496570" y="923290"/>
                  </a:lnTo>
                  <a:cubicBezTo>
                    <a:pt x="678815" y="923290"/>
                    <a:pt x="786765" y="822960"/>
                    <a:pt x="786765" y="635635"/>
                  </a:cubicBezTo>
                  <a:cubicBezTo>
                    <a:pt x="786765" y="466725"/>
                    <a:pt x="678815" y="366395"/>
                    <a:pt x="537845" y="36639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6" name="Bild 2">
              <a:extLst>
                <a:ext uri="{FF2B5EF4-FFF2-40B4-BE49-F238E27FC236}">
                  <a16:creationId xmlns:a16="http://schemas.microsoft.com/office/drawing/2014/main" id="{756FE558-AE20-A14D-A4E5-DE74496F9A25}"/>
                </a:ext>
              </a:extLst>
            </p:cNvPr>
            <p:cNvSpPr/>
            <p:nvPr/>
          </p:nvSpPr>
          <p:spPr>
            <a:xfrm>
              <a:off x="666080" y="6451484"/>
              <a:ext cx="75525" cy="91194"/>
            </a:xfrm>
            <a:custGeom>
              <a:avLst/>
              <a:gdLst>
                <a:gd name="connsiteX0" fmla="*/ 516255 w 765175"/>
                <a:gd name="connsiteY0" fmla="*/ 0 h 923925"/>
                <a:gd name="connsiteX1" fmla="*/ 212725 w 765175"/>
                <a:gd name="connsiteY1" fmla="*/ 389890 h 923925"/>
                <a:gd name="connsiteX2" fmla="*/ 212725 w 765175"/>
                <a:gd name="connsiteY2" fmla="*/ 0 h 923925"/>
                <a:gd name="connsiteX3" fmla="*/ 0 w 765175"/>
                <a:gd name="connsiteY3" fmla="*/ 0 h 923925"/>
                <a:gd name="connsiteX4" fmla="*/ 0 w 765175"/>
                <a:gd name="connsiteY4" fmla="*/ 923925 h 923925"/>
                <a:gd name="connsiteX5" fmla="*/ 212725 w 765175"/>
                <a:gd name="connsiteY5" fmla="*/ 923925 h 923925"/>
                <a:gd name="connsiteX6" fmla="*/ 212725 w 765175"/>
                <a:gd name="connsiteY6" fmla="*/ 534035 h 923925"/>
                <a:gd name="connsiteX7" fmla="*/ 516255 w 765175"/>
                <a:gd name="connsiteY7" fmla="*/ 923925 h 923925"/>
                <a:gd name="connsiteX8" fmla="*/ 765175 w 765175"/>
                <a:gd name="connsiteY8" fmla="*/ 923925 h 923925"/>
                <a:gd name="connsiteX9" fmla="*/ 415290 w 765175"/>
                <a:gd name="connsiteY9" fmla="*/ 462280 h 923925"/>
                <a:gd name="connsiteX10" fmla="*/ 765175 w 765175"/>
                <a:gd name="connsiteY10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5175" h="923925">
                  <a:moveTo>
                    <a:pt x="516255" y="0"/>
                  </a:moveTo>
                  <a:lnTo>
                    <a:pt x="212725" y="389890"/>
                  </a:lnTo>
                  <a:lnTo>
                    <a:pt x="212725" y="0"/>
                  </a:lnTo>
                  <a:lnTo>
                    <a:pt x="0" y="0"/>
                  </a:lnTo>
                  <a:lnTo>
                    <a:pt x="0" y="923925"/>
                  </a:lnTo>
                  <a:lnTo>
                    <a:pt x="212725" y="923925"/>
                  </a:lnTo>
                  <a:lnTo>
                    <a:pt x="212725" y="534035"/>
                  </a:lnTo>
                  <a:lnTo>
                    <a:pt x="516255" y="923925"/>
                  </a:lnTo>
                  <a:lnTo>
                    <a:pt x="765175" y="923925"/>
                  </a:lnTo>
                  <a:lnTo>
                    <a:pt x="415290" y="462280"/>
                  </a:lnTo>
                  <a:lnTo>
                    <a:pt x="76517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7" name="Bild 2">
              <a:extLst>
                <a:ext uri="{FF2B5EF4-FFF2-40B4-BE49-F238E27FC236}">
                  <a16:creationId xmlns:a16="http://schemas.microsoft.com/office/drawing/2014/main" id="{EF190895-7218-EF44-85C0-DEA8162E54FE}"/>
                </a:ext>
              </a:extLst>
            </p:cNvPr>
            <p:cNvSpPr/>
            <p:nvPr/>
          </p:nvSpPr>
          <p:spPr>
            <a:xfrm>
              <a:off x="1100863" y="6451547"/>
              <a:ext cx="90755" cy="91131"/>
            </a:xfrm>
            <a:custGeom>
              <a:avLst/>
              <a:gdLst>
                <a:gd name="connsiteX0" fmla="*/ 590550 w 919479"/>
                <a:gd name="connsiteY0" fmla="*/ 0 h 923289"/>
                <a:gd name="connsiteX1" fmla="*/ 318770 w 919479"/>
                <a:gd name="connsiteY1" fmla="*/ 0 h 923289"/>
                <a:gd name="connsiteX2" fmla="*/ 0 w 919479"/>
                <a:gd name="connsiteY2" fmla="*/ 923290 h 923289"/>
                <a:gd name="connsiteX3" fmla="*/ 225425 w 919479"/>
                <a:gd name="connsiteY3" fmla="*/ 923290 h 923289"/>
                <a:gd name="connsiteX4" fmla="*/ 283845 w 919479"/>
                <a:gd name="connsiteY4" fmla="*/ 734695 h 923289"/>
                <a:gd name="connsiteX5" fmla="*/ 637540 w 919479"/>
                <a:gd name="connsiteY5" fmla="*/ 734695 h 923289"/>
                <a:gd name="connsiteX6" fmla="*/ 697865 w 919479"/>
                <a:gd name="connsiteY6" fmla="*/ 923290 h 923289"/>
                <a:gd name="connsiteX7" fmla="*/ 919480 w 919479"/>
                <a:gd name="connsiteY7" fmla="*/ 923290 h 923289"/>
                <a:gd name="connsiteX8" fmla="*/ 590550 w 919479"/>
                <a:gd name="connsiteY8" fmla="*/ 0 h 923289"/>
                <a:gd name="connsiteX9" fmla="*/ 342265 w 919479"/>
                <a:gd name="connsiteY9" fmla="*/ 546735 h 923289"/>
                <a:gd name="connsiteX10" fmla="*/ 457835 w 919479"/>
                <a:gd name="connsiteY10" fmla="*/ 192405 h 923289"/>
                <a:gd name="connsiteX11" fmla="*/ 577215 w 919479"/>
                <a:gd name="connsiteY11" fmla="*/ 546735 h 923289"/>
                <a:gd name="connsiteX12" fmla="*/ 342265 w 919479"/>
                <a:gd name="connsiteY12" fmla="*/ 54673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9479" h="923289">
                  <a:moveTo>
                    <a:pt x="590550" y="0"/>
                  </a:moveTo>
                  <a:lnTo>
                    <a:pt x="318770" y="0"/>
                  </a:lnTo>
                  <a:lnTo>
                    <a:pt x="0" y="923290"/>
                  </a:lnTo>
                  <a:lnTo>
                    <a:pt x="225425" y="923290"/>
                  </a:lnTo>
                  <a:lnTo>
                    <a:pt x="283845" y="734695"/>
                  </a:lnTo>
                  <a:lnTo>
                    <a:pt x="637540" y="734695"/>
                  </a:lnTo>
                  <a:lnTo>
                    <a:pt x="697865" y="923290"/>
                  </a:lnTo>
                  <a:lnTo>
                    <a:pt x="919480" y="923290"/>
                  </a:lnTo>
                  <a:lnTo>
                    <a:pt x="590550" y="0"/>
                  </a:lnTo>
                  <a:close/>
                  <a:moveTo>
                    <a:pt x="342265" y="546735"/>
                  </a:moveTo>
                  <a:lnTo>
                    <a:pt x="457835" y="192405"/>
                  </a:lnTo>
                  <a:lnTo>
                    <a:pt x="577215" y="546735"/>
                  </a:lnTo>
                  <a:lnTo>
                    <a:pt x="342265" y="546735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8" name="Bild 2">
              <a:extLst>
                <a:ext uri="{FF2B5EF4-FFF2-40B4-BE49-F238E27FC236}">
                  <a16:creationId xmlns:a16="http://schemas.microsoft.com/office/drawing/2014/main" id="{75B0F7AD-B7A4-AD46-94AB-05D26F86F5B5}"/>
                </a:ext>
              </a:extLst>
            </p:cNvPr>
            <p:cNvSpPr/>
            <p:nvPr/>
          </p:nvSpPr>
          <p:spPr>
            <a:xfrm>
              <a:off x="933644" y="6451547"/>
              <a:ext cx="77718" cy="91131"/>
            </a:xfrm>
            <a:custGeom>
              <a:avLst/>
              <a:gdLst>
                <a:gd name="connsiteX0" fmla="*/ 537845 w 787400"/>
                <a:gd name="connsiteY0" fmla="*/ 366395 h 923289"/>
                <a:gd name="connsiteX1" fmla="*/ 286385 w 787400"/>
                <a:gd name="connsiteY1" fmla="*/ 366395 h 923289"/>
                <a:gd name="connsiteX2" fmla="*/ 199390 w 787400"/>
                <a:gd name="connsiteY2" fmla="*/ 280670 h 923289"/>
                <a:gd name="connsiteX3" fmla="*/ 286385 w 787400"/>
                <a:gd name="connsiteY3" fmla="*/ 194945 h 923289"/>
                <a:gd name="connsiteX4" fmla="*/ 722630 w 787400"/>
                <a:gd name="connsiteY4" fmla="*/ 194945 h 923289"/>
                <a:gd name="connsiteX5" fmla="*/ 722630 w 787400"/>
                <a:gd name="connsiteY5" fmla="*/ 0 h 923289"/>
                <a:gd name="connsiteX6" fmla="*/ 286385 w 787400"/>
                <a:gd name="connsiteY6" fmla="*/ 0 h 923289"/>
                <a:gd name="connsiteX7" fmla="*/ 0 w 787400"/>
                <a:gd name="connsiteY7" fmla="*/ 280670 h 923289"/>
                <a:gd name="connsiteX8" fmla="*/ 286385 w 787400"/>
                <a:gd name="connsiteY8" fmla="*/ 549910 h 923289"/>
                <a:gd name="connsiteX9" fmla="*/ 504825 w 787400"/>
                <a:gd name="connsiteY9" fmla="*/ 549910 h 923289"/>
                <a:gd name="connsiteX10" fmla="*/ 588010 w 787400"/>
                <a:gd name="connsiteY10" fmla="*/ 635635 h 923289"/>
                <a:gd name="connsiteX11" fmla="*/ 504825 w 787400"/>
                <a:gd name="connsiteY11" fmla="*/ 721360 h 923289"/>
                <a:gd name="connsiteX12" fmla="*/ 37465 w 787400"/>
                <a:gd name="connsiteY12" fmla="*/ 721360 h 923289"/>
                <a:gd name="connsiteX13" fmla="*/ 37465 w 787400"/>
                <a:gd name="connsiteY13" fmla="*/ 923290 h 923289"/>
                <a:gd name="connsiteX14" fmla="*/ 497205 w 787400"/>
                <a:gd name="connsiteY14" fmla="*/ 923290 h 923289"/>
                <a:gd name="connsiteX15" fmla="*/ 787400 w 787400"/>
                <a:gd name="connsiteY15" fmla="*/ 635635 h 923289"/>
                <a:gd name="connsiteX16" fmla="*/ 537845 w 787400"/>
                <a:gd name="connsiteY16" fmla="*/ 36639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7400" h="923289">
                  <a:moveTo>
                    <a:pt x="537845" y="366395"/>
                  </a:moveTo>
                  <a:lnTo>
                    <a:pt x="286385" y="366395"/>
                  </a:lnTo>
                  <a:cubicBezTo>
                    <a:pt x="227330" y="366395"/>
                    <a:pt x="199390" y="325755"/>
                    <a:pt x="199390" y="280670"/>
                  </a:cubicBezTo>
                  <a:cubicBezTo>
                    <a:pt x="199390" y="235585"/>
                    <a:pt x="227330" y="194945"/>
                    <a:pt x="286385" y="194945"/>
                  </a:cubicBezTo>
                  <a:lnTo>
                    <a:pt x="722630" y="194945"/>
                  </a:lnTo>
                  <a:lnTo>
                    <a:pt x="722630" y="0"/>
                  </a:lnTo>
                  <a:lnTo>
                    <a:pt x="286385" y="0"/>
                  </a:lnTo>
                  <a:cubicBezTo>
                    <a:pt x="108585" y="0"/>
                    <a:pt x="0" y="104140"/>
                    <a:pt x="0" y="280670"/>
                  </a:cubicBezTo>
                  <a:cubicBezTo>
                    <a:pt x="0" y="457200"/>
                    <a:pt x="125095" y="549910"/>
                    <a:pt x="286385" y="549910"/>
                  </a:cubicBezTo>
                  <a:lnTo>
                    <a:pt x="504825" y="549910"/>
                  </a:lnTo>
                  <a:cubicBezTo>
                    <a:pt x="560070" y="549910"/>
                    <a:pt x="588010" y="591820"/>
                    <a:pt x="588010" y="635635"/>
                  </a:cubicBezTo>
                  <a:cubicBezTo>
                    <a:pt x="588010" y="680720"/>
                    <a:pt x="560070" y="721360"/>
                    <a:pt x="504825" y="721360"/>
                  </a:cubicBezTo>
                  <a:lnTo>
                    <a:pt x="37465" y="721360"/>
                  </a:lnTo>
                  <a:lnTo>
                    <a:pt x="37465" y="923290"/>
                  </a:lnTo>
                  <a:lnTo>
                    <a:pt x="497205" y="923290"/>
                  </a:lnTo>
                  <a:cubicBezTo>
                    <a:pt x="679450" y="923290"/>
                    <a:pt x="787400" y="822960"/>
                    <a:pt x="787400" y="635635"/>
                  </a:cubicBezTo>
                  <a:cubicBezTo>
                    <a:pt x="787400" y="466725"/>
                    <a:pt x="678815" y="366395"/>
                    <a:pt x="537845" y="36639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9" name="Bild 2">
              <a:extLst>
                <a:ext uri="{FF2B5EF4-FFF2-40B4-BE49-F238E27FC236}">
                  <a16:creationId xmlns:a16="http://schemas.microsoft.com/office/drawing/2014/main" id="{24162085-50AF-7D4F-B851-EB1B84146BC8}"/>
                </a:ext>
              </a:extLst>
            </p:cNvPr>
            <p:cNvSpPr/>
            <p:nvPr/>
          </p:nvSpPr>
          <p:spPr>
            <a:xfrm>
              <a:off x="1023960" y="6451484"/>
              <a:ext cx="75525" cy="91194"/>
            </a:xfrm>
            <a:custGeom>
              <a:avLst/>
              <a:gdLst>
                <a:gd name="connsiteX0" fmla="*/ 516890 w 765175"/>
                <a:gd name="connsiteY0" fmla="*/ 0 h 923925"/>
                <a:gd name="connsiteX1" fmla="*/ 213360 w 765175"/>
                <a:gd name="connsiteY1" fmla="*/ 389890 h 923925"/>
                <a:gd name="connsiteX2" fmla="*/ 213360 w 765175"/>
                <a:gd name="connsiteY2" fmla="*/ 0 h 923925"/>
                <a:gd name="connsiteX3" fmla="*/ 0 w 765175"/>
                <a:gd name="connsiteY3" fmla="*/ 0 h 923925"/>
                <a:gd name="connsiteX4" fmla="*/ 0 w 765175"/>
                <a:gd name="connsiteY4" fmla="*/ 923925 h 923925"/>
                <a:gd name="connsiteX5" fmla="*/ 213360 w 765175"/>
                <a:gd name="connsiteY5" fmla="*/ 923925 h 923925"/>
                <a:gd name="connsiteX6" fmla="*/ 213360 w 765175"/>
                <a:gd name="connsiteY6" fmla="*/ 534035 h 923925"/>
                <a:gd name="connsiteX7" fmla="*/ 516890 w 765175"/>
                <a:gd name="connsiteY7" fmla="*/ 923925 h 923925"/>
                <a:gd name="connsiteX8" fmla="*/ 765175 w 765175"/>
                <a:gd name="connsiteY8" fmla="*/ 923925 h 923925"/>
                <a:gd name="connsiteX9" fmla="*/ 415925 w 765175"/>
                <a:gd name="connsiteY9" fmla="*/ 462280 h 923925"/>
                <a:gd name="connsiteX10" fmla="*/ 765175 w 765175"/>
                <a:gd name="connsiteY10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5175" h="923925">
                  <a:moveTo>
                    <a:pt x="516890" y="0"/>
                  </a:moveTo>
                  <a:lnTo>
                    <a:pt x="213360" y="389890"/>
                  </a:lnTo>
                  <a:lnTo>
                    <a:pt x="213360" y="0"/>
                  </a:lnTo>
                  <a:lnTo>
                    <a:pt x="0" y="0"/>
                  </a:lnTo>
                  <a:lnTo>
                    <a:pt x="0" y="923925"/>
                  </a:lnTo>
                  <a:lnTo>
                    <a:pt x="213360" y="923925"/>
                  </a:lnTo>
                  <a:lnTo>
                    <a:pt x="213360" y="534035"/>
                  </a:lnTo>
                  <a:lnTo>
                    <a:pt x="516890" y="923925"/>
                  </a:lnTo>
                  <a:lnTo>
                    <a:pt x="765175" y="923925"/>
                  </a:lnTo>
                  <a:lnTo>
                    <a:pt x="415925" y="462280"/>
                  </a:lnTo>
                  <a:lnTo>
                    <a:pt x="76517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22114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On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2096531-5CDB-42D6-811E-E1A1E7948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3E08FC7-5FD2-435D-B3F3-101584759A10}" type="datetime1">
              <a:rPr lang="sv-SE" smtClean="0"/>
              <a:t>2023-11-01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ACF8DC-5D2B-4D34-B9FC-E2D7A1A73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Go to header/footer to change text 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3BFE85F-68D2-4D7C-8529-09EE07FF3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F8DBD5B-30F9-4F9C-AE39-E065C1AC51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96CCD45-BBC3-4242-B2B8-F5604A1D97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000" y="720001"/>
            <a:ext cx="11039738" cy="105659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600" spc="4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add a headline of maximum three lines</a:t>
            </a:r>
          </a:p>
          <a:p>
            <a:pPr lvl="0"/>
            <a:endParaRPr lang="en-GB"/>
          </a:p>
        </p:txBody>
      </p:sp>
      <p:grpSp>
        <p:nvGrpSpPr>
          <p:cNvPr id="31" name="Grupp 32">
            <a:extLst>
              <a:ext uri="{FF2B5EF4-FFF2-40B4-BE49-F238E27FC236}">
                <a16:creationId xmlns:a16="http://schemas.microsoft.com/office/drawing/2014/main" id="{45823251-0A92-F943-96AC-12DF30AF4CA3}"/>
              </a:ext>
            </a:extLst>
          </p:cNvPr>
          <p:cNvGrpSpPr/>
          <p:nvPr userDrawn="1"/>
        </p:nvGrpSpPr>
        <p:grpSpPr>
          <a:xfrm>
            <a:off x="576140" y="6451484"/>
            <a:ext cx="615478" cy="91194"/>
            <a:chOff x="576140" y="6451484"/>
            <a:chExt cx="615478" cy="91194"/>
          </a:xfrm>
          <a:solidFill>
            <a:schemeClr val="tx2"/>
          </a:solidFill>
        </p:grpSpPr>
        <p:sp>
          <p:nvSpPr>
            <p:cNvPr id="32" name="Bild 2">
              <a:extLst>
                <a:ext uri="{FF2B5EF4-FFF2-40B4-BE49-F238E27FC236}">
                  <a16:creationId xmlns:a16="http://schemas.microsoft.com/office/drawing/2014/main" id="{74762D86-6151-C443-84B7-A8309855863A}"/>
                </a:ext>
              </a:extLst>
            </p:cNvPr>
            <p:cNvSpPr/>
            <p:nvPr/>
          </p:nvSpPr>
          <p:spPr>
            <a:xfrm>
              <a:off x="841573" y="6451547"/>
              <a:ext cx="79285" cy="91131"/>
            </a:xfrm>
            <a:custGeom>
              <a:avLst/>
              <a:gdLst>
                <a:gd name="connsiteX0" fmla="*/ 588645 w 803275"/>
                <a:gd name="connsiteY0" fmla="*/ 0 h 923289"/>
                <a:gd name="connsiteX1" fmla="*/ 588645 w 803275"/>
                <a:gd name="connsiteY1" fmla="*/ 580390 h 923289"/>
                <a:gd name="connsiteX2" fmla="*/ 217805 w 803275"/>
                <a:gd name="connsiteY2" fmla="*/ 0 h 923289"/>
                <a:gd name="connsiteX3" fmla="*/ 0 w 803275"/>
                <a:gd name="connsiteY3" fmla="*/ 0 h 923289"/>
                <a:gd name="connsiteX4" fmla="*/ 0 w 803275"/>
                <a:gd name="connsiteY4" fmla="*/ 923290 h 923289"/>
                <a:gd name="connsiteX5" fmla="*/ 213995 w 803275"/>
                <a:gd name="connsiteY5" fmla="*/ 923290 h 923289"/>
                <a:gd name="connsiteX6" fmla="*/ 213995 w 803275"/>
                <a:gd name="connsiteY6" fmla="*/ 353695 h 923289"/>
                <a:gd name="connsiteX7" fmla="*/ 581660 w 803275"/>
                <a:gd name="connsiteY7" fmla="*/ 921385 h 923289"/>
                <a:gd name="connsiteX8" fmla="*/ 581660 w 803275"/>
                <a:gd name="connsiteY8" fmla="*/ 923290 h 923289"/>
                <a:gd name="connsiteX9" fmla="*/ 803275 w 803275"/>
                <a:gd name="connsiteY9" fmla="*/ 923290 h 923289"/>
                <a:gd name="connsiteX10" fmla="*/ 802640 w 803275"/>
                <a:gd name="connsiteY10" fmla="*/ 723900 h 923289"/>
                <a:gd name="connsiteX11" fmla="*/ 801370 w 803275"/>
                <a:gd name="connsiteY11" fmla="*/ 0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3275" h="923289">
                  <a:moveTo>
                    <a:pt x="588645" y="0"/>
                  </a:moveTo>
                  <a:lnTo>
                    <a:pt x="588645" y="580390"/>
                  </a:lnTo>
                  <a:lnTo>
                    <a:pt x="217805" y="0"/>
                  </a:lnTo>
                  <a:lnTo>
                    <a:pt x="0" y="0"/>
                  </a:lnTo>
                  <a:lnTo>
                    <a:pt x="0" y="923290"/>
                  </a:lnTo>
                  <a:lnTo>
                    <a:pt x="213995" y="923290"/>
                  </a:lnTo>
                  <a:lnTo>
                    <a:pt x="213995" y="353695"/>
                  </a:lnTo>
                  <a:lnTo>
                    <a:pt x="581660" y="921385"/>
                  </a:lnTo>
                  <a:lnTo>
                    <a:pt x="581660" y="923290"/>
                  </a:lnTo>
                  <a:lnTo>
                    <a:pt x="803275" y="923290"/>
                  </a:lnTo>
                  <a:lnTo>
                    <a:pt x="802640" y="723900"/>
                  </a:lnTo>
                  <a:lnTo>
                    <a:pt x="801370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33" name="Bild 2">
              <a:extLst>
                <a:ext uri="{FF2B5EF4-FFF2-40B4-BE49-F238E27FC236}">
                  <a16:creationId xmlns:a16="http://schemas.microsoft.com/office/drawing/2014/main" id="{4BB7FB38-2672-3848-87FA-36EC29BDA202}"/>
                </a:ext>
              </a:extLst>
            </p:cNvPr>
            <p:cNvSpPr/>
            <p:nvPr/>
          </p:nvSpPr>
          <p:spPr>
            <a:xfrm>
              <a:off x="742921" y="6451547"/>
              <a:ext cx="90817" cy="91131"/>
            </a:xfrm>
            <a:custGeom>
              <a:avLst/>
              <a:gdLst>
                <a:gd name="connsiteX0" fmla="*/ 458470 w 920114"/>
                <a:gd name="connsiteY0" fmla="*/ 192405 h 923289"/>
                <a:gd name="connsiteX1" fmla="*/ 577850 w 920114"/>
                <a:gd name="connsiteY1" fmla="*/ 546735 h 923289"/>
                <a:gd name="connsiteX2" fmla="*/ 342900 w 920114"/>
                <a:gd name="connsiteY2" fmla="*/ 546735 h 923289"/>
                <a:gd name="connsiteX3" fmla="*/ 458470 w 920114"/>
                <a:gd name="connsiteY3" fmla="*/ 192405 h 923289"/>
                <a:gd name="connsiteX4" fmla="*/ 319405 w 920114"/>
                <a:gd name="connsiteY4" fmla="*/ 0 h 923289"/>
                <a:gd name="connsiteX5" fmla="*/ 0 w 920114"/>
                <a:gd name="connsiteY5" fmla="*/ 923290 h 923289"/>
                <a:gd name="connsiteX6" fmla="*/ 225425 w 920114"/>
                <a:gd name="connsiteY6" fmla="*/ 923290 h 923289"/>
                <a:gd name="connsiteX7" fmla="*/ 283845 w 920114"/>
                <a:gd name="connsiteY7" fmla="*/ 734695 h 923289"/>
                <a:gd name="connsiteX8" fmla="*/ 637540 w 920114"/>
                <a:gd name="connsiteY8" fmla="*/ 734695 h 923289"/>
                <a:gd name="connsiteX9" fmla="*/ 697865 w 920114"/>
                <a:gd name="connsiteY9" fmla="*/ 923290 h 923289"/>
                <a:gd name="connsiteX10" fmla="*/ 920115 w 920114"/>
                <a:gd name="connsiteY10" fmla="*/ 923290 h 923289"/>
                <a:gd name="connsiteX11" fmla="*/ 591185 w 920114"/>
                <a:gd name="connsiteY11" fmla="*/ 0 h 923289"/>
                <a:gd name="connsiteX12" fmla="*/ 319405 w 920114"/>
                <a:gd name="connsiteY12" fmla="*/ 0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0114" h="923289">
                  <a:moveTo>
                    <a:pt x="458470" y="192405"/>
                  </a:moveTo>
                  <a:lnTo>
                    <a:pt x="577850" y="546735"/>
                  </a:lnTo>
                  <a:lnTo>
                    <a:pt x="342900" y="546735"/>
                  </a:lnTo>
                  <a:lnTo>
                    <a:pt x="458470" y="192405"/>
                  </a:lnTo>
                  <a:close/>
                  <a:moveTo>
                    <a:pt x="319405" y="0"/>
                  </a:moveTo>
                  <a:lnTo>
                    <a:pt x="0" y="923290"/>
                  </a:lnTo>
                  <a:lnTo>
                    <a:pt x="225425" y="923290"/>
                  </a:lnTo>
                  <a:lnTo>
                    <a:pt x="283845" y="734695"/>
                  </a:lnTo>
                  <a:lnTo>
                    <a:pt x="637540" y="734695"/>
                  </a:lnTo>
                  <a:lnTo>
                    <a:pt x="697865" y="923290"/>
                  </a:lnTo>
                  <a:lnTo>
                    <a:pt x="920115" y="923290"/>
                  </a:lnTo>
                  <a:lnTo>
                    <a:pt x="591185" y="0"/>
                  </a:lnTo>
                  <a:lnTo>
                    <a:pt x="31940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34" name="Bild 2">
              <a:extLst>
                <a:ext uri="{FF2B5EF4-FFF2-40B4-BE49-F238E27FC236}">
                  <a16:creationId xmlns:a16="http://schemas.microsoft.com/office/drawing/2014/main" id="{8CCCB167-B621-E246-BA5E-9D378AEC7010}"/>
                </a:ext>
              </a:extLst>
            </p:cNvPr>
            <p:cNvSpPr/>
            <p:nvPr/>
          </p:nvSpPr>
          <p:spPr>
            <a:xfrm>
              <a:off x="576140" y="6451547"/>
              <a:ext cx="77655" cy="91131"/>
            </a:xfrm>
            <a:custGeom>
              <a:avLst/>
              <a:gdLst>
                <a:gd name="connsiteX0" fmla="*/ 537845 w 786764"/>
                <a:gd name="connsiteY0" fmla="*/ 366395 h 923289"/>
                <a:gd name="connsiteX1" fmla="*/ 286385 w 786764"/>
                <a:gd name="connsiteY1" fmla="*/ 366395 h 923289"/>
                <a:gd name="connsiteX2" fmla="*/ 199390 w 786764"/>
                <a:gd name="connsiteY2" fmla="*/ 280670 h 923289"/>
                <a:gd name="connsiteX3" fmla="*/ 286385 w 786764"/>
                <a:gd name="connsiteY3" fmla="*/ 194945 h 923289"/>
                <a:gd name="connsiteX4" fmla="*/ 722630 w 786764"/>
                <a:gd name="connsiteY4" fmla="*/ 194945 h 923289"/>
                <a:gd name="connsiteX5" fmla="*/ 722630 w 786764"/>
                <a:gd name="connsiteY5" fmla="*/ 0 h 923289"/>
                <a:gd name="connsiteX6" fmla="*/ 286385 w 786764"/>
                <a:gd name="connsiteY6" fmla="*/ 0 h 923289"/>
                <a:gd name="connsiteX7" fmla="*/ 0 w 786764"/>
                <a:gd name="connsiteY7" fmla="*/ 280670 h 923289"/>
                <a:gd name="connsiteX8" fmla="*/ 286385 w 786764"/>
                <a:gd name="connsiteY8" fmla="*/ 549910 h 923289"/>
                <a:gd name="connsiteX9" fmla="*/ 504825 w 786764"/>
                <a:gd name="connsiteY9" fmla="*/ 549910 h 923289"/>
                <a:gd name="connsiteX10" fmla="*/ 588010 w 786764"/>
                <a:gd name="connsiteY10" fmla="*/ 635635 h 923289"/>
                <a:gd name="connsiteX11" fmla="*/ 504825 w 786764"/>
                <a:gd name="connsiteY11" fmla="*/ 721360 h 923289"/>
                <a:gd name="connsiteX12" fmla="*/ 36830 w 786764"/>
                <a:gd name="connsiteY12" fmla="*/ 721360 h 923289"/>
                <a:gd name="connsiteX13" fmla="*/ 36830 w 786764"/>
                <a:gd name="connsiteY13" fmla="*/ 923290 h 923289"/>
                <a:gd name="connsiteX14" fmla="*/ 496570 w 786764"/>
                <a:gd name="connsiteY14" fmla="*/ 923290 h 923289"/>
                <a:gd name="connsiteX15" fmla="*/ 786765 w 786764"/>
                <a:gd name="connsiteY15" fmla="*/ 635635 h 923289"/>
                <a:gd name="connsiteX16" fmla="*/ 537845 w 786764"/>
                <a:gd name="connsiteY16" fmla="*/ 36639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6764" h="923289">
                  <a:moveTo>
                    <a:pt x="537845" y="366395"/>
                  </a:moveTo>
                  <a:lnTo>
                    <a:pt x="286385" y="366395"/>
                  </a:lnTo>
                  <a:cubicBezTo>
                    <a:pt x="227330" y="366395"/>
                    <a:pt x="199390" y="325755"/>
                    <a:pt x="199390" y="280670"/>
                  </a:cubicBezTo>
                  <a:cubicBezTo>
                    <a:pt x="199390" y="235585"/>
                    <a:pt x="227330" y="194945"/>
                    <a:pt x="286385" y="194945"/>
                  </a:cubicBezTo>
                  <a:lnTo>
                    <a:pt x="722630" y="194945"/>
                  </a:lnTo>
                  <a:lnTo>
                    <a:pt x="722630" y="0"/>
                  </a:lnTo>
                  <a:lnTo>
                    <a:pt x="286385" y="0"/>
                  </a:lnTo>
                  <a:cubicBezTo>
                    <a:pt x="107950" y="0"/>
                    <a:pt x="0" y="104140"/>
                    <a:pt x="0" y="280670"/>
                  </a:cubicBezTo>
                  <a:cubicBezTo>
                    <a:pt x="0" y="457200"/>
                    <a:pt x="125095" y="549910"/>
                    <a:pt x="286385" y="549910"/>
                  </a:cubicBezTo>
                  <a:lnTo>
                    <a:pt x="504825" y="549910"/>
                  </a:lnTo>
                  <a:cubicBezTo>
                    <a:pt x="560070" y="549910"/>
                    <a:pt x="588010" y="591820"/>
                    <a:pt x="588010" y="635635"/>
                  </a:cubicBezTo>
                  <a:cubicBezTo>
                    <a:pt x="588010" y="680720"/>
                    <a:pt x="560070" y="721360"/>
                    <a:pt x="504825" y="721360"/>
                  </a:cubicBezTo>
                  <a:lnTo>
                    <a:pt x="36830" y="721360"/>
                  </a:lnTo>
                  <a:lnTo>
                    <a:pt x="36830" y="923290"/>
                  </a:lnTo>
                  <a:lnTo>
                    <a:pt x="496570" y="923290"/>
                  </a:lnTo>
                  <a:cubicBezTo>
                    <a:pt x="678815" y="923290"/>
                    <a:pt x="786765" y="822960"/>
                    <a:pt x="786765" y="635635"/>
                  </a:cubicBezTo>
                  <a:cubicBezTo>
                    <a:pt x="786765" y="466725"/>
                    <a:pt x="678815" y="366395"/>
                    <a:pt x="537845" y="36639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35" name="Bild 2">
              <a:extLst>
                <a:ext uri="{FF2B5EF4-FFF2-40B4-BE49-F238E27FC236}">
                  <a16:creationId xmlns:a16="http://schemas.microsoft.com/office/drawing/2014/main" id="{148DCF08-5B2F-BD4B-B128-2CD85227BFA4}"/>
                </a:ext>
              </a:extLst>
            </p:cNvPr>
            <p:cNvSpPr/>
            <p:nvPr/>
          </p:nvSpPr>
          <p:spPr>
            <a:xfrm>
              <a:off x="666080" y="6451484"/>
              <a:ext cx="75525" cy="91194"/>
            </a:xfrm>
            <a:custGeom>
              <a:avLst/>
              <a:gdLst>
                <a:gd name="connsiteX0" fmla="*/ 516255 w 765175"/>
                <a:gd name="connsiteY0" fmla="*/ 0 h 923925"/>
                <a:gd name="connsiteX1" fmla="*/ 212725 w 765175"/>
                <a:gd name="connsiteY1" fmla="*/ 389890 h 923925"/>
                <a:gd name="connsiteX2" fmla="*/ 212725 w 765175"/>
                <a:gd name="connsiteY2" fmla="*/ 0 h 923925"/>
                <a:gd name="connsiteX3" fmla="*/ 0 w 765175"/>
                <a:gd name="connsiteY3" fmla="*/ 0 h 923925"/>
                <a:gd name="connsiteX4" fmla="*/ 0 w 765175"/>
                <a:gd name="connsiteY4" fmla="*/ 923925 h 923925"/>
                <a:gd name="connsiteX5" fmla="*/ 212725 w 765175"/>
                <a:gd name="connsiteY5" fmla="*/ 923925 h 923925"/>
                <a:gd name="connsiteX6" fmla="*/ 212725 w 765175"/>
                <a:gd name="connsiteY6" fmla="*/ 534035 h 923925"/>
                <a:gd name="connsiteX7" fmla="*/ 516255 w 765175"/>
                <a:gd name="connsiteY7" fmla="*/ 923925 h 923925"/>
                <a:gd name="connsiteX8" fmla="*/ 765175 w 765175"/>
                <a:gd name="connsiteY8" fmla="*/ 923925 h 923925"/>
                <a:gd name="connsiteX9" fmla="*/ 415290 w 765175"/>
                <a:gd name="connsiteY9" fmla="*/ 462280 h 923925"/>
                <a:gd name="connsiteX10" fmla="*/ 765175 w 765175"/>
                <a:gd name="connsiteY10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5175" h="923925">
                  <a:moveTo>
                    <a:pt x="516255" y="0"/>
                  </a:moveTo>
                  <a:lnTo>
                    <a:pt x="212725" y="389890"/>
                  </a:lnTo>
                  <a:lnTo>
                    <a:pt x="212725" y="0"/>
                  </a:lnTo>
                  <a:lnTo>
                    <a:pt x="0" y="0"/>
                  </a:lnTo>
                  <a:lnTo>
                    <a:pt x="0" y="923925"/>
                  </a:lnTo>
                  <a:lnTo>
                    <a:pt x="212725" y="923925"/>
                  </a:lnTo>
                  <a:lnTo>
                    <a:pt x="212725" y="534035"/>
                  </a:lnTo>
                  <a:lnTo>
                    <a:pt x="516255" y="923925"/>
                  </a:lnTo>
                  <a:lnTo>
                    <a:pt x="765175" y="923925"/>
                  </a:lnTo>
                  <a:lnTo>
                    <a:pt x="415290" y="462280"/>
                  </a:lnTo>
                  <a:lnTo>
                    <a:pt x="76517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36" name="Bild 2">
              <a:extLst>
                <a:ext uri="{FF2B5EF4-FFF2-40B4-BE49-F238E27FC236}">
                  <a16:creationId xmlns:a16="http://schemas.microsoft.com/office/drawing/2014/main" id="{5239769A-D8A1-E94D-8088-5E6F344F6FF7}"/>
                </a:ext>
              </a:extLst>
            </p:cNvPr>
            <p:cNvSpPr/>
            <p:nvPr/>
          </p:nvSpPr>
          <p:spPr>
            <a:xfrm>
              <a:off x="1100863" y="6451547"/>
              <a:ext cx="90755" cy="91131"/>
            </a:xfrm>
            <a:custGeom>
              <a:avLst/>
              <a:gdLst>
                <a:gd name="connsiteX0" fmla="*/ 590550 w 919479"/>
                <a:gd name="connsiteY0" fmla="*/ 0 h 923289"/>
                <a:gd name="connsiteX1" fmla="*/ 318770 w 919479"/>
                <a:gd name="connsiteY1" fmla="*/ 0 h 923289"/>
                <a:gd name="connsiteX2" fmla="*/ 0 w 919479"/>
                <a:gd name="connsiteY2" fmla="*/ 923290 h 923289"/>
                <a:gd name="connsiteX3" fmla="*/ 225425 w 919479"/>
                <a:gd name="connsiteY3" fmla="*/ 923290 h 923289"/>
                <a:gd name="connsiteX4" fmla="*/ 283845 w 919479"/>
                <a:gd name="connsiteY4" fmla="*/ 734695 h 923289"/>
                <a:gd name="connsiteX5" fmla="*/ 637540 w 919479"/>
                <a:gd name="connsiteY5" fmla="*/ 734695 h 923289"/>
                <a:gd name="connsiteX6" fmla="*/ 697865 w 919479"/>
                <a:gd name="connsiteY6" fmla="*/ 923290 h 923289"/>
                <a:gd name="connsiteX7" fmla="*/ 919480 w 919479"/>
                <a:gd name="connsiteY7" fmla="*/ 923290 h 923289"/>
                <a:gd name="connsiteX8" fmla="*/ 590550 w 919479"/>
                <a:gd name="connsiteY8" fmla="*/ 0 h 923289"/>
                <a:gd name="connsiteX9" fmla="*/ 342265 w 919479"/>
                <a:gd name="connsiteY9" fmla="*/ 546735 h 923289"/>
                <a:gd name="connsiteX10" fmla="*/ 457835 w 919479"/>
                <a:gd name="connsiteY10" fmla="*/ 192405 h 923289"/>
                <a:gd name="connsiteX11" fmla="*/ 577215 w 919479"/>
                <a:gd name="connsiteY11" fmla="*/ 546735 h 923289"/>
                <a:gd name="connsiteX12" fmla="*/ 342265 w 919479"/>
                <a:gd name="connsiteY12" fmla="*/ 54673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9479" h="923289">
                  <a:moveTo>
                    <a:pt x="590550" y="0"/>
                  </a:moveTo>
                  <a:lnTo>
                    <a:pt x="318770" y="0"/>
                  </a:lnTo>
                  <a:lnTo>
                    <a:pt x="0" y="923290"/>
                  </a:lnTo>
                  <a:lnTo>
                    <a:pt x="225425" y="923290"/>
                  </a:lnTo>
                  <a:lnTo>
                    <a:pt x="283845" y="734695"/>
                  </a:lnTo>
                  <a:lnTo>
                    <a:pt x="637540" y="734695"/>
                  </a:lnTo>
                  <a:lnTo>
                    <a:pt x="697865" y="923290"/>
                  </a:lnTo>
                  <a:lnTo>
                    <a:pt x="919480" y="923290"/>
                  </a:lnTo>
                  <a:lnTo>
                    <a:pt x="590550" y="0"/>
                  </a:lnTo>
                  <a:close/>
                  <a:moveTo>
                    <a:pt x="342265" y="546735"/>
                  </a:moveTo>
                  <a:lnTo>
                    <a:pt x="457835" y="192405"/>
                  </a:lnTo>
                  <a:lnTo>
                    <a:pt x="577215" y="546735"/>
                  </a:lnTo>
                  <a:lnTo>
                    <a:pt x="342265" y="546735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37" name="Bild 2">
              <a:extLst>
                <a:ext uri="{FF2B5EF4-FFF2-40B4-BE49-F238E27FC236}">
                  <a16:creationId xmlns:a16="http://schemas.microsoft.com/office/drawing/2014/main" id="{21F33749-C7D4-BB47-8F30-DE2A281D3A90}"/>
                </a:ext>
              </a:extLst>
            </p:cNvPr>
            <p:cNvSpPr/>
            <p:nvPr/>
          </p:nvSpPr>
          <p:spPr>
            <a:xfrm>
              <a:off x="933644" y="6451547"/>
              <a:ext cx="77718" cy="91131"/>
            </a:xfrm>
            <a:custGeom>
              <a:avLst/>
              <a:gdLst>
                <a:gd name="connsiteX0" fmla="*/ 537845 w 787400"/>
                <a:gd name="connsiteY0" fmla="*/ 366395 h 923289"/>
                <a:gd name="connsiteX1" fmla="*/ 286385 w 787400"/>
                <a:gd name="connsiteY1" fmla="*/ 366395 h 923289"/>
                <a:gd name="connsiteX2" fmla="*/ 199390 w 787400"/>
                <a:gd name="connsiteY2" fmla="*/ 280670 h 923289"/>
                <a:gd name="connsiteX3" fmla="*/ 286385 w 787400"/>
                <a:gd name="connsiteY3" fmla="*/ 194945 h 923289"/>
                <a:gd name="connsiteX4" fmla="*/ 722630 w 787400"/>
                <a:gd name="connsiteY4" fmla="*/ 194945 h 923289"/>
                <a:gd name="connsiteX5" fmla="*/ 722630 w 787400"/>
                <a:gd name="connsiteY5" fmla="*/ 0 h 923289"/>
                <a:gd name="connsiteX6" fmla="*/ 286385 w 787400"/>
                <a:gd name="connsiteY6" fmla="*/ 0 h 923289"/>
                <a:gd name="connsiteX7" fmla="*/ 0 w 787400"/>
                <a:gd name="connsiteY7" fmla="*/ 280670 h 923289"/>
                <a:gd name="connsiteX8" fmla="*/ 286385 w 787400"/>
                <a:gd name="connsiteY8" fmla="*/ 549910 h 923289"/>
                <a:gd name="connsiteX9" fmla="*/ 504825 w 787400"/>
                <a:gd name="connsiteY9" fmla="*/ 549910 h 923289"/>
                <a:gd name="connsiteX10" fmla="*/ 588010 w 787400"/>
                <a:gd name="connsiteY10" fmla="*/ 635635 h 923289"/>
                <a:gd name="connsiteX11" fmla="*/ 504825 w 787400"/>
                <a:gd name="connsiteY11" fmla="*/ 721360 h 923289"/>
                <a:gd name="connsiteX12" fmla="*/ 37465 w 787400"/>
                <a:gd name="connsiteY12" fmla="*/ 721360 h 923289"/>
                <a:gd name="connsiteX13" fmla="*/ 37465 w 787400"/>
                <a:gd name="connsiteY13" fmla="*/ 923290 h 923289"/>
                <a:gd name="connsiteX14" fmla="*/ 497205 w 787400"/>
                <a:gd name="connsiteY14" fmla="*/ 923290 h 923289"/>
                <a:gd name="connsiteX15" fmla="*/ 787400 w 787400"/>
                <a:gd name="connsiteY15" fmla="*/ 635635 h 923289"/>
                <a:gd name="connsiteX16" fmla="*/ 537845 w 787400"/>
                <a:gd name="connsiteY16" fmla="*/ 36639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7400" h="923289">
                  <a:moveTo>
                    <a:pt x="537845" y="366395"/>
                  </a:moveTo>
                  <a:lnTo>
                    <a:pt x="286385" y="366395"/>
                  </a:lnTo>
                  <a:cubicBezTo>
                    <a:pt x="227330" y="366395"/>
                    <a:pt x="199390" y="325755"/>
                    <a:pt x="199390" y="280670"/>
                  </a:cubicBezTo>
                  <a:cubicBezTo>
                    <a:pt x="199390" y="235585"/>
                    <a:pt x="227330" y="194945"/>
                    <a:pt x="286385" y="194945"/>
                  </a:cubicBezTo>
                  <a:lnTo>
                    <a:pt x="722630" y="194945"/>
                  </a:lnTo>
                  <a:lnTo>
                    <a:pt x="722630" y="0"/>
                  </a:lnTo>
                  <a:lnTo>
                    <a:pt x="286385" y="0"/>
                  </a:lnTo>
                  <a:cubicBezTo>
                    <a:pt x="108585" y="0"/>
                    <a:pt x="0" y="104140"/>
                    <a:pt x="0" y="280670"/>
                  </a:cubicBezTo>
                  <a:cubicBezTo>
                    <a:pt x="0" y="457200"/>
                    <a:pt x="125095" y="549910"/>
                    <a:pt x="286385" y="549910"/>
                  </a:cubicBezTo>
                  <a:lnTo>
                    <a:pt x="504825" y="549910"/>
                  </a:lnTo>
                  <a:cubicBezTo>
                    <a:pt x="560070" y="549910"/>
                    <a:pt x="588010" y="591820"/>
                    <a:pt x="588010" y="635635"/>
                  </a:cubicBezTo>
                  <a:cubicBezTo>
                    <a:pt x="588010" y="680720"/>
                    <a:pt x="560070" y="721360"/>
                    <a:pt x="504825" y="721360"/>
                  </a:cubicBezTo>
                  <a:lnTo>
                    <a:pt x="37465" y="721360"/>
                  </a:lnTo>
                  <a:lnTo>
                    <a:pt x="37465" y="923290"/>
                  </a:lnTo>
                  <a:lnTo>
                    <a:pt x="497205" y="923290"/>
                  </a:lnTo>
                  <a:cubicBezTo>
                    <a:pt x="679450" y="923290"/>
                    <a:pt x="787400" y="822960"/>
                    <a:pt x="787400" y="635635"/>
                  </a:cubicBezTo>
                  <a:cubicBezTo>
                    <a:pt x="787400" y="466725"/>
                    <a:pt x="678815" y="366395"/>
                    <a:pt x="537845" y="36639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38" name="Bild 2">
              <a:extLst>
                <a:ext uri="{FF2B5EF4-FFF2-40B4-BE49-F238E27FC236}">
                  <a16:creationId xmlns:a16="http://schemas.microsoft.com/office/drawing/2014/main" id="{47D910AE-98DC-D74F-8049-5CAC6FA0AF92}"/>
                </a:ext>
              </a:extLst>
            </p:cNvPr>
            <p:cNvSpPr/>
            <p:nvPr/>
          </p:nvSpPr>
          <p:spPr>
            <a:xfrm>
              <a:off x="1023960" y="6451484"/>
              <a:ext cx="75525" cy="91194"/>
            </a:xfrm>
            <a:custGeom>
              <a:avLst/>
              <a:gdLst>
                <a:gd name="connsiteX0" fmla="*/ 516890 w 765175"/>
                <a:gd name="connsiteY0" fmla="*/ 0 h 923925"/>
                <a:gd name="connsiteX1" fmla="*/ 213360 w 765175"/>
                <a:gd name="connsiteY1" fmla="*/ 389890 h 923925"/>
                <a:gd name="connsiteX2" fmla="*/ 213360 w 765175"/>
                <a:gd name="connsiteY2" fmla="*/ 0 h 923925"/>
                <a:gd name="connsiteX3" fmla="*/ 0 w 765175"/>
                <a:gd name="connsiteY3" fmla="*/ 0 h 923925"/>
                <a:gd name="connsiteX4" fmla="*/ 0 w 765175"/>
                <a:gd name="connsiteY4" fmla="*/ 923925 h 923925"/>
                <a:gd name="connsiteX5" fmla="*/ 213360 w 765175"/>
                <a:gd name="connsiteY5" fmla="*/ 923925 h 923925"/>
                <a:gd name="connsiteX6" fmla="*/ 213360 w 765175"/>
                <a:gd name="connsiteY6" fmla="*/ 534035 h 923925"/>
                <a:gd name="connsiteX7" fmla="*/ 516890 w 765175"/>
                <a:gd name="connsiteY7" fmla="*/ 923925 h 923925"/>
                <a:gd name="connsiteX8" fmla="*/ 765175 w 765175"/>
                <a:gd name="connsiteY8" fmla="*/ 923925 h 923925"/>
                <a:gd name="connsiteX9" fmla="*/ 415925 w 765175"/>
                <a:gd name="connsiteY9" fmla="*/ 462280 h 923925"/>
                <a:gd name="connsiteX10" fmla="*/ 765175 w 765175"/>
                <a:gd name="connsiteY10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5175" h="923925">
                  <a:moveTo>
                    <a:pt x="516890" y="0"/>
                  </a:moveTo>
                  <a:lnTo>
                    <a:pt x="213360" y="389890"/>
                  </a:lnTo>
                  <a:lnTo>
                    <a:pt x="213360" y="0"/>
                  </a:lnTo>
                  <a:lnTo>
                    <a:pt x="0" y="0"/>
                  </a:lnTo>
                  <a:lnTo>
                    <a:pt x="0" y="923925"/>
                  </a:lnTo>
                  <a:lnTo>
                    <a:pt x="213360" y="923925"/>
                  </a:lnTo>
                  <a:lnTo>
                    <a:pt x="213360" y="534035"/>
                  </a:lnTo>
                  <a:lnTo>
                    <a:pt x="516890" y="923925"/>
                  </a:lnTo>
                  <a:lnTo>
                    <a:pt x="765175" y="923925"/>
                  </a:lnTo>
                  <a:lnTo>
                    <a:pt x="415925" y="462280"/>
                  </a:lnTo>
                  <a:lnTo>
                    <a:pt x="76517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</p:grp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1D46F6E-F6BB-EC4F-8188-19A644D6F0A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6000" y="2098800"/>
            <a:ext cx="11039738" cy="4030663"/>
          </a:xfrm>
        </p:spPr>
        <p:txBody>
          <a:bodyPr/>
          <a:lstStyle/>
          <a:p>
            <a:pPr lvl="0"/>
            <a:r>
              <a:rPr lang="en-GB" noProof="0"/>
              <a:t>Click to add body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00096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Two Flowing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2096531-5CDB-42D6-811E-E1A1E7948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13AEA4E-39FE-452D-BF3D-2FCC53C8CF72}" type="datetime1">
              <a:rPr lang="sv-SE" smtClean="0"/>
              <a:t>2023-11-01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ACF8DC-5D2B-4D34-B9FC-E2D7A1A73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Go to header/footer to change text 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3BFE85F-68D2-4D7C-8529-09EE07FF3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F8DBD5B-30F9-4F9C-AE39-E065C1AC51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96CCD45-BBC3-4242-B2B8-F5604A1D97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000" y="720001"/>
            <a:ext cx="11039738" cy="105659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600" spc="4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add a headline of maximum three lines</a:t>
            </a:r>
          </a:p>
          <a:p>
            <a:pPr lvl="0"/>
            <a:endParaRPr lang="en-GB"/>
          </a:p>
        </p:txBody>
      </p:sp>
      <p:grpSp>
        <p:nvGrpSpPr>
          <p:cNvPr id="23" name="Grupp 32">
            <a:extLst>
              <a:ext uri="{FF2B5EF4-FFF2-40B4-BE49-F238E27FC236}">
                <a16:creationId xmlns:a16="http://schemas.microsoft.com/office/drawing/2014/main" id="{8B03C48B-F907-BE43-A494-AFCA1EC37F3F}"/>
              </a:ext>
            </a:extLst>
          </p:cNvPr>
          <p:cNvGrpSpPr/>
          <p:nvPr userDrawn="1"/>
        </p:nvGrpSpPr>
        <p:grpSpPr>
          <a:xfrm>
            <a:off x="576140" y="6451484"/>
            <a:ext cx="615478" cy="91194"/>
            <a:chOff x="576140" y="6451484"/>
            <a:chExt cx="615478" cy="91194"/>
          </a:xfrm>
          <a:solidFill>
            <a:schemeClr val="tx2"/>
          </a:solidFill>
        </p:grpSpPr>
        <p:sp>
          <p:nvSpPr>
            <p:cNvPr id="24" name="Bild 2">
              <a:extLst>
                <a:ext uri="{FF2B5EF4-FFF2-40B4-BE49-F238E27FC236}">
                  <a16:creationId xmlns:a16="http://schemas.microsoft.com/office/drawing/2014/main" id="{539AD44F-4AF2-FF4F-9D06-17E1A4C28BBE}"/>
                </a:ext>
              </a:extLst>
            </p:cNvPr>
            <p:cNvSpPr/>
            <p:nvPr/>
          </p:nvSpPr>
          <p:spPr>
            <a:xfrm>
              <a:off x="841573" y="6451547"/>
              <a:ext cx="79285" cy="91131"/>
            </a:xfrm>
            <a:custGeom>
              <a:avLst/>
              <a:gdLst>
                <a:gd name="connsiteX0" fmla="*/ 588645 w 803275"/>
                <a:gd name="connsiteY0" fmla="*/ 0 h 923289"/>
                <a:gd name="connsiteX1" fmla="*/ 588645 w 803275"/>
                <a:gd name="connsiteY1" fmla="*/ 580390 h 923289"/>
                <a:gd name="connsiteX2" fmla="*/ 217805 w 803275"/>
                <a:gd name="connsiteY2" fmla="*/ 0 h 923289"/>
                <a:gd name="connsiteX3" fmla="*/ 0 w 803275"/>
                <a:gd name="connsiteY3" fmla="*/ 0 h 923289"/>
                <a:gd name="connsiteX4" fmla="*/ 0 w 803275"/>
                <a:gd name="connsiteY4" fmla="*/ 923290 h 923289"/>
                <a:gd name="connsiteX5" fmla="*/ 213995 w 803275"/>
                <a:gd name="connsiteY5" fmla="*/ 923290 h 923289"/>
                <a:gd name="connsiteX6" fmla="*/ 213995 w 803275"/>
                <a:gd name="connsiteY6" fmla="*/ 353695 h 923289"/>
                <a:gd name="connsiteX7" fmla="*/ 581660 w 803275"/>
                <a:gd name="connsiteY7" fmla="*/ 921385 h 923289"/>
                <a:gd name="connsiteX8" fmla="*/ 581660 w 803275"/>
                <a:gd name="connsiteY8" fmla="*/ 923290 h 923289"/>
                <a:gd name="connsiteX9" fmla="*/ 803275 w 803275"/>
                <a:gd name="connsiteY9" fmla="*/ 923290 h 923289"/>
                <a:gd name="connsiteX10" fmla="*/ 802640 w 803275"/>
                <a:gd name="connsiteY10" fmla="*/ 723900 h 923289"/>
                <a:gd name="connsiteX11" fmla="*/ 801370 w 803275"/>
                <a:gd name="connsiteY11" fmla="*/ 0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3275" h="923289">
                  <a:moveTo>
                    <a:pt x="588645" y="0"/>
                  </a:moveTo>
                  <a:lnTo>
                    <a:pt x="588645" y="580390"/>
                  </a:lnTo>
                  <a:lnTo>
                    <a:pt x="217805" y="0"/>
                  </a:lnTo>
                  <a:lnTo>
                    <a:pt x="0" y="0"/>
                  </a:lnTo>
                  <a:lnTo>
                    <a:pt x="0" y="923290"/>
                  </a:lnTo>
                  <a:lnTo>
                    <a:pt x="213995" y="923290"/>
                  </a:lnTo>
                  <a:lnTo>
                    <a:pt x="213995" y="353695"/>
                  </a:lnTo>
                  <a:lnTo>
                    <a:pt x="581660" y="921385"/>
                  </a:lnTo>
                  <a:lnTo>
                    <a:pt x="581660" y="923290"/>
                  </a:lnTo>
                  <a:lnTo>
                    <a:pt x="803275" y="923290"/>
                  </a:lnTo>
                  <a:lnTo>
                    <a:pt x="802640" y="723900"/>
                  </a:lnTo>
                  <a:lnTo>
                    <a:pt x="801370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5" name="Bild 2">
              <a:extLst>
                <a:ext uri="{FF2B5EF4-FFF2-40B4-BE49-F238E27FC236}">
                  <a16:creationId xmlns:a16="http://schemas.microsoft.com/office/drawing/2014/main" id="{5BE09178-ECA8-844A-B048-00F09827D6AE}"/>
                </a:ext>
              </a:extLst>
            </p:cNvPr>
            <p:cNvSpPr/>
            <p:nvPr/>
          </p:nvSpPr>
          <p:spPr>
            <a:xfrm>
              <a:off x="742921" y="6451547"/>
              <a:ext cx="90817" cy="91131"/>
            </a:xfrm>
            <a:custGeom>
              <a:avLst/>
              <a:gdLst>
                <a:gd name="connsiteX0" fmla="*/ 458470 w 920114"/>
                <a:gd name="connsiteY0" fmla="*/ 192405 h 923289"/>
                <a:gd name="connsiteX1" fmla="*/ 577850 w 920114"/>
                <a:gd name="connsiteY1" fmla="*/ 546735 h 923289"/>
                <a:gd name="connsiteX2" fmla="*/ 342900 w 920114"/>
                <a:gd name="connsiteY2" fmla="*/ 546735 h 923289"/>
                <a:gd name="connsiteX3" fmla="*/ 458470 w 920114"/>
                <a:gd name="connsiteY3" fmla="*/ 192405 h 923289"/>
                <a:gd name="connsiteX4" fmla="*/ 319405 w 920114"/>
                <a:gd name="connsiteY4" fmla="*/ 0 h 923289"/>
                <a:gd name="connsiteX5" fmla="*/ 0 w 920114"/>
                <a:gd name="connsiteY5" fmla="*/ 923290 h 923289"/>
                <a:gd name="connsiteX6" fmla="*/ 225425 w 920114"/>
                <a:gd name="connsiteY6" fmla="*/ 923290 h 923289"/>
                <a:gd name="connsiteX7" fmla="*/ 283845 w 920114"/>
                <a:gd name="connsiteY7" fmla="*/ 734695 h 923289"/>
                <a:gd name="connsiteX8" fmla="*/ 637540 w 920114"/>
                <a:gd name="connsiteY8" fmla="*/ 734695 h 923289"/>
                <a:gd name="connsiteX9" fmla="*/ 697865 w 920114"/>
                <a:gd name="connsiteY9" fmla="*/ 923290 h 923289"/>
                <a:gd name="connsiteX10" fmla="*/ 920115 w 920114"/>
                <a:gd name="connsiteY10" fmla="*/ 923290 h 923289"/>
                <a:gd name="connsiteX11" fmla="*/ 591185 w 920114"/>
                <a:gd name="connsiteY11" fmla="*/ 0 h 923289"/>
                <a:gd name="connsiteX12" fmla="*/ 319405 w 920114"/>
                <a:gd name="connsiteY12" fmla="*/ 0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0114" h="923289">
                  <a:moveTo>
                    <a:pt x="458470" y="192405"/>
                  </a:moveTo>
                  <a:lnTo>
                    <a:pt x="577850" y="546735"/>
                  </a:lnTo>
                  <a:lnTo>
                    <a:pt x="342900" y="546735"/>
                  </a:lnTo>
                  <a:lnTo>
                    <a:pt x="458470" y="192405"/>
                  </a:lnTo>
                  <a:close/>
                  <a:moveTo>
                    <a:pt x="319405" y="0"/>
                  </a:moveTo>
                  <a:lnTo>
                    <a:pt x="0" y="923290"/>
                  </a:lnTo>
                  <a:lnTo>
                    <a:pt x="225425" y="923290"/>
                  </a:lnTo>
                  <a:lnTo>
                    <a:pt x="283845" y="734695"/>
                  </a:lnTo>
                  <a:lnTo>
                    <a:pt x="637540" y="734695"/>
                  </a:lnTo>
                  <a:lnTo>
                    <a:pt x="697865" y="923290"/>
                  </a:lnTo>
                  <a:lnTo>
                    <a:pt x="920115" y="923290"/>
                  </a:lnTo>
                  <a:lnTo>
                    <a:pt x="591185" y="0"/>
                  </a:lnTo>
                  <a:lnTo>
                    <a:pt x="31940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6" name="Bild 2">
              <a:extLst>
                <a:ext uri="{FF2B5EF4-FFF2-40B4-BE49-F238E27FC236}">
                  <a16:creationId xmlns:a16="http://schemas.microsoft.com/office/drawing/2014/main" id="{2869571E-38AE-8E44-A360-01C17E6F98BD}"/>
                </a:ext>
              </a:extLst>
            </p:cNvPr>
            <p:cNvSpPr/>
            <p:nvPr/>
          </p:nvSpPr>
          <p:spPr>
            <a:xfrm>
              <a:off x="576140" y="6451547"/>
              <a:ext cx="77655" cy="91131"/>
            </a:xfrm>
            <a:custGeom>
              <a:avLst/>
              <a:gdLst>
                <a:gd name="connsiteX0" fmla="*/ 537845 w 786764"/>
                <a:gd name="connsiteY0" fmla="*/ 366395 h 923289"/>
                <a:gd name="connsiteX1" fmla="*/ 286385 w 786764"/>
                <a:gd name="connsiteY1" fmla="*/ 366395 h 923289"/>
                <a:gd name="connsiteX2" fmla="*/ 199390 w 786764"/>
                <a:gd name="connsiteY2" fmla="*/ 280670 h 923289"/>
                <a:gd name="connsiteX3" fmla="*/ 286385 w 786764"/>
                <a:gd name="connsiteY3" fmla="*/ 194945 h 923289"/>
                <a:gd name="connsiteX4" fmla="*/ 722630 w 786764"/>
                <a:gd name="connsiteY4" fmla="*/ 194945 h 923289"/>
                <a:gd name="connsiteX5" fmla="*/ 722630 w 786764"/>
                <a:gd name="connsiteY5" fmla="*/ 0 h 923289"/>
                <a:gd name="connsiteX6" fmla="*/ 286385 w 786764"/>
                <a:gd name="connsiteY6" fmla="*/ 0 h 923289"/>
                <a:gd name="connsiteX7" fmla="*/ 0 w 786764"/>
                <a:gd name="connsiteY7" fmla="*/ 280670 h 923289"/>
                <a:gd name="connsiteX8" fmla="*/ 286385 w 786764"/>
                <a:gd name="connsiteY8" fmla="*/ 549910 h 923289"/>
                <a:gd name="connsiteX9" fmla="*/ 504825 w 786764"/>
                <a:gd name="connsiteY9" fmla="*/ 549910 h 923289"/>
                <a:gd name="connsiteX10" fmla="*/ 588010 w 786764"/>
                <a:gd name="connsiteY10" fmla="*/ 635635 h 923289"/>
                <a:gd name="connsiteX11" fmla="*/ 504825 w 786764"/>
                <a:gd name="connsiteY11" fmla="*/ 721360 h 923289"/>
                <a:gd name="connsiteX12" fmla="*/ 36830 w 786764"/>
                <a:gd name="connsiteY12" fmla="*/ 721360 h 923289"/>
                <a:gd name="connsiteX13" fmla="*/ 36830 w 786764"/>
                <a:gd name="connsiteY13" fmla="*/ 923290 h 923289"/>
                <a:gd name="connsiteX14" fmla="*/ 496570 w 786764"/>
                <a:gd name="connsiteY14" fmla="*/ 923290 h 923289"/>
                <a:gd name="connsiteX15" fmla="*/ 786765 w 786764"/>
                <a:gd name="connsiteY15" fmla="*/ 635635 h 923289"/>
                <a:gd name="connsiteX16" fmla="*/ 537845 w 786764"/>
                <a:gd name="connsiteY16" fmla="*/ 36639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6764" h="923289">
                  <a:moveTo>
                    <a:pt x="537845" y="366395"/>
                  </a:moveTo>
                  <a:lnTo>
                    <a:pt x="286385" y="366395"/>
                  </a:lnTo>
                  <a:cubicBezTo>
                    <a:pt x="227330" y="366395"/>
                    <a:pt x="199390" y="325755"/>
                    <a:pt x="199390" y="280670"/>
                  </a:cubicBezTo>
                  <a:cubicBezTo>
                    <a:pt x="199390" y="235585"/>
                    <a:pt x="227330" y="194945"/>
                    <a:pt x="286385" y="194945"/>
                  </a:cubicBezTo>
                  <a:lnTo>
                    <a:pt x="722630" y="194945"/>
                  </a:lnTo>
                  <a:lnTo>
                    <a:pt x="722630" y="0"/>
                  </a:lnTo>
                  <a:lnTo>
                    <a:pt x="286385" y="0"/>
                  </a:lnTo>
                  <a:cubicBezTo>
                    <a:pt x="107950" y="0"/>
                    <a:pt x="0" y="104140"/>
                    <a:pt x="0" y="280670"/>
                  </a:cubicBezTo>
                  <a:cubicBezTo>
                    <a:pt x="0" y="457200"/>
                    <a:pt x="125095" y="549910"/>
                    <a:pt x="286385" y="549910"/>
                  </a:cubicBezTo>
                  <a:lnTo>
                    <a:pt x="504825" y="549910"/>
                  </a:lnTo>
                  <a:cubicBezTo>
                    <a:pt x="560070" y="549910"/>
                    <a:pt x="588010" y="591820"/>
                    <a:pt x="588010" y="635635"/>
                  </a:cubicBezTo>
                  <a:cubicBezTo>
                    <a:pt x="588010" y="680720"/>
                    <a:pt x="560070" y="721360"/>
                    <a:pt x="504825" y="721360"/>
                  </a:cubicBezTo>
                  <a:lnTo>
                    <a:pt x="36830" y="721360"/>
                  </a:lnTo>
                  <a:lnTo>
                    <a:pt x="36830" y="923290"/>
                  </a:lnTo>
                  <a:lnTo>
                    <a:pt x="496570" y="923290"/>
                  </a:lnTo>
                  <a:cubicBezTo>
                    <a:pt x="678815" y="923290"/>
                    <a:pt x="786765" y="822960"/>
                    <a:pt x="786765" y="635635"/>
                  </a:cubicBezTo>
                  <a:cubicBezTo>
                    <a:pt x="786765" y="466725"/>
                    <a:pt x="678815" y="366395"/>
                    <a:pt x="537845" y="36639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7" name="Bild 2">
              <a:extLst>
                <a:ext uri="{FF2B5EF4-FFF2-40B4-BE49-F238E27FC236}">
                  <a16:creationId xmlns:a16="http://schemas.microsoft.com/office/drawing/2014/main" id="{BA7F8BE0-BC77-6840-BE67-8B740867F3BD}"/>
                </a:ext>
              </a:extLst>
            </p:cNvPr>
            <p:cNvSpPr/>
            <p:nvPr/>
          </p:nvSpPr>
          <p:spPr>
            <a:xfrm>
              <a:off x="666080" y="6451484"/>
              <a:ext cx="75525" cy="91194"/>
            </a:xfrm>
            <a:custGeom>
              <a:avLst/>
              <a:gdLst>
                <a:gd name="connsiteX0" fmla="*/ 516255 w 765175"/>
                <a:gd name="connsiteY0" fmla="*/ 0 h 923925"/>
                <a:gd name="connsiteX1" fmla="*/ 212725 w 765175"/>
                <a:gd name="connsiteY1" fmla="*/ 389890 h 923925"/>
                <a:gd name="connsiteX2" fmla="*/ 212725 w 765175"/>
                <a:gd name="connsiteY2" fmla="*/ 0 h 923925"/>
                <a:gd name="connsiteX3" fmla="*/ 0 w 765175"/>
                <a:gd name="connsiteY3" fmla="*/ 0 h 923925"/>
                <a:gd name="connsiteX4" fmla="*/ 0 w 765175"/>
                <a:gd name="connsiteY4" fmla="*/ 923925 h 923925"/>
                <a:gd name="connsiteX5" fmla="*/ 212725 w 765175"/>
                <a:gd name="connsiteY5" fmla="*/ 923925 h 923925"/>
                <a:gd name="connsiteX6" fmla="*/ 212725 w 765175"/>
                <a:gd name="connsiteY6" fmla="*/ 534035 h 923925"/>
                <a:gd name="connsiteX7" fmla="*/ 516255 w 765175"/>
                <a:gd name="connsiteY7" fmla="*/ 923925 h 923925"/>
                <a:gd name="connsiteX8" fmla="*/ 765175 w 765175"/>
                <a:gd name="connsiteY8" fmla="*/ 923925 h 923925"/>
                <a:gd name="connsiteX9" fmla="*/ 415290 w 765175"/>
                <a:gd name="connsiteY9" fmla="*/ 462280 h 923925"/>
                <a:gd name="connsiteX10" fmla="*/ 765175 w 765175"/>
                <a:gd name="connsiteY10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5175" h="923925">
                  <a:moveTo>
                    <a:pt x="516255" y="0"/>
                  </a:moveTo>
                  <a:lnTo>
                    <a:pt x="212725" y="389890"/>
                  </a:lnTo>
                  <a:lnTo>
                    <a:pt x="212725" y="0"/>
                  </a:lnTo>
                  <a:lnTo>
                    <a:pt x="0" y="0"/>
                  </a:lnTo>
                  <a:lnTo>
                    <a:pt x="0" y="923925"/>
                  </a:lnTo>
                  <a:lnTo>
                    <a:pt x="212725" y="923925"/>
                  </a:lnTo>
                  <a:lnTo>
                    <a:pt x="212725" y="534035"/>
                  </a:lnTo>
                  <a:lnTo>
                    <a:pt x="516255" y="923925"/>
                  </a:lnTo>
                  <a:lnTo>
                    <a:pt x="765175" y="923925"/>
                  </a:lnTo>
                  <a:lnTo>
                    <a:pt x="415290" y="462280"/>
                  </a:lnTo>
                  <a:lnTo>
                    <a:pt x="76517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8" name="Bild 2">
              <a:extLst>
                <a:ext uri="{FF2B5EF4-FFF2-40B4-BE49-F238E27FC236}">
                  <a16:creationId xmlns:a16="http://schemas.microsoft.com/office/drawing/2014/main" id="{244CF4A3-7B1A-3C41-94CF-1DA929D1D49B}"/>
                </a:ext>
              </a:extLst>
            </p:cNvPr>
            <p:cNvSpPr/>
            <p:nvPr/>
          </p:nvSpPr>
          <p:spPr>
            <a:xfrm>
              <a:off x="1100863" y="6451547"/>
              <a:ext cx="90755" cy="91131"/>
            </a:xfrm>
            <a:custGeom>
              <a:avLst/>
              <a:gdLst>
                <a:gd name="connsiteX0" fmla="*/ 590550 w 919479"/>
                <a:gd name="connsiteY0" fmla="*/ 0 h 923289"/>
                <a:gd name="connsiteX1" fmla="*/ 318770 w 919479"/>
                <a:gd name="connsiteY1" fmla="*/ 0 h 923289"/>
                <a:gd name="connsiteX2" fmla="*/ 0 w 919479"/>
                <a:gd name="connsiteY2" fmla="*/ 923290 h 923289"/>
                <a:gd name="connsiteX3" fmla="*/ 225425 w 919479"/>
                <a:gd name="connsiteY3" fmla="*/ 923290 h 923289"/>
                <a:gd name="connsiteX4" fmla="*/ 283845 w 919479"/>
                <a:gd name="connsiteY4" fmla="*/ 734695 h 923289"/>
                <a:gd name="connsiteX5" fmla="*/ 637540 w 919479"/>
                <a:gd name="connsiteY5" fmla="*/ 734695 h 923289"/>
                <a:gd name="connsiteX6" fmla="*/ 697865 w 919479"/>
                <a:gd name="connsiteY6" fmla="*/ 923290 h 923289"/>
                <a:gd name="connsiteX7" fmla="*/ 919480 w 919479"/>
                <a:gd name="connsiteY7" fmla="*/ 923290 h 923289"/>
                <a:gd name="connsiteX8" fmla="*/ 590550 w 919479"/>
                <a:gd name="connsiteY8" fmla="*/ 0 h 923289"/>
                <a:gd name="connsiteX9" fmla="*/ 342265 w 919479"/>
                <a:gd name="connsiteY9" fmla="*/ 546735 h 923289"/>
                <a:gd name="connsiteX10" fmla="*/ 457835 w 919479"/>
                <a:gd name="connsiteY10" fmla="*/ 192405 h 923289"/>
                <a:gd name="connsiteX11" fmla="*/ 577215 w 919479"/>
                <a:gd name="connsiteY11" fmla="*/ 546735 h 923289"/>
                <a:gd name="connsiteX12" fmla="*/ 342265 w 919479"/>
                <a:gd name="connsiteY12" fmla="*/ 54673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9479" h="923289">
                  <a:moveTo>
                    <a:pt x="590550" y="0"/>
                  </a:moveTo>
                  <a:lnTo>
                    <a:pt x="318770" y="0"/>
                  </a:lnTo>
                  <a:lnTo>
                    <a:pt x="0" y="923290"/>
                  </a:lnTo>
                  <a:lnTo>
                    <a:pt x="225425" y="923290"/>
                  </a:lnTo>
                  <a:lnTo>
                    <a:pt x="283845" y="734695"/>
                  </a:lnTo>
                  <a:lnTo>
                    <a:pt x="637540" y="734695"/>
                  </a:lnTo>
                  <a:lnTo>
                    <a:pt x="697865" y="923290"/>
                  </a:lnTo>
                  <a:lnTo>
                    <a:pt x="919480" y="923290"/>
                  </a:lnTo>
                  <a:lnTo>
                    <a:pt x="590550" y="0"/>
                  </a:lnTo>
                  <a:close/>
                  <a:moveTo>
                    <a:pt x="342265" y="546735"/>
                  </a:moveTo>
                  <a:lnTo>
                    <a:pt x="457835" y="192405"/>
                  </a:lnTo>
                  <a:lnTo>
                    <a:pt x="577215" y="546735"/>
                  </a:lnTo>
                  <a:lnTo>
                    <a:pt x="342265" y="546735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9" name="Bild 2">
              <a:extLst>
                <a:ext uri="{FF2B5EF4-FFF2-40B4-BE49-F238E27FC236}">
                  <a16:creationId xmlns:a16="http://schemas.microsoft.com/office/drawing/2014/main" id="{9B4D778E-499D-4744-AC87-93ABFC8BAD18}"/>
                </a:ext>
              </a:extLst>
            </p:cNvPr>
            <p:cNvSpPr/>
            <p:nvPr/>
          </p:nvSpPr>
          <p:spPr>
            <a:xfrm>
              <a:off x="933644" y="6451547"/>
              <a:ext cx="77718" cy="91131"/>
            </a:xfrm>
            <a:custGeom>
              <a:avLst/>
              <a:gdLst>
                <a:gd name="connsiteX0" fmla="*/ 537845 w 787400"/>
                <a:gd name="connsiteY0" fmla="*/ 366395 h 923289"/>
                <a:gd name="connsiteX1" fmla="*/ 286385 w 787400"/>
                <a:gd name="connsiteY1" fmla="*/ 366395 h 923289"/>
                <a:gd name="connsiteX2" fmla="*/ 199390 w 787400"/>
                <a:gd name="connsiteY2" fmla="*/ 280670 h 923289"/>
                <a:gd name="connsiteX3" fmla="*/ 286385 w 787400"/>
                <a:gd name="connsiteY3" fmla="*/ 194945 h 923289"/>
                <a:gd name="connsiteX4" fmla="*/ 722630 w 787400"/>
                <a:gd name="connsiteY4" fmla="*/ 194945 h 923289"/>
                <a:gd name="connsiteX5" fmla="*/ 722630 w 787400"/>
                <a:gd name="connsiteY5" fmla="*/ 0 h 923289"/>
                <a:gd name="connsiteX6" fmla="*/ 286385 w 787400"/>
                <a:gd name="connsiteY6" fmla="*/ 0 h 923289"/>
                <a:gd name="connsiteX7" fmla="*/ 0 w 787400"/>
                <a:gd name="connsiteY7" fmla="*/ 280670 h 923289"/>
                <a:gd name="connsiteX8" fmla="*/ 286385 w 787400"/>
                <a:gd name="connsiteY8" fmla="*/ 549910 h 923289"/>
                <a:gd name="connsiteX9" fmla="*/ 504825 w 787400"/>
                <a:gd name="connsiteY9" fmla="*/ 549910 h 923289"/>
                <a:gd name="connsiteX10" fmla="*/ 588010 w 787400"/>
                <a:gd name="connsiteY10" fmla="*/ 635635 h 923289"/>
                <a:gd name="connsiteX11" fmla="*/ 504825 w 787400"/>
                <a:gd name="connsiteY11" fmla="*/ 721360 h 923289"/>
                <a:gd name="connsiteX12" fmla="*/ 37465 w 787400"/>
                <a:gd name="connsiteY12" fmla="*/ 721360 h 923289"/>
                <a:gd name="connsiteX13" fmla="*/ 37465 w 787400"/>
                <a:gd name="connsiteY13" fmla="*/ 923290 h 923289"/>
                <a:gd name="connsiteX14" fmla="*/ 497205 w 787400"/>
                <a:gd name="connsiteY14" fmla="*/ 923290 h 923289"/>
                <a:gd name="connsiteX15" fmla="*/ 787400 w 787400"/>
                <a:gd name="connsiteY15" fmla="*/ 635635 h 923289"/>
                <a:gd name="connsiteX16" fmla="*/ 537845 w 787400"/>
                <a:gd name="connsiteY16" fmla="*/ 36639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7400" h="923289">
                  <a:moveTo>
                    <a:pt x="537845" y="366395"/>
                  </a:moveTo>
                  <a:lnTo>
                    <a:pt x="286385" y="366395"/>
                  </a:lnTo>
                  <a:cubicBezTo>
                    <a:pt x="227330" y="366395"/>
                    <a:pt x="199390" y="325755"/>
                    <a:pt x="199390" y="280670"/>
                  </a:cubicBezTo>
                  <a:cubicBezTo>
                    <a:pt x="199390" y="235585"/>
                    <a:pt x="227330" y="194945"/>
                    <a:pt x="286385" y="194945"/>
                  </a:cubicBezTo>
                  <a:lnTo>
                    <a:pt x="722630" y="194945"/>
                  </a:lnTo>
                  <a:lnTo>
                    <a:pt x="722630" y="0"/>
                  </a:lnTo>
                  <a:lnTo>
                    <a:pt x="286385" y="0"/>
                  </a:lnTo>
                  <a:cubicBezTo>
                    <a:pt x="108585" y="0"/>
                    <a:pt x="0" y="104140"/>
                    <a:pt x="0" y="280670"/>
                  </a:cubicBezTo>
                  <a:cubicBezTo>
                    <a:pt x="0" y="457200"/>
                    <a:pt x="125095" y="549910"/>
                    <a:pt x="286385" y="549910"/>
                  </a:cubicBezTo>
                  <a:lnTo>
                    <a:pt x="504825" y="549910"/>
                  </a:lnTo>
                  <a:cubicBezTo>
                    <a:pt x="560070" y="549910"/>
                    <a:pt x="588010" y="591820"/>
                    <a:pt x="588010" y="635635"/>
                  </a:cubicBezTo>
                  <a:cubicBezTo>
                    <a:pt x="588010" y="680720"/>
                    <a:pt x="560070" y="721360"/>
                    <a:pt x="504825" y="721360"/>
                  </a:cubicBezTo>
                  <a:lnTo>
                    <a:pt x="37465" y="721360"/>
                  </a:lnTo>
                  <a:lnTo>
                    <a:pt x="37465" y="923290"/>
                  </a:lnTo>
                  <a:lnTo>
                    <a:pt x="497205" y="923290"/>
                  </a:lnTo>
                  <a:cubicBezTo>
                    <a:pt x="679450" y="923290"/>
                    <a:pt x="787400" y="822960"/>
                    <a:pt x="787400" y="635635"/>
                  </a:cubicBezTo>
                  <a:cubicBezTo>
                    <a:pt x="787400" y="466725"/>
                    <a:pt x="678815" y="366395"/>
                    <a:pt x="537845" y="36639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30" name="Bild 2">
              <a:extLst>
                <a:ext uri="{FF2B5EF4-FFF2-40B4-BE49-F238E27FC236}">
                  <a16:creationId xmlns:a16="http://schemas.microsoft.com/office/drawing/2014/main" id="{15D52584-E231-3B47-A1E3-E875B68A82BF}"/>
                </a:ext>
              </a:extLst>
            </p:cNvPr>
            <p:cNvSpPr/>
            <p:nvPr/>
          </p:nvSpPr>
          <p:spPr>
            <a:xfrm>
              <a:off x="1023960" y="6451484"/>
              <a:ext cx="75525" cy="91194"/>
            </a:xfrm>
            <a:custGeom>
              <a:avLst/>
              <a:gdLst>
                <a:gd name="connsiteX0" fmla="*/ 516890 w 765175"/>
                <a:gd name="connsiteY0" fmla="*/ 0 h 923925"/>
                <a:gd name="connsiteX1" fmla="*/ 213360 w 765175"/>
                <a:gd name="connsiteY1" fmla="*/ 389890 h 923925"/>
                <a:gd name="connsiteX2" fmla="*/ 213360 w 765175"/>
                <a:gd name="connsiteY2" fmla="*/ 0 h 923925"/>
                <a:gd name="connsiteX3" fmla="*/ 0 w 765175"/>
                <a:gd name="connsiteY3" fmla="*/ 0 h 923925"/>
                <a:gd name="connsiteX4" fmla="*/ 0 w 765175"/>
                <a:gd name="connsiteY4" fmla="*/ 923925 h 923925"/>
                <a:gd name="connsiteX5" fmla="*/ 213360 w 765175"/>
                <a:gd name="connsiteY5" fmla="*/ 923925 h 923925"/>
                <a:gd name="connsiteX6" fmla="*/ 213360 w 765175"/>
                <a:gd name="connsiteY6" fmla="*/ 534035 h 923925"/>
                <a:gd name="connsiteX7" fmla="*/ 516890 w 765175"/>
                <a:gd name="connsiteY7" fmla="*/ 923925 h 923925"/>
                <a:gd name="connsiteX8" fmla="*/ 765175 w 765175"/>
                <a:gd name="connsiteY8" fmla="*/ 923925 h 923925"/>
                <a:gd name="connsiteX9" fmla="*/ 415925 w 765175"/>
                <a:gd name="connsiteY9" fmla="*/ 462280 h 923925"/>
                <a:gd name="connsiteX10" fmla="*/ 765175 w 765175"/>
                <a:gd name="connsiteY10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5175" h="923925">
                  <a:moveTo>
                    <a:pt x="516890" y="0"/>
                  </a:moveTo>
                  <a:lnTo>
                    <a:pt x="213360" y="389890"/>
                  </a:lnTo>
                  <a:lnTo>
                    <a:pt x="213360" y="0"/>
                  </a:lnTo>
                  <a:lnTo>
                    <a:pt x="0" y="0"/>
                  </a:lnTo>
                  <a:lnTo>
                    <a:pt x="0" y="923925"/>
                  </a:lnTo>
                  <a:lnTo>
                    <a:pt x="213360" y="923925"/>
                  </a:lnTo>
                  <a:lnTo>
                    <a:pt x="213360" y="534035"/>
                  </a:lnTo>
                  <a:lnTo>
                    <a:pt x="516890" y="923925"/>
                  </a:lnTo>
                  <a:lnTo>
                    <a:pt x="765175" y="923925"/>
                  </a:lnTo>
                  <a:lnTo>
                    <a:pt x="415925" y="462280"/>
                  </a:lnTo>
                  <a:lnTo>
                    <a:pt x="76517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</p:grp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F71CA44B-A516-DE48-8E00-49E05D1465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6000" y="2098800"/>
            <a:ext cx="11039738" cy="4030663"/>
          </a:xfrm>
        </p:spPr>
        <p:txBody>
          <a:bodyPr numCol="2" spcCol="288000"/>
          <a:lstStyle/>
          <a:p>
            <a:pPr lvl="0"/>
            <a:r>
              <a:rPr lang="en-GB" noProof="0"/>
              <a:t>Click to add body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37948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Two Columns Head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2096531-5CDB-42D6-811E-E1A1E7948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AE47882-E976-4CA5-A97F-0AF19F9099E9}" type="datetime1">
              <a:rPr lang="sv-SE" smtClean="0"/>
              <a:t>2023-11-01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ACF8DC-5D2B-4D34-B9FC-E2D7A1A73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Go to header/footer to change text 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3BFE85F-68D2-4D7C-8529-09EE07FF3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F8DBD5B-30F9-4F9C-AE39-E065C1AC51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96CCD45-BBC3-4242-B2B8-F5604A1D97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000" y="720001"/>
            <a:ext cx="11039738" cy="105659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600" spc="4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add a headline of maximum three lines</a:t>
            </a:r>
          </a:p>
          <a:p>
            <a:pPr lvl="0"/>
            <a:endParaRPr lang="en-GB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C549C084-B31C-4141-B8C7-D02E39FDC08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6000" y="2098800"/>
            <a:ext cx="5377125" cy="278640"/>
          </a:xfrm>
        </p:spPr>
        <p:txBody>
          <a:bodyPr numCol="1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 sz="1600" b="1" spc="40" baseline="0">
                <a:solidFill>
                  <a:schemeClr val="tx2"/>
                </a:solidFill>
              </a:defRPr>
            </a:lvl1pPr>
            <a:lvl2pPr marL="14288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600" spc="40" baseline="0">
                <a:solidFill>
                  <a:schemeClr val="tx1"/>
                </a:solidFill>
              </a:defRPr>
            </a:lvl2pPr>
            <a:lvl3pPr marL="223838" indent="-179388">
              <a:tabLst/>
              <a:defRPr sz="1600" spc="40" baseline="0">
                <a:solidFill>
                  <a:schemeClr val="tx1"/>
                </a:solidFill>
              </a:defRPr>
            </a:lvl3pPr>
            <a:lvl4pPr marL="357188" indent="-133350">
              <a:tabLst/>
              <a:defRPr sz="1400" spc="40" baseline="0">
                <a:solidFill>
                  <a:schemeClr val="tx1"/>
                </a:solidFill>
              </a:defRPr>
            </a:lvl4pPr>
            <a:lvl5pPr marL="627063" indent="-179388">
              <a:tabLst/>
              <a:defRPr sz="1200" spc="4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add a short headline</a:t>
            </a:r>
          </a:p>
        </p:txBody>
      </p:sp>
      <p:grpSp>
        <p:nvGrpSpPr>
          <p:cNvPr id="24" name="Grupp 32">
            <a:extLst>
              <a:ext uri="{FF2B5EF4-FFF2-40B4-BE49-F238E27FC236}">
                <a16:creationId xmlns:a16="http://schemas.microsoft.com/office/drawing/2014/main" id="{E164E836-38EC-A94B-94D6-4538F8D3068F}"/>
              </a:ext>
            </a:extLst>
          </p:cNvPr>
          <p:cNvGrpSpPr/>
          <p:nvPr userDrawn="1"/>
        </p:nvGrpSpPr>
        <p:grpSpPr>
          <a:xfrm>
            <a:off x="576140" y="6451484"/>
            <a:ext cx="615478" cy="91194"/>
            <a:chOff x="576140" y="6451484"/>
            <a:chExt cx="615478" cy="91194"/>
          </a:xfrm>
          <a:solidFill>
            <a:schemeClr val="tx2"/>
          </a:solidFill>
        </p:grpSpPr>
        <p:sp>
          <p:nvSpPr>
            <p:cNvPr id="25" name="Bild 2">
              <a:extLst>
                <a:ext uri="{FF2B5EF4-FFF2-40B4-BE49-F238E27FC236}">
                  <a16:creationId xmlns:a16="http://schemas.microsoft.com/office/drawing/2014/main" id="{B55DD83B-497E-394E-9FB9-A2CB2BF48C78}"/>
                </a:ext>
              </a:extLst>
            </p:cNvPr>
            <p:cNvSpPr/>
            <p:nvPr/>
          </p:nvSpPr>
          <p:spPr>
            <a:xfrm>
              <a:off x="841573" y="6451547"/>
              <a:ext cx="79285" cy="91131"/>
            </a:xfrm>
            <a:custGeom>
              <a:avLst/>
              <a:gdLst>
                <a:gd name="connsiteX0" fmla="*/ 588645 w 803275"/>
                <a:gd name="connsiteY0" fmla="*/ 0 h 923289"/>
                <a:gd name="connsiteX1" fmla="*/ 588645 w 803275"/>
                <a:gd name="connsiteY1" fmla="*/ 580390 h 923289"/>
                <a:gd name="connsiteX2" fmla="*/ 217805 w 803275"/>
                <a:gd name="connsiteY2" fmla="*/ 0 h 923289"/>
                <a:gd name="connsiteX3" fmla="*/ 0 w 803275"/>
                <a:gd name="connsiteY3" fmla="*/ 0 h 923289"/>
                <a:gd name="connsiteX4" fmla="*/ 0 w 803275"/>
                <a:gd name="connsiteY4" fmla="*/ 923290 h 923289"/>
                <a:gd name="connsiteX5" fmla="*/ 213995 w 803275"/>
                <a:gd name="connsiteY5" fmla="*/ 923290 h 923289"/>
                <a:gd name="connsiteX6" fmla="*/ 213995 w 803275"/>
                <a:gd name="connsiteY6" fmla="*/ 353695 h 923289"/>
                <a:gd name="connsiteX7" fmla="*/ 581660 w 803275"/>
                <a:gd name="connsiteY7" fmla="*/ 921385 h 923289"/>
                <a:gd name="connsiteX8" fmla="*/ 581660 w 803275"/>
                <a:gd name="connsiteY8" fmla="*/ 923290 h 923289"/>
                <a:gd name="connsiteX9" fmla="*/ 803275 w 803275"/>
                <a:gd name="connsiteY9" fmla="*/ 923290 h 923289"/>
                <a:gd name="connsiteX10" fmla="*/ 802640 w 803275"/>
                <a:gd name="connsiteY10" fmla="*/ 723900 h 923289"/>
                <a:gd name="connsiteX11" fmla="*/ 801370 w 803275"/>
                <a:gd name="connsiteY11" fmla="*/ 0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3275" h="923289">
                  <a:moveTo>
                    <a:pt x="588645" y="0"/>
                  </a:moveTo>
                  <a:lnTo>
                    <a:pt x="588645" y="580390"/>
                  </a:lnTo>
                  <a:lnTo>
                    <a:pt x="217805" y="0"/>
                  </a:lnTo>
                  <a:lnTo>
                    <a:pt x="0" y="0"/>
                  </a:lnTo>
                  <a:lnTo>
                    <a:pt x="0" y="923290"/>
                  </a:lnTo>
                  <a:lnTo>
                    <a:pt x="213995" y="923290"/>
                  </a:lnTo>
                  <a:lnTo>
                    <a:pt x="213995" y="353695"/>
                  </a:lnTo>
                  <a:lnTo>
                    <a:pt x="581660" y="921385"/>
                  </a:lnTo>
                  <a:lnTo>
                    <a:pt x="581660" y="923290"/>
                  </a:lnTo>
                  <a:lnTo>
                    <a:pt x="803275" y="923290"/>
                  </a:lnTo>
                  <a:lnTo>
                    <a:pt x="802640" y="723900"/>
                  </a:lnTo>
                  <a:lnTo>
                    <a:pt x="801370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6" name="Bild 2">
              <a:extLst>
                <a:ext uri="{FF2B5EF4-FFF2-40B4-BE49-F238E27FC236}">
                  <a16:creationId xmlns:a16="http://schemas.microsoft.com/office/drawing/2014/main" id="{3170AB03-1838-104A-95E4-72BAFAA58DD1}"/>
                </a:ext>
              </a:extLst>
            </p:cNvPr>
            <p:cNvSpPr/>
            <p:nvPr/>
          </p:nvSpPr>
          <p:spPr>
            <a:xfrm>
              <a:off x="742921" y="6451547"/>
              <a:ext cx="90817" cy="91131"/>
            </a:xfrm>
            <a:custGeom>
              <a:avLst/>
              <a:gdLst>
                <a:gd name="connsiteX0" fmla="*/ 458470 w 920114"/>
                <a:gd name="connsiteY0" fmla="*/ 192405 h 923289"/>
                <a:gd name="connsiteX1" fmla="*/ 577850 w 920114"/>
                <a:gd name="connsiteY1" fmla="*/ 546735 h 923289"/>
                <a:gd name="connsiteX2" fmla="*/ 342900 w 920114"/>
                <a:gd name="connsiteY2" fmla="*/ 546735 h 923289"/>
                <a:gd name="connsiteX3" fmla="*/ 458470 w 920114"/>
                <a:gd name="connsiteY3" fmla="*/ 192405 h 923289"/>
                <a:gd name="connsiteX4" fmla="*/ 319405 w 920114"/>
                <a:gd name="connsiteY4" fmla="*/ 0 h 923289"/>
                <a:gd name="connsiteX5" fmla="*/ 0 w 920114"/>
                <a:gd name="connsiteY5" fmla="*/ 923290 h 923289"/>
                <a:gd name="connsiteX6" fmla="*/ 225425 w 920114"/>
                <a:gd name="connsiteY6" fmla="*/ 923290 h 923289"/>
                <a:gd name="connsiteX7" fmla="*/ 283845 w 920114"/>
                <a:gd name="connsiteY7" fmla="*/ 734695 h 923289"/>
                <a:gd name="connsiteX8" fmla="*/ 637540 w 920114"/>
                <a:gd name="connsiteY8" fmla="*/ 734695 h 923289"/>
                <a:gd name="connsiteX9" fmla="*/ 697865 w 920114"/>
                <a:gd name="connsiteY9" fmla="*/ 923290 h 923289"/>
                <a:gd name="connsiteX10" fmla="*/ 920115 w 920114"/>
                <a:gd name="connsiteY10" fmla="*/ 923290 h 923289"/>
                <a:gd name="connsiteX11" fmla="*/ 591185 w 920114"/>
                <a:gd name="connsiteY11" fmla="*/ 0 h 923289"/>
                <a:gd name="connsiteX12" fmla="*/ 319405 w 920114"/>
                <a:gd name="connsiteY12" fmla="*/ 0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0114" h="923289">
                  <a:moveTo>
                    <a:pt x="458470" y="192405"/>
                  </a:moveTo>
                  <a:lnTo>
                    <a:pt x="577850" y="546735"/>
                  </a:lnTo>
                  <a:lnTo>
                    <a:pt x="342900" y="546735"/>
                  </a:lnTo>
                  <a:lnTo>
                    <a:pt x="458470" y="192405"/>
                  </a:lnTo>
                  <a:close/>
                  <a:moveTo>
                    <a:pt x="319405" y="0"/>
                  </a:moveTo>
                  <a:lnTo>
                    <a:pt x="0" y="923290"/>
                  </a:lnTo>
                  <a:lnTo>
                    <a:pt x="225425" y="923290"/>
                  </a:lnTo>
                  <a:lnTo>
                    <a:pt x="283845" y="734695"/>
                  </a:lnTo>
                  <a:lnTo>
                    <a:pt x="637540" y="734695"/>
                  </a:lnTo>
                  <a:lnTo>
                    <a:pt x="697865" y="923290"/>
                  </a:lnTo>
                  <a:lnTo>
                    <a:pt x="920115" y="923290"/>
                  </a:lnTo>
                  <a:lnTo>
                    <a:pt x="591185" y="0"/>
                  </a:lnTo>
                  <a:lnTo>
                    <a:pt x="31940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7" name="Bild 2">
              <a:extLst>
                <a:ext uri="{FF2B5EF4-FFF2-40B4-BE49-F238E27FC236}">
                  <a16:creationId xmlns:a16="http://schemas.microsoft.com/office/drawing/2014/main" id="{B952FC06-D82A-CF4A-8968-E6B1A3553A58}"/>
                </a:ext>
              </a:extLst>
            </p:cNvPr>
            <p:cNvSpPr/>
            <p:nvPr/>
          </p:nvSpPr>
          <p:spPr>
            <a:xfrm>
              <a:off x="576140" y="6451547"/>
              <a:ext cx="77655" cy="91131"/>
            </a:xfrm>
            <a:custGeom>
              <a:avLst/>
              <a:gdLst>
                <a:gd name="connsiteX0" fmla="*/ 537845 w 786764"/>
                <a:gd name="connsiteY0" fmla="*/ 366395 h 923289"/>
                <a:gd name="connsiteX1" fmla="*/ 286385 w 786764"/>
                <a:gd name="connsiteY1" fmla="*/ 366395 h 923289"/>
                <a:gd name="connsiteX2" fmla="*/ 199390 w 786764"/>
                <a:gd name="connsiteY2" fmla="*/ 280670 h 923289"/>
                <a:gd name="connsiteX3" fmla="*/ 286385 w 786764"/>
                <a:gd name="connsiteY3" fmla="*/ 194945 h 923289"/>
                <a:gd name="connsiteX4" fmla="*/ 722630 w 786764"/>
                <a:gd name="connsiteY4" fmla="*/ 194945 h 923289"/>
                <a:gd name="connsiteX5" fmla="*/ 722630 w 786764"/>
                <a:gd name="connsiteY5" fmla="*/ 0 h 923289"/>
                <a:gd name="connsiteX6" fmla="*/ 286385 w 786764"/>
                <a:gd name="connsiteY6" fmla="*/ 0 h 923289"/>
                <a:gd name="connsiteX7" fmla="*/ 0 w 786764"/>
                <a:gd name="connsiteY7" fmla="*/ 280670 h 923289"/>
                <a:gd name="connsiteX8" fmla="*/ 286385 w 786764"/>
                <a:gd name="connsiteY8" fmla="*/ 549910 h 923289"/>
                <a:gd name="connsiteX9" fmla="*/ 504825 w 786764"/>
                <a:gd name="connsiteY9" fmla="*/ 549910 h 923289"/>
                <a:gd name="connsiteX10" fmla="*/ 588010 w 786764"/>
                <a:gd name="connsiteY10" fmla="*/ 635635 h 923289"/>
                <a:gd name="connsiteX11" fmla="*/ 504825 w 786764"/>
                <a:gd name="connsiteY11" fmla="*/ 721360 h 923289"/>
                <a:gd name="connsiteX12" fmla="*/ 36830 w 786764"/>
                <a:gd name="connsiteY12" fmla="*/ 721360 h 923289"/>
                <a:gd name="connsiteX13" fmla="*/ 36830 w 786764"/>
                <a:gd name="connsiteY13" fmla="*/ 923290 h 923289"/>
                <a:gd name="connsiteX14" fmla="*/ 496570 w 786764"/>
                <a:gd name="connsiteY14" fmla="*/ 923290 h 923289"/>
                <a:gd name="connsiteX15" fmla="*/ 786765 w 786764"/>
                <a:gd name="connsiteY15" fmla="*/ 635635 h 923289"/>
                <a:gd name="connsiteX16" fmla="*/ 537845 w 786764"/>
                <a:gd name="connsiteY16" fmla="*/ 36639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6764" h="923289">
                  <a:moveTo>
                    <a:pt x="537845" y="366395"/>
                  </a:moveTo>
                  <a:lnTo>
                    <a:pt x="286385" y="366395"/>
                  </a:lnTo>
                  <a:cubicBezTo>
                    <a:pt x="227330" y="366395"/>
                    <a:pt x="199390" y="325755"/>
                    <a:pt x="199390" y="280670"/>
                  </a:cubicBezTo>
                  <a:cubicBezTo>
                    <a:pt x="199390" y="235585"/>
                    <a:pt x="227330" y="194945"/>
                    <a:pt x="286385" y="194945"/>
                  </a:cubicBezTo>
                  <a:lnTo>
                    <a:pt x="722630" y="194945"/>
                  </a:lnTo>
                  <a:lnTo>
                    <a:pt x="722630" y="0"/>
                  </a:lnTo>
                  <a:lnTo>
                    <a:pt x="286385" y="0"/>
                  </a:lnTo>
                  <a:cubicBezTo>
                    <a:pt x="107950" y="0"/>
                    <a:pt x="0" y="104140"/>
                    <a:pt x="0" y="280670"/>
                  </a:cubicBezTo>
                  <a:cubicBezTo>
                    <a:pt x="0" y="457200"/>
                    <a:pt x="125095" y="549910"/>
                    <a:pt x="286385" y="549910"/>
                  </a:cubicBezTo>
                  <a:lnTo>
                    <a:pt x="504825" y="549910"/>
                  </a:lnTo>
                  <a:cubicBezTo>
                    <a:pt x="560070" y="549910"/>
                    <a:pt x="588010" y="591820"/>
                    <a:pt x="588010" y="635635"/>
                  </a:cubicBezTo>
                  <a:cubicBezTo>
                    <a:pt x="588010" y="680720"/>
                    <a:pt x="560070" y="721360"/>
                    <a:pt x="504825" y="721360"/>
                  </a:cubicBezTo>
                  <a:lnTo>
                    <a:pt x="36830" y="721360"/>
                  </a:lnTo>
                  <a:lnTo>
                    <a:pt x="36830" y="923290"/>
                  </a:lnTo>
                  <a:lnTo>
                    <a:pt x="496570" y="923290"/>
                  </a:lnTo>
                  <a:cubicBezTo>
                    <a:pt x="678815" y="923290"/>
                    <a:pt x="786765" y="822960"/>
                    <a:pt x="786765" y="635635"/>
                  </a:cubicBezTo>
                  <a:cubicBezTo>
                    <a:pt x="786765" y="466725"/>
                    <a:pt x="678815" y="366395"/>
                    <a:pt x="537845" y="36639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8" name="Bild 2">
              <a:extLst>
                <a:ext uri="{FF2B5EF4-FFF2-40B4-BE49-F238E27FC236}">
                  <a16:creationId xmlns:a16="http://schemas.microsoft.com/office/drawing/2014/main" id="{57715913-E5D9-6C44-B00A-89C6D73C4B77}"/>
                </a:ext>
              </a:extLst>
            </p:cNvPr>
            <p:cNvSpPr/>
            <p:nvPr/>
          </p:nvSpPr>
          <p:spPr>
            <a:xfrm>
              <a:off x="666080" y="6451484"/>
              <a:ext cx="75525" cy="91194"/>
            </a:xfrm>
            <a:custGeom>
              <a:avLst/>
              <a:gdLst>
                <a:gd name="connsiteX0" fmla="*/ 516255 w 765175"/>
                <a:gd name="connsiteY0" fmla="*/ 0 h 923925"/>
                <a:gd name="connsiteX1" fmla="*/ 212725 w 765175"/>
                <a:gd name="connsiteY1" fmla="*/ 389890 h 923925"/>
                <a:gd name="connsiteX2" fmla="*/ 212725 w 765175"/>
                <a:gd name="connsiteY2" fmla="*/ 0 h 923925"/>
                <a:gd name="connsiteX3" fmla="*/ 0 w 765175"/>
                <a:gd name="connsiteY3" fmla="*/ 0 h 923925"/>
                <a:gd name="connsiteX4" fmla="*/ 0 w 765175"/>
                <a:gd name="connsiteY4" fmla="*/ 923925 h 923925"/>
                <a:gd name="connsiteX5" fmla="*/ 212725 w 765175"/>
                <a:gd name="connsiteY5" fmla="*/ 923925 h 923925"/>
                <a:gd name="connsiteX6" fmla="*/ 212725 w 765175"/>
                <a:gd name="connsiteY6" fmla="*/ 534035 h 923925"/>
                <a:gd name="connsiteX7" fmla="*/ 516255 w 765175"/>
                <a:gd name="connsiteY7" fmla="*/ 923925 h 923925"/>
                <a:gd name="connsiteX8" fmla="*/ 765175 w 765175"/>
                <a:gd name="connsiteY8" fmla="*/ 923925 h 923925"/>
                <a:gd name="connsiteX9" fmla="*/ 415290 w 765175"/>
                <a:gd name="connsiteY9" fmla="*/ 462280 h 923925"/>
                <a:gd name="connsiteX10" fmla="*/ 765175 w 765175"/>
                <a:gd name="connsiteY10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5175" h="923925">
                  <a:moveTo>
                    <a:pt x="516255" y="0"/>
                  </a:moveTo>
                  <a:lnTo>
                    <a:pt x="212725" y="389890"/>
                  </a:lnTo>
                  <a:lnTo>
                    <a:pt x="212725" y="0"/>
                  </a:lnTo>
                  <a:lnTo>
                    <a:pt x="0" y="0"/>
                  </a:lnTo>
                  <a:lnTo>
                    <a:pt x="0" y="923925"/>
                  </a:lnTo>
                  <a:lnTo>
                    <a:pt x="212725" y="923925"/>
                  </a:lnTo>
                  <a:lnTo>
                    <a:pt x="212725" y="534035"/>
                  </a:lnTo>
                  <a:lnTo>
                    <a:pt x="516255" y="923925"/>
                  </a:lnTo>
                  <a:lnTo>
                    <a:pt x="765175" y="923925"/>
                  </a:lnTo>
                  <a:lnTo>
                    <a:pt x="415290" y="462280"/>
                  </a:lnTo>
                  <a:lnTo>
                    <a:pt x="76517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9" name="Bild 2">
              <a:extLst>
                <a:ext uri="{FF2B5EF4-FFF2-40B4-BE49-F238E27FC236}">
                  <a16:creationId xmlns:a16="http://schemas.microsoft.com/office/drawing/2014/main" id="{6650016E-D5DD-D240-AF61-A7B094FFF0C7}"/>
                </a:ext>
              </a:extLst>
            </p:cNvPr>
            <p:cNvSpPr/>
            <p:nvPr/>
          </p:nvSpPr>
          <p:spPr>
            <a:xfrm>
              <a:off x="1100863" y="6451547"/>
              <a:ext cx="90755" cy="91131"/>
            </a:xfrm>
            <a:custGeom>
              <a:avLst/>
              <a:gdLst>
                <a:gd name="connsiteX0" fmla="*/ 590550 w 919479"/>
                <a:gd name="connsiteY0" fmla="*/ 0 h 923289"/>
                <a:gd name="connsiteX1" fmla="*/ 318770 w 919479"/>
                <a:gd name="connsiteY1" fmla="*/ 0 h 923289"/>
                <a:gd name="connsiteX2" fmla="*/ 0 w 919479"/>
                <a:gd name="connsiteY2" fmla="*/ 923290 h 923289"/>
                <a:gd name="connsiteX3" fmla="*/ 225425 w 919479"/>
                <a:gd name="connsiteY3" fmla="*/ 923290 h 923289"/>
                <a:gd name="connsiteX4" fmla="*/ 283845 w 919479"/>
                <a:gd name="connsiteY4" fmla="*/ 734695 h 923289"/>
                <a:gd name="connsiteX5" fmla="*/ 637540 w 919479"/>
                <a:gd name="connsiteY5" fmla="*/ 734695 h 923289"/>
                <a:gd name="connsiteX6" fmla="*/ 697865 w 919479"/>
                <a:gd name="connsiteY6" fmla="*/ 923290 h 923289"/>
                <a:gd name="connsiteX7" fmla="*/ 919480 w 919479"/>
                <a:gd name="connsiteY7" fmla="*/ 923290 h 923289"/>
                <a:gd name="connsiteX8" fmla="*/ 590550 w 919479"/>
                <a:gd name="connsiteY8" fmla="*/ 0 h 923289"/>
                <a:gd name="connsiteX9" fmla="*/ 342265 w 919479"/>
                <a:gd name="connsiteY9" fmla="*/ 546735 h 923289"/>
                <a:gd name="connsiteX10" fmla="*/ 457835 w 919479"/>
                <a:gd name="connsiteY10" fmla="*/ 192405 h 923289"/>
                <a:gd name="connsiteX11" fmla="*/ 577215 w 919479"/>
                <a:gd name="connsiteY11" fmla="*/ 546735 h 923289"/>
                <a:gd name="connsiteX12" fmla="*/ 342265 w 919479"/>
                <a:gd name="connsiteY12" fmla="*/ 54673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9479" h="923289">
                  <a:moveTo>
                    <a:pt x="590550" y="0"/>
                  </a:moveTo>
                  <a:lnTo>
                    <a:pt x="318770" y="0"/>
                  </a:lnTo>
                  <a:lnTo>
                    <a:pt x="0" y="923290"/>
                  </a:lnTo>
                  <a:lnTo>
                    <a:pt x="225425" y="923290"/>
                  </a:lnTo>
                  <a:lnTo>
                    <a:pt x="283845" y="734695"/>
                  </a:lnTo>
                  <a:lnTo>
                    <a:pt x="637540" y="734695"/>
                  </a:lnTo>
                  <a:lnTo>
                    <a:pt x="697865" y="923290"/>
                  </a:lnTo>
                  <a:lnTo>
                    <a:pt x="919480" y="923290"/>
                  </a:lnTo>
                  <a:lnTo>
                    <a:pt x="590550" y="0"/>
                  </a:lnTo>
                  <a:close/>
                  <a:moveTo>
                    <a:pt x="342265" y="546735"/>
                  </a:moveTo>
                  <a:lnTo>
                    <a:pt x="457835" y="192405"/>
                  </a:lnTo>
                  <a:lnTo>
                    <a:pt x="577215" y="546735"/>
                  </a:lnTo>
                  <a:lnTo>
                    <a:pt x="342265" y="546735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30" name="Bild 2">
              <a:extLst>
                <a:ext uri="{FF2B5EF4-FFF2-40B4-BE49-F238E27FC236}">
                  <a16:creationId xmlns:a16="http://schemas.microsoft.com/office/drawing/2014/main" id="{315C4DD5-E3CD-3F4C-9343-87C793A284D7}"/>
                </a:ext>
              </a:extLst>
            </p:cNvPr>
            <p:cNvSpPr/>
            <p:nvPr/>
          </p:nvSpPr>
          <p:spPr>
            <a:xfrm>
              <a:off x="933644" y="6451547"/>
              <a:ext cx="77718" cy="91131"/>
            </a:xfrm>
            <a:custGeom>
              <a:avLst/>
              <a:gdLst>
                <a:gd name="connsiteX0" fmla="*/ 537845 w 787400"/>
                <a:gd name="connsiteY0" fmla="*/ 366395 h 923289"/>
                <a:gd name="connsiteX1" fmla="*/ 286385 w 787400"/>
                <a:gd name="connsiteY1" fmla="*/ 366395 h 923289"/>
                <a:gd name="connsiteX2" fmla="*/ 199390 w 787400"/>
                <a:gd name="connsiteY2" fmla="*/ 280670 h 923289"/>
                <a:gd name="connsiteX3" fmla="*/ 286385 w 787400"/>
                <a:gd name="connsiteY3" fmla="*/ 194945 h 923289"/>
                <a:gd name="connsiteX4" fmla="*/ 722630 w 787400"/>
                <a:gd name="connsiteY4" fmla="*/ 194945 h 923289"/>
                <a:gd name="connsiteX5" fmla="*/ 722630 w 787400"/>
                <a:gd name="connsiteY5" fmla="*/ 0 h 923289"/>
                <a:gd name="connsiteX6" fmla="*/ 286385 w 787400"/>
                <a:gd name="connsiteY6" fmla="*/ 0 h 923289"/>
                <a:gd name="connsiteX7" fmla="*/ 0 w 787400"/>
                <a:gd name="connsiteY7" fmla="*/ 280670 h 923289"/>
                <a:gd name="connsiteX8" fmla="*/ 286385 w 787400"/>
                <a:gd name="connsiteY8" fmla="*/ 549910 h 923289"/>
                <a:gd name="connsiteX9" fmla="*/ 504825 w 787400"/>
                <a:gd name="connsiteY9" fmla="*/ 549910 h 923289"/>
                <a:gd name="connsiteX10" fmla="*/ 588010 w 787400"/>
                <a:gd name="connsiteY10" fmla="*/ 635635 h 923289"/>
                <a:gd name="connsiteX11" fmla="*/ 504825 w 787400"/>
                <a:gd name="connsiteY11" fmla="*/ 721360 h 923289"/>
                <a:gd name="connsiteX12" fmla="*/ 37465 w 787400"/>
                <a:gd name="connsiteY12" fmla="*/ 721360 h 923289"/>
                <a:gd name="connsiteX13" fmla="*/ 37465 w 787400"/>
                <a:gd name="connsiteY13" fmla="*/ 923290 h 923289"/>
                <a:gd name="connsiteX14" fmla="*/ 497205 w 787400"/>
                <a:gd name="connsiteY14" fmla="*/ 923290 h 923289"/>
                <a:gd name="connsiteX15" fmla="*/ 787400 w 787400"/>
                <a:gd name="connsiteY15" fmla="*/ 635635 h 923289"/>
                <a:gd name="connsiteX16" fmla="*/ 537845 w 787400"/>
                <a:gd name="connsiteY16" fmla="*/ 36639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7400" h="923289">
                  <a:moveTo>
                    <a:pt x="537845" y="366395"/>
                  </a:moveTo>
                  <a:lnTo>
                    <a:pt x="286385" y="366395"/>
                  </a:lnTo>
                  <a:cubicBezTo>
                    <a:pt x="227330" y="366395"/>
                    <a:pt x="199390" y="325755"/>
                    <a:pt x="199390" y="280670"/>
                  </a:cubicBezTo>
                  <a:cubicBezTo>
                    <a:pt x="199390" y="235585"/>
                    <a:pt x="227330" y="194945"/>
                    <a:pt x="286385" y="194945"/>
                  </a:cubicBezTo>
                  <a:lnTo>
                    <a:pt x="722630" y="194945"/>
                  </a:lnTo>
                  <a:lnTo>
                    <a:pt x="722630" y="0"/>
                  </a:lnTo>
                  <a:lnTo>
                    <a:pt x="286385" y="0"/>
                  </a:lnTo>
                  <a:cubicBezTo>
                    <a:pt x="108585" y="0"/>
                    <a:pt x="0" y="104140"/>
                    <a:pt x="0" y="280670"/>
                  </a:cubicBezTo>
                  <a:cubicBezTo>
                    <a:pt x="0" y="457200"/>
                    <a:pt x="125095" y="549910"/>
                    <a:pt x="286385" y="549910"/>
                  </a:cubicBezTo>
                  <a:lnTo>
                    <a:pt x="504825" y="549910"/>
                  </a:lnTo>
                  <a:cubicBezTo>
                    <a:pt x="560070" y="549910"/>
                    <a:pt x="588010" y="591820"/>
                    <a:pt x="588010" y="635635"/>
                  </a:cubicBezTo>
                  <a:cubicBezTo>
                    <a:pt x="588010" y="680720"/>
                    <a:pt x="560070" y="721360"/>
                    <a:pt x="504825" y="721360"/>
                  </a:cubicBezTo>
                  <a:lnTo>
                    <a:pt x="37465" y="721360"/>
                  </a:lnTo>
                  <a:lnTo>
                    <a:pt x="37465" y="923290"/>
                  </a:lnTo>
                  <a:lnTo>
                    <a:pt x="497205" y="923290"/>
                  </a:lnTo>
                  <a:cubicBezTo>
                    <a:pt x="679450" y="923290"/>
                    <a:pt x="787400" y="822960"/>
                    <a:pt x="787400" y="635635"/>
                  </a:cubicBezTo>
                  <a:cubicBezTo>
                    <a:pt x="787400" y="466725"/>
                    <a:pt x="678815" y="366395"/>
                    <a:pt x="537845" y="36639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31" name="Bild 2">
              <a:extLst>
                <a:ext uri="{FF2B5EF4-FFF2-40B4-BE49-F238E27FC236}">
                  <a16:creationId xmlns:a16="http://schemas.microsoft.com/office/drawing/2014/main" id="{016017F4-CF5B-3345-9010-EBD073B07768}"/>
                </a:ext>
              </a:extLst>
            </p:cNvPr>
            <p:cNvSpPr/>
            <p:nvPr/>
          </p:nvSpPr>
          <p:spPr>
            <a:xfrm>
              <a:off x="1023960" y="6451484"/>
              <a:ext cx="75525" cy="91194"/>
            </a:xfrm>
            <a:custGeom>
              <a:avLst/>
              <a:gdLst>
                <a:gd name="connsiteX0" fmla="*/ 516890 w 765175"/>
                <a:gd name="connsiteY0" fmla="*/ 0 h 923925"/>
                <a:gd name="connsiteX1" fmla="*/ 213360 w 765175"/>
                <a:gd name="connsiteY1" fmla="*/ 389890 h 923925"/>
                <a:gd name="connsiteX2" fmla="*/ 213360 w 765175"/>
                <a:gd name="connsiteY2" fmla="*/ 0 h 923925"/>
                <a:gd name="connsiteX3" fmla="*/ 0 w 765175"/>
                <a:gd name="connsiteY3" fmla="*/ 0 h 923925"/>
                <a:gd name="connsiteX4" fmla="*/ 0 w 765175"/>
                <a:gd name="connsiteY4" fmla="*/ 923925 h 923925"/>
                <a:gd name="connsiteX5" fmla="*/ 213360 w 765175"/>
                <a:gd name="connsiteY5" fmla="*/ 923925 h 923925"/>
                <a:gd name="connsiteX6" fmla="*/ 213360 w 765175"/>
                <a:gd name="connsiteY6" fmla="*/ 534035 h 923925"/>
                <a:gd name="connsiteX7" fmla="*/ 516890 w 765175"/>
                <a:gd name="connsiteY7" fmla="*/ 923925 h 923925"/>
                <a:gd name="connsiteX8" fmla="*/ 765175 w 765175"/>
                <a:gd name="connsiteY8" fmla="*/ 923925 h 923925"/>
                <a:gd name="connsiteX9" fmla="*/ 415925 w 765175"/>
                <a:gd name="connsiteY9" fmla="*/ 462280 h 923925"/>
                <a:gd name="connsiteX10" fmla="*/ 765175 w 765175"/>
                <a:gd name="connsiteY10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5175" h="923925">
                  <a:moveTo>
                    <a:pt x="516890" y="0"/>
                  </a:moveTo>
                  <a:lnTo>
                    <a:pt x="213360" y="389890"/>
                  </a:lnTo>
                  <a:lnTo>
                    <a:pt x="213360" y="0"/>
                  </a:lnTo>
                  <a:lnTo>
                    <a:pt x="0" y="0"/>
                  </a:lnTo>
                  <a:lnTo>
                    <a:pt x="0" y="923925"/>
                  </a:lnTo>
                  <a:lnTo>
                    <a:pt x="213360" y="923925"/>
                  </a:lnTo>
                  <a:lnTo>
                    <a:pt x="213360" y="534035"/>
                  </a:lnTo>
                  <a:lnTo>
                    <a:pt x="516890" y="923925"/>
                  </a:lnTo>
                  <a:lnTo>
                    <a:pt x="765175" y="923925"/>
                  </a:lnTo>
                  <a:lnTo>
                    <a:pt x="415925" y="462280"/>
                  </a:lnTo>
                  <a:lnTo>
                    <a:pt x="76517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</p:grp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ECEA6B9D-FCD9-264F-B149-52BDAA51427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6000" y="2464310"/>
            <a:ext cx="5377125" cy="3665028"/>
          </a:xfrm>
        </p:spPr>
        <p:txBody>
          <a:bodyPr numCol="1" spcCol="288000"/>
          <a:lstStyle/>
          <a:p>
            <a:pPr lvl="0"/>
            <a:r>
              <a:rPr lang="en-GB" noProof="0"/>
              <a:t>Click to add body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6C12987-225B-0E47-8F8B-19D28C763DE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3234" y="2098800"/>
            <a:ext cx="5377125" cy="278640"/>
          </a:xfrm>
        </p:spPr>
        <p:txBody>
          <a:bodyPr numCol="1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 sz="1600" b="1" spc="40" baseline="0">
                <a:solidFill>
                  <a:schemeClr val="tx2"/>
                </a:solidFill>
              </a:defRPr>
            </a:lvl1pPr>
            <a:lvl2pPr marL="14288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600" spc="40" baseline="0">
                <a:solidFill>
                  <a:schemeClr val="tx1"/>
                </a:solidFill>
              </a:defRPr>
            </a:lvl2pPr>
            <a:lvl3pPr marL="223838" indent="-179388">
              <a:tabLst/>
              <a:defRPr sz="1600" spc="40" baseline="0">
                <a:solidFill>
                  <a:schemeClr val="tx1"/>
                </a:solidFill>
              </a:defRPr>
            </a:lvl3pPr>
            <a:lvl4pPr marL="357188" indent="-133350">
              <a:tabLst/>
              <a:defRPr sz="1400" spc="40" baseline="0">
                <a:solidFill>
                  <a:schemeClr val="tx1"/>
                </a:solidFill>
              </a:defRPr>
            </a:lvl4pPr>
            <a:lvl5pPr marL="627063" indent="-179388">
              <a:tabLst/>
              <a:defRPr sz="1200" spc="4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add a short headline</a:t>
            </a:r>
          </a:p>
        </p:txBody>
      </p:sp>
      <p:sp>
        <p:nvSpPr>
          <p:cNvPr id="20" name="Platshållare för text 2">
            <a:extLst>
              <a:ext uri="{FF2B5EF4-FFF2-40B4-BE49-F238E27FC236}">
                <a16:creationId xmlns:a16="http://schemas.microsoft.com/office/drawing/2014/main" id="{A18C74BD-CC5C-1E4F-BEFD-F00C703BC8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53234" y="2464310"/>
            <a:ext cx="5377125" cy="3665028"/>
          </a:xfrm>
        </p:spPr>
        <p:txBody>
          <a:bodyPr numCol="1" spcCol="288000"/>
          <a:lstStyle/>
          <a:p>
            <a:pPr lvl="0"/>
            <a:r>
              <a:rPr lang="en-GB" noProof="0"/>
              <a:t>Click to add body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8181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Three Flowing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2096531-5CDB-42D6-811E-E1A1E7948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0D7B9CA-BEAD-4E10-ADB2-C5691FDBEE41}" type="datetime1">
              <a:rPr lang="sv-SE" smtClean="0"/>
              <a:t>2023-11-01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ACF8DC-5D2B-4D34-B9FC-E2D7A1A73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Go to header/footer to change text 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3BFE85F-68D2-4D7C-8529-09EE07FF3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F8DBD5B-30F9-4F9C-AE39-E065C1AC51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96CCD45-BBC3-4242-B2B8-F5604A1D97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000" y="720001"/>
            <a:ext cx="11039738" cy="105659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600" spc="4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add a headline of maximum three lines</a:t>
            </a:r>
          </a:p>
          <a:p>
            <a:pPr lvl="0"/>
            <a:endParaRPr lang="en-GB"/>
          </a:p>
        </p:txBody>
      </p:sp>
      <p:grpSp>
        <p:nvGrpSpPr>
          <p:cNvPr id="23" name="Grupp 32">
            <a:extLst>
              <a:ext uri="{FF2B5EF4-FFF2-40B4-BE49-F238E27FC236}">
                <a16:creationId xmlns:a16="http://schemas.microsoft.com/office/drawing/2014/main" id="{8B03C48B-F907-BE43-A494-AFCA1EC37F3F}"/>
              </a:ext>
            </a:extLst>
          </p:cNvPr>
          <p:cNvGrpSpPr/>
          <p:nvPr userDrawn="1"/>
        </p:nvGrpSpPr>
        <p:grpSpPr>
          <a:xfrm>
            <a:off x="576140" y="6451484"/>
            <a:ext cx="615478" cy="91194"/>
            <a:chOff x="576140" y="6451484"/>
            <a:chExt cx="615478" cy="91194"/>
          </a:xfrm>
          <a:solidFill>
            <a:schemeClr val="tx2"/>
          </a:solidFill>
        </p:grpSpPr>
        <p:sp>
          <p:nvSpPr>
            <p:cNvPr id="24" name="Bild 2">
              <a:extLst>
                <a:ext uri="{FF2B5EF4-FFF2-40B4-BE49-F238E27FC236}">
                  <a16:creationId xmlns:a16="http://schemas.microsoft.com/office/drawing/2014/main" id="{539AD44F-4AF2-FF4F-9D06-17E1A4C28BBE}"/>
                </a:ext>
              </a:extLst>
            </p:cNvPr>
            <p:cNvSpPr/>
            <p:nvPr/>
          </p:nvSpPr>
          <p:spPr>
            <a:xfrm>
              <a:off x="841573" y="6451547"/>
              <a:ext cx="79285" cy="91131"/>
            </a:xfrm>
            <a:custGeom>
              <a:avLst/>
              <a:gdLst>
                <a:gd name="connsiteX0" fmla="*/ 588645 w 803275"/>
                <a:gd name="connsiteY0" fmla="*/ 0 h 923289"/>
                <a:gd name="connsiteX1" fmla="*/ 588645 w 803275"/>
                <a:gd name="connsiteY1" fmla="*/ 580390 h 923289"/>
                <a:gd name="connsiteX2" fmla="*/ 217805 w 803275"/>
                <a:gd name="connsiteY2" fmla="*/ 0 h 923289"/>
                <a:gd name="connsiteX3" fmla="*/ 0 w 803275"/>
                <a:gd name="connsiteY3" fmla="*/ 0 h 923289"/>
                <a:gd name="connsiteX4" fmla="*/ 0 w 803275"/>
                <a:gd name="connsiteY4" fmla="*/ 923290 h 923289"/>
                <a:gd name="connsiteX5" fmla="*/ 213995 w 803275"/>
                <a:gd name="connsiteY5" fmla="*/ 923290 h 923289"/>
                <a:gd name="connsiteX6" fmla="*/ 213995 w 803275"/>
                <a:gd name="connsiteY6" fmla="*/ 353695 h 923289"/>
                <a:gd name="connsiteX7" fmla="*/ 581660 w 803275"/>
                <a:gd name="connsiteY7" fmla="*/ 921385 h 923289"/>
                <a:gd name="connsiteX8" fmla="*/ 581660 w 803275"/>
                <a:gd name="connsiteY8" fmla="*/ 923290 h 923289"/>
                <a:gd name="connsiteX9" fmla="*/ 803275 w 803275"/>
                <a:gd name="connsiteY9" fmla="*/ 923290 h 923289"/>
                <a:gd name="connsiteX10" fmla="*/ 802640 w 803275"/>
                <a:gd name="connsiteY10" fmla="*/ 723900 h 923289"/>
                <a:gd name="connsiteX11" fmla="*/ 801370 w 803275"/>
                <a:gd name="connsiteY11" fmla="*/ 0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3275" h="923289">
                  <a:moveTo>
                    <a:pt x="588645" y="0"/>
                  </a:moveTo>
                  <a:lnTo>
                    <a:pt x="588645" y="580390"/>
                  </a:lnTo>
                  <a:lnTo>
                    <a:pt x="217805" y="0"/>
                  </a:lnTo>
                  <a:lnTo>
                    <a:pt x="0" y="0"/>
                  </a:lnTo>
                  <a:lnTo>
                    <a:pt x="0" y="923290"/>
                  </a:lnTo>
                  <a:lnTo>
                    <a:pt x="213995" y="923290"/>
                  </a:lnTo>
                  <a:lnTo>
                    <a:pt x="213995" y="353695"/>
                  </a:lnTo>
                  <a:lnTo>
                    <a:pt x="581660" y="921385"/>
                  </a:lnTo>
                  <a:lnTo>
                    <a:pt x="581660" y="923290"/>
                  </a:lnTo>
                  <a:lnTo>
                    <a:pt x="803275" y="923290"/>
                  </a:lnTo>
                  <a:lnTo>
                    <a:pt x="802640" y="723900"/>
                  </a:lnTo>
                  <a:lnTo>
                    <a:pt x="801370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5" name="Bild 2">
              <a:extLst>
                <a:ext uri="{FF2B5EF4-FFF2-40B4-BE49-F238E27FC236}">
                  <a16:creationId xmlns:a16="http://schemas.microsoft.com/office/drawing/2014/main" id="{5BE09178-ECA8-844A-B048-00F09827D6AE}"/>
                </a:ext>
              </a:extLst>
            </p:cNvPr>
            <p:cNvSpPr/>
            <p:nvPr/>
          </p:nvSpPr>
          <p:spPr>
            <a:xfrm>
              <a:off x="742921" y="6451547"/>
              <a:ext cx="90817" cy="91131"/>
            </a:xfrm>
            <a:custGeom>
              <a:avLst/>
              <a:gdLst>
                <a:gd name="connsiteX0" fmla="*/ 458470 w 920114"/>
                <a:gd name="connsiteY0" fmla="*/ 192405 h 923289"/>
                <a:gd name="connsiteX1" fmla="*/ 577850 w 920114"/>
                <a:gd name="connsiteY1" fmla="*/ 546735 h 923289"/>
                <a:gd name="connsiteX2" fmla="*/ 342900 w 920114"/>
                <a:gd name="connsiteY2" fmla="*/ 546735 h 923289"/>
                <a:gd name="connsiteX3" fmla="*/ 458470 w 920114"/>
                <a:gd name="connsiteY3" fmla="*/ 192405 h 923289"/>
                <a:gd name="connsiteX4" fmla="*/ 319405 w 920114"/>
                <a:gd name="connsiteY4" fmla="*/ 0 h 923289"/>
                <a:gd name="connsiteX5" fmla="*/ 0 w 920114"/>
                <a:gd name="connsiteY5" fmla="*/ 923290 h 923289"/>
                <a:gd name="connsiteX6" fmla="*/ 225425 w 920114"/>
                <a:gd name="connsiteY6" fmla="*/ 923290 h 923289"/>
                <a:gd name="connsiteX7" fmla="*/ 283845 w 920114"/>
                <a:gd name="connsiteY7" fmla="*/ 734695 h 923289"/>
                <a:gd name="connsiteX8" fmla="*/ 637540 w 920114"/>
                <a:gd name="connsiteY8" fmla="*/ 734695 h 923289"/>
                <a:gd name="connsiteX9" fmla="*/ 697865 w 920114"/>
                <a:gd name="connsiteY9" fmla="*/ 923290 h 923289"/>
                <a:gd name="connsiteX10" fmla="*/ 920115 w 920114"/>
                <a:gd name="connsiteY10" fmla="*/ 923290 h 923289"/>
                <a:gd name="connsiteX11" fmla="*/ 591185 w 920114"/>
                <a:gd name="connsiteY11" fmla="*/ 0 h 923289"/>
                <a:gd name="connsiteX12" fmla="*/ 319405 w 920114"/>
                <a:gd name="connsiteY12" fmla="*/ 0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0114" h="923289">
                  <a:moveTo>
                    <a:pt x="458470" y="192405"/>
                  </a:moveTo>
                  <a:lnTo>
                    <a:pt x="577850" y="546735"/>
                  </a:lnTo>
                  <a:lnTo>
                    <a:pt x="342900" y="546735"/>
                  </a:lnTo>
                  <a:lnTo>
                    <a:pt x="458470" y="192405"/>
                  </a:lnTo>
                  <a:close/>
                  <a:moveTo>
                    <a:pt x="319405" y="0"/>
                  </a:moveTo>
                  <a:lnTo>
                    <a:pt x="0" y="923290"/>
                  </a:lnTo>
                  <a:lnTo>
                    <a:pt x="225425" y="923290"/>
                  </a:lnTo>
                  <a:lnTo>
                    <a:pt x="283845" y="734695"/>
                  </a:lnTo>
                  <a:lnTo>
                    <a:pt x="637540" y="734695"/>
                  </a:lnTo>
                  <a:lnTo>
                    <a:pt x="697865" y="923290"/>
                  </a:lnTo>
                  <a:lnTo>
                    <a:pt x="920115" y="923290"/>
                  </a:lnTo>
                  <a:lnTo>
                    <a:pt x="591185" y="0"/>
                  </a:lnTo>
                  <a:lnTo>
                    <a:pt x="31940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6" name="Bild 2">
              <a:extLst>
                <a:ext uri="{FF2B5EF4-FFF2-40B4-BE49-F238E27FC236}">
                  <a16:creationId xmlns:a16="http://schemas.microsoft.com/office/drawing/2014/main" id="{2869571E-38AE-8E44-A360-01C17E6F98BD}"/>
                </a:ext>
              </a:extLst>
            </p:cNvPr>
            <p:cNvSpPr/>
            <p:nvPr/>
          </p:nvSpPr>
          <p:spPr>
            <a:xfrm>
              <a:off x="576140" y="6451547"/>
              <a:ext cx="77655" cy="91131"/>
            </a:xfrm>
            <a:custGeom>
              <a:avLst/>
              <a:gdLst>
                <a:gd name="connsiteX0" fmla="*/ 537845 w 786764"/>
                <a:gd name="connsiteY0" fmla="*/ 366395 h 923289"/>
                <a:gd name="connsiteX1" fmla="*/ 286385 w 786764"/>
                <a:gd name="connsiteY1" fmla="*/ 366395 h 923289"/>
                <a:gd name="connsiteX2" fmla="*/ 199390 w 786764"/>
                <a:gd name="connsiteY2" fmla="*/ 280670 h 923289"/>
                <a:gd name="connsiteX3" fmla="*/ 286385 w 786764"/>
                <a:gd name="connsiteY3" fmla="*/ 194945 h 923289"/>
                <a:gd name="connsiteX4" fmla="*/ 722630 w 786764"/>
                <a:gd name="connsiteY4" fmla="*/ 194945 h 923289"/>
                <a:gd name="connsiteX5" fmla="*/ 722630 w 786764"/>
                <a:gd name="connsiteY5" fmla="*/ 0 h 923289"/>
                <a:gd name="connsiteX6" fmla="*/ 286385 w 786764"/>
                <a:gd name="connsiteY6" fmla="*/ 0 h 923289"/>
                <a:gd name="connsiteX7" fmla="*/ 0 w 786764"/>
                <a:gd name="connsiteY7" fmla="*/ 280670 h 923289"/>
                <a:gd name="connsiteX8" fmla="*/ 286385 w 786764"/>
                <a:gd name="connsiteY8" fmla="*/ 549910 h 923289"/>
                <a:gd name="connsiteX9" fmla="*/ 504825 w 786764"/>
                <a:gd name="connsiteY9" fmla="*/ 549910 h 923289"/>
                <a:gd name="connsiteX10" fmla="*/ 588010 w 786764"/>
                <a:gd name="connsiteY10" fmla="*/ 635635 h 923289"/>
                <a:gd name="connsiteX11" fmla="*/ 504825 w 786764"/>
                <a:gd name="connsiteY11" fmla="*/ 721360 h 923289"/>
                <a:gd name="connsiteX12" fmla="*/ 36830 w 786764"/>
                <a:gd name="connsiteY12" fmla="*/ 721360 h 923289"/>
                <a:gd name="connsiteX13" fmla="*/ 36830 w 786764"/>
                <a:gd name="connsiteY13" fmla="*/ 923290 h 923289"/>
                <a:gd name="connsiteX14" fmla="*/ 496570 w 786764"/>
                <a:gd name="connsiteY14" fmla="*/ 923290 h 923289"/>
                <a:gd name="connsiteX15" fmla="*/ 786765 w 786764"/>
                <a:gd name="connsiteY15" fmla="*/ 635635 h 923289"/>
                <a:gd name="connsiteX16" fmla="*/ 537845 w 786764"/>
                <a:gd name="connsiteY16" fmla="*/ 36639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6764" h="923289">
                  <a:moveTo>
                    <a:pt x="537845" y="366395"/>
                  </a:moveTo>
                  <a:lnTo>
                    <a:pt x="286385" y="366395"/>
                  </a:lnTo>
                  <a:cubicBezTo>
                    <a:pt x="227330" y="366395"/>
                    <a:pt x="199390" y="325755"/>
                    <a:pt x="199390" y="280670"/>
                  </a:cubicBezTo>
                  <a:cubicBezTo>
                    <a:pt x="199390" y="235585"/>
                    <a:pt x="227330" y="194945"/>
                    <a:pt x="286385" y="194945"/>
                  </a:cubicBezTo>
                  <a:lnTo>
                    <a:pt x="722630" y="194945"/>
                  </a:lnTo>
                  <a:lnTo>
                    <a:pt x="722630" y="0"/>
                  </a:lnTo>
                  <a:lnTo>
                    <a:pt x="286385" y="0"/>
                  </a:lnTo>
                  <a:cubicBezTo>
                    <a:pt x="107950" y="0"/>
                    <a:pt x="0" y="104140"/>
                    <a:pt x="0" y="280670"/>
                  </a:cubicBezTo>
                  <a:cubicBezTo>
                    <a:pt x="0" y="457200"/>
                    <a:pt x="125095" y="549910"/>
                    <a:pt x="286385" y="549910"/>
                  </a:cubicBezTo>
                  <a:lnTo>
                    <a:pt x="504825" y="549910"/>
                  </a:lnTo>
                  <a:cubicBezTo>
                    <a:pt x="560070" y="549910"/>
                    <a:pt x="588010" y="591820"/>
                    <a:pt x="588010" y="635635"/>
                  </a:cubicBezTo>
                  <a:cubicBezTo>
                    <a:pt x="588010" y="680720"/>
                    <a:pt x="560070" y="721360"/>
                    <a:pt x="504825" y="721360"/>
                  </a:cubicBezTo>
                  <a:lnTo>
                    <a:pt x="36830" y="721360"/>
                  </a:lnTo>
                  <a:lnTo>
                    <a:pt x="36830" y="923290"/>
                  </a:lnTo>
                  <a:lnTo>
                    <a:pt x="496570" y="923290"/>
                  </a:lnTo>
                  <a:cubicBezTo>
                    <a:pt x="678815" y="923290"/>
                    <a:pt x="786765" y="822960"/>
                    <a:pt x="786765" y="635635"/>
                  </a:cubicBezTo>
                  <a:cubicBezTo>
                    <a:pt x="786765" y="466725"/>
                    <a:pt x="678815" y="366395"/>
                    <a:pt x="537845" y="36639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7" name="Bild 2">
              <a:extLst>
                <a:ext uri="{FF2B5EF4-FFF2-40B4-BE49-F238E27FC236}">
                  <a16:creationId xmlns:a16="http://schemas.microsoft.com/office/drawing/2014/main" id="{BA7F8BE0-BC77-6840-BE67-8B740867F3BD}"/>
                </a:ext>
              </a:extLst>
            </p:cNvPr>
            <p:cNvSpPr/>
            <p:nvPr/>
          </p:nvSpPr>
          <p:spPr>
            <a:xfrm>
              <a:off x="666080" y="6451484"/>
              <a:ext cx="75525" cy="91194"/>
            </a:xfrm>
            <a:custGeom>
              <a:avLst/>
              <a:gdLst>
                <a:gd name="connsiteX0" fmla="*/ 516255 w 765175"/>
                <a:gd name="connsiteY0" fmla="*/ 0 h 923925"/>
                <a:gd name="connsiteX1" fmla="*/ 212725 w 765175"/>
                <a:gd name="connsiteY1" fmla="*/ 389890 h 923925"/>
                <a:gd name="connsiteX2" fmla="*/ 212725 w 765175"/>
                <a:gd name="connsiteY2" fmla="*/ 0 h 923925"/>
                <a:gd name="connsiteX3" fmla="*/ 0 w 765175"/>
                <a:gd name="connsiteY3" fmla="*/ 0 h 923925"/>
                <a:gd name="connsiteX4" fmla="*/ 0 w 765175"/>
                <a:gd name="connsiteY4" fmla="*/ 923925 h 923925"/>
                <a:gd name="connsiteX5" fmla="*/ 212725 w 765175"/>
                <a:gd name="connsiteY5" fmla="*/ 923925 h 923925"/>
                <a:gd name="connsiteX6" fmla="*/ 212725 w 765175"/>
                <a:gd name="connsiteY6" fmla="*/ 534035 h 923925"/>
                <a:gd name="connsiteX7" fmla="*/ 516255 w 765175"/>
                <a:gd name="connsiteY7" fmla="*/ 923925 h 923925"/>
                <a:gd name="connsiteX8" fmla="*/ 765175 w 765175"/>
                <a:gd name="connsiteY8" fmla="*/ 923925 h 923925"/>
                <a:gd name="connsiteX9" fmla="*/ 415290 w 765175"/>
                <a:gd name="connsiteY9" fmla="*/ 462280 h 923925"/>
                <a:gd name="connsiteX10" fmla="*/ 765175 w 765175"/>
                <a:gd name="connsiteY10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5175" h="923925">
                  <a:moveTo>
                    <a:pt x="516255" y="0"/>
                  </a:moveTo>
                  <a:lnTo>
                    <a:pt x="212725" y="389890"/>
                  </a:lnTo>
                  <a:lnTo>
                    <a:pt x="212725" y="0"/>
                  </a:lnTo>
                  <a:lnTo>
                    <a:pt x="0" y="0"/>
                  </a:lnTo>
                  <a:lnTo>
                    <a:pt x="0" y="923925"/>
                  </a:lnTo>
                  <a:lnTo>
                    <a:pt x="212725" y="923925"/>
                  </a:lnTo>
                  <a:lnTo>
                    <a:pt x="212725" y="534035"/>
                  </a:lnTo>
                  <a:lnTo>
                    <a:pt x="516255" y="923925"/>
                  </a:lnTo>
                  <a:lnTo>
                    <a:pt x="765175" y="923925"/>
                  </a:lnTo>
                  <a:lnTo>
                    <a:pt x="415290" y="462280"/>
                  </a:lnTo>
                  <a:lnTo>
                    <a:pt x="76517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8" name="Bild 2">
              <a:extLst>
                <a:ext uri="{FF2B5EF4-FFF2-40B4-BE49-F238E27FC236}">
                  <a16:creationId xmlns:a16="http://schemas.microsoft.com/office/drawing/2014/main" id="{244CF4A3-7B1A-3C41-94CF-1DA929D1D49B}"/>
                </a:ext>
              </a:extLst>
            </p:cNvPr>
            <p:cNvSpPr/>
            <p:nvPr/>
          </p:nvSpPr>
          <p:spPr>
            <a:xfrm>
              <a:off x="1100863" y="6451547"/>
              <a:ext cx="90755" cy="91131"/>
            </a:xfrm>
            <a:custGeom>
              <a:avLst/>
              <a:gdLst>
                <a:gd name="connsiteX0" fmla="*/ 590550 w 919479"/>
                <a:gd name="connsiteY0" fmla="*/ 0 h 923289"/>
                <a:gd name="connsiteX1" fmla="*/ 318770 w 919479"/>
                <a:gd name="connsiteY1" fmla="*/ 0 h 923289"/>
                <a:gd name="connsiteX2" fmla="*/ 0 w 919479"/>
                <a:gd name="connsiteY2" fmla="*/ 923290 h 923289"/>
                <a:gd name="connsiteX3" fmla="*/ 225425 w 919479"/>
                <a:gd name="connsiteY3" fmla="*/ 923290 h 923289"/>
                <a:gd name="connsiteX4" fmla="*/ 283845 w 919479"/>
                <a:gd name="connsiteY4" fmla="*/ 734695 h 923289"/>
                <a:gd name="connsiteX5" fmla="*/ 637540 w 919479"/>
                <a:gd name="connsiteY5" fmla="*/ 734695 h 923289"/>
                <a:gd name="connsiteX6" fmla="*/ 697865 w 919479"/>
                <a:gd name="connsiteY6" fmla="*/ 923290 h 923289"/>
                <a:gd name="connsiteX7" fmla="*/ 919480 w 919479"/>
                <a:gd name="connsiteY7" fmla="*/ 923290 h 923289"/>
                <a:gd name="connsiteX8" fmla="*/ 590550 w 919479"/>
                <a:gd name="connsiteY8" fmla="*/ 0 h 923289"/>
                <a:gd name="connsiteX9" fmla="*/ 342265 w 919479"/>
                <a:gd name="connsiteY9" fmla="*/ 546735 h 923289"/>
                <a:gd name="connsiteX10" fmla="*/ 457835 w 919479"/>
                <a:gd name="connsiteY10" fmla="*/ 192405 h 923289"/>
                <a:gd name="connsiteX11" fmla="*/ 577215 w 919479"/>
                <a:gd name="connsiteY11" fmla="*/ 546735 h 923289"/>
                <a:gd name="connsiteX12" fmla="*/ 342265 w 919479"/>
                <a:gd name="connsiteY12" fmla="*/ 54673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9479" h="923289">
                  <a:moveTo>
                    <a:pt x="590550" y="0"/>
                  </a:moveTo>
                  <a:lnTo>
                    <a:pt x="318770" y="0"/>
                  </a:lnTo>
                  <a:lnTo>
                    <a:pt x="0" y="923290"/>
                  </a:lnTo>
                  <a:lnTo>
                    <a:pt x="225425" y="923290"/>
                  </a:lnTo>
                  <a:lnTo>
                    <a:pt x="283845" y="734695"/>
                  </a:lnTo>
                  <a:lnTo>
                    <a:pt x="637540" y="734695"/>
                  </a:lnTo>
                  <a:lnTo>
                    <a:pt x="697865" y="923290"/>
                  </a:lnTo>
                  <a:lnTo>
                    <a:pt x="919480" y="923290"/>
                  </a:lnTo>
                  <a:lnTo>
                    <a:pt x="590550" y="0"/>
                  </a:lnTo>
                  <a:close/>
                  <a:moveTo>
                    <a:pt x="342265" y="546735"/>
                  </a:moveTo>
                  <a:lnTo>
                    <a:pt x="457835" y="192405"/>
                  </a:lnTo>
                  <a:lnTo>
                    <a:pt x="577215" y="546735"/>
                  </a:lnTo>
                  <a:lnTo>
                    <a:pt x="342265" y="546735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9" name="Bild 2">
              <a:extLst>
                <a:ext uri="{FF2B5EF4-FFF2-40B4-BE49-F238E27FC236}">
                  <a16:creationId xmlns:a16="http://schemas.microsoft.com/office/drawing/2014/main" id="{9B4D778E-499D-4744-AC87-93ABFC8BAD18}"/>
                </a:ext>
              </a:extLst>
            </p:cNvPr>
            <p:cNvSpPr/>
            <p:nvPr/>
          </p:nvSpPr>
          <p:spPr>
            <a:xfrm>
              <a:off x="933644" y="6451547"/>
              <a:ext cx="77718" cy="91131"/>
            </a:xfrm>
            <a:custGeom>
              <a:avLst/>
              <a:gdLst>
                <a:gd name="connsiteX0" fmla="*/ 537845 w 787400"/>
                <a:gd name="connsiteY0" fmla="*/ 366395 h 923289"/>
                <a:gd name="connsiteX1" fmla="*/ 286385 w 787400"/>
                <a:gd name="connsiteY1" fmla="*/ 366395 h 923289"/>
                <a:gd name="connsiteX2" fmla="*/ 199390 w 787400"/>
                <a:gd name="connsiteY2" fmla="*/ 280670 h 923289"/>
                <a:gd name="connsiteX3" fmla="*/ 286385 w 787400"/>
                <a:gd name="connsiteY3" fmla="*/ 194945 h 923289"/>
                <a:gd name="connsiteX4" fmla="*/ 722630 w 787400"/>
                <a:gd name="connsiteY4" fmla="*/ 194945 h 923289"/>
                <a:gd name="connsiteX5" fmla="*/ 722630 w 787400"/>
                <a:gd name="connsiteY5" fmla="*/ 0 h 923289"/>
                <a:gd name="connsiteX6" fmla="*/ 286385 w 787400"/>
                <a:gd name="connsiteY6" fmla="*/ 0 h 923289"/>
                <a:gd name="connsiteX7" fmla="*/ 0 w 787400"/>
                <a:gd name="connsiteY7" fmla="*/ 280670 h 923289"/>
                <a:gd name="connsiteX8" fmla="*/ 286385 w 787400"/>
                <a:gd name="connsiteY8" fmla="*/ 549910 h 923289"/>
                <a:gd name="connsiteX9" fmla="*/ 504825 w 787400"/>
                <a:gd name="connsiteY9" fmla="*/ 549910 h 923289"/>
                <a:gd name="connsiteX10" fmla="*/ 588010 w 787400"/>
                <a:gd name="connsiteY10" fmla="*/ 635635 h 923289"/>
                <a:gd name="connsiteX11" fmla="*/ 504825 w 787400"/>
                <a:gd name="connsiteY11" fmla="*/ 721360 h 923289"/>
                <a:gd name="connsiteX12" fmla="*/ 37465 w 787400"/>
                <a:gd name="connsiteY12" fmla="*/ 721360 h 923289"/>
                <a:gd name="connsiteX13" fmla="*/ 37465 w 787400"/>
                <a:gd name="connsiteY13" fmla="*/ 923290 h 923289"/>
                <a:gd name="connsiteX14" fmla="*/ 497205 w 787400"/>
                <a:gd name="connsiteY14" fmla="*/ 923290 h 923289"/>
                <a:gd name="connsiteX15" fmla="*/ 787400 w 787400"/>
                <a:gd name="connsiteY15" fmla="*/ 635635 h 923289"/>
                <a:gd name="connsiteX16" fmla="*/ 537845 w 787400"/>
                <a:gd name="connsiteY16" fmla="*/ 36639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7400" h="923289">
                  <a:moveTo>
                    <a:pt x="537845" y="366395"/>
                  </a:moveTo>
                  <a:lnTo>
                    <a:pt x="286385" y="366395"/>
                  </a:lnTo>
                  <a:cubicBezTo>
                    <a:pt x="227330" y="366395"/>
                    <a:pt x="199390" y="325755"/>
                    <a:pt x="199390" y="280670"/>
                  </a:cubicBezTo>
                  <a:cubicBezTo>
                    <a:pt x="199390" y="235585"/>
                    <a:pt x="227330" y="194945"/>
                    <a:pt x="286385" y="194945"/>
                  </a:cubicBezTo>
                  <a:lnTo>
                    <a:pt x="722630" y="194945"/>
                  </a:lnTo>
                  <a:lnTo>
                    <a:pt x="722630" y="0"/>
                  </a:lnTo>
                  <a:lnTo>
                    <a:pt x="286385" y="0"/>
                  </a:lnTo>
                  <a:cubicBezTo>
                    <a:pt x="108585" y="0"/>
                    <a:pt x="0" y="104140"/>
                    <a:pt x="0" y="280670"/>
                  </a:cubicBezTo>
                  <a:cubicBezTo>
                    <a:pt x="0" y="457200"/>
                    <a:pt x="125095" y="549910"/>
                    <a:pt x="286385" y="549910"/>
                  </a:cubicBezTo>
                  <a:lnTo>
                    <a:pt x="504825" y="549910"/>
                  </a:lnTo>
                  <a:cubicBezTo>
                    <a:pt x="560070" y="549910"/>
                    <a:pt x="588010" y="591820"/>
                    <a:pt x="588010" y="635635"/>
                  </a:cubicBezTo>
                  <a:cubicBezTo>
                    <a:pt x="588010" y="680720"/>
                    <a:pt x="560070" y="721360"/>
                    <a:pt x="504825" y="721360"/>
                  </a:cubicBezTo>
                  <a:lnTo>
                    <a:pt x="37465" y="721360"/>
                  </a:lnTo>
                  <a:lnTo>
                    <a:pt x="37465" y="923290"/>
                  </a:lnTo>
                  <a:lnTo>
                    <a:pt x="497205" y="923290"/>
                  </a:lnTo>
                  <a:cubicBezTo>
                    <a:pt x="679450" y="923290"/>
                    <a:pt x="787400" y="822960"/>
                    <a:pt x="787400" y="635635"/>
                  </a:cubicBezTo>
                  <a:cubicBezTo>
                    <a:pt x="787400" y="466725"/>
                    <a:pt x="678815" y="366395"/>
                    <a:pt x="537845" y="36639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30" name="Bild 2">
              <a:extLst>
                <a:ext uri="{FF2B5EF4-FFF2-40B4-BE49-F238E27FC236}">
                  <a16:creationId xmlns:a16="http://schemas.microsoft.com/office/drawing/2014/main" id="{15D52584-E231-3B47-A1E3-E875B68A82BF}"/>
                </a:ext>
              </a:extLst>
            </p:cNvPr>
            <p:cNvSpPr/>
            <p:nvPr/>
          </p:nvSpPr>
          <p:spPr>
            <a:xfrm>
              <a:off x="1023960" y="6451484"/>
              <a:ext cx="75525" cy="91194"/>
            </a:xfrm>
            <a:custGeom>
              <a:avLst/>
              <a:gdLst>
                <a:gd name="connsiteX0" fmla="*/ 516890 w 765175"/>
                <a:gd name="connsiteY0" fmla="*/ 0 h 923925"/>
                <a:gd name="connsiteX1" fmla="*/ 213360 w 765175"/>
                <a:gd name="connsiteY1" fmla="*/ 389890 h 923925"/>
                <a:gd name="connsiteX2" fmla="*/ 213360 w 765175"/>
                <a:gd name="connsiteY2" fmla="*/ 0 h 923925"/>
                <a:gd name="connsiteX3" fmla="*/ 0 w 765175"/>
                <a:gd name="connsiteY3" fmla="*/ 0 h 923925"/>
                <a:gd name="connsiteX4" fmla="*/ 0 w 765175"/>
                <a:gd name="connsiteY4" fmla="*/ 923925 h 923925"/>
                <a:gd name="connsiteX5" fmla="*/ 213360 w 765175"/>
                <a:gd name="connsiteY5" fmla="*/ 923925 h 923925"/>
                <a:gd name="connsiteX6" fmla="*/ 213360 w 765175"/>
                <a:gd name="connsiteY6" fmla="*/ 534035 h 923925"/>
                <a:gd name="connsiteX7" fmla="*/ 516890 w 765175"/>
                <a:gd name="connsiteY7" fmla="*/ 923925 h 923925"/>
                <a:gd name="connsiteX8" fmla="*/ 765175 w 765175"/>
                <a:gd name="connsiteY8" fmla="*/ 923925 h 923925"/>
                <a:gd name="connsiteX9" fmla="*/ 415925 w 765175"/>
                <a:gd name="connsiteY9" fmla="*/ 462280 h 923925"/>
                <a:gd name="connsiteX10" fmla="*/ 765175 w 765175"/>
                <a:gd name="connsiteY10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5175" h="923925">
                  <a:moveTo>
                    <a:pt x="516890" y="0"/>
                  </a:moveTo>
                  <a:lnTo>
                    <a:pt x="213360" y="389890"/>
                  </a:lnTo>
                  <a:lnTo>
                    <a:pt x="213360" y="0"/>
                  </a:lnTo>
                  <a:lnTo>
                    <a:pt x="0" y="0"/>
                  </a:lnTo>
                  <a:lnTo>
                    <a:pt x="0" y="923925"/>
                  </a:lnTo>
                  <a:lnTo>
                    <a:pt x="213360" y="923925"/>
                  </a:lnTo>
                  <a:lnTo>
                    <a:pt x="213360" y="534035"/>
                  </a:lnTo>
                  <a:lnTo>
                    <a:pt x="516890" y="923925"/>
                  </a:lnTo>
                  <a:lnTo>
                    <a:pt x="765175" y="923925"/>
                  </a:lnTo>
                  <a:lnTo>
                    <a:pt x="415925" y="462280"/>
                  </a:lnTo>
                  <a:lnTo>
                    <a:pt x="76517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</p:grp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F71CA44B-A516-DE48-8E00-49E05D1465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6000" y="2098800"/>
            <a:ext cx="11039738" cy="4030663"/>
          </a:xfrm>
        </p:spPr>
        <p:txBody>
          <a:bodyPr numCol="3" spcCol="288000"/>
          <a:lstStyle/>
          <a:p>
            <a:pPr lvl="0"/>
            <a:r>
              <a:rPr lang="en-GB" noProof="0"/>
              <a:t>Click to add body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02410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Three Columns Head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2096531-5CDB-42D6-811E-E1A1E7948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57C9ED6-2757-4462-9CC0-F28050EDC8E6}" type="datetime1">
              <a:rPr lang="sv-SE" smtClean="0"/>
              <a:t>2023-11-01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ACF8DC-5D2B-4D34-B9FC-E2D7A1A73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Go to header/footer to change text 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3BFE85F-68D2-4D7C-8529-09EE07FF3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F8DBD5B-30F9-4F9C-AE39-E065C1AC51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96CCD45-BBC3-4242-B2B8-F5604A1D97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000" y="720001"/>
            <a:ext cx="11039738" cy="105659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600" spc="4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add a headline of maximum three lines</a:t>
            </a:r>
          </a:p>
          <a:p>
            <a:pPr lvl="0"/>
            <a:endParaRPr lang="en-GB"/>
          </a:p>
        </p:txBody>
      </p:sp>
      <p:grpSp>
        <p:nvGrpSpPr>
          <p:cNvPr id="25" name="Grupp 32">
            <a:extLst>
              <a:ext uri="{FF2B5EF4-FFF2-40B4-BE49-F238E27FC236}">
                <a16:creationId xmlns:a16="http://schemas.microsoft.com/office/drawing/2014/main" id="{2736D314-A690-3242-95CE-3FFEB5A57FE0}"/>
              </a:ext>
            </a:extLst>
          </p:cNvPr>
          <p:cNvGrpSpPr/>
          <p:nvPr userDrawn="1"/>
        </p:nvGrpSpPr>
        <p:grpSpPr>
          <a:xfrm>
            <a:off x="576140" y="6451484"/>
            <a:ext cx="615478" cy="91194"/>
            <a:chOff x="576140" y="6451484"/>
            <a:chExt cx="615478" cy="91194"/>
          </a:xfrm>
          <a:solidFill>
            <a:schemeClr val="tx2"/>
          </a:solidFill>
        </p:grpSpPr>
        <p:sp>
          <p:nvSpPr>
            <p:cNvPr id="26" name="Bild 2">
              <a:extLst>
                <a:ext uri="{FF2B5EF4-FFF2-40B4-BE49-F238E27FC236}">
                  <a16:creationId xmlns:a16="http://schemas.microsoft.com/office/drawing/2014/main" id="{E24ADC73-F5C8-0A45-BFE4-70AF439A80E8}"/>
                </a:ext>
              </a:extLst>
            </p:cNvPr>
            <p:cNvSpPr/>
            <p:nvPr/>
          </p:nvSpPr>
          <p:spPr>
            <a:xfrm>
              <a:off x="841573" y="6451547"/>
              <a:ext cx="79285" cy="91131"/>
            </a:xfrm>
            <a:custGeom>
              <a:avLst/>
              <a:gdLst>
                <a:gd name="connsiteX0" fmla="*/ 588645 w 803275"/>
                <a:gd name="connsiteY0" fmla="*/ 0 h 923289"/>
                <a:gd name="connsiteX1" fmla="*/ 588645 w 803275"/>
                <a:gd name="connsiteY1" fmla="*/ 580390 h 923289"/>
                <a:gd name="connsiteX2" fmla="*/ 217805 w 803275"/>
                <a:gd name="connsiteY2" fmla="*/ 0 h 923289"/>
                <a:gd name="connsiteX3" fmla="*/ 0 w 803275"/>
                <a:gd name="connsiteY3" fmla="*/ 0 h 923289"/>
                <a:gd name="connsiteX4" fmla="*/ 0 w 803275"/>
                <a:gd name="connsiteY4" fmla="*/ 923290 h 923289"/>
                <a:gd name="connsiteX5" fmla="*/ 213995 w 803275"/>
                <a:gd name="connsiteY5" fmla="*/ 923290 h 923289"/>
                <a:gd name="connsiteX6" fmla="*/ 213995 w 803275"/>
                <a:gd name="connsiteY6" fmla="*/ 353695 h 923289"/>
                <a:gd name="connsiteX7" fmla="*/ 581660 w 803275"/>
                <a:gd name="connsiteY7" fmla="*/ 921385 h 923289"/>
                <a:gd name="connsiteX8" fmla="*/ 581660 w 803275"/>
                <a:gd name="connsiteY8" fmla="*/ 923290 h 923289"/>
                <a:gd name="connsiteX9" fmla="*/ 803275 w 803275"/>
                <a:gd name="connsiteY9" fmla="*/ 923290 h 923289"/>
                <a:gd name="connsiteX10" fmla="*/ 802640 w 803275"/>
                <a:gd name="connsiteY10" fmla="*/ 723900 h 923289"/>
                <a:gd name="connsiteX11" fmla="*/ 801370 w 803275"/>
                <a:gd name="connsiteY11" fmla="*/ 0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3275" h="923289">
                  <a:moveTo>
                    <a:pt x="588645" y="0"/>
                  </a:moveTo>
                  <a:lnTo>
                    <a:pt x="588645" y="580390"/>
                  </a:lnTo>
                  <a:lnTo>
                    <a:pt x="217805" y="0"/>
                  </a:lnTo>
                  <a:lnTo>
                    <a:pt x="0" y="0"/>
                  </a:lnTo>
                  <a:lnTo>
                    <a:pt x="0" y="923290"/>
                  </a:lnTo>
                  <a:lnTo>
                    <a:pt x="213995" y="923290"/>
                  </a:lnTo>
                  <a:lnTo>
                    <a:pt x="213995" y="353695"/>
                  </a:lnTo>
                  <a:lnTo>
                    <a:pt x="581660" y="921385"/>
                  </a:lnTo>
                  <a:lnTo>
                    <a:pt x="581660" y="923290"/>
                  </a:lnTo>
                  <a:lnTo>
                    <a:pt x="803275" y="923290"/>
                  </a:lnTo>
                  <a:lnTo>
                    <a:pt x="802640" y="723900"/>
                  </a:lnTo>
                  <a:lnTo>
                    <a:pt x="801370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7" name="Bild 2">
              <a:extLst>
                <a:ext uri="{FF2B5EF4-FFF2-40B4-BE49-F238E27FC236}">
                  <a16:creationId xmlns:a16="http://schemas.microsoft.com/office/drawing/2014/main" id="{BC1DE0D4-06B4-5E47-BEC8-1A2917F15F26}"/>
                </a:ext>
              </a:extLst>
            </p:cNvPr>
            <p:cNvSpPr/>
            <p:nvPr/>
          </p:nvSpPr>
          <p:spPr>
            <a:xfrm>
              <a:off x="742921" y="6451547"/>
              <a:ext cx="90817" cy="91131"/>
            </a:xfrm>
            <a:custGeom>
              <a:avLst/>
              <a:gdLst>
                <a:gd name="connsiteX0" fmla="*/ 458470 w 920114"/>
                <a:gd name="connsiteY0" fmla="*/ 192405 h 923289"/>
                <a:gd name="connsiteX1" fmla="*/ 577850 w 920114"/>
                <a:gd name="connsiteY1" fmla="*/ 546735 h 923289"/>
                <a:gd name="connsiteX2" fmla="*/ 342900 w 920114"/>
                <a:gd name="connsiteY2" fmla="*/ 546735 h 923289"/>
                <a:gd name="connsiteX3" fmla="*/ 458470 w 920114"/>
                <a:gd name="connsiteY3" fmla="*/ 192405 h 923289"/>
                <a:gd name="connsiteX4" fmla="*/ 319405 w 920114"/>
                <a:gd name="connsiteY4" fmla="*/ 0 h 923289"/>
                <a:gd name="connsiteX5" fmla="*/ 0 w 920114"/>
                <a:gd name="connsiteY5" fmla="*/ 923290 h 923289"/>
                <a:gd name="connsiteX6" fmla="*/ 225425 w 920114"/>
                <a:gd name="connsiteY6" fmla="*/ 923290 h 923289"/>
                <a:gd name="connsiteX7" fmla="*/ 283845 w 920114"/>
                <a:gd name="connsiteY7" fmla="*/ 734695 h 923289"/>
                <a:gd name="connsiteX8" fmla="*/ 637540 w 920114"/>
                <a:gd name="connsiteY8" fmla="*/ 734695 h 923289"/>
                <a:gd name="connsiteX9" fmla="*/ 697865 w 920114"/>
                <a:gd name="connsiteY9" fmla="*/ 923290 h 923289"/>
                <a:gd name="connsiteX10" fmla="*/ 920115 w 920114"/>
                <a:gd name="connsiteY10" fmla="*/ 923290 h 923289"/>
                <a:gd name="connsiteX11" fmla="*/ 591185 w 920114"/>
                <a:gd name="connsiteY11" fmla="*/ 0 h 923289"/>
                <a:gd name="connsiteX12" fmla="*/ 319405 w 920114"/>
                <a:gd name="connsiteY12" fmla="*/ 0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0114" h="923289">
                  <a:moveTo>
                    <a:pt x="458470" y="192405"/>
                  </a:moveTo>
                  <a:lnTo>
                    <a:pt x="577850" y="546735"/>
                  </a:lnTo>
                  <a:lnTo>
                    <a:pt x="342900" y="546735"/>
                  </a:lnTo>
                  <a:lnTo>
                    <a:pt x="458470" y="192405"/>
                  </a:lnTo>
                  <a:close/>
                  <a:moveTo>
                    <a:pt x="319405" y="0"/>
                  </a:moveTo>
                  <a:lnTo>
                    <a:pt x="0" y="923290"/>
                  </a:lnTo>
                  <a:lnTo>
                    <a:pt x="225425" y="923290"/>
                  </a:lnTo>
                  <a:lnTo>
                    <a:pt x="283845" y="734695"/>
                  </a:lnTo>
                  <a:lnTo>
                    <a:pt x="637540" y="734695"/>
                  </a:lnTo>
                  <a:lnTo>
                    <a:pt x="697865" y="923290"/>
                  </a:lnTo>
                  <a:lnTo>
                    <a:pt x="920115" y="923290"/>
                  </a:lnTo>
                  <a:lnTo>
                    <a:pt x="591185" y="0"/>
                  </a:lnTo>
                  <a:lnTo>
                    <a:pt x="31940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8" name="Bild 2">
              <a:extLst>
                <a:ext uri="{FF2B5EF4-FFF2-40B4-BE49-F238E27FC236}">
                  <a16:creationId xmlns:a16="http://schemas.microsoft.com/office/drawing/2014/main" id="{8370F551-DDA1-A844-8595-12C2C419AB0E}"/>
                </a:ext>
              </a:extLst>
            </p:cNvPr>
            <p:cNvSpPr/>
            <p:nvPr/>
          </p:nvSpPr>
          <p:spPr>
            <a:xfrm>
              <a:off x="576140" y="6451547"/>
              <a:ext cx="77655" cy="91131"/>
            </a:xfrm>
            <a:custGeom>
              <a:avLst/>
              <a:gdLst>
                <a:gd name="connsiteX0" fmla="*/ 537845 w 786764"/>
                <a:gd name="connsiteY0" fmla="*/ 366395 h 923289"/>
                <a:gd name="connsiteX1" fmla="*/ 286385 w 786764"/>
                <a:gd name="connsiteY1" fmla="*/ 366395 h 923289"/>
                <a:gd name="connsiteX2" fmla="*/ 199390 w 786764"/>
                <a:gd name="connsiteY2" fmla="*/ 280670 h 923289"/>
                <a:gd name="connsiteX3" fmla="*/ 286385 w 786764"/>
                <a:gd name="connsiteY3" fmla="*/ 194945 h 923289"/>
                <a:gd name="connsiteX4" fmla="*/ 722630 w 786764"/>
                <a:gd name="connsiteY4" fmla="*/ 194945 h 923289"/>
                <a:gd name="connsiteX5" fmla="*/ 722630 w 786764"/>
                <a:gd name="connsiteY5" fmla="*/ 0 h 923289"/>
                <a:gd name="connsiteX6" fmla="*/ 286385 w 786764"/>
                <a:gd name="connsiteY6" fmla="*/ 0 h 923289"/>
                <a:gd name="connsiteX7" fmla="*/ 0 w 786764"/>
                <a:gd name="connsiteY7" fmla="*/ 280670 h 923289"/>
                <a:gd name="connsiteX8" fmla="*/ 286385 w 786764"/>
                <a:gd name="connsiteY8" fmla="*/ 549910 h 923289"/>
                <a:gd name="connsiteX9" fmla="*/ 504825 w 786764"/>
                <a:gd name="connsiteY9" fmla="*/ 549910 h 923289"/>
                <a:gd name="connsiteX10" fmla="*/ 588010 w 786764"/>
                <a:gd name="connsiteY10" fmla="*/ 635635 h 923289"/>
                <a:gd name="connsiteX11" fmla="*/ 504825 w 786764"/>
                <a:gd name="connsiteY11" fmla="*/ 721360 h 923289"/>
                <a:gd name="connsiteX12" fmla="*/ 36830 w 786764"/>
                <a:gd name="connsiteY12" fmla="*/ 721360 h 923289"/>
                <a:gd name="connsiteX13" fmla="*/ 36830 w 786764"/>
                <a:gd name="connsiteY13" fmla="*/ 923290 h 923289"/>
                <a:gd name="connsiteX14" fmla="*/ 496570 w 786764"/>
                <a:gd name="connsiteY14" fmla="*/ 923290 h 923289"/>
                <a:gd name="connsiteX15" fmla="*/ 786765 w 786764"/>
                <a:gd name="connsiteY15" fmla="*/ 635635 h 923289"/>
                <a:gd name="connsiteX16" fmla="*/ 537845 w 786764"/>
                <a:gd name="connsiteY16" fmla="*/ 36639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6764" h="923289">
                  <a:moveTo>
                    <a:pt x="537845" y="366395"/>
                  </a:moveTo>
                  <a:lnTo>
                    <a:pt x="286385" y="366395"/>
                  </a:lnTo>
                  <a:cubicBezTo>
                    <a:pt x="227330" y="366395"/>
                    <a:pt x="199390" y="325755"/>
                    <a:pt x="199390" y="280670"/>
                  </a:cubicBezTo>
                  <a:cubicBezTo>
                    <a:pt x="199390" y="235585"/>
                    <a:pt x="227330" y="194945"/>
                    <a:pt x="286385" y="194945"/>
                  </a:cubicBezTo>
                  <a:lnTo>
                    <a:pt x="722630" y="194945"/>
                  </a:lnTo>
                  <a:lnTo>
                    <a:pt x="722630" y="0"/>
                  </a:lnTo>
                  <a:lnTo>
                    <a:pt x="286385" y="0"/>
                  </a:lnTo>
                  <a:cubicBezTo>
                    <a:pt x="107950" y="0"/>
                    <a:pt x="0" y="104140"/>
                    <a:pt x="0" y="280670"/>
                  </a:cubicBezTo>
                  <a:cubicBezTo>
                    <a:pt x="0" y="457200"/>
                    <a:pt x="125095" y="549910"/>
                    <a:pt x="286385" y="549910"/>
                  </a:cubicBezTo>
                  <a:lnTo>
                    <a:pt x="504825" y="549910"/>
                  </a:lnTo>
                  <a:cubicBezTo>
                    <a:pt x="560070" y="549910"/>
                    <a:pt x="588010" y="591820"/>
                    <a:pt x="588010" y="635635"/>
                  </a:cubicBezTo>
                  <a:cubicBezTo>
                    <a:pt x="588010" y="680720"/>
                    <a:pt x="560070" y="721360"/>
                    <a:pt x="504825" y="721360"/>
                  </a:cubicBezTo>
                  <a:lnTo>
                    <a:pt x="36830" y="721360"/>
                  </a:lnTo>
                  <a:lnTo>
                    <a:pt x="36830" y="923290"/>
                  </a:lnTo>
                  <a:lnTo>
                    <a:pt x="496570" y="923290"/>
                  </a:lnTo>
                  <a:cubicBezTo>
                    <a:pt x="678815" y="923290"/>
                    <a:pt x="786765" y="822960"/>
                    <a:pt x="786765" y="635635"/>
                  </a:cubicBezTo>
                  <a:cubicBezTo>
                    <a:pt x="786765" y="466725"/>
                    <a:pt x="678815" y="366395"/>
                    <a:pt x="537845" y="36639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9" name="Bild 2">
              <a:extLst>
                <a:ext uri="{FF2B5EF4-FFF2-40B4-BE49-F238E27FC236}">
                  <a16:creationId xmlns:a16="http://schemas.microsoft.com/office/drawing/2014/main" id="{6C92C335-4855-474F-9E41-F65B6D1CFBAF}"/>
                </a:ext>
              </a:extLst>
            </p:cNvPr>
            <p:cNvSpPr/>
            <p:nvPr/>
          </p:nvSpPr>
          <p:spPr>
            <a:xfrm>
              <a:off x="666080" y="6451484"/>
              <a:ext cx="75525" cy="91194"/>
            </a:xfrm>
            <a:custGeom>
              <a:avLst/>
              <a:gdLst>
                <a:gd name="connsiteX0" fmla="*/ 516255 w 765175"/>
                <a:gd name="connsiteY0" fmla="*/ 0 h 923925"/>
                <a:gd name="connsiteX1" fmla="*/ 212725 w 765175"/>
                <a:gd name="connsiteY1" fmla="*/ 389890 h 923925"/>
                <a:gd name="connsiteX2" fmla="*/ 212725 w 765175"/>
                <a:gd name="connsiteY2" fmla="*/ 0 h 923925"/>
                <a:gd name="connsiteX3" fmla="*/ 0 w 765175"/>
                <a:gd name="connsiteY3" fmla="*/ 0 h 923925"/>
                <a:gd name="connsiteX4" fmla="*/ 0 w 765175"/>
                <a:gd name="connsiteY4" fmla="*/ 923925 h 923925"/>
                <a:gd name="connsiteX5" fmla="*/ 212725 w 765175"/>
                <a:gd name="connsiteY5" fmla="*/ 923925 h 923925"/>
                <a:gd name="connsiteX6" fmla="*/ 212725 w 765175"/>
                <a:gd name="connsiteY6" fmla="*/ 534035 h 923925"/>
                <a:gd name="connsiteX7" fmla="*/ 516255 w 765175"/>
                <a:gd name="connsiteY7" fmla="*/ 923925 h 923925"/>
                <a:gd name="connsiteX8" fmla="*/ 765175 w 765175"/>
                <a:gd name="connsiteY8" fmla="*/ 923925 h 923925"/>
                <a:gd name="connsiteX9" fmla="*/ 415290 w 765175"/>
                <a:gd name="connsiteY9" fmla="*/ 462280 h 923925"/>
                <a:gd name="connsiteX10" fmla="*/ 765175 w 765175"/>
                <a:gd name="connsiteY10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5175" h="923925">
                  <a:moveTo>
                    <a:pt x="516255" y="0"/>
                  </a:moveTo>
                  <a:lnTo>
                    <a:pt x="212725" y="389890"/>
                  </a:lnTo>
                  <a:lnTo>
                    <a:pt x="212725" y="0"/>
                  </a:lnTo>
                  <a:lnTo>
                    <a:pt x="0" y="0"/>
                  </a:lnTo>
                  <a:lnTo>
                    <a:pt x="0" y="923925"/>
                  </a:lnTo>
                  <a:lnTo>
                    <a:pt x="212725" y="923925"/>
                  </a:lnTo>
                  <a:lnTo>
                    <a:pt x="212725" y="534035"/>
                  </a:lnTo>
                  <a:lnTo>
                    <a:pt x="516255" y="923925"/>
                  </a:lnTo>
                  <a:lnTo>
                    <a:pt x="765175" y="923925"/>
                  </a:lnTo>
                  <a:lnTo>
                    <a:pt x="415290" y="462280"/>
                  </a:lnTo>
                  <a:lnTo>
                    <a:pt x="76517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30" name="Bild 2">
              <a:extLst>
                <a:ext uri="{FF2B5EF4-FFF2-40B4-BE49-F238E27FC236}">
                  <a16:creationId xmlns:a16="http://schemas.microsoft.com/office/drawing/2014/main" id="{C04C9D88-37BA-B541-AAF6-5386D9A79F1B}"/>
                </a:ext>
              </a:extLst>
            </p:cNvPr>
            <p:cNvSpPr/>
            <p:nvPr/>
          </p:nvSpPr>
          <p:spPr>
            <a:xfrm>
              <a:off x="1100863" y="6451547"/>
              <a:ext cx="90755" cy="91131"/>
            </a:xfrm>
            <a:custGeom>
              <a:avLst/>
              <a:gdLst>
                <a:gd name="connsiteX0" fmla="*/ 590550 w 919479"/>
                <a:gd name="connsiteY0" fmla="*/ 0 h 923289"/>
                <a:gd name="connsiteX1" fmla="*/ 318770 w 919479"/>
                <a:gd name="connsiteY1" fmla="*/ 0 h 923289"/>
                <a:gd name="connsiteX2" fmla="*/ 0 w 919479"/>
                <a:gd name="connsiteY2" fmla="*/ 923290 h 923289"/>
                <a:gd name="connsiteX3" fmla="*/ 225425 w 919479"/>
                <a:gd name="connsiteY3" fmla="*/ 923290 h 923289"/>
                <a:gd name="connsiteX4" fmla="*/ 283845 w 919479"/>
                <a:gd name="connsiteY4" fmla="*/ 734695 h 923289"/>
                <a:gd name="connsiteX5" fmla="*/ 637540 w 919479"/>
                <a:gd name="connsiteY5" fmla="*/ 734695 h 923289"/>
                <a:gd name="connsiteX6" fmla="*/ 697865 w 919479"/>
                <a:gd name="connsiteY6" fmla="*/ 923290 h 923289"/>
                <a:gd name="connsiteX7" fmla="*/ 919480 w 919479"/>
                <a:gd name="connsiteY7" fmla="*/ 923290 h 923289"/>
                <a:gd name="connsiteX8" fmla="*/ 590550 w 919479"/>
                <a:gd name="connsiteY8" fmla="*/ 0 h 923289"/>
                <a:gd name="connsiteX9" fmla="*/ 342265 w 919479"/>
                <a:gd name="connsiteY9" fmla="*/ 546735 h 923289"/>
                <a:gd name="connsiteX10" fmla="*/ 457835 w 919479"/>
                <a:gd name="connsiteY10" fmla="*/ 192405 h 923289"/>
                <a:gd name="connsiteX11" fmla="*/ 577215 w 919479"/>
                <a:gd name="connsiteY11" fmla="*/ 546735 h 923289"/>
                <a:gd name="connsiteX12" fmla="*/ 342265 w 919479"/>
                <a:gd name="connsiteY12" fmla="*/ 54673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9479" h="923289">
                  <a:moveTo>
                    <a:pt x="590550" y="0"/>
                  </a:moveTo>
                  <a:lnTo>
                    <a:pt x="318770" y="0"/>
                  </a:lnTo>
                  <a:lnTo>
                    <a:pt x="0" y="923290"/>
                  </a:lnTo>
                  <a:lnTo>
                    <a:pt x="225425" y="923290"/>
                  </a:lnTo>
                  <a:lnTo>
                    <a:pt x="283845" y="734695"/>
                  </a:lnTo>
                  <a:lnTo>
                    <a:pt x="637540" y="734695"/>
                  </a:lnTo>
                  <a:lnTo>
                    <a:pt x="697865" y="923290"/>
                  </a:lnTo>
                  <a:lnTo>
                    <a:pt x="919480" y="923290"/>
                  </a:lnTo>
                  <a:lnTo>
                    <a:pt x="590550" y="0"/>
                  </a:lnTo>
                  <a:close/>
                  <a:moveTo>
                    <a:pt x="342265" y="546735"/>
                  </a:moveTo>
                  <a:lnTo>
                    <a:pt x="457835" y="192405"/>
                  </a:lnTo>
                  <a:lnTo>
                    <a:pt x="577215" y="546735"/>
                  </a:lnTo>
                  <a:lnTo>
                    <a:pt x="342265" y="546735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31" name="Bild 2">
              <a:extLst>
                <a:ext uri="{FF2B5EF4-FFF2-40B4-BE49-F238E27FC236}">
                  <a16:creationId xmlns:a16="http://schemas.microsoft.com/office/drawing/2014/main" id="{76233B80-D521-4242-854A-F2400F55B69B}"/>
                </a:ext>
              </a:extLst>
            </p:cNvPr>
            <p:cNvSpPr/>
            <p:nvPr/>
          </p:nvSpPr>
          <p:spPr>
            <a:xfrm>
              <a:off x="933644" y="6451547"/>
              <a:ext cx="77718" cy="91131"/>
            </a:xfrm>
            <a:custGeom>
              <a:avLst/>
              <a:gdLst>
                <a:gd name="connsiteX0" fmla="*/ 537845 w 787400"/>
                <a:gd name="connsiteY0" fmla="*/ 366395 h 923289"/>
                <a:gd name="connsiteX1" fmla="*/ 286385 w 787400"/>
                <a:gd name="connsiteY1" fmla="*/ 366395 h 923289"/>
                <a:gd name="connsiteX2" fmla="*/ 199390 w 787400"/>
                <a:gd name="connsiteY2" fmla="*/ 280670 h 923289"/>
                <a:gd name="connsiteX3" fmla="*/ 286385 w 787400"/>
                <a:gd name="connsiteY3" fmla="*/ 194945 h 923289"/>
                <a:gd name="connsiteX4" fmla="*/ 722630 w 787400"/>
                <a:gd name="connsiteY4" fmla="*/ 194945 h 923289"/>
                <a:gd name="connsiteX5" fmla="*/ 722630 w 787400"/>
                <a:gd name="connsiteY5" fmla="*/ 0 h 923289"/>
                <a:gd name="connsiteX6" fmla="*/ 286385 w 787400"/>
                <a:gd name="connsiteY6" fmla="*/ 0 h 923289"/>
                <a:gd name="connsiteX7" fmla="*/ 0 w 787400"/>
                <a:gd name="connsiteY7" fmla="*/ 280670 h 923289"/>
                <a:gd name="connsiteX8" fmla="*/ 286385 w 787400"/>
                <a:gd name="connsiteY8" fmla="*/ 549910 h 923289"/>
                <a:gd name="connsiteX9" fmla="*/ 504825 w 787400"/>
                <a:gd name="connsiteY9" fmla="*/ 549910 h 923289"/>
                <a:gd name="connsiteX10" fmla="*/ 588010 w 787400"/>
                <a:gd name="connsiteY10" fmla="*/ 635635 h 923289"/>
                <a:gd name="connsiteX11" fmla="*/ 504825 w 787400"/>
                <a:gd name="connsiteY11" fmla="*/ 721360 h 923289"/>
                <a:gd name="connsiteX12" fmla="*/ 37465 w 787400"/>
                <a:gd name="connsiteY12" fmla="*/ 721360 h 923289"/>
                <a:gd name="connsiteX13" fmla="*/ 37465 w 787400"/>
                <a:gd name="connsiteY13" fmla="*/ 923290 h 923289"/>
                <a:gd name="connsiteX14" fmla="*/ 497205 w 787400"/>
                <a:gd name="connsiteY14" fmla="*/ 923290 h 923289"/>
                <a:gd name="connsiteX15" fmla="*/ 787400 w 787400"/>
                <a:gd name="connsiteY15" fmla="*/ 635635 h 923289"/>
                <a:gd name="connsiteX16" fmla="*/ 537845 w 787400"/>
                <a:gd name="connsiteY16" fmla="*/ 36639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7400" h="923289">
                  <a:moveTo>
                    <a:pt x="537845" y="366395"/>
                  </a:moveTo>
                  <a:lnTo>
                    <a:pt x="286385" y="366395"/>
                  </a:lnTo>
                  <a:cubicBezTo>
                    <a:pt x="227330" y="366395"/>
                    <a:pt x="199390" y="325755"/>
                    <a:pt x="199390" y="280670"/>
                  </a:cubicBezTo>
                  <a:cubicBezTo>
                    <a:pt x="199390" y="235585"/>
                    <a:pt x="227330" y="194945"/>
                    <a:pt x="286385" y="194945"/>
                  </a:cubicBezTo>
                  <a:lnTo>
                    <a:pt x="722630" y="194945"/>
                  </a:lnTo>
                  <a:lnTo>
                    <a:pt x="722630" y="0"/>
                  </a:lnTo>
                  <a:lnTo>
                    <a:pt x="286385" y="0"/>
                  </a:lnTo>
                  <a:cubicBezTo>
                    <a:pt x="108585" y="0"/>
                    <a:pt x="0" y="104140"/>
                    <a:pt x="0" y="280670"/>
                  </a:cubicBezTo>
                  <a:cubicBezTo>
                    <a:pt x="0" y="457200"/>
                    <a:pt x="125095" y="549910"/>
                    <a:pt x="286385" y="549910"/>
                  </a:cubicBezTo>
                  <a:lnTo>
                    <a:pt x="504825" y="549910"/>
                  </a:lnTo>
                  <a:cubicBezTo>
                    <a:pt x="560070" y="549910"/>
                    <a:pt x="588010" y="591820"/>
                    <a:pt x="588010" y="635635"/>
                  </a:cubicBezTo>
                  <a:cubicBezTo>
                    <a:pt x="588010" y="680720"/>
                    <a:pt x="560070" y="721360"/>
                    <a:pt x="504825" y="721360"/>
                  </a:cubicBezTo>
                  <a:lnTo>
                    <a:pt x="37465" y="721360"/>
                  </a:lnTo>
                  <a:lnTo>
                    <a:pt x="37465" y="923290"/>
                  </a:lnTo>
                  <a:lnTo>
                    <a:pt x="497205" y="923290"/>
                  </a:lnTo>
                  <a:cubicBezTo>
                    <a:pt x="679450" y="923290"/>
                    <a:pt x="787400" y="822960"/>
                    <a:pt x="787400" y="635635"/>
                  </a:cubicBezTo>
                  <a:cubicBezTo>
                    <a:pt x="787400" y="466725"/>
                    <a:pt x="678815" y="366395"/>
                    <a:pt x="537845" y="36639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32" name="Bild 2">
              <a:extLst>
                <a:ext uri="{FF2B5EF4-FFF2-40B4-BE49-F238E27FC236}">
                  <a16:creationId xmlns:a16="http://schemas.microsoft.com/office/drawing/2014/main" id="{50F0DE68-8B37-FD44-AD6E-0209E57CE88B}"/>
                </a:ext>
              </a:extLst>
            </p:cNvPr>
            <p:cNvSpPr/>
            <p:nvPr/>
          </p:nvSpPr>
          <p:spPr>
            <a:xfrm>
              <a:off x="1023960" y="6451484"/>
              <a:ext cx="75525" cy="91194"/>
            </a:xfrm>
            <a:custGeom>
              <a:avLst/>
              <a:gdLst>
                <a:gd name="connsiteX0" fmla="*/ 516890 w 765175"/>
                <a:gd name="connsiteY0" fmla="*/ 0 h 923925"/>
                <a:gd name="connsiteX1" fmla="*/ 213360 w 765175"/>
                <a:gd name="connsiteY1" fmla="*/ 389890 h 923925"/>
                <a:gd name="connsiteX2" fmla="*/ 213360 w 765175"/>
                <a:gd name="connsiteY2" fmla="*/ 0 h 923925"/>
                <a:gd name="connsiteX3" fmla="*/ 0 w 765175"/>
                <a:gd name="connsiteY3" fmla="*/ 0 h 923925"/>
                <a:gd name="connsiteX4" fmla="*/ 0 w 765175"/>
                <a:gd name="connsiteY4" fmla="*/ 923925 h 923925"/>
                <a:gd name="connsiteX5" fmla="*/ 213360 w 765175"/>
                <a:gd name="connsiteY5" fmla="*/ 923925 h 923925"/>
                <a:gd name="connsiteX6" fmla="*/ 213360 w 765175"/>
                <a:gd name="connsiteY6" fmla="*/ 534035 h 923925"/>
                <a:gd name="connsiteX7" fmla="*/ 516890 w 765175"/>
                <a:gd name="connsiteY7" fmla="*/ 923925 h 923925"/>
                <a:gd name="connsiteX8" fmla="*/ 765175 w 765175"/>
                <a:gd name="connsiteY8" fmla="*/ 923925 h 923925"/>
                <a:gd name="connsiteX9" fmla="*/ 415925 w 765175"/>
                <a:gd name="connsiteY9" fmla="*/ 462280 h 923925"/>
                <a:gd name="connsiteX10" fmla="*/ 765175 w 765175"/>
                <a:gd name="connsiteY10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5175" h="923925">
                  <a:moveTo>
                    <a:pt x="516890" y="0"/>
                  </a:moveTo>
                  <a:lnTo>
                    <a:pt x="213360" y="389890"/>
                  </a:lnTo>
                  <a:lnTo>
                    <a:pt x="213360" y="0"/>
                  </a:lnTo>
                  <a:lnTo>
                    <a:pt x="0" y="0"/>
                  </a:lnTo>
                  <a:lnTo>
                    <a:pt x="0" y="923925"/>
                  </a:lnTo>
                  <a:lnTo>
                    <a:pt x="213360" y="923925"/>
                  </a:lnTo>
                  <a:lnTo>
                    <a:pt x="213360" y="534035"/>
                  </a:lnTo>
                  <a:lnTo>
                    <a:pt x="516890" y="923925"/>
                  </a:lnTo>
                  <a:lnTo>
                    <a:pt x="765175" y="923925"/>
                  </a:lnTo>
                  <a:lnTo>
                    <a:pt x="415925" y="462280"/>
                  </a:lnTo>
                  <a:lnTo>
                    <a:pt x="76517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</p:grp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F0C69720-3BB4-CE48-9B9B-3853CE7792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6001" y="2098800"/>
            <a:ext cx="3481650" cy="278640"/>
          </a:xfrm>
        </p:spPr>
        <p:txBody>
          <a:bodyPr numCol="1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 sz="1600" b="1" spc="40" baseline="0">
                <a:solidFill>
                  <a:schemeClr val="tx2"/>
                </a:solidFill>
              </a:defRPr>
            </a:lvl1pPr>
            <a:lvl2pPr marL="14288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600" spc="40" baseline="0">
                <a:solidFill>
                  <a:schemeClr val="tx1"/>
                </a:solidFill>
              </a:defRPr>
            </a:lvl2pPr>
            <a:lvl3pPr marL="223838" indent="-179388">
              <a:tabLst/>
              <a:defRPr sz="1600" spc="40" baseline="0">
                <a:solidFill>
                  <a:schemeClr val="tx1"/>
                </a:solidFill>
              </a:defRPr>
            </a:lvl3pPr>
            <a:lvl4pPr marL="357188" indent="-133350">
              <a:tabLst/>
              <a:defRPr sz="1400" spc="40" baseline="0">
                <a:solidFill>
                  <a:schemeClr val="tx1"/>
                </a:solidFill>
              </a:defRPr>
            </a:lvl4pPr>
            <a:lvl5pPr marL="627063" indent="-179388">
              <a:tabLst/>
              <a:defRPr sz="1200" spc="4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add a short headline</a:t>
            </a:r>
          </a:p>
        </p:txBody>
      </p:sp>
      <p:sp>
        <p:nvSpPr>
          <p:cNvPr id="21" name="Platshållare för text 2">
            <a:extLst>
              <a:ext uri="{FF2B5EF4-FFF2-40B4-BE49-F238E27FC236}">
                <a16:creationId xmlns:a16="http://schemas.microsoft.com/office/drawing/2014/main" id="{A52DBF44-87DD-6141-8462-4830C4051BB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6001" y="2464310"/>
            <a:ext cx="3481650" cy="3665028"/>
          </a:xfrm>
        </p:spPr>
        <p:txBody>
          <a:bodyPr numCol="1" spcCol="288000"/>
          <a:lstStyle/>
          <a:p>
            <a:pPr lvl="0"/>
            <a:r>
              <a:rPr lang="en-GB" noProof="0"/>
              <a:t>Click to add body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F70341C1-0EEE-554E-9131-0B4D0A42CC1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60821" y="2098800"/>
            <a:ext cx="3481650" cy="278640"/>
          </a:xfrm>
        </p:spPr>
        <p:txBody>
          <a:bodyPr numCol="1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 sz="1600" b="1" spc="40" baseline="0">
                <a:solidFill>
                  <a:schemeClr val="tx2"/>
                </a:solidFill>
              </a:defRPr>
            </a:lvl1pPr>
            <a:lvl2pPr marL="14288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600" spc="40" baseline="0">
                <a:solidFill>
                  <a:schemeClr val="tx1"/>
                </a:solidFill>
              </a:defRPr>
            </a:lvl2pPr>
            <a:lvl3pPr marL="223838" indent="-179388">
              <a:tabLst/>
              <a:defRPr sz="1600" spc="40" baseline="0">
                <a:solidFill>
                  <a:schemeClr val="tx1"/>
                </a:solidFill>
              </a:defRPr>
            </a:lvl3pPr>
            <a:lvl4pPr marL="357188" indent="-133350">
              <a:tabLst/>
              <a:defRPr sz="1400" spc="40" baseline="0">
                <a:solidFill>
                  <a:schemeClr val="tx1"/>
                </a:solidFill>
              </a:defRPr>
            </a:lvl4pPr>
            <a:lvl5pPr marL="627063" indent="-179388">
              <a:tabLst/>
              <a:defRPr sz="1200" spc="4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add a short headline</a:t>
            </a:r>
          </a:p>
        </p:txBody>
      </p:sp>
      <p:sp>
        <p:nvSpPr>
          <p:cNvPr id="34" name="Platshållare för text 2">
            <a:extLst>
              <a:ext uri="{FF2B5EF4-FFF2-40B4-BE49-F238E27FC236}">
                <a16:creationId xmlns:a16="http://schemas.microsoft.com/office/drawing/2014/main" id="{4C7842FC-98C2-8449-93BB-EBDC67C9F1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60821" y="2464310"/>
            <a:ext cx="3481650" cy="3665028"/>
          </a:xfrm>
        </p:spPr>
        <p:txBody>
          <a:bodyPr numCol="1" spcCol="288000"/>
          <a:lstStyle/>
          <a:p>
            <a:pPr lvl="0"/>
            <a:r>
              <a:rPr lang="en-GB" noProof="0"/>
              <a:t>Click to add body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5DB97D42-38E5-9240-82E9-87CB672A06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7688" y="2098800"/>
            <a:ext cx="3481650" cy="278640"/>
          </a:xfrm>
        </p:spPr>
        <p:txBody>
          <a:bodyPr numCol="1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 sz="1600" b="1" spc="40" baseline="0">
                <a:solidFill>
                  <a:schemeClr val="tx2"/>
                </a:solidFill>
              </a:defRPr>
            </a:lvl1pPr>
            <a:lvl2pPr marL="14288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600" spc="40" baseline="0">
                <a:solidFill>
                  <a:schemeClr val="tx1"/>
                </a:solidFill>
              </a:defRPr>
            </a:lvl2pPr>
            <a:lvl3pPr marL="223838" indent="-179388">
              <a:tabLst/>
              <a:defRPr sz="1600" spc="40" baseline="0">
                <a:solidFill>
                  <a:schemeClr val="tx1"/>
                </a:solidFill>
              </a:defRPr>
            </a:lvl3pPr>
            <a:lvl4pPr marL="357188" indent="-133350">
              <a:tabLst/>
              <a:defRPr sz="1400" spc="40" baseline="0">
                <a:solidFill>
                  <a:schemeClr val="tx1"/>
                </a:solidFill>
              </a:defRPr>
            </a:lvl4pPr>
            <a:lvl5pPr marL="627063" indent="-179388">
              <a:tabLst/>
              <a:defRPr sz="1200" spc="4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add a short headline</a:t>
            </a:r>
          </a:p>
        </p:txBody>
      </p:sp>
      <p:sp>
        <p:nvSpPr>
          <p:cNvPr id="36" name="Platshållare för text 2">
            <a:extLst>
              <a:ext uri="{FF2B5EF4-FFF2-40B4-BE49-F238E27FC236}">
                <a16:creationId xmlns:a16="http://schemas.microsoft.com/office/drawing/2014/main" id="{CB9E4808-1FD3-9D40-9DD0-EC81CD7AF00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37688" y="2464310"/>
            <a:ext cx="3481650" cy="3665028"/>
          </a:xfrm>
        </p:spPr>
        <p:txBody>
          <a:bodyPr numCol="1" spcCol="288000"/>
          <a:lstStyle/>
          <a:p>
            <a:pPr lvl="0"/>
            <a:r>
              <a:rPr lang="en-GB" noProof="0"/>
              <a:t>Click to add body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9010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le Start Grey"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 12">
            <a:extLst>
              <a:ext uri="{FF2B5EF4-FFF2-40B4-BE49-F238E27FC236}">
                <a16:creationId xmlns:a16="http://schemas.microsoft.com/office/drawing/2014/main" id="{020B7E71-8C9B-5242-B01F-6CA360F416B2}"/>
              </a:ext>
            </a:extLst>
          </p:cNvPr>
          <p:cNvGrpSpPr/>
          <p:nvPr userDrawn="1"/>
        </p:nvGrpSpPr>
        <p:grpSpPr>
          <a:xfrm>
            <a:off x="576139" y="356679"/>
            <a:ext cx="1060123" cy="157076"/>
            <a:chOff x="576140" y="6451484"/>
            <a:chExt cx="615478" cy="91194"/>
          </a:xfrm>
          <a:solidFill>
            <a:schemeClr val="tx2"/>
          </a:solidFill>
        </p:grpSpPr>
        <p:sp>
          <p:nvSpPr>
            <p:cNvPr id="9" name="Bild 2">
              <a:extLst>
                <a:ext uri="{FF2B5EF4-FFF2-40B4-BE49-F238E27FC236}">
                  <a16:creationId xmlns:a16="http://schemas.microsoft.com/office/drawing/2014/main" id="{6318E37B-AA14-0649-9DA7-69211BFB17CA}"/>
                </a:ext>
              </a:extLst>
            </p:cNvPr>
            <p:cNvSpPr/>
            <p:nvPr/>
          </p:nvSpPr>
          <p:spPr>
            <a:xfrm>
              <a:off x="841573" y="6451547"/>
              <a:ext cx="79285" cy="91131"/>
            </a:xfrm>
            <a:custGeom>
              <a:avLst/>
              <a:gdLst>
                <a:gd name="connsiteX0" fmla="*/ 588645 w 803275"/>
                <a:gd name="connsiteY0" fmla="*/ 0 h 923289"/>
                <a:gd name="connsiteX1" fmla="*/ 588645 w 803275"/>
                <a:gd name="connsiteY1" fmla="*/ 580390 h 923289"/>
                <a:gd name="connsiteX2" fmla="*/ 217805 w 803275"/>
                <a:gd name="connsiteY2" fmla="*/ 0 h 923289"/>
                <a:gd name="connsiteX3" fmla="*/ 0 w 803275"/>
                <a:gd name="connsiteY3" fmla="*/ 0 h 923289"/>
                <a:gd name="connsiteX4" fmla="*/ 0 w 803275"/>
                <a:gd name="connsiteY4" fmla="*/ 923290 h 923289"/>
                <a:gd name="connsiteX5" fmla="*/ 213995 w 803275"/>
                <a:gd name="connsiteY5" fmla="*/ 923290 h 923289"/>
                <a:gd name="connsiteX6" fmla="*/ 213995 w 803275"/>
                <a:gd name="connsiteY6" fmla="*/ 353695 h 923289"/>
                <a:gd name="connsiteX7" fmla="*/ 581660 w 803275"/>
                <a:gd name="connsiteY7" fmla="*/ 921385 h 923289"/>
                <a:gd name="connsiteX8" fmla="*/ 581660 w 803275"/>
                <a:gd name="connsiteY8" fmla="*/ 923290 h 923289"/>
                <a:gd name="connsiteX9" fmla="*/ 803275 w 803275"/>
                <a:gd name="connsiteY9" fmla="*/ 923290 h 923289"/>
                <a:gd name="connsiteX10" fmla="*/ 802640 w 803275"/>
                <a:gd name="connsiteY10" fmla="*/ 723900 h 923289"/>
                <a:gd name="connsiteX11" fmla="*/ 801370 w 803275"/>
                <a:gd name="connsiteY11" fmla="*/ 0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3275" h="923289">
                  <a:moveTo>
                    <a:pt x="588645" y="0"/>
                  </a:moveTo>
                  <a:lnTo>
                    <a:pt x="588645" y="580390"/>
                  </a:lnTo>
                  <a:lnTo>
                    <a:pt x="217805" y="0"/>
                  </a:lnTo>
                  <a:lnTo>
                    <a:pt x="0" y="0"/>
                  </a:lnTo>
                  <a:lnTo>
                    <a:pt x="0" y="923290"/>
                  </a:lnTo>
                  <a:lnTo>
                    <a:pt x="213995" y="923290"/>
                  </a:lnTo>
                  <a:lnTo>
                    <a:pt x="213995" y="353695"/>
                  </a:lnTo>
                  <a:lnTo>
                    <a:pt x="581660" y="921385"/>
                  </a:lnTo>
                  <a:lnTo>
                    <a:pt x="581660" y="923290"/>
                  </a:lnTo>
                  <a:lnTo>
                    <a:pt x="803275" y="923290"/>
                  </a:lnTo>
                  <a:lnTo>
                    <a:pt x="802640" y="723900"/>
                  </a:lnTo>
                  <a:lnTo>
                    <a:pt x="801370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10" name="Bild 2">
              <a:extLst>
                <a:ext uri="{FF2B5EF4-FFF2-40B4-BE49-F238E27FC236}">
                  <a16:creationId xmlns:a16="http://schemas.microsoft.com/office/drawing/2014/main" id="{32E1F09D-ED0C-DE46-9B1B-B9E26DF0BD30}"/>
                </a:ext>
              </a:extLst>
            </p:cNvPr>
            <p:cNvSpPr/>
            <p:nvPr/>
          </p:nvSpPr>
          <p:spPr>
            <a:xfrm>
              <a:off x="742921" y="6451547"/>
              <a:ext cx="90817" cy="91131"/>
            </a:xfrm>
            <a:custGeom>
              <a:avLst/>
              <a:gdLst>
                <a:gd name="connsiteX0" fmla="*/ 458470 w 920114"/>
                <a:gd name="connsiteY0" fmla="*/ 192405 h 923289"/>
                <a:gd name="connsiteX1" fmla="*/ 577850 w 920114"/>
                <a:gd name="connsiteY1" fmla="*/ 546735 h 923289"/>
                <a:gd name="connsiteX2" fmla="*/ 342900 w 920114"/>
                <a:gd name="connsiteY2" fmla="*/ 546735 h 923289"/>
                <a:gd name="connsiteX3" fmla="*/ 458470 w 920114"/>
                <a:gd name="connsiteY3" fmla="*/ 192405 h 923289"/>
                <a:gd name="connsiteX4" fmla="*/ 319405 w 920114"/>
                <a:gd name="connsiteY4" fmla="*/ 0 h 923289"/>
                <a:gd name="connsiteX5" fmla="*/ 0 w 920114"/>
                <a:gd name="connsiteY5" fmla="*/ 923290 h 923289"/>
                <a:gd name="connsiteX6" fmla="*/ 225425 w 920114"/>
                <a:gd name="connsiteY6" fmla="*/ 923290 h 923289"/>
                <a:gd name="connsiteX7" fmla="*/ 283845 w 920114"/>
                <a:gd name="connsiteY7" fmla="*/ 734695 h 923289"/>
                <a:gd name="connsiteX8" fmla="*/ 637540 w 920114"/>
                <a:gd name="connsiteY8" fmla="*/ 734695 h 923289"/>
                <a:gd name="connsiteX9" fmla="*/ 697865 w 920114"/>
                <a:gd name="connsiteY9" fmla="*/ 923290 h 923289"/>
                <a:gd name="connsiteX10" fmla="*/ 920115 w 920114"/>
                <a:gd name="connsiteY10" fmla="*/ 923290 h 923289"/>
                <a:gd name="connsiteX11" fmla="*/ 591185 w 920114"/>
                <a:gd name="connsiteY11" fmla="*/ 0 h 923289"/>
                <a:gd name="connsiteX12" fmla="*/ 319405 w 920114"/>
                <a:gd name="connsiteY12" fmla="*/ 0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0114" h="923289">
                  <a:moveTo>
                    <a:pt x="458470" y="192405"/>
                  </a:moveTo>
                  <a:lnTo>
                    <a:pt x="577850" y="546735"/>
                  </a:lnTo>
                  <a:lnTo>
                    <a:pt x="342900" y="546735"/>
                  </a:lnTo>
                  <a:lnTo>
                    <a:pt x="458470" y="192405"/>
                  </a:lnTo>
                  <a:close/>
                  <a:moveTo>
                    <a:pt x="319405" y="0"/>
                  </a:moveTo>
                  <a:lnTo>
                    <a:pt x="0" y="923290"/>
                  </a:lnTo>
                  <a:lnTo>
                    <a:pt x="225425" y="923290"/>
                  </a:lnTo>
                  <a:lnTo>
                    <a:pt x="283845" y="734695"/>
                  </a:lnTo>
                  <a:lnTo>
                    <a:pt x="637540" y="734695"/>
                  </a:lnTo>
                  <a:lnTo>
                    <a:pt x="697865" y="923290"/>
                  </a:lnTo>
                  <a:lnTo>
                    <a:pt x="920115" y="923290"/>
                  </a:lnTo>
                  <a:lnTo>
                    <a:pt x="591185" y="0"/>
                  </a:lnTo>
                  <a:lnTo>
                    <a:pt x="31940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11" name="Bild 2">
              <a:extLst>
                <a:ext uri="{FF2B5EF4-FFF2-40B4-BE49-F238E27FC236}">
                  <a16:creationId xmlns:a16="http://schemas.microsoft.com/office/drawing/2014/main" id="{3CA8F4F3-6275-ED44-8BB0-3552187481D5}"/>
                </a:ext>
              </a:extLst>
            </p:cNvPr>
            <p:cNvSpPr/>
            <p:nvPr/>
          </p:nvSpPr>
          <p:spPr>
            <a:xfrm>
              <a:off x="576140" y="6451547"/>
              <a:ext cx="77655" cy="91131"/>
            </a:xfrm>
            <a:custGeom>
              <a:avLst/>
              <a:gdLst>
                <a:gd name="connsiteX0" fmla="*/ 537845 w 786764"/>
                <a:gd name="connsiteY0" fmla="*/ 366395 h 923289"/>
                <a:gd name="connsiteX1" fmla="*/ 286385 w 786764"/>
                <a:gd name="connsiteY1" fmla="*/ 366395 h 923289"/>
                <a:gd name="connsiteX2" fmla="*/ 199390 w 786764"/>
                <a:gd name="connsiteY2" fmla="*/ 280670 h 923289"/>
                <a:gd name="connsiteX3" fmla="*/ 286385 w 786764"/>
                <a:gd name="connsiteY3" fmla="*/ 194945 h 923289"/>
                <a:gd name="connsiteX4" fmla="*/ 722630 w 786764"/>
                <a:gd name="connsiteY4" fmla="*/ 194945 h 923289"/>
                <a:gd name="connsiteX5" fmla="*/ 722630 w 786764"/>
                <a:gd name="connsiteY5" fmla="*/ 0 h 923289"/>
                <a:gd name="connsiteX6" fmla="*/ 286385 w 786764"/>
                <a:gd name="connsiteY6" fmla="*/ 0 h 923289"/>
                <a:gd name="connsiteX7" fmla="*/ 0 w 786764"/>
                <a:gd name="connsiteY7" fmla="*/ 280670 h 923289"/>
                <a:gd name="connsiteX8" fmla="*/ 286385 w 786764"/>
                <a:gd name="connsiteY8" fmla="*/ 549910 h 923289"/>
                <a:gd name="connsiteX9" fmla="*/ 504825 w 786764"/>
                <a:gd name="connsiteY9" fmla="*/ 549910 h 923289"/>
                <a:gd name="connsiteX10" fmla="*/ 588010 w 786764"/>
                <a:gd name="connsiteY10" fmla="*/ 635635 h 923289"/>
                <a:gd name="connsiteX11" fmla="*/ 504825 w 786764"/>
                <a:gd name="connsiteY11" fmla="*/ 721360 h 923289"/>
                <a:gd name="connsiteX12" fmla="*/ 36830 w 786764"/>
                <a:gd name="connsiteY12" fmla="*/ 721360 h 923289"/>
                <a:gd name="connsiteX13" fmla="*/ 36830 w 786764"/>
                <a:gd name="connsiteY13" fmla="*/ 923290 h 923289"/>
                <a:gd name="connsiteX14" fmla="*/ 496570 w 786764"/>
                <a:gd name="connsiteY14" fmla="*/ 923290 h 923289"/>
                <a:gd name="connsiteX15" fmla="*/ 786765 w 786764"/>
                <a:gd name="connsiteY15" fmla="*/ 635635 h 923289"/>
                <a:gd name="connsiteX16" fmla="*/ 537845 w 786764"/>
                <a:gd name="connsiteY16" fmla="*/ 36639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6764" h="923289">
                  <a:moveTo>
                    <a:pt x="537845" y="366395"/>
                  </a:moveTo>
                  <a:lnTo>
                    <a:pt x="286385" y="366395"/>
                  </a:lnTo>
                  <a:cubicBezTo>
                    <a:pt x="227330" y="366395"/>
                    <a:pt x="199390" y="325755"/>
                    <a:pt x="199390" y="280670"/>
                  </a:cubicBezTo>
                  <a:cubicBezTo>
                    <a:pt x="199390" y="235585"/>
                    <a:pt x="227330" y="194945"/>
                    <a:pt x="286385" y="194945"/>
                  </a:cubicBezTo>
                  <a:lnTo>
                    <a:pt x="722630" y="194945"/>
                  </a:lnTo>
                  <a:lnTo>
                    <a:pt x="722630" y="0"/>
                  </a:lnTo>
                  <a:lnTo>
                    <a:pt x="286385" y="0"/>
                  </a:lnTo>
                  <a:cubicBezTo>
                    <a:pt x="107950" y="0"/>
                    <a:pt x="0" y="104140"/>
                    <a:pt x="0" y="280670"/>
                  </a:cubicBezTo>
                  <a:cubicBezTo>
                    <a:pt x="0" y="457200"/>
                    <a:pt x="125095" y="549910"/>
                    <a:pt x="286385" y="549910"/>
                  </a:cubicBezTo>
                  <a:lnTo>
                    <a:pt x="504825" y="549910"/>
                  </a:lnTo>
                  <a:cubicBezTo>
                    <a:pt x="560070" y="549910"/>
                    <a:pt x="588010" y="591820"/>
                    <a:pt x="588010" y="635635"/>
                  </a:cubicBezTo>
                  <a:cubicBezTo>
                    <a:pt x="588010" y="680720"/>
                    <a:pt x="560070" y="721360"/>
                    <a:pt x="504825" y="721360"/>
                  </a:cubicBezTo>
                  <a:lnTo>
                    <a:pt x="36830" y="721360"/>
                  </a:lnTo>
                  <a:lnTo>
                    <a:pt x="36830" y="923290"/>
                  </a:lnTo>
                  <a:lnTo>
                    <a:pt x="496570" y="923290"/>
                  </a:lnTo>
                  <a:cubicBezTo>
                    <a:pt x="678815" y="923290"/>
                    <a:pt x="786765" y="822960"/>
                    <a:pt x="786765" y="635635"/>
                  </a:cubicBezTo>
                  <a:cubicBezTo>
                    <a:pt x="786765" y="466725"/>
                    <a:pt x="678815" y="366395"/>
                    <a:pt x="537845" y="36639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12" name="Bild 2">
              <a:extLst>
                <a:ext uri="{FF2B5EF4-FFF2-40B4-BE49-F238E27FC236}">
                  <a16:creationId xmlns:a16="http://schemas.microsoft.com/office/drawing/2014/main" id="{9CDD8FD0-0EEC-FF4A-887F-3DDDEE806432}"/>
                </a:ext>
              </a:extLst>
            </p:cNvPr>
            <p:cNvSpPr/>
            <p:nvPr/>
          </p:nvSpPr>
          <p:spPr>
            <a:xfrm>
              <a:off x="666080" y="6451484"/>
              <a:ext cx="75525" cy="91194"/>
            </a:xfrm>
            <a:custGeom>
              <a:avLst/>
              <a:gdLst>
                <a:gd name="connsiteX0" fmla="*/ 516255 w 765175"/>
                <a:gd name="connsiteY0" fmla="*/ 0 h 923925"/>
                <a:gd name="connsiteX1" fmla="*/ 212725 w 765175"/>
                <a:gd name="connsiteY1" fmla="*/ 389890 h 923925"/>
                <a:gd name="connsiteX2" fmla="*/ 212725 w 765175"/>
                <a:gd name="connsiteY2" fmla="*/ 0 h 923925"/>
                <a:gd name="connsiteX3" fmla="*/ 0 w 765175"/>
                <a:gd name="connsiteY3" fmla="*/ 0 h 923925"/>
                <a:gd name="connsiteX4" fmla="*/ 0 w 765175"/>
                <a:gd name="connsiteY4" fmla="*/ 923925 h 923925"/>
                <a:gd name="connsiteX5" fmla="*/ 212725 w 765175"/>
                <a:gd name="connsiteY5" fmla="*/ 923925 h 923925"/>
                <a:gd name="connsiteX6" fmla="*/ 212725 w 765175"/>
                <a:gd name="connsiteY6" fmla="*/ 534035 h 923925"/>
                <a:gd name="connsiteX7" fmla="*/ 516255 w 765175"/>
                <a:gd name="connsiteY7" fmla="*/ 923925 h 923925"/>
                <a:gd name="connsiteX8" fmla="*/ 765175 w 765175"/>
                <a:gd name="connsiteY8" fmla="*/ 923925 h 923925"/>
                <a:gd name="connsiteX9" fmla="*/ 415290 w 765175"/>
                <a:gd name="connsiteY9" fmla="*/ 462280 h 923925"/>
                <a:gd name="connsiteX10" fmla="*/ 765175 w 765175"/>
                <a:gd name="connsiteY10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5175" h="923925">
                  <a:moveTo>
                    <a:pt x="516255" y="0"/>
                  </a:moveTo>
                  <a:lnTo>
                    <a:pt x="212725" y="389890"/>
                  </a:lnTo>
                  <a:lnTo>
                    <a:pt x="212725" y="0"/>
                  </a:lnTo>
                  <a:lnTo>
                    <a:pt x="0" y="0"/>
                  </a:lnTo>
                  <a:lnTo>
                    <a:pt x="0" y="923925"/>
                  </a:lnTo>
                  <a:lnTo>
                    <a:pt x="212725" y="923925"/>
                  </a:lnTo>
                  <a:lnTo>
                    <a:pt x="212725" y="534035"/>
                  </a:lnTo>
                  <a:lnTo>
                    <a:pt x="516255" y="923925"/>
                  </a:lnTo>
                  <a:lnTo>
                    <a:pt x="765175" y="923925"/>
                  </a:lnTo>
                  <a:lnTo>
                    <a:pt x="415290" y="462280"/>
                  </a:lnTo>
                  <a:lnTo>
                    <a:pt x="76517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13" name="Bild 2">
              <a:extLst>
                <a:ext uri="{FF2B5EF4-FFF2-40B4-BE49-F238E27FC236}">
                  <a16:creationId xmlns:a16="http://schemas.microsoft.com/office/drawing/2014/main" id="{6CFB5C2E-2D79-B54B-B355-1FAC5B95A304}"/>
                </a:ext>
              </a:extLst>
            </p:cNvPr>
            <p:cNvSpPr/>
            <p:nvPr/>
          </p:nvSpPr>
          <p:spPr>
            <a:xfrm>
              <a:off x="1100863" y="6451547"/>
              <a:ext cx="90755" cy="91131"/>
            </a:xfrm>
            <a:custGeom>
              <a:avLst/>
              <a:gdLst>
                <a:gd name="connsiteX0" fmla="*/ 590550 w 919479"/>
                <a:gd name="connsiteY0" fmla="*/ 0 h 923289"/>
                <a:gd name="connsiteX1" fmla="*/ 318770 w 919479"/>
                <a:gd name="connsiteY1" fmla="*/ 0 h 923289"/>
                <a:gd name="connsiteX2" fmla="*/ 0 w 919479"/>
                <a:gd name="connsiteY2" fmla="*/ 923290 h 923289"/>
                <a:gd name="connsiteX3" fmla="*/ 225425 w 919479"/>
                <a:gd name="connsiteY3" fmla="*/ 923290 h 923289"/>
                <a:gd name="connsiteX4" fmla="*/ 283845 w 919479"/>
                <a:gd name="connsiteY4" fmla="*/ 734695 h 923289"/>
                <a:gd name="connsiteX5" fmla="*/ 637540 w 919479"/>
                <a:gd name="connsiteY5" fmla="*/ 734695 h 923289"/>
                <a:gd name="connsiteX6" fmla="*/ 697865 w 919479"/>
                <a:gd name="connsiteY6" fmla="*/ 923290 h 923289"/>
                <a:gd name="connsiteX7" fmla="*/ 919480 w 919479"/>
                <a:gd name="connsiteY7" fmla="*/ 923290 h 923289"/>
                <a:gd name="connsiteX8" fmla="*/ 590550 w 919479"/>
                <a:gd name="connsiteY8" fmla="*/ 0 h 923289"/>
                <a:gd name="connsiteX9" fmla="*/ 342265 w 919479"/>
                <a:gd name="connsiteY9" fmla="*/ 546735 h 923289"/>
                <a:gd name="connsiteX10" fmla="*/ 457835 w 919479"/>
                <a:gd name="connsiteY10" fmla="*/ 192405 h 923289"/>
                <a:gd name="connsiteX11" fmla="*/ 577215 w 919479"/>
                <a:gd name="connsiteY11" fmla="*/ 546735 h 923289"/>
                <a:gd name="connsiteX12" fmla="*/ 342265 w 919479"/>
                <a:gd name="connsiteY12" fmla="*/ 54673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9479" h="923289">
                  <a:moveTo>
                    <a:pt x="590550" y="0"/>
                  </a:moveTo>
                  <a:lnTo>
                    <a:pt x="318770" y="0"/>
                  </a:lnTo>
                  <a:lnTo>
                    <a:pt x="0" y="923290"/>
                  </a:lnTo>
                  <a:lnTo>
                    <a:pt x="225425" y="923290"/>
                  </a:lnTo>
                  <a:lnTo>
                    <a:pt x="283845" y="734695"/>
                  </a:lnTo>
                  <a:lnTo>
                    <a:pt x="637540" y="734695"/>
                  </a:lnTo>
                  <a:lnTo>
                    <a:pt x="697865" y="923290"/>
                  </a:lnTo>
                  <a:lnTo>
                    <a:pt x="919480" y="923290"/>
                  </a:lnTo>
                  <a:lnTo>
                    <a:pt x="590550" y="0"/>
                  </a:lnTo>
                  <a:close/>
                  <a:moveTo>
                    <a:pt x="342265" y="546735"/>
                  </a:moveTo>
                  <a:lnTo>
                    <a:pt x="457835" y="192405"/>
                  </a:lnTo>
                  <a:lnTo>
                    <a:pt x="577215" y="546735"/>
                  </a:lnTo>
                  <a:lnTo>
                    <a:pt x="342265" y="546735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14" name="Bild 2">
              <a:extLst>
                <a:ext uri="{FF2B5EF4-FFF2-40B4-BE49-F238E27FC236}">
                  <a16:creationId xmlns:a16="http://schemas.microsoft.com/office/drawing/2014/main" id="{A94DC018-4855-8D4B-9A15-FEB331F2E3F7}"/>
                </a:ext>
              </a:extLst>
            </p:cNvPr>
            <p:cNvSpPr/>
            <p:nvPr/>
          </p:nvSpPr>
          <p:spPr>
            <a:xfrm>
              <a:off x="933644" y="6451547"/>
              <a:ext cx="77718" cy="91131"/>
            </a:xfrm>
            <a:custGeom>
              <a:avLst/>
              <a:gdLst>
                <a:gd name="connsiteX0" fmla="*/ 537845 w 787400"/>
                <a:gd name="connsiteY0" fmla="*/ 366395 h 923289"/>
                <a:gd name="connsiteX1" fmla="*/ 286385 w 787400"/>
                <a:gd name="connsiteY1" fmla="*/ 366395 h 923289"/>
                <a:gd name="connsiteX2" fmla="*/ 199390 w 787400"/>
                <a:gd name="connsiteY2" fmla="*/ 280670 h 923289"/>
                <a:gd name="connsiteX3" fmla="*/ 286385 w 787400"/>
                <a:gd name="connsiteY3" fmla="*/ 194945 h 923289"/>
                <a:gd name="connsiteX4" fmla="*/ 722630 w 787400"/>
                <a:gd name="connsiteY4" fmla="*/ 194945 h 923289"/>
                <a:gd name="connsiteX5" fmla="*/ 722630 w 787400"/>
                <a:gd name="connsiteY5" fmla="*/ 0 h 923289"/>
                <a:gd name="connsiteX6" fmla="*/ 286385 w 787400"/>
                <a:gd name="connsiteY6" fmla="*/ 0 h 923289"/>
                <a:gd name="connsiteX7" fmla="*/ 0 w 787400"/>
                <a:gd name="connsiteY7" fmla="*/ 280670 h 923289"/>
                <a:gd name="connsiteX8" fmla="*/ 286385 w 787400"/>
                <a:gd name="connsiteY8" fmla="*/ 549910 h 923289"/>
                <a:gd name="connsiteX9" fmla="*/ 504825 w 787400"/>
                <a:gd name="connsiteY9" fmla="*/ 549910 h 923289"/>
                <a:gd name="connsiteX10" fmla="*/ 588010 w 787400"/>
                <a:gd name="connsiteY10" fmla="*/ 635635 h 923289"/>
                <a:gd name="connsiteX11" fmla="*/ 504825 w 787400"/>
                <a:gd name="connsiteY11" fmla="*/ 721360 h 923289"/>
                <a:gd name="connsiteX12" fmla="*/ 37465 w 787400"/>
                <a:gd name="connsiteY12" fmla="*/ 721360 h 923289"/>
                <a:gd name="connsiteX13" fmla="*/ 37465 w 787400"/>
                <a:gd name="connsiteY13" fmla="*/ 923290 h 923289"/>
                <a:gd name="connsiteX14" fmla="*/ 497205 w 787400"/>
                <a:gd name="connsiteY14" fmla="*/ 923290 h 923289"/>
                <a:gd name="connsiteX15" fmla="*/ 787400 w 787400"/>
                <a:gd name="connsiteY15" fmla="*/ 635635 h 923289"/>
                <a:gd name="connsiteX16" fmla="*/ 537845 w 787400"/>
                <a:gd name="connsiteY16" fmla="*/ 36639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7400" h="923289">
                  <a:moveTo>
                    <a:pt x="537845" y="366395"/>
                  </a:moveTo>
                  <a:lnTo>
                    <a:pt x="286385" y="366395"/>
                  </a:lnTo>
                  <a:cubicBezTo>
                    <a:pt x="227330" y="366395"/>
                    <a:pt x="199390" y="325755"/>
                    <a:pt x="199390" y="280670"/>
                  </a:cubicBezTo>
                  <a:cubicBezTo>
                    <a:pt x="199390" y="235585"/>
                    <a:pt x="227330" y="194945"/>
                    <a:pt x="286385" y="194945"/>
                  </a:cubicBezTo>
                  <a:lnTo>
                    <a:pt x="722630" y="194945"/>
                  </a:lnTo>
                  <a:lnTo>
                    <a:pt x="722630" y="0"/>
                  </a:lnTo>
                  <a:lnTo>
                    <a:pt x="286385" y="0"/>
                  </a:lnTo>
                  <a:cubicBezTo>
                    <a:pt x="108585" y="0"/>
                    <a:pt x="0" y="104140"/>
                    <a:pt x="0" y="280670"/>
                  </a:cubicBezTo>
                  <a:cubicBezTo>
                    <a:pt x="0" y="457200"/>
                    <a:pt x="125095" y="549910"/>
                    <a:pt x="286385" y="549910"/>
                  </a:cubicBezTo>
                  <a:lnTo>
                    <a:pt x="504825" y="549910"/>
                  </a:lnTo>
                  <a:cubicBezTo>
                    <a:pt x="560070" y="549910"/>
                    <a:pt x="588010" y="591820"/>
                    <a:pt x="588010" y="635635"/>
                  </a:cubicBezTo>
                  <a:cubicBezTo>
                    <a:pt x="588010" y="680720"/>
                    <a:pt x="560070" y="721360"/>
                    <a:pt x="504825" y="721360"/>
                  </a:cubicBezTo>
                  <a:lnTo>
                    <a:pt x="37465" y="721360"/>
                  </a:lnTo>
                  <a:lnTo>
                    <a:pt x="37465" y="923290"/>
                  </a:lnTo>
                  <a:lnTo>
                    <a:pt x="497205" y="923290"/>
                  </a:lnTo>
                  <a:cubicBezTo>
                    <a:pt x="679450" y="923290"/>
                    <a:pt x="787400" y="822960"/>
                    <a:pt x="787400" y="635635"/>
                  </a:cubicBezTo>
                  <a:cubicBezTo>
                    <a:pt x="787400" y="466725"/>
                    <a:pt x="678815" y="366395"/>
                    <a:pt x="537845" y="36639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15" name="Bild 2">
              <a:extLst>
                <a:ext uri="{FF2B5EF4-FFF2-40B4-BE49-F238E27FC236}">
                  <a16:creationId xmlns:a16="http://schemas.microsoft.com/office/drawing/2014/main" id="{8C343B86-2555-6D48-AE8D-2ACDF160AD2F}"/>
                </a:ext>
              </a:extLst>
            </p:cNvPr>
            <p:cNvSpPr/>
            <p:nvPr/>
          </p:nvSpPr>
          <p:spPr>
            <a:xfrm>
              <a:off x="1023960" y="6451484"/>
              <a:ext cx="75525" cy="91194"/>
            </a:xfrm>
            <a:custGeom>
              <a:avLst/>
              <a:gdLst>
                <a:gd name="connsiteX0" fmla="*/ 516890 w 765175"/>
                <a:gd name="connsiteY0" fmla="*/ 0 h 923925"/>
                <a:gd name="connsiteX1" fmla="*/ 213360 w 765175"/>
                <a:gd name="connsiteY1" fmla="*/ 389890 h 923925"/>
                <a:gd name="connsiteX2" fmla="*/ 213360 w 765175"/>
                <a:gd name="connsiteY2" fmla="*/ 0 h 923925"/>
                <a:gd name="connsiteX3" fmla="*/ 0 w 765175"/>
                <a:gd name="connsiteY3" fmla="*/ 0 h 923925"/>
                <a:gd name="connsiteX4" fmla="*/ 0 w 765175"/>
                <a:gd name="connsiteY4" fmla="*/ 923925 h 923925"/>
                <a:gd name="connsiteX5" fmla="*/ 213360 w 765175"/>
                <a:gd name="connsiteY5" fmla="*/ 923925 h 923925"/>
                <a:gd name="connsiteX6" fmla="*/ 213360 w 765175"/>
                <a:gd name="connsiteY6" fmla="*/ 534035 h 923925"/>
                <a:gd name="connsiteX7" fmla="*/ 516890 w 765175"/>
                <a:gd name="connsiteY7" fmla="*/ 923925 h 923925"/>
                <a:gd name="connsiteX8" fmla="*/ 765175 w 765175"/>
                <a:gd name="connsiteY8" fmla="*/ 923925 h 923925"/>
                <a:gd name="connsiteX9" fmla="*/ 415925 w 765175"/>
                <a:gd name="connsiteY9" fmla="*/ 462280 h 923925"/>
                <a:gd name="connsiteX10" fmla="*/ 765175 w 765175"/>
                <a:gd name="connsiteY10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5175" h="923925">
                  <a:moveTo>
                    <a:pt x="516890" y="0"/>
                  </a:moveTo>
                  <a:lnTo>
                    <a:pt x="213360" y="389890"/>
                  </a:lnTo>
                  <a:lnTo>
                    <a:pt x="213360" y="0"/>
                  </a:lnTo>
                  <a:lnTo>
                    <a:pt x="0" y="0"/>
                  </a:lnTo>
                  <a:lnTo>
                    <a:pt x="0" y="923925"/>
                  </a:lnTo>
                  <a:lnTo>
                    <a:pt x="213360" y="923925"/>
                  </a:lnTo>
                  <a:lnTo>
                    <a:pt x="213360" y="534035"/>
                  </a:lnTo>
                  <a:lnTo>
                    <a:pt x="516890" y="923925"/>
                  </a:lnTo>
                  <a:lnTo>
                    <a:pt x="765175" y="923925"/>
                  </a:lnTo>
                  <a:lnTo>
                    <a:pt x="415925" y="462280"/>
                  </a:lnTo>
                  <a:lnTo>
                    <a:pt x="76517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</p:grp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24922639-C89C-B84A-AA5D-5F56DD1D11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000" y="1845591"/>
            <a:ext cx="5665788" cy="190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200" spc="4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add a headline </a:t>
            </a:r>
            <a:br>
              <a:rPr lang="en-GB"/>
            </a:br>
            <a:r>
              <a:rPr lang="en-GB"/>
              <a:t>of maximum two lines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13062C08-0B1B-AD44-AD72-AA0948D72B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6000" y="3915585"/>
            <a:ext cx="3773171" cy="64633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spc="7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add name </a:t>
            </a:r>
            <a:br>
              <a:rPr lang="en-GB"/>
            </a:br>
            <a:r>
              <a:rPr lang="en-GB"/>
              <a:t>Title, Business Unit</a:t>
            </a:r>
          </a:p>
          <a:p>
            <a:pPr lvl="0"/>
            <a:r>
              <a:rPr lang="en-GB"/>
              <a:t>And Date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D909A7-D04B-BD4A-8960-DC738DA4A5A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AC7DE48-69C7-4EB0-85B8-02A7CBFAA90F}" type="datetime1">
              <a:rPr lang="sv-SE" smtClean="0"/>
              <a:t>2023-11-01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FADB04-A7B2-9A4E-B81C-5A10735ACCB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Go to header/footer to change text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66B32-07A6-AA45-B4F5-784ED2DC30F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F8DBD5B-30F9-4F9C-AE39-E065C1AC51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391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Two Columns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86E476F6-89CC-3C44-93CC-6B5D2DF6CAC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28000" y="0"/>
            <a:ext cx="4062410" cy="6857997"/>
          </a:xfrm>
          <a:custGeom>
            <a:avLst/>
            <a:gdLst>
              <a:gd name="connsiteX0" fmla="*/ 0 w 6095997"/>
              <a:gd name="connsiteY0" fmla="*/ 0 h 6857997"/>
              <a:gd name="connsiteX1" fmla="*/ 6095997 w 6095997"/>
              <a:gd name="connsiteY1" fmla="*/ 0 h 6857997"/>
              <a:gd name="connsiteX2" fmla="*/ 6095997 w 6095997"/>
              <a:gd name="connsiteY2" fmla="*/ 3157535 h 6857997"/>
              <a:gd name="connsiteX3" fmla="*/ 6095997 w 6095997"/>
              <a:gd name="connsiteY3" fmla="*/ 3428998 h 6857997"/>
              <a:gd name="connsiteX4" fmla="*/ 6095997 w 6095997"/>
              <a:gd name="connsiteY4" fmla="*/ 6857997 h 6857997"/>
              <a:gd name="connsiteX5" fmla="*/ 0 w 6095997"/>
              <a:gd name="connsiteY5" fmla="*/ 6857997 h 6857997"/>
              <a:gd name="connsiteX6" fmla="*/ 0 w 6095997"/>
              <a:gd name="connsiteY6" fmla="*/ 3428998 h 6857997"/>
              <a:gd name="connsiteX7" fmla="*/ 0 w 6095997"/>
              <a:gd name="connsiteY7" fmla="*/ 3157535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5997" h="6857997">
                <a:moveTo>
                  <a:pt x="0" y="0"/>
                </a:moveTo>
                <a:lnTo>
                  <a:pt x="6095997" y="0"/>
                </a:lnTo>
                <a:lnTo>
                  <a:pt x="6095997" y="3157535"/>
                </a:lnTo>
                <a:lnTo>
                  <a:pt x="6095997" y="3428998"/>
                </a:lnTo>
                <a:lnTo>
                  <a:pt x="6095997" y="6857997"/>
                </a:lnTo>
                <a:lnTo>
                  <a:pt x="0" y="6857997"/>
                </a:lnTo>
                <a:lnTo>
                  <a:pt x="0" y="3428998"/>
                </a:lnTo>
                <a:lnTo>
                  <a:pt x="0" y="3157535"/>
                </a:lnTo>
                <a:close/>
              </a:path>
            </a:pathLst>
          </a:custGeom>
          <a:solidFill>
            <a:schemeClr val="accent6">
              <a:lumMod val="90000"/>
            </a:schemeClr>
          </a:solidFill>
        </p:spPr>
        <p:txBody>
          <a:bodyPr wrap="square" lIns="36000" tIns="36000" rIns="36000" bIns="36000">
            <a:noAutofit/>
          </a:bodyPr>
          <a:lstStyle>
            <a:lvl1pPr marL="0" indent="0" algn="ctr">
              <a:buNone/>
              <a:defRPr sz="1300">
                <a:solidFill>
                  <a:schemeClr val="bg1"/>
                </a:solidFill>
              </a:defRPr>
            </a:lvl1pPr>
          </a:lstStyle>
          <a:p>
            <a:r>
              <a:rPr lang="en-GB"/>
              <a:t>Click on the icon to add an image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2096531-5CDB-42D6-811E-E1A1E7948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F036A8A-09A3-41BA-B42C-D4CEB89D9E0E}" type="datetime1">
              <a:rPr lang="sv-SE" smtClean="0"/>
              <a:t>2023-11-01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ACF8DC-5D2B-4D34-B9FC-E2D7A1A73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Go to header/footer to change text 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3BFE85F-68D2-4D7C-8529-09EE07FF3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F8DBD5B-30F9-4F9C-AE39-E065C1AC51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96CCD45-BBC3-4242-B2B8-F5604A1D97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000" y="720001"/>
            <a:ext cx="7253550" cy="105659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600" spc="4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add a headline of maximum three lines</a:t>
            </a:r>
          </a:p>
          <a:p>
            <a:pPr lvl="0"/>
            <a:endParaRPr lang="en-GB"/>
          </a:p>
        </p:txBody>
      </p:sp>
      <p:grpSp>
        <p:nvGrpSpPr>
          <p:cNvPr id="24" name="Grupp 32">
            <a:extLst>
              <a:ext uri="{FF2B5EF4-FFF2-40B4-BE49-F238E27FC236}">
                <a16:creationId xmlns:a16="http://schemas.microsoft.com/office/drawing/2014/main" id="{FB010A54-7C48-EF4A-84C3-FAE5AA233226}"/>
              </a:ext>
            </a:extLst>
          </p:cNvPr>
          <p:cNvGrpSpPr/>
          <p:nvPr userDrawn="1"/>
        </p:nvGrpSpPr>
        <p:grpSpPr>
          <a:xfrm>
            <a:off x="576140" y="6451484"/>
            <a:ext cx="615478" cy="91194"/>
            <a:chOff x="576140" y="6451484"/>
            <a:chExt cx="615478" cy="91194"/>
          </a:xfrm>
          <a:solidFill>
            <a:schemeClr val="tx2"/>
          </a:solidFill>
        </p:grpSpPr>
        <p:sp>
          <p:nvSpPr>
            <p:cNvPr id="25" name="Bild 2">
              <a:extLst>
                <a:ext uri="{FF2B5EF4-FFF2-40B4-BE49-F238E27FC236}">
                  <a16:creationId xmlns:a16="http://schemas.microsoft.com/office/drawing/2014/main" id="{FDD108A7-FFF3-7442-ADE8-F67CC0DDDF6F}"/>
                </a:ext>
              </a:extLst>
            </p:cNvPr>
            <p:cNvSpPr/>
            <p:nvPr/>
          </p:nvSpPr>
          <p:spPr>
            <a:xfrm>
              <a:off x="841573" y="6451547"/>
              <a:ext cx="79285" cy="91131"/>
            </a:xfrm>
            <a:custGeom>
              <a:avLst/>
              <a:gdLst>
                <a:gd name="connsiteX0" fmla="*/ 588645 w 803275"/>
                <a:gd name="connsiteY0" fmla="*/ 0 h 923289"/>
                <a:gd name="connsiteX1" fmla="*/ 588645 w 803275"/>
                <a:gd name="connsiteY1" fmla="*/ 580390 h 923289"/>
                <a:gd name="connsiteX2" fmla="*/ 217805 w 803275"/>
                <a:gd name="connsiteY2" fmla="*/ 0 h 923289"/>
                <a:gd name="connsiteX3" fmla="*/ 0 w 803275"/>
                <a:gd name="connsiteY3" fmla="*/ 0 h 923289"/>
                <a:gd name="connsiteX4" fmla="*/ 0 w 803275"/>
                <a:gd name="connsiteY4" fmla="*/ 923290 h 923289"/>
                <a:gd name="connsiteX5" fmla="*/ 213995 w 803275"/>
                <a:gd name="connsiteY5" fmla="*/ 923290 h 923289"/>
                <a:gd name="connsiteX6" fmla="*/ 213995 w 803275"/>
                <a:gd name="connsiteY6" fmla="*/ 353695 h 923289"/>
                <a:gd name="connsiteX7" fmla="*/ 581660 w 803275"/>
                <a:gd name="connsiteY7" fmla="*/ 921385 h 923289"/>
                <a:gd name="connsiteX8" fmla="*/ 581660 w 803275"/>
                <a:gd name="connsiteY8" fmla="*/ 923290 h 923289"/>
                <a:gd name="connsiteX9" fmla="*/ 803275 w 803275"/>
                <a:gd name="connsiteY9" fmla="*/ 923290 h 923289"/>
                <a:gd name="connsiteX10" fmla="*/ 802640 w 803275"/>
                <a:gd name="connsiteY10" fmla="*/ 723900 h 923289"/>
                <a:gd name="connsiteX11" fmla="*/ 801370 w 803275"/>
                <a:gd name="connsiteY11" fmla="*/ 0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3275" h="923289">
                  <a:moveTo>
                    <a:pt x="588645" y="0"/>
                  </a:moveTo>
                  <a:lnTo>
                    <a:pt x="588645" y="580390"/>
                  </a:lnTo>
                  <a:lnTo>
                    <a:pt x="217805" y="0"/>
                  </a:lnTo>
                  <a:lnTo>
                    <a:pt x="0" y="0"/>
                  </a:lnTo>
                  <a:lnTo>
                    <a:pt x="0" y="923290"/>
                  </a:lnTo>
                  <a:lnTo>
                    <a:pt x="213995" y="923290"/>
                  </a:lnTo>
                  <a:lnTo>
                    <a:pt x="213995" y="353695"/>
                  </a:lnTo>
                  <a:lnTo>
                    <a:pt x="581660" y="921385"/>
                  </a:lnTo>
                  <a:lnTo>
                    <a:pt x="581660" y="923290"/>
                  </a:lnTo>
                  <a:lnTo>
                    <a:pt x="803275" y="923290"/>
                  </a:lnTo>
                  <a:lnTo>
                    <a:pt x="802640" y="723900"/>
                  </a:lnTo>
                  <a:lnTo>
                    <a:pt x="801370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6" name="Bild 2">
              <a:extLst>
                <a:ext uri="{FF2B5EF4-FFF2-40B4-BE49-F238E27FC236}">
                  <a16:creationId xmlns:a16="http://schemas.microsoft.com/office/drawing/2014/main" id="{8B4FB10A-5C2B-5948-B590-9A84CE8E33A7}"/>
                </a:ext>
              </a:extLst>
            </p:cNvPr>
            <p:cNvSpPr/>
            <p:nvPr/>
          </p:nvSpPr>
          <p:spPr>
            <a:xfrm>
              <a:off x="742921" y="6451547"/>
              <a:ext cx="90817" cy="91131"/>
            </a:xfrm>
            <a:custGeom>
              <a:avLst/>
              <a:gdLst>
                <a:gd name="connsiteX0" fmla="*/ 458470 w 920114"/>
                <a:gd name="connsiteY0" fmla="*/ 192405 h 923289"/>
                <a:gd name="connsiteX1" fmla="*/ 577850 w 920114"/>
                <a:gd name="connsiteY1" fmla="*/ 546735 h 923289"/>
                <a:gd name="connsiteX2" fmla="*/ 342900 w 920114"/>
                <a:gd name="connsiteY2" fmla="*/ 546735 h 923289"/>
                <a:gd name="connsiteX3" fmla="*/ 458470 w 920114"/>
                <a:gd name="connsiteY3" fmla="*/ 192405 h 923289"/>
                <a:gd name="connsiteX4" fmla="*/ 319405 w 920114"/>
                <a:gd name="connsiteY4" fmla="*/ 0 h 923289"/>
                <a:gd name="connsiteX5" fmla="*/ 0 w 920114"/>
                <a:gd name="connsiteY5" fmla="*/ 923290 h 923289"/>
                <a:gd name="connsiteX6" fmla="*/ 225425 w 920114"/>
                <a:gd name="connsiteY6" fmla="*/ 923290 h 923289"/>
                <a:gd name="connsiteX7" fmla="*/ 283845 w 920114"/>
                <a:gd name="connsiteY7" fmla="*/ 734695 h 923289"/>
                <a:gd name="connsiteX8" fmla="*/ 637540 w 920114"/>
                <a:gd name="connsiteY8" fmla="*/ 734695 h 923289"/>
                <a:gd name="connsiteX9" fmla="*/ 697865 w 920114"/>
                <a:gd name="connsiteY9" fmla="*/ 923290 h 923289"/>
                <a:gd name="connsiteX10" fmla="*/ 920115 w 920114"/>
                <a:gd name="connsiteY10" fmla="*/ 923290 h 923289"/>
                <a:gd name="connsiteX11" fmla="*/ 591185 w 920114"/>
                <a:gd name="connsiteY11" fmla="*/ 0 h 923289"/>
                <a:gd name="connsiteX12" fmla="*/ 319405 w 920114"/>
                <a:gd name="connsiteY12" fmla="*/ 0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0114" h="923289">
                  <a:moveTo>
                    <a:pt x="458470" y="192405"/>
                  </a:moveTo>
                  <a:lnTo>
                    <a:pt x="577850" y="546735"/>
                  </a:lnTo>
                  <a:lnTo>
                    <a:pt x="342900" y="546735"/>
                  </a:lnTo>
                  <a:lnTo>
                    <a:pt x="458470" y="192405"/>
                  </a:lnTo>
                  <a:close/>
                  <a:moveTo>
                    <a:pt x="319405" y="0"/>
                  </a:moveTo>
                  <a:lnTo>
                    <a:pt x="0" y="923290"/>
                  </a:lnTo>
                  <a:lnTo>
                    <a:pt x="225425" y="923290"/>
                  </a:lnTo>
                  <a:lnTo>
                    <a:pt x="283845" y="734695"/>
                  </a:lnTo>
                  <a:lnTo>
                    <a:pt x="637540" y="734695"/>
                  </a:lnTo>
                  <a:lnTo>
                    <a:pt x="697865" y="923290"/>
                  </a:lnTo>
                  <a:lnTo>
                    <a:pt x="920115" y="923290"/>
                  </a:lnTo>
                  <a:lnTo>
                    <a:pt x="591185" y="0"/>
                  </a:lnTo>
                  <a:lnTo>
                    <a:pt x="31940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7" name="Bild 2">
              <a:extLst>
                <a:ext uri="{FF2B5EF4-FFF2-40B4-BE49-F238E27FC236}">
                  <a16:creationId xmlns:a16="http://schemas.microsoft.com/office/drawing/2014/main" id="{D112D6AC-58A9-7143-83B4-24902E33E131}"/>
                </a:ext>
              </a:extLst>
            </p:cNvPr>
            <p:cNvSpPr/>
            <p:nvPr/>
          </p:nvSpPr>
          <p:spPr>
            <a:xfrm>
              <a:off x="576140" y="6451547"/>
              <a:ext cx="77655" cy="91131"/>
            </a:xfrm>
            <a:custGeom>
              <a:avLst/>
              <a:gdLst>
                <a:gd name="connsiteX0" fmla="*/ 537845 w 786764"/>
                <a:gd name="connsiteY0" fmla="*/ 366395 h 923289"/>
                <a:gd name="connsiteX1" fmla="*/ 286385 w 786764"/>
                <a:gd name="connsiteY1" fmla="*/ 366395 h 923289"/>
                <a:gd name="connsiteX2" fmla="*/ 199390 w 786764"/>
                <a:gd name="connsiteY2" fmla="*/ 280670 h 923289"/>
                <a:gd name="connsiteX3" fmla="*/ 286385 w 786764"/>
                <a:gd name="connsiteY3" fmla="*/ 194945 h 923289"/>
                <a:gd name="connsiteX4" fmla="*/ 722630 w 786764"/>
                <a:gd name="connsiteY4" fmla="*/ 194945 h 923289"/>
                <a:gd name="connsiteX5" fmla="*/ 722630 w 786764"/>
                <a:gd name="connsiteY5" fmla="*/ 0 h 923289"/>
                <a:gd name="connsiteX6" fmla="*/ 286385 w 786764"/>
                <a:gd name="connsiteY6" fmla="*/ 0 h 923289"/>
                <a:gd name="connsiteX7" fmla="*/ 0 w 786764"/>
                <a:gd name="connsiteY7" fmla="*/ 280670 h 923289"/>
                <a:gd name="connsiteX8" fmla="*/ 286385 w 786764"/>
                <a:gd name="connsiteY8" fmla="*/ 549910 h 923289"/>
                <a:gd name="connsiteX9" fmla="*/ 504825 w 786764"/>
                <a:gd name="connsiteY9" fmla="*/ 549910 h 923289"/>
                <a:gd name="connsiteX10" fmla="*/ 588010 w 786764"/>
                <a:gd name="connsiteY10" fmla="*/ 635635 h 923289"/>
                <a:gd name="connsiteX11" fmla="*/ 504825 w 786764"/>
                <a:gd name="connsiteY11" fmla="*/ 721360 h 923289"/>
                <a:gd name="connsiteX12" fmla="*/ 36830 w 786764"/>
                <a:gd name="connsiteY12" fmla="*/ 721360 h 923289"/>
                <a:gd name="connsiteX13" fmla="*/ 36830 w 786764"/>
                <a:gd name="connsiteY13" fmla="*/ 923290 h 923289"/>
                <a:gd name="connsiteX14" fmla="*/ 496570 w 786764"/>
                <a:gd name="connsiteY14" fmla="*/ 923290 h 923289"/>
                <a:gd name="connsiteX15" fmla="*/ 786765 w 786764"/>
                <a:gd name="connsiteY15" fmla="*/ 635635 h 923289"/>
                <a:gd name="connsiteX16" fmla="*/ 537845 w 786764"/>
                <a:gd name="connsiteY16" fmla="*/ 36639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6764" h="923289">
                  <a:moveTo>
                    <a:pt x="537845" y="366395"/>
                  </a:moveTo>
                  <a:lnTo>
                    <a:pt x="286385" y="366395"/>
                  </a:lnTo>
                  <a:cubicBezTo>
                    <a:pt x="227330" y="366395"/>
                    <a:pt x="199390" y="325755"/>
                    <a:pt x="199390" y="280670"/>
                  </a:cubicBezTo>
                  <a:cubicBezTo>
                    <a:pt x="199390" y="235585"/>
                    <a:pt x="227330" y="194945"/>
                    <a:pt x="286385" y="194945"/>
                  </a:cubicBezTo>
                  <a:lnTo>
                    <a:pt x="722630" y="194945"/>
                  </a:lnTo>
                  <a:lnTo>
                    <a:pt x="722630" y="0"/>
                  </a:lnTo>
                  <a:lnTo>
                    <a:pt x="286385" y="0"/>
                  </a:lnTo>
                  <a:cubicBezTo>
                    <a:pt x="107950" y="0"/>
                    <a:pt x="0" y="104140"/>
                    <a:pt x="0" y="280670"/>
                  </a:cubicBezTo>
                  <a:cubicBezTo>
                    <a:pt x="0" y="457200"/>
                    <a:pt x="125095" y="549910"/>
                    <a:pt x="286385" y="549910"/>
                  </a:cubicBezTo>
                  <a:lnTo>
                    <a:pt x="504825" y="549910"/>
                  </a:lnTo>
                  <a:cubicBezTo>
                    <a:pt x="560070" y="549910"/>
                    <a:pt x="588010" y="591820"/>
                    <a:pt x="588010" y="635635"/>
                  </a:cubicBezTo>
                  <a:cubicBezTo>
                    <a:pt x="588010" y="680720"/>
                    <a:pt x="560070" y="721360"/>
                    <a:pt x="504825" y="721360"/>
                  </a:cubicBezTo>
                  <a:lnTo>
                    <a:pt x="36830" y="721360"/>
                  </a:lnTo>
                  <a:lnTo>
                    <a:pt x="36830" y="923290"/>
                  </a:lnTo>
                  <a:lnTo>
                    <a:pt x="496570" y="923290"/>
                  </a:lnTo>
                  <a:cubicBezTo>
                    <a:pt x="678815" y="923290"/>
                    <a:pt x="786765" y="822960"/>
                    <a:pt x="786765" y="635635"/>
                  </a:cubicBezTo>
                  <a:cubicBezTo>
                    <a:pt x="786765" y="466725"/>
                    <a:pt x="678815" y="366395"/>
                    <a:pt x="537845" y="36639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8" name="Bild 2">
              <a:extLst>
                <a:ext uri="{FF2B5EF4-FFF2-40B4-BE49-F238E27FC236}">
                  <a16:creationId xmlns:a16="http://schemas.microsoft.com/office/drawing/2014/main" id="{B6A9EED0-34BF-E94A-A1FC-36FE9ABCFF8A}"/>
                </a:ext>
              </a:extLst>
            </p:cNvPr>
            <p:cNvSpPr/>
            <p:nvPr/>
          </p:nvSpPr>
          <p:spPr>
            <a:xfrm>
              <a:off x="666080" y="6451484"/>
              <a:ext cx="75525" cy="91194"/>
            </a:xfrm>
            <a:custGeom>
              <a:avLst/>
              <a:gdLst>
                <a:gd name="connsiteX0" fmla="*/ 516255 w 765175"/>
                <a:gd name="connsiteY0" fmla="*/ 0 h 923925"/>
                <a:gd name="connsiteX1" fmla="*/ 212725 w 765175"/>
                <a:gd name="connsiteY1" fmla="*/ 389890 h 923925"/>
                <a:gd name="connsiteX2" fmla="*/ 212725 w 765175"/>
                <a:gd name="connsiteY2" fmla="*/ 0 h 923925"/>
                <a:gd name="connsiteX3" fmla="*/ 0 w 765175"/>
                <a:gd name="connsiteY3" fmla="*/ 0 h 923925"/>
                <a:gd name="connsiteX4" fmla="*/ 0 w 765175"/>
                <a:gd name="connsiteY4" fmla="*/ 923925 h 923925"/>
                <a:gd name="connsiteX5" fmla="*/ 212725 w 765175"/>
                <a:gd name="connsiteY5" fmla="*/ 923925 h 923925"/>
                <a:gd name="connsiteX6" fmla="*/ 212725 w 765175"/>
                <a:gd name="connsiteY6" fmla="*/ 534035 h 923925"/>
                <a:gd name="connsiteX7" fmla="*/ 516255 w 765175"/>
                <a:gd name="connsiteY7" fmla="*/ 923925 h 923925"/>
                <a:gd name="connsiteX8" fmla="*/ 765175 w 765175"/>
                <a:gd name="connsiteY8" fmla="*/ 923925 h 923925"/>
                <a:gd name="connsiteX9" fmla="*/ 415290 w 765175"/>
                <a:gd name="connsiteY9" fmla="*/ 462280 h 923925"/>
                <a:gd name="connsiteX10" fmla="*/ 765175 w 765175"/>
                <a:gd name="connsiteY10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5175" h="923925">
                  <a:moveTo>
                    <a:pt x="516255" y="0"/>
                  </a:moveTo>
                  <a:lnTo>
                    <a:pt x="212725" y="389890"/>
                  </a:lnTo>
                  <a:lnTo>
                    <a:pt x="212725" y="0"/>
                  </a:lnTo>
                  <a:lnTo>
                    <a:pt x="0" y="0"/>
                  </a:lnTo>
                  <a:lnTo>
                    <a:pt x="0" y="923925"/>
                  </a:lnTo>
                  <a:lnTo>
                    <a:pt x="212725" y="923925"/>
                  </a:lnTo>
                  <a:lnTo>
                    <a:pt x="212725" y="534035"/>
                  </a:lnTo>
                  <a:lnTo>
                    <a:pt x="516255" y="923925"/>
                  </a:lnTo>
                  <a:lnTo>
                    <a:pt x="765175" y="923925"/>
                  </a:lnTo>
                  <a:lnTo>
                    <a:pt x="415290" y="462280"/>
                  </a:lnTo>
                  <a:lnTo>
                    <a:pt x="76517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9" name="Bild 2">
              <a:extLst>
                <a:ext uri="{FF2B5EF4-FFF2-40B4-BE49-F238E27FC236}">
                  <a16:creationId xmlns:a16="http://schemas.microsoft.com/office/drawing/2014/main" id="{ED3A1B06-D911-E144-A785-746BAEFB2B8B}"/>
                </a:ext>
              </a:extLst>
            </p:cNvPr>
            <p:cNvSpPr/>
            <p:nvPr/>
          </p:nvSpPr>
          <p:spPr>
            <a:xfrm>
              <a:off x="1100863" y="6451547"/>
              <a:ext cx="90755" cy="91131"/>
            </a:xfrm>
            <a:custGeom>
              <a:avLst/>
              <a:gdLst>
                <a:gd name="connsiteX0" fmla="*/ 590550 w 919479"/>
                <a:gd name="connsiteY0" fmla="*/ 0 h 923289"/>
                <a:gd name="connsiteX1" fmla="*/ 318770 w 919479"/>
                <a:gd name="connsiteY1" fmla="*/ 0 h 923289"/>
                <a:gd name="connsiteX2" fmla="*/ 0 w 919479"/>
                <a:gd name="connsiteY2" fmla="*/ 923290 h 923289"/>
                <a:gd name="connsiteX3" fmla="*/ 225425 w 919479"/>
                <a:gd name="connsiteY3" fmla="*/ 923290 h 923289"/>
                <a:gd name="connsiteX4" fmla="*/ 283845 w 919479"/>
                <a:gd name="connsiteY4" fmla="*/ 734695 h 923289"/>
                <a:gd name="connsiteX5" fmla="*/ 637540 w 919479"/>
                <a:gd name="connsiteY5" fmla="*/ 734695 h 923289"/>
                <a:gd name="connsiteX6" fmla="*/ 697865 w 919479"/>
                <a:gd name="connsiteY6" fmla="*/ 923290 h 923289"/>
                <a:gd name="connsiteX7" fmla="*/ 919480 w 919479"/>
                <a:gd name="connsiteY7" fmla="*/ 923290 h 923289"/>
                <a:gd name="connsiteX8" fmla="*/ 590550 w 919479"/>
                <a:gd name="connsiteY8" fmla="*/ 0 h 923289"/>
                <a:gd name="connsiteX9" fmla="*/ 342265 w 919479"/>
                <a:gd name="connsiteY9" fmla="*/ 546735 h 923289"/>
                <a:gd name="connsiteX10" fmla="*/ 457835 w 919479"/>
                <a:gd name="connsiteY10" fmla="*/ 192405 h 923289"/>
                <a:gd name="connsiteX11" fmla="*/ 577215 w 919479"/>
                <a:gd name="connsiteY11" fmla="*/ 546735 h 923289"/>
                <a:gd name="connsiteX12" fmla="*/ 342265 w 919479"/>
                <a:gd name="connsiteY12" fmla="*/ 54673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9479" h="923289">
                  <a:moveTo>
                    <a:pt x="590550" y="0"/>
                  </a:moveTo>
                  <a:lnTo>
                    <a:pt x="318770" y="0"/>
                  </a:lnTo>
                  <a:lnTo>
                    <a:pt x="0" y="923290"/>
                  </a:lnTo>
                  <a:lnTo>
                    <a:pt x="225425" y="923290"/>
                  </a:lnTo>
                  <a:lnTo>
                    <a:pt x="283845" y="734695"/>
                  </a:lnTo>
                  <a:lnTo>
                    <a:pt x="637540" y="734695"/>
                  </a:lnTo>
                  <a:lnTo>
                    <a:pt x="697865" y="923290"/>
                  </a:lnTo>
                  <a:lnTo>
                    <a:pt x="919480" y="923290"/>
                  </a:lnTo>
                  <a:lnTo>
                    <a:pt x="590550" y="0"/>
                  </a:lnTo>
                  <a:close/>
                  <a:moveTo>
                    <a:pt x="342265" y="546735"/>
                  </a:moveTo>
                  <a:lnTo>
                    <a:pt x="457835" y="192405"/>
                  </a:lnTo>
                  <a:lnTo>
                    <a:pt x="577215" y="546735"/>
                  </a:lnTo>
                  <a:lnTo>
                    <a:pt x="342265" y="546735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30" name="Bild 2">
              <a:extLst>
                <a:ext uri="{FF2B5EF4-FFF2-40B4-BE49-F238E27FC236}">
                  <a16:creationId xmlns:a16="http://schemas.microsoft.com/office/drawing/2014/main" id="{2127C4C6-736B-6F44-A437-6BF2373D80E2}"/>
                </a:ext>
              </a:extLst>
            </p:cNvPr>
            <p:cNvSpPr/>
            <p:nvPr/>
          </p:nvSpPr>
          <p:spPr>
            <a:xfrm>
              <a:off x="933644" y="6451547"/>
              <a:ext cx="77718" cy="91131"/>
            </a:xfrm>
            <a:custGeom>
              <a:avLst/>
              <a:gdLst>
                <a:gd name="connsiteX0" fmla="*/ 537845 w 787400"/>
                <a:gd name="connsiteY0" fmla="*/ 366395 h 923289"/>
                <a:gd name="connsiteX1" fmla="*/ 286385 w 787400"/>
                <a:gd name="connsiteY1" fmla="*/ 366395 h 923289"/>
                <a:gd name="connsiteX2" fmla="*/ 199390 w 787400"/>
                <a:gd name="connsiteY2" fmla="*/ 280670 h 923289"/>
                <a:gd name="connsiteX3" fmla="*/ 286385 w 787400"/>
                <a:gd name="connsiteY3" fmla="*/ 194945 h 923289"/>
                <a:gd name="connsiteX4" fmla="*/ 722630 w 787400"/>
                <a:gd name="connsiteY4" fmla="*/ 194945 h 923289"/>
                <a:gd name="connsiteX5" fmla="*/ 722630 w 787400"/>
                <a:gd name="connsiteY5" fmla="*/ 0 h 923289"/>
                <a:gd name="connsiteX6" fmla="*/ 286385 w 787400"/>
                <a:gd name="connsiteY6" fmla="*/ 0 h 923289"/>
                <a:gd name="connsiteX7" fmla="*/ 0 w 787400"/>
                <a:gd name="connsiteY7" fmla="*/ 280670 h 923289"/>
                <a:gd name="connsiteX8" fmla="*/ 286385 w 787400"/>
                <a:gd name="connsiteY8" fmla="*/ 549910 h 923289"/>
                <a:gd name="connsiteX9" fmla="*/ 504825 w 787400"/>
                <a:gd name="connsiteY9" fmla="*/ 549910 h 923289"/>
                <a:gd name="connsiteX10" fmla="*/ 588010 w 787400"/>
                <a:gd name="connsiteY10" fmla="*/ 635635 h 923289"/>
                <a:gd name="connsiteX11" fmla="*/ 504825 w 787400"/>
                <a:gd name="connsiteY11" fmla="*/ 721360 h 923289"/>
                <a:gd name="connsiteX12" fmla="*/ 37465 w 787400"/>
                <a:gd name="connsiteY12" fmla="*/ 721360 h 923289"/>
                <a:gd name="connsiteX13" fmla="*/ 37465 w 787400"/>
                <a:gd name="connsiteY13" fmla="*/ 923290 h 923289"/>
                <a:gd name="connsiteX14" fmla="*/ 497205 w 787400"/>
                <a:gd name="connsiteY14" fmla="*/ 923290 h 923289"/>
                <a:gd name="connsiteX15" fmla="*/ 787400 w 787400"/>
                <a:gd name="connsiteY15" fmla="*/ 635635 h 923289"/>
                <a:gd name="connsiteX16" fmla="*/ 537845 w 787400"/>
                <a:gd name="connsiteY16" fmla="*/ 36639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7400" h="923289">
                  <a:moveTo>
                    <a:pt x="537845" y="366395"/>
                  </a:moveTo>
                  <a:lnTo>
                    <a:pt x="286385" y="366395"/>
                  </a:lnTo>
                  <a:cubicBezTo>
                    <a:pt x="227330" y="366395"/>
                    <a:pt x="199390" y="325755"/>
                    <a:pt x="199390" y="280670"/>
                  </a:cubicBezTo>
                  <a:cubicBezTo>
                    <a:pt x="199390" y="235585"/>
                    <a:pt x="227330" y="194945"/>
                    <a:pt x="286385" y="194945"/>
                  </a:cubicBezTo>
                  <a:lnTo>
                    <a:pt x="722630" y="194945"/>
                  </a:lnTo>
                  <a:lnTo>
                    <a:pt x="722630" y="0"/>
                  </a:lnTo>
                  <a:lnTo>
                    <a:pt x="286385" y="0"/>
                  </a:lnTo>
                  <a:cubicBezTo>
                    <a:pt x="108585" y="0"/>
                    <a:pt x="0" y="104140"/>
                    <a:pt x="0" y="280670"/>
                  </a:cubicBezTo>
                  <a:cubicBezTo>
                    <a:pt x="0" y="457200"/>
                    <a:pt x="125095" y="549910"/>
                    <a:pt x="286385" y="549910"/>
                  </a:cubicBezTo>
                  <a:lnTo>
                    <a:pt x="504825" y="549910"/>
                  </a:lnTo>
                  <a:cubicBezTo>
                    <a:pt x="560070" y="549910"/>
                    <a:pt x="588010" y="591820"/>
                    <a:pt x="588010" y="635635"/>
                  </a:cubicBezTo>
                  <a:cubicBezTo>
                    <a:pt x="588010" y="680720"/>
                    <a:pt x="560070" y="721360"/>
                    <a:pt x="504825" y="721360"/>
                  </a:cubicBezTo>
                  <a:lnTo>
                    <a:pt x="37465" y="721360"/>
                  </a:lnTo>
                  <a:lnTo>
                    <a:pt x="37465" y="923290"/>
                  </a:lnTo>
                  <a:lnTo>
                    <a:pt x="497205" y="923290"/>
                  </a:lnTo>
                  <a:cubicBezTo>
                    <a:pt x="679450" y="923290"/>
                    <a:pt x="787400" y="822960"/>
                    <a:pt x="787400" y="635635"/>
                  </a:cubicBezTo>
                  <a:cubicBezTo>
                    <a:pt x="787400" y="466725"/>
                    <a:pt x="678815" y="366395"/>
                    <a:pt x="537845" y="36639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31" name="Bild 2">
              <a:extLst>
                <a:ext uri="{FF2B5EF4-FFF2-40B4-BE49-F238E27FC236}">
                  <a16:creationId xmlns:a16="http://schemas.microsoft.com/office/drawing/2014/main" id="{879F44AC-CA2A-664F-B1B5-1655176E5A09}"/>
                </a:ext>
              </a:extLst>
            </p:cNvPr>
            <p:cNvSpPr/>
            <p:nvPr/>
          </p:nvSpPr>
          <p:spPr>
            <a:xfrm>
              <a:off x="1023960" y="6451484"/>
              <a:ext cx="75525" cy="91194"/>
            </a:xfrm>
            <a:custGeom>
              <a:avLst/>
              <a:gdLst>
                <a:gd name="connsiteX0" fmla="*/ 516890 w 765175"/>
                <a:gd name="connsiteY0" fmla="*/ 0 h 923925"/>
                <a:gd name="connsiteX1" fmla="*/ 213360 w 765175"/>
                <a:gd name="connsiteY1" fmla="*/ 389890 h 923925"/>
                <a:gd name="connsiteX2" fmla="*/ 213360 w 765175"/>
                <a:gd name="connsiteY2" fmla="*/ 0 h 923925"/>
                <a:gd name="connsiteX3" fmla="*/ 0 w 765175"/>
                <a:gd name="connsiteY3" fmla="*/ 0 h 923925"/>
                <a:gd name="connsiteX4" fmla="*/ 0 w 765175"/>
                <a:gd name="connsiteY4" fmla="*/ 923925 h 923925"/>
                <a:gd name="connsiteX5" fmla="*/ 213360 w 765175"/>
                <a:gd name="connsiteY5" fmla="*/ 923925 h 923925"/>
                <a:gd name="connsiteX6" fmla="*/ 213360 w 765175"/>
                <a:gd name="connsiteY6" fmla="*/ 534035 h 923925"/>
                <a:gd name="connsiteX7" fmla="*/ 516890 w 765175"/>
                <a:gd name="connsiteY7" fmla="*/ 923925 h 923925"/>
                <a:gd name="connsiteX8" fmla="*/ 765175 w 765175"/>
                <a:gd name="connsiteY8" fmla="*/ 923925 h 923925"/>
                <a:gd name="connsiteX9" fmla="*/ 415925 w 765175"/>
                <a:gd name="connsiteY9" fmla="*/ 462280 h 923925"/>
                <a:gd name="connsiteX10" fmla="*/ 765175 w 765175"/>
                <a:gd name="connsiteY10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5175" h="923925">
                  <a:moveTo>
                    <a:pt x="516890" y="0"/>
                  </a:moveTo>
                  <a:lnTo>
                    <a:pt x="213360" y="389890"/>
                  </a:lnTo>
                  <a:lnTo>
                    <a:pt x="213360" y="0"/>
                  </a:lnTo>
                  <a:lnTo>
                    <a:pt x="0" y="0"/>
                  </a:lnTo>
                  <a:lnTo>
                    <a:pt x="0" y="923925"/>
                  </a:lnTo>
                  <a:lnTo>
                    <a:pt x="213360" y="923925"/>
                  </a:lnTo>
                  <a:lnTo>
                    <a:pt x="213360" y="534035"/>
                  </a:lnTo>
                  <a:lnTo>
                    <a:pt x="516890" y="923925"/>
                  </a:lnTo>
                  <a:lnTo>
                    <a:pt x="765175" y="923925"/>
                  </a:lnTo>
                  <a:lnTo>
                    <a:pt x="415925" y="462280"/>
                  </a:lnTo>
                  <a:lnTo>
                    <a:pt x="76517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</p:grp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A6FCAC05-56E0-3641-AF25-73BF5DF0EE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6000" y="2098800"/>
            <a:ext cx="7253550" cy="4030663"/>
          </a:xfrm>
        </p:spPr>
        <p:txBody>
          <a:bodyPr/>
          <a:lstStyle/>
          <a:p>
            <a:pPr lvl="0"/>
            <a:r>
              <a:rPr lang="en-GB" noProof="0"/>
              <a:t>Click to add body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6138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abl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86E476F6-89CC-3C44-93CC-6B5D2DF6CAC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28000" y="0"/>
            <a:ext cx="4062410" cy="6857997"/>
          </a:xfrm>
          <a:custGeom>
            <a:avLst/>
            <a:gdLst>
              <a:gd name="connsiteX0" fmla="*/ 0 w 6095997"/>
              <a:gd name="connsiteY0" fmla="*/ 0 h 6857997"/>
              <a:gd name="connsiteX1" fmla="*/ 6095997 w 6095997"/>
              <a:gd name="connsiteY1" fmla="*/ 0 h 6857997"/>
              <a:gd name="connsiteX2" fmla="*/ 6095997 w 6095997"/>
              <a:gd name="connsiteY2" fmla="*/ 3157535 h 6857997"/>
              <a:gd name="connsiteX3" fmla="*/ 6095997 w 6095997"/>
              <a:gd name="connsiteY3" fmla="*/ 3428998 h 6857997"/>
              <a:gd name="connsiteX4" fmla="*/ 6095997 w 6095997"/>
              <a:gd name="connsiteY4" fmla="*/ 6857997 h 6857997"/>
              <a:gd name="connsiteX5" fmla="*/ 0 w 6095997"/>
              <a:gd name="connsiteY5" fmla="*/ 6857997 h 6857997"/>
              <a:gd name="connsiteX6" fmla="*/ 0 w 6095997"/>
              <a:gd name="connsiteY6" fmla="*/ 3428998 h 6857997"/>
              <a:gd name="connsiteX7" fmla="*/ 0 w 6095997"/>
              <a:gd name="connsiteY7" fmla="*/ 3157535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5997" h="6857997">
                <a:moveTo>
                  <a:pt x="0" y="0"/>
                </a:moveTo>
                <a:lnTo>
                  <a:pt x="6095997" y="0"/>
                </a:lnTo>
                <a:lnTo>
                  <a:pt x="6095997" y="3157535"/>
                </a:lnTo>
                <a:lnTo>
                  <a:pt x="6095997" y="3428998"/>
                </a:lnTo>
                <a:lnTo>
                  <a:pt x="6095997" y="6857997"/>
                </a:lnTo>
                <a:lnTo>
                  <a:pt x="0" y="6857997"/>
                </a:lnTo>
                <a:lnTo>
                  <a:pt x="0" y="3428998"/>
                </a:lnTo>
                <a:lnTo>
                  <a:pt x="0" y="3157535"/>
                </a:lnTo>
                <a:close/>
              </a:path>
            </a:pathLst>
          </a:custGeom>
          <a:solidFill>
            <a:schemeClr val="accent6">
              <a:lumMod val="90000"/>
            </a:schemeClr>
          </a:solidFill>
        </p:spPr>
        <p:txBody>
          <a:bodyPr wrap="square" lIns="36000" tIns="36000" rIns="36000" bIns="36000">
            <a:noAutofit/>
          </a:bodyPr>
          <a:lstStyle>
            <a:lvl1pPr marL="0" indent="0" algn="ctr">
              <a:buNone/>
              <a:defRPr sz="1300">
                <a:solidFill>
                  <a:schemeClr val="bg1"/>
                </a:solidFill>
              </a:defRPr>
            </a:lvl1pPr>
          </a:lstStyle>
          <a:p>
            <a:r>
              <a:rPr lang="en-GB"/>
              <a:t>Click on the icon to add an image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2096531-5CDB-42D6-811E-E1A1E7948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79002F8-312E-4C09-B912-B6C9D426315B}" type="datetime1">
              <a:rPr lang="sv-SE" smtClean="0"/>
              <a:t>2023-11-01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ACF8DC-5D2B-4D34-B9FC-E2D7A1A73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Go to header/footer to change text 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3BFE85F-68D2-4D7C-8529-09EE07FF3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F8DBD5B-30F9-4F9C-AE39-E065C1AC51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96CCD45-BBC3-4242-B2B8-F5604A1D97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000" y="720001"/>
            <a:ext cx="7253550" cy="105659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600" spc="4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add a headline of maximum three lines</a:t>
            </a:r>
          </a:p>
          <a:p>
            <a:pPr lvl="0"/>
            <a:endParaRPr lang="en-GB"/>
          </a:p>
        </p:txBody>
      </p:sp>
      <p:sp>
        <p:nvSpPr>
          <p:cNvPr id="26" name="Table Placeholder 5">
            <a:extLst>
              <a:ext uri="{FF2B5EF4-FFF2-40B4-BE49-F238E27FC236}">
                <a16:creationId xmlns:a16="http://schemas.microsoft.com/office/drawing/2014/main" id="{3BFD68C4-B563-2D4A-A4B9-CA7F194CE4D4}"/>
              </a:ext>
            </a:extLst>
          </p:cNvPr>
          <p:cNvSpPr>
            <a:spLocks noGrp="1"/>
          </p:cNvSpPr>
          <p:nvPr>
            <p:ph type="tbl" sz="quarter" idx="19" hasCustomPrompt="1"/>
          </p:nvPr>
        </p:nvSpPr>
        <p:spPr>
          <a:xfrm>
            <a:off x="576264" y="2098801"/>
            <a:ext cx="7261806" cy="4037362"/>
          </a:xfrm>
        </p:spPr>
        <p:txBody>
          <a:bodyPr/>
          <a:lstStyle>
            <a:lvl1pPr marL="12700" indent="0" algn="ctr">
              <a:buNone/>
              <a:defRPr sz="1300"/>
            </a:lvl1pPr>
          </a:lstStyle>
          <a:p>
            <a:r>
              <a:rPr lang="en-GB"/>
              <a:t>Click to add a table</a:t>
            </a:r>
          </a:p>
        </p:txBody>
      </p:sp>
      <p:grpSp>
        <p:nvGrpSpPr>
          <p:cNvPr id="27" name="Grupp 32">
            <a:extLst>
              <a:ext uri="{FF2B5EF4-FFF2-40B4-BE49-F238E27FC236}">
                <a16:creationId xmlns:a16="http://schemas.microsoft.com/office/drawing/2014/main" id="{CDF3AAB1-9B53-9142-B44F-6AFAA7DD1A49}"/>
              </a:ext>
            </a:extLst>
          </p:cNvPr>
          <p:cNvGrpSpPr/>
          <p:nvPr userDrawn="1"/>
        </p:nvGrpSpPr>
        <p:grpSpPr>
          <a:xfrm>
            <a:off x="576140" y="6451484"/>
            <a:ext cx="615478" cy="91194"/>
            <a:chOff x="576140" y="6451484"/>
            <a:chExt cx="615478" cy="91194"/>
          </a:xfrm>
          <a:solidFill>
            <a:schemeClr val="tx2"/>
          </a:solidFill>
        </p:grpSpPr>
        <p:sp>
          <p:nvSpPr>
            <p:cNvPr id="28" name="Bild 2">
              <a:extLst>
                <a:ext uri="{FF2B5EF4-FFF2-40B4-BE49-F238E27FC236}">
                  <a16:creationId xmlns:a16="http://schemas.microsoft.com/office/drawing/2014/main" id="{064C2612-9C8A-2E4D-896F-841A074FD97F}"/>
                </a:ext>
              </a:extLst>
            </p:cNvPr>
            <p:cNvSpPr/>
            <p:nvPr/>
          </p:nvSpPr>
          <p:spPr>
            <a:xfrm>
              <a:off x="841573" y="6451547"/>
              <a:ext cx="79285" cy="91131"/>
            </a:xfrm>
            <a:custGeom>
              <a:avLst/>
              <a:gdLst>
                <a:gd name="connsiteX0" fmla="*/ 588645 w 803275"/>
                <a:gd name="connsiteY0" fmla="*/ 0 h 923289"/>
                <a:gd name="connsiteX1" fmla="*/ 588645 w 803275"/>
                <a:gd name="connsiteY1" fmla="*/ 580390 h 923289"/>
                <a:gd name="connsiteX2" fmla="*/ 217805 w 803275"/>
                <a:gd name="connsiteY2" fmla="*/ 0 h 923289"/>
                <a:gd name="connsiteX3" fmla="*/ 0 w 803275"/>
                <a:gd name="connsiteY3" fmla="*/ 0 h 923289"/>
                <a:gd name="connsiteX4" fmla="*/ 0 w 803275"/>
                <a:gd name="connsiteY4" fmla="*/ 923290 h 923289"/>
                <a:gd name="connsiteX5" fmla="*/ 213995 w 803275"/>
                <a:gd name="connsiteY5" fmla="*/ 923290 h 923289"/>
                <a:gd name="connsiteX6" fmla="*/ 213995 w 803275"/>
                <a:gd name="connsiteY6" fmla="*/ 353695 h 923289"/>
                <a:gd name="connsiteX7" fmla="*/ 581660 w 803275"/>
                <a:gd name="connsiteY7" fmla="*/ 921385 h 923289"/>
                <a:gd name="connsiteX8" fmla="*/ 581660 w 803275"/>
                <a:gd name="connsiteY8" fmla="*/ 923290 h 923289"/>
                <a:gd name="connsiteX9" fmla="*/ 803275 w 803275"/>
                <a:gd name="connsiteY9" fmla="*/ 923290 h 923289"/>
                <a:gd name="connsiteX10" fmla="*/ 802640 w 803275"/>
                <a:gd name="connsiteY10" fmla="*/ 723900 h 923289"/>
                <a:gd name="connsiteX11" fmla="*/ 801370 w 803275"/>
                <a:gd name="connsiteY11" fmla="*/ 0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3275" h="923289">
                  <a:moveTo>
                    <a:pt x="588645" y="0"/>
                  </a:moveTo>
                  <a:lnTo>
                    <a:pt x="588645" y="580390"/>
                  </a:lnTo>
                  <a:lnTo>
                    <a:pt x="217805" y="0"/>
                  </a:lnTo>
                  <a:lnTo>
                    <a:pt x="0" y="0"/>
                  </a:lnTo>
                  <a:lnTo>
                    <a:pt x="0" y="923290"/>
                  </a:lnTo>
                  <a:lnTo>
                    <a:pt x="213995" y="923290"/>
                  </a:lnTo>
                  <a:lnTo>
                    <a:pt x="213995" y="353695"/>
                  </a:lnTo>
                  <a:lnTo>
                    <a:pt x="581660" y="921385"/>
                  </a:lnTo>
                  <a:lnTo>
                    <a:pt x="581660" y="923290"/>
                  </a:lnTo>
                  <a:lnTo>
                    <a:pt x="803275" y="923290"/>
                  </a:lnTo>
                  <a:lnTo>
                    <a:pt x="802640" y="723900"/>
                  </a:lnTo>
                  <a:lnTo>
                    <a:pt x="801370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9" name="Bild 2">
              <a:extLst>
                <a:ext uri="{FF2B5EF4-FFF2-40B4-BE49-F238E27FC236}">
                  <a16:creationId xmlns:a16="http://schemas.microsoft.com/office/drawing/2014/main" id="{A6F81152-FC00-CC44-914D-BF003ADC226B}"/>
                </a:ext>
              </a:extLst>
            </p:cNvPr>
            <p:cNvSpPr/>
            <p:nvPr/>
          </p:nvSpPr>
          <p:spPr>
            <a:xfrm>
              <a:off x="742921" y="6451547"/>
              <a:ext cx="90817" cy="91131"/>
            </a:xfrm>
            <a:custGeom>
              <a:avLst/>
              <a:gdLst>
                <a:gd name="connsiteX0" fmla="*/ 458470 w 920114"/>
                <a:gd name="connsiteY0" fmla="*/ 192405 h 923289"/>
                <a:gd name="connsiteX1" fmla="*/ 577850 w 920114"/>
                <a:gd name="connsiteY1" fmla="*/ 546735 h 923289"/>
                <a:gd name="connsiteX2" fmla="*/ 342900 w 920114"/>
                <a:gd name="connsiteY2" fmla="*/ 546735 h 923289"/>
                <a:gd name="connsiteX3" fmla="*/ 458470 w 920114"/>
                <a:gd name="connsiteY3" fmla="*/ 192405 h 923289"/>
                <a:gd name="connsiteX4" fmla="*/ 319405 w 920114"/>
                <a:gd name="connsiteY4" fmla="*/ 0 h 923289"/>
                <a:gd name="connsiteX5" fmla="*/ 0 w 920114"/>
                <a:gd name="connsiteY5" fmla="*/ 923290 h 923289"/>
                <a:gd name="connsiteX6" fmla="*/ 225425 w 920114"/>
                <a:gd name="connsiteY6" fmla="*/ 923290 h 923289"/>
                <a:gd name="connsiteX7" fmla="*/ 283845 w 920114"/>
                <a:gd name="connsiteY7" fmla="*/ 734695 h 923289"/>
                <a:gd name="connsiteX8" fmla="*/ 637540 w 920114"/>
                <a:gd name="connsiteY8" fmla="*/ 734695 h 923289"/>
                <a:gd name="connsiteX9" fmla="*/ 697865 w 920114"/>
                <a:gd name="connsiteY9" fmla="*/ 923290 h 923289"/>
                <a:gd name="connsiteX10" fmla="*/ 920115 w 920114"/>
                <a:gd name="connsiteY10" fmla="*/ 923290 h 923289"/>
                <a:gd name="connsiteX11" fmla="*/ 591185 w 920114"/>
                <a:gd name="connsiteY11" fmla="*/ 0 h 923289"/>
                <a:gd name="connsiteX12" fmla="*/ 319405 w 920114"/>
                <a:gd name="connsiteY12" fmla="*/ 0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0114" h="923289">
                  <a:moveTo>
                    <a:pt x="458470" y="192405"/>
                  </a:moveTo>
                  <a:lnTo>
                    <a:pt x="577850" y="546735"/>
                  </a:lnTo>
                  <a:lnTo>
                    <a:pt x="342900" y="546735"/>
                  </a:lnTo>
                  <a:lnTo>
                    <a:pt x="458470" y="192405"/>
                  </a:lnTo>
                  <a:close/>
                  <a:moveTo>
                    <a:pt x="319405" y="0"/>
                  </a:moveTo>
                  <a:lnTo>
                    <a:pt x="0" y="923290"/>
                  </a:lnTo>
                  <a:lnTo>
                    <a:pt x="225425" y="923290"/>
                  </a:lnTo>
                  <a:lnTo>
                    <a:pt x="283845" y="734695"/>
                  </a:lnTo>
                  <a:lnTo>
                    <a:pt x="637540" y="734695"/>
                  </a:lnTo>
                  <a:lnTo>
                    <a:pt x="697865" y="923290"/>
                  </a:lnTo>
                  <a:lnTo>
                    <a:pt x="920115" y="923290"/>
                  </a:lnTo>
                  <a:lnTo>
                    <a:pt x="591185" y="0"/>
                  </a:lnTo>
                  <a:lnTo>
                    <a:pt x="31940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30" name="Bild 2">
              <a:extLst>
                <a:ext uri="{FF2B5EF4-FFF2-40B4-BE49-F238E27FC236}">
                  <a16:creationId xmlns:a16="http://schemas.microsoft.com/office/drawing/2014/main" id="{965AA447-8B48-C943-9B8F-852728B99677}"/>
                </a:ext>
              </a:extLst>
            </p:cNvPr>
            <p:cNvSpPr/>
            <p:nvPr/>
          </p:nvSpPr>
          <p:spPr>
            <a:xfrm>
              <a:off x="576140" y="6451547"/>
              <a:ext cx="77655" cy="91131"/>
            </a:xfrm>
            <a:custGeom>
              <a:avLst/>
              <a:gdLst>
                <a:gd name="connsiteX0" fmla="*/ 537845 w 786764"/>
                <a:gd name="connsiteY0" fmla="*/ 366395 h 923289"/>
                <a:gd name="connsiteX1" fmla="*/ 286385 w 786764"/>
                <a:gd name="connsiteY1" fmla="*/ 366395 h 923289"/>
                <a:gd name="connsiteX2" fmla="*/ 199390 w 786764"/>
                <a:gd name="connsiteY2" fmla="*/ 280670 h 923289"/>
                <a:gd name="connsiteX3" fmla="*/ 286385 w 786764"/>
                <a:gd name="connsiteY3" fmla="*/ 194945 h 923289"/>
                <a:gd name="connsiteX4" fmla="*/ 722630 w 786764"/>
                <a:gd name="connsiteY4" fmla="*/ 194945 h 923289"/>
                <a:gd name="connsiteX5" fmla="*/ 722630 w 786764"/>
                <a:gd name="connsiteY5" fmla="*/ 0 h 923289"/>
                <a:gd name="connsiteX6" fmla="*/ 286385 w 786764"/>
                <a:gd name="connsiteY6" fmla="*/ 0 h 923289"/>
                <a:gd name="connsiteX7" fmla="*/ 0 w 786764"/>
                <a:gd name="connsiteY7" fmla="*/ 280670 h 923289"/>
                <a:gd name="connsiteX8" fmla="*/ 286385 w 786764"/>
                <a:gd name="connsiteY8" fmla="*/ 549910 h 923289"/>
                <a:gd name="connsiteX9" fmla="*/ 504825 w 786764"/>
                <a:gd name="connsiteY9" fmla="*/ 549910 h 923289"/>
                <a:gd name="connsiteX10" fmla="*/ 588010 w 786764"/>
                <a:gd name="connsiteY10" fmla="*/ 635635 h 923289"/>
                <a:gd name="connsiteX11" fmla="*/ 504825 w 786764"/>
                <a:gd name="connsiteY11" fmla="*/ 721360 h 923289"/>
                <a:gd name="connsiteX12" fmla="*/ 36830 w 786764"/>
                <a:gd name="connsiteY12" fmla="*/ 721360 h 923289"/>
                <a:gd name="connsiteX13" fmla="*/ 36830 w 786764"/>
                <a:gd name="connsiteY13" fmla="*/ 923290 h 923289"/>
                <a:gd name="connsiteX14" fmla="*/ 496570 w 786764"/>
                <a:gd name="connsiteY14" fmla="*/ 923290 h 923289"/>
                <a:gd name="connsiteX15" fmla="*/ 786765 w 786764"/>
                <a:gd name="connsiteY15" fmla="*/ 635635 h 923289"/>
                <a:gd name="connsiteX16" fmla="*/ 537845 w 786764"/>
                <a:gd name="connsiteY16" fmla="*/ 36639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6764" h="923289">
                  <a:moveTo>
                    <a:pt x="537845" y="366395"/>
                  </a:moveTo>
                  <a:lnTo>
                    <a:pt x="286385" y="366395"/>
                  </a:lnTo>
                  <a:cubicBezTo>
                    <a:pt x="227330" y="366395"/>
                    <a:pt x="199390" y="325755"/>
                    <a:pt x="199390" y="280670"/>
                  </a:cubicBezTo>
                  <a:cubicBezTo>
                    <a:pt x="199390" y="235585"/>
                    <a:pt x="227330" y="194945"/>
                    <a:pt x="286385" y="194945"/>
                  </a:cubicBezTo>
                  <a:lnTo>
                    <a:pt x="722630" y="194945"/>
                  </a:lnTo>
                  <a:lnTo>
                    <a:pt x="722630" y="0"/>
                  </a:lnTo>
                  <a:lnTo>
                    <a:pt x="286385" y="0"/>
                  </a:lnTo>
                  <a:cubicBezTo>
                    <a:pt x="107950" y="0"/>
                    <a:pt x="0" y="104140"/>
                    <a:pt x="0" y="280670"/>
                  </a:cubicBezTo>
                  <a:cubicBezTo>
                    <a:pt x="0" y="457200"/>
                    <a:pt x="125095" y="549910"/>
                    <a:pt x="286385" y="549910"/>
                  </a:cubicBezTo>
                  <a:lnTo>
                    <a:pt x="504825" y="549910"/>
                  </a:lnTo>
                  <a:cubicBezTo>
                    <a:pt x="560070" y="549910"/>
                    <a:pt x="588010" y="591820"/>
                    <a:pt x="588010" y="635635"/>
                  </a:cubicBezTo>
                  <a:cubicBezTo>
                    <a:pt x="588010" y="680720"/>
                    <a:pt x="560070" y="721360"/>
                    <a:pt x="504825" y="721360"/>
                  </a:cubicBezTo>
                  <a:lnTo>
                    <a:pt x="36830" y="721360"/>
                  </a:lnTo>
                  <a:lnTo>
                    <a:pt x="36830" y="923290"/>
                  </a:lnTo>
                  <a:lnTo>
                    <a:pt x="496570" y="923290"/>
                  </a:lnTo>
                  <a:cubicBezTo>
                    <a:pt x="678815" y="923290"/>
                    <a:pt x="786765" y="822960"/>
                    <a:pt x="786765" y="635635"/>
                  </a:cubicBezTo>
                  <a:cubicBezTo>
                    <a:pt x="786765" y="466725"/>
                    <a:pt x="678815" y="366395"/>
                    <a:pt x="537845" y="36639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31" name="Bild 2">
              <a:extLst>
                <a:ext uri="{FF2B5EF4-FFF2-40B4-BE49-F238E27FC236}">
                  <a16:creationId xmlns:a16="http://schemas.microsoft.com/office/drawing/2014/main" id="{934AFAF3-F792-D54A-A80B-6300A67845F9}"/>
                </a:ext>
              </a:extLst>
            </p:cNvPr>
            <p:cNvSpPr/>
            <p:nvPr/>
          </p:nvSpPr>
          <p:spPr>
            <a:xfrm>
              <a:off x="666080" y="6451484"/>
              <a:ext cx="75525" cy="91194"/>
            </a:xfrm>
            <a:custGeom>
              <a:avLst/>
              <a:gdLst>
                <a:gd name="connsiteX0" fmla="*/ 516255 w 765175"/>
                <a:gd name="connsiteY0" fmla="*/ 0 h 923925"/>
                <a:gd name="connsiteX1" fmla="*/ 212725 w 765175"/>
                <a:gd name="connsiteY1" fmla="*/ 389890 h 923925"/>
                <a:gd name="connsiteX2" fmla="*/ 212725 w 765175"/>
                <a:gd name="connsiteY2" fmla="*/ 0 h 923925"/>
                <a:gd name="connsiteX3" fmla="*/ 0 w 765175"/>
                <a:gd name="connsiteY3" fmla="*/ 0 h 923925"/>
                <a:gd name="connsiteX4" fmla="*/ 0 w 765175"/>
                <a:gd name="connsiteY4" fmla="*/ 923925 h 923925"/>
                <a:gd name="connsiteX5" fmla="*/ 212725 w 765175"/>
                <a:gd name="connsiteY5" fmla="*/ 923925 h 923925"/>
                <a:gd name="connsiteX6" fmla="*/ 212725 w 765175"/>
                <a:gd name="connsiteY6" fmla="*/ 534035 h 923925"/>
                <a:gd name="connsiteX7" fmla="*/ 516255 w 765175"/>
                <a:gd name="connsiteY7" fmla="*/ 923925 h 923925"/>
                <a:gd name="connsiteX8" fmla="*/ 765175 w 765175"/>
                <a:gd name="connsiteY8" fmla="*/ 923925 h 923925"/>
                <a:gd name="connsiteX9" fmla="*/ 415290 w 765175"/>
                <a:gd name="connsiteY9" fmla="*/ 462280 h 923925"/>
                <a:gd name="connsiteX10" fmla="*/ 765175 w 765175"/>
                <a:gd name="connsiteY10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5175" h="923925">
                  <a:moveTo>
                    <a:pt x="516255" y="0"/>
                  </a:moveTo>
                  <a:lnTo>
                    <a:pt x="212725" y="389890"/>
                  </a:lnTo>
                  <a:lnTo>
                    <a:pt x="212725" y="0"/>
                  </a:lnTo>
                  <a:lnTo>
                    <a:pt x="0" y="0"/>
                  </a:lnTo>
                  <a:lnTo>
                    <a:pt x="0" y="923925"/>
                  </a:lnTo>
                  <a:lnTo>
                    <a:pt x="212725" y="923925"/>
                  </a:lnTo>
                  <a:lnTo>
                    <a:pt x="212725" y="534035"/>
                  </a:lnTo>
                  <a:lnTo>
                    <a:pt x="516255" y="923925"/>
                  </a:lnTo>
                  <a:lnTo>
                    <a:pt x="765175" y="923925"/>
                  </a:lnTo>
                  <a:lnTo>
                    <a:pt x="415290" y="462280"/>
                  </a:lnTo>
                  <a:lnTo>
                    <a:pt x="76517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32" name="Bild 2">
              <a:extLst>
                <a:ext uri="{FF2B5EF4-FFF2-40B4-BE49-F238E27FC236}">
                  <a16:creationId xmlns:a16="http://schemas.microsoft.com/office/drawing/2014/main" id="{632C7458-9491-174C-A2C2-97FA4F0CF56B}"/>
                </a:ext>
              </a:extLst>
            </p:cNvPr>
            <p:cNvSpPr/>
            <p:nvPr/>
          </p:nvSpPr>
          <p:spPr>
            <a:xfrm>
              <a:off x="1100863" y="6451547"/>
              <a:ext cx="90755" cy="91131"/>
            </a:xfrm>
            <a:custGeom>
              <a:avLst/>
              <a:gdLst>
                <a:gd name="connsiteX0" fmla="*/ 590550 w 919479"/>
                <a:gd name="connsiteY0" fmla="*/ 0 h 923289"/>
                <a:gd name="connsiteX1" fmla="*/ 318770 w 919479"/>
                <a:gd name="connsiteY1" fmla="*/ 0 h 923289"/>
                <a:gd name="connsiteX2" fmla="*/ 0 w 919479"/>
                <a:gd name="connsiteY2" fmla="*/ 923290 h 923289"/>
                <a:gd name="connsiteX3" fmla="*/ 225425 w 919479"/>
                <a:gd name="connsiteY3" fmla="*/ 923290 h 923289"/>
                <a:gd name="connsiteX4" fmla="*/ 283845 w 919479"/>
                <a:gd name="connsiteY4" fmla="*/ 734695 h 923289"/>
                <a:gd name="connsiteX5" fmla="*/ 637540 w 919479"/>
                <a:gd name="connsiteY5" fmla="*/ 734695 h 923289"/>
                <a:gd name="connsiteX6" fmla="*/ 697865 w 919479"/>
                <a:gd name="connsiteY6" fmla="*/ 923290 h 923289"/>
                <a:gd name="connsiteX7" fmla="*/ 919480 w 919479"/>
                <a:gd name="connsiteY7" fmla="*/ 923290 h 923289"/>
                <a:gd name="connsiteX8" fmla="*/ 590550 w 919479"/>
                <a:gd name="connsiteY8" fmla="*/ 0 h 923289"/>
                <a:gd name="connsiteX9" fmla="*/ 342265 w 919479"/>
                <a:gd name="connsiteY9" fmla="*/ 546735 h 923289"/>
                <a:gd name="connsiteX10" fmla="*/ 457835 w 919479"/>
                <a:gd name="connsiteY10" fmla="*/ 192405 h 923289"/>
                <a:gd name="connsiteX11" fmla="*/ 577215 w 919479"/>
                <a:gd name="connsiteY11" fmla="*/ 546735 h 923289"/>
                <a:gd name="connsiteX12" fmla="*/ 342265 w 919479"/>
                <a:gd name="connsiteY12" fmla="*/ 54673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9479" h="923289">
                  <a:moveTo>
                    <a:pt x="590550" y="0"/>
                  </a:moveTo>
                  <a:lnTo>
                    <a:pt x="318770" y="0"/>
                  </a:lnTo>
                  <a:lnTo>
                    <a:pt x="0" y="923290"/>
                  </a:lnTo>
                  <a:lnTo>
                    <a:pt x="225425" y="923290"/>
                  </a:lnTo>
                  <a:lnTo>
                    <a:pt x="283845" y="734695"/>
                  </a:lnTo>
                  <a:lnTo>
                    <a:pt x="637540" y="734695"/>
                  </a:lnTo>
                  <a:lnTo>
                    <a:pt x="697865" y="923290"/>
                  </a:lnTo>
                  <a:lnTo>
                    <a:pt x="919480" y="923290"/>
                  </a:lnTo>
                  <a:lnTo>
                    <a:pt x="590550" y="0"/>
                  </a:lnTo>
                  <a:close/>
                  <a:moveTo>
                    <a:pt x="342265" y="546735"/>
                  </a:moveTo>
                  <a:lnTo>
                    <a:pt x="457835" y="192405"/>
                  </a:lnTo>
                  <a:lnTo>
                    <a:pt x="577215" y="546735"/>
                  </a:lnTo>
                  <a:lnTo>
                    <a:pt x="342265" y="546735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33" name="Bild 2">
              <a:extLst>
                <a:ext uri="{FF2B5EF4-FFF2-40B4-BE49-F238E27FC236}">
                  <a16:creationId xmlns:a16="http://schemas.microsoft.com/office/drawing/2014/main" id="{35BB9C56-848D-354C-82C4-33DB049EA1FE}"/>
                </a:ext>
              </a:extLst>
            </p:cNvPr>
            <p:cNvSpPr/>
            <p:nvPr/>
          </p:nvSpPr>
          <p:spPr>
            <a:xfrm>
              <a:off x="933644" y="6451547"/>
              <a:ext cx="77718" cy="91131"/>
            </a:xfrm>
            <a:custGeom>
              <a:avLst/>
              <a:gdLst>
                <a:gd name="connsiteX0" fmla="*/ 537845 w 787400"/>
                <a:gd name="connsiteY0" fmla="*/ 366395 h 923289"/>
                <a:gd name="connsiteX1" fmla="*/ 286385 w 787400"/>
                <a:gd name="connsiteY1" fmla="*/ 366395 h 923289"/>
                <a:gd name="connsiteX2" fmla="*/ 199390 w 787400"/>
                <a:gd name="connsiteY2" fmla="*/ 280670 h 923289"/>
                <a:gd name="connsiteX3" fmla="*/ 286385 w 787400"/>
                <a:gd name="connsiteY3" fmla="*/ 194945 h 923289"/>
                <a:gd name="connsiteX4" fmla="*/ 722630 w 787400"/>
                <a:gd name="connsiteY4" fmla="*/ 194945 h 923289"/>
                <a:gd name="connsiteX5" fmla="*/ 722630 w 787400"/>
                <a:gd name="connsiteY5" fmla="*/ 0 h 923289"/>
                <a:gd name="connsiteX6" fmla="*/ 286385 w 787400"/>
                <a:gd name="connsiteY6" fmla="*/ 0 h 923289"/>
                <a:gd name="connsiteX7" fmla="*/ 0 w 787400"/>
                <a:gd name="connsiteY7" fmla="*/ 280670 h 923289"/>
                <a:gd name="connsiteX8" fmla="*/ 286385 w 787400"/>
                <a:gd name="connsiteY8" fmla="*/ 549910 h 923289"/>
                <a:gd name="connsiteX9" fmla="*/ 504825 w 787400"/>
                <a:gd name="connsiteY9" fmla="*/ 549910 h 923289"/>
                <a:gd name="connsiteX10" fmla="*/ 588010 w 787400"/>
                <a:gd name="connsiteY10" fmla="*/ 635635 h 923289"/>
                <a:gd name="connsiteX11" fmla="*/ 504825 w 787400"/>
                <a:gd name="connsiteY11" fmla="*/ 721360 h 923289"/>
                <a:gd name="connsiteX12" fmla="*/ 37465 w 787400"/>
                <a:gd name="connsiteY12" fmla="*/ 721360 h 923289"/>
                <a:gd name="connsiteX13" fmla="*/ 37465 w 787400"/>
                <a:gd name="connsiteY13" fmla="*/ 923290 h 923289"/>
                <a:gd name="connsiteX14" fmla="*/ 497205 w 787400"/>
                <a:gd name="connsiteY14" fmla="*/ 923290 h 923289"/>
                <a:gd name="connsiteX15" fmla="*/ 787400 w 787400"/>
                <a:gd name="connsiteY15" fmla="*/ 635635 h 923289"/>
                <a:gd name="connsiteX16" fmla="*/ 537845 w 787400"/>
                <a:gd name="connsiteY16" fmla="*/ 36639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7400" h="923289">
                  <a:moveTo>
                    <a:pt x="537845" y="366395"/>
                  </a:moveTo>
                  <a:lnTo>
                    <a:pt x="286385" y="366395"/>
                  </a:lnTo>
                  <a:cubicBezTo>
                    <a:pt x="227330" y="366395"/>
                    <a:pt x="199390" y="325755"/>
                    <a:pt x="199390" y="280670"/>
                  </a:cubicBezTo>
                  <a:cubicBezTo>
                    <a:pt x="199390" y="235585"/>
                    <a:pt x="227330" y="194945"/>
                    <a:pt x="286385" y="194945"/>
                  </a:cubicBezTo>
                  <a:lnTo>
                    <a:pt x="722630" y="194945"/>
                  </a:lnTo>
                  <a:lnTo>
                    <a:pt x="722630" y="0"/>
                  </a:lnTo>
                  <a:lnTo>
                    <a:pt x="286385" y="0"/>
                  </a:lnTo>
                  <a:cubicBezTo>
                    <a:pt x="108585" y="0"/>
                    <a:pt x="0" y="104140"/>
                    <a:pt x="0" y="280670"/>
                  </a:cubicBezTo>
                  <a:cubicBezTo>
                    <a:pt x="0" y="457200"/>
                    <a:pt x="125095" y="549910"/>
                    <a:pt x="286385" y="549910"/>
                  </a:cubicBezTo>
                  <a:lnTo>
                    <a:pt x="504825" y="549910"/>
                  </a:lnTo>
                  <a:cubicBezTo>
                    <a:pt x="560070" y="549910"/>
                    <a:pt x="588010" y="591820"/>
                    <a:pt x="588010" y="635635"/>
                  </a:cubicBezTo>
                  <a:cubicBezTo>
                    <a:pt x="588010" y="680720"/>
                    <a:pt x="560070" y="721360"/>
                    <a:pt x="504825" y="721360"/>
                  </a:cubicBezTo>
                  <a:lnTo>
                    <a:pt x="37465" y="721360"/>
                  </a:lnTo>
                  <a:lnTo>
                    <a:pt x="37465" y="923290"/>
                  </a:lnTo>
                  <a:lnTo>
                    <a:pt x="497205" y="923290"/>
                  </a:lnTo>
                  <a:cubicBezTo>
                    <a:pt x="679450" y="923290"/>
                    <a:pt x="787400" y="822960"/>
                    <a:pt x="787400" y="635635"/>
                  </a:cubicBezTo>
                  <a:cubicBezTo>
                    <a:pt x="787400" y="466725"/>
                    <a:pt x="678815" y="366395"/>
                    <a:pt x="537845" y="36639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34" name="Bild 2">
              <a:extLst>
                <a:ext uri="{FF2B5EF4-FFF2-40B4-BE49-F238E27FC236}">
                  <a16:creationId xmlns:a16="http://schemas.microsoft.com/office/drawing/2014/main" id="{A7B1DB06-ECDC-C34D-ADF0-DBB2AA1235E7}"/>
                </a:ext>
              </a:extLst>
            </p:cNvPr>
            <p:cNvSpPr/>
            <p:nvPr/>
          </p:nvSpPr>
          <p:spPr>
            <a:xfrm>
              <a:off x="1023960" y="6451484"/>
              <a:ext cx="75525" cy="91194"/>
            </a:xfrm>
            <a:custGeom>
              <a:avLst/>
              <a:gdLst>
                <a:gd name="connsiteX0" fmla="*/ 516890 w 765175"/>
                <a:gd name="connsiteY0" fmla="*/ 0 h 923925"/>
                <a:gd name="connsiteX1" fmla="*/ 213360 w 765175"/>
                <a:gd name="connsiteY1" fmla="*/ 389890 h 923925"/>
                <a:gd name="connsiteX2" fmla="*/ 213360 w 765175"/>
                <a:gd name="connsiteY2" fmla="*/ 0 h 923925"/>
                <a:gd name="connsiteX3" fmla="*/ 0 w 765175"/>
                <a:gd name="connsiteY3" fmla="*/ 0 h 923925"/>
                <a:gd name="connsiteX4" fmla="*/ 0 w 765175"/>
                <a:gd name="connsiteY4" fmla="*/ 923925 h 923925"/>
                <a:gd name="connsiteX5" fmla="*/ 213360 w 765175"/>
                <a:gd name="connsiteY5" fmla="*/ 923925 h 923925"/>
                <a:gd name="connsiteX6" fmla="*/ 213360 w 765175"/>
                <a:gd name="connsiteY6" fmla="*/ 534035 h 923925"/>
                <a:gd name="connsiteX7" fmla="*/ 516890 w 765175"/>
                <a:gd name="connsiteY7" fmla="*/ 923925 h 923925"/>
                <a:gd name="connsiteX8" fmla="*/ 765175 w 765175"/>
                <a:gd name="connsiteY8" fmla="*/ 923925 h 923925"/>
                <a:gd name="connsiteX9" fmla="*/ 415925 w 765175"/>
                <a:gd name="connsiteY9" fmla="*/ 462280 h 923925"/>
                <a:gd name="connsiteX10" fmla="*/ 765175 w 765175"/>
                <a:gd name="connsiteY10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5175" h="923925">
                  <a:moveTo>
                    <a:pt x="516890" y="0"/>
                  </a:moveTo>
                  <a:lnTo>
                    <a:pt x="213360" y="389890"/>
                  </a:lnTo>
                  <a:lnTo>
                    <a:pt x="213360" y="0"/>
                  </a:lnTo>
                  <a:lnTo>
                    <a:pt x="0" y="0"/>
                  </a:lnTo>
                  <a:lnTo>
                    <a:pt x="0" y="923925"/>
                  </a:lnTo>
                  <a:lnTo>
                    <a:pt x="213360" y="923925"/>
                  </a:lnTo>
                  <a:lnTo>
                    <a:pt x="213360" y="534035"/>
                  </a:lnTo>
                  <a:lnTo>
                    <a:pt x="516890" y="923925"/>
                  </a:lnTo>
                  <a:lnTo>
                    <a:pt x="765175" y="923925"/>
                  </a:lnTo>
                  <a:lnTo>
                    <a:pt x="415925" y="462280"/>
                  </a:lnTo>
                  <a:lnTo>
                    <a:pt x="76517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6541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hart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86E476F6-89CC-3C44-93CC-6B5D2DF6CAC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28000" y="0"/>
            <a:ext cx="4062410" cy="6857997"/>
          </a:xfrm>
          <a:custGeom>
            <a:avLst/>
            <a:gdLst>
              <a:gd name="connsiteX0" fmla="*/ 0 w 6095997"/>
              <a:gd name="connsiteY0" fmla="*/ 0 h 6857997"/>
              <a:gd name="connsiteX1" fmla="*/ 6095997 w 6095997"/>
              <a:gd name="connsiteY1" fmla="*/ 0 h 6857997"/>
              <a:gd name="connsiteX2" fmla="*/ 6095997 w 6095997"/>
              <a:gd name="connsiteY2" fmla="*/ 3157535 h 6857997"/>
              <a:gd name="connsiteX3" fmla="*/ 6095997 w 6095997"/>
              <a:gd name="connsiteY3" fmla="*/ 3428998 h 6857997"/>
              <a:gd name="connsiteX4" fmla="*/ 6095997 w 6095997"/>
              <a:gd name="connsiteY4" fmla="*/ 6857997 h 6857997"/>
              <a:gd name="connsiteX5" fmla="*/ 0 w 6095997"/>
              <a:gd name="connsiteY5" fmla="*/ 6857997 h 6857997"/>
              <a:gd name="connsiteX6" fmla="*/ 0 w 6095997"/>
              <a:gd name="connsiteY6" fmla="*/ 3428998 h 6857997"/>
              <a:gd name="connsiteX7" fmla="*/ 0 w 6095997"/>
              <a:gd name="connsiteY7" fmla="*/ 3157535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5997" h="6857997">
                <a:moveTo>
                  <a:pt x="0" y="0"/>
                </a:moveTo>
                <a:lnTo>
                  <a:pt x="6095997" y="0"/>
                </a:lnTo>
                <a:lnTo>
                  <a:pt x="6095997" y="3157535"/>
                </a:lnTo>
                <a:lnTo>
                  <a:pt x="6095997" y="3428998"/>
                </a:lnTo>
                <a:lnTo>
                  <a:pt x="6095997" y="6857997"/>
                </a:lnTo>
                <a:lnTo>
                  <a:pt x="0" y="6857997"/>
                </a:lnTo>
                <a:lnTo>
                  <a:pt x="0" y="3428998"/>
                </a:lnTo>
                <a:lnTo>
                  <a:pt x="0" y="3157535"/>
                </a:lnTo>
                <a:close/>
              </a:path>
            </a:pathLst>
          </a:custGeom>
          <a:solidFill>
            <a:schemeClr val="accent6">
              <a:lumMod val="90000"/>
            </a:schemeClr>
          </a:solidFill>
        </p:spPr>
        <p:txBody>
          <a:bodyPr wrap="square" lIns="36000" tIns="36000" rIns="36000" bIns="36000">
            <a:noAutofit/>
          </a:bodyPr>
          <a:lstStyle>
            <a:lvl1pPr marL="0" indent="0" algn="ctr">
              <a:buNone/>
              <a:defRPr sz="1300">
                <a:solidFill>
                  <a:schemeClr val="bg1"/>
                </a:solidFill>
              </a:defRPr>
            </a:lvl1pPr>
          </a:lstStyle>
          <a:p>
            <a:r>
              <a:rPr lang="en-GB"/>
              <a:t>Click on the icon to add an image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2096531-5CDB-42D6-811E-E1A1E7948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BCB11A4-A27C-406D-A5F3-72A5AE4088AA}" type="datetime1">
              <a:rPr lang="sv-SE" smtClean="0"/>
              <a:t>2023-11-01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ACF8DC-5D2B-4D34-B9FC-E2D7A1A73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z="800"/>
              <a:t>Go to header/footer to change text 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3BFE85F-68D2-4D7C-8529-09EE07FF3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F8DBD5B-30F9-4F9C-AE39-E065C1AC51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96CCD45-BBC3-4242-B2B8-F5604A1D97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000" y="720001"/>
            <a:ext cx="7253550" cy="105659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600" spc="4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add a headline of maximum three lines</a:t>
            </a:r>
          </a:p>
          <a:p>
            <a:pPr lvl="0"/>
            <a:endParaRPr lang="en-GB"/>
          </a:p>
        </p:txBody>
      </p:sp>
      <p:sp>
        <p:nvSpPr>
          <p:cNvPr id="22" name="Chart Placeholder 4">
            <a:extLst>
              <a:ext uri="{FF2B5EF4-FFF2-40B4-BE49-F238E27FC236}">
                <a16:creationId xmlns:a16="http://schemas.microsoft.com/office/drawing/2014/main" id="{C3D3CB84-4C51-4944-9D93-F993A25F730B}"/>
              </a:ext>
            </a:extLst>
          </p:cNvPr>
          <p:cNvSpPr>
            <a:spLocks noGrp="1"/>
          </p:cNvSpPr>
          <p:nvPr>
            <p:ph type="chart" sz="quarter" idx="20" hasCustomPrompt="1"/>
          </p:nvPr>
        </p:nvSpPr>
        <p:spPr>
          <a:xfrm>
            <a:off x="576264" y="2098674"/>
            <a:ext cx="7253286" cy="4037487"/>
          </a:xfrm>
        </p:spPr>
        <p:txBody>
          <a:bodyPr/>
          <a:lstStyle>
            <a:lvl1pPr marL="12700" indent="0" algn="ctr">
              <a:buNone/>
              <a:defRPr sz="1300"/>
            </a:lvl1pPr>
          </a:lstStyle>
          <a:p>
            <a:r>
              <a:rPr lang="en-GB"/>
              <a:t>Click to add a chart</a:t>
            </a:r>
          </a:p>
        </p:txBody>
      </p:sp>
      <p:grpSp>
        <p:nvGrpSpPr>
          <p:cNvPr id="24" name="Grupp 32">
            <a:extLst>
              <a:ext uri="{FF2B5EF4-FFF2-40B4-BE49-F238E27FC236}">
                <a16:creationId xmlns:a16="http://schemas.microsoft.com/office/drawing/2014/main" id="{0166D808-3CB7-884E-95C7-EA74E9B4F048}"/>
              </a:ext>
            </a:extLst>
          </p:cNvPr>
          <p:cNvGrpSpPr/>
          <p:nvPr userDrawn="1"/>
        </p:nvGrpSpPr>
        <p:grpSpPr>
          <a:xfrm>
            <a:off x="576140" y="6451484"/>
            <a:ext cx="615478" cy="91194"/>
            <a:chOff x="576140" y="6451484"/>
            <a:chExt cx="615478" cy="91194"/>
          </a:xfrm>
          <a:solidFill>
            <a:schemeClr val="tx2"/>
          </a:solidFill>
        </p:grpSpPr>
        <p:sp>
          <p:nvSpPr>
            <p:cNvPr id="25" name="Bild 2">
              <a:extLst>
                <a:ext uri="{FF2B5EF4-FFF2-40B4-BE49-F238E27FC236}">
                  <a16:creationId xmlns:a16="http://schemas.microsoft.com/office/drawing/2014/main" id="{E6026D09-5D94-2047-81A1-BDED6F7CDCFD}"/>
                </a:ext>
              </a:extLst>
            </p:cNvPr>
            <p:cNvSpPr/>
            <p:nvPr/>
          </p:nvSpPr>
          <p:spPr>
            <a:xfrm>
              <a:off x="841573" y="6451547"/>
              <a:ext cx="79285" cy="91131"/>
            </a:xfrm>
            <a:custGeom>
              <a:avLst/>
              <a:gdLst>
                <a:gd name="connsiteX0" fmla="*/ 588645 w 803275"/>
                <a:gd name="connsiteY0" fmla="*/ 0 h 923289"/>
                <a:gd name="connsiteX1" fmla="*/ 588645 w 803275"/>
                <a:gd name="connsiteY1" fmla="*/ 580390 h 923289"/>
                <a:gd name="connsiteX2" fmla="*/ 217805 w 803275"/>
                <a:gd name="connsiteY2" fmla="*/ 0 h 923289"/>
                <a:gd name="connsiteX3" fmla="*/ 0 w 803275"/>
                <a:gd name="connsiteY3" fmla="*/ 0 h 923289"/>
                <a:gd name="connsiteX4" fmla="*/ 0 w 803275"/>
                <a:gd name="connsiteY4" fmla="*/ 923290 h 923289"/>
                <a:gd name="connsiteX5" fmla="*/ 213995 w 803275"/>
                <a:gd name="connsiteY5" fmla="*/ 923290 h 923289"/>
                <a:gd name="connsiteX6" fmla="*/ 213995 w 803275"/>
                <a:gd name="connsiteY6" fmla="*/ 353695 h 923289"/>
                <a:gd name="connsiteX7" fmla="*/ 581660 w 803275"/>
                <a:gd name="connsiteY7" fmla="*/ 921385 h 923289"/>
                <a:gd name="connsiteX8" fmla="*/ 581660 w 803275"/>
                <a:gd name="connsiteY8" fmla="*/ 923290 h 923289"/>
                <a:gd name="connsiteX9" fmla="*/ 803275 w 803275"/>
                <a:gd name="connsiteY9" fmla="*/ 923290 h 923289"/>
                <a:gd name="connsiteX10" fmla="*/ 802640 w 803275"/>
                <a:gd name="connsiteY10" fmla="*/ 723900 h 923289"/>
                <a:gd name="connsiteX11" fmla="*/ 801370 w 803275"/>
                <a:gd name="connsiteY11" fmla="*/ 0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3275" h="923289">
                  <a:moveTo>
                    <a:pt x="588645" y="0"/>
                  </a:moveTo>
                  <a:lnTo>
                    <a:pt x="588645" y="580390"/>
                  </a:lnTo>
                  <a:lnTo>
                    <a:pt x="217805" y="0"/>
                  </a:lnTo>
                  <a:lnTo>
                    <a:pt x="0" y="0"/>
                  </a:lnTo>
                  <a:lnTo>
                    <a:pt x="0" y="923290"/>
                  </a:lnTo>
                  <a:lnTo>
                    <a:pt x="213995" y="923290"/>
                  </a:lnTo>
                  <a:lnTo>
                    <a:pt x="213995" y="353695"/>
                  </a:lnTo>
                  <a:lnTo>
                    <a:pt x="581660" y="921385"/>
                  </a:lnTo>
                  <a:lnTo>
                    <a:pt x="581660" y="923290"/>
                  </a:lnTo>
                  <a:lnTo>
                    <a:pt x="803275" y="923290"/>
                  </a:lnTo>
                  <a:lnTo>
                    <a:pt x="802640" y="723900"/>
                  </a:lnTo>
                  <a:lnTo>
                    <a:pt x="801370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7" name="Bild 2">
              <a:extLst>
                <a:ext uri="{FF2B5EF4-FFF2-40B4-BE49-F238E27FC236}">
                  <a16:creationId xmlns:a16="http://schemas.microsoft.com/office/drawing/2014/main" id="{09D15658-F29E-EE41-AE3A-1E438ADAB93C}"/>
                </a:ext>
              </a:extLst>
            </p:cNvPr>
            <p:cNvSpPr/>
            <p:nvPr/>
          </p:nvSpPr>
          <p:spPr>
            <a:xfrm>
              <a:off x="742921" y="6451547"/>
              <a:ext cx="90817" cy="91131"/>
            </a:xfrm>
            <a:custGeom>
              <a:avLst/>
              <a:gdLst>
                <a:gd name="connsiteX0" fmla="*/ 458470 w 920114"/>
                <a:gd name="connsiteY0" fmla="*/ 192405 h 923289"/>
                <a:gd name="connsiteX1" fmla="*/ 577850 w 920114"/>
                <a:gd name="connsiteY1" fmla="*/ 546735 h 923289"/>
                <a:gd name="connsiteX2" fmla="*/ 342900 w 920114"/>
                <a:gd name="connsiteY2" fmla="*/ 546735 h 923289"/>
                <a:gd name="connsiteX3" fmla="*/ 458470 w 920114"/>
                <a:gd name="connsiteY3" fmla="*/ 192405 h 923289"/>
                <a:gd name="connsiteX4" fmla="*/ 319405 w 920114"/>
                <a:gd name="connsiteY4" fmla="*/ 0 h 923289"/>
                <a:gd name="connsiteX5" fmla="*/ 0 w 920114"/>
                <a:gd name="connsiteY5" fmla="*/ 923290 h 923289"/>
                <a:gd name="connsiteX6" fmla="*/ 225425 w 920114"/>
                <a:gd name="connsiteY6" fmla="*/ 923290 h 923289"/>
                <a:gd name="connsiteX7" fmla="*/ 283845 w 920114"/>
                <a:gd name="connsiteY7" fmla="*/ 734695 h 923289"/>
                <a:gd name="connsiteX8" fmla="*/ 637540 w 920114"/>
                <a:gd name="connsiteY8" fmla="*/ 734695 h 923289"/>
                <a:gd name="connsiteX9" fmla="*/ 697865 w 920114"/>
                <a:gd name="connsiteY9" fmla="*/ 923290 h 923289"/>
                <a:gd name="connsiteX10" fmla="*/ 920115 w 920114"/>
                <a:gd name="connsiteY10" fmla="*/ 923290 h 923289"/>
                <a:gd name="connsiteX11" fmla="*/ 591185 w 920114"/>
                <a:gd name="connsiteY11" fmla="*/ 0 h 923289"/>
                <a:gd name="connsiteX12" fmla="*/ 319405 w 920114"/>
                <a:gd name="connsiteY12" fmla="*/ 0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0114" h="923289">
                  <a:moveTo>
                    <a:pt x="458470" y="192405"/>
                  </a:moveTo>
                  <a:lnTo>
                    <a:pt x="577850" y="546735"/>
                  </a:lnTo>
                  <a:lnTo>
                    <a:pt x="342900" y="546735"/>
                  </a:lnTo>
                  <a:lnTo>
                    <a:pt x="458470" y="192405"/>
                  </a:lnTo>
                  <a:close/>
                  <a:moveTo>
                    <a:pt x="319405" y="0"/>
                  </a:moveTo>
                  <a:lnTo>
                    <a:pt x="0" y="923290"/>
                  </a:lnTo>
                  <a:lnTo>
                    <a:pt x="225425" y="923290"/>
                  </a:lnTo>
                  <a:lnTo>
                    <a:pt x="283845" y="734695"/>
                  </a:lnTo>
                  <a:lnTo>
                    <a:pt x="637540" y="734695"/>
                  </a:lnTo>
                  <a:lnTo>
                    <a:pt x="697865" y="923290"/>
                  </a:lnTo>
                  <a:lnTo>
                    <a:pt x="920115" y="923290"/>
                  </a:lnTo>
                  <a:lnTo>
                    <a:pt x="591185" y="0"/>
                  </a:lnTo>
                  <a:lnTo>
                    <a:pt x="31940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8" name="Bild 2">
              <a:extLst>
                <a:ext uri="{FF2B5EF4-FFF2-40B4-BE49-F238E27FC236}">
                  <a16:creationId xmlns:a16="http://schemas.microsoft.com/office/drawing/2014/main" id="{9A3DDF5D-46F5-B344-8DAD-D5914874C3D5}"/>
                </a:ext>
              </a:extLst>
            </p:cNvPr>
            <p:cNvSpPr/>
            <p:nvPr/>
          </p:nvSpPr>
          <p:spPr>
            <a:xfrm>
              <a:off x="576140" y="6451547"/>
              <a:ext cx="77655" cy="91131"/>
            </a:xfrm>
            <a:custGeom>
              <a:avLst/>
              <a:gdLst>
                <a:gd name="connsiteX0" fmla="*/ 537845 w 786764"/>
                <a:gd name="connsiteY0" fmla="*/ 366395 h 923289"/>
                <a:gd name="connsiteX1" fmla="*/ 286385 w 786764"/>
                <a:gd name="connsiteY1" fmla="*/ 366395 h 923289"/>
                <a:gd name="connsiteX2" fmla="*/ 199390 w 786764"/>
                <a:gd name="connsiteY2" fmla="*/ 280670 h 923289"/>
                <a:gd name="connsiteX3" fmla="*/ 286385 w 786764"/>
                <a:gd name="connsiteY3" fmla="*/ 194945 h 923289"/>
                <a:gd name="connsiteX4" fmla="*/ 722630 w 786764"/>
                <a:gd name="connsiteY4" fmla="*/ 194945 h 923289"/>
                <a:gd name="connsiteX5" fmla="*/ 722630 w 786764"/>
                <a:gd name="connsiteY5" fmla="*/ 0 h 923289"/>
                <a:gd name="connsiteX6" fmla="*/ 286385 w 786764"/>
                <a:gd name="connsiteY6" fmla="*/ 0 h 923289"/>
                <a:gd name="connsiteX7" fmla="*/ 0 w 786764"/>
                <a:gd name="connsiteY7" fmla="*/ 280670 h 923289"/>
                <a:gd name="connsiteX8" fmla="*/ 286385 w 786764"/>
                <a:gd name="connsiteY8" fmla="*/ 549910 h 923289"/>
                <a:gd name="connsiteX9" fmla="*/ 504825 w 786764"/>
                <a:gd name="connsiteY9" fmla="*/ 549910 h 923289"/>
                <a:gd name="connsiteX10" fmla="*/ 588010 w 786764"/>
                <a:gd name="connsiteY10" fmla="*/ 635635 h 923289"/>
                <a:gd name="connsiteX11" fmla="*/ 504825 w 786764"/>
                <a:gd name="connsiteY11" fmla="*/ 721360 h 923289"/>
                <a:gd name="connsiteX12" fmla="*/ 36830 w 786764"/>
                <a:gd name="connsiteY12" fmla="*/ 721360 h 923289"/>
                <a:gd name="connsiteX13" fmla="*/ 36830 w 786764"/>
                <a:gd name="connsiteY13" fmla="*/ 923290 h 923289"/>
                <a:gd name="connsiteX14" fmla="*/ 496570 w 786764"/>
                <a:gd name="connsiteY14" fmla="*/ 923290 h 923289"/>
                <a:gd name="connsiteX15" fmla="*/ 786765 w 786764"/>
                <a:gd name="connsiteY15" fmla="*/ 635635 h 923289"/>
                <a:gd name="connsiteX16" fmla="*/ 537845 w 786764"/>
                <a:gd name="connsiteY16" fmla="*/ 36639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6764" h="923289">
                  <a:moveTo>
                    <a:pt x="537845" y="366395"/>
                  </a:moveTo>
                  <a:lnTo>
                    <a:pt x="286385" y="366395"/>
                  </a:lnTo>
                  <a:cubicBezTo>
                    <a:pt x="227330" y="366395"/>
                    <a:pt x="199390" y="325755"/>
                    <a:pt x="199390" y="280670"/>
                  </a:cubicBezTo>
                  <a:cubicBezTo>
                    <a:pt x="199390" y="235585"/>
                    <a:pt x="227330" y="194945"/>
                    <a:pt x="286385" y="194945"/>
                  </a:cubicBezTo>
                  <a:lnTo>
                    <a:pt x="722630" y="194945"/>
                  </a:lnTo>
                  <a:lnTo>
                    <a:pt x="722630" y="0"/>
                  </a:lnTo>
                  <a:lnTo>
                    <a:pt x="286385" y="0"/>
                  </a:lnTo>
                  <a:cubicBezTo>
                    <a:pt x="107950" y="0"/>
                    <a:pt x="0" y="104140"/>
                    <a:pt x="0" y="280670"/>
                  </a:cubicBezTo>
                  <a:cubicBezTo>
                    <a:pt x="0" y="457200"/>
                    <a:pt x="125095" y="549910"/>
                    <a:pt x="286385" y="549910"/>
                  </a:cubicBezTo>
                  <a:lnTo>
                    <a:pt x="504825" y="549910"/>
                  </a:lnTo>
                  <a:cubicBezTo>
                    <a:pt x="560070" y="549910"/>
                    <a:pt x="588010" y="591820"/>
                    <a:pt x="588010" y="635635"/>
                  </a:cubicBezTo>
                  <a:cubicBezTo>
                    <a:pt x="588010" y="680720"/>
                    <a:pt x="560070" y="721360"/>
                    <a:pt x="504825" y="721360"/>
                  </a:cubicBezTo>
                  <a:lnTo>
                    <a:pt x="36830" y="721360"/>
                  </a:lnTo>
                  <a:lnTo>
                    <a:pt x="36830" y="923290"/>
                  </a:lnTo>
                  <a:lnTo>
                    <a:pt x="496570" y="923290"/>
                  </a:lnTo>
                  <a:cubicBezTo>
                    <a:pt x="678815" y="923290"/>
                    <a:pt x="786765" y="822960"/>
                    <a:pt x="786765" y="635635"/>
                  </a:cubicBezTo>
                  <a:cubicBezTo>
                    <a:pt x="786765" y="466725"/>
                    <a:pt x="678815" y="366395"/>
                    <a:pt x="537845" y="36639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9" name="Bild 2">
              <a:extLst>
                <a:ext uri="{FF2B5EF4-FFF2-40B4-BE49-F238E27FC236}">
                  <a16:creationId xmlns:a16="http://schemas.microsoft.com/office/drawing/2014/main" id="{3A509201-ECF6-B64B-A0A7-231FAA504AB9}"/>
                </a:ext>
              </a:extLst>
            </p:cNvPr>
            <p:cNvSpPr/>
            <p:nvPr/>
          </p:nvSpPr>
          <p:spPr>
            <a:xfrm>
              <a:off x="666080" y="6451484"/>
              <a:ext cx="75525" cy="91194"/>
            </a:xfrm>
            <a:custGeom>
              <a:avLst/>
              <a:gdLst>
                <a:gd name="connsiteX0" fmla="*/ 516255 w 765175"/>
                <a:gd name="connsiteY0" fmla="*/ 0 h 923925"/>
                <a:gd name="connsiteX1" fmla="*/ 212725 w 765175"/>
                <a:gd name="connsiteY1" fmla="*/ 389890 h 923925"/>
                <a:gd name="connsiteX2" fmla="*/ 212725 w 765175"/>
                <a:gd name="connsiteY2" fmla="*/ 0 h 923925"/>
                <a:gd name="connsiteX3" fmla="*/ 0 w 765175"/>
                <a:gd name="connsiteY3" fmla="*/ 0 h 923925"/>
                <a:gd name="connsiteX4" fmla="*/ 0 w 765175"/>
                <a:gd name="connsiteY4" fmla="*/ 923925 h 923925"/>
                <a:gd name="connsiteX5" fmla="*/ 212725 w 765175"/>
                <a:gd name="connsiteY5" fmla="*/ 923925 h 923925"/>
                <a:gd name="connsiteX6" fmla="*/ 212725 w 765175"/>
                <a:gd name="connsiteY6" fmla="*/ 534035 h 923925"/>
                <a:gd name="connsiteX7" fmla="*/ 516255 w 765175"/>
                <a:gd name="connsiteY7" fmla="*/ 923925 h 923925"/>
                <a:gd name="connsiteX8" fmla="*/ 765175 w 765175"/>
                <a:gd name="connsiteY8" fmla="*/ 923925 h 923925"/>
                <a:gd name="connsiteX9" fmla="*/ 415290 w 765175"/>
                <a:gd name="connsiteY9" fmla="*/ 462280 h 923925"/>
                <a:gd name="connsiteX10" fmla="*/ 765175 w 765175"/>
                <a:gd name="connsiteY10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5175" h="923925">
                  <a:moveTo>
                    <a:pt x="516255" y="0"/>
                  </a:moveTo>
                  <a:lnTo>
                    <a:pt x="212725" y="389890"/>
                  </a:lnTo>
                  <a:lnTo>
                    <a:pt x="212725" y="0"/>
                  </a:lnTo>
                  <a:lnTo>
                    <a:pt x="0" y="0"/>
                  </a:lnTo>
                  <a:lnTo>
                    <a:pt x="0" y="923925"/>
                  </a:lnTo>
                  <a:lnTo>
                    <a:pt x="212725" y="923925"/>
                  </a:lnTo>
                  <a:lnTo>
                    <a:pt x="212725" y="534035"/>
                  </a:lnTo>
                  <a:lnTo>
                    <a:pt x="516255" y="923925"/>
                  </a:lnTo>
                  <a:lnTo>
                    <a:pt x="765175" y="923925"/>
                  </a:lnTo>
                  <a:lnTo>
                    <a:pt x="415290" y="462280"/>
                  </a:lnTo>
                  <a:lnTo>
                    <a:pt x="76517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30" name="Bild 2">
              <a:extLst>
                <a:ext uri="{FF2B5EF4-FFF2-40B4-BE49-F238E27FC236}">
                  <a16:creationId xmlns:a16="http://schemas.microsoft.com/office/drawing/2014/main" id="{A8421D0D-3339-7742-993A-EC5B51EBE591}"/>
                </a:ext>
              </a:extLst>
            </p:cNvPr>
            <p:cNvSpPr/>
            <p:nvPr/>
          </p:nvSpPr>
          <p:spPr>
            <a:xfrm>
              <a:off x="1100863" y="6451547"/>
              <a:ext cx="90755" cy="91131"/>
            </a:xfrm>
            <a:custGeom>
              <a:avLst/>
              <a:gdLst>
                <a:gd name="connsiteX0" fmla="*/ 590550 w 919479"/>
                <a:gd name="connsiteY0" fmla="*/ 0 h 923289"/>
                <a:gd name="connsiteX1" fmla="*/ 318770 w 919479"/>
                <a:gd name="connsiteY1" fmla="*/ 0 h 923289"/>
                <a:gd name="connsiteX2" fmla="*/ 0 w 919479"/>
                <a:gd name="connsiteY2" fmla="*/ 923290 h 923289"/>
                <a:gd name="connsiteX3" fmla="*/ 225425 w 919479"/>
                <a:gd name="connsiteY3" fmla="*/ 923290 h 923289"/>
                <a:gd name="connsiteX4" fmla="*/ 283845 w 919479"/>
                <a:gd name="connsiteY4" fmla="*/ 734695 h 923289"/>
                <a:gd name="connsiteX5" fmla="*/ 637540 w 919479"/>
                <a:gd name="connsiteY5" fmla="*/ 734695 h 923289"/>
                <a:gd name="connsiteX6" fmla="*/ 697865 w 919479"/>
                <a:gd name="connsiteY6" fmla="*/ 923290 h 923289"/>
                <a:gd name="connsiteX7" fmla="*/ 919480 w 919479"/>
                <a:gd name="connsiteY7" fmla="*/ 923290 h 923289"/>
                <a:gd name="connsiteX8" fmla="*/ 590550 w 919479"/>
                <a:gd name="connsiteY8" fmla="*/ 0 h 923289"/>
                <a:gd name="connsiteX9" fmla="*/ 342265 w 919479"/>
                <a:gd name="connsiteY9" fmla="*/ 546735 h 923289"/>
                <a:gd name="connsiteX10" fmla="*/ 457835 w 919479"/>
                <a:gd name="connsiteY10" fmla="*/ 192405 h 923289"/>
                <a:gd name="connsiteX11" fmla="*/ 577215 w 919479"/>
                <a:gd name="connsiteY11" fmla="*/ 546735 h 923289"/>
                <a:gd name="connsiteX12" fmla="*/ 342265 w 919479"/>
                <a:gd name="connsiteY12" fmla="*/ 54673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9479" h="923289">
                  <a:moveTo>
                    <a:pt x="590550" y="0"/>
                  </a:moveTo>
                  <a:lnTo>
                    <a:pt x="318770" y="0"/>
                  </a:lnTo>
                  <a:lnTo>
                    <a:pt x="0" y="923290"/>
                  </a:lnTo>
                  <a:lnTo>
                    <a:pt x="225425" y="923290"/>
                  </a:lnTo>
                  <a:lnTo>
                    <a:pt x="283845" y="734695"/>
                  </a:lnTo>
                  <a:lnTo>
                    <a:pt x="637540" y="734695"/>
                  </a:lnTo>
                  <a:lnTo>
                    <a:pt x="697865" y="923290"/>
                  </a:lnTo>
                  <a:lnTo>
                    <a:pt x="919480" y="923290"/>
                  </a:lnTo>
                  <a:lnTo>
                    <a:pt x="590550" y="0"/>
                  </a:lnTo>
                  <a:close/>
                  <a:moveTo>
                    <a:pt x="342265" y="546735"/>
                  </a:moveTo>
                  <a:lnTo>
                    <a:pt x="457835" y="192405"/>
                  </a:lnTo>
                  <a:lnTo>
                    <a:pt x="577215" y="546735"/>
                  </a:lnTo>
                  <a:lnTo>
                    <a:pt x="342265" y="546735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31" name="Bild 2">
              <a:extLst>
                <a:ext uri="{FF2B5EF4-FFF2-40B4-BE49-F238E27FC236}">
                  <a16:creationId xmlns:a16="http://schemas.microsoft.com/office/drawing/2014/main" id="{D82288C4-6EC8-9547-AC38-3AE9F31FE908}"/>
                </a:ext>
              </a:extLst>
            </p:cNvPr>
            <p:cNvSpPr/>
            <p:nvPr/>
          </p:nvSpPr>
          <p:spPr>
            <a:xfrm>
              <a:off x="933644" y="6451547"/>
              <a:ext cx="77718" cy="91131"/>
            </a:xfrm>
            <a:custGeom>
              <a:avLst/>
              <a:gdLst>
                <a:gd name="connsiteX0" fmla="*/ 537845 w 787400"/>
                <a:gd name="connsiteY0" fmla="*/ 366395 h 923289"/>
                <a:gd name="connsiteX1" fmla="*/ 286385 w 787400"/>
                <a:gd name="connsiteY1" fmla="*/ 366395 h 923289"/>
                <a:gd name="connsiteX2" fmla="*/ 199390 w 787400"/>
                <a:gd name="connsiteY2" fmla="*/ 280670 h 923289"/>
                <a:gd name="connsiteX3" fmla="*/ 286385 w 787400"/>
                <a:gd name="connsiteY3" fmla="*/ 194945 h 923289"/>
                <a:gd name="connsiteX4" fmla="*/ 722630 w 787400"/>
                <a:gd name="connsiteY4" fmla="*/ 194945 h 923289"/>
                <a:gd name="connsiteX5" fmla="*/ 722630 w 787400"/>
                <a:gd name="connsiteY5" fmla="*/ 0 h 923289"/>
                <a:gd name="connsiteX6" fmla="*/ 286385 w 787400"/>
                <a:gd name="connsiteY6" fmla="*/ 0 h 923289"/>
                <a:gd name="connsiteX7" fmla="*/ 0 w 787400"/>
                <a:gd name="connsiteY7" fmla="*/ 280670 h 923289"/>
                <a:gd name="connsiteX8" fmla="*/ 286385 w 787400"/>
                <a:gd name="connsiteY8" fmla="*/ 549910 h 923289"/>
                <a:gd name="connsiteX9" fmla="*/ 504825 w 787400"/>
                <a:gd name="connsiteY9" fmla="*/ 549910 h 923289"/>
                <a:gd name="connsiteX10" fmla="*/ 588010 w 787400"/>
                <a:gd name="connsiteY10" fmla="*/ 635635 h 923289"/>
                <a:gd name="connsiteX11" fmla="*/ 504825 w 787400"/>
                <a:gd name="connsiteY11" fmla="*/ 721360 h 923289"/>
                <a:gd name="connsiteX12" fmla="*/ 37465 w 787400"/>
                <a:gd name="connsiteY12" fmla="*/ 721360 h 923289"/>
                <a:gd name="connsiteX13" fmla="*/ 37465 w 787400"/>
                <a:gd name="connsiteY13" fmla="*/ 923290 h 923289"/>
                <a:gd name="connsiteX14" fmla="*/ 497205 w 787400"/>
                <a:gd name="connsiteY14" fmla="*/ 923290 h 923289"/>
                <a:gd name="connsiteX15" fmla="*/ 787400 w 787400"/>
                <a:gd name="connsiteY15" fmla="*/ 635635 h 923289"/>
                <a:gd name="connsiteX16" fmla="*/ 537845 w 787400"/>
                <a:gd name="connsiteY16" fmla="*/ 36639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7400" h="923289">
                  <a:moveTo>
                    <a:pt x="537845" y="366395"/>
                  </a:moveTo>
                  <a:lnTo>
                    <a:pt x="286385" y="366395"/>
                  </a:lnTo>
                  <a:cubicBezTo>
                    <a:pt x="227330" y="366395"/>
                    <a:pt x="199390" y="325755"/>
                    <a:pt x="199390" y="280670"/>
                  </a:cubicBezTo>
                  <a:cubicBezTo>
                    <a:pt x="199390" y="235585"/>
                    <a:pt x="227330" y="194945"/>
                    <a:pt x="286385" y="194945"/>
                  </a:cubicBezTo>
                  <a:lnTo>
                    <a:pt x="722630" y="194945"/>
                  </a:lnTo>
                  <a:lnTo>
                    <a:pt x="722630" y="0"/>
                  </a:lnTo>
                  <a:lnTo>
                    <a:pt x="286385" y="0"/>
                  </a:lnTo>
                  <a:cubicBezTo>
                    <a:pt x="108585" y="0"/>
                    <a:pt x="0" y="104140"/>
                    <a:pt x="0" y="280670"/>
                  </a:cubicBezTo>
                  <a:cubicBezTo>
                    <a:pt x="0" y="457200"/>
                    <a:pt x="125095" y="549910"/>
                    <a:pt x="286385" y="549910"/>
                  </a:cubicBezTo>
                  <a:lnTo>
                    <a:pt x="504825" y="549910"/>
                  </a:lnTo>
                  <a:cubicBezTo>
                    <a:pt x="560070" y="549910"/>
                    <a:pt x="588010" y="591820"/>
                    <a:pt x="588010" y="635635"/>
                  </a:cubicBezTo>
                  <a:cubicBezTo>
                    <a:pt x="588010" y="680720"/>
                    <a:pt x="560070" y="721360"/>
                    <a:pt x="504825" y="721360"/>
                  </a:cubicBezTo>
                  <a:lnTo>
                    <a:pt x="37465" y="721360"/>
                  </a:lnTo>
                  <a:lnTo>
                    <a:pt x="37465" y="923290"/>
                  </a:lnTo>
                  <a:lnTo>
                    <a:pt x="497205" y="923290"/>
                  </a:lnTo>
                  <a:cubicBezTo>
                    <a:pt x="679450" y="923290"/>
                    <a:pt x="787400" y="822960"/>
                    <a:pt x="787400" y="635635"/>
                  </a:cubicBezTo>
                  <a:cubicBezTo>
                    <a:pt x="787400" y="466725"/>
                    <a:pt x="678815" y="366395"/>
                    <a:pt x="537845" y="36639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32" name="Bild 2">
              <a:extLst>
                <a:ext uri="{FF2B5EF4-FFF2-40B4-BE49-F238E27FC236}">
                  <a16:creationId xmlns:a16="http://schemas.microsoft.com/office/drawing/2014/main" id="{66082E5D-4163-2F49-AA1C-B2405257920A}"/>
                </a:ext>
              </a:extLst>
            </p:cNvPr>
            <p:cNvSpPr/>
            <p:nvPr/>
          </p:nvSpPr>
          <p:spPr>
            <a:xfrm>
              <a:off x="1023960" y="6451484"/>
              <a:ext cx="75525" cy="91194"/>
            </a:xfrm>
            <a:custGeom>
              <a:avLst/>
              <a:gdLst>
                <a:gd name="connsiteX0" fmla="*/ 516890 w 765175"/>
                <a:gd name="connsiteY0" fmla="*/ 0 h 923925"/>
                <a:gd name="connsiteX1" fmla="*/ 213360 w 765175"/>
                <a:gd name="connsiteY1" fmla="*/ 389890 h 923925"/>
                <a:gd name="connsiteX2" fmla="*/ 213360 w 765175"/>
                <a:gd name="connsiteY2" fmla="*/ 0 h 923925"/>
                <a:gd name="connsiteX3" fmla="*/ 0 w 765175"/>
                <a:gd name="connsiteY3" fmla="*/ 0 h 923925"/>
                <a:gd name="connsiteX4" fmla="*/ 0 w 765175"/>
                <a:gd name="connsiteY4" fmla="*/ 923925 h 923925"/>
                <a:gd name="connsiteX5" fmla="*/ 213360 w 765175"/>
                <a:gd name="connsiteY5" fmla="*/ 923925 h 923925"/>
                <a:gd name="connsiteX6" fmla="*/ 213360 w 765175"/>
                <a:gd name="connsiteY6" fmla="*/ 534035 h 923925"/>
                <a:gd name="connsiteX7" fmla="*/ 516890 w 765175"/>
                <a:gd name="connsiteY7" fmla="*/ 923925 h 923925"/>
                <a:gd name="connsiteX8" fmla="*/ 765175 w 765175"/>
                <a:gd name="connsiteY8" fmla="*/ 923925 h 923925"/>
                <a:gd name="connsiteX9" fmla="*/ 415925 w 765175"/>
                <a:gd name="connsiteY9" fmla="*/ 462280 h 923925"/>
                <a:gd name="connsiteX10" fmla="*/ 765175 w 765175"/>
                <a:gd name="connsiteY10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5175" h="923925">
                  <a:moveTo>
                    <a:pt x="516890" y="0"/>
                  </a:moveTo>
                  <a:lnTo>
                    <a:pt x="213360" y="389890"/>
                  </a:lnTo>
                  <a:lnTo>
                    <a:pt x="213360" y="0"/>
                  </a:lnTo>
                  <a:lnTo>
                    <a:pt x="0" y="0"/>
                  </a:lnTo>
                  <a:lnTo>
                    <a:pt x="0" y="923925"/>
                  </a:lnTo>
                  <a:lnTo>
                    <a:pt x="213360" y="923925"/>
                  </a:lnTo>
                  <a:lnTo>
                    <a:pt x="213360" y="534035"/>
                  </a:lnTo>
                  <a:lnTo>
                    <a:pt x="516890" y="923925"/>
                  </a:lnTo>
                  <a:lnTo>
                    <a:pt x="765175" y="923925"/>
                  </a:lnTo>
                  <a:lnTo>
                    <a:pt x="415925" y="462280"/>
                  </a:lnTo>
                  <a:lnTo>
                    <a:pt x="76517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62871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 Charts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86E476F6-89CC-3C44-93CC-6B5D2DF6CAC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28000" y="0"/>
            <a:ext cx="4062410" cy="6857997"/>
          </a:xfrm>
          <a:custGeom>
            <a:avLst/>
            <a:gdLst>
              <a:gd name="connsiteX0" fmla="*/ 0 w 6095997"/>
              <a:gd name="connsiteY0" fmla="*/ 0 h 6857997"/>
              <a:gd name="connsiteX1" fmla="*/ 6095997 w 6095997"/>
              <a:gd name="connsiteY1" fmla="*/ 0 h 6857997"/>
              <a:gd name="connsiteX2" fmla="*/ 6095997 w 6095997"/>
              <a:gd name="connsiteY2" fmla="*/ 3157535 h 6857997"/>
              <a:gd name="connsiteX3" fmla="*/ 6095997 w 6095997"/>
              <a:gd name="connsiteY3" fmla="*/ 3428998 h 6857997"/>
              <a:gd name="connsiteX4" fmla="*/ 6095997 w 6095997"/>
              <a:gd name="connsiteY4" fmla="*/ 6857997 h 6857997"/>
              <a:gd name="connsiteX5" fmla="*/ 0 w 6095997"/>
              <a:gd name="connsiteY5" fmla="*/ 6857997 h 6857997"/>
              <a:gd name="connsiteX6" fmla="*/ 0 w 6095997"/>
              <a:gd name="connsiteY6" fmla="*/ 3428998 h 6857997"/>
              <a:gd name="connsiteX7" fmla="*/ 0 w 6095997"/>
              <a:gd name="connsiteY7" fmla="*/ 3157535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5997" h="6857997">
                <a:moveTo>
                  <a:pt x="0" y="0"/>
                </a:moveTo>
                <a:lnTo>
                  <a:pt x="6095997" y="0"/>
                </a:lnTo>
                <a:lnTo>
                  <a:pt x="6095997" y="3157535"/>
                </a:lnTo>
                <a:lnTo>
                  <a:pt x="6095997" y="3428998"/>
                </a:lnTo>
                <a:lnTo>
                  <a:pt x="6095997" y="6857997"/>
                </a:lnTo>
                <a:lnTo>
                  <a:pt x="0" y="6857997"/>
                </a:lnTo>
                <a:lnTo>
                  <a:pt x="0" y="3428998"/>
                </a:lnTo>
                <a:lnTo>
                  <a:pt x="0" y="3157535"/>
                </a:lnTo>
                <a:close/>
              </a:path>
            </a:pathLst>
          </a:custGeom>
          <a:solidFill>
            <a:schemeClr val="accent6">
              <a:lumMod val="90000"/>
            </a:schemeClr>
          </a:solidFill>
        </p:spPr>
        <p:txBody>
          <a:bodyPr wrap="square" lIns="36000" tIns="36000" rIns="36000" bIns="36000">
            <a:noAutofit/>
          </a:bodyPr>
          <a:lstStyle>
            <a:lvl1pPr marL="0" indent="0" algn="ctr">
              <a:buNone/>
              <a:defRPr sz="1300">
                <a:solidFill>
                  <a:schemeClr val="bg1"/>
                </a:solidFill>
              </a:defRPr>
            </a:lvl1pPr>
          </a:lstStyle>
          <a:p>
            <a:r>
              <a:rPr lang="en-GB"/>
              <a:t>Click on the icon to add an image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2096531-5CDB-42D6-811E-E1A1E7948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523DF8E-5DD6-4A90-AAFC-77EF5097A1F5}" type="datetime1">
              <a:rPr lang="sv-SE" smtClean="0"/>
              <a:t>2023-11-01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ACF8DC-5D2B-4D34-B9FC-E2D7A1A73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z="800"/>
              <a:t>Go to header/footer to change text 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3BFE85F-68D2-4D7C-8529-09EE07FF3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F8DBD5B-30F9-4F9C-AE39-E065C1AC51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96CCD45-BBC3-4242-B2B8-F5604A1D97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000" y="720001"/>
            <a:ext cx="7253550" cy="105659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600" spc="4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add a headline of maximum three lines</a:t>
            </a:r>
          </a:p>
          <a:p>
            <a:pPr lvl="0"/>
            <a:endParaRPr lang="en-GB"/>
          </a:p>
        </p:txBody>
      </p:sp>
      <p:sp>
        <p:nvSpPr>
          <p:cNvPr id="22" name="Chart Placeholder 4">
            <a:extLst>
              <a:ext uri="{FF2B5EF4-FFF2-40B4-BE49-F238E27FC236}">
                <a16:creationId xmlns:a16="http://schemas.microsoft.com/office/drawing/2014/main" id="{C3D3CB84-4C51-4944-9D93-F993A25F730B}"/>
              </a:ext>
            </a:extLst>
          </p:cNvPr>
          <p:cNvSpPr>
            <a:spLocks noGrp="1"/>
          </p:cNvSpPr>
          <p:nvPr>
            <p:ph type="chart" sz="quarter" idx="20" hasCustomPrompt="1"/>
          </p:nvPr>
        </p:nvSpPr>
        <p:spPr>
          <a:xfrm>
            <a:off x="4359274" y="2098674"/>
            <a:ext cx="3470275" cy="1857091"/>
          </a:xfrm>
        </p:spPr>
        <p:txBody>
          <a:bodyPr/>
          <a:lstStyle>
            <a:lvl1pPr marL="12700" indent="0" algn="ctr">
              <a:buNone/>
              <a:defRPr sz="1300"/>
            </a:lvl1pPr>
          </a:lstStyle>
          <a:p>
            <a:r>
              <a:rPr lang="en-GB"/>
              <a:t>Click to add a chart</a:t>
            </a:r>
          </a:p>
        </p:txBody>
      </p:sp>
      <p:sp>
        <p:nvSpPr>
          <p:cNvPr id="25" name="Chart Placeholder 4">
            <a:extLst>
              <a:ext uri="{FF2B5EF4-FFF2-40B4-BE49-F238E27FC236}">
                <a16:creationId xmlns:a16="http://schemas.microsoft.com/office/drawing/2014/main" id="{DF83F763-96A7-2C49-9F33-C70E5E5252C4}"/>
              </a:ext>
            </a:extLst>
          </p:cNvPr>
          <p:cNvSpPr>
            <a:spLocks noGrp="1"/>
          </p:cNvSpPr>
          <p:nvPr>
            <p:ph type="chart" sz="quarter" idx="21" hasCustomPrompt="1"/>
          </p:nvPr>
        </p:nvSpPr>
        <p:spPr>
          <a:xfrm>
            <a:off x="4359274" y="4272247"/>
            <a:ext cx="3470275" cy="1857091"/>
          </a:xfrm>
        </p:spPr>
        <p:txBody>
          <a:bodyPr/>
          <a:lstStyle>
            <a:lvl1pPr marL="12700" indent="0" algn="ctr">
              <a:buNone/>
              <a:defRPr sz="1300"/>
            </a:lvl1pPr>
          </a:lstStyle>
          <a:p>
            <a:r>
              <a:rPr lang="en-GB"/>
              <a:t>Click to add a chart</a:t>
            </a:r>
          </a:p>
        </p:txBody>
      </p:sp>
      <p:grpSp>
        <p:nvGrpSpPr>
          <p:cNvPr id="26" name="Grupp 32">
            <a:extLst>
              <a:ext uri="{FF2B5EF4-FFF2-40B4-BE49-F238E27FC236}">
                <a16:creationId xmlns:a16="http://schemas.microsoft.com/office/drawing/2014/main" id="{F4809FD5-BC37-DF45-B113-51A6E08D9DB3}"/>
              </a:ext>
            </a:extLst>
          </p:cNvPr>
          <p:cNvGrpSpPr/>
          <p:nvPr userDrawn="1"/>
        </p:nvGrpSpPr>
        <p:grpSpPr>
          <a:xfrm>
            <a:off x="576140" y="6451484"/>
            <a:ext cx="615478" cy="91194"/>
            <a:chOff x="576140" y="6451484"/>
            <a:chExt cx="615478" cy="91194"/>
          </a:xfrm>
          <a:solidFill>
            <a:schemeClr val="tx2"/>
          </a:solidFill>
        </p:grpSpPr>
        <p:sp>
          <p:nvSpPr>
            <p:cNvPr id="27" name="Bild 2">
              <a:extLst>
                <a:ext uri="{FF2B5EF4-FFF2-40B4-BE49-F238E27FC236}">
                  <a16:creationId xmlns:a16="http://schemas.microsoft.com/office/drawing/2014/main" id="{2CD505AA-3C70-3041-AE10-654DE95DCF09}"/>
                </a:ext>
              </a:extLst>
            </p:cNvPr>
            <p:cNvSpPr/>
            <p:nvPr/>
          </p:nvSpPr>
          <p:spPr>
            <a:xfrm>
              <a:off x="841573" y="6451547"/>
              <a:ext cx="79285" cy="91131"/>
            </a:xfrm>
            <a:custGeom>
              <a:avLst/>
              <a:gdLst>
                <a:gd name="connsiteX0" fmla="*/ 588645 w 803275"/>
                <a:gd name="connsiteY0" fmla="*/ 0 h 923289"/>
                <a:gd name="connsiteX1" fmla="*/ 588645 w 803275"/>
                <a:gd name="connsiteY1" fmla="*/ 580390 h 923289"/>
                <a:gd name="connsiteX2" fmla="*/ 217805 w 803275"/>
                <a:gd name="connsiteY2" fmla="*/ 0 h 923289"/>
                <a:gd name="connsiteX3" fmla="*/ 0 w 803275"/>
                <a:gd name="connsiteY3" fmla="*/ 0 h 923289"/>
                <a:gd name="connsiteX4" fmla="*/ 0 w 803275"/>
                <a:gd name="connsiteY4" fmla="*/ 923290 h 923289"/>
                <a:gd name="connsiteX5" fmla="*/ 213995 w 803275"/>
                <a:gd name="connsiteY5" fmla="*/ 923290 h 923289"/>
                <a:gd name="connsiteX6" fmla="*/ 213995 w 803275"/>
                <a:gd name="connsiteY6" fmla="*/ 353695 h 923289"/>
                <a:gd name="connsiteX7" fmla="*/ 581660 w 803275"/>
                <a:gd name="connsiteY7" fmla="*/ 921385 h 923289"/>
                <a:gd name="connsiteX8" fmla="*/ 581660 w 803275"/>
                <a:gd name="connsiteY8" fmla="*/ 923290 h 923289"/>
                <a:gd name="connsiteX9" fmla="*/ 803275 w 803275"/>
                <a:gd name="connsiteY9" fmla="*/ 923290 h 923289"/>
                <a:gd name="connsiteX10" fmla="*/ 802640 w 803275"/>
                <a:gd name="connsiteY10" fmla="*/ 723900 h 923289"/>
                <a:gd name="connsiteX11" fmla="*/ 801370 w 803275"/>
                <a:gd name="connsiteY11" fmla="*/ 0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3275" h="923289">
                  <a:moveTo>
                    <a:pt x="588645" y="0"/>
                  </a:moveTo>
                  <a:lnTo>
                    <a:pt x="588645" y="580390"/>
                  </a:lnTo>
                  <a:lnTo>
                    <a:pt x="217805" y="0"/>
                  </a:lnTo>
                  <a:lnTo>
                    <a:pt x="0" y="0"/>
                  </a:lnTo>
                  <a:lnTo>
                    <a:pt x="0" y="923290"/>
                  </a:lnTo>
                  <a:lnTo>
                    <a:pt x="213995" y="923290"/>
                  </a:lnTo>
                  <a:lnTo>
                    <a:pt x="213995" y="353695"/>
                  </a:lnTo>
                  <a:lnTo>
                    <a:pt x="581660" y="921385"/>
                  </a:lnTo>
                  <a:lnTo>
                    <a:pt x="581660" y="923290"/>
                  </a:lnTo>
                  <a:lnTo>
                    <a:pt x="803275" y="923290"/>
                  </a:lnTo>
                  <a:lnTo>
                    <a:pt x="802640" y="723900"/>
                  </a:lnTo>
                  <a:lnTo>
                    <a:pt x="801370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8" name="Bild 2">
              <a:extLst>
                <a:ext uri="{FF2B5EF4-FFF2-40B4-BE49-F238E27FC236}">
                  <a16:creationId xmlns:a16="http://schemas.microsoft.com/office/drawing/2014/main" id="{9491251B-C224-5749-AF60-131665804638}"/>
                </a:ext>
              </a:extLst>
            </p:cNvPr>
            <p:cNvSpPr/>
            <p:nvPr/>
          </p:nvSpPr>
          <p:spPr>
            <a:xfrm>
              <a:off x="742921" y="6451547"/>
              <a:ext cx="90817" cy="91131"/>
            </a:xfrm>
            <a:custGeom>
              <a:avLst/>
              <a:gdLst>
                <a:gd name="connsiteX0" fmla="*/ 458470 w 920114"/>
                <a:gd name="connsiteY0" fmla="*/ 192405 h 923289"/>
                <a:gd name="connsiteX1" fmla="*/ 577850 w 920114"/>
                <a:gd name="connsiteY1" fmla="*/ 546735 h 923289"/>
                <a:gd name="connsiteX2" fmla="*/ 342900 w 920114"/>
                <a:gd name="connsiteY2" fmla="*/ 546735 h 923289"/>
                <a:gd name="connsiteX3" fmla="*/ 458470 w 920114"/>
                <a:gd name="connsiteY3" fmla="*/ 192405 h 923289"/>
                <a:gd name="connsiteX4" fmla="*/ 319405 w 920114"/>
                <a:gd name="connsiteY4" fmla="*/ 0 h 923289"/>
                <a:gd name="connsiteX5" fmla="*/ 0 w 920114"/>
                <a:gd name="connsiteY5" fmla="*/ 923290 h 923289"/>
                <a:gd name="connsiteX6" fmla="*/ 225425 w 920114"/>
                <a:gd name="connsiteY6" fmla="*/ 923290 h 923289"/>
                <a:gd name="connsiteX7" fmla="*/ 283845 w 920114"/>
                <a:gd name="connsiteY7" fmla="*/ 734695 h 923289"/>
                <a:gd name="connsiteX8" fmla="*/ 637540 w 920114"/>
                <a:gd name="connsiteY8" fmla="*/ 734695 h 923289"/>
                <a:gd name="connsiteX9" fmla="*/ 697865 w 920114"/>
                <a:gd name="connsiteY9" fmla="*/ 923290 h 923289"/>
                <a:gd name="connsiteX10" fmla="*/ 920115 w 920114"/>
                <a:gd name="connsiteY10" fmla="*/ 923290 h 923289"/>
                <a:gd name="connsiteX11" fmla="*/ 591185 w 920114"/>
                <a:gd name="connsiteY11" fmla="*/ 0 h 923289"/>
                <a:gd name="connsiteX12" fmla="*/ 319405 w 920114"/>
                <a:gd name="connsiteY12" fmla="*/ 0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0114" h="923289">
                  <a:moveTo>
                    <a:pt x="458470" y="192405"/>
                  </a:moveTo>
                  <a:lnTo>
                    <a:pt x="577850" y="546735"/>
                  </a:lnTo>
                  <a:lnTo>
                    <a:pt x="342900" y="546735"/>
                  </a:lnTo>
                  <a:lnTo>
                    <a:pt x="458470" y="192405"/>
                  </a:lnTo>
                  <a:close/>
                  <a:moveTo>
                    <a:pt x="319405" y="0"/>
                  </a:moveTo>
                  <a:lnTo>
                    <a:pt x="0" y="923290"/>
                  </a:lnTo>
                  <a:lnTo>
                    <a:pt x="225425" y="923290"/>
                  </a:lnTo>
                  <a:lnTo>
                    <a:pt x="283845" y="734695"/>
                  </a:lnTo>
                  <a:lnTo>
                    <a:pt x="637540" y="734695"/>
                  </a:lnTo>
                  <a:lnTo>
                    <a:pt x="697865" y="923290"/>
                  </a:lnTo>
                  <a:lnTo>
                    <a:pt x="920115" y="923290"/>
                  </a:lnTo>
                  <a:lnTo>
                    <a:pt x="591185" y="0"/>
                  </a:lnTo>
                  <a:lnTo>
                    <a:pt x="31940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9" name="Bild 2">
              <a:extLst>
                <a:ext uri="{FF2B5EF4-FFF2-40B4-BE49-F238E27FC236}">
                  <a16:creationId xmlns:a16="http://schemas.microsoft.com/office/drawing/2014/main" id="{F2FE2244-A4A9-2A4A-BF24-12B0B6B0D1B8}"/>
                </a:ext>
              </a:extLst>
            </p:cNvPr>
            <p:cNvSpPr/>
            <p:nvPr/>
          </p:nvSpPr>
          <p:spPr>
            <a:xfrm>
              <a:off x="576140" y="6451547"/>
              <a:ext cx="77655" cy="91131"/>
            </a:xfrm>
            <a:custGeom>
              <a:avLst/>
              <a:gdLst>
                <a:gd name="connsiteX0" fmla="*/ 537845 w 786764"/>
                <a:gd name="connsiteY0" fmla="*/ 366395 h 923289"/>
                <a:gd name="connsiteX1" fmla="*/ 286385 w 786764"/>
                <a:gd name="connsiteY1" fmla="*/ 366395 h 923289"/>
                <a:gd name="connsiteX2" fmla="*/ 199390 w 786764"/>
                <a:gd name="connsiteY2" fmla="*/ 280670 h 923289"/>
                <a:gd name="connsiteX3" fmla="*/ 286385 w 786764"/>
                <a:gd name="connsiteY3" fmla="*/ 194945 h 923289"/>
                <a:gd name="connsiteX4" fmla="*/ 722630 w 786764"/>
                <a:gd name="connsiteY4" fmla="*/ 194945 h 923289"/>
                <a:gd name="connsiteX5" fmla="*/ 722630 w 786764"/>
                <a:gd name="connsiteY5" fmla="*/ 0 h 923289"/>
                <a:gd name="connsiteX6" fmla="*/ 286385 w 786764"/>
                <a:gd name="connsiteY6" fmla="*/ 0 h 923289"/>
                <a:gd name="connsiteX7" fmla="*/ 0 w 786764"/>
                <a:gd name="connsiteY7" fmla="*/ 280670 h 923289"/>
                <a:gd name="connsiteX8" fmla="*/ 286385 w 786764"/>
                <a:gd name="connsiteY8" fmla="*/ 549910 h 923289"/>
                <a:gd name="connsiteX9" fmla="*/ 504825 w 786764"/>
                <a:gd name="connsiteY9" fmla="*/ 549910 h 923289"/>
                <a:gd name="connsiteX10" fmla="*/ 588010 w 786764"/>
                <a:gd name="connsiteY10" fmla="*/ 635635 h 923289"/>
                <a:gd name="connsiteX11" fmla="*/ 504825 w 786764"/>
                <a:gd name="connsiteY11" fmla="*/ 721360 h 923289"/>
                <a:gd name="connsiteX12" fmla="*/ 36830 w 786764"/>
                <a:gd name="connsiteY12" fmla="*/ 721360 h 923289"/>
                <a:gd name="connsiteX13" fmla="*/ 36830 w 786764"/>
                <a:gd name="connsiteY13" fmla="*/ 923290 h 923289"/>
                <a:gd name="connsiteX14" fmla="*/ 496570 w 786764"/>
                <a:gd name="connsiteY14" fmla="*/ 923290 h 923289"/>
                <a:gd name="connsiteX15" fmla="*/ 786765 w 786764"/>
                <a:gd name="connsiteY15" fmla="*/ 635635 h 923289"/>
                <a:gd name="connsiteX16" fmla="*/ 537845 w 786764"/>
                <a:gd name="connsiteY16" fmla="*/ 36639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6764" h="923289">
                  <a:moveTo>
                    <a:pt x="537845" y="366395"/>
                  </a:moveTo>
                  <a:lnTo>
                    <a:pt x="286385" y="366395"/>
                  </a:lnTo>
                  <a:cubicBezTo>
                    <a:pt x="227330" y="366395"/>
                    <a:pt x="199390" y="325755"/>
                    <a:pt x="199390" y="280670"/>
                  </a:cubicBezTo>
                  <a:cubicBezTo>
                    <a:pt x="199390" y="235585"/>
                    <a:pt x="227330" y="194945"/>
                    <a:pt x="286385" y="194945"/>
                  </a:cubicBezTo>
                  <a:lnTo>
                    <a:pt x="722630" y="194945"/>
                  </a:lnTo>
                  <a:lnTo>
                    <a:pt x="722630" y="0"/>
                  </a:lnTo>
                  <a:lnTo>
                    <a:pt x="286385" y="0"/>
                  </a:lnTo>
                  <a:cubicBezTo>
                    <a:pt x="107950" y="0"/>
                    <a:pt x="0" y="104140"/>
                    <a:pt x="0" y="280670"/>
                  </a:cubicBezTo>
                  <a:cubicBezTo>
                    <a:pt x="0" y="457200"/>
                    <a:pt x="125095" y="549910"/>
                    <a:pt x="286385" y="549910"/>
                  </a:cubicBezTo>
                  <a:lnTo>
                    <a:pt x="504825" y="549910"/>
                  </a:lnTo>
                  <a:cubicBezTo>
                    <a:pt x="560070" y="549910"/>
                    <a:pt x="588010" y="591820"/>
                    <a:pt x="588010" y="635635"/>
                  </a:cubicBezTo>
                  <a:cubicBezTo>
                    <a:pt x="588010" y="680720"/>
                    <a:pt x="560070" y="721360"/>
                    <a:pt x="504825" y="721360"/>
                  </a:cubicBezTo>
                  <a:lnTo>
                    <a:pt x="36830" y="721360"/>
                  </a:lnTo>
                  <a:lnTo>
                    <a:pt x="36830" y="923290"/>
                  </a:lnTo>
                  <a:lnTo>
                    <a:pt x="496570" y="923290"/>
                  </a:lnTo>
                  <a:cubicBezTo>
                    <a:pt x="678815" y="923290"/>
                    <a:pt x="786765" y="822960"/>
                    <a:pt x="786765" y="635635"/>
                  </a:cubicBezTo>
                  <a:cubicBezTo>
                    <a:pt x="786765" y="466725"/>
                    <a:pt x="678815" y="366395"/>
                    <a:pt x="537845" y="36639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30" name="Bild 2">
              <a:extLst>
                <a:ext uri="{FF2B5EF4-FFF2-40B4-BE49-F238E27FC236}">
                  <a16:creationId xmlns:a16="http://schemas.microsoft.com/office/drawing/2014/main" id="{EC2EE902-1226-E94C-824B-6551750B12F3}"/>
                </a:ext>
              </a:extLst>
            </p:cNvPr>
            <p:cNvSpPr/>
            <p:nvPr/>
          </p:nvSpPr>
          <p:spPr>
            <a:xfrm>
              <a:off x="666080" y="6451484"/>
              <a:ext cx="75525" cy="91194"/>
            </a:xfrm>
            <a:custGeom>
              <a:avLst/>
              <a:gdLst>
                <a:gd name="connsiteX0" fmla="*/ 516255 w 765175"/>
                <a:gd name="connsiteY0" fmla="*/ 0 h 923925"/>
                <a:gd name="connsiteX1" fmla="*/ 212725 w 765175"/>
                <a:gd name="connsiteY1" fmla="*/ 389890 h 923925"/>
                <a:gd name="connsiteX2" fmla="*/ 212725 w 765175"/>
                <a:gd name="connsiteY2" fmla="*/ 0 h 923925"/>
                <a:gd name="connsiteX3" fmla="*/ 0 w 765175"/>
                <a:gd name="connsiteY3" fmla="*/ 0 h 923925"/>
                <a:gd name="connsiteX4" fmla="*/ 0 w 765175"/>
                <a:gd name="connsiteY4" fmla="*/ 923925 h 923925"/>
                <a:gd name="connsiteX5" fmla="*/ 212725 w 765175"/>
                <a:gd name="connsiteY5" fmla="*/ 923925 h 923925"/>
                <a:gd name="connsiteX6" fmla="*/ 212725 w 765175"/>
                <a:gd name="connsiteY6" fmla="*/ 534035 h 923925"/>
                <a:gd name="connsiteX7" fmla="*/ 516255 w 765175"/>
                <a:gd name="connsiteY7" fmla="*/ 923925 h 923925"/>
                <a:gd name="connsiteX8" fmla="*/ 765175 w 765175"/>
                <a:gd name="connsiteY8" fmla="*/ 923925 h 923925"/>
                <a:gd name="connsiteX9" fmla="*/ 415290 w 765175"/>
                <a:gd name="connsiteY9" fmla="*/ 462280 h 923925"/>
                <a:gd name="connsiteX10" fmla="*/ 765175 w 765175"/>
                <a:gd name="connsiteY10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5175" h="923925">
                  <a:moveTo>
                    <a:pt x="516255" y="0"/>
                  </a:moveTo>
                  <a:lnTo>
                    <a:pt x="212725" y="389890"/>
                  </a:lnTo>
                  <a:lnTo>
                    <a:pt x="212725" y="0"/>
                  </a:lnTo>
                  <a:lnTo>
                    <a:pt x="0" y="0"/>
                  </a:lnTo>
                  <a:lnTo>
                    <a:pt x="0" y="923925"/>
                  </a:lnTo>
                  <a:lnTo>
                    <a:pt x="212725" y="923925"/>
                  </a:lnTo>
                  <a:lnTo>
                    <a:pt x="212725" y="534035"/>
                  </a:lnTo>
                  <a:lnTo>
                    <a:pt x="516255" y="923925"/>
                  </a:lnTo>
                  <a:lnTo>
                    <a:pt x="765175" y="923925"/>
                  </a:lnTo>
                  <a:lnTo>
                    <a:pt x="415290" y="462280"/>
                  </a:lnTo>
                  <a:lnTo>
                    <a:pt x="76517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31" name="Bild 2">
              <a:extLst>
                <a:ext uri="{FF2B5EF4-FFF2-40B4-BE49-F238E27FC236}">
                  <a16:creationId xmlns:a16="http://schemas.microsoft.com/office/drawing/2014/main" id="{5EF0DE2E-98D4-D640-B82D-505C1343D3B2}"/>
                </a:ext>
              </a:extLst>
            </p:cNvPr>
            <p:cNvSpPr/>
            <p:nvPr/>
          </p:nvSpPr>
          <p:spPr>
            <a:xfrm>
              <a:off x="1100863" y="6451547"/>
              <a:ext cx="90755" cy="91131"/>
            </a:xfrm>
            <a:custGeom>
              <a:avLst/>
              <a:gdLst>
                <a:gd name="connsiteX0" fmla="*/ 590550 w 919479"/>
                <a:gd name="connsiteY0" fmla="*/ 0 h 923289"/>
                <a:gd name="connsiteX1" fmla="*/ 318770 w 919479"/>
                <a:gd name="connsiteY1" fmla="*/ 0 h 923289"/>
                <a:gd name="connsiteX2" fmla="*/ 0 w 919479"/>
                <a:gd name="connsiteY2" fmla="*/ 923290 h 923289"/>
                <a:gd name="connsiteX3" fmla="*/ 225425 w 919479"/>
                <a:gd name="connsiteY3" fmla="*/ 923290 h 923289"/>
                <a:gd name="connsiteX4" fmla="*/ 283845 w 919479"/>
                <a:gd name="connsiteY4" fmla="*/ 734695 h 923289"/>
                <a:gd name="connsiteX5" fmla="*/ 637540 w 919479"/>
                <a:gd name="connsiteY5" fmla="*/ 734695 h 923289"/>
                <a:gd name="connsiteX6" fmla="*/ 697865 w 919479"/>
                <a:gd name="connsiteY6" fmla="*/ 923290 h 923289"/>
                <a:gd name="connsiteX7" fmla="*/ 919480 w 919479"/>
                <a:gd name="connsiteY7" fmla="*/ 923290 h 923289"/>
                <a:gd name="connsiteX8" fmla="*/ 590550 w 919479"/>
                <a:gd name="connsiteY8" fmla="*/ 0 h 923289"/>
                <a:gd name="connsiteX9" fmla="*/ 342265 w 919479"/>
                <a:gd name="connsiteY9" fmla="*/ 546735 h 923289"/>
                <a:gd name="connsiteX10" fmla="*/ 457835 w 919479"/>
                <a:gd name="connsiteY10" fmla="*/ 192405 h 923289"/>
                <a:gd name="connsiteX11" fmla="*/ 577215 w 919479"/>
                <a:gd name="connsiteY11" fmla="*/ 546735 h 923289"/>
                <a:gd name="connsiteX12" fmla="*/ 342265 w 919479"/>
                <a:gd name="connsiteY12" fmla="*/ 54673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9479" h="923289">
                  <a:moveTo>
                    <a:pt x="590550" y="0"/>
                  </a:moveTo>
                  <a:lnTo>
                    <a:pt x="318770" y="0"/>
                  </a:lnTo>
                  <a:lnTo>
                    <a:pt x="0" y="923290"/>
                  </a:lnTo>
                  <a:lnTo>
                    <a:pt x="225425" y="923290"/>
                  </a:lnTo>
                  <a:lnTo>
                    <a:pt x="283845" y="734695"/>
                  </a:lnTo>
                  <a:lnTo>
                    <a:pt x="637540" y="734695"/>
                  </a:lnTo>
                  <a:lnTo>
                    <a:pt x="697865" y="923290"/>
                  </a:lnTo>
                  <a:lnTo>
                    <a:pt x="919480" y="923290"/>
                  </a:lnTo>
                  <a:lnTo>
                    <a:pt x="590550" y="0"/>
                  </a:lnTo>
                  <a:close/>
                  <a:moveTo>
                    <a:pt x="342265" y="546735"/>
                  </a:moveTo>
                  <a:lnTo>
                    <a:pt x="457835" y="192405"/>
                  </a:lnTo>
                  <a:lnTo>
                    <a:pt x="577215" y="546735"/>
                  </a:lnTo>
                  <a:lnTo>
                    <a:pt x="342265" y="546735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32" name="Bild 2">
              <a:extLst>
                <a:ext uri="{FF2B5EF4-FFF2-40B4-BE49-F238E27FC236}">
                  <a16:creationId xmlns:a16="http://schemas.microsoft.com/office/drawing/2014/main" id="{B04BCCC7-6148-5B49-B281-9BA4B7E90DD8}"/>
                </a:ext>
              </a:extLst>
            </p:cNvPr>
            <p:cNvSpPr/>
            <p:nvPr/>
          </p:nvSpPr>
          <p:spPr>
            <a:xfrm>
              <a:off x="933644" y="6451547"/>
              <a:ext cx="77718" cy="91131"/>
            </a:xfrm>
            <a:custGeom>
              <a:avLst/>
              <a:gdLst>
                <a:gd name="connsiteX0" fmla="*/ 537845 w 787400"/>
                <a:gd name="connsiteY0" fmla="*/ 366395 h 923289"/>
                <a:gd name="connsiteX1" fmla="*/ 286385 w 787400"/>
                <a:gd name="connsiteY1" fmla="*/ 366395 h 923289"/>
                <a:gd name="connsiteX2" fmla="*/ 199390 w 787400"/>
                <a:gd name="connsiteY2" fmla="*/ 280670 h 923289"/>
                <a:gd name="connsiteX3" fmla="*/ 286385 w 787400"/>
                <a:gd name="connsiteY3" fmla="*/ 194945 h 923289"/>
                <a:gd name="connsiteX4" fmla="*/ 722630 w 787400"/>
                <a:gd name="connsiteY4" fmla="*/ 194945 h 923289"/>
                <a:gd name="connsiteX5" fmla="*/ 722630 w 787400"/>
                <a:gd name="connsiteY5" fmla="*/ 0 h 923289"/>
                <a:gd name="connsiteX6" fmla="*/ 286385 w 787400"/>
                <a:gd name="connsiteY6" fmla="*/ 0 h 923289"/>
                <a:gd name="connsiteX7" fmla="*/ 0 w 787400"/>
                <a:gd name="connsiteY7" fmla="*/ 280670 h 923289"/>
                <a:gd name="connsiteX8" fmla="*/ 286385 w 787400"/>
                <a:gd name="connsiteY8" fmla="*/ 549910 h 923289"/>
                <a:gd name="connsiteX9" fmla="*/ 504825 w 787400"/>
                <a:gd name="connsiteY9" fmla="*/ 549910 h 923289"/>
                <a:gd name="connsiteX10" fmla="*/ 588010 w 787400"/>
                <a:gd name="connsiteY10" fmla="*/ 635635 h 923289"/>
                <a:gd name="connsiteX11" fmla="*/ 504825 w 787400"/>
                <a:gd name="connsiteY11" fmla="*/ 721360 h 923289"/>
                <a:gd name="connsiteX12" fmla="*/ 37465 w 787400"/>
                <a:gd name="connsiteY12" fmla="*/ 721360 h 923289"/>
                <a:gd name="connsiteX13" fmla="*/ 37465 w 787400"/>
                <a:gd name="connsiteY13" fmla="*/ 923290 h 923289"/>
                <a:gd name="connsiteX14" fmla="*/ 497205 w 787400"/>
                <a:gd name="connsiteY14" fmla="*/ 923290 h 923289"/>
                <a:gd name="connsiteX15" fmla="*/ 787400 w 787400"/>
                <a:gd name="connsiteY15" fmla="*/ 635635 h 923289"/>
                <a:gd name="connsiteX16" fmla="*/ 537845 w 787400"/>
                <a:gd name="connsiteY16" fmla="*/ 36639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7400" h="923289">
                  <a:moveTo>
                    <a:pt x="537845" y="366395"/>
                  </a:moveTo>
                  <a:lnTo>
                    <a:pt x="286385" y="366395"/>
                  </a:lnTo>
                  <a:cubicBezTo>
                    <a:pt x="227330" y="366395"/>
                    <a:pt x="199390" y="325755"/>
                    <a:pt x="199390" y="280670"/>
                  </a:cubicBezTo>
                  <a:cubicBezTo>
                    <a:pt x="199390" y="235585"/>
                    <a:pt x="227330" y="194945"/>
                    <a:pt x="286385" y="194945"/>
                  </a:cubicBezTo>
                  <a:lnTo>
                    <a:pt x="722630" y="194945"/>
                  </a:lnTo>
                  <a:lnTo>
                    <a:pt x="722630" y="0"/>
                  </a:lnTo>
                  <a:lnTo>
                    <a:pt x="286385" y="0"/>
                  </a:lnTo>
                  <a:cubicBezTo>
                    <a:pt x="108585" y="0"/>
                    <a:pt x="0" y="104140"/>
                    <a:pt x="0" y="280670"/>
                  </a:cubicBezTo>
                  <a:cubicBezTo>
                    <a:pt x="0" y="457200"/>
                    <a:pt x="125095" y="549910"/>
                    <a:pt x="286385" y="549910"/>
                  </a:cubicBezTo>
                  <a:lnTo>
                    <a:pt x="504825" y="549910"/>
                  </a:lnTo>
                  <a:cubicBezTo>
                    <a:pt x="560070" y="549910"/>
                    <a:pt x="588010" y="591820"/>
                    <a:pt x="588010" y="635635"/>
                  </a:cubicBezTo>
                  <a:cubicBezTo>
                    <a:pt x="588010" y="680720"/>
                    <a:pt x="560070" y="721360"/>
                    <a:pt x="504825" y="721360"/>
                  </a:cubicBezTo>
                  <a:lnTo>
                    <a:pt x="37465" y="721360"/>
                  </a:lnTo>
                  <a:lnTo>
                    <a:pt x="37465" y="923290"/>
                  </a:lnTo>
                  <a:lnTo>
                    <a:pt x="497205" y="923290"/>
                  </a:lnTo>
                  <a:cubicBezTo>
                    <a:pt x="679450" y="923290"/>
                    <a:pt x="787400" y="822960"/>
                    <a:pt x="787400" y="635635"/>
                  </a:cubicBezTo>
                  <a:cubicBezTo>
                    <a:pt x="787400" y="466725"/>
                    <a:pt x="678815" y="366395"/>
                    <a:pt x="537845" y="36639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33" name="Bild 2">
              <a:extLst>
                <a:ext uri="{FF2B5EF4-FFF2-40B4-BE49-F238E27FC236}">
                  <a16:creationId xmlns:a16="http://schemas.microsoft.com/office/drawing/2014/main" id="{0F0CAFBD-C94C-9D48-8626-E2A438B3A8DE}"/>
                </a:ext>
              </a:extLst>
            </p:cNvPr>
            <p:cNvSpPr/>
            <p:nvPr/>
          </p:nvSpPr>
          <p:spPr>
            <a:xfrm>
              <a:off x="1023960" y="6451484"/>
              <a:ext cx="75525" cy="91194"/>
            </a:xfrm>
            <a:custGeom>
              <a:avLst/>
              <a:gdLst>
                <a:gd name="connsiteX0" fmla="*/ 516890 w 765175"/>
                <a:gd name="connsiteY0" fmla="*/ 0 h 923925"/>
                <a:gd name="connsiteX1" fmla="*/ 213360 w 765175"/>
                <a:gd name="connsiteY1" fmla="*/ 389890 h 923925"/>
                <a:gd name="connsiteX2" fmla="*/ 213360 w 765175"/>
                <a:gd name="connsiteY2" fmla="*/ 0 h 923925"/>
                <a:gd name="connsiteX3" fmla="*/ 0 w 765175"/>
                <a:gd name="connsiteY3" fmla="*/ 0 h 923925"/>
                <a:gd name="connsiteX4" fmla="*/ 0 w 765175"/>
                <a:gd name="connsiteY4" fmla="*/ 923925 h 923925"/>
                <a:gd name="connsiteX5" fmla="*/ 213360 w 765175"/>
                <a:gd name="connsiteY5" fmla="*/ 923925 h 923925"/>
                <a:gd name="connsiteX6" fmla="*/ 213360 w 765175"/>
                <a:gd name="connsiteY6" fmla="*/ 534035 h 923925"/>
                <a:gd name="connsiteX7" fmla="*/ 516890 w 765175"/>
                <a:gd name="connsiteY7" fmla="*/ 923925 h 923925"/>
                <a:gd name="connsiteX8" fmla="*/ 765175 w 765175"/>
                <a:gd name="connsiteY8" fmla="*/ 923925 h 923925"/>
                <a:gd name="connsiteX9" fmla="*/ 415925 w 765175"/>
                <a:gd name="connsiteY9" fmla="*/ 462280 h 923925"/>
                <a:gd name="connsiteX10" fmla="*/ 765175 w 765175"/>
                <a:gd name="connsiteY10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5175" h="923925">
                  <a:moveTo>
                    <a:pt x="516890" y="0"/>
                  </a:moveTo>
                  <a:lnTo>
                    <a:pt x="213360" y="389890"/>
                  </a:lnTo>
                  <a:lnTo>
                    <a:pt x="213360" y="0"/>
                  </a:lnTo>
                  <a:lnTo>
                    <a:pt x="0" y="0"/>
                  </a:lnTo>
                  <a:lnTo>
                    <a:pt x="0" y="923925"/>
                  </a:lnTo>
                  <a:lnTo>
                    <a:pt x="213360" y="923925"/>
                  </a:lnTo>
                  <a:lnTo>
                    <a:pt x="213360" y="534035"/>
                  </a:lnTo>
                  <a:lnTo>
                    <a:pt x="516890" y="923925"/>
                  </a:lnTo>
                  <a:lnTo>
                    <a:pt x="765175" y="923925"/>
                  </a:lnTo>
                  <a:lnTo>
                    <a:pt x="415925" y="462280"/>
                  </a:lnTo>
                  <a:lnTo>
                    <a:pt x="76517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</p:grpSp>
      <p:sp>
        <p:nvSpPr>
          <p:cNvPr id="18" name="Platshållare för text 2">
            <a:extLst>
              <a:ext uri="{FF2B5EF4-FFF2-40B4-BE49-F238E27FC236}">
                <a16:creationId xmlns:a16="http://schemas.microsoft.com/office/drawing/2014/main" id="{C574831C-AC1A-BA45-BC5F-91DA4CC9D63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6000" y="2098800"/>
            <a:ext cx="3484823" cy="4030663"/>
          </a:xfrm>
        </p:spPr>
        <p:txBody>
          <a:bodyPr/>
          <a:lstStyle/>
          <a:p>
            <a:pPr lvl="0"/>
            <a:r>
              <a:rPr lang="en-GB" noProof="0"/>
              <a:t>Click to add body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65959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hree Columns Text 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2096531-5CDB-42D6-811E-E1A1E7948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4DEA652-6A04-4203-B4B6-18B414034AAD}" type="datetime1">
              <a:rPr lang="sv-SE" smtClean="0"/>
              <a:t>2023-11-01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ACF8DC-5D2B-4D34-B9FC-E2D7A1A73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z="800"/>
              <a:t>Go to header/footer to change text 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3BFE85F-68D2-4D7C-8529-09EE07FF3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F8DBD5B-30F9-4F9C-AE39-E065C1AC51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96CCD45-BBC3-4242-B2B8-F5604A1D97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000" y="720001"/>
            <a:ext cx="11039738" cy="105659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600" spc="4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add a headline of maximum three lines</a:t>
            </a:r>
          </a:p>
          <a:p>
            <a:pPr lvl="0"/>
            <a:endParaRPr lang="en-GB"/>
          </a:p>
        </p:txBody>
      </p:sp>
      <p:sp>
        <p:nvSpPr>
          <p:cNvPr id="25" name="Chart Placeholder 4">
            <a:extLst>
              <a:ext uri="{FF2B5EF4-FFF2-40B4-BE49-F238E27FC236}">
                <a16:creationId xmlns:a16="http://schemas.microsoft.com/office/drawing/2014/main" id="{6FF95646-AD27-8440-B493-6779ED154EB6}"/>
              </a:ext>
            </a:extLst>
          </p:cNvPr>
          <p:cNvSpPr>
            <a:spLocks noGrp="1"/>
          </p:cNvSpPr>
          <p:nvPr>
            <p:ph type="chart" sz="quarter" idx="21" hasCustomPrompt="1"/>
          </p:nvPr>
        </p:nvSpPr>
        <p:spPr>
          <a:xfrm>
            <a:off x="8145463" y="2098674"/>
            <a:ext cx="3470275" cy="1857091"/>
          </a:xfrm>
        </p:spPr>
        <p:txBody>
          <a:bodyPr/>
          <a:lstStyle>
            <a:lvl1pPr marL="12700" indent="0" algn="ctr">
              <a:buNone/>
              <a:defRPr sz="1300"/>
            </a:lvl1pPr>
          </a:lstStyle>
          <a:p>
            <a:r>
              <a:rPr lang="en-GB"/>
              <a:t>Click to add a chart</a:t>
            </a:r>
          </a:p>
        </p:txBody>
      </p:sp>
      <p:sp>
        <p:nvSpPr>
          <p:cNvPr id="26" name="Chart Placeholder 4">
            <a:extLst>
              <a:ext uri="{FF2B5EF4-FFF2-40B4-BE49-F238E27FC236}">
                <a16:creationId xmlns:a16="http://schemas.microsoft.com/office/drawing/2014/main" id="{4B757421-2FBC-E741-A174-86B2942AFE57}"/>
              </a:ext>
            </a:extLst>
          </p:cNvPr>
          <p:cNvSpPr>
            <a:spLocks noGrp="1"/>
          </p:cNvSpPr>
          <p:nvPr>
            <p:ph type="chart" sz="quarter" idx="22" hasCustomPrompt="1"/>
          </p:nvPr>
        </p:nvSpPr>
        <p:spPr>
          <a:xfrm>
            <a:off x="8145463" y="4272247"/>
            <a:ext cx="3470275" cy="1857091"/>
          </a:xfrm>
        </p:spPr>
        <p:txBody>
          <a:bodyPr/>
          <a:lstStyle>
            <a:lvl1pPr marL="12700" indent="0" algn="ctr">
              <a:buNone/>
              <a:defRPr sz="1300"/>
            </a:lvl1pPr>
          </a:lstStyle>
          <a:p>
            <a:r>
              <a:rPr lang="en-GB"/>
              <a:t>Click to add a chart</a:t>
            </a:r>
          </a:p>
        </p:txBody>
      </p:sp>
      <p:grpSp>
        <p:nvGrpSpPr>
          <p:cNvPr id="27" name="Grupp 32">
            <a:extLst>
              <a:ext uri="{FF2B5EF4-FFF2-40B4-BE49-F238E27FC236}">
                <a16:creationId xmlns:a16="http://schemas.microsoft.com/office/drawing/2014/main" id="{2299BFFD-8D76-2B49-B434-B9878C23FBAE}"/>
              </a:ext>
            </a:extLst>
          </p:cNvPr>
          <p:cNvGrpSpPr/>
          <p:nvPr userDrawn="1"/>
        </p:nvGrpSpPr>
        <p:grpSpPr>
          <a:xfrm>
            <a:off x="576140" y="6451484"/>
            <a:ext cx="615478" cy="91194"/>
            <a:chOff x="576140" y="6451484"/>
            <a:chExt cx="615478" cy="91194"/>
          </a:xfrm>
          <a:solidFill>
            <a:schemeClr val="tx2"/>
          </a:solidFill>
        </p:grpSpPr>
        <p:sp>
          <p:nvSpPr>
            <p:cNvPr id="28" name="Bild 2">
              <a:extLst>
                <a:ext uri="{FF2B5EF4-FFF2-40B4-BE49-F238E27FC236}">
                  <a16:creationId xmlns:a16="http://schemas.microsoft.com/office/drawing/2014/main" id="{CEBE1B54-B6FB-B740-8B56-3B8AAEC1EC85}"/>
                </a:ext>
              </a:extLst>
            </p:cNvPr>
            <p:cNvSpPr/>
            <p:nvPr/>
          </p:nvSpPr>
          <p:spPr>
            <a:xfrm>
              <a:off x="841573" y="6451547"/>
              <a:ext cx="79285" cy="91131"/>
            </a:xfrm>
            <a:custGeom>
              <a:avLst/>
              <a:gdLst>
                <a:gd name="connsiteX0" fmla="*/ 588645 w 803275"/>
                <a:gd name="connsiteY0" fmla="*/ 0 h 923289"/>
                <a:gd name="connsiteX1" fmla="*/ 588645 w 803275"/>
                <a:gd name="connsiteY1" fmla="*/ 580390 h 923289"/>
                <a:gd name="connsiteX2" fmla="*/ 217805 w 803275"/>
                <a:gd name="connsiteY2" fmla="*/ 0 h 923289"/>
                <a:gd name="connsiteX3" fmla="*/ 0 w 803275"/>
                <a:gd name="connsiteY3" fmla="*/ 0 h 923289"/>
                <a:gd name="connsiteX4" fmla="*/ 0 w 803275"/>
                <a:gd name="connsiteY4" fmla="*/ 923290 h 923289"/>
                <a:gd name="connsiteX5" fmla="*/ 213995 w 803275"/>
                <a:gd name="connsiteY5" fmla="*/ 923290 h 923289"/>
                <a:gd name="connsiteX6" fmla="*/ 213995 w 803275"/>
                <a:gd name="connsiteY6" fmla="*/ 353695 h 923289"/>
                <a:gd name="connsiteX7" fmla="*/ 581660 w 803275"/>
                <a:gd name="connsiteY7" fmla="*/ 921385 h 923289"/>
                <a:gd name="connsiteX8" fmla="*/ 581660 w 803275"/>
                <a:gd name="connsiteY8" fmla="*/ 923290 h 923289"/>
                <a:gd name="connsiteX9" fmla="*/ 803275 w 803275"/>
                <a:gd name="connsiteY9" fmla="*/ 923290 h 923289"/>
                <a:gd name="connsiteX10" fmla="*/ 802640 w 803275"/>
                <a:gd name="connsiteY10" fmla="*/ 723900 h 923289"/>
                <a:gd name="connsiteX11" fmla="*/ 801370 w 803275"/>
                <a:gd name="connsiteY11" fmla="*/ 0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3275" h="923289">
                  <a:moveTo>
                    <a:pt x="588645" y="0"/>
                  </a:moveTo>
                  <a:lnTo>
                    <a:pt x="588645" y="580390"/>
                  </a:lnTo>
                  <a:lnTo>
                    <a:pt x="217805" y="0"/>
                  </a:lnTo>
                  <a:lnTo>
                    <a:pt x="0" y="0"/>
                  </a:lnTo>
                  <a:lnTo>
                    <a:pt x="0" y="923290"/>
                  </a:lnTo>
                  <a:lnTo>
                    <a:pt x="213995" y="923290"/>
                  </a:lnTo>
                  <a:lnTo>
                    <a:pt x="213995" y="353695"/>
                  </a:lnTo>
                  <a:lnTo>
                    <a:pt x="581660" y="921385"/>
                  </a:lnTo>
                  <a:lnTo>
                    <a:pt x="581660" y="923290"/>
                  </a:lnTo>
                  <a:lnTo>
                    <a:pt x="803275" y="923290"/>
                  </a:lnTo>
                  <a:lnTo>
                    <a:pt x="802640" y="723900"/>
                  </a:lnTo>
                  <a:lnTo>
                    <a:pt x="801370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9" name="Bild 2">
              <a:extLst>
                <a:ext uri="{FF2B5EF4-FFF2-40B4-BE49-F238E27FC236}">
                  <a16:creationId xmlns:a16="http://schemas.microsoft.com/office/drawing/2014/main" id="{EEA3F33C-E9E0-DD4C-BBEA-2C0B61145220}"/>
                </a:ext>
              </a:extLst>
            </p:cNvPr>
            <p:cNvSpPr/>
            <p:nvPr/>
          </p:nvSpPr>
          <p:spPr>
            <a:xfrm>
              <a:off x="742921" y="6451547"/>
              <a:ext cx="90817" cy="91131"/>
            </a:xfrm>
            <a:custGeom>
              <a:avLst/>
              <a:gdLst>
                <a:gd name="connsiteX0" fmla="*/ 458470 w 920114"/>
                <a:gd name="connsiteY0" fmla="*/ 192405 h 923289"/>
                <a:gd name="connsiteX1" fmla="*/ 577850 w 920114"/>
                <a:gd name="connsiteY1" fmla="*/ 546735 h 923289"/>
                <a:gd name="connsiteX2" fmla="*/ 342900 w 920114"/>
                <a:gd name="connsiteY2" fmla="*/ 546735 h 923289"/>
                <a:gd name="connsiteX3" fmla="*/ 458470 w 920114"/>
                <a:gd name="connsiteY3" fmla="*/ 192405 h 923289"/>
                <a:gd name="connsiteX4" fmla="*/ 319405 w 920114"/>
                <a:gd name="connsiteY4" fmla="*/ 0 h 923289"/>
                <a:gd name="connsiteX5" fmla="*/ 0 w 920114"/>
                <a:gd name="connsiteY5" fmla="*/ 923290 h 923289"/>
                <a:gd name="connsiteX6" fmla="*/ 225425 w 920114"/>
                <a:gd name="connsiteY6" fmla="*/ 923290 h 923289"/>
                <a:gd name="connsiteX7" fmla="*/ 283845 w 920114"/>
                <a:gd name="connsiteY7" fmla="*/ 734695 h 923289"/>
                <a:gd name="connsiteX8" fmla="*/ 637540 w 920114"/>
                <a:gd name="connsiteY8" fmla="*/ 734695 h 923289"/>
                <a:gd name="connsiteX9" fmla="*/ 697865 w 920114"/>
                <a:gd name="connsiteY9" fmla="*/ 923290 h 923289"/>
                <a:gd name="connsiteX10" fmla="*/ 920115 w 920114"/>
                <a:gd name="connsiteY10" fmla="*/ 923290 h 923289"/>
                <a:gd name="connsiteX11" fmla="*/ 591185 w 920114"/>
                <a:gd name="connsiteY11" fmla="*/ 0 h 923289"/>
                <a:gd name="connsiteX12" fmla="*/ 319405 w 920114"/>
                <a:gd name="connsiteY12" fmla="*/ 0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0114" h="923289">
                  <a:moveTo>
                    <a:pt x="458470" y="192405"/>
                  </a:moveTo>
                  <a:lnTo>
                    <a:pt x="577850" y="546735"/>
                  </a:lnTo>
                  <a:lnTo>
                    <a:pt x="342900" y="546735"/>
                  </a:lnTo>
                  <a:lnTo>
                    <a:pt x="458470" y="192405"/>
                  </a:lnTo>
                  <a:close/>
                  <a:moveTo>
                    <a:pt x="319405" y="0"/>
                  </a:moveTo>
                  <a:lnTo>
                    <a:pt x="0" y="923290"/>
                  </a:lnTo>
                  <a:lnTo>
                    <a:pt x="225425" y="923290"/>
                  </a:lnTo>
                  <a:lnTo>
                    <a:pt x="283845" y="734695"/>
                  </a:lnTo>
                  <a:lnTo>
                    <a:pt x="637540" y="734695"/>
                  </a:lnTo>
                  <a:lnTo>
                    <a:pt x="697865" y="923290"/>
                  </a:lnTo>
                  <a:lnTo>
                    <a:pt x="920115" y="923290"/>
                  </a:lnTo>
                  <a:lnTo>
                    <a:pt x="591185" y="0"/>
                  </a:lnTo>
                  <a:lnTo>
                    <a:pt x="31940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30" name="Bild 2">
              <a:extLst>
                <a:ext uri="{FF2B5EF4-FFF2-40B4-BE49-F238E27FC236}">
                  <a16:creationId xmlns:a16="http://schemas.microsoft.com/office/drawing/2014/main" id="{5B11D485-06F7-1548-89B6-C85BD0EC567B}"/>
                </a:ext>
              </a:extLst>
            </p:cNvPr>
            <p:cNvSpPr/>
            <p:nvPr/>
          </p:nvSpPr>
          <p:spPr>
            <a:xfrm>
              <a:off x="576140" y="6451547"/>
              <a:ext cx="77655" cy="91131"/>
            </a:xfrm>
            <a:custGeom>
              <a:avLst/>
              <a:gdLst>
                <a:gd name="connsiteX0" fmla="*/ 537845 w 786764"/>
                <a:gd name="connsiteY0" fmla="*/ 366395 h 923289"/>
                <a:gd name="connsiteX1" fmla="*/ 286385 w 786764"/>
                <a:gd name="connsiteY1" fmla="*/ 366395 h 923289"/>
                <a:gd name="connsiteX2" fmla="*/ 199390 w 786764"/>
                <a:gd name="connsiteY2" fmla="*/ 280670 h 923289"/>
                <a:gd name="connsiteX3" fmla="*/ 286385 w 786764"/>
                <a:gd name="connsiteY3" fmla="*/ 194945 h 923289"/>
                <a:gd name="connsiteX4" fmla="*/ 722630 w 786764"/>
                <a:gd name="connsiteY4" fmla="*/ 194945 h 923289"/>
                <a:gd name="connsiteX5" fmla="*/ 722630 w 786764"/>
                <a:gd name="connsiteY5" fmla="*/ 0 h 923289"/>
                <a:gd name="connsiteX6" fmla="*/ 286385 w 786764"/>
                <a:gd name="connsiteY6" fmla="*/ 0 h 923289"/>
                <a:gd name="connsiteX7" fmla="*/ 0 w 786764"/>
                <a:gd name="connsiteY7" fmla="*/ 280670 h 923289"/>
                <a:gd name="connsiteX8" fmla="*/ 286385 w 786764"/>
                <a:gd name="connsiteY8" fmla="*/ 549910 h 923289"/>
                <a:gd name="connsiteX9" fmla="*/ 504825 w 786764"/>
                <a:gd name="connsiteY9" fmla="*/ 549910 h 923289"/>
                <a:gd name="connsiteX10" fmla="*/ 588010 w 786764"/>
                <a:gd name="connsiteY10" fmla="*/ 635635 h 923289"/>
                <a:gd name="connsiteX11" fmla="*/ 504825 w 786764"/>
                <a:gd name="connsiteY11" fmla="*/ 721360 h 923289"/>
                <a:gd name="connsiteX12" fmla="*/ 36830 w 786764"/>
                <a:gd name="connsiteY12" fmla="*/ 721360 h 923289"/>
                <a:gd name="connsiteX13" fmla="*/ 36830 w 786764"/>
                <a:gd name="connsiteY13" fmla="*/ 923290 h 923289"/>
                <a:gd name="connsiteX14" fmla="*/ 496570 w 786764"/>
                <a:gd name="connsiteY14" fmla="*/ 923290 h 923289"/>
                <a:gd name="connsiteX15" fmla="*/ 786765 w 786764"/>
                <a:gd name="connsiteY15" fmla="*/ 635635 h 923289"/>
                <a:gd name="connsiteX16" fmla="*/ 537845 w 786764"/>
                <a:gd name="connsiteY16" fmla="*/ 36639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6764" h="923289">
                  <a:moveTo>
                    <a:pt x="537845" y="366395"/>
                  </a:moveTo>
                  <a:lnTo>
                    <a:pt x="286385" y="366395"/>
                  </a:lnTo>
                  <a:cubicBezTo>
                    <a:pt x="227330" y="366395"/>
                    <a:pt x="199390" y="325755"/>
                    <a:pt x="199390" y="280670"/>
                  </a:cubicBezTo>
                  <a:cubicBezTo>
                    <a:pt x="199390" y="235585"/>
                    <a:pt x="227330" y="194945"/>
                    <a:pt x="286385" y="194945"/>
                  </a:cubicBezTo>
                  <a:lnTo>
                    <a:pt x="722630" y="194945"/>
                  </a:lnTo>
                  <a:lnTo>
                    <a:pt x="722630" y="0"/>
                  </a:lnTo>
                  <a:lnTo>
                    <a:pt x="286385" y="0"/>
                  </a:lnTo>
                  <a:cubicBezTo>
                    <a:pt x="107950" y="0"/>
                    <a:pt x="0" y="104140"/>
                    <a:pt x="0" y="280670"/>
                  </a:cubicBezTo>
                  <a:cubicBezTo>
                    <a:pt x="0" y="457200"/>
                    <a:pt x="125095" y="549910"/>
                    <a:pt x="286385" y="549910"/>
                  </a:cubicBezTo>
                  <a:lnTo>
                    <a:pt x="504825" y="549910"/>
                  </a:lnTo>
                  <a:cubicBezTo>
                    <a:pt x="560070" y="549910"/>
                    <a:pt x="588010" y="591820"/>
                    <a:pt x="588010" y="635635"/>
                  </a:cubicBezTo>
                  <a:cubicBezTo>
                    <a:pt x="588010" y="680720"/>
                    <a:pt x="560070" y="721360"/>
                    <a:pt x="504825" y="721360"/>
                  </a:cubicBezTo>
                  <a:lnTo>
                    <a:pt x="36830" y="721360"/>
                  </a:lnTo>
                  <a:lnTo>
                    <a:pt x="36830" y="923290"/>
                  </a:lnTo>
                  <a:lnTo>
                    <a:pt x="496570" y="923290"/>
                  </a:lnTo>
                  <a:cubicBezTo>
                    <a:pt x="678815" y="923290"/>
                    <a:pt x="786765" y="822960"/>
                    <a:pt x="786765" y="635635"/>
                  </a:cubicBezTo>
                  <a:cubicBezTo>
                    <a:pt x="786765" y="466725"/>
                    <a:pt x="678815" y="366395"/>
                    <a:pt x="537845" y="36639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31" name="Bild 2">
              <a:extLst>
                <a:ext uri="{FF2B5EF4-FFF2-40B4-BE49-F238E27FC236}">
                  <a16:creationId xmlns:a16="http://schemas.microsoft.com/office/drawing/2014/main" id="{FE6DB499-8CE4-9741-9C94-C79478F18068}"/>
                </a:ext>
              </a:extLst>
            </p:cNvPr>
            <p:cNvSpPr/>
            <p:nvPr/>
          </p:nvSpPr>
          <p:spPr>
            <a:xfrm>
              <a:off x="666080" y="6451484"/>
              <a:ext cx="75525" cy="91194"/>
            </a:xfrm>
            <a:custGeom>
              <a:avLst/>
              <a:gdLst>
                <a:gd name="connsiteX0" fmla="*/ 516255 w 765175"/>
                <a:gd name="connsiteY0" fmla="*/ 0 h 923925"/>
                <a:gd name="connsiteX1" fmla="*/ 212725 w 765175"/>
                <a:gd name="connsiteY1" fmla="*/ 389890 h 923925"/>
                <a:gd name="connsiteX2" fmla="*/ 212725 w 765175"/>
                <a:gd name="connsiteY2" fmla="*/ 0 h 923925"/>
                <a:gd name="connsiteX3" fmla="*/ 0 w 765175"/>
                <a:gd name="connsiteY3" fmla="*/ 0 h 923925"/>
                <a:gd name="connsiteX4" fmla="*/ 0 w 765175"/>
                <a:gd name="connsiteY4" fmla="*/ 923925 h 923925"/>
                <a:gd name="connsiteX5" fmla="*/ 212725 w 765175"/>
                <a:gd name="connsiteY5" fmla="*/ 923925 h 923925"/>
                <a:gd name="connsiteX6" fmla="*/ 212725 w 765175"/>
                <a:gd name="connsiteY6" fmla="*/ 534035 h 923925"/>
                <a:gd name="connsiteX7" fmla="*/ 516255 w 765175"/>
                <a:gd name="connsiteY7" fmla="*/ 923925 h 923925"/>
                <a:gd name="connsiteX8" fmla="*/ 765175 w 765175"/>
                <a:gd name="connsiteY8" fmla="*/ 923925 h 923925"/>
                <a:gd name="connsiteX9" fmla="*/ 415290 w 765175"/>
                <a:gd name="connsiteY9" fmla="*/ 462280 h 923925"/>
                <a:gd name="connsiteX10" fmla="*/ 765175 w 765175"/>
                <a:gd name="connsiteY10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5175" h="923925">
                  <a:moveTo>
                    <a:pt x="516255" y="0"/>
                  </a:moveTo>
                  <a:lnTo>
                    <a:pt x="212725" y="389890"/>
                  </a:lnTo>
                  <a:lnTo>
                    <a:pt x="212725" y="0"/>
                  </a:lnTo>
                  <a:lnTo>
                    <a:pt x="0" y="0"/>
                  </a:lnTo>
                  <a:lnTo>
                    <a:pt x="0" y="923925"/>
                  </a:lnTo>
                  <a:lnTo>
                    <a:pt x="212725" y="923925"/>
                  </a:lnTo>
                  <a:lnTo>
                    <a:pt x="212725" y="534035"/>
                  </a:lnTo>
                  <a:lnTo>
                    <a:pt x="516255" y="923925"/>
                  </a:lnTo>
                  <a:lnTo>
                    <a:pt x="765175" y="923925"/>
                  </a:lnTo>
                  <a:lnTo>
                    <a:pt x="415290" y="462280"/>
                  </a:lnTo>
                  <a:lnTo>
                    <a:pt x="76517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32" name="Bild 2">
              <a:extLst>
                <a:ext uri="{FF2B5EF4-FFF2-40B4-BE49-F238E27FC236}">
                  <a16:creationId xmlns:a16="http://schemas.microsoft.com/office/drawing/2014/main" id="{2EBABB22-6F1D-4643-9B74-FD71012EB63A}"/>
                </a:ext>
              </a:extLst>
            </p:cNvPr>
            <p:cNvSpPr/>
            <p:nvPr/>
          </p:nvSpPr>
          <p:spPr>
            <a:xfrm>
              <a:off x="1100863" y="6451547"/>
              <a:ext cx="90755" cy="91131"/>
            </a:xfrm>
            <a:custGeom>
              <a:avLst/>
              <a:gdLst>
                <a:gd name="connsiteX0" fmla="*/ 590550 w 919479"/>
                <a:gd name="connsiteY0" fmla="*/ 0 h 923289"/>
                <a:gd name="connsiteX1" fmla="*/ 318770 w 919479"/>
                <a:gd name="connsiteY1" fmla="*/ 0 h 923289"/>
                <a:gd name="connsiteX2" fmla="*/ 0 w 919479"/>
                <a:gd name="connsiteY2" fmla="*/ 923290 h 923289"/>
                <a:gd name="connsiteX3" fmla="*/ 225425 w 919479"/>
                <a:gd name="connsiteY3" fmla="*/ 923290 h 923289"/>
                <a:gd name="connsiteX4" fmla="*/ 283845 w 919479"/>
                <a:gd name="connsiteY4" fmla="*/ 734695 h 923289"/>
                <a:gd name="connsiteX5" fmla="*/ 637540 w 919479"/>
                <a:gd name="connsiteY5" fmla="*/ 734695 h 923289"/>
                <a:gd name="connsiteX6" fmla="*/ 697865 w 919479"/>
                <a:gd name="connsiteY6" fmla="*/ 923290 h 923289"/>
                <a:gd name="connsiteX7" fmla="*/ 919480 w 919479"/>
                <a:gd name="connsiteY7" fmla="*/ 923290 h 923289"/>
                <a:gd name="connsiteX8" fmla="*/ 590550 w 919479"/>
                <a:gd name="connsiteY8" fmla="*/ 0 h 923289"/>
                <a:gd name="connsiteX9" fmla="*/ 342265 w 919479"/>
                <a:gd name="connsiteY9" fmla="*/ 546735 h 923289"/>
                <a:gd name="connsiteX10" fmla="*/ 457835 w 919479"/>
                <a:gd name="connsiteY10" fmla="*/ 192405 h 923289"/>
                <a:gd name="connsiteX11" fmla="*/ 577215 w 919479"/>
                <a:gd name="connsiteY11" fmla="*/ 546735 h 923289"/>
                <a:gd name="connsiteX12" fmla="*/ 342265 w 919479"/>
                <a:gd name="connsiteY12" fmla="*/ 54673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9479" h="923289">
                  <a:moveTo>
                    <a:pt x="590550" y="0"/>
                  </a:moveTo>
                  <a:lnTo>
                    <a:pt x="318770" y="0"/>
                  </a:lnTo>
                  <a:lnTo>
                    <a:pt x="0" y="923290"/>
                  </a:lnTo>
                  <a:lnTo>
                    <a:pt x="225425" y="923290"/>
                  </a:lnTo>
                  <a:lnTo>
                    <a:pt x="283845" y="734695"/>
                  </a:lnTo>
                  <a:lnTo>
                    <a:pt x="637540" y="734695"/>
                  </a:lnTo>
                  <a:lnTo>
                    <a:pt x="697865" y="923290"/>
                  </a:lnTo>
                  <a:lnTo>
                    <a:pt x="919480" y="923290"/>
                  </a:lnTo>
                  <a:lnTo>
                    <a:pt x="590550" y="0"/>
                  </a:lnTo>
                  <a:close/>
                  <a:moveTo>
                    <a:pt x="342265" y="546735"/>
                  </a:moveTo>
                  <a:lnTo>
                    <a:pt x="457835" y="192405"/>
                  </a:lnTo>
                  <a:lnTo>
                    <a:pt x="577215" y="546735"/>
                  </a:lnTo>
                  <a:lnTo>
                    <a:pt x="342265" y="546735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33" name="Bild 2">
              <a:extLst>
                <a:ext uri="{FF2B5EF4-FFF2-40B4-BE49-F238E27FC236}">
                  <a16:creationId xmlns:a16="http://schemas.microsoft.com/office/drawing/2014/main" id="{1E29AA56-2A38-0144-924A-9E08CF1CF399}"/>
                </a:ext>
              </a:extLst>
            </p:cNvPr>
            <p:cNvSpPr/>
            <p:nvPr/>
          </p:nvSpPr>
          <p:spPr>
            <a:xfrm>
              <a:off x="933644" y="6451547"/>
              <a:ext cx="77718" cy="91131"/>
            </a:xfrm>
            <a:custGeom>
              <a:avLst/>
              <a:gdLst>
                <a:gd name="connsiteX0" fmla="*/ 537845 w 787400"/>
                <a:gd name="connsiteY0" fmla="*/ 366395 h 923289"/>
                <a:gd name="connsiteX1" fmla="*/ 286385 w 787400"/>
                <a:gd name="connsiteY1" fmla="*/ 366395 h 923289"/>
                <a:gd name="connsiteX2" fmla="*/ 199390 w 787400"/>
                <a:gd name="connsiteY2" fmla="*/ 280670 h 923289"/>
                <a:gd name="connsiteX3" fmla="*/ 286385 w 787400"/>
                <a:gd name="connsiteY3" fmla="*/ 194945 h 923289"/>
                <a:gd name="connsiteX4" fmla="*/ 722630 w 787400"/>
                <a:gd name="connsiteY4" fmla="*/ 194945 h 923289"/>
                <a:gd name="connsiteX5" fmla="*/ 722630 w 787400"/>
                <a:gd name="connsiteY5" fmla="*/ 0 h 923289"/>
                <a:gd name="connsiteX6" fmla="*/ 286385 w 787400"/>
                <a:gd name="connsiteY6" fmla="*/ 0 h 923289"/>
                <a:gd name="connsiteX7" fmla="*/ 0 w 787400"/>
                <a:gd name="connsiteY7" fmla="*/ 280670 h 923289"/>
                <a:gd name="connsiteX8" fmla="*/ 286385 w 787400"/>
                <a:gd name="connsiteY8" fmla="*/ 549910 h 923289"/>
                <a:gd name="connsiteX9" fmla="*/ 504825 w 787400"/>
                <a:gd name="connsiteY9" fmla="*/ 549910 h 923289"/>
                <a:gd name="connsiteX10" fmla="*/ 588010 w 787400"/>
                <a:gd name="connsiteY10" fmla="*/ 635635 h 923289"/>
                <a:gd name="connsiteX11" fmla="*/ 504825 w 787400"/>
                <a:gd name="connsiteY11" fmla="*/ 721360 h 923289"/>
                <a:gd name="connsiteX12" fmla="*/ 37465 w 787400"/>
                <a:gd name="connsiteY12" fmla="*/ 721360 h 923289"/>
                <a:gd name="connsiteX13" fmla="*/ 37465 w 787400"/>
                <a:gd name="connsiteY13" fmla="*/ 923290 h 923289"/>
                <a:gd name="connsiteX14" fmla="*/ 497205 w 787400"/>
                <a:gd name="connsiteY14" fmla="*/ 923290 h 923289"/>
                <a:gd name="connsiteX15" fmla="*/ 787400 w 787400"/>
                <a:gd name="connsiteY15" fmla="*/ 635635 h 923289"/>
                <a:gd name="connsiteX16" fmla="*/ 537845 w 787400"/>
                <a:gd name="connsiteY16" fmla="*/ 36639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7400" h="923289">
                  <a:moveTo>
                    <a:pt x="537845" y="366395"/>
                  </a:moveTo>
                  <a:lnTo>
                    <a:pt x="286385" y="366395"/>
                  </a:lnTo>
                  <a:cubicBezTo>
                    <a:pt x="227330" y="366395"/>
                    <a:pt x="199390" y="325755"/>
                    <a:pt x="199390" y="280670"/>
                  </a:cubicBezTo>
                  <a:cubicBezTo>
                    <a:pt x="199390" y="235585"/>
                    <a:pt x="227330" y="194945"/>
                    <a:pt x="286385" y="194945"/>
                  </a:cubicBezTo>
                  <a:lnTo>
                    <a:pt x="722630" y="194945"/>
                  </a:lnTo>
                  <a:lnTo>
                    <a:pt x="722630" y="0"/>
                  </a:lnTo>
                  <a:lnTo>
                    <a:pt x="286385" y="0"/>
                  </a:lnTo>
                  <a:cubicBezTo>
                    <a:pt x="108585" y="0"/>
                    <a:pt x="0" y="104140"/>
                    <a:pt x="0" y="280670"/>
                  </a:cubicBezTo>
                  <a:cubicBezTo>
                    <a:pt x="0" y="457200"/>
                    <a:pt x="125095" y="549910"/>
                    <a:pt x="286385" y="549910"/>
                  </a:cubicBezTo>
                  <a:lnTo>
                    <a:pt x="504825" y="549910"/>
                  </a:lnTo>
                  <a:cubicBezTo>
                    <a:pt x="560070" y="549910"/>
                    <a:pt x="588010" y="591820"/>
                    <a:pt x="588010" y="635635"/>
                  </a:cubicBezTo>
                  <a:cubicBezTo>
                    <a:pt x="588010" y="680720"/>
                    <a:pt x="560070" y="721360"/>
                    <a:pt x="504825" y="721360"/>
                  </a:cubicBezTo>
                  <a:lnTo>
                    <a:pt x="37465" y="721360"/>
                  </a:lnTo>
                  <a:lnTo>
                    <a:pt x="37465" y="923290"/>
                  </a:lnTo>
                  <a:lnTo>
                    <a:pt x="497205" y="923290"/>
                  </a:lnTo>
                  <a:cubicBezTo>
                    <a:pt x="679450" y="923290"/>
                    <a:pt x="787400" y="822960"/>
                    <a:pt x="787400" y="635635"/>
                  </a:cubicBezTo>
                  <a:cubicBezTo>
                    <a:pt x="787400" y="466725"/>
                    <a:pt x="678815" y="366395"/>
                    <a:pt x="537845" y="36639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34" name="Bild 2">
              <a:extLst>
                <a:ext uri="{FF2B5EF4-FFF2-40B4-BE49-F238E27FC236}">
                  <a16:creationId xmlns:a16="http://schemas.microsoft.com/office/drawing/2014/main" id="{D3C5CA02-6820-9A46-994C-6A82C4DDA759}"/>
                </a:ext>
              </a:extLst>
            </p:cNvPr>
            <p:cNvSpPr/>
            <p:nvPr/>
          </p:nvSpPr>
          <p:spPr>
            <a:xfrm>
              <a:off x="1023960" y="6451484"/>
              <a:ext cx="75525" cy="91194"/>
            </a:xfrm>
            <a:custGeom>
              <a:avLst/>
              <a:gdLst>
                <a:gd name="connsiteX0" fmla="*/ 516890 w 765175"/>
                <a:gd name="connsiteY0" fmla="*/ 0 h 923925"/>
                <a:gd name="connsiteX1" fmla="*/ 213360 w 765175"/>
                <a:gd name="connsiteY1" fmla="*/ 389890 h 923925"/>
                <a:gd name="connsiteX2" fmla="*/ 213360 w 765175"/>
                <a:gd name="connsiteY2" fmla="*/ 0 h 923925"/>
                <a:gd name="connsiteX3" fmla="*/ 0 w 765175"/>
                <a:gd name="connsiteY3" fmla="*/ 0 h 923925"/>
                <a:gd name="connsiteX4" fmla="*/ 0 w 765175"/>
                <a:gd name="connsiteY4" fmla="*/ 923925 h 923925"/>
                <a:gd name="connsiteX5" fmla="*/ 213360 w 765175"/>
                <a:gd name="connsiteY5" fmla="*/ 923925 h 923925"/>
                <a:gd name="connsiteX6" fmla="*/ 213360 w 765175"/>
                <a:gd name="connsiteY6" fmla="*/ 534035 h 923925"/>
                <a:gd name="connsiteX7" fmla="*/ 516890 w 765175"/>
                <a:gd name="connsiteY7" fmla="*/ 923925 h 923925"/>
                <a:gd name="connsiteX8" fmla="*/ 765175 w 765175"/>
                <a:gd name="connsiteY8" fmla="*/ 923925 h 923925"/>
                <a:gd name="connsiteX9" fmla="*/ 415925 w 765175"/>
                <a:gd name="connsiteY9" fmla="*/ 462280 h 923925"/>
                <a:gd name="connsiteX10" fmla="*/ 765175 w 765175"/>
                <a:gd name="connsiteY10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5175" h="923925">
                  <a:moveTo>
                    <a:pt x="516890" y="0"/>
                  </a:moveTo>
                  <a:lnTo>
                    <a:pt x="213360" y="389890"/>
                  </a:lnTo>
                  <a:lnTo>
                    <a:pt x="213360" y="0"/>
                  </a:lnTo>
                  <a:lnTo>
                    <a:pt x="0" y="0"/>
                  </a:lnTo>
                  <a:lnTo>
                    <a:pt x="0" y="923925"/>
                  </a:lnTo>
                  <a:lnTo>
                    <a:pt x="213360" y="923925"/>
                  </a:lnTo>
                  <a:lnTo>
                    <a:pt x="213360" y="534035"/>
                  </a:lnTo>
                  <a:lnTo>
                    <a:pt x="516890" y="923925"/>
                  </a:lnTo>
                  <a:lnTo>
                    <a:pt x="765175" y="923925"/>
                  </a:lnTo>
                  <a:lnTo>
                    <a:pt x="415925" y="462280"/>
                  </a:lnTo>
                  <a:lnTo>
                    <a:pt x="76517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</p:grp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CF0A91F-C49F-E041-B82D-A6DDF70535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6001" y="2098800"/>
            <a:ext cx="3481650" cy="278640"/>
          </a:xfrm>
        </p:spPr>
        <p:txBody>
          <a:bodyPr numCol="1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 sz="1600" b="1" spc="40" baseline="0">
                <a:solidFill>
                  <a:schemeClr val="tx2"/>
                </a:solidFill>
              </a:defRPr>
            </a:lvl1pPr>
            <a:lvl2pPr marL="14288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600" spc="40" baseline="0">
                <a:solidFill>
                  <a:schemeClr val="tx1"/>
                </a:solidFill>
              </a:defRPr>
            </a:lvl2pPr>
            <a:lvl3pPr marL="223838" indent="-179388">
              <a:tabLst/>
              <a:defRPr sz="1600" spc="40" baseline="0">
                <a:solidFill>
                  <a:schemeClr val="tx1"/>
                </a:solidFill>
              </a:defRPr>
            </a:lvl3pPr>
            <a:lvl4pPr marL="357188" indent="-133350">
              <a:tabLst/>
              <a:defRPr sz="1400" spc="40" baseline="0">
                <a:solidFill>
                  <a:schemeClr val="tx1"/>
                </a:solidFill>
              </a:defRPr>
            </a:lvl4pPr>
            <a:lvl5pPr marL="627063" indent="-179388">
              <a:tabLst/>
              <a:defRPr sz="1200" spc="4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add a short headline</a:t>
            </a:r>
          </a:p>
        </p:txBody>
      </p:sp>
      <p:sp>
        <p:nvSpPr>
          <p:cNvPr id="20" name="Platshållare för text 2">
            <a:extLst>
              <a:ext uri="{FF2B5EF4-FFF2-40B4-BE49-F238E27FC236}">
                <a16:creationId xmlns:a16="http://schemas.microsoft.com/office/drawing/2014/main" id="{C66EF980-A725-2949-B97A-749850FCDB5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6001" y="2464310"/>
            <a:ext cx="3481650" cy="3665028"/>
          </a:xfrm>
        </p:spPr>
        <p:txBody>
          <a:bodyPr numCol="1" spcCol="288000"/>
          <a:lstStyle/>
          <a:p>
            <a:pPr lvl="0"/>
            <a:r>
              <a:rPr lang="en-GB" noProof="0"/>
              <a:t>Click to add body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C002EC38-A2CD-9441-A63D-21CB0A77532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60822" y="2098800"/>
            <a:ext cx="3481650" cy="278640"/>
          </a:xfrm>
        </p:spPr>
        <p:txBody>
          <a:bodyPr numCol="1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 sz="1600" b="1" spc="40" baseline="0">
                <a:solidFill>
                  <a:schemeClr val="tx2"/>
                </a:solidFill>
              </a:defRPr>
            </a:lvl1pPr>
            <a:lvl2pPr marL="14288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600" spc="40" baseline="0">
                <a:solidFill>
                  <a:schemeClr val="tx1"/>
                </a:solidFill>
              </a:defRPr>
            </a:lvl2pPr>
            <a:lvl3pPr marL="223838" indent="-179388">
              <a:tabLst/>
              <a:defRPr sz="1600" spc="40" baseline="0">
                <a:solidFill>
                  <a:schemeClr val="tx1"/>
                </a:solidFill>
              </a:defRPr>
            </a:lvl3pPr>
            <a:lvl4pPr marL="357188" indent="-133350">
              <a:tabLst/>
              <a:defRPr sz="1400" spc="40" baseline="0">
                <a:solidFill>
                  <a:schemeClr val="tx1"/>
                </a:solidFill>
              </a:defRPr>
            </a:lvl4pPr>
            <a:lvl5pPr marL="627063" indent="-179388">
              <a:tabLst/>
              <a:defRPr sz="1200" spc="4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add a short headline</a:t>
            </a:r>
          </a:p>
        </p:txBody>
      </p:sp>
      <p:sp>
        <p:nvSpPr>
          <p:cNvPr id="24" name="Platshållare för text 2">
            <a:extLst>
              <a:ext uri="{FF2B5EF4-FFF2-40B4-BE49-F238E27FC236}">
                <a16:creationId xmlns:a16="http://schemas.microsoft.com/office/drawing/2014/main" id="{68F64643-0934-E544-8EF3-DDF27D2399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60822" y="2464310"/>
            <a:ext cx="3481650" cy="3665028"/>
          </a:xfrm>
        </p:spPr>
        <p:txBody>
          <a:bodyPr numCol="1" spcCol="288000"/>
          <a:lstStyle/>
          <a:p>
            <a:pPr lvl="0"/>
            <a:r>
              <a:rPr lang="en-GB" noProof="0"/>
              <a:t>Click to add body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46966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ull 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2096531-5CDB-42D6-811E-E1A1E7948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0070BFB-3F5F-41B9-8C24-4A9039DFFFBE}" type="datetime1">
              <a:rPr lang="sv-SE" smtClean="0"/>
              <a:t>2023-11-01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ACF8DC-5D2B-4D34-B9FC-E2D7A1A73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z="800"/>
              <a:t>Go to header/footer to change text </a:t>
            </a:r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3BFE85F-68D2-4D7C-8529-09EE07FF3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F8DBD5B-30F9-4F9C-AE39-E065C1AC51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96CCD45-BBC3-4242-B2B8-F5604A1D97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999" y="720001"/>
            <a:ext cx="11027991" cy="105659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600" spc="4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add a headline of maximum three lines</a:t>
            </a:r>
          </a:p>
          <a:p>
            <a:pPr lvl="0"/>
            <a:endParaRPr lang="en-GB"/>
          </a:p>
        </p:txBody>
      </p:sp>
      <p:grpSp>
        <p:nvGrpSpPr>
          <p:cNvPr id="13" name="Grupp 32">
            <a:extLst>
              <a:ext uri="{FF2B5EF4-FFF2-40B4-BE49-F238E27FC236}">
                <a16:creationId xmlns:a16="http://schemas.microsoft.com/office/drawing/2014/main" id="{6052E143-9E4E-A74A-B270-30FD881BF636}"/>
              </a:ext>
            </a:extLst>
          </p:cNvPr>
          <p:cNvGrpSpPr/>
          <p:nvPr userDrawn="1"/>
        </p:nvGrpSpPr>
        <p:grpSpPr>
          <a:xfrm>
            <a:off x="576140" y="6451484"/>
            <a:ext cx="615478" cy="91194"/>
            <a:chOff x="576140" y="6451484"/>
            <a:chExt cx="615478" cy="91194"/>
          </a:xfrm>
          <a:solidFill>
            <a:schemeClr val="tx2"/>
          </a:solidFill>
        </p:grpSpPr>
        <p:sp>
          <p:nvSpPr>
            <p:cNvPr id="14" name="Bild 2">
              <a:extLst>
                <a:ext uri="{FF2B5EF4-FFF2-40B4-BE49-F238E27FC236}">
                  <a16:creationId xmlns:a16="http://schemas.microsoft.com/office/drawing/2014/main" id="{8EFB6FE1-71C4-C84E-8225-1ED321BF2576}"/>
                </a:ext>
              </a:extLst>
            </p:cNvPr>
            <p:cNvSpPr/>
            <p:nvPr/>
          </p:nvSpPr>
          <p:spPr>
            <a:xfrm>
              <a:off x="841573" y="6451547"/>
              <a:ext cx="79285" cy="91131"/>
            </a:xfrm>
            <a:custGeom>
              <a:avLst/>
              <a:gdLst>
                <a:gd name="connsiteX0" fmla="*/ 588645 w 803275"/>
                <a:gd name="connsiteY0" fmla="*/ 0 h 923289"/>
                <a:gd name="connsiteX1" fmla="*/ 588645 w 803275"/>
                <a:gd name="connsiteY1" fmla="*/ 580390 h 923289"/>
                <a:gd name="connsiteX2" fmla="*/ 217805 w 803275"/>
                <a:gd name="connsiteY2" fmla="*/ 0 h 923289"/>
                <a:gd name="connsiteX3" fmla="*/ 0 w 803275"/>
                <a:gd name="connsiteY3" fmla="*/ 0 h 923289"/>
                <a:gd name="connsiteX4" fmla="*/ 0 w 803275"/>
                <a:gd name="connsiteY4" fmla="*/ 923290 h 923289"/>
                <a:gd name="connsiteX5" fmla="*/ 213995 w 803275"/>
                <a:gd name="connsiteY5" fmla="*/ 923290 h 923289"/>
                <a:gd name="connsiteX6" fmla="*/ 213995 w 803275"/>
                <a:gd name="connsiteY6" fmla="*/ 353695 h 923289"/>
                <a:gd name="connsiteX7" fmla="*/ 581660 w 803275"/>
                <a:gd name="connsiteY7" fmla="*/ 921385 h 923289"/>
                <a:gd name="connsiteX8" fmla="*/ 581660 w 803275"/>
                <a:gd name="connsiteY8" fmla="*/ 923290 h 923289"/>
                <a:gd name="connsiteX9" fmla="*/ 803275 w 803275"/>
                <a:gd name="connsiteY9" fmla="*/ 923290 h 923289"/>
                <a:gd name="connsiteX10" fmla="*/ 802640 w 803275"/>
                <a:gd name="connsiteY10" fmla="*/ 723900 h 923289"/>
                <a:gd name="connsiteX11" fmla="*/ 801370 w 803275"/>
                <a:gd name="connsiteY11" fmla="*/ 0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3275" h="923289">
                  <a:moveTo>
                    <a:pt x="588645" y="0"/>
                  </a:moveTo>
                  <a:lnTo>
                    <a:pt x="588645" y="580390"/>
                  </a:lnTo>
                  <a:lnTo>
                    <a:pt x="217805" y="0"/>
                  </a:lnTo>
                  <a:lnTo>
                    <a:pt x="0" y="0"/>
                  </a:lnTo>
                  <a:lnTo>
                    <a:pt x="0" y="923290"/>
                  </a:lnTo>
                  <a:lnTo>
                    <a:pt x="213995" y="923290"/>
                  </a:lnTo>
                  <a:lnTo>
                    <a:pt x="213995" y="353695"/>
                  </a:lnTo>
                  <a:lnTo>
                    <a:pt x="581660" y="921385"/>
                  </a:lnTo>
                  <a:lnTo>
                    <a:pt x="581660" y="923290"/>
                  </a:lnTo>
                  <a:lnTo>
                    <a:pt x="803275" y="923290"/>
                  </a:lnTo>
                  <a:lnTo>
                    <a:pt x="802640" y="723900"/>
                  </a:lnTo>
                  <a:lnTo>
                    <a:pt x="801370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15" name="Bild 2">
              <a:extLst>
                <a:ext uri="{FF2B5EF4-FFF2-40B4-BE49-F238E27FC236}">
                  <a16:creationId xmlns:a16="http://schemas.microsoft.com/office/drawing/2014/main" id="{C75C6BBC-8CE7-1447-9C1A-5CF2E31B8E86}"/>
                </a:ext>
              </a:extLst>
            </p:cNvPr>
            <p:cNvSpPr/>
            <p:nvPr/>
          </p:nvSpPr>
          <p:spPr>
            <a:xfrm>
              <a:off x="742921" y="6451547"/>
              <a:ext cx="90817" cy="91131"/>
            </a:xfrm>
            <a:custGeom>
              <a:avLst/>
              <a:gdLst>
                <a:gd name="connsiteX0" fmla="*/ 458470 w 920114"/>
                <a:gd name="connsiteY0" fmla="*/ 192405 h 923289"/>
                <a:gd name="connsiteX1" fmla="*/ 577850 w 920114"/>
                <a:gd name="connsiteY1" fmla="*/ 546735 h 923289"/>
                <a:gd name="connsiteX2" fmla="*/ 342900 w 920114"/>
                <a:gd name="connsiteY2" fmla="*/ 546735 h 923289"/>
                <a:gd name="connsiteX3" fmla="*/ 458470 w 920114"/>
                <a:gd name="connsiteY3" fmla="*/ 192405 h 923289"/>
                <a:gd name="connsiteX4" fmla="*/ 319405 w 920114"/>
                <a:gd name="connsiteY4" fmla="*/ 0 h 923289"/>
                <a:gd name="connsiteX5" fmla="*/ 0 w 920114"/>
                <a:gd name="connsiteY5" fmla="*/ 923290 h 923289"/>
                <a:gd name="connsiteX6" fmla="*/ 225425 w 920114"/>
                <a:gd name="connsiteY6" fmla="*/ 923290 h 923289"/>
                <a:gd name="connsiteX7" fmla="*/ 283845 w 920114"/>
                <a:gd name="connsiteY7" fmla="*/ 734695 h 923289"/>
                <a:gd name="connsiteX8" fmla="*/ 637540 w 920114"/>
                <a:gd name="connsiteY8" fmla="*/ 734695 h 923289"/>
                <a:gd name="connsiteX9" fmla="*/ 697865 w 920114"/>
                <a:gd name="connsiteY9" fmla="*/ 923290 h 923289"/>
                <a:gd name="connsiteX10" fmla="*/ 920115 w 920114"/>
                <a:gd name="connsiteY10" fmla="*/ 923290 h 923289"/>
                <a:gd name="connsiteX11" fmla="*/ 591185 w 920114"/>
                <a:gd name="connsiteY11" fmla="*/ 0 h 923289"/>
                <a:gd name="connsiteX12" fmla="*/ 319405 w 920114"/>
                <a:gd name="connsiteY12" fmla="*/ 0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0114" h="923289">
                  <a:moveTo>
                    <a:pt x="458470" y="192405"/>
                  </a:moveTo>
                  <a:lnTo>
                    <a:pt x="577850" y="546735"/>
                  </a:lnTo>
                  <a:lnTo>
                    <a:pt x="342900" y="546735"/>
                  </a:lnTo>
                  <a:lnTo>
                    <a:pt x="458470" y="192405"/>
                  </a:lnTo>
                  <a:close/>
                  <a:moveTo>
                    <a:pt x="319405" y="0"/>
                  </a:moveTo>
                  <a:lnTo>
                    <a:pt x="0" y="923290"/>
                  </a:lnTo>
                  <a:lnTo>
                    <a:pt x="225425" y="923290"/>
                  </a:lnTo>
                  <a:lnTo>
                    <a:pt x="283845" y="734695"/>
                  </a:lnTo>
                  <a:lnTo>
                    <a:pt x="637540" y="734695"/>
                  </a:lnTo>
                  <a:lnTo>
                    <a:pt x="697865" y="923290"/>
                  </a:lnTo>
                  <a:lnTo>
                    <a:pt x="920115" y="923290"/>
                  </a:lnTo>
                  <a:lnTo>
                    <a:pt x="591185" y="0"/>
                  </a:lnTo>
                  <a:lnTo>
                    <a:pt x="31940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16" name="Bild 2">
              <a:extLst>
                <a:ext uri="{FF2B5EF4-FFF2-40B4-BE49-F238E27FC236}">
                  <a16:creationId xmlns:a16="http://schemas.microsoft.com/office/drawing/2014/main" id="{C67E8788-BA40-7B4E-8CE0-D014697FF57F}"/>
                </a:ext>
              </a:extLst>
            </p:cNvPr>
            <p:cNvSpPr/>
            <p:nvPr/>
          </p:nvSpPr>
          <p:spPr>
            <a:xfrm>
              <a:off x="576140" y="6451547"/>
              <a:ext cx="77655" cy="91131"/>
            </a:xfrm>
            <a:custGeom>
              <a:avLst/>
              <a:gdLst>
                <a:gd name="connsiteX0" fmla="*/ 537845 w 786764"/>
                <a:gd name="connsiteY0" fmla="*/ 366395 h 923289"/>
                <a:gd name="connsiteX1" fmla="*/ 286385 w 786764"/>
                <a:gd name="connsiteY1" fmla="*/ 366395 h 923289"/>
                <a:gd name="connsiteX2" fmla="*/ 199390 w 786764"/>
                <a:gd name="connsiteY2" fmla="*/ 280670 h 923289"/>
                <a:gd name="connsiteX3" fmla="*/ 286385 w 786764"/>
                <a:gd name="connsiteY3" fmla="*/ 194945 h 923289"/>
                <a:gd name="connsiteX4" fmla="*/ 722630 w 786764"/>
                <a:gd name="connsiteY4" fmla="*/ 194945 h 923289"/>
                <a:gd name="connsiteX5" fmla="*/ 722630 w 786764"/>
                <a:gd name="connsiteY5" fmla="*/ 0 h 923289"/>
                <a:gd name="connsiteX6" fmla="*/ 286385 w 786764"/>
                <a:gd name="connsiteY6" fmla="*/ 0 h 923289"/>
                <a:gd name="connsiteX7" fmla="*/ 0 w 786764"/>
                <a:gd name="connsiteY7" fmla="*/ 280670 h 923289"/>
                <a:gd name="connsiteX8" fmla="*/ 286385 w 786764"/>
                <a:gd name="connsiteY8" fmla="*/ 549910 h 923289"/>
                <a:gd name="connsiteX9" fmla="*/ 504825 w 786764"/>
                <a:gd name="connsiteY9" fmla="*/ 549910 h 923289"/>
                <a:gd name="connsiteX10" fmla="*/ 588010 w 786764"/>
                <a:gd name="connsiteY10" fmla="*/ 635635 h 923289"/>
                <a:gd name="connsiteX11" fmla="*/ 504825 w 786764"/>
                <a:gd name="connsiteY11" fmla="*/ 721360 h 923289"/>
                <a:gd name="connsiteX12" fmla="*/ 36830 w 786764"/>
                <a:gd name="connsiteY12" fmla="*/ 721360 h 923289"/>
                <a:gd name="connsiteX13" fmla="*/ 36830 w 786764"/>
                <a:gd name="connsiteY13" fmla="*/ 923290 h 923289"/>
                <a:gd name="connsiteX14" fmla="*/ 496570 w 786764"/>
                <a:gd name="connsiteY14" fmla="*/ 923290 h 923289"/>
                <a:gd name="connsiteX15" fmla="*/ 786765 w 786764"/>
                <a:gd name="connsiteY15" fmla="*/ 635635 h 923289"/>
                <a:gd name="connsiteX16" fmla="*/ 537845 w 786764"/>
                <a:gd name="connsiteY16" fmla="*/ 36639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6764" h="923289">
                  <a:moveTo>
                    <a:pt x="537845" y="366395"/>
                  </a:moveTo>
                  <a:lnTo>
                    <a:pt x="286385" y="366395"/>
                  </a:lnTo>
                  <a:cubicBezTo>
                    <a:pt x="227330" y="366395"/>
                    <a:pt x="199390" y="325755"/>
                    <a:pt x="199390" y="280670"/>
                  </a:cubicBezTo>
                  <a:cubicBezTo>
                    <a:pt x="199390" y="235585"/>
                    <a:pt x="227330" y="194945"/>
                    <a:pt x="286385" y="194945"/>
                  </a:cubicBezTo>
                  <a:lnTo>
                    <a:pt x="722630" y="194945"/>
                  </a:lnTo>
                  <a:lnTo>
                    <a:pt x="722630" y="0"/>
                  </a:lnTo>
                  <a:lnTo>
                    <a:pt x="286385" y="0"/>
                  </a:lnTo>
                  <a:cubicBezTo>
                    <a:pt x="107950" y="0"/>
                    <a:pt x="0" y="104140"/>
                    <a:pt x="0" y="280670"/>
                  </a:cubicBezTo>
                  <a:cubicBezTo>
                    <a:pt x="0" y="457200"/>
                    <a:pt x="125095" y="549910"/>
                    <a:pt x="286385" y="549910"/>
                  </a:cubicBezTo>
                  <a:lnTo>
                    <a:pt x="504825" y="549910"/>
                  </a:lnTo>
                  <a:cubicBezTo>
                    <a:pt x="560070" y="549910"/>
                    <a:pt x="588010" y="591820"/>
                    <a:pt x="588010" y="635635"/>
                  </a:cubicBezTo>
                  <a:cubicBezTo>
                    <a:pt x="588010" y="680720"/>
                    <a:pt x="560070" y="721360"/>
                    <a:pt x="504825" y="721360"/>
                  </a:cubicBezTo>
                  <a:lnTo>
                    <a:pt x="36830" y="721360"/>
                  </a:lnTo>
                  <a:lnTo>
                    <a:pt x="36830" y="923290"/>
                  </a:lnTo>
                  <a:lnTo>
                    <a:pt x="496570" y="923290"/>
                  </a:lnTo>
                  <a:cubicBezTo>
                    <a:pt x="678815" y="923290"/>
                    <a:pt x="786765" y="822960"/>
                    <a:pt x="786765" y="635635"/>
                  </a:cubicBezTo>
                  <a:cubicBezTo>
                    <a:pt x="786765" y="466725"/>
                    <a:pt x="678815" y="366395"/>
                    <a:pt x="537845" y="36639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17" name="Bild 2">
              <a:extLst>
                <a:ext uri="{FF2B5EF4-FFF2-40B4-BE49-F238E27FC236}">
                  <a16:creationId xmlns:a16="http://schemas.microsoft.com/office/drawing/2014/main" id="{95E3D91E-8773-7A4B-A13C-0E4FBDFC5FE3}"/>
                </a:ext>
              </a:extLst>
            </p:cNvPr>
            <p:cNvSpPr/>
            <p:nvPr/>
          </p:nvSpPr>
          <p:spPr>
            <a:xfrm>
              <a:off x="666080" y="6451484"/>
              <a:ext cx="75525" cy="91194"/>
            </a:xfrm>
            <a:custGeom>
              <a:avLst/>
              <a:gdLst>
                <a:gd name="connsiteX0" fmla="*/ 516255 w 765175"/>
                <a:gd name="connsiteY0" fmla="*/ 0 h 923925"/>
                <a:gd name="connsiteX1" fmla="*/ 212725 w 765175"/>
                <a:gd name="connsiteY1" fmla="*/ 389890 h 923925"/>
                <a:gd name="connsiteX2" fmla="*/ 212725 w 765175"/>
                <a:gd name="connsiteY2" fmla="*/ 0 h 923925"/>
                <a:gd name="connsiteX3" fmla="*/ 0 w 765175"/>
                <a:gd name="connsiteY3" fmla="*/ 0 h 923925"/>
                <a:gd name="connsiteX4" fmla="*/ 0 w 765175"/>
                <a:gd name="connsiteY4" fmla="*/ 923925 h 923925"/>
                <a:gd name="connsiteX5" fmla="*/ 212725 w 765175"/>
                <a:gd name="connsiteY5" fmla="*/ 923925 h 923925"/>
                <a:gd name="connsiteX6" fmla="*/ 212725 w 765175"/>
                <a:gd name="connsiteY6" fmla="*/ 534035 h 923925"/>
                <a:gd name="connsiteX7" fmla="*/ 516255 w 765175"/>
                <a:gd name="connsiteY7" fmla="*/ 923925 h 923925"/>
                <a:gd name="connsiteX8" fmla="*/ 765175 w 765175"/>
                <a:gd name="connsiteY8" fmla="*/ 923925 h 923925"/>
                <a:gd name="connsiteX9" fmla="*/ 415290 w 765175"/>
                <a:gd name="connsiteY9" fmla="*/ 462280 h 923925"/>
                <a:gd name="connsiteX10" fmla="*/ 765175 w 765175"/>
                <a:gd name="connsiteY10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5175" h="923925">
                  <a:moveTo>
                    <a:pt x="516255" y="0"/>
                  </a:moveTo>
                  <a:lnTo>
                    <a:pt x="212725" y="389890"/>
                  </a:lnTo>
                  <a:lnTo>
                    <a:pt x="212725" y="0"/>
                  </a:lnTo>
                  <a:lnTo>
                    <a:pt x="0" y="0"/>
                  </a:lnTo>
                  <a:lnTo>
                    <a:pt x="0" y="923925"/>
                  </a:lnTo>
                  <a:lnTo>
                    <a:pt x="212725" y="923925"/>
                  </a:lnTo>
                  <a:lnTo>
                    <a:pt x="212725" y="534035"/>
                  </a:lnTo>
                  <a:lnTo>
                    <a:pt x="516255" y="923925"/>
                  </a:lnTo>
                  <a:lnTo>
                    <a:pt x="765175" y="923925"/>
                  </a:lnTo>
                  <a:lnTo>
                    <a:pt x="415290" y="462280"/>
                  </a:lnTo>
                  <a:lnTo>
                    <a:pt x="76517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18" name="Bild 2">
              <a:extLst>
                <a:ext uri="{FF2B5EF4-FFF2-40B4-BE49-F238E27FC236}">
                  <a16:creationId xmlns:a16="http://schemas.microsoft.com/office/drawing/2014/main" id="{93A47CE2-36F2-314E-B92A-3F8A641FD515}"/>
                </a:ext>
              </a:extLst>
            </p:cNvPr>
            <p:cNvSpPr/>
            <p:nvPr/>
          </p:nvSpPr>
          <p:spPr>
            <a:xfrm>
              <a:off x="1100863" y="6451547"/>
              <a:ext cx="90755" cy="91131"/>
            </a:xfrm>
            <a:custGeom>
              <a:avLst/>
              <a:gdLst>
                <a:gd name="connsiteX0" fmla="*/ 590550 w 919479"/>
                <a:gd name="connsiteY0" fmla="*/ 0 h 923289"/>
                <a:gd name="connsiteX1" fmla="*/ 318770 w 919479"/>
                <a:gd name="connsiteY1" fmla="*/ 0 h 923289"/>
                <a:gd name="connsiteX2" fmla="*/ 0 w 919479"/>
                <a:gd name="connsiteY2" fmla="*/ 923290 h 923289"/>
                <a:gd name="connsiteX3" fmla="*/ 225425 w 919479"/>
                <a:gd name="connsiteY3" fmla="*/ 923290 h 923289"/>
                <a:gd name="connsiteX4" fmla="*/ 283845 w 919479"/>
                <a:gd name="connsiteY4" fmla="*/ 734695 h 923289"/>
                <a:gd name="connsiteX5" fmla="*/ 637540 w 919479"/>
                <a:gd name="connsiteY5" fmla="*/ 734695 h 923289"/>
                <a:gd name="connsiteX6" fmla="*/ 697865 w 919479"/>
                <a:gd name="connsiteY6" fmla="*/ 923290 h 923289"/>
                <a:gd name="connsiteX7" fmla="*/ 919480 w 919479"/>
                <a:gd name="connsiteY7" fmla="*/ 923290 h 923289"/>
                <a:gd name="connsiteX8" fmla="*/ 590550 w 919479"/>
                <a:gd name="connsiteY8" fmla="*/ 0 h 923289"/>
                <a:gd name="connsiteX9" fmla="*/ 342265 w 919479"/>
                <a:gd name="connsiteY9" fmla="*/ 546735 h 923289"/>
                <a:gd name="connsiteX10" fmla="*/ 457835 w 919479"/>
                <a:gd name="connsiteY10" fmla="*/ 192405 h 923289"/>
                <a:gd name="connsiteX11" fmla="*/ 577215 w 919479"/>
                <a:gd name="connsiteY11" fmla="*/ 546735 h 923289"/>
                <a:gd name="connsiteX12" fmla="*/ 342265 w 919479"/>
                <a:gd name="connsiteY12" fmla="*/ 54673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9479" h="923289">
                  <a:moveTo>
                    <a:pt x="590550" y="0"/>
                  </a:moveTo>
                  <a:lnTo>
                    <a:pt x="318770" y="0"/>
                  </a:lnTo>
                  <a:lnTo>
                    <a:pt x="0" y="923290"/>
                  </a:lnTo>
                  <a:lnTo>
                    <a:pt x="225425" y="923290"/>
                  </a:lnTo>
                  <a:lnTo>
                    <a:pt x="283845" y="734695"/>
                  </a:lnTo>
                  <a:lnTo>
                    <a:pt x="637540" y="734695"/>
                  </a:lnTo>
                  <a:lnTo>
                    <a:pt x="697865" y="923290"/>
                  </a:lnTo>
                  <a:lnTo>
                    <a:pt x="919480" y="923290"/>
                  </a:lnTo>
                  <a:lnTo>
                    <a:pt x="590550" y="0"/>
                  </a:lnTo>
                  <a:close/>
                  <a:moveTo>
                    <a:pt x="342265" y="546735"/>
                  </a:moveTo>
                  <a:lnTo>
                    <a:pt x="457835" y="192405"/>
                  </a:lnTo>
                  <a:lnTo>
                    <a:pt x="577215" y="546735"/>
                  </a:lnTo>
                  <a:lnTo>
                    <a:pt x="342265" y="546735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0" name="Bild 2">
              <a:extLst>
                <a:ext uri="{FF2B5EF4-FFF2-40B4-BE49-F238E27FC236}">
                  <a16:creationId xmlns:a16="http://schemas.microsoft.com/office/drawing/2014/main" id="{E1EEBA04-4683-4848-BB26-CA97EA2ECDBF}"/>
                </a:ext>
              </a:extLst>
            </p:cNvPr>
            <p:cNvSpPr/>
            <p:nvPr/>
          </p:nvSpPr>
          <p:spPr>
            <a:xfrm>
              <a:off x="933644" y="6451547"/>
              <a:ext cx="77718" cy="91131"/>
            </a:xfrm>
            <a:custGeom>
              <a:avLst/>
              <a:gdLst>
                <a:gd name="connsiteX0" fmla="*/ 537845 w 787400"/>
                <a:gd name="connsiteY0" fmla="*/ 366395 h 923289"/>
                <a:gd name="connsiteX1" fmla="*/ 286385 w 787400"/>
                <a:gd name="connsiteY1" fmla="*/ 366395 h 923289"/>
                <a:gd name="connsiteX2" fmla="*/ 199390 w 787400"/>
                <a:gd name="connsiteY2" fmla="*/ 280670 h 923289"/>
                <a:gd name="connsiteX3" fmla="*/ 286385 w 787400"/>
                <a:gd name="connsiteY3" fmla="*/ 194945 h 923289"/>
                <a:gd name="connsiteX4" fmla="*/ 722630 w 787400"/>
                <a:gd name="connsiteY4" fmla="*/ 194945 h 923289"/>
                <a:gd name="connsiteX5" fmla="*/ 722630 w 787400"/>
                <a:gd name="connsiteY5" fmla="*/ 0 h 923289"/>
                <a:gd name="connsiteX6" fmla="*/ 286385 w 787400"/>
                <a:gd name="connsiteY6" fmla="*/ 0 h 923289"/>
                <a:gd name="connsiteX7" fmla="*/ 0 w 787400"/>
                <a:gd name="connsiteY7" fmla="*/ 280670 h 923289"/>
                <a:gd name="connsiteX8" fmla="*/ 286385 w 787400"/>
                <a:gd name="connsiteY8" fmla="*/ 549910 h 923289"/>
                <a:gd name="connsiteX9" fmla="*/ 504825 w 787400"/>
                <a:gd name="connsiteY9" fmla="*/ 549910 h 923289"/>
                <a:gd name="connsiteX10" fmla="*/ 588010 w 787400"/>
                <a:gd name="connsiteY10" fmla="*/ 635635 h 923289"/>
                <a:gd name="connsiteX11" fmla="*/ 504825 w 787400"/>
                <a:gd name="connsiteY11" fmla="*/ 721360 h 923289"/>
                <a:gd name="connsiteX12" fmla="*/ 37465 w 787400"/>
                <a:gd name="connsiteY12" fmla="*/ 721360 h 923289"/>
                <a:gd name="connsiteX13" fmla="*/ 37465 w 787400"/>
                <a:gd name="connsiteY13" fmla="*/ 923290 h 923289"/>
                <a:gd name="connsiteX14" fmla="*/ 497205 w 787400"/>
                <a:gd name="connsiteY14" fmla="*/ 923290 h 923289"/>
                <a:gd name="connsiteX15" fmla="*/ 787400 w 787400"/>
                <a:gd name="connsiteY15" fmla="*/ 635635 h 923289"/>
                <a:gd name="connsiteX16" fmla="*/ 537845 w 787400"/>
                <a:gd name="connsiteY16" fmla="*/ 36639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7400" h="923289">
                  <a:moveTo>
                    <a:pt x="537845" y="366395"/>
                  </a:moveTo>
                  <a:lnTo>
                    <a:pt x="286385" y="366395"/>
                  </a:lnTo>
                  <a:cubicBezTo>
                    <a:pt x="227330" y="366395"/>
                    <a:pt x="199390" y="325755"/>
                    <a:pt x="199390" y="280670"/>
                  </a:cubicBezTo>
                  <a:cubicBezTo>
                    <a:pt x="199390" y="235585"/>
                    <a:pt x="227330" y="194945"/>
                    <a:pt x="286385" y="194945"/>
                  </a:cubicBezTo>
                  <a:lnTo>
                    <a:pt x="722630" y="194945"/>
                  </a:lnTo>
                  <a:lnTo>
                    <a:pt x="722630" y="0"/>
                  </a:lnTo>
                  <a:lnTo>
                    <a:pt x="286385" y="0"/>
                  </a:lnTo>
                  <a:cubicBezTo>
                    <a:pt x="108585" y="0"/>
                    <a:pt x="0" y="104140"/>
                    <a:pt x="0" y="280670"/>
                  </a:cubicBezTo>
                  <a:cubicBezTo>
                    <a:pt x="0" y="457200"/>
                    <a:pt x="125095" y="549910"/>
                    <a:pt x="286385" y="549910"/>
                  </a:cubicBezTo>
                  <a:lnTo>
                    <a:pt x="504825" y="549910"/>
                  </a:lnTo>
                  <a:cubicBezTo>
                    <a:pt x="560070" y="549910"/>
                    <a:pt x="588010" y="591820"/>
                    <a:pt x="588010" y="635635"/>
                  </a:cubicBezTo>
                  <a:cubicBezTo>
                    <a:pt x="588010" y="680720"/>
                    <a:pt x="560070" y="721360"/>
                    <a:pt x="504825" y="721360"/>
                  </a:cubicBezTo>
                  <a:lnTo>
                    <a:pt x="37465" y="721360"/>
                  </a:lnTo>
                  <a:lnTo>
                    <a:pt x="37465" y="923290"/>
                  </a:lnTo>
                  <a:lnTo>
                    <a:pt x="497205" y="923290"/>
                  </a:lnTo>
                  <a:cubicBezTo>
                    <a:pt x="679450" y="923290"/>
                    <a:pt x="787400" y="822960"/>
                    <a:pt x="787400" y="635635"/>
                  </a:cubicBezTo>
                  <a:cubicBezTo>
                    <a:pt x="787400" y="466725"/>
                    <a:pt x="678815" y="366395"/>
                    <a:pt x="537845" y="36639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1" name="Bild 2">
              <a:extLst>
                <a:ext uri="{FF2B5EF4-FFF2-40B4-BE49-F238E27FC236}">
                  <a16:creationId xmlns:a16="http://schemas.microsoft.com/office/drawing/2014/main" id="{00FB335B-B11A-1A47-80E0-92010385FE92}"/>
                </a:ext>
              </a:extLst>
            </p:cNvPr>
            <p:cNvSpPr/>
            <p:nvPr/>
          </p:nvSpPr>
          <p:spPr>
            <a:xfrm>
              <a:off x="1023960" y="6451484"/>
              <a:ext cx="75525" cy="91194"/>
            </a:xfrm>
            <a:custGeom>
              <a:avLst/>
              <a:gdLst>
                <a:gd name="connsiteX0" fmla="*/ 516890 w 765175"/>
                <a:gd name="connsiteY0" fmla="*/ 0 h 923925"/>
                <a:gd name="connsiteX1" fmla="*/ 213360 w 765175"/>
                <a:gd name="connsiteY1" fmla="*/ 389890 h 923925"/>
                <a:gd name="connsiteX2" fmla="*/ 213360 w 765175"/>
                <a:gd name="connsiteY2" fmla="*/ 0 h 923925"/>
                <a:gd name="connsiteX3" fmla="*/ 0 w 765175"/>
                <a:gd name="connsiteY3" fmla="*/ 0 h 923925"/>
                <a:gd name="connsiteX4" fmla="*/ 0 w 765175"/>
                <a:gd name="connsiteY4" fmla="*/ 923925 h 923925"/>
                <a:gd name="connsiteX5" fmla="*/ 213360 w 765175"/>
                <a:gd name="connsiteY5" fmla="*/ 923925 h 923925"/>
                <a:gd name="connsiteX6" fmla="*/ 213360 w 765175"/>
                <a:gd name="connsiteY6" fmla="*/ 534035 h 923925"/>
                <a:gd name="connsiteX7" fmla="*/ 516890 w 765175"/>
                <a:gd name="connsiteY7" fmla="*/ 923925 h 923925"/>
                <a:gd name="connsiteX8" fmla="*/ 765175 w 765175"/>
                <a:gd name="connsiteY8" fmla="*/ 923925 h 923925"/>
                <a:gd name="connsiteX9" fmla="*/ 415925 w 765175"/>
                <a:gd name="connsiteY9" fmla="*/ 462280 h 923925"/>
                <a:gd name="connsiteX10" fmla="*/ 765175 w 765175"/>
                <a:gd name="connsiteY10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5175" h="923925">
                  <a:moveTo>
                    <a:pt x="516890" y="0"/>
                  </a:moveTo>
                  <a:lnTo>
                    <a:pt x="213360" y="389890"/>
                  </a:lnTo>
                  <a:lnTo>
                    <a:pt x="213360" y="0"/>
                  </a:lnTo>
                  <a:lnTo>
                    <a:pt x="0" y="0"/>
                  </a:lnTo>
                  <a:lnTo>
                    <a:pt x="0" y="923925"/>
                  </a:lnTo>
                  <a:lnTo>
                    <a:pt x="213360" y="923925"/>
                  </a:lnTo>
                  <a:lnTo>
                    <a:pt x="213360" y="534035"/>
                  </a:lnTo>
                  <a:lnTo>
                    <a:pt x="516890" y="923925"/>
                  </a:lnTo>
                  <a:lnTo>
                    <a:pt x="765175" y="923925"/>
                  </a:lnTo>
                  <a:lnTo>
                    <a:pt x="415925" y="462280"/>
                  </a:lnTo>
                  <a:lnTo>
                    <a:pt x="76517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</p:grpSp>
      <p:sp>
        <p:nvSpPr>
          <p:cNvPr id="26" name="Table Placeholder 5">
            <a:extLst>
              <a:ext uri="{FF2B5EF4-FFF2-40B4-BE49-F238E27FC236}">
                <a16:creationId xmlns:a16="http://schemas.microsoft.com/office/drawing/2014/main" id="{3BFD68C4-B563-2D4A-A4B9-CA7F194CE4D4}"/>
              </a:ext>
            </a:extLst>
          </p:cNvPr>
          <p:cNvSpPr>
            <a:spLocks noGrp="1"/>
          </p:cNvSpPr>
          <p:nvPr>
            <p:ph type="tbl" sz="quarter" idx="19" hasCustomPrompt="1"/>
          </p:nvPr>
        </p:nvSpPr>
        <p:spPr>
          <a:xfrm>
            <a:off x="576264" y="2098801"/>
            <a:ext cx="11039474" cy="4037362"/>
          </a:xfrm>
        </p:spPr>
        <p:txBody>
          <a:bodyPr/>
          <a:lstStyle>
            <a:lvl1pPr marL="12700" indent="0" algn="ctr">
              <a:buNone/>
              <a:defRPr sz="1300"/>
            </a:lvl1pPr>
          </a:lstStyle>
          <a:p>
            <a:r>
              <a:rPr lang="en-GB"/>
              <a:t>Click to add a table</a:t>
            </a:r>
          </a:p>
        </p:txBody>
      </p:sp>
    </p:spTree>
    <p:extLst>
      <p:ext uri="{BB962C8B-B14F-4D97-AF65-F5344CB8AC3E}">
        <p14:creationId xmlns:p14="http://schemas.microsoft.com/office/powerpoint/2010/main" val="42068828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xt Two Columns Blue/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ktangel 44">
            <a:extLst>
              <a:ext uri="{FF2B5EF4-FFF2-40B4-BE49-F238E27FC236}">
                <a16:creationId xmlns:a16="http://schemas.microsoft.com/office/drawing/2014/main" id="{27844A3D-8243-2143-85B5-BB3E1585307B}"/>
              </a:ext>
            </a:extLst>
          </p:cNvPr>
          <p:cNvSpPr/>
          <p:nvPr userDrawn="1"/>
        </p:nvSpPr>
        <p:spPr>
          <a:xfrm>
            <a:off x="587718" y="1507524"/>
            <a:ext cx="5365407" cy="46234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7" name="Rektangel 43">
            <a:extLst>
              <a:ext uri="{FF2B5EF4-FFF2-40B4-BE49-F238E27FC236}">
                <a16:creationId xmlns:a16="http://schemas.microsoft.com/office/drawing/2014/main" id="{D2047841-A38E-E04D-92A9-4F647F6B7944}"/>
              </a:ext>
            </a:extLst>
          </p:cNvPr>
          <p:cNvSpPr/>
          <p:nvPr userDrawn="1"/>
        </p:nvSpPr>
        <p:spPr>
          <a:xfrm>
            <a:off x="6238875" y="1507524"/>
            <a:ext cx="5382444" cy="46234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2096531-5CDB-42D6-811E-E1A1E7948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3F5461F-1076-4A49-9EA8-244451DD9D41}" type="datetime1">
              <a:rPr lang="sv-SE" smtClean="0"/>
              <a:t>2023-11-01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ACF8DC-5D2B-4D34-B9FC-E2D7A1A73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z="800"/>
              <a:t>Go to header/footer to change text 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3BFE85F-68D2-4D7C-8529-09EE07FF3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F8DBD5B-30F9-4F9C-AE39-E065C1AC51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96CCD45-BBC3-4242-B2B8-F5604A1D97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000" y="720001"/>
            <a:ext cx="11039738" cy="48745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600" spc="4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add a headline of maximum one line</a:t>
            </a:r>
          </a:p>
          <a:p>
            <a:pPr lvl="0"/>
            <a:endParaRPr lang="en-GB"/>
          </a:p>
        </p:txBody>
      </p:sp>
      <p:grpSp>
        <p:nvGrpSpPr>
          <p:cNvPr id="13" name="Grupp 32">
            <a:extLst>
              <a:ext uri="{FF2B5EF4-FFF2-40B4-BE49-F238E27FC236}">
                <a16:creationId xmlns:a16="http://schemas.microsoft.com/office/drawing/2014/main" id="{6052E143-9E4E-A74A-B270-30FD881BF636}"/>
              </a:ext>
            </a:extLst>
          </p:cNvPr>
          <p:cNvGrpSpPr/>
          <p:nvPr userDrawn="1"/>
        </p:nvGrpSpPr>
        <p:grpSpPr>
          <a:xfrm>
            <a:off x="576140" y="6451484"/>
            <a:ext cx="615478" cy="91194"/>
            <a:chOff x="576140" y="6451484"/>
            <a:chExt cx="615478" cy="91194"/>
          </a:xfrm>
          <a:solidFill>
            <a:schemeClr val="tx2"/>
          </a:solidFill>
        </p:grpSpPr>
        <p:sp>
          <p:nvSpPr>
            <p:cNvPr id="14" name="Bild 2">
              <a:extLst>
                <a:ext uri="{FF2B5EF4-FFF2-40B4-BE49-F238E27FC236}">
                  <a16:creationId xmlns:a16="http://schemas.microsoft.com/office/drawing/2014/main" id="{8EFB6FE1-71C4-C84E-8225-1ED321BF2576}"/>
                </a:ext>
              </a:extLst>
            </p:cNvPr>
            <p:cNvSpPr/>
            <p:nvPr/>
          </p:nvSpPr>
          <p:spPr>
            <a:xfrm>
              <a:off x="841573" y="6451547"/>
              <a:ext cx="79285" cy="91131"/>
            </a:xfrm>
            <a:custGeom>
              <a:avLst/>
              <a:gdLst>
                <a:gd name="connsiteX0" fmla="*/ 588645 w 803275"/>
                <a:gd name="connsiteY0" fmla="*/ 0 h 923289"/>
                <a:gd name="connsiteX1" fmla="*/ 588645 w 803275"/>
                <a:gd name="connsiteY1" fmla="*/ 580390 h 923289"/>
                <a:gd name="connsiteX2" fmla="*/ 217805 w 803275"/>
                <a:gd name="connsiteY2" fmla="*/ 0 h 923289"/>
                <a:gd name="connsiteX3" fmla="*/ 0 w 803275"/>
                <a:gd name="connsiteY3" fmla="*/ 0 h 923289"/>
                <a:gd name="connsiteX4" fmla="*/ 0 w 803275"/>
                <a:gd name="connsiteY4" fmla="*/ 923290 h 923289"/>
                <a:gd name="connsiteX5" fmla="*/ 213995 w 803275"/>
                <a:gd name="connsiteY5" fmla="*/ 923290 h 923289"/>
                <a:gd name="connsiteX6" fmla="*/ 213995 w 803275"/>
                <a:gd name="connsiteY6" fmla="*/ 353695 h 923289"/>
                <a:gd name="connsiteX7" fmla="*/ 581660 w 803275"/>
                <a:gd name="connsiteY7" fmla="*/ 921385 h 923289"/>
                <a:gd name="connsiteX8" fmla="*/ 581660 w 803275"/>
                <a:gd name="connsiteY8" fmla="*/ 923290 h 923289"/>
                <a:gd name="connsiteX9" fmla="*/ 803275 w 803275"/>
                <a:gd name="connsiteY9" fmla="*/ 923290 h 923289"/>
                <a:gd name="connsiteX10" fmla="*/ 802640 w 803275"/>
                <a:gd name="connsiteY10" fmla="*/ 723900 h 923289"/>
                <a:gd name="connsiteX11" fmla="*/ 801370 w 803275"/>
                <a:gd name="connsiteY11" fmla="*/ 0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3275" h="923289">
                  <a:moveTo>
                    <a:pt x="588645" y="0"/>
                  </a:moveTo>
                  <a:lnTo>
                    <a:pt x="588645" y="580390"/>
                  </a:lnTo>
                  <a:lnTo>
                    <a:pt x="217805" y="0"/>
                  </a:lnTo>
                  <a:lnTo>
                    <a:pt x="0" y="0"/>
                  </a:lnTo>
                  <a:lnTo>
                    <a:pt x="0" y="923290"/>
                  </a:lnTo>
                  <a:lnTo>
                    <a:pt x="213995" y="923290"/>
                  </a:lnTo>
                  <a:lnTo>
                    <a:pt x="213995" y="353695"/>
                  </a:lnTo>
                  <a:lnTo>
                    <a:pt x="581660" y="921385"/>
                  </a:lnTo>
                  <a:lnTo>
                    <a:pt x="581660" y="923290"/>
                  </a:lnTo>
                  <a:lnTo>
                    <a:pt x="803275" y="923290"/>
                  </a:lnTo>
                  <a:lnTo>
                    <a:pt x="802640" y="723900"/>
                  </a:lnTo>
                  <a:lnTo>
                    <a:pt x="801370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15" name="Bild 2">
              <a:extLst>
                <a:ext uri="{FF2B5EF4-FFF2-40B4-BE49-F238E27FC236}">
                  <a16:creationId xmlns:a16="http://schemas.microsoft.com/office/drawing/2014/main" id="{C75C6BBC-8CE7-1447-9C1A-5CF2E31B8E86}"/>
                </a:ext>
              </a:extLst>
            </p:cNvPr>
            <p:cNvSpPr/>
            <p:nvPr/>
          </p:nvSpPr>
          <p:spPr>
            <a:xfrm>
              <a:off x="742921" y="6451547"/>
              <a:ext cx="90817" cy="91131"/>
            </a:xfrm>
            <a:custGeom>
              <a:avLst/>
              <a:gdLst>
                <a:gd name="connsiteX0" fmla="*/ 458470 w 920114"/>
                <a:gd name="connsiteY0" fmla="*/ 192405 h 923289"/>
                <a:gd name="connsiteX1" fmla="*/ 577850 w 920114"/>
                <a:gd name="connsiteY1" fmla="*/ 546735 h 923289"/>
                <a:gd name="connsiteX2" fmla="*/ 342900 w 920114"/>
                <a:gd name="connsiteY2" fmla="*/ 546735 h 923289"/>
                <a:gd name="connsiteX3" fmla="*/ 458470 w 920114"/>
                <a:gd name="connsiteY3" fmla="*/ 192405 h 923289"/>
                <a:gd name="connsiteX4" fmla="*/ 319405 w 920114"/>
                <a:gd name="connsiteY4" fmla="*/ 0 h 923289"/>
                <a:gd name="connsiteX5" fmla="*/ 0 w 920114"/>
                <a:gd name="connsiteY5" fmla="*/ 923290 h 923289"/>
                <a:gd name="connsiteX6" fmla="*/ 225425 w 920114"/>
                <a:gd name="connsiteY6" fmla="*/ 923290 h 923289"/>
                <a:gd name="connsiteX7" fmla="*/ 283845 w 920114"/>
                <a:gd name="connsiteY7" fmla="*/ 734695 h 923289"/>
                <a:gd name="connsiteX8" fmla="*/ 637540 w 920114"/>
                <a:gd name="connsiteY8" fmla="*/ 734695 h 923289"/>
                <a:gd name="connsiteX9" fmla="*/ 697865 w 920114"/>
                <a:gd name="connsiteY9" fmla="*/ 923290 h 923289"/>
                <a:gd name="connsiteX10" fmla="*/ 920115 w 920114"/>
                <a:gd name="connsiteY10" fmla="*/ 923290 h 923289"/>
                <a:gd name="connsiteX11" fmla="*/ 591185 w 920114"/>
                <a:gd name="connsiteY11" fmla="*/ 0 h 923289"/>
                <a:gd name="connsiteX12" fmla="*/ 319405 w 920114"/>
                <a:gd name="connsiteY12" fmla="*/ 0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0114" h="923289">
                  <a:moveTo>
                    <a:pt x="458470" y="192405"/>
                  </a:moveTo>
                  <a:lnTo>
                    <a:pt x="577850" y="546735"/>
                  </a:lnTo>
                  <a:lnTo>
                    <a:pt x="342900" y="546735"/>
                  </a:lnTo>
                  <a:lnTo>
                    <a:pt x="458470" y="192405"/>
                  </a:lnTo>
                  <a:close/>
                  <a:moveTo>
                    <a:pt x="319405" y="0"/>
                  </a:moveTo>
                  <a:lnTo>
                    <a:pt x="0" y="923290"/>
                  </a:lnTo>
                  <a:lnTo>
                    <a:pt x="225425" y="923290"/>
                  </a:lnTo>
                  <a:lnTo>
                    <a:pt x="283845" y="734695"/>
                  </a:lnTo>
                  <a:lnTo>
                    <a:pt x="637540" y="734695"/>
                  </a:lnTo>
                  <a:lnTo>
                    <a:pt x="697865" y="923290"/>
                  </a:lnTo>
                  <a:lnTo>
                    <a:pt x="920115" y="923290"/>
                  </a:lnTo>
                  <a:lnTo>
                    <a:pt x="591185" y="0"/>
                  </a:lnTo>
                  <a:lnTo>
                    <a:pt x="31940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16" name="Bild 2">
              <a:extLst>
                <a:ext uri="{FF2B5EF4-FFF2-40B4-BE49-F238E27FC236}">
                  <a16:creationId xmlns:a16="http://schemas.microsoft.com/office/drawing/2014/main" id="{C67E8788-BA40-7B4E-8CE0-D014697FF57F}"/>
                </a:ext>
              </a:extLst>
            </p:cNvPr>
            <p:cNvSpPr/>
            <p:nvPr/>
          </p:nvSpPr>
          <p:spPr>
            <a:xfrm>
              <a:off x="576140" y="6451547"/>
              <a:ext cx="77655" cy="91131"/>
            </a:xfrm>
            <a:custGeom>
              <a:avLst/>
              <a:gdLst>
                <a:gd name="connsiteX0" fmla="*/ 537845 w 786764"/>
                <a:gd name="connsiteY0" fmla="*/ 366395 h 923289"/>
                <a:gd name="connsiteX1" fmla="*/ 286385 w 786764"/>
                <a:gd name="connsiteY1" fmla="*/ 366395 h 923289"/>
                <a:gd name="connsiteX2" fmla="*/ 199390 w 786764"/>
                <a:gd name="connsiteY2" fmla="*/ 280670 h 923289"/>
                <a:gd name="connsiteX3" fmla="*/ 286385 w 786764"/>
                <a:gd name="connsiteY3" fmla="*/ 194945 h 923289"/>
                <a:gd name="connsiteX4" fmla="*/ 722630 w 786764"/>
                <a:gd name="connsiteY4" fmla="*/ 194945 h 923289"/>
                <a:gd name="connsiteX5" fmla="*/ 722630 w 786764"/>
                <a:gd name="connsiteY5" fmla="*/ 0 h 923289"/>
                <a:gd name="connsiteX6" fmla="*/ 286385 w 786764"/>
                <a:gd name="connsiteY6" fmla="*/ 0 h 923289"/>
                <a:gd name="connsiteX7" fmla="*/ 0 w 786764"/>
                <a:gd name="connsiteY7" fmla="*/ 280670 h 923289"/>
                <a:gd name="connsiteX8" fmla="*/ 286385 w 786764"/>
                <a:gd name="connsiteY8" fmla="*/ 549910 h 923289"/>
                <a:gd name="connsiteX9" fmla="*/ 504825 w 786764"/>
                <a:gd name="connsiteY9" fmla="*/ 549910 h 923289"/>
                <a:gd name="connsiteX10" fmla="*/ 588010 w 786764"/>
                <a:gd name="connsiteY10" fmla="*/ 635635 h 923289"/>
                <a:gd name="connsiteX11" fmla="*/ 504825 w 786764"/>
                <a:gd name="connsiteY11" fmla="*/ 721360 h 923289"/>
                <a:gd name="connsiteX12" fmla="*/ 36830 w 786764"/>
                <a:gd name="connsiteY12" fmla="*/ 721360 h 923289"/>
                <a:gd name="connsiteX13" fmla="*/ 36830 w 786764"/>
                <a:gd name="connsiteY13" fmla="*/ 923290 h 923289"/>
                <a:gd name="connsiteX14" fmla="*/ 496570 w 786764"/>
                <a:gd name="connsiteY14" fmla="*/ 923290 h 923289"/>
                <a:gd name="connsiteX15" fmla="*/ 786765 w 786764"/>
                <a:gd name="connsiteY15" fmla="*/ 635635 h 923289"/>
                <a:gd name="connsiteX16" fmla="*/ 537845 w 786764"/>
                <a:gd name="connsiteY16" fmla="*/ 36639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6764" h="923289">
                  <a:moveTo>
                    <a:pt x="537845" y="366395"/>
                  </a:moveTo>
                  <a:lnTo>
                    <a:pt x="286385" y="366395"/>
                  </a:lnTo>
                  <a:cubicBezTo>
                    <a:pt x="227330" y="366395"/>
                    <a:pt x="199390" y="325755"/>
                    <a:pt x="199390" y="280670"/>
                  </a:cubicBezTo>
                  <a:cubicBezTo>
                    <a:pt x="199390" y="235585"/>
                    <a:pt x="227330" y="194945"/>
                    <a:pt x="286385" y="194945"/>
                  </a:cubicBezTo>
                  <a:lnTo>
                    <a:pt x="722630" y="194945"/>
                  </a:lnTo>
                  <a:lnTo>
                    <a:pt x="722630" y="0"/>
                  </a:lnTo>
                  <a:lnTo>
                    <a:pt x="286385" y="0"/>
                  </a:lnTo>
                  <a:cubicBezTo>
                    <a:pt x="107950" y="0"/>
                    <a:pt x="0" y="104140"/>
                    <a:pt x="0" y="280670"/>
                  </a:cubicBezTo>
                  <a:cubicBezTo>
                    <a:pt x="0" y="457200"/>
                    <a:pt x="125095" y="549910"/>
                    <a:pt x="286385" y="549910"/>
                  </a:cubicBezTo>
                  <a:lnTo>
                    <a:pt x="504825" y="549910"/>
                  </a:lnTo>
                  <a:cubicBezTo>
                    <a:pt x="560070" y="549910"/>
                    <a:pt x="588010" y="591820"/>
                    <a:pt x="588010" y="635635"/>
                  </a:cubicBezTo>
                  <a:cubicBezTo>
                    <a:pt x="588010" y="680720"/>
                    <a:pt x="560070" y="721360"/>
                    <a:pt x="504825" y="721360"/>
                  </a:cubicBezTo>
                  <a:lnTo>
                    <a:pt x="36830" y="721360"/>
                  </a:lnTo>
                  <a:lnTo>
                    <a:pt x="36830" y="923290"/>
                  </a:lnTo>
                  <a:lnTo>
                    <a:pt x="496570" y="923290"/>
                  </a:lnTo>
                  <a:cubicBezTo>
                    <a:pt x="678815" y="923290"/>
                    <a:pt x="786765" y="822960"/>
                    <a:pt x="786765" y="635635"/>
                  </a:cubicBezTo>
                  <a:cubicBezTo>
                    <a:pt x="786765" y="466725"/>
                    <a:pt x="678815" y="366395"/>
                    <a:pt x="537845" y="36639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17" name="Bild 2">
              <a:extLst>
                <a:ext uri="{FF2B5EF4-FFF2-40B4-BE49-F238E27FC236}">
                  <a16:creationId xmlns:a16="http://schemas.microsoft.com/office/drawing/2014/main" id="{95E3D91E-8773-7A4B-A13C-0E4FBDFC5FE3}"/>
                </a:ext>
              </a:extLst>
            </p:cNvPr>
            <p:cNvSpPr/>
            <p:nvPr/>
          </p:nvSpPr>
          <p:spPr>
            <a:xfrm>
              <a:off x="666080" y="6451484"/>
              <a:ext cx="75525" cy="91194"/>
            </a:xfrm>
            <a:custGeom>
              <a:avLst/>
              <a:gdLst>
                <a:gd name="connsiteX0" fmla="*/ 516255 w 765175"/>
                <a:gd name="connsiteY0" fmla="*/ 0 h 923925"/>
                <a:gd name="connsiteX1" fmla="*/ 212725 w 765175"/>
                <a:gd name="connsiteY1" fmla="*/ 389890 h 923925"/>
                <a:gd name="connsiteX2" fmla="*/ 212725 w 765175"/>
                <a:gd name="connsiteY2" fmla="*/ 0 h 923925"/>
                <a:gd name="connsiteX3" fmla="*/ 0 w 765175"/>
                <a:gd name="connsiteY3" fmla="*/ 0 h 923925"/>
                <a:gd name="connsiteX4" fmla="*/ 0 w 765175"/>
                <a:gd name="connsiteY4" fmla="*/ 923925 h 923925"/>
                <a:gd name="connsiteX5" fmla="*/ 212725 w 765175"/>
                <a:gd name="connsiteY5" fmla="*/ 923925 h 923925"/>
                <a:gd name="connsiteX6" fmla="*/ 212725 w 765175"/>
                <a:gd name="connsiteY6" fmla="*/ 534035 h 923925"/>
                <a:gd name="connsiteX7" fmla="*/ 516255 w 765175"/>
                <a:gd name="connsiteY7" fmla="*/ 923925 h 923925"/>
                <a:gd name="connsiteX8" fmla="*/ 765175 w 765175"/>
                <a:gd name="connsiteY8" fmla="*/ 923925 h 923925"/>
                <a:gd name="connsiteX9" fmla="*/ 415290 w 765175"/>
                <a:gd name="connsiteY9" fmla="*/ 462280 h 923925"/>
                <a:gd name="connsiteX10" fmla="*/ 765175 w 765175"/>
                <a:gd name="connsiteY10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5175" h="923925">
                  <a:moveTo>
                    <a:pt x="516255" y="0"/>
                  </a:moveTo>
                  <a:lnTo>
                    <a:pt x="212725" y="389890"/>
                  </a:lnTo>
                  <a:lnTo>
                    <a:pt x="212725" y="0"/>
                  </a:lnTo>
                  <a:lnTo>
                    <a:pt x="0" y="0"/>
                  </a:lnTo>
                  <a:lnTo>
                    <a:pt x="0" y="923925"/>
                  </a:lnTo>
                  <a:lnTo>
                    <a:pt x="212725" y="923925"/>
                  </a:lnTo>
                  <a:lnTo>
                    <a:pt x="212725" y="534035"/>
                  </a:lnTo>
                  <a:lnTo>
                    <a:pt x="516255" y="923925"/>
                  </a:lnTo>
                  <a:lnTo>
                    <a:pt x="765175" y="923925"/>
                  </a:lnTo>
                  <a:lnTo>
                    <a:pt x="415290" y="462280"/>
                  </a:lnTo>
                  <a:lnTo>
                    <a:pt x="76517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18" name="Bild 2">
              <a:extLst>
                <a:ext uri="{FF2B5EF4-FFF2-40B4-BE49-F238E27FC236}">
                  <a16:creationId xmlns:a16="http://schemas.microsoft.com/office/drawing/2014/main" id="{93A47CE2-36F2-314E-B92A-3F8A641FD515}"/>
                </a:ext>
              </a:extLst>
            </p:cNvPr>
            <p:cNvSpPr/>
            <p:nvPr/>
          </p:nvSpPr>
          <p:spPr>
            <a:xfrm>
              <a:off x="1100863" y="6451547"/>
              <a:ext cx="90755" cy="91131"/>
            </a:xfrm>
            <a:custGeom>
              <a:avLst/>
              <a:gdLst>
                <a:gd name="connsiteX0" fmla="*/ 590550 w 919479"/>
                <a:gd name="connsiteY0" fmla="*/ 0 h 923289"/>
                <a:gd name="connsiteX1" fmla="*/ 318770 w 919479"/>
                <a:gd name="connsiteY1" fmla="*/ 0 h 923289"/>
                <a:gd name="connsiteX2" fmla="*/ 0 w 919479"/>
                <a:gd name="connsiteY2" fmla="*/ 923290 h 923289"/>
                <a:gd name="connsiteX3" fmla="*/ 225425 w 919479"/>
                <a:gd name="connsiteY3" fmla="*/ 923290 h 923289"/>
                <a:gd name="connsiteX4" fmla="*/ 283845 w 919479"/>
                <a:gd name="connsiteY4" fmla="*/ 734695 h 923289"/>
                <a:gd name="connsiteX5" fmla="*/ 637540 w 919479"/>
                <a:gd name="connsiteY5" fmla="*/ 734695 h 923289"/>
                <a:gd name="connsiteX6" fmla="*/ 697865 w 919479"/>
                <a:gd name="connsiteY6" fmla="*/ 923290 h 923289"/>
                <a:gd name="connsiteX7" fmla="*/ 919480 w 919479"/>
                <a:gd name="connsiteY7" fmla="*/ 923290 h 923289"/>
                <a:gd name="connsiteX8" fmla="*/ 590550 w 919479"/>
                <a:gd name="connsiteY8" fmla="*/ 0 h 923289"/>
                <a:gd name="connsiteX9" fmla="*/ 342265 w 919479"/>
                <a:gd name="connsiteY9" fmla="*/ 546735 h 923289"/>
                <a:gd name="connsiteX10" fmla="*/ 457835 w 919479"/>
                <a:gd name="connsiteY10" fmla="*/ 192405 h 923289"/>
                <a:gd name="connsiteX11" fmla="*/ 577215 w 919479"/>
                <a:gd name="connsiteY11" fmla="*/ 546735 h 923289"/>
                <a:gd name="connsiteX12" fmla="*/ 342265 w 919479"/>
                <a:gd name="connsiteY12" fmla="*/ 54673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9479" h="923289">
                  <a:moveTo>
                    <a:pt x="590550" y="0"/>
                  </a:moveTo>
                  <a:lnTo>
                    <a:pt x="318770" y="0"/>
                  </a:lnTo>
                  <a:lnTo>
                    <a:pt x="0" y="923290"/>
                  </a:lnTo>
                  <a:lnTo>
                    <a:pt x="225425" y="923290"/>
                  </a:lnTo>
                  <a:lnTo>
                    <a:pt x="283845" y="734695"/>
                  </a:lnTo>
                  <a:lnTo>
                    <a:pt x="637540" y="734695"/>
                  </a:lnTo>
                  <a:lnTo>
                    <a:pt x="697865" y="923290"/>
                  </a:lnTo>
                  <a:lnTo>
                    <a:pt x="919480" y="923290"/>
                  </a:lnTo>
                  <a:lnTo>
                    <a:pt x="590550" y="0"/>
                  </a:lnTo>
                  <a:close/>
                  <a:moveTo>
                    <a:pt x="342265" y="546735"/>
                  </a:moveTo>
                  <a:lnTo>
                    <a:pt x="457835" y="192405"/>
                  </a:lnTo>
                  <a:lnTo>
                    <a:pt x="577215" y="546735"/>
                  </a:lnTo>
                  <a:lnTo>
                    <a:pt x="342265" y="546735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0" name="Bild 2">
              <a:extLst>
                <a:ext uri="{FF2B5EF4-FFF2-40B4-BE49-F238E27FC236}">
                  <a16:creationId xmlns:a16="http://schemas.microsoft.com/office/drawing/2014/main" id="{E1EEBA04-4683-4848-BB26-CA97EA2ECDBF}"/>
                </a:ext>
              </a:extLst>
            </p:cNvPr>
            <p:cNvSpPr/>
            <p:nvPr/>
          </p:nvSpPr>
          <p:spPr>
            <a:xfrm>
              <a:off x="933644" y="6451547"/>
              <a:ext cx="77718" cy="91131"/>
            </a:xfrm>
            <a:custGeom>
              <a:avLst/>
              <a:gdLst>
                <a:gd name="connsiteX0" fmla="*/ 537845 w 787400"/>
                <a:gd name="connsiteY0" fmla="*/ 366395 h 923289"/>
                <a:gd name="connsiteX1" fmla="*/ 286385 w 787400"/>
                <a:gd name="connsiteY1" fmla="*/ 366395 h 923289"/>
                <a:gd name="connsiteX2" fmla="*/ 199390 w 787400"/>
                <a:gd name="connsiteY2" fmla="*/ 280670 h 923289"/>
                <a:gd name="connsiteX3" fmla="*/ 286385 w 787400"/>
                <a:gd name="connsiteY3" fmla="*/ 194945 h 923289"/>
                <a:gd name="connsiteX4" fmla="*/ 722630 w 787400"/>
                <a:gd name="connsiteY4" fmla="*/ 194945 h 923289"/>
                <a:gd name="connsiteX5" fmla="*/ 722630 w 787400"/>
                <a:gd name="connsiteY5" fmla="*/ 0 h 923289"/>
                <a:gd name="connsiteX6" fmla="*/ 286385 w 787400"/>
                <a:gd name="connsiteY6" fmla="*/ 0 h 923289"/>
                <a:gd name="connsiteX7" fmla="*/ 0 w 787400"/>
                <a:gd name="connsiteY7" fmla="*/ 280670 h 923289"/>
                <a:gd name="connsiteX8" fmla="*/ 286385 w 787400"/>
                <a:gd name="connsiteY8" fmla="*/ 549910 h 923289"/>
                <a:gd name="connsiteX9" fmla="*/ 504825 w 787400"/>
                <a:gd name="connsiteY9" fmla="*/ 549910 h 923289"/>
                <a:gd name="connsiteX10" fmla="*/ 588010 w 787400"/>
                <a:gd name="connsiteY10" fmla="*/ 635635 h 923289"/>
                <a:gd name="connsiteX11" fmla="*/ 504825 w 787400"/>
                <a:gd name="connsiteY11" fmla="*/ 721360 h 923289"/>
                <a:gd name="connsiteX12" fmla="*/ 37465 w 787400"/>
                <a:gd name="connsiteY12" fmla="*/ 721360 h 923289"/>
                <a:gd name="connsiteX13" fmla="*/ 37465 w 787400"/>
                <a:gd name="connsiteY13" fmla="*/ 923290 h 923289"/>
                <a:gd name="connsiteX14" fmla="*/ 497205 w 787400"/>
                <a:gd name="connsiteY14" fmla="*/ 923290 h 923289"/>
                <a:gd name="connsiteX15" fmla="*/ 787400 w 787400"/>
                <a:gd name="connsiteY15" fmla="*/ 635635 h 923289"/>
                <a:gd name="connsiteX16" fmla="*/ 537845 w 787400"/>
                <a:gd name="connsiteY16" fmla="*/ 36639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7400" h="923289">
                  <a:moveTo>
                    <a:pt x="537845" y="366395"/>
                  </a:moveTo>
                  <a:lnTo>
                    <a:pt x="286385" y="366395"/>
                  </a:lnTo>
                  <a:cubicBezTo>
                    <a:pt x="227330" y="366395"/>
                    <a:pt x="199390" y="325755"/>
                    <a:pt x="199390" y="280670"/>
                  </a:cubicBezTo>
                  <a:cubicBezTo>
                    <a:pt x="199390" y="235585"/>
                    <a:pt x="227330" y="194945"/>
                    <a:pt x="286385" y="194945"/>
                  </a:cubicBezTo>
                  <a:lnTo>
                    <a:pt x="722630" y="194945"/>
                  </a:lnTo>
                  <a:lnTo>
                    <a:pt x="722630" y="0"/>
                  </a:lnTo>
                  <a:lnTo>
                    <a:pt x="286385" y="0"/>
                  </a:lnTo>
                  <a:cubicBezTo>
                    <a:pt x="108585" y="0"/>
                    <a:pt x="0" y="104140"/>
                    <a:pt x="0" y="280670"/>
                  </a:cubicBezTo>
                  <a:cubicBezTo>
                    <a:pt x="0" y="457200"/>
                    <a:pt x="125095" y="549910"/>
                    <a:pt x="286385" y="549910"/>
                  </a:cubicBezTo>
                  <a:lnTo>
                    <a:pt x="504825" y="549910"/>
                  </a:lnTo>
                  <a:cubicBezTo>
                    <a:pt x="560070" y="549910"/>
                    <a:pt x="588010" y="591820"/>
                    <a:pt x="588010" y="635635"/>
                  </a:cubicBezTo>
                  <a:cubicBezTo>
                    <a:pt x="588010" y="680720"/>
                    <a:pt x="560070" y="721360"/>
                    <a:pt x="504825" y="721360"/>
                  </a:cubicBezTo>
                  <a:lnTo>
                    <a:pt x="37465" y="721360"/>
                  </a:lnTo>
                  <a:lnTo>
                    <a:pt x="37465" y="923290"/>
                  </a:lnTo>
                  <a:lnTo>
                    <a:pt x="497205" y="923290"/>
                  </a:lnTo>
                  <a:cubicBezTo>
                    <a:pt x="679450" y="923290"/>
                    <a:pt x="787400" y="822960"/>
                    <a:pt x="787400" y="635635"/>
                  </a:cubicBezTo>
                  <a:cubicBezTo>
                    <a:pt x="787400" y="466725"/>
                    <a:pt x="678815" y="366395"/>
                    <a:pt x="537845" y="36639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1" name="Bild 2">
              <a:extLst>
                <a:ext uri="{FF2B5EF4-FFF2-40B4-BE49-F238E27FC236}">
                  <a16:creationId xmlns:a16="http://schemas.microsoft.com/office/drawing/2014/main" id="{00FB335B-B11A-1A47-80E0-92010385FE92}"/>
                </a:ext>
              </a:extLst>
            </p:cNvPr>
            <p:cNvSpPr/>
            <p:nvPr/>
          </p:nvSpPr>
          <p:spPr>
            <a:xfrm>
              <a:off x="1023960" y="6451484"/>
              <a:ext cx="75525" cy="91194"/>
            </a:xfrm>
            <a:custGeom>
              <a:avLst/>
              <a:gdLst>
                <a:gd name="connsiteX0" fmla="*/ 516890 w 765175"/>
                <a:gd name="connsiteY0" fmla="*/ 0 h 923925"/>
                <a:gd name="connsiteX1" fmla="*/ 213360 w 765175"/>
                <a:gd name="connsiteY1" fmla="*/ 389890 h 923925"/>
                <a:gd name="connsiteX2" fmla="*/ 213360 w 765175"/>
                <a:gd name="connsiteY2" fmla="*/ 0 h 923925"/>
                <a:gd name="connsiteX3" fmla="*/ 0 w 765175"/>
                <a:gd name="connsiteY3" fmla="*/ 0 h 923925"/>
                <a:gd name="connsiteX4" fmla="*/ 0 w 765175"/>
                <a:gd name="connsiteY4" fmla="*/ 923925 h 923925"/>
                <a:gd name="connsiteX5" fmla="*/ 213360 w 765175"/>
                <a:gd name="connsiteY5" fmla="*/ 923925 h 923925"/>
                <a:gd name="connsiteX6" fmla="*/ 213360 w 765175"/>
                <a:gd name="connsiteY6" fmla="*/ 534035 h 923925"/>
                <a:gd name="connsiteX7" fmla="*/ 516890 w 765175"/>
                <a:gd name="connsiteY7" fmla="*/ 923925 h 923925"/>
                <a:gd name="connsiteX8" fmla="*/ 765175 w 765175"/>
                <a:gd name="connsiteY8" fmla="*/ 923925 h 923925"/>
                <a:gd name="connsiteX9" fmla="*/ 415925 w 765175"/>
                <a:gd name="connsiteY9" fmla="*/ 462280 h 923925"/>
                <a:gd name="connsiteX10" fmla="*/ 765175 w 765175"/>
                <a:gd name="connsiteY10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5175" h="923925">
                  <a:moveTo>
                    <a:pt x="516890" y="0"/>
                  </a:moveTo>
                  <a:lnTo>
                    <a:pt x="213360" y="389890"/>
                  </a:lnTo>
                  <a:lnTo>
                    <a:pt x="213360" y="0"/>
                  </a:lnTo>
                  <a:lnTo>
                    <a:pt x="0" y="0"/>
                  </a:lnTo>
                  <a:lnTo>
                    <a:pt x="0" y="923925"/>
                  </a:lnTo>
                  <a:lnTo>
                    <a:pt x="213360" y="923925"/>
                  </a:lnTo>
                  <a:lnTo>
                    <a:pt x="213360" y="534035"/>
                  </a:lnTo>
                  <a:lnTo>
                    <a:pt x="516890" y="923925"/>
                  </a:lnTo>
                  <a:lnTo>
                    <a:pt x="765175" y="923925"/>
                  </a:lnTo>
                  <a:lnTo>
                    <a:pt x="415925" y="462280"/>
                  </a:lnTo>
                  <a:lnTo>
                    <a:pt x="76517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</p:grp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5B47F0ED-B34E-F740-BB96-31AB716AB21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96819" y="1812559"/>
            <a:ext cx="4545239" cy="278640"/>
          </a:xfrm>
        </p:spPr>
        <p:txBody>
          <a:bodyPr numCol="1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 sz="1600" b="1" spc="40" baseline="0">
                <a:solidFill>
                  <a:schemeClr val="bg1"/>
                </a:solidFill>
              </a:defRPr>
            </a:lvl1pPr>
            <a:lvl2pPr marL="14288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600" spc="40" baseline="0">
                <a:solidFill>
                  <a:schemeClr val="tx1"/>
                </a:solidFill>
              </a:defRPr>
            </a:lvl2pPr>
            <a:lvl3pPr marL="223838" indent="-179388">
              <a:tabLst/>
              <a:defRPr sz="1600" spc="40" baseline="0">
                <a:solidFill>
                  <a:schemeClr val="tx1"/>
                </a:solidFill>
              </a:defRPr>
            </a:lvl3pPr>
            <a:lvl4pPr marL="357188" indent="-133350">
              <a:tabLst/>
              <a:defRPr sz="1400" spc="40" baseline="0">
                <a:solidFill>
                  <a:schemeClr val="tx1"/>
                </a:solidFill>
              </a:defRPr>
            </a:lvl4pPr>
            <a:lvl5pPr marL="627063" indent="-179388">
              <a:tabLst/>
              <a:defRPr sz="1200" spc="4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add a short headline</a:t>
            </a:r>
          </a:p>
        </p:txBody>
      </p:sp>
      <p:sp>
        <p:nvSpPr>
          <p:cNvPr id="23" name="Platshållare för text 2">
            <a:extLst>
              <a:ext uri="{FF2B5EF4-FFF2-40B4-BE49-F238E27FC236}">
                <a16:creationId xmlns:a16="http://schemas.microsoft.com/office/drawing/2014/main" id="{82839781-9E89-2E4B-BF5A-FCFE0FEEAF5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96819" y="2178069"/>
            <a:ext cx="4545239" cy="3665028"/>
          </a:xfrm>
        </p:spPr>
        <p:txBody>
          <a:bodyPr numCol="1" spcCol="288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add body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A6ACECAA-6C52-1F44-BE0A-70D683814D9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57478" y="1812559"/>
            <a:ext cx="4545239" cy="278640"/>
          </a:xfrm>
        </p:spPr>
        <p:txBody>
          <a:bodyPr numCol="1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 sz="1600" b="1" spc="40" baseline="0">
                <a:solidFill>
                  <a:schemeClr val="tx2"/>
                </a:solidFill>
              </a:defRPr>
            </a:lvl1pPr>
            <a:lvl2pPr marL="14288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600" spc="40" baseline="0">
                <a:solidFill>
                  <a:schemeClr val="tx1"/>
                </a:solidFill>
              </a:defRPr>
            </a:lvl2pPr>
            <a:lvl3pPr marL="223838" indent="-179388">
              <a:tabLst/>
              <a:defRPr sz="1600" spc="40" baseline="0">
                <a:solidFill>
                  <a:schemeClr val="tx1"/>
                </a:solidFill>
              </a:defRPr>
            </a:lvl3pPr>
            <a:lvl4pPr marL="357188" indent="-133350">
              <a:tabLst/>
              <a:defRPr sz="1400" spc="40" baseline="0">
                <a:solidFill>
                  <a:schemeClr val="tx1"/>
                </a:solidFill>
              </a:defRPr>
            </a:lvl4pPr>
            <a:lvl5pPr marL="627063" indent="-179388">
              <a:tabLst/>
              <a:defRPr sz="1200" spc="4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add a short headline</a:t>
            </a:r>
          </a:p>
        </p:txBody>
      </p:sp>
      <p:sp>
        <p:nvSpPr>
          <p:cNvPr id="26" name="Platshållare för text 2">
            <a:extLst>
              <a:ext uri="{FF2B5EF4-FFF2-40B4-BE49-F238E27FC236}">
                <a16:creationId xmlns:a16="http://schemas.microsoft.com/office/drawing/2014/main" id="{A69AB6DF-EAFF-2242-82F5-78B1D08532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57478" y="2178069"/>
            <a:ext cx="4545239" cy="3665028"/>
          </a:xfrm>
        </p:spPr>
        <p:txBody>
          <a:bodyPr numCol="1" spcCol="28800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/>
              <a:t>Click to add body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9474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xt Two Columns Green/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ktangel 44">
            <a:extLst>
              <a:ext uri="{FF2B5EF4-FFF2-40B4-BE49-F238E27FC236}">
                <a16:creationId xmlns:a16="http://schemas.microsoft.com/office/drawing/2014/main" id="{27844A3D-8243-2143-85B5-BB3E1585307B}"/>
              </a:ext>
            </a:extLst>
          </p:cNvPr>
          <p:cNvSpPr/>
          <p:nvPr userDrawn="1"/>
        </p:nvSpPr>
        <p:spPr>
          <a:xfrm>
            <a:off x="587718" y="1507524"/>
            <a:ext cx="5365407" cy="46234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7" name="Rektangel 43">
            <a:extLst>
              <a:ext uri="{FF2B5EF4-FFF2-40B4-BE49-F238E27FC236}">
                <a16:creationId xmlns:a16="http://schemas.microsoft.com/office/drawing/2014/main" id="{D2047841-A38E-E04D-92A9-4F647F6B7944}"/>
              </a:ext>
            </a:extLst>
          </p:cNvPr>
          <p:cNvSpPr/>
          <p:nvPr userDrawn="1"/>
        </p:nvSpPr>
        <p:spPr>
          <a:xfrm>
            <a:off x="6238875" y="1507524"/>
            <a:ext cx="5382444" cy="46234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2096531-5CDB-42D6-811E-E1A1E7948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55F12CA-A9F7-4F56-BB1B-74B0AB3BBD6B}" type="datetime1">
              <a:rPr lang="sv-SE" smtClean="0"/>
              <a:t>2023-11-01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ACF8DC-5D2B-4D34-B9FC-E2D7A1A73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z="800"/>
              <a:t>Go to header/footer to change text 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3BFE85F-68D2-4D7C-8529-09EE07FF3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F8DBD5B-30F9-4F9C-AE39-E065C1AC51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96CCD45-BBC3-4242-B2B8-F5604A1D97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000" y="720001"/>
            <a:ext cx="11039738" cy="48745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600" spc="4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add a headline of maximum one line</a:t>
            </a:r>
          </a:p>
          <a:p>
            <a:pPr lvl="0"/>
            <a:endParaRPr lang="en-GB"/>
          </a:p>
        </p:txBody>
      </p:sp>
      <p:grpSp>
        <p:nvGrpSpPr>
          <p:cNvPr id="13" name="Grupp 32">
            <a:extLst>
              <a:ext uri="{FF2B5EF4-FFF2-40B4-BE49-F238E27FC236}">
                <a16:creationId xmlns:a16="http://schemas.microsoft.com/office/drawing/2014/main" id="{6052E143-9E4E-A74A-B270-30FD881BF636}"/>
              </a:ext>
            </a:extLst>
          </p:cNvPr>
          <p:cNvGrpSpPr/>
          <p:nvPr userDrawn="1"/>
        </p:nvGrpSpPr>
        <p:grpSpPr>
          <a:xfrm>
            <a:off x="576140" y="6451484"/>
            <a:ext cx="615478" cy="91194"/>
            <a:chOff x="576140" y="6451484"/>
            <a:chExt cx="615478" cy="91194"/>
          </a:xfrm>
          <a:solidFill>
            <a:schemeClr val="tx2"/>
          </a:solidFill>
        </p:grpSpPr>
        <p:sp>
          <p:nvSpPr>
            <p:cNvPr id="14" name="Bild 2">
              <a:extLst>
                <a:ext uri="{FF2B5EF4-FFF2-40B4-BE49-F238E27FC236}">
                  <a16:creationId xmlns:a16="http://schemas.microsoft.com/office/drawing/2014/main" id="{8EFB6FE1-71C4-C84E-8225-1ED321BF2576}"/>
                </a:ext>
              </a:extLst>
            </p:cNvPr>
            <p:cNvSpPr/>
            <p:nvPr/>
          </p:nvSpPr>
          <p:spPr>
            <a:xfrm>
              <a:off x="841573" y="6451547"/>
              <a:ext cx="79285" cy="91131"/>
            </a:xfrm>
            <a:custGeom>
              <a:avLst/>
              <a:gdLst>
                <a:gd name="connsiteX0" fmla="*/ 588645 w 803275"/>
                <a:gd name="connsiteY0" fmla="*/ 0 h 923289"/>
                <a:gd name="connsiteX1" fmla="*/ 588645 w 803275"/>
                <a:gd name="connsiteY1" fmla="*/ 580390 h 923289"/>
                <a:gd name="connsiteX2" fmla="*/ 217805 w 803275"/>
                <a:gd name="connsiteY2" fmla="*/ 0 h 923289"/>
                <a:gd name="connsiteX3" fmla="*/ 0 w 803275"/>
                <a:gd name="connsiteY3" fmla="*/ 0 h 923289"/>
                <a:gd name="connsiteX4" fmla="*/ 0 w 803275"/>
                <a:gd name="connsiteY4" fmla="*/ 923290 h 923289"/>
                <a:gd name="connsiteX5" fmla="*/ 213995 w 803275"/>
                <a:gd name="connsiteY5" fmla="*/ 923290 h 923289"/>
                <a:gd name="connsiteX6" fmla="*/ 213995 w 803275"/>
                <a:gd name="connsiteY6" fmla="*/ 353695 h 923289"/>
                <a:gd name="connsiteX7" fmla="*/ 581660 w 803275"/>
                <a:gd name="connsiteY7" fmla="*/ 921385 h 923289"/>
                <a:gd name="connsiteX8" fmla="*/ 581660 w 803275"/>
                <a:gd name="connsiteY8" fmla="*/ 923290 h 923289"/>
                <a:gd name="connsiteX9" fmla="*/ 803275 w 803275"/>
                <a:gd name="connsiteY9" fmla="*/ 923290 h 923289"/>
                <a:gd name="connsiteX10" fmla="*/ 802640 w 803275"/>
                <a:gd name="connsiteY10" fmla="*/ 723900 h 923289"/>
                <a:gd name="connsiteX11" fmla="*/ 801370 w 803275"/>
                <a:gd name="connsiteY11" fmla="*/ 0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3275" h="923289">
                  <a:moveTo>
                    <a:pt x="588645" y="0"/>
                  </a:moveTo>
                  <a:lnTo>
                    <a:pt x="588645" y="580390"/>
                  </a:lnTo>
                  <a:lnTo>
                    <a:pt x="217805" y="0"/>
                  </a:lnTo>
                  <a:lnTo>
                    <a:pt x="0" y="0"/>
                  </a:lnTo>
                  <a:lnTo>
                    <a:pt x="0" y="923290"/>
                  </a:lnTo>
                  <a:lnTo>
                    <a:pt x="213995" y="923290"/>
                  </a:lnTo>
                  <a:lnTo>
                    <a:pt x="213995" y="353695"/>
                  </a:lnTo>
                  <a:lnTo>
                    <a:pt x="581660" y="921385"/>
                  </a:lnTo>
                  <a:lnTo>
                    <a:pt x="581660" y="923290"/>
                  </a:lnTo>
                  <a:lnTo>
                    <a:pt x="803275" y="923290"/>
                  </a:lnTo>
                  <a:lnTo>
                    <a:pt x="802640" y="723900"/>
                  </a:lnTo>
                  <a:lnTo>
                    <a:pt x="801370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15" name="Bild 2">
              <a:extLst>
                <a:ext uri="{FF2B5EF4-FFF2-40B4-BE49-F238E27FC236}">
                  <a16:creationId xmlns:a16="http://schemas.microsoft.com/office/drawing/2014/main" id="{C75C6BBC-8CE7-1447-9C1A-5CF2E31B8E86}"/>
                </a:ext>
              </a:extLst>
            </p:cNvPr>
            <p:cNvSpPr/>
            <p:nvPr/>
          </p:nvSpPr>
          <p:spPr>
            <a:xfrm>
              <a:off x="742921" y="6451547"/>
              <a:ext cx="90817" cy="91131"/>
            </a:xfrm>
            <a:custGeom>
              <a:avLst/>
              <a:gdLst>
                <a:gd name="connsiteX0" fmla="*/ 458470 w 920114"/>
                <a:gd name="connsiteY0" fmla="*/ 192405 h 923289"/>
                <a:gd name="connsiteX1" fmla="*/ 577850 w 920114"/>
                <a:gd name="connsiteY1" fmla="*/ 546735 h 923289"/>
                <a:gd name="connsiteX2" fmla="*/ 342900 w 920114"/>
                <a:gd name="connsiteY2" fmla="*/ 546735 h 923289"/>
                <a:gd name="connsiteX3" fmla="*/ 458470 w 920114"/>
                <a:gd name="connsiteY3" fmla="*/ 192405 h 923289"/>
                <a:gd name="connsiteX4" fmla="*/ 319405 w 920114"/>
                <a:gd name="connsiteY4" fmla="*/ 0 h 923289"/>
                <a:gd name="connsiteX5" fmla="*/ 0 w 920114"/>
                <a:gd name="connsiteY5" fmla="*/ 923290 h 923289"/>
                <a:gd name="connsiteX6" fmla="*/ 225425 w 920114"/>
                <a:gd name="connsiteY6" fmla="*/ 923290 h 923289"/>
                <a:gd name="connsiteX7" fmla="*/ 283845 w 920114"/>
                <a:gd name="connsiteY7" fmla="*/ 734695 h 923289"/>
                <a:gd name="connsiteX8" fmla="*/ 637540 w 920114"/>
                <a:gd name="connsiteY8" fmla="*/ 734695 h 923289"/>
                <a:gd name="connsiteX9" fmla="*/ 697865 w 920114"/>
                <a:gd name="connsiteY9" fmla="*/ 923290 h 923289"/>
                <a:gd name="connsiteX10" fmla="*/ 920115 w 920114"/>
                <a:gd name="connsiteY10" fmla="*/ 923290 h 923289"/>
                <a:gd name="connsiteX11" fmla="*/ 591185 w 920114"/>
                <a:gd name="connsiteY11" fmla="*/ 0 h 923289"/>
                <a:gd name="connsiteX12" fmla="*/ 319405 w 920114"/>
                <a:gd name="connsiteY12" fmla="*/ 0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0114" h="923289">
                  <a:moveTo>
                    <a:pt x="458470" y="192405"/>
                  </a:moveTo>
                  <a:lnTo>
                    <a:pt x="577850" y="546735"/>
                  </a:lnTo>
                  <a:lnTo>
                    <a:pt x="342900" y="546735"/>
                  </a:lnTo>
                  <a:lnTo>
                    <a:pt x="458470" y="192405"/>
                  </a:lnTo>
                  <a:close/>
                  <a:moveTo>
                    <a:pt x="319405" y="0"/>
                  </a:moveTo>
                  <a:lnTo>
                    <a:pt x="0" y="923290"/>
                  </a:lnTo>
                  <a:lnTo>
                    <a:pt x="225425" y="923290"/>
                  </a:lnTo>
                  <a:lnTo>
                    <a:pt x="283845" y="734695"/>
                  </a:lnTo>
                  <a:lnTo>
                    <a:pt x="637540" y="734695"/>
                  </a:lnTo>
                  <a:lnTo>
                    <a:pt x="697865" y="923290"/>
                  </a:lnTo>
                  <a:lnTo>
                    <a:pt x="920115" y="923290"/>
                  </a:lnTo>
                  <a:lnTo>
                    <a:pt x="591185" y="0"/>
                  </a:lnTo>
                  <a:lnTo>
                    <a:pt x="31940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16" name="Bild 2">
              <a:extLst>
                <a:ext uri="{FF2B5EF4-FFF2-40B4-BE49-F238E27FC236}">
                  <a16:creationId xmlns:a16="http://schemas.microsoft.com/office/drawing/2014/main" id="{C67E8788-BA40-7B4E-8CE0-D014697FF57F}"/>
                </a:ext>
              </a:extLst>
            </p:cNvPr>
            <p:cNvSpPr/>
            <p:nvPr/>
          </p:nvSpPr>
          <p:spPr>
            <a:xfrm>
              <a:off x="576140" y="6451547"/>
              <a:ext cx="77655" cy="91131"/>
            </a:xfrm>
            <a:custGeom>
              <a:avLst/>
              <a:gdLst>
                <a:gd name="connsiteX0" fmla="*/ 537845 w 786764"/>
                <a:gd name="connsiteY0" fmla="*/ 366395 h 923289"/>
                <a:gd name="connsiteX1" fmla="*/ 286385 w 786764"/>
                <a:gd name="connsiteY1" fmla="*/ 366395 h 923289"/>
                <a:gd name="connsiteX2" fmla="*/ 199390 w 786764"/>
                <a:gd name="connsiteY2" fmla="*/ 280670 h 923289"/>
                <a:gd name="connsiteX3" fmla="*/ 286385 w 786764"/>
                <a:gd name="connsiteY3" fmla="*/ 194945 h 923289"/>
                <a:gd name="connsiteX4" fmla="*/ 722630 w 786764"/>
                <a:gd name="connsiteY4" fmla="*/ 194945 h 923289"/>
                <a:gd name="connsiteX5" fmla="*/ 722630 w 786764"/>
                <a:gd name="connsiteY5" fmla="*/ 0 h 923289"/>
                <a:gd name="connsiteX6" fmla="*/ 286385 w 786764"/>
                <a:gd name="connsiteY6" fmla="*/ 0 h 923289"/>
                <a:gd name="connsiteX7" fmla="*/ 0 w 786764"/>
                <a:gd name="connsiteY7" fmla="*/ 280670 h 923289"/>
                <a:gd name="connsiteX8" fmla="*/ 286385 w 786764"/>
                <a:gd name="connsiteY8" fmla="*/ 549910 h 923289"/>
                <a:gd name="connsiteX9" fmla="*/ 504825 w 786764"/>
                <a:gd name="connsiteY9" fmla="*/ 549910 h 923289"/>
                <a:gd name="connsiteX10" fmla="*/ 588010 w 786764"/>
                <a:gd name="connsiteY10" fmla="*/ 635635 h 923289"/>
                <a:gd name="connsiteX11" fmla="*/ 504825 w 786764"/>
                <a:gd name="connsiteY11" fmla="*/ 721360 h 923289"/>
                <a:gd name="connsiteX12" fmla="*/ 36830 w 786764"/>
                <a:gd name="connsiteY12" fmla="*/ 721360 h 923289"/>
                <a:gd name="connsiteX13" fmla="*/ 36830 w 786764"/>
                <a:gd name="connsiteY13" fmla="*/ 923290 h 923289"/>
                <a:gd name="connsiteX14" fmla="*/ 496570 w 786764"/>
                <a:gd name="connsiteY14" fmla="*/ 923290 h 923289"/>
                <a:gd name="connsiteX15" fmla="*/ 786765 w 786764"/>
                <a:gd name="connsiteY15" fmla="*/ 635635 h 923289"/>
                <a:gd name="connsiteX16" fmla="*/ 537845 w 786764"/>
                <a:gd name="connsiteY16" fmla="*/ 36639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6764" h="923289">
                  <a:moveTo>
                    <a:pt x="537845" y="366395"/>
                  </a:moveTo>
                  <a:lnTo>
                    <a:pt x="286385" y="366395"/>
                  </a:lnTo>
                  <a:cubicBezTo>
                    <a:pt x="227330" y="366395"/>
                    <a:pt x="199390" y="325755"/>
                    <a:pt x="199390" y="280670"/>
                  </a:cubicBezTo>
                  <a:cubicBezTo>
                    <a:pt x="199390" y="235585"/>
                    <a:pt x="227330" y="194945"/>
                    <a:pt x="286385" y="194945"/>
                  </a:cubicBezTo>
                  <a:lnTo>
                    <a:pt x="722630" y="194945"/>
                  </a:lnTo>
                  <a:lnTo>
                    <a:pt x="722630" y="0"/>
                  </a:lnTo>
                  <a:lnTo>
                    <a:pt x="286385" y="0"/>
                  </a:lnTo>
                  <a:cubicBezTo>
                    <a:pt x="107950" y="0"/>
                    <a:pt x="0" y="104140"/>
                    <a:pt x="0" y="280670"/>
                  </a:cubicBezTo>
                  <a:cubicBezTo>
                    <a:pt x="0" y="457200"/>
                    <a:pt x="125095" y="549910"/>
                    <a:pt x="286385" y="549910"/>
                  </a:cubicBezTo>
                  <a:lnTo>
                    <a:pt x="504825" y="549910"/>
                  </a:lnTo>
                  <a:cubicBezTo>
                    <a:pt x="560070" y="549910"/>
                    <a:pt x="588010" y="591820"/>
                    <a:pt x="588010" y="635635"/>
                  </a:cubicBezTo>
                  <a:cubicBezTo>
                    <a:pt x="588010" y="680720"/>
                    <a:pt x="560070" y="721360"/>
                    <a:pt x="504825" y="721360"/>
                  </a:cubicBezTo>
                  <a:lnTo>
                    <a:pt x="36830" y="721360"/>
                  </a:lnTo>
                  <a:lnTo>
                    <a:pt x="36830" y="923290"/>
                  </a:lnTo>
                  <a:lnTo>
                    <a:pt x="496570" y="923290"/>
                  </a:lnTo>
                  <a:cubicBezTo>
                    <a:pt x="678815" y="923290"/>
                    <a:pt x="786765" y="822960"/>
                    <a:pt x="786765" y="635635"/>
                  </a:cubicBezTo>
                  <a:cubicBezTo>
                    <a:pt x="786765" y="466725"/>
                    <a:pt x="678815" y="366395"/>
                    <a:pt x="537845" y="36639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17" name="Bild 2">
              <a:extLst>
                <a:ext uri="{FF2B5EF4-FFF2-40B4-BE49-F238E27FC236}">
                  <a16:creationId xmlns:a16="http://schemas.microsoft.com/office/drawing/2014/main" id="{95E3D91E-8773-7A4B-A13C-0E4FBDFC5FE3}"/>
                </a:ext>
              </a:extLst>
            </p:cNvPr>
            <p:cNvSpPr/>
            <p:nvPr/>
          </p:nvSpPr>
          <p:spPr>
            <a:xfrm>
              <a:off x="666080" y="6451484"/>
              <a:ext cx="75525" cy="91194"/>
            </a:xfrm>
            <a:custGeom>
              <a:avLst/>
              <a:gdLst>
                <a:gd name="connsiteX0" fmla="*/ 516255 w 765175"/>
                <a:gd name="connsiteY0" fmla="*/ 0 h 923925"/>
                <a:gd name="connsiteX1" fmla="*/ 212725 w 765175"/>
                <a:gd name="connsiteY1" fmla="*/ 389890 h 923925"/>
                <a:gd name="connsiteX2" fmla="*/ 212725 w 765175"/>
                <a:gd name="connsiteY2" fmla="*/ 0 h 923925"/>
                <a:gd name="connsiteX3" fmla="*/ 0 w 765175"/>
                <a:gd name="connsiteY3" fmla="*/ 0 h 923925"/>
                <a:gd name="connsiteX4" fmla="*/ 0 w 765175"/>
                <a:gd name="connsiteY4" fmla="*/ 923925 h 923925"/>
                <a:gd name="connsiteX5" fmla="*/ 212725 w 765175"/>
                <a:gd name="connsiteY5" fmla="*/ 923925 h 923925"/>
                <a:gd name="connsiteX6" fmla="*/ 212725 w 765175"/>
                <a:gd name="connsiteY6" fmla="*/ 534035 h 923925"/>
                <a:gd name="connsiteX7" fmla="*/ 516255 w 765175"/>
                <a:gd name="connsiteY7" fmla="*/ 923925 h 923925"/>
                <a:gd name="connsiteX8" fmla="*/ 765175 w 765175"/>
                <a:gd name="connsiteY8" fmla="*/ 923925 h 923925"/>
                <a:gd name="connsiteX9" fmla="*/ 415290 w 765175"/>
                <a:gd name="connsiteY9" fmla="*/ 462280 h 923925"/>
                <a:gd name="connsiteX10" fmla="*/ 765175 w 765175"/>
                <a:gd name="connsiteY10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5175" h="923925">
                  <a:moveTo>
                    <a:pt x="516255" y="0"/>
                  </a:moveTo>
                  <a:lnTo>
                    <a:pt x="212725" y="389890"/>
                  </a:lnTo>
                  <a:lnTo>
                    <a:pt x="212725" y="0"/>
                  </a:lnTo>
                  <a:lnTo>
                    <a:pt x="0" y="0"/>
                  </a:lnTo>
                  <a:lnTo>
                    <a:pt x="0" y="923925"/>
                  </a:lnTo>
                  <a:lnTo>
                    <a:pt x="212725" y="923925"/>
                  </a:lnTo>
                  <a:lnTo>
                    <a:pt x="212725" y="534035"/>
                  </a:lnTo>
                  <a:lnTo>
                    <a:pt x="516255" y="923925"/>
                  </a:lnTo>
                  <a:lnTo>
                    <a:pt x="765175" y="923925"/>
                  </a:lnTo>
                  <a:lnTo>
                    <a:pt x="415290" y="462280"/>
                  </a:lnTo>
                  <a:lnTo>
                    <a:pt x="76517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18" name="Bild 2">
              <a:extLst>
                <a:ext uri="{FF2B5EF4-FFF2-40B4-BE49-F238E27FC236}">
                  <a16:creationId xmlns:a16="http://schemas.microsoft.com/office/drawing/2014/main" id="{93A47CE2-36F2-314E-B92A-3F8A641FD515}"/>
                </a:ext>
              </a:extLst>
            </p:cNvPr>
            <p:cNvSpPr/>
            <p:nvPr/>
          </p:nvSpPr>
          <p:spPr>
            <a:xfrm>
              <a:off x="1100863" y="6451547"/>
              <a:ext cx="90755" cy="91131"/>
            </a:xfrm>
            <a:custGeom>
              <a:avLst/>
              <a:gdLst>
                <a:gd name="connsiteX0" fmla="*/ 590550 w 919479"/>
                <a:gd name="connsiteY0" fmla="*/ 0 h 923289"/>
                <a:gd name="connsiteX1" fmla="*/ 318770 w 919479"/>
                <a:gd name="connsiteY1" fmla="*/ 0 h 923289"/>
                <a:gd name="connsiteX2" fmla="*/ 0 w 919479"/>
                <a:gd name="connsiteY2" fmla="*/ 923290 h 923289"/>
                <a:gd name="connsiteX3" fmla="*/ 225425 w 919479"/>
                <a:gd name="connsiteY3" fmla="*/ 923290 h 923289"/>
                <a:gd name="connsiteX4" fmla="*/ 283845 w 919479"/>
                <a:gd name="connsiteY4" fmla="*/ 734695 h 923289"/>
                <a:gd name="connsiteX5" fmla="*/ 637540 w 919479"/>
                <a:gd name="connsiteY5" fmla="*/ 734695 h 923289"/>
                <a:gd name="connsiteX6" fmla="*/ 697865 w 919479"/>
                <a:gd name="connsiteY6" fmla="*/ 923290 h 923289"/>
                <a:gd name="connsiteX7" fmla="*/ 919480 w 919479"/>
                <a:gd name="connsiteY7" fmla="*/ 923290 h 923289"/>
                <a:gd name="connsiteX8" fmla="*/ 590550 w 919479"/>
                <a:gd name="connsiteY8" fmla="*/ 0 h 923289"/>
                <a:gd name="connsiteX9" fmla="*/ 342265 w 919479"/>
                <a:gd name="connsiteY9" fmla="*/ 546735 h 923289"/>
                <a:gd name="connsiteX10" fmla="*/ 457835 w 919479"/>
                <a:gd name="connsiteY10" fmla="*/ 192405 h 923289"/>
                <a:gd name="connsiteX11" fmla="*/ 577215 w 919479"/>
                <a:gd name="connsiteY11" fmla="*/ 546735 h 923289"/>
                <a:gd name="connsiteX12" fmla="*/ 342265 w 919479"/>
                <a:gd name="connsiteY12" fmla="*/ 54673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9479" h="923289">
                  <a:moveTo>
                    <a:pt x="590550" y="0"/>
                  </a:moveTo>
                  <a:lnTo>
                    <a:pt x="318770" y="0"/>
                  </a:lnTo>
                  <a:lnTo>
                    <a:pt x="0" y="923290"/>
                  </a:lnTo>
                  <a:lnTo>
                    <a:pt x="225425" y="923290"/>
                  </a:lnTo>
                  <a:lnTo>
                    <a:pt x="283845" y="734695"/>
                  </a:lnTo>
                  <a:lnTo>
                    <a:pt x="637540" y="734695"/>
                  </a:lnTo>
                  <a:lnTo>
                    <a:pt x="697865" y="923290"/>
                  </a:lnTo>
                  <a:lnTo>
                    <a:pt x="919480" y="923290"/>
                  </a:lnTo>
                  <a:lnTo>
                    <a:pt x="590550" y="0"/>
                  </a:lnTo>
                  <a:close/>
                  <a:moveTo>
                    <a:pt x="342265" y="546735"/>
                  </a:moveTo>
                  <a:lnTo>
                    <a:pt x="457835" y="192405"/>
                  </a:lnTo>
                  <a:lnTo>
                    <a:pt x="577215" y="546735"/>
                  </a:lnTo>
                  <a:lnTo>
                    <a:pt x="342265" y="546735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0" name="Bild 2">
              <a:extLst>
                <a:ext uri="{FF2B5EF4-FFF2-40B4-BE49-F238E27FC236}">
                  <a16:creationId xmlns:a16="http://schemas.microsoft.com/office/drawing/2014/main" id="{E1EEBA04-4683-4848-BB26-CA97EA2ECDBF}"/>
                </a:ext>
              </a:extLst>
            </p:cNvPr>
            <p:cNvSpPr/>
            <p:nvPr/>
          </p:nvSpPr>
          <p:spPr>
            <a:xfrm>
              <a:off x="933644" y="6451547"/>
              <a:ext cx="77718" cy="91131"/>
            </a:xfrm>
            <a:custGeom>
              <a:avLst/>
              <a:gdLst>
                <a:gd name="connsiteX0" fmla="*/ 537845 w 787400"/>
                <a:gd name="connsiteY0" fmla="*/ 366395 h 923289"/>
                <a:gd name="connsiteX1" fmla="*/ 286385 w 787400"/>
                <a:gd name="connsiteY1" fmla="*/ 366395 h 923289"/>
                <a:gd name="connsiteX2" fmla="*/ 199390 w 787400"/>
                <a:gd name="connsiteY2" fmla="*/ 280670 h 923289"/>
                <a:gd name="connsiteX3" fmla="*/ 286385 w 787400"/>
                <a:gd name="connsiteY3" fmla="*/ 194945 h 923289"/>
                <a:gd name="connsiteX4" fmla="*/ 722630 w 787400"/>
                <a:gd name="connsiteY4" fmla="*/ 194945 h 923289"/>
                <a:gd name="connsiteX5" fmla="*/ 722630 w 787400"/>
                <a:gd name="connsiteY5" fmla="*/ 0 h 923289"/>
                <a:gd name="connsiteX6" fmla="*/ 286385 w 787400"/>
                <a:gd name="connsiteY6" fmla="*/ 0 h 923289"/>
                <a:gd name="connsiteX7" fmla="*/ 0 w 787400"/>
                <a:gd name="connsiteY7" fmla="*/ 280670 h 923289"/>
                <a:gd name="connsiteX8" fmla="*/ 286385 w 787400"/>
                <a:gd name="connsiteY8" fmla="*/ 549910 h 923289"/>
                <a:gd name="connsiteX9" fmla="*/ 504825 w 787400"/>
                <a:gd name="connsiteY9" fmla="*/ 549910 h 923289"/>
                <a:gd name="connsiteX10" fmla="*/ 588010 w 787400"/>
                <a:gd name="connsiteY10" fmla="*/ 635635 h 923289"/>
                <a:gd name="connsiteX11" fmla="*/ 504825 w 787400"/>
                <a:gd name="connsiteY11" fmla="*/ 721360 h 923289"/>
                <a:gd name="connsiteX12" fmla="*/ 37465 w 787400"/>
                <a:gd name="connsiteY12" fmla="*/ 721360 h 923289"/>
                <a:gd name="connsiteX13" fmla="*/ 37465 w 787400"/>
                <a:gd name="connsiteY13" fmla="*/ 923290 h 923289"/>
                <a:gd name="connsiteX14" fmla="*/ 497205 w 787400"/>
                <a:gd name="connsiteY14" fmla="*/ 923290 h 923289"/>
                <a:gd name="connsiteX15" fmla="*/ 787400 w 787400"/>
                <a:gd name="connsiteY15" fmla="*/ 635635 h 923289"/>
                <a:gd name="connsiteX16" fmla="*/ 537845 w 787400"/>
                <a:gd name="connsiteY16" fmla="*/ 36639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7400" h="923289">
                  <a:moveTo>
                    <a:pt x="537845" y="366395"/>
                  </a:moveTo>
                  <a:lnTo>
                    <a:pt x="286385" y="366395"/>
                  </a:lnTo>
                  <a:cubicBezTo>
                    <a:pt x="227330" y="366395"/>
                    <a:pt x="199390" y="325755"/>
                    <a:pt x="199390" y="280670"/>
                  </a:cubicBezTo>
                  <a:cubicBezTo>
                    <a:pt x="199390" y="235585"/>
                    <a:pt x="227330" y="194945"/>
                    <a:pt x="286385" y="194945"/>
                  </a:cubicBezTo>
                  <a:lnTo>
                    <a:pt x="722630" y="194945"/>
                  </a:lnTo>
                  <a:lnTo>
                    <a:pt x="722630" y="0"/>
                  </a:lnTo>
                  <a:lnTo>
                    <a:pt x="286385" y="0"/>
                  </a:lnTo>
                  <a:cubicBezTo>
                    <a:pt x="108585" y="0"/>
                    <a:pt x="0" y="104140"/>
                    <a:pt x="0" y="280670"/>
                  </a:cubicBezTo>
                  <a:cubicBezTo>
                    <a:pt x="0" y="457200"/>
                    <a:pt x="125095" y="549910"/>
                    <a:pt x="286385" y="549910"/>
                  </a:cubicBezTo>
                  <a:lnTo>
                    <a:pt x="504825" y="549910"/>
                  </a:lnTo>
                  <a:cubicBezTo>
                    <a:pt x="560070" y="549910"/>
                    <a:pt x="588010" y="591820"/>
                    <a:pt x="588010" y="635635"/>
                  </a:cubicBezTo>
                  <a:cubicBezTo>
                    <a:pt x="588010" y="680720"/>
                    <a:pt x="560070" y="721360"/>
                    <a:pt x="504825" y="721360"/>
                  </a:cubicBezTo>
                  <a:lnTo>
                    <a:pt x="37465" y="721360"/>
                  </a:lnTo>
                  <a:lnTo>
                    <a:pt x="37465" y="923290"/>
                  </a:lnTo>
                  <a:lnTo>
                    <a:pt x="497205" y="923290"/>
                  </a:lnTo>
                  <a:cubicBezTo>
                    <a:pt x="679450" y="923290"/>
                    <a:pt x="787400" y="822960"/>
                    <a:pt x="787400" y="635635"/>
                  </a:cubicBezTo>
                  <a:cubicBezTo>
                    <a:pt x="787400" y="466725"/>
                    <a:pt x="678815" y="366395"/>
                    <a:pt x="537845" y="36639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1" name="Bild 2">
              <a:extLst>
                <a:ext uri="{FF2B5EF4-FFF2-40B4-BE49-F238E27FC236}">
                  <a16:creationId xmlns:a16="http://schemas.microsoft.com/office/drawing/2014/main" id="{00FB335B-B11A-1A47-80E0-92010385FE92}"/>
                </a:ext>
              </a:extLst>
            </p:cNvPr>
            <p:cNvSpPr/>
            <p:nvPr/>
          </p:nvSpPr>
          <p:spPr>
            <a:xfrm>
              <a:off x="1023960" y="6451484"/>
              <a:ext cx="75525" cy="91194"/>
            </a:xfrm>
            <a:custGeom>
              <a:avLst/>
              <a:gdLst>
                <a:gd name="connsiteX0" fmla="*/ 516890 w 765175"/>
                <a:gd name="connsiteY0" fmla="*/ 0 h 923925"/>
                <a:gd name="connsiteX1" fmla="*/ 213360 w 765175"/>
                <a:gd name="connsiteY1" fmla="*/ 389890 h 923925"/>
                <a:gd name="connsiteX2" fmla="*/ 213360 w 765175"/>
                <a:gd name="connsiteY2" fmla="*/ 0 h 923925"/>
                <a:gd name="connsiteX3" fmla="*/ 0 w 765175"/>
                <a:gd name="connsiteY3" fmla="*/ 0 h 923925"/>
                <a:gd name="connsiteX4" fmla="*/ 0 w 765175"/>
                <a:gd name="connsiteY4" fmla="*/ 923925 h 923925"/>
                <a:gd name="connsiteX5" fmla="*/ 213360 w 765175"/>
                <a:gd name="connsiteY5" fmla="*/ 923925 h 923925"/>
                <a:gd name="connsiteX6" fmla="*/ 213360 w 765175"/>
                <a:gd name="connsiteY6" fmla="*/ 534035 h 923925"/>
                <a:gd name="connsiteX7" fmla="*/ 516890 w 765175"/>
                <a:gd name="connsiteY7" fmla="*/ 923925 h 923925"/>
                <a:gd name="connsiteX8" fmla="*/ 765175 w 765175"/>
                <a:gd name="connsiteY8" fmla="*/ 923925 h 923925"/>
                <a:gd name="connsiteX9" fmla="*/ 415925 w 765175"/>
                <a:gd name="connsiteY9" fmla="*/ 462280 h 923925"/>
                <a:gd name="connsiteX10" fmla="*/ 765175 w 765175"/>
                <a:gd name="connsiteY10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5175" h="923925">
                  <a:moveTo>
                    <a:pt x="516890" y="0"/>
                  </a:moveTo>
                  <a:lnTo>
                    <a:pt x="213360" y="389890"/>
                  </a:lnTo>
                  <a:lnTo>
                    <a:pt x="213360" y="0"/>
                  </a:lnTo>
                  <a:lnTo>
                    <a:pt x="0" y="0"/>
                  </a:lnTo>
                  <a:lnTo>
                    <a:pt x="0" y="923925"/>
                  </a:lnTo>
                  <a:lnTo>
                    <a:pt x="213360" y="923925"/>
                  </a:lnTo>
                  <a:lnTo>
                    <a:pt x="213360" y="534035"/>
                  </a:lnTo>
                  <a:lnTo>
                    <a:pt x="516890" y="923925"/>
                  </a:lnTo>
                  <a:lnTo>
                    <a:pt x="765175" y="923925"/>
                  </a:lnTo>
                  <a:lnTo>
                    <a:pt x="415925" y="462280"/>
                  </a:lnTo>
                  <a:lnTo>
                    <a:pt x="76517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</p:grp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B605BB7-B2F3-B84E-B03B-86DFCB3BA50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96819" y="1812559"/>
            <a:ext cx="4545239" cy="278640"/>
          </a:xfrm>
        </p:spPr>
        <p:txBody>
          <a:bodyPr numCol="1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 sz="1600" b="1" spc="40" baseline="0">
                <a:solidFill>
                  <a:schemeClr val="bg1"/>
                </a:solidFill>
              </a:defRPr>
            </a:lvl1pPr>
            <a:lvl2pPr marL="14288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600" spc="40" baseline="0">
                <a:solidFill>
                  <a:schemeClr val="tx1"/>
                </a:solidFill>
              </a:defRPr>
            </a:lvl2pPr>
            <a:lvl3pPr marL="223838" indent="-179388">
              <a:tabLst/>
              <a:defRPr sz="1600" spc="40" baseline="0">
                <a:solidFill>
                  <a:schemeClr val="tx1"/>
                </a:solidFill>
              </a:defRPr>
            </a:lvl3pPr>
            <a:lvl4pPr marL="357188" indent="-133350">
              <a:tabLst/>
              <a:defRPr sz="1400" spc="40" baseline="0">
                <a:solidFill>
                  <a:schemeClr val="tx1"/>
                </a:solidFill>
              </a:defRPr>
            </a:lvl4pPr>
            <a:lvl5pPr marL="627063" indent="-179388">
              <a:tabLst/>
              <a:defRPr sz="1200" spc="4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add a short headline</a:t>
            </a:r>
          </a:p>
        </p:txBody>
      </p:sp>
      <p:sp>
        <p:nvSpPr>
          <p:cNvPr id="23" name="Platshållare för text 2">
            <a:extLst>
              <a:ext uri="{FF2B5EF4-FFF2-40B4-BE49-F238E27FC236}">
                <a16:creationId xmlns:a16="http://schemas.microsoft.com/office/drawing/2014/main" id="{91A18B88-BC29-1545-A005-7757B0356CF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96819" y="2178069"/>
            <a:ext cx="4545239" cy="3665028"/>
          </a:xfrm>
        </p:spPr>
        <p:txBody>
          <a:bodyPr numCol="1" spcCol="288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add body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23B7487A-37EB-5B4D-AD31-7D94C9D397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57478" y="1812559"/>
            <a:ext cx="4545239" cy="278640"/>
          </a:xfrm>
        </p:spPr>
        <p:txBody>
          <a:bodyPr numCol="1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 sz="1600" b="1" spc="40" baseline="0">
                <a:solidFill>
                  <a:schemeClr val="tx2"/>
                </a:solidFill>
              </a:defRPr>
            </a:lvl1pPr>
            <a:lvl2pPr marL="14288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600" spc="40" baseline="0">
                <a:solidFill>
                  <a:schemeClr val="tx1"/>
                </a:solidFill>
              </a:defRPr>
            </a:lvl2pPr>
            <a:lvl3pPr marL="223838" indent="-179388">
              <a:tabLst/>
              <a:defRPr sz="1600" spc="40" baseline="0">
                <a:solidFill>
                  <a:schemeClr val="tx1"/>
                </a:solidFill>
              </a:defRPr>
            </a:lvl3pPr>
            <a:lvl4pPr marL="357188" indent="-133350">
              <a:tabLst/>
              <a:defRPr sz="1400" spc="40" baseline="0">
                <a:solidFill>
                  <a:schemeClr val="tx1"/>
                </a:solidFill>
              </a:defRPr>
            </a:lvl4pPr>
            <a:lvl5pPr marL="627063" indent="-179388">
              <a:tabLst/>
              <a:defRPr sz="1200" spc="4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add a short headline</a:t>
            </a:r>
          </a:p>
        </p:txBody>
      </p:sp>
      <p:sp>
        <p:nvSpPr>
          <p:cNvPr id="29" name="Platshållare för text 2">
            <a:extLst>
              <a:ext uri="{FF2B5EF4-FFF2-40B4-BE49-F238E27FC236}">
                <a16:creationId xmlns:a16="http://schemas.microsoft.com/office/drawing/2014/main" id="{814F133D-F0F6-F94F-9E60-968BEDC32C4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57478" y="2178069"/>
            <a:ext cx="4545239" cy="3665028"/>
          </a:xfrm>
        </p:spPr>
        <p:txBody>
          <a:bodyPr numCol="1" spcCol="28800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/>
              <a:t>Click to add body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22455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952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le Start Graphic/Image"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 49">
            <a:extLst>
              <a:ext uri="{FF2B5EF4-FFF2-40B4-BE49-F238E27FC236}">
                <a16:creationId xmlns:a16="http://schemas.microsoft.com/office/drawing/2014/main" id="{54B4707F-73C2-CB4A-9E5B-1E50638807C5}"/>
              </a:ext>
            </a:extLst>
          </p:cNvPr>
          <p:cNvSpPr/>
          <p:nvPr userDrawn="1"/>
        </p:nvSpPr>
        <p:spPr>
          <a:xfrm>
            <a:off x="-22023" y="2084905"/>
            <a:ext cx="2667870" cy="4785659"/>
          </a:xfrm>
          <a:custGeom>
            <a:avLst/>
            <a:gdLst>
              <a:gd name="connsiteX0" fmla="*/ 0 w 2667870"/>
              <a:gd name="connsiteY0" fmla="*/ 1920505 h 4785659"/>
              <a:gd name="connsiteX1" fmla="*/ 40200 w 2667870"/>
              <a:gd name="connsiteY1" fmla="*/ 1924069 h 4785659"/>
              <a:gd name="connsiteX2" fmla="*/ 1360705 w 2667870"/>
              <a:gd name="connsiteY2" fmla="*/ 1924069 h 4785659"/>
              <a:gd name="connsiteX3" fmla="*/ 2667870 w 2667870"/>
              <a:gd name="connsiteY3" fmla="*/ 3337942 h 4785659"/>
              <a:gd name="connsiteX4" fmla="*/ 1785815 w 2667870"/>
              <a:gd name="connsiteY4" fmla="*/ 4750827 h 4785659"/>
              <a:gd name="connsiteX5" fmla="*/ 1666528 w 2667870"/>
              <a:gd name="connsiteY5" fmla="*/ 4785659 h 4785659"/>
              <a:gd name="connsiteX6" fmla="*/ 0 w 2667870"/>
              <a:gd name="connsiteY6" fmla="*/ 4785659 h 4785659"/>
              <a:gd name="connsiteX7" fmla="*/ 0 w 2667870"/>
              <a:gd name="connsiteY7" fmla="*/ 3788114 h 4785659"/>
              <a:gd name="connsiteX8" fmla="*/ 1187305 w 2667870"/>
              <a:gd name="connsiteY8" fmla="*/ 3788114 h 4785659"/>
              <a:gd name="connsiteX9" fmla="*/ 1624139 w 2667870"/>
              <a:gd name="connsiteY9" fmla="*/ 3337942 h 4785659"/>
              <a:gd name="connsiteX10" fmla="*/ 1187305 w 2667870"/>
              <a:gd name="connsiteY10" fmla="*/ 2887770 h 4785659"/>
              <a:gd name="connsiteX11" fmla="*/ 40200 w 2667870"/>
              <a:gd name="connsiteY11" fmla="*/ 2887770 h 4785659"/>
              <a:gd name="connsiteX12" fmla="*/ 0 w 2667870"/>
              <a:gd name="connsiteY12" fmla="*/ 2886307 h 4785659"/>
              <a:gd name="connsiteX13" fmla="*/ 274249 w 2667870"/>
              <a:gd name="connsiteY13" fmla="*/ 0 h 4785659"/>
              <a:gd name="connsiteX14" fmla="*/ 2331075 w 2667870"/>
              <a:gd name="connsiteY14" fmla="*/ 0 h 4785659"/>
              <a:gd name="connsiteX15" fmla="*/ 2331075 w 2667870"/>
              <a:gd name="connsiteY15" fmla="*/ 1023725 h 4785659"/>
              <a:gd name="connsiteX16" fmla="*/ 274249 w 2667870"/>
              <a:gd name="connsiteY16" fmla="*/ 1023725 h 4785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67870" h="4785659">
                <a:moveTo>
                  <a:pt x="0" y="1920505"/>
                </a:moveTo>
                <a:lnTo>
                  <a:pt x="40200" y="1924069"/>
                </a:lnTo>
                <a:lnTo>
                  <a:pt x="1360705" y="1924069"/>
                </a:lnTo>
                <a:cubicBezTo>
                  <a:pt x="2100987" y="1924069"/>
                  <a:pt x="2667870" y="2450937"/>
                  <a:pt x="2667870" y="3337942"/>
                </a:cubicBezTo>
                <a:cubicBezTo>
                  <a:pt x="2667870" y="4075725"/>
                  <a:pt x="2348999" y="4556534"/>
                  <a:pt x="1785815" y="4750827"/>
                </a:cubicBezTo>
                <a:lnTo>
                  <a:pt x="1666528" y="4785659"/>
                </a:lnTo>
                <a:lnTo>
                  <a:pt x="0" y="4785659"/>
                </a:lnTo>
                <a:lnTo>
                  <a:pt x="0" y="3788114"/>
                </a:lnTo>
                <a:lnTo>
                  <a:pt x="1187305" y="3788114"/>
                </a:lnTo>
                <a:cubicBezTo>
                  <a:pt x="1477416" y="3788114"/>
                  <a:pt x="1624139" y="3574699"/>
                  <a:pt x="1624139" y="3337942"/>
                </a:cubicBezTo>
                <a:cubicBezTo>
                  <a:pt x="1624139" y="3107854"/>
                  <a:pt x="1477416" y="2887770"/>
                  <a:pt x="1187305" y="2887770"/>
                </a:cubicBezTo>
                <a:lnTo>
                  <a:pt x="40200" y="2887770"/>
                </a:lnTo>
                <a:lnTo>
                  <a:pt x="0" y="2886307"/>
                </a:lnTo>
                <a:close/>
                <a:moveTo>
                  <a:pt x="274249" y="0"/>
                </a:moveTo>
                <a:lnTo>
                  <a:pt x="2331075" y="0"/>
                </a:lnTo>
                <a:lnTo>
                  <a:pt x="2331075" y="1023725"/>
                </a:lnTo>
                <a:lnTo>
                  <a:pt x="274249" y="1023725"/>
                </a:lnTo>
                <a:close/>
              </a:path>
            </a:pathLst>
          </a:custGeom>
          <a:noFill/>
          <a:ln w="19050" cap="flat">
            <a:solidFill>
              <a:schemeClr val="accent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sv-SE"/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2B731617-8BB2-5747-A773-E97EF74DFA13}"/>
              </a:ext>
            </a:extLst>
          </p:cNvPr>
          <p:cNvSpPr/>
          <p:nvPr userDrawn="1"/>
        </p:nvSpPr>
        <p:spPr>
          <a:xfrm>
            <a:off x="3299432" y="2081570"/>
            <a:ext cx="4018203" cy="4788993"/>
          </a:xfrm>
          <a:custGeom>
            <a:avLst/>
            <a:gdLst>
              <a:gd name="connsiteX0" fmla="*/ 0 w 4018203"/>
              <a:gd name="connsiteY0" fmla="*/ 0 h 4788993"/>
              <a:gd name="connsiteX1" fmla="*/ 1117094 w 4018203"/>
              <a:gd name="connsiteY1" fmla="*/ 0 h 4788993"/>
              <a:gd name="connsiteX2" fmla="*/ 1117094 w 4018203"/>
              <a:gd name="connsiteY2" fmla="*/ 2047449 h 4788993"/>
              <a:gd name="connsiteX3" fmla="*/ 2711037 w 4018203"/>
              <a:gd name="connsiteY3" fmla="*/ 0 h 4788993"/>
              <a:gd name="connsiteX4" fmla="*/ 4018203 w 4018203"/>
              <a:gd name="connsiteY4" fmla="*/ 0 h 4788993"/>
              <a:gd name="connsiteX5" fmla="*/ 2180834 w 4018203"/>
              <a:gd name="connsiteY5" fmla="*/ 2427594 h 4788993"/>
              <a:gd name="connsiteX6" fmla="*/ 3970561 w 4018203"/>
              <a:gd name="connsiteY6" fmla="*/ 4788993 h 4788993"/>
              <a:gd name="connsiteX7" fmla="*/ 2662100 w 4018203"/>
              <a:gd name="connsiteY7" fmla="*/ 4788993 h 4788993"/>
              <a:gd name="connsiteX8" fmla="*/ 1117094 w 4018203"/>
              <a:gd name="connsiteY8" fmla="*/ 2804405 h 4788993"/>
              <a:gd name="connsiteX9" fmla="*/ 1117094 w 4018203"/>
              <a:gd name="connsiteY9" fmla="*/ 4788993 h 4788993"/>
              <a:gd name="connsiteX10" fmla="*/ 0 w 4018203"/>
              <a:gd name="connsiteY10" fmla="*/ 4788993 h 4788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18203" h="4788993">
                <a:moveTo>
                  <a:pt x="0" y="0"/>
                </a:moveTo>
                <a:lnTo>
                  <a:pt x="1117094" y="0"/>
                </a:lnTo>
                <a:lnTo>
                  <a:pt x="1117094" y="2047449"/>
                </a:lnTo>
                <a:lnTo>
                  <a:pt x="2711037" y="0"/>
                </a:lnTo>
                <a:lnTo>
                  <a:pt x="4018203" y="0"/>
                </a:lnTo>
                <a:lnTo>
                  <a:pt x="2180834" y="2427594"/>
                </a:lnTo>
                <a:lnTo>
                  <a:pt x="3970561" y="4788993"/>
                </a:lnTo>
                <a:lnTo>
                  <a:pt x="2662100" y="4788993"/>
                </a:lnTo>
                <a:lnTo>
                  <a:pt x="1117094" y="2804405"/>
                </a:lnTo>
                <a:lnTo>
                  <a:pt x="1117094" y="4788993"/>
                </a:lnTo>
                <a:lnTo>
                  <a:pt x="0" y="4788993"/>
                </a:lnTo>
                <a:close/>
              </a:path>
            </a:pathLst>
          </a:custGeom>
          <a:noFill/>
          <a:ln w="19050" cap="flat">
            <a:solidFill>
              <a:schemeClr val="accent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sv-SE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3718FC5-379A-3343-904E-06A5A117D84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4413" y="0"/>
            <a:ext cx="6097587" cy="6857997"/>
          </a:xfrm>
          <a:custGeom>
            <a:avLst/>
            <a:gdLst>
              <a:gd name="connsiteX0" fmla="*/ 0 w 6095997"/>
              <a:gd name="connsiteY0" fmla="*/ 0 h 6857997"/>
              <a:gd name="connsiteX1" fmla="*/ 6095997 w 6095997"/>
              <a:gd name="connsiteY1" fmla="*/ 0 h 6857997"/>
              <a:gd name="connsiteX2" fmla="*/ 6095997 w 6095997"/>
              <a:gd name="connsiteY2" fmla="*/ 3157535 h 6857997"/>
              <a:gd name="connsiteX3" fmla="*/ 6095997 w 6095997"/>
              <a:gd name="connsiteY3" fmla="*/ 3428998 h 6857997"/>
              <a:gd name="connsiteX4" fmla="*/ 6095997 w 6095997"/>
              <a:gd name="connsiteY4" fmla="*/ 6857997 h 6857997"/>
              <a:gd name="connsiteX5" fmla="*/ 0 w 6095997"/>
              <a:gd name="connsiteY5" fmla="*/ 6857997 h 6857997"/>
              <a:gd name="connsiteX6" fmla="*/ 0 w 6095997"/>
              <a:gd name="connsiteY6" fmla="*/ 3428998 h 6857997"/>
              <a:gd name="connsiteX7" fmla="*/ 0 w 6095997"/>
              <a:gd name="connsiteY7" fmla="*/ 3157535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5997" h="6857997">
                <a:moveTo>
                  <a:pt x="0" y="0"/>
                </a:moveTo>
                <a:lnTo>
                  <a:pt x="6095997" y="0"/>
                </a:lnTo>
                <a:lnTo>
                  <a:pt x="6095997" y="3157535"/>
                </a:lnTo>
                <a:lnTo>
                  <a:pt x="6095997" y="3428998"/>
                </a:lnTo>
                <a:lnTo>
                  <a:pt x="6095997" y="6857997"/>
                </a:lnTo>
                <a:lnTo>
                  <a:pt x="0" y="6857997"/>
                </a:lnTo>
                <a:lnTo>
                  <a:pt x="0" y="3428998"/>
                </a:lnTo>
                <a:lnTo>
                  <a:pt x="0" y="3157535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36000" tIns="36000" rIns="36000" bIns="36000">
            <a:noAutofit/>
          </a:bodyPr>
          <a:lstStyle>
            <a:lvl1pPr marL="0" indent="0" algn="ctr">
              <a:buNone/>
              <a:defRPr sz="1300">
                <a:solidFill>
                  <a:schemeClr val="tx2"/>
                </a:solidFill>
              </a:defRPr>
            </a:lvl1pPr>
          </a:lstStyle>
          <a:p>
            <a:r>
              <a:rPr lang="en-GB"/>
              <a:t>Click on the icon to add an image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BD8C07-48FE-CE42-BAC1-8E71230A09D6}"/>
              </a:ext>
            </a:extLst>
          </p:cNvPr>
          <p:cNvSpPr/>
          <p:nvPr userDrawn="1"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96CCD45-BBC3-4242-B2B8-F5604A1D97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3915" y="1022400"/>
            <a:ext cx="5367178" cy="10692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600" spc="4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add a headline </a:t>
            </a:r>
            <a:br>
              <a:rPr lang="en-GB"/>
            </a:br>
            <a:r>
              <a:rPr lang="en-GB"/>
              <a:t>of maximum two lines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01A6A6FB-6FA2-F143-90DF-C849DA3D57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8222" y="2228854"/>
            <a:ext cx="3755854" cy="7715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spc="7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add name </a:t>
            </a:r>
            <a:br>
              <a:rPr lang="en-GB"/>
            </a:br>
            <a:r>
              <a:rPr lang="en-GB"/>
              <a:t>Title, Business Unit</a:t>
            </a:r>
          </a:p>
          <a:p>
            <a:pPr lvl="0"/>
            <a:r>
              <a:rPr lang="en-GB"/>
              <a:t>And Date</a:t>
            </a:r>
          </a:p>
        </p:txBody>
      </p:sp>
      <p:grpSp>
        <p:nvGrpSpPr>
          <p:cNvPr id="61" name="Grupp 12">
            <a:extLst>
              <a:ext uri="{FF2B5EF4-FFF2-40B4-BE49-F238E27FC236}">
                <a16:creationId xmlns:a16="http://schemas.microsoft.com/office/drawing/2014/main" id="{11C1EE99-A90A-8E42-9EF6-ABC92B42C61F}"/>
              </a:ext>
            </a:extLst>
          </p:cNvPr>
          <p:cNvGrpSpPr/>
          <p:nvPr userDrawn="1"/>
        </p:nvGrpSpPr>
        <p:grpSpPr>
          <a:xfrm>
            <a:off x="576139" y="356679"/>
            <a:ext cx="1060123" cy="157076"/>
            <a:chOff x="576140" y="6451484"/>
            <a:chExt cx="615478" cy="91194"/>
          </a:xfrm>
          <a:solidFill>
            <a:schemeClr val="tx2"/>
          </a:solidFill>
        </p:grpSpPr>
        <p:sp>
          <p:nvSpPr>
            <p:cNvPr id="62" name="Bild 2">
              <a:extLst>
                <a:ext uri="{FF2B5EF4-FFF2-40B4-BE49-F238E27FC236}">
                  <a16:creationId xmlns:a16="http://schemas.microsoft.com/office/drawing/2014/main" id="{34B0D9DD-7C10-5F44-BF90-E4725CC02B7F}"/>
                </a:ext>
              </a:extLst>
            </p:cNvPr>
            <p:cNvSpPr/>
            <p:nvPr/>
          </p:nvSpPr>
          <p:spPr>
            <a:xfrm>
              <a:off x="841573" y="6451547"/>
              <a:ext cx="79285" cy="91131"/>
            </a:xfrm>
            <a:custGeom>
              <a:avLst/>
              <a:gdLst>
                <a:gd name="connsiteX0" fmla="*/ 588645 w 803275"/>
                <a:gd name="connsiteY0" fmla="*/ 0 h 923289"/>
                <a:gd name="connsiteX1" fmla="*/ 588645 w 803275"/>
                <a:gd name="connsiteY1" fmla="*/ 580390 h 923289"/>
                <a:gd name="connsiteX2" fmla="*/ 217805 w 803275"/>
                <a:gd name="connsiteY2" fmla="*/ 0 h 923289"/>
                <a:gd name="connsiteX3" fmla="*/ 0 w 803275"/>
                <a:gd name="connsiteY3" fmla="*/ 0 h 923289"/>
                <a:gd name="connsiteX4" fmla="*/ 0 w 803275"/>
                <a:gd name="connsiteY4" fmla="*/ 923290 h 923289"/>
                <a:gd name="connsiteX5" fmla="*/ 213995 w 803275"/>
                <a:gd name="connsiteY5" fmla="*/ 923290 h 923289"/>
                <a:gd name="connsiteX6" fmla="*/ 213995 w 803275"/>
                <a:gd name="connsiteY6" fmla="*/ 353695 h 923289"/>
                <a:gd name="connsiteX7" fmla="*/ 581660 w 803275"/>
                <a:gd name="connsiteY7" fmla="*/ 921385 h 923289"/>
                <a:gd name="connsiteX8" fmla="*/ 581660 w 803275"/>
                <a:gd name="connsiteY8" fmla="*/ 923290 h 923289"/>
                <a:gd name="connsiteX9" fmla="*/ 803275 w 803275"/>
                <a:gd name="connsiteY9" fmla="*/ 923290 h 923289"/>
                <a:gd name="connsiteX10" fmla="*/ 802640 w 803275"/>
                <a:gd name="connsiteY10" fmla="*/ 723900 h 923289"/>
                <a:gd name="connsiteX11" fmla="*/ 801370 w 803275"/>
                <a:gd name="connsiteY11" fmla="*/ 0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3275" h="923289">
                  <a:moveTo>
                    <a:pt x="588645" y="0"/>
                  </a:moveTo>
                  <a:lnTo>
                    <a:pt x="588645" y="580390"/>
                  </a:lnTo>
                  <a:lnTo>
                    <a:pt x="217805" y="0"/>
                  </a:lnTo>
                  <a:lnTo>
                    <a:pt x="0" y="0"/>
                  </a:lnTo>
                  <a:lnTo>
                    <a:pt x="0" y="923290"/>
                  </a:lnTo>
                  <a:lnTo>
                    <a:pt x="213995" y="923290"/>
                  </a:lnTo>
                  <a:lnTo>
                    <a:pt x="213995" y="353695"/>
                  </a:lnTo>
                  <a:lnTo>
                    <a:pt x="581660" y="921385"/>
                  </a:lnTo>
                  <a:lnTo>
                    <a:pt x="581660" y="923290"/>
                  </a:lnTo>
                  <a:lnTo>
                    <a:pt x="803275" y="923290"/>
                  </a:lnTo>
                  <a:lnTo>
                    <a:pt x="802640" y="723900"/>
                  </a:lnTo>
                  <a:lnTo>
                    <a:pt x="801370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63" name="Bild 2">
              <a:extLst>
                <a:ext uri="{FF2B5EF4-FFF2-40B4-BE49-F238E27FC236}">
                  <a16:creationId xmlns:a16="http://schemas.microsoft.com/office/drawing/2014/main" id="{9333FAAF-3916-C84B-A4CC-472A10E5FD21}"/>
                </a:ext>
              </a:extLst>
            </p:cNvPr>
            <p:cNvSpPr/>
            <p:nvPr/>
          </p:nvSpPr>
          <p:spPr>
            <a:xfrm>
              <a:off x="742921" y="6451547"/>
              <a:ext cx="90817" cy="91131"/>
            </a:xfrm>
            <a:custGeom>
              <a:avLst/>
              <a:gdLst>
                <a:gd name="connsiteX0" fmla="*/ 458470 w 920114"/>
                <a:gd name="connsiteY0" fmla="*/ 192405 h 923289"/>
                <a:gd name="connsiteX1" fmla="*/ 577850 w 920114"/>
                <a:gd name="connsiteY1" fmla="*/ 546735 h 923289"/>
                <a:gd name="connsiteX2" fmla="*/ 342900 w 920114"/>
                <a:gd name="connsiteY2" fmla="*/ 546735 h 923289"/>
                <a:gd name="connsiteX3" fmla="*/ 458470 w 920114"/>
                <a:gd name="connsiteY3" fmla="*/ 192405 h 923289"/>
                <a:gd name="connsiteX4" fmla="*/ 319405 w 920114"/>
                <a:gd name="connsiteY4" fmla="*/ 0 h 923289"/>
                <a:gd name="connsiteX5" fmla="*/ 0 w 920114"/>
                <a:gd name="connsiteY5" fmla="*/ 923290 h 923289"/>
                <a:gd name="connsiteX6" fmla="*/ 225425 w 920114"/>
                <a:gd name="connsiteY6" fmla="*/ 923290 h 923289"/>
                <a:gd name="connsiteX7" fmla="*/ 283845 w 920114"/>
                <a:gd name="connsiteY7" fmla="*/ 734695 h 923289"/>
                <a:gd name="connsiteX8" fmla="*/ 637540 w 920114"/>
                <a:gd name="connsiteY8" fmla="*/ 734695 h 923289"/>
                <a:gd name="connsiteX9" fmla="*/ 697865 w 920114"/>
                <a:gd name="connsiteY9" fmla="*/ 923290 h 923289"/>
                <a:gd name="connsiteX10" fmla="*/ 920115 w 920114"/>
                <a:gd name="connsiteY10" fmla="*/ 923290 h 923289"/>
                <a:gd name="connsiteX11" fmla="*/ 591185 w 920114"/>
                <a:gd name="connsiteY11" fmla="*/ 0 h 923289"/>
                <a:gd name="connsiteX12" fmla="*/ 319405 w 920114"/>
                <a:gd name="connsiteY12" fmla="*/ 0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0114" h="923289">
                  <a:moveTo>
                    <a:pt x="458470" y="192405"/>
                  </a:moveTo>
                  <a:lnTo>
                    <a:pt x="577850" y="546735"/>
                  </a:lnTo>
                  <a:lnTo>
                    <a:pt x="342900" y="546735"/>
                  </a:lnTo>
                  <a:lnTo>
                    <a:pt x="458470" y="192405"/>
                  </a:lnTo>
                  <a:close/>
                  <a:moveTo>
                    <a:pt x="319405" y="0"/>
                  </a:moveTo>
                  <a:lnTo>
                    <a:pt x="0" y="923290"/>
                  </a:lnTo>
                  <a:lnTo>
                    <a:pt x="225425" y="923290"/>
                  </a:lnTo>
                  <a:lnTo>
                    <a:pt x="283845" y="734695"/>
                  </a:lnTo>
                  <a:lnTo>
                    <a:pt x="637540" y="734695"/>
                  </a:lnTo>
                  <a:lnTo>
                    <a:pt x="697865" y="923290"/>
                  </a:lnTo>
                  <a:lnTo>
                    <a:pt x="920115" y="923290"/>
                  </a:lnTo>
                  <a:lnTo>
                    <a:pt x="591185" y="0"/>
                  </a:lnTo>
                  <a:lnTo>
                    <a:pt x="31940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64" name="Bild 2">
              <a:extLst>
                <a:ext uri="{FF2B5EF4-FFF2-40B4-BE49-F238E27FC236}">
                  <a16:creationId xmlns:a16="http://schemas.microsoft.com/office/drawing/2014/main" id="{E3DA2BDA-82F6-C640-9E27-537DA60E22D2}"/>
                </a:ext>
              </a:extLst>
            </p:cNvPr>
            <p:cNvSpPr/>
            <p:nvPr/>
          </p:nvSpPr>
          <p:spPr>
            <a:xfrm>
              <a:off x="576140" y="6451547"/>
              <a:ext cx="77655" cy="91131"/>
            </a:xfrm>
            <a:custGeom>
              <a:avLst/>
              <a:gdLst>
                <a:gd name="connsiteX0" fmla="*/ 537845 w 786764"/>
                <a:gd name="connsiteY0" fmla="*/ 366395 h 923289"/>
                <a:gd name="connsiteX1" fmla="*/ 286385 w 786764"/>
                <a:gd name="connsiteY1" fmla="*/ 366395 h 923289"/>
                <a:gd name="connsiteX2" fmla="*/ 199390 w 786764"/>
                <a:gd name="connsiteY2" fmla="*/ 280670 h 923289"/>
                <a:gd name="connsiteX3" fmla="*/ 286385 w 786764"/>
                <a:gd name="connsiteY3" fmla="*/ 194945 h 923289"/>
                <a:gd name="connsiteX4" fmla="*/ 722630 w 786764"/>
                <a:gd name="connsiteY4" fmla="*/ 194945 h 923289"/>
                <a:gd name="connsiteX5" fmla="*/ 722630 w 786764"/>
                <a:gd name="connsiteY5" fmla="*/ 0 h 923289"/>
                <a:gd name="connsiteX6" fmla="*/ 286385 w 786764"/>
                <a:gd name="connsiteY6" fmla="*/ 0 h 923289"/>
                <a:gd name="connsiteX7" fmla="*/ 0 w 786764"/>
                <a:gd name="connsiteY7" fmla="*/ 280670 h 923289"/>
                <a:gd name="connsiteX8" fmla="*/ 286385 w 786764"/>
                <a:gd name="connsiteY8" fmla="*/ 549910 h 923289"/>
                <a:gd name="connsiteX9" fmla="*/ 504825 w 786764"/>
                <a:gd name="connsiteY9" fmla="*/ 549910 h 923289"/>
                <a:gd name="connsiteX10" fmla="*/ 588010 w 786764"/>
                <a:gd name="connsiteY10" fmla="*/ 635635 h 923289"/>
                <a:gd name="connsiteX11" fmla="*/ 504825 w 786764"/>
                <a:gd name="connsiteY11" fmla="*/ 721360 h 923289"/>
                <a:gd name="connsiteX12" fmla="*/ 36830 w 786764"/>
                <a:gd name="connsiteY12" fmla="*/ 721360 h 923289"/>
                <a:gd name="connsiteX13" fmla="*/ 36830 w 786764"/>
                <a:gd name="connsiteY13" fmla="*/ 923290 h 923289"/>
                <a:gd name="connsiteX14" fmla="*/ 496570 w 786764"/>
                <a:gd name="connsiteY14" fmla="*/ 923290 h 923289"/>
                <a:gd name="connsiteX15" fmla="*/ 786765 w 786764"/>
                <a:gd name="connsiteY15" fmla="*/ 635635 h 923289"/>
                <a:gd name="connsiteX16" fmla="*/ 537845 w 786764"/>
                <a:gd name="connsiteY16" fmla="*/ 36639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6764" h="923289">
                  <a:moveTo>
                    <a:pt x="537845" y="366395"/>
                  </a:moveTo>
                  <a:lnTo>
                    <a:pt x="286385" y="366395"/>
                  </a:lnTo>
                  <a:cubicBezTo>
                    <a:pt x="227330" y="366395"/>
                    <a:pt x="199390" y="325755"/>
                    <a:pt x="199390" y="280670"/>
                  </a:cubicBezTo>
                  <a:cubicBezTo>
                    <a:pt x="199390" y="235585"/>
                    <a:pt x="227330" y="194945"/>
                    <a:pt x="286385" y="194945"/>
                  </a:cubicBezTo>
                  <a:lnTo>
                    <a:pt x="722630" y="194945"/>
                  </a:lnTo>
                  <a:lnTo>
                    <a:pt x="722630" y="0"/>
                  </a:lnTo>
                  <a:lnTo>
                    <a:pt x="286385" y="0"/>
                  </a:lnTo>
                  <a:cubicBezTo>
                    <a:pt x="107950" y="0"/>
                    <a:pt x="0" y="104140"/>
                    <a:pt x="0" y="280670"/>
                  </a:cubicBezTo>
                  <a:cubicBezTo>
                    <a:pt x="0" y="457200"/>
                    <a:pt x="125095" y="549910"/>
                    <a:pt x="286385" y="549910"/>
                  </a:cubicBezTo>
                  <a:lnTo>
                    <a:pt x="504825" y="549910"/>
                  </a:lnTo>
                  <a:cubicBezTo>
                    <a:pt x="560070" y="549910"/>
                    <a:pt x="588010" y="591820"/>
                    <a:pt x="588010" y="635635"/>
                  </a:cubicBezTo>
                  <a:cubicBezTo>
                    <a:pt x="588010" y="680720"/>
                    <a:pt x="560070" y="721360"/>
                    <a:pt x="504825" y="721360"/>
                  </a:cubicBezTo>
                  <a:lnTo>
                    <a:pt x="36830" y="721360"/>
                  </a:lnTo>
                  <a:lnTo>
                    <a:pt x="36830" y="923290"/>
                  </a:lnTo>
                  <a:lnTo>
                    <a:pt x="496570" y="923290"/>
                  </a:lnTo>
                  <a:cubicBezTo>
                    <a:pt x="678815" y="923290"/>
                    <a:pt x="786765" y="822960"/>
                    <a:pt x="786765" y="635635"/>
                  </a:cubicBezTo>
                  <a:cubicBezTo>
                    <a:pt x="786765" y="466725"/>
                    <a:pt x="678815" y="366395"/>
                    <a:pt x="537845" y="36639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65" name="Bild 2">
              <a:extLst>
                <a:ext uri="{FF2B5EF4-FFF2-40B4-BE49-F238E27FC236}">
                  <a16:creationId xmlns:a16="http://schemas.microsoft.com/office/drawing/2014/main" id="{E456F497-D9F5-4E4F-9AF3-A1A4A44D26D4}"/>
                </a:ext>
              </a:extLst>
            </p:cNvPr>
            <p:cNvSpPr/>
            <p:nvPr/>
          </p:nvSpPr>
          <p:spPr>
            <a:xfrm>
              <a:off x="666080" y="6451484"/>
              <a:ext cx="75525" cy="91194"/>
            </a:xfrm>
            <a:custGeom>
              <a:avLst/>
              <a:gdLst>
                <a:gd name="connsiteX0" fmla="*/ 516255 w 765175"/>
                <a:gd name="connsiteY0" fmla="*/ 0 h 923925"/>
                <a:gd name="connsiteX1" fmla="*/ 212725 w 765175"/>
                <a:gd name="connsiteY1" fmla="*/ 389890 h 923925"/>
                <a:gd name="connsiteX2" fmla="*/ 212725 w 765175"/>
                <a:gd name="connsiteY2" fmla="*/ 0 h 923925"/>
                <a:gd name="connsiteX3" fmla="*/ 0 w 765175"/>
                <a:gd name="connsiteY3" fmla="*/ 0 h 923925"/>
                <a:gd name="connsiteX4" fmla="*/ 0 w 765175"/>
                <a:gd name="connsiteY4" fmla="*/ 923925 h 923925"/>
                <a:gd name="connsiteX5" fmla="*/ 212725 w 765175"/>
                <a:gd name="connsiteY5" fmla="*/ 923925 h 923925"/>
                <a:gd name="connsiteX6" fmla="*/ 212725 w 765175"/>
                <a:gd name="connsiteY6" fmla="*/ 534035 h 923925"/>
                <a:gd name="connsiteX7" fmla="*/ 516255 w 765175"/>
                <a:gd name="connsiteY7" fmla="*/ 923925 h 923925"/>
                <a:gd name="connsiteX8" fmla="*/ 765175 w 765175"/>
                <a:gd name="connsiteY8" fmla="*/ 923925 h 923925"/>
                <a:gd name="connsiteX9" fmla="*/ 415290 w 765175"/>
                <a:gd name="connsiteY9" fmla="*/ 462280 h 923925"/>
                <a:gd name="connsiteX10" fmla="*/ 765175 w 765175"/>
                <a:gd name="connsiteY10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5175" h="923925">
                  <a:moveTo>
                    <a:pt x="516255" y="0"/>
                  </a:moveTo>
                  <a:lnTo>
                    <a:pt x="212725" y="389890"/>
                  </a:lnTo>
                  <a:lnTo>
                    <a:pt x="212725" y="0"/>
                  </a:lnTo>
                  <a:lnTo>
                    <a:pt x="0" y="0"/>
                  </a:lnTo>
                  <a:lnTo>
                    <a:pt x="0" y="923925"/>
                  </a:lnTo>
                  <a:lnTo>
                    <a:pt x="212725" y="923925"/>
                  </a:lnTo>
                  <a:lnTo>
                    <a:pt x="212725" y="534035"/>
                  </a:lnTo>
                  <a:lnTo>
                    <a:pt x="516255" y="923925"/>
                  </a:lnTo>
                  <a:lnTo>
                    <a:pt x="765175" y="923925"/>
                  </a:lnTo>
                  <a:lnTo>
                    <a:pt x="415290" y="462280"/>
                  </a:lnTo>
                  <a:lnTo>
                    <a:pt x="76517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66" name="Bild 2">
              <a:extLst>
                <a:ext uri="{FF2B5EF4-FFF2-40B4-BE49-F238E27FC236}">
                  <a16:creationId xmlns:a16="http://schemas.microsoft.com/office/drawing/2014/main" id="{B670A634-218B-6946-94C9-5A68C0A0443C}"/>
                </a:ext>
              </a:extLst>
            </p:cNvPr>
            <p:cNvSpPr/>
            <p:nvPr/>
          </p:nvSpPr>
          <p:spPr>
            <a:xfrm>
              <a:off x="1100863" y="6451547"/>
              <a:ext cx="90755" cy="91131"/>
            </a:xfrm>
            <a:custGeom>
              <a:avLst/>
              <a:gdLst>
                <a:gd name="connsiteX0" fmla="*/ 590550 w 919479"/>
                <a:gd name="connsiteY0" fmla="*/ 0 h 923289"/>
                <a:gd name="connsiteX1" fmla="*/ 318770 w 919479"/>
                <a:gd name="connsiteY1" fmla="*/ 0 h 923289"/>
                <a:gd name="connsiteX2" fmla="*/ 0 w 919479"/>
                <a:gd name="connsiteY2" fmla="*/ 923290 h 923289"/>
                <a:gd name="connsiteX3" fmla="*/ 225425 w 919479"/>
                <a:gd name="connsiteY3" fmla="*/ 923290 h 923289"/>
                <a:gd name="connsiteX4" fmla="*/ 283845 w 919479"/>
                <a:gd name="connsiteY4" fmla="*/ 734695 h 923289"/>
                <a:gd name="connsiteX5" fmla="*/ 637540 w 919479"/>
                <a:gd name="connsiteY5" fmla="*/ 734695 h 923289"/>
                <a:gd name="connsiteX6" fmla="*/ 697865 w 919479"/>
                <a:gd name="connsiteY6" fmla="*/ 923290 h 923289"/>
                <a:gd name="connsiteX7" fmla="*/ 919480 w 919479"/>
                <a:gd name="connsiteY7" fmla="*/ 923290 h 923289"/>
                <a:gd name="connsiteX8" fmla="*/ 590550 w 919479"/>
                <a:gd name="connsiteY8" fmla="*/ 0 h 923289"/>
                <a:gd name="connsiteX9" fmla="*/ 342265 w 919479"/>
                <a:gd name="connsiteY9" fmla="*/ 546735 h 923289"/>
                <a:gd name="connsiteX10" fmla="*/ 457835 w 919479"/>
                <a:gd name="connsiteY10" fmla="*/ 192405 h 923289"/>
                <a:gd name="connsiteX11" fmla="*/ 577215 w 919479"/>
                <a:gd name="connsiteY11" fmla="*/ 546735 h 923289"/>
                <a:gd name="connsiteX12" fmla="*/ 342265 w 919479"/>
                <a:gd name="connsiteY12" fmla="*/ 54673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9479" h="923289">
                  <a:moveTo>
                    <a:pt x="590550" y="0"/>
                  </a:moveTo>
                  <a:lnTo>
                    <a:pt x="318770" y="0"/>
                  </a:lnTo>
                  <a:lnTo>
                    <a:pt x="0" y="923290"/>
                  </a:lnTo>
                  <a:lnTo>
                    <a:pt x="225425" y="923290"/>
                  </a:lnTo>
                  <a:lnTo>
                    <a:pt x="283845" y="734695"/>
                  </a:lnTo>
                  <a:lnTo>
                    <a:pt x="637540" y="734695"/>
                  </a:lnTo>
                  <a:lnTo>
                    <a:pt x="697865" y="923290"/>
                  </a:lnTo>
                  <a:lnTo>
                    <a:pt x="919480" y="923290"/>
                  </a:lnTo>
                  <a:lnTo>
                    <a:pt x="590550" y="0"/>
                  </a:lnTo>
                  <a:close/>
                  <a:moveTo>
                    <a:pt x="342265" y="546735"/>
                  </a:moveTo>
                  <a:lnTo>
                    <a:pt x="457835" y="192405"/>
                  </a:lnTo>
                  <a:lnTo>
                    <a:pt x="577215" y="546735"/>
                  </a:lnTo>
                  <a:lnTo>
                    <a:pt x="342265" y="546735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67" name="Bild 2">
              <a:extLst>
                <a:ext uri="{FF2B5EF4-FFF2-40B4-BE49-F238E27FC236}">
                  <a16:creationId xmlns:a16="http://schemas.microsoft.com/office/drawing/2014/main" id="{FC7D2288-841A-C443-80D1-8E0BE90E0171}"/>
                </a:ext>
              </a:extLst>
            </p:cNvPr>
            <p:cNvSpPr/>
            <p:nvPr/>
          </p:nvSpPr>
          <p:spPr>
            <a:xfrm>
              <a:off x="933644" y="6451547"/>
              <a:ext cx="77718" cy="91131"/>
            </a:xfrm>
            <a:custGeom>
              <a:avLst/>
              <a:gdLst>
                <a:gd name="connsiteX0" fmla="*/ 537845 w 787400"/>
                <a:gd name="connsiteY0" fmla="*/ 366395 h 923289"/>
                <a:gd name="connsiteX1" fmla="*/ 286385 w 787400"/>
                <a:gd name="connsiteY1" fmla="*/ 366395 h 923289"/>
                <a:gd name="connsiteX2" fmla="*/ 199390 w 787400"/>
                <a:gd name="connsiteY2" fmla="*/ 280670 h 923289"/>
                <a:gd name="connsiteX3" fmla="*/ 286385 w 787400"/>
                <a:gd name="connsiteY3" fmla="*/ 194945 h 923289"/>
                <a:gd name="connsiteX4" fmla="*/ 722630 w 787400"/>
                <a:gd name="connsiteY4" fmla="*/ 194945 h 923289"/>
                <a:gd name="connsiteX5" fmla="*/ 722630 w 787400"/>
                <a:gd name="connsiteY5" fmla="*/ 0 h 923289"/>
                <a:gd name="connsiteX6" fmla="*/ 286385 w 787400"/>
                <a:gd name="connsiteY6" fmla="*/ 0 h 923289"/>
                <a:gd name="connsiteX7" fmla="*/ 0 w 787400"/>
                <a:gd name="connsiteY7" fmla="*/ 280670 h 923289"/>
                <a:gd name="connsiteX8" fmla="*/ 286385 w 787400"/>
                <a:gd name="connsiteY8" fmla="*/ 549910 h 923289"/>
                <a:gd name="connsiteX9" fmla="*/ 504825 w 787400"/>
                <a:gd name="connsiteY9" fmla="*/ 549910 h 923289"/>
                <a:gd name="connsiteX10" fmla="*/ 588010 w 787400"/>
                <a:gd name="connsiteY10" fmla="*/ 635635 h 923289"/>
                <a:gd name="connsiteX11" fmla="*/ 504825 w 787400"/>
                <a:gd name="connsiteY11" fmla="*/ 721360 h 923289"/>
                <a:gd name="connsiteX12" fmla="*/ 37465 w 787400"/>
                <a:gd name="connsiteY12" fmla="*/ 721360 h 923289"/>
                <a:gd name="connsiteX13" fmla="*/ 37465 w 787400"/>
                <a:gd name="connsiteY13" fmla="*/ 923290 h 923289"/>
                <a:gd name="connsiteX14" fmla="*/ 497205 w 787400"/>
                <a:gd name="connsiteY14" fmla="*/ 923290 h 923289"/>
                <a:gd name="connsiteX15" fmla="*/ 787400 w 787400"/>
                <a:gd name="connsiteY15" fmla="*/ 635635 h 923289"/>
                <a:gd name="connsiteX16" fmla="*/ 537845 w 787400"/>
                <a:gd name="connsiteY16" fmla="*/ 36639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7400" h="923289">
                  <a:moveTo>
                    <a:pt x="537845" y="366395"/>
                  </a:moveTo>
                  <a:lnTo>
                    <a:pt x="286385" y="366395"/>
                  </a:lnTo>
                  <a:cubicBezTo>
                    <a:pt x="227330" y="366395"/>
                    <a:pt x="199390" y="325755"/>
                    <a:pt x="199390" y="280670"/>
                  </a:cubicBezTo>
                  <a:cubicBezTo>
                    <a:pt x="199390" y="235585"/>
                    <a:pt x="227330" y="194945"/>
                    <a:pt x="286385" y="194945"/>
                  </a:cubicBezTo>
                  <a:lnTo>
                    <a:pt x="722630" y="194945"/>
                  </a:lnTo>
                  <a:lnTo>
                    <a:pt x="722630" y="0"/>
                  </a:lnTo>
                  <a:lnTo>
                    <a:pt x="286385" y="0"/>
                  </a:lnTo>
                  <a:cubicBezTo>
                    <a:pt x="108585" y="0"/>
                    <a:pt x="0" y="104140"/>
                    <a:pt x="0" y="280670"/>
                  </a:cubicBezTo>
                  <a:cubicBezTo>
                    <a:pt x="0" y="457200"/>
                    <a:pt x="125095" y="549910"/>
                    <a:pt x="286385" y="549910"/>
                  </a:cubicBezTo>
                  <a:lnTo>
                    <a:pt x="504825" y="549910"/>
                  </a:lnTo>
                  <a:cubicBezTo>
                    <a:pt x="560070" y="549910"/>
                    <a:pt x="588010" y="591820"/>
                    <a:pt x="588010" y="635635"/>
                  </a:cubicBezTo>
                  <a:cubicBezTo>
                    <a:pt x="588010" y="680720"/>
                    <a:pt x="560070" y="721360"/>
                    <a:pt x="504825" y="721360"/>
                  </a:cubicBezTo>
                  <a:lnTo>
                    <a:pt x="37465" y="721360"/>
                  </a:lnTo>
                  <a:lnTo>
                    <a:pt x="37465" y="923290"/>
                  </a:lnTo>
                  <a:lnTo>
                    <a:pt x="497205" y="923290"/>
                  </a:lnTo>
                  <a:cubicBezTo>
                    <a:pt x="679450" y="923290"/>
                    <a:pt x="787400" y="822960"/>
                    <a:pt x="787400" y="635635"/>
                  </a:cubicBezTo>
                  <a:cubicBezTo>
                    <a:pt x="787400" y="466725"/>
                    <a:pt x="678815" y="366395"/>
                    <a:pt x="537845" y="36639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68" name="Bild 2">
              <a:extLst>
                <a:ext uri="{FF2B5EF4-FFF2-40B4-BE49-F238E27FC236}">
                  <a16:creationId xmlns:a16="http://schemas.microsoft.com/office/drawing/2014/main" id="{FA828F5C-03A9-8649-9199-869425B6C0B6}"/>
                </a:ext>
              </a:extLst>
            </p:cNvPr>
            <p:cNvSpPr/>
            <p:nvPr/>
          </p:nvSpPr>
          <p:spPr>
            <a:xfrm>
              <a:off x="1023960" y="6451484"/>
              <a:ext cx="75525" cy="91194"/>
            </a:xfrm>
            <a:custGeom>
              <a:avLst/>
              <a:gdLst>
                <a:gd name="connsiteX0" fmla="*/ 516890 w 765175"/>
                <a:gd name="connsiteY0" fmla="*/ 0 h 923925"/>
                <a:gd name="connsiteX1" fmla="*/ 213360 w 765175"/>
                <a:gd name="connsiteY1" fmla="*/ 389890 h 923925"/>
                <a:gd name="connsiteX2" fmla="*/ 213360 w 765175"/>
                <a:gd name="connsiteY2" fmla="*/ 0 h 923925"/>
                <a:gd name="connsiteX3" fmla="*/ 0 w 765175"/>
                <a:gd name="connsiteY3" fmla="*/ 0 h 923925"/>
                <a:gd name="connsiteX4" fmla="*/ 0 w 765175"/>
                <a:gd name="connsiteY4" fmla="*/ 923925 h 923925"/>
                <a:gd name="connsiteX5" fmla="*/ 213360 w 765175"/>
                <a:gd name="connsiteY5" fmla="*/ 923925 h 923925"/>
                <a:gd name="connsiteX6" fmla="*/ 213360 w 765175"/>
                <a:gd name="connsiteY6" fmla="*/ 534035 h 923925"/>
                <a:gd name="connsiteX7" fmla="*/ 516890 w 765175"/>
                <a:gd name="connsiteY7" fmla="*/ 923925 h 923925"/>
                <a:gd name="connsiteX8" fmla="*/ 765175 w 765175"/>
                <a:gd name="connsiteY8" fmla="*/ 923925 h 923925"/>
                <a:gd name="connsiteX9" fmla="*/ 415925 w 765175"/>
                <a:gd name="connsiteY9" fmla="*/ 462280 h 923925"/>
                <a:gd name="connsiteX10" fmla="*/ 765175 w 765175"/>
                <a:gd name="connsiteY10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5175" h="923925">
                  <a:moveTo>
                    <a:pt x="516890" y="0"/>
                  </a:moveTo>
                  <a:lnTo>
                    <a:pt x="213360" y="389890"/>
                  </a:lnTo>
                  <a:lnTo>
                    <a:pt x="213360" y="0"/>
                  </a:lnTo>
                  <a:lnTo>
                    <a:pt x="0" y="0"/>
                  </a:lnTo>
                  <a:lnTo>
                    <a:pt x="0" y="923925"/>
                  </a:lnTo>
                  <a:lnTo>
                    <a:pt x="213360" y="923925"/>
                  </a:lnTo>
                  <a:lnTo>
                    <a:pt x="213360" y="534035"/>
                  </a:lnTo>
                  <a:lnTo>
                    <a:pt x="516890" y="923925"/>
                  </a:lnTo>
                  <a:lnTo>
                    <a:pt x="765175" y="923925"/>
                  </a:lnTo>
                  <a:lnTo>
                    <a:pt x="415925" y="462280"/>
                  </a:lnTo>
                  <a:lnTo>
                    <a:pt x="76517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8548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pter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F7778766-F776-2644-80BC-C322DB5143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000" y="2661138"/>
            <a:ext cx="5520000" cy="98285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600" spc="4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a headline </a:t>
            </a:r>
            <a:br>
              <a:rPr lang="en-GB"/>
            </a:br>
            <a:r>
              <a:rPr lang="en-GB"/>
              <a:t>of maximum two lines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BB9056-B430-D34B-B1AC-1224D7F3146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C1F6B1-9F2F-4CD3-8A56-8B9E015E6E86}" type="datetime1">
              <a:rPr lang="sv-SE" smtClean="0"/>
              <a:t>2023-11-01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F9A345-DD08-7141-924E-4D11368277B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Go to header/footer to change text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48D809-491E-504C-835E-425EC0B6BEB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8DBD5B-30F9-4F9C-AE39-E065C1AC514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upp 32">
            <a:extLst>
              <a:ext uri="{FF2B5EF4-FFF2-40B4-BE49-F238E27FC236}">
                <a16:creationId xmlns:a16="http://schemas.microsoft.com/office/drawing/2014/main" id="{CCC1C461-9A79-5540-8EA5-15E5AD6E1CA7}"/>
              </a:ext>
            </a:extLst>
          </p:cNvPr>
          <p:cNvGrpSpPr/>
          <p:nvPr userDrawn="1"/>
        </p:nvGrpSpPr>
        <p:grpSpPr>
          <a:xfrm>
            <a:off x="576140" y="6451484"/>
            <a:ext cx="615478" cy="91194"/>
            <a:chOff x="576140" y="6451484"/>
            <a:chExt cx="615478" cy="91194"/>
          </a:xfrm>
          <a:solidFill>
            <a:schemeClr val="bg1"/>
          </a:solidFill>
        </p:grpSpPr>
        <p:sp>
          <p:nvSpPr>
            <p:cNvPr id="18" name="Bild 2">
              <a:extLst>
                <a:ext uri="{FF2B5EF4-FFF2-40B4-BE49-F238E27FC236}">
                  <a16:creationId xmlns:a16="http://schemas.microsoft.com/office/drawing/2014/main" id="{B7D99BA8-54ED-9945-B3A3-B69B3E549BA3}"/>
                </a:ext>
              </a:extLst>
            </p:cNvPr>
            <p:cNvSpPr/>
            <p:nvPr/>
          </p:nvSpPr>
          <p:spPr>
            <a:xfrm>
              <a:off x="841573" y="6451547"/>
              <a:ext cx="79285" cy="91131"/>
            </a:xfrm>
            <a:custGeom>
              <a:avLst/>
              <a:gdLst>
                <a:gd name="connsiteX0" fmla="*/ 588645 w 803275"/>
                <a:gd name="connsiteY0" fmla="*/ 0 h 923289"/>
                <a:gd name="connsiteX1" fmla="*/ 588645 w 803275"/>
                <a:gd name="connsiteY1" fmla="*/ 580390 h 923289"/>
                <a:gd name="connsiteX2" fmla="*/ 217805 w 803275"/>
                <a:gd name="connsiteY2" fmla="*/ 0 h 923289"/>
                <a:gd name="connsiteX3" fmla="*/ 0 w 803275"/>
                <a:gd name="connsiteY3" fmla="*/ 0 h 923289"/>
                <a:gd name="connsiteX4" fmla="*/ 0 w 803275"/>
                <a:gd name="connsiteY4" fmla="*/ 923290 h 923289"/>
                <a:gd name="connsiteX5" fmla="*/ 213995 w 803275"/>
                <a:gd name="connsiteY5" fmla="*/ 923290 h 923289"/>
                <a:gd name="connsiteX6" fmla="*/ 213995 w 803275"/>
                <a:gd name="connsiteY6" fmla="*/ 353695 h 923289"/>
                <a:gd name="connsiteX7" fmla="*/ 581660 w 803275"/>
                <a:gd name="connsiteY7" fmla="*/ 921385 h 923289"/>
                <a:gd name="connsiteX8" fmla="*/ 581660 w 803275"/>
                <a:gd name="connsiteY8" fmla="*/ 923290 h 923289"/>
                <a:gd name="connsiteX9" fmla="*/ 803275 w 803275"/>
                <a:gd name="connsiteY9" fmla="*/ 923290 h 923289"/>
                <a:gd name="connsiteX10" fmla="*/ 802640 w 803275"/>
                <a:gd name="connsiteY10" fmla="*/ 723900 h 923289"/>
                <a:gd name="connsiteX11" fmla="*/ 801370 w 803275"/>
                <a:gd name="connsiteY11" fmla="*/ 0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3275" h="923289">
                  <a:moveTo>
                    <a:pt x="588645" y="0"/>
                  </a:moveTo>
                  <a:lnTo>
                    <a:pt x="588645" y="580390"/>
                  </a:lnTo>
                  <a:lnTo>
                    <a:pt x="217805" y="0"/>
                  </a:lnTo>
                  <a:lnTo>
                    <a:pt x="0" y="0"/>
                  </a:lnTo>
                  <a:lnTo>
                    <a:pt x="0" y="923290"/>
                  </a:lnTo>
                  <a:lnTo>
                    <a:pt x="213995" y="923290"/>
                  </a:lnTo>
                  <a:lnTo>
                    <a:pt x="213995" y="353695"/>
                  </a:lnTo>
                  <a:lnTo>
                    <a:pt x="581660" y="921385"/>
                  </a:lnTo>
                  <a:lnTo>
                    <a:pt x="581660" y="923290"/>
                  </a:lnTo>
                  <a:lnTo>
                    <a:pt x="803275" y="923290"/>
                  </a:lnTo>
                  <a:lnTo>
                    <a:pt x="802640" y="723900"/>
                  </a:lnTo>
                  <a:lnTo>
                    <a:pt x="801370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19" name="Bild 2">
              <a:extLst>
                <a:ext uri="{FF2B5EF4-FFF2-40B4-BE49-F238E27FC236}">
                  <a16:creationId xmlns:a16="http://schemas.microsoft.com/office/drawing/2014/main" id="{67860190-748E-D545-AF14-8F029A04EDF3}"/>
                </a:ext>
              </a:extLst>
            </p:cNvPr>
            <p:cNvSpPr/>
            <p:nvPr/>
          </p:nvSpPr>
          <p:spPr>
            <a:xfrm>
              <a:off x="742921" y="6451547"/>
              <a:ext cx="90817" cy="91131"/>
            </a:xfrm>
            <a:custGeom>
              <a:avLst/>
              <a:gdLst>
                <a:gd name="connsiteX0" fmla="*/ 458470 w 920114"/>
                <a:gd name="connsiteY0" fmla="*/ 192405 h 923289"/>
                <a:gd name="connsiteX1" fmla="*/ 577850 w 920114"/>
                <a:gd name="connsiteY1" fmla="*/ 546735 h 923289"/>
                <a:gd name="connsiteX2" fmla="*/ 342900 w 920114"/>
                <a:gd name="connsiteY2" fmla="*/ 546735 h 923289"/>
                <a:gd name="connsiteX3" fmla="*/ 458470 w 920114"/>
                <a:gd name="connsiteY3" fmla="*/ 192405 h 923289"/>
                <a:gd name="connsiteX4" fmla="*/ 319405 w 920114"/>
                <a:gd name="connsiteY4" fmla="*/ 0 h 923289"/>
                <a:gd name="connsiteX5" fmla="*/ 0 w 920114"/>
                <a:gd name="connsiteY5" fmla="*/ 923290 h 923289"/>
                <a:gd name="connsiteX6" fmla="*/ 225425 w 920114"/>
                <a:gd name="connsiteY6" fmla="*/ 923290 h 923289"/>
                <a:gd name="connsiteX7" fmla="*/ 283845 w 920114"/>
                <a:gd name="connsiteY7" fmla="*/ 734695 h 923289"/>
                <a:gd name="connsiteX8" fmla="*/ 637540 w 920114"/>
                <a:gd name="connsiteY8" fmla="*/ 734695 h 923289"/>
                <a:gd name="connsiteX9" fmla="*/ 697865 w 920114"/>
                <a:gd name="connsiteY9" fmla="*/ 923290 h 923289"/>
                <a:gd name="connsiteX10" fmla="*/ 920115 w 920114"/>
                <a:gd name="connsiteY10" fmla="*/ 923290 h 923289"/>
                <a:gd name="connsiteX11" fmla="*/ 591185 w 920114"/>
                <a:gd name="connsiteY11" fmla="*/ 0 h 923289"/>
                <a:gd name="connsiteX12" fmla="*/ 319405 w 920114"/>
                <a:gd name="connsiteY12" fmla="*/ 0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0114" h="923289">
                  <a:moveTo>
                    <a:pt x="458470" y="192405"/>
                  </a:moveTo>
                  <a:lnTo>
                    <a:pt x="577850" y="546735"/>
                  </a:lnTo>
                  <a:lnTo>
                    <a:pt x="342900" y="546735"/>
                  </a:lnTo>
                  <a:lnTo>
                    <a:pt x="458470" y="192405"/>
                  </a:lnTo>
                  <a:close/>
                  <a:moveTo>
                    <a:pt x="319405" y="0"/>
                  </a:moveTo>
                  <a:lnTo>
                    <a:pt x="0" y="923290"/>
                  </a:lnTo>
                  <a:lnTo>
                    <a:pt x="225425" y="923290"/>
                  </a:lnTo>
                  <a:lnTo>
                    <a:pt x="283845" y="734695"/>
                  </a:lnTo>
                  <a:lnTo>
                    <a:pt x="637540" y="734695"/>
                  </a:lnTo>
                  <a:lnTo>
                    <a:pt x="697865" y="923290"/>
                  </a:lnTo>
                  <a:lnTo>
                    <a:pt x="920115" y="923290"/>
                  </a:lnTo>
                  <a:lnTo>
                    <a:pt x="591185" y="0"/>
                  </a:lnTo>
                  <a:lnTo>
                    <a:pt x="31940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0" name="Bild 2">
              <a:extLst>
                <a:ext uri="{FF2B5EF4-FFF2-40B4-BE49-F238E27FC236}">
                  <a16:creationId xmlns:a16="http://schemas.microsoft.com/office/drawing/2014/main" id="{1FB3FDA7-54B9-074B-B62F-1B2C37A3F984}"/>
                </a:ext>
              </a:extLst>
            </p:cNvPr>
            <p:cNvSpPr/>
            <p:nvPr/>
          </p:nvSpPr>
          <p:spPr>
            <a:xfrm>
              <a:off x="576140" y="6451547"/>
              <a:ext cx="77655" cy="91131"/>
            </a:xfrm>
            <a:custGeom>
              <a:avLst/>
              <a:gdLst>
                <a:gd name="connsiteX0" fmla="*/ 537845 w 786764"/>
                <a:gd name="connsiteY0" fmla="*/ 366395 h 923289"/>
                <a:gd name="connsiteX1" fmla="*/ 286385 w 786764"/>
                <a:gd name="connsiteY1" fmla="*/ 366395 h 923289"/>
                <a:gd name="connsiteX2" fmla="*/ 199390 w 786764"/>
                <a:gd name="connsiteY2" fmla="*/ 280670 h 923289"/>
                <a:gd name="connsiteX3" fmla="*/ 286385 w 786764"/>
                <a:gd name="connsiteY3" fmla="*/ 194945 h 923289"/>
                <a:gd name="connsiteX4" fmla="*/ 722630 w 786764"/>
                <a:gd name="connsiteY4" fmla="*/ 194945 h 923289"/>
                <a:gd name="connsiteX5" fmla="*/ 722630 w 786764"/>
                <a:gd name="connsiteY5" fmla="*/ 0 h 923289"/>
                <a:gd name="connsiteX6" fmla="*/ 286385 w 786764"/>
                <a:gd name="connsiteY6" fmla="*/ 0 h 923289"/>
                <a:gd name="connsiteX7" fmla="*/ 0 w 786764"/>
                <a:gd name="connsiteY7" fmla="*/ 280670 h 923289"/>
                <a:gd name="connsiteX8" fmla="*/ 286385 w 786764"/>
                <a:gd name="connsiteY8" fmla="*/ 549910 h 923289"/>
                <a:gd name="connsiteX9" fmla="*/ 504825 w 786764"/>
                <a:gd name="connsiteY9" fmla="*/ 549910 h 923289"/>
                <a:gd name="connsiteX10" fmla="*/ 588010 w 786764"/>
                <a:gd name="connsiteY10" fmla="*/ 635635 h 923289"/>
                <a:gd name="connsiteX11" fmla="*/ 504825 w 786764"/>
                <a:gd name="connsiteY11" fmla="*/ 721360 h 923289"/>
                <a:gd name="connsiteX12" fmla="*/ 36830 w 786764"/>
                <a:gd name="connsiteY12" fmla="*/ 721360 h 923289"/>
                <a:gd name="connsiteX13" fmla="*/ 36830 w 786764"/>
                <a:gd name="connsiteY13" fmla="*/ 923290 h 923289"/>
                <a:gd name="connsiteX14" fmla="*/ 496570 w 786764"/>
                <a:gd name="connsiteY14" fmla="*/ 923290 h 923289"/>
                <a:gd name="connsiteX15" fmla="*/ 786765 w 786764"/>
                <a:gd name="connsiteY15" fmla="*/ 635635 h 923289"/>
                <a:gd name="connsiteX16" fmla="*/ 537845 w 786764"/>
                <a:gd name="connsiteY16" fmla="*/ 36639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6764" h="923289">
                  <a:moveTo>
                    <a:pt x="537845" y="366395"/>
                  </a:moveTo>
                  <a:lnTo>
                    <a:pt x="286385" y="366395"/>
                  </a:lnTo>
                  <a:cubicBezTo>
                    <a:pt x="227330" y="366395"/>
                    <a:pt x="199390" y="325755"/>
                    <a:pt x="199390" y="280670"/>
                  </a:cubicBezTo>
                  <a:cubicBezTo>
                    <a:pt x="199390" y="235585"/>
                    <a:pt x="227330" y="194945"/>
                    <a:pt x="286385" y="194945"/>
                  </a:cubicBezTo>
                  <a:lnTo>
                    <a:pt x="722630" y="194945"/>
                  </a:lnTo>
                  <a:lnTo>
                    <a:pt x="722630" y="0"/>
                  </a:lnTo>
                  <a:lnTo>
                    <a:pt x="286385" y="0"/>
                  </a:lnTo>
                  <a:cubicBezTo>
                    <a:pt x="107950" y="0"/>
                    <a:pt x="0" y="104140"/>
                    <a:pt x="0" y="280670"/>
                  </a:cubicBezTo>
                  <a:cubicBezTo>
                    <a:pt x="0" y="457200"/>
                    <a:pt x="125095" y="549910"/>
                    <a:pt x="286385" y="549910"/>
                  </a:cubicBezTo>
                  <a:lnTo>
                    <a:pt x="504825" y="549910"/>
                  </a:lnTo>
                  <a:cubicBezTo>
                    <a:pt x="560070" y="549910"/>
                    <a:pt x="588010" y="591820"/>
                    <a:pt x="588010" y="635635"/>
                  </a:cubicBezTo>
                  <a:cubicBezTo>
                    <a:pt x="588010" y="680720"/>
                    <a:pt x="560070" y="721360"/>
                    <a:pt x="504825" y="721360"/>
                  </a:cubicBezTo>
                  <a:lnTo>
                    <a:pt x="36830" y="721360"/>
                  </a:lnTo>
                  <a:lnTo>
                    <a:pt x="36830" y="923290"/>
                  </a:lnTo>
                  <a:lnTo>
                    <a:pt x="496570" y="923290"/>
                  </a:lnTo>
                  <a:cubicBezTo>
                    <a:pt x="678815" y="923290"/>
                    <a:pt x="786765" y="822960"/>
                    <a:pt x="786765" y="635635"/>
                  </a:cubicBezTo>
                  <a:cubicBezTo>
                    <a:pt x="786765" y="466725"/>
                    <a:pt x="678815" y="366395"/>
                    <a:pt x="537845" y="36639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1" name="Bild 2">
              <a:extLst>
                <a:ext uri="{FF2B5EF4-FFF2-40B4-BE49-F238E27FC236}">
                  <a16:creationId xmlns:a16="http://schemas.microsoft.com/office/drawing/2014/main" id="{423BE486-7867-7E49-B208-7017D21BF759}"/>
                </a:ext>
              </a:extLst>
            </p:cNvPr>
            <p:cNvSpPr/>
            <p:nvPr/>
          </p:nvSpPr>
          <p:spPr>
            <a:xfrm>
              <a:off x="666080" y="6451484"/>
              <a:ext cx="75525" cy="91194"/>
            </a:xfrm>
            <a:custGeom>
              <a:avLst/>
              <a:gdLst>
                <a:gd name="connsiteX0" fmla="*/ 516255 w 765175"/>
                <a:gd name="connsiteY0" fmla="*/ 0 h 923925"/>
                <a:gd name="connsiteX1" fmla="*/ 212725 w 765175"/>
                <a:gd name="connsiteY1" fmla="*/ 389890 h 923925"/>
                <a:gd name="connsiteX2" fmla="*/ 212725 w 765175"/>
                <a:gd name="connsiteY2" fmla="*/ 0 h 923925"/>
                <a:gd name="connsiteX3" fmla="*/ 0 w 765175"/>
                <a:gd name="connsiteY3" fmla="*/ 0 h 923925"/>
                <a:gd name="connsiteX4" fmla="*/ 0 w 765175"/>
                <a:gd name="connsiteY4" fmla="*/ 923925 h 923925"/>
                <a:gd name="connsiteX5" fmla="*/ 212725 w 765175"/>
                <a:gd name="connsiteY5" fmla="*/ 923925 h 923925"/>
                <a:gd name="connsiteX6" fmla="*/ 212725 w 765175"/>
                <a:gd name="connsiteY6" fmla="*/ 534035 h 923925"/>
                <a:gd name="connsiteX7" fmla="*/ 516255 w 765175"/>
                <a:gd name="connsiteY7" fmla="*/ 923925 h 923925"/>
                <a:gd name="connsiteX8" fmla="*/ 765175 w 765175"/>
                <a:gd name="connsiteY8" fmla="*/ 923925 h 923925"/>
                <a:gd name="connsiteX9" fmla="*/ 415290 w 765175"/>
                <a:gd name="connsiteY9" fmla="*/ 462280 h 923925"/>
                <a:gd name="connsiteX10" fmla="*/ 765175 w 765175"/>
                <a:gd name="connsiteY10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5175" h="923925">
                  <a:moveTo>
                    <a:pt x="516255" y="0"/>
                  </a:moveTo>
                  <a:lnTo>
                    <a:pt x="212725" y="389890"/>
                  </a:lnTo>
                  <a:lnTo>
                    <a:pt x="212725" y="0"/>
                  </a:lnTo>
                  <a:lnTo>
                    <a:pt x="0" y="0"/>
                  </a:lnTo>
                  <a:lnTo>
                    <a:pt x="0" y="923925"/>
                  </a:lnTo>
                  <a:lnTo>
                    <a:pt x="212725" y="923925"/>
                  </a:lnTo>
                  <a:lnTo>
                    <a:pt x="212725" y="534035"/>
                  </a:lnTo>
                  <a:lnTo>
                    <a:pt x="516255" y="923925"/>
                  </a:lnTo>
                  <a:lnTo>
                    <a:pt x="765175" y="923925"/>
                  </a:lnTo>
                  <a:lnTo>
                    <a:pt x="415290" y="462280"/>
                  </a:lnTo>
                  <a:lnTo>
                    <a:pt x="76517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2" name="Bild 2">
              <a:extLst>
                <a:ext uri="{FF2B5EF4-FFF2-40B4-BE49-F238E27FC236}">
                  <a16:creationId xmlns:a16="http://schemas.microsoft.com/office/drawing/2014/main" id="{E7B5CB21-99E6-A940-BA46-9C57EC56E7F7}"/>
                </a:ext>
              </a:extLst>
            </p:cNvPr>
            <p:cNvSpPr/>
            <p:nvPr/>
          </p:nvSpPr>
          <p:spPr>
            <a:xfrm>
              <a:off x="1100863" y="6451547"/>
              <a:ext cx="90755" cy="91131"/>
            </a:xfrm>
            <a:custGeom>
              <a:avLst/>
              <a:gdLst>
                <a:gd name="connsiteX0" fmla="*/ 590550 w 919479"/>
                <a:gd name="connsiteY0" fmla="*/ 0 h 923289"/>
                <a:gd name="connsiteX1" fmla="*/ 318770 w 919479"/>
                <a:gd name="connsiteY1" fmla="*/ 0 h 923289"/>
                <a:gd name="connsiteX2" fmla="*/ 0 w 919479"/>
                <a:gd name="connsiteY2" fmla="*/ 923290 h 923289"/>
                <a:gd name="connsiteX3" fmla="*/ 225425 w 919479"/>
                <a:gd name="connsiteY3" fmla="*/ 923290 h 923289"/>
                <a:gd name="connsiteX4" fmla="*/ 283845 w 919479"/>
                <a:gd name="connsiteY4" fmla="*/ 734695 h 923289"/>
                <a:gd name="connsiteX5" fmla="*/ 637540 w 919479"/>
                <a:gd name="connsiteY5" fmla="*/ 734695 h 923289"/>
                <a:gd name="connsiteX6" fmla="*/ 697865 w 919479"/>
                <a:gd name="connsiteY6" fmla="*/ 923290 h 923289"/>
                <a:gd name="connsiteX7" fmla="*/ 919480 w 919479"/>
                <a:gd name="connsiteY7" fmla="*/ 923290 h 923289"/>
                <a:gd name="connsiteX8" fmla="*/ 590550 w 919479"/>
                <a:gd name="connsiteY8" fmla="*/ 0 h 923289"/>
                <a:gd name="connsiteX9" fmla="*/ 342265 w 919479"/>
                <a:gd name="connsiteY9" fmla="*/ 546735 h 923289"/>
                <a:gd name="connsiteX10" fmla="*/ 457835 w 919479"/>
                <a:gd name="connsiteY10" fmla="*/ 192405 h 923289"/>
                <a:gd name="connsiteX11" fmla="*/ 577215 w 919479"/>
                <a:gd name="connsiteY11" fmla="*/ 546735 h 923289"/>
                <a:gd name="connsiteX12" fmla="*/ 342265 w 919479"/>
                <a:gd name="connsiteY12" fmla="*/ 54673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9479" h="923289">
                  <a:moveTo>
                    <a:pt x="590550" y="0"/>
                  </a:moveTo>
                  <a:lnTo>
                    <a:pt x="318770" y="0"/>
                  </a:lnTo>
                  <a:lnTo>
                    <a:pt x="0" y="923290"/>
                  </a:lnTo>
                  <a:lnTo>
                    <a:pt x="225425" y="923290"/>
                  </a:lnTo>
                  <a:lnTo>
                    <a:pt x="283845" y="734695"/>
                  </a:lnTo>
                  <a:lnTo>
                    <a:pt x="637540" y="734695"/>
                  </a:lnTo>
                  <a:lnTo>
                    <a:pt x="697865" y="923290"/>
                  </a:lnTo>
                  <a:lnTo>
                    <a:pt x="919480" y="923290"/>
                  </a:lnTo>
                  <a:lnTo>
                    <a:pt x="590550" y="0"/>
                  </a:lnTo>
                  <a:close/>
                  <a:moveTo>
                    <a:pt x="342265" y="546735"/>
                  </a:moveTo>
                  <a:lnTo>
                    <a:pt x="457835" y="192405"/>
                  </a:lnTo>
                  <a:lnTo>
                    <a:pt x="577215" y="546735"/>
                  </a:lnTo>
                  <a:lnTo>
                    <a:pt x="342265" y="546735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3" name="Bild 2">
              <a:extLst>
                <a:ext uri="{FF2B5EF4-FFF2-40B4-BE49-F238E27FC236}">
                  <a16:creationId xmlns:a16="http://schemas.microsoft.com/office/drawing/2014/main" id="{8E0A5CDE-6444-0846-AB95-49DCBEBF1B14}"/>
                </a:ext>
              </a:extLst>
            </p:cNvPr>
            <p:cNvSpPr/>
            <p:nvPr/>
          </p:nvSpPr>
          <p:spPr>
            <a:xfrm>
              <a:off x="933644" y="6451547"/>
              <a:ext cx="77718" cy="91131"/>
            </a:xfrm>
            <a:custGeom>
              <a:avLst/>
              <a:gdLst>
                <a:gd name="connsiteX0" fmla="*/ 537845 w 787400"/>
                <a:gd name="connsiteY0" fmla="*/ 366395 h 923289"/>
                <a:gd name="connsiteX1" fmla="*/ 286385 w 787400"/>
                <a:gd name="connsiteY1" fmla="*/ 366395 h 923289"/>
                <a:gd name="connsiteX2" fmla="*/ 199390 w 787400"/>
                <a:gd name="connsiteY2" fmla="*/ 280670 h 923289"/>
                <a:gd name="connsiteX3" fmla="*/ 286385 w 787400"/>
                <a:gd name="connsiteY3" fmla="*/ 194945 h 923289"/>
                <a:gd name="connsiteX4" fmla="*/ 722630 w 787400"/>
                <a:gd name="connsiteY4" fmla="*/ 194945 h 923289"/>
                <a:gd name="connsiteX5" fmla="*/ 722630 w 787400"/>
                <a:gd name="connsiteY5" fmla="*/ 0 h 923289"/>
                <a:gd name="connsiteX6" fmla="*/ 286385 w 787400"/>
                <a:gd name="connsiteY6" fmla="*/ 0 h 923289"/>
                <a:gd name="connsiteX7" fmla="*/ 0 w 787400"/>
                <a:gd name="connsiteY7" fmla="*/ 280670 h 923289"/>
                <a:gd name="connsiteX8" fmla="*/ 286385 w 787400"/>
                <a:gd name="connsiteY8" fmla="*/ 549910 h 923289"/>
                <a:gd name="connsiteX9" fmla="*/ 504825 w 787400"/>
                <a:gd name="connsiteY9" fmla="*/ 549910 h 923289"/>
                <a:gd name="connsiteX10" fmla="*/ 588010 w 787400"/>
                <a:gd name="connsiteY10" fmla="*/ 635635 h 923289"/>
                <a:gd name="connsiteX11" fmla="*/ 504825 w 787400"/>
                <a:gd name="connsiteY11" fmla="*/ 721360 h 923289"/>
                <a:gd name="connsiteX12" fmla="*/ 37465 w 787400"/>
                <a:gd name="connsiteY12" fmla="*/ 721360 h 923289"/>
                <a:gd name="connsiteX13" fmla="*/ 37465 w 787400"/>
                <a:gd name="connsiteY13" fmla="*/ 923290 h 923289"/>
                <a:gd name="connsiteX14" fmla="*/ 497205 w 787400"/>
                <a:gd name="connsiteY14" fmla="*/ 923290 h 923289"/>
                <a:gd name="connsiteX15" fmla="*/ 787400 w 787400"/>
                <a:gd name="connsiteY15" fmla="*/ 635635 h 923289"/>
                <a:gd name="connsiteX16" fmla="*/ 537845 w 787400"/>
                <a:gd name="connsiteY16" fmla="*/ 36639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7400" h="923289">
                  <a:moveTo>
                    <a:pt x="537845" y="366395"/>
                  </a:moveTo>
                  <a:lnTo>
                    <a:pt x="286385" y="366395"/>
                  </a:lnTo>
                  <a:cubicBezTo>
                    <a:pt x="227330" y="366395"/>
                    <a:pt x="199390" y="325755"/>
                    <a:pt x="199390" y="280670"/>
                  </a:cubicBezTo>
                  <a:cubicBezTo>
                    <a:pt x="199390" y="235585"/>
                    <a:pt x="227330" y="194945"/>
                    <a:pt x="286385" y="194945"/>
                  </a:cubicBezTo>
                  <a:lnTo>
                    <a:pt x="722630" y="194945"/>
                  </a:lnTo>
                  <a:lnTo>
                    <a:pt x="722630" y="0"/>
                  </a:lnTo>
                  <a:lnTo>
                    <a:pt x="286385" y="0"/>
                  </a:lnTo>
                  <a:cubicBezTo>
                    <a:pt x="108585" y="0"/>
                    <a:pt x="0" y="104140"/>
                    <a:pt x="0" y="280670"/>
                  </a:cubicBezTo>
                  <a:cubicBezTo>
                    <a:pt x="0" y="457200"/>
                    <a:pt x="125095" y="549910"/>
                    <a:pt x="286385" y="549910"/>
                  </a:cubicBezTo>
                  <a:lnTo>
                    <a:pt x="504825" y="549910"/>
                  </a:lnTo>
                  <a:cubicBezTo>
                    <a:pt x="560070" y="549910"/>
                    <a:pt x="588010" y="591820"/>
                    <a:pt x="588010" y="635635"/>
                  </a:cubicBezTo>
                  <a:cubicBezTo>
                    <a:pt x="588010" y="680720"/>
                    <a:pt x="560070" y="721360"/>
                    <a:pt x="504825" y="721360"/>
                  </a:cubicBezTo>
                  <a:lnTo>
                    <a:pt x="37465" y="721360"/>
                  </a:lnTo>
                  <a:lnTo>
                    <a:pt x="37465" y="923290"/>
                  </a:lnTo>
                  <a:lnTo>
                    <a:pt x="497205" y="923290"/>
                  </a:lnTo>
                  <a:cubicBezTo>
                    <a:pt x="679450" y="923290"/>
                    <a:pt x="787400" y="822960"/>
                    <a:pt x="787400" y="635635"/>
                  </a:cubicBezTo>
                  <a:cubicBezTo>
                    <a:pt x="787400" y="466725"/>
                    <a:pt x="678815" y="366395"/>
                    <a:pt x="537845" y="36639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4" name="Bild 2">
              <a:extLst>
                <a:ext uri="{FF2B5EF4-FFF2-40B4-BE49-F238E27FC236}">
                  <a16:creationId xmlns:a16="http://schemas.microsoft.com/office/drawing/2014/main" id="{668977B8-0ED8-024D-82B5-F29636A29043}"/>
                </a:ext>
              </a:extLst>
            </p:cNvPr>
            <p:cNvSpPr/>
            <p:nvPr/>
          </p:nvSpPr>
          <p:spPr>
            <a:xfrm>
              <a:off x="1023960" y="6451484"/>
              <a:ext cx="75525" cy="91194"/>
            </a:xfrm>
            <a:custGeom>
              <a:avLst/>
              <a:gdLst>
                <a:gd name="connsiteX0" fmla="*/ 516890 w 765175"/>
                <a:gd name="connsiteY0" fmla="*/ 0 h 923925"/>
                <a:gd name="connsiteX1" fmla="*/ 213360 w 765175"/>
                <a:gd name="connsiteY1" fmla="*/ 389890 h 923925"/>
                <a:gd name="connsiteX2" fmla="*/ 213360 w 765175"/>
                <a:gd name="connsiteY2" fmla="*/ 0 h 923925"/>
                <a:gd name="connsiteX3" fmla="*/ 0 w 765175"/>
                <a:gd name="connsiteY3" fmla="*/ 0 h 923925"/>
                <a:gd name="connsiteX4" fmla="*/ 0 w 765175"/>
                <a:gd name="connsiteY4" fmla="*/ 923925 h 923925"/>
                <a:gd name="connsiteX5" fmla="*/ 213360 w 765175"/>
                <a:gd name="connsiteY5" fmla="*/ 923925 h 923925"/>
                <a:gd name="connsiteX6" fmla="*/ 213360 w 765175"/>
                <a:gd name="connsiteY6" fmla="*/ 534035 h 923925"/>
                <a:gd name="connsiteX7" fmla="*/ 516890 w 765175"/>
                <a:gd name="connsiteY7" fmla="*/ 923925 h 923925"/>
                <a:gd name="connsiteX8" fmla="*/ 765175 w 765175"/>
                <a:gd name="connsiteY8" fmla="*/ 923925 h 923925"/>
                <a:gd name="connsiteX9" fmla="*/ 415925 w 765175"/>
                <a:gd name="connsiteY9" fmla="*/ 462280 h 923925"/>
                <a:gd name="connsiteX10" fmla="*/ 765175 w 765175"/>
                <a:gd name="connsiteY10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5175" h="923925">
                  <a:moveTo>
                    <a:pt x="516890" y="0"/>
                  </a:moveTo>
                  <a:lnTo>
                    <a:pt x="213360" y="389890"/>
                  </a:lnTo>
                  <a:lnTo>
                    <a:pt x="213360" y="0"/>
                  </a:lnTo>
                  <a:lnTo>
                    <a:pt x="0" y="0"/>
                  </a:lnTo>
                  <a:lnTo>
                    <a:pt x="0" y="923925"/>
                  </a:lnTo>
                  <a:lnTo>
                    <a:pt x="213360" y="923925"/>
                  </a:lnTo>
                  <a:lnTo>
                    <a:pt x="213360" y="534035"/>
                  </a:lnTo>
                  <a:lnTo>
                    <a:pt x="516890" y="923925"/>
                  </a:lnTo>
                  <a:lnTo>
                    <a:pt x="765175" y="923925"/>
                  </a:lnTo>
                  <a:lnTo>
                    <a:pt x="415925" y="462280"/>
                  </a:lnTo>
                  <a:lnTo>
                    <a:pt x="76517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2097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pter Slide Grey"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ED7479DB-E08A-074A-9190-F08269647C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000" y="2661138"/>
            <a:ext cx="5520000" cy="98285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600" spc="4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add a headline </a:t>
            </a:r>
            <a:br>
              <a:rPr lang="en-GB"/>
            </a:br>
            <a:r>
              <a:rPr lang="en-GB"/>
              <a:t>of maximum two lines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5CE482-DFEC-5840-8935-844F339E6D1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BAEA1B0-1696-4AF0-B250-2AB013A699C5}" type="datetime1">
              <a:rPr lang="sv-SE" smtClean="0"/>
              <a:t>2023-11-01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83FE10-3EFD-A24A-BD7E-3DC54D3513B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Go to header/footer to change text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477E05-FE97-134A-99B2-836E7812A92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F8DBD5B-30F9-4F9C-AE39-E065C1AC514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6" name="Grupp 32">
            <a:extLst>
              <a:ext uri="{FF2B5EF4-FFF2-40B4-BE49-F238E27FC236}">
                <a16:creationId xmlns:a16="http://schemas.microsoft.com/office/drawing/2014/main" id="{17401CF1-3F91-0F47-A923-9A1A2A3023B9}"/>
              </a:ext>
            </a:extLst>
          </p:cNvPr>
          <p:cNvGrpSpPr/>
          <p:nvPr userDrawn="1"/>
        </p:nvGrpSpPr>
        <p:grpSpPr>
          <a:xfrm>
            <a:off x="576140" y="6451484"/>
            <a:ext cx="615478" cy="91194"/>
            <a:chOff x="576140" y="6451484"/>
            <a:chExt cx="615478" cy="91194"/>
          </a:xfrm>
          <a:solidFill>
            <a:schemeClr val="tx2"/>
          </a:solidFill>
        </p:grpSpPr>
        <p:sp>
          <p:nvSpPr>
            <p:cNvPr id="17" name="Bild 2">
              <a:extLst>
                <a:ext uri="{FF2B5EF4-FFF2-40B4-BE49-F238E27FC236}">
                  <a16:creationId xmlns:a16="http://schemas.microsoft.com/office/drawing/2014/main" id="{6E1496DD-0A73-2C4B-A73D-9853A322E4A1}"/>
                </a:ext>
              </a:extLst>
            </p:cNvPr>
            <p:cNvSpPr/>
            <p:nvPr/>
          </p:nvSpPr>
          <p:spPr>
            <a:xfrm>
              <a:off x="841573" y="6451547"/>
              <a:ext cx="79285" cy="91131"/>
            </a:xfrm>
            <a:custGeom>
              <a:avLst/>
              <a:gdLst>
                <a:gd name="connsiteX0" fmla="*/ 588645 w 803275"/>
                <a:gd name="connsiteY0" fmla="*/ 0 h 923289"/>
                <a:gd name="connsiteX1" fmla="*/ 588645 w 803275"/>
                <a:gd name="connsiteY1" fmla="*/ 580390 h 923289"/>
                <a:gd name="connsiteX2" fmla="*/ 217805 w 803275"/>
                <a:gd name="connsiteY2" fmla="*/ 0 h 923289"/>
                <a:gd name="connsiteX3" fmla="*/ 0 w 803275"/>
                <a:gd name="connsiteY3" fmla="*/ 0 h 923289"/>
                <a:gd name="connsiteX4" fmla="*/ 0 w 803275"/>
                <a:gd name="connsiteY4" fmla="*/ 923290 h 923289"/>
                <a:gd name="connsiteX5" fmla="*/ 213995 w 803275"/>
                <a:gd name="connsiteY5" fmla="*/ 923290 h 923289"/>
                <a:gd name="connsiteX6" fmla="*/ 213995 w 803275"/>
                <a:gd name="connsiteY6" fmla="*/ 353695 h 923289"/>
                <a:gd name="connsiteX7" fmla="*/ 581660 w 803275"/>
                <a:gd name="connsiteY7" fmla="*/ 921385 h 923289"/>
                <a:gd name="connsiteX8" fmla="*/ 581660 w 803275"/>
                <a:gd name="connsiteY8" fmla="*/ 923290 h 923289"/>
                <a:gd name="connsiteX9" fmla="*/ 803275 w 803275"/>
                <a:gd name="connsiteY9" fmla="*/ 923290 h 923289"/>
                <a:gd name="connsiteX10" fmla="*/ 802640 w 803275"/>
                <a:gd name="connsiteY10" fmla="*/ 723900 h 923289"/>
                <a:gd name="connsiteX11" fmla="*/ 801370 w 803275"/>
                <a:gd name="connsiteY11" fmla="*/ 0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3275" h="923289">
                  <a:moveTo>
                    <a:pt x="588645" y="0"/>
                  </a:moveTo>
                  <a:lnTo>
                    <a:pt x="588645" y="580390"/>
                  </a:lnTo>
                  <a:lnTo>
                    <a:pt x="217805" y="0"/>
                  </a:lnTo>
                  <a:lnTo>
                    <a:pt x="0" y="0"/>
                  </a:lnTo>
                  <a:lnTo>
                    <a:pt x="0" y="923290"/>
                  </a:lnTo>
                  <a:lnTo>
                    <a:pt x="213995" y="923290"/>
                  </a:lnTo>
                  <a:lnTo>
                    <a:pt x="213995" y="353695"/>
                  </a:lnTo>
                  <a:lnTo>
                    <a:pt x="581660" y="921385"/>
                  </a:lnTo>
                  <a:lnTo>
                    <a:pt x="581660" y="923290"/>
                  </a:lnTo>
                  <a:lnTo>
                    <a:pt x="803275" y="923290"/>
                  </a:lnTo>
                  <a:lnTo>
                    <a:pt x="802640" y="723900"/>
                  </a:lnTo>
                  <a:lnTo>
                    <a:pt x="801370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19" name="Bild 2">
              <a:extLst>
                <a:ext uri="{FF2B5EF4-FFF2-40B4-BE49-F238E27FC236}">
                  <a16:creationId xmlns:a16="http://schemas.microsoft.com/office/drawing/2014/main" id="{26EC65F1-F77C-C041-A72C-B8486ACEF795}"/>
                </a:ext>
              </a:extLst>
            </p:cNvPr>
            <p:cNvSpPr/>
            <p:nvPr/>
          </p:nvSpPr>
          <p:spPr>
            <a:xfrm>
              <a:off x="742921" y="6451547"/>
              <a:ext cx="90817" cy="91131"/>
            </a:xfrm>
            <a:custGeom>
              <a:avLst/>
              <a:gdLst>
                <a:gd name="connsiteX0" fmla="*/ 458470 w 920114"/>
                <a:gd name="connsiteY0" fmla="*/ 192405 h 923289"/>
                <a:gd name="connsiteX1" fmla="*/ 577850 w 920114"/>
                <a:gd name="connsiteY1" fmla="*/ 546735 h 923289"/>
                <a:gd name="connsiteX2" fmla="*/ 342900 w 920114"/>
                <a:gd name="connsiteY2" fmla="*/ 546735 h 923289"/>
                <a:gd name="connsiteX3" fmla="*/ 458470 w 920114"/>
                <a:gd name="connsiteY3" fmla="*/ 192405 h 923289"/>
                <a:gd name="connsiteX4" fmla="*/ 319405 w 920114"/>
                <a:gd name="connsiteY4" fmla="*/ 0 h 923289"/>
                <a:gd name="connsiteX5" fmla="*/ 0 w 920114"/>
                <a:gd name="connsiteY5" fmla="*/ 923290 h 923289"/>
                <a:gd name="connsiteX6" fmla="*/ 225425 w 920114"/>
                <a:gd name="connsiteY6" fmla="*/ 923290 h 923289"/>
                <a:gd name="connsiteX7" fmla="*/ 283845 w 920114"/>
                <a:gd name="connsiteY7" fmla="*/ 734695 h 923289"/>
                <a:gd name="connsiteX8" fmla="*/ 637540 w 920114"/>
                <a:gd name="connsiteY8" fmla="*/ 734695 h 923289"/>
                <a:gd name="connsiteX9" fmla="*/ 697865 w 920114"/>
                <a:gd name="connsiteY9" fmla="*/ 923290 h 923289"/>
                <a:gd name="connsiteX10" fmla="*/ 920115 w 920114"/>
                <a:gd name="connsiteY10" fmla="*/ 923290 h 923289"/>
                <a:gd name="connsiteX11" fmla="*/ 591185 w 920114"/>
                <a:gd name="connsiteY11" fmla="*/ 0 h 923289"/>
                <a:gd name="connsiteX12" fmla="*/ 319405 w 920114"/>
                <a:gd name="connsiteY12" fmla="*/ 0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0114" h="923289">
                  <a:moveTo>
                    <a:pt x="458470" y="192405"/>
                  </a:moveTo>
                  <a:lnTo>
                    <a:pt x="577850" y="546735"/>
                  </a:lnTo>
                  <a:lnTo>
                    <a:pt x="342900" y="546735"/>
                  </a:lnTo>
                  <a:lnTo>
                    <a:pt x="458470" y="192405"/>
                  </a:lnTo>
                  <a:close/>
                  <a:moveTo>
                    <a:pt x="319405" y="0"/>
                  </a:moveTo>
                  <a:lnTo>
                    <a:pt x="0" y="923290"/>
                  </a:lnTo>
                  <a:lnTo>
                    <a:pt x="225425" y="923290"/>
                  </a:lnTo>
                  <a:lnTo>
                    <a:pt x="283845" y="734695"/>
                  </a:lnTo>
                  <a:lnTo>
                    <a:pt x="637540" y="734695"/>
                  </a:lnTo>
                  <a:lnTo>
                    <a:pt x="697865" y="923290"/>
                  </a:lnTo>
                  <a:lnTo>
                    <a:pt x="920115" y="923290"/>
                  </a:lnTo>
                  <a:lnTo>
                    <a:pt x="591185" y="0"/>
                  </a:lnTo>
                  <a:lnTo>
                    <a:pt x="31940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0" name="Bild 2">
              <a:extLst>
                <a:ext uri="{FF2B5EF4-FFF2-40B4-BE49-F238E27FC236}">
                  <a16:creationId xmlns:a16="http://schemas.microsoft.com/office/drawing/2014/main" id="{BD9DE731-8F91-FA4B-933B-DD044D82DC05}"/>
                </a:ext>
              </a:extLst>
            </p:cNvPr>
            <p:cNvSpPr/>
            <p:nvPr/>
          </p:nvSpPr>
          <p:spPr>
            <a:xfrm>
              <a:off x="576140" y="6451547"/>
              <a:ext cx="77655" cy="91131"/>
            </a:xfrm>
            <a:custGeom>
              <a:avLst/>
              <a:gdLst>
                <a:gd name="connsiteX0" fmla="*/ 537845 w 786764"/>
                <a:gd name="connsiteY0" fmla="*/ 366395 h 923289"/>
                <a:gd name="connsiteX1" fmla="*/ 286385 w 786764"/>
                <a:gd name="connsiteY1" fmla="*/ 366395 h 923289"/>
                <a:gd name="connsiteX2" fmla="*/ 199390 w 786764"/>
                <a:gd name="connsiteY2" fmla="*/ 280670 h 923289"/>
                <a:gd name="connsiteX3" fmla="*/ 286385 w 786764"/>
                <a:gd name="connsiteY3" fmla="*/ 194945 h 923289"/>
                <a:gd name="connsiteX4" fmla="*/ 722630 w 786764"/>
                <a:gd name="connsiteY4" fmla="*/ 194945 h 923289"/>
                <a:gd name="connsiteX5" fmla="*/ 722630 w 786764"/>
                <a:gd name="connsiteY5" fmla="*/ 0 h 923289"/>
                <a:gd name="connsiteX6" fmla="*/ 286385 w 786764"/>
                <a:gd name="connsiteY6" fmla="*/ 0 h 923289"/>
                <a:gd name="connsiteX7" fmla="*/ 0 w 786764"/>
                <a:gd name="connsiteY7" fmla="*/ 280670 h 923289"/>
                <a:gd name="connsiteX8" fmla="*/ 286385 w 786764"/>
                <a:gd name="connsiteY8" fmla="*/ 549910 h 923289"/>
                <a:gd name="connsiteX9" fmla="*/ 504825 w 786764"/>
                <a:gd name="connsiteY9" fmla="*/ 549910 h 923289"/>
                <a:gd name="connsiteX10" fmla="*/ 588010 w 786764"/>
                <a:gd name="connsiteY10" fmla="*/ 635635 h 923289"/>
                <a:gd name="connsiteX11" fmla="*/ 504825 w 786764"/>
                <a:gd name="connsiteY11" fmla="*/ 721360 h 923289"/>
                <a:gd name="connsiteX12" fmla="*/ 36830 w 786764"/>
                <a:gd name="connsiteY12" fmla="*/ 721360 h 923289"/>
                <a:gd name="connsiteX13" fmla="*/ 36830 w 786764"/>
                <a:gd name="connsiteY13" fmla="*/ 923290 h 923289"/>
                <a:gd name="connsiteX14" fmla="*/ 496570 w 786764"/>
                <a:gd name="connsiteY14" fmla="*/ 923290 h 923289"/>
                <a:gd name="connsiteX15" fmla="*/ 786765 w 786764"/>
                <a:gd name="connsiteY15" fmla="*/ 635635 h 923289"/>
                <a:gd name="connsiteX16" fmla="*/ 537845 w 786764"/>
                <a:gd name="connsiteY16" fmla="*/ 36639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6764" h="923289">
                  <a:moveTo>
                    <a:pt x="537845" y="366395"/>
                  </a:moveTo>
                  <a:lnTo>
                    <a:pt x="286385" y="366395"/>
                  </a:lnTo>
                  <a:cubicBezTo>
                    <a:pt x="227330" y="366395"/>
                    <a:pt x="199390" y="325755"/>
                    <a:pt x="199390" y="280670"/>
                  </a:cubicBezTo>
                  <a:cubicBezTo>
                    <a:pt x="199390" y="235585"/>
                    <a:pt x="227330" y="194945"/>
                    <a:pt x="286385" y="194945"/>
                  </a:cubicBezTo>
                  <a:lnTo>
                    <a:pt x="722630" y="194945"/>
                  </a:lnTo>
                  <a:lnTo>
                    <a:pt x="722630" y="0"/>
                  </a:lnTo>
                  <a:lnTo>
                    <a:pt x="286385" y="0"/>
                  </a:lnTo>
                  <a:cubicBezTo>
                    <a:pt x="107950" y="0"/>
                    <a:pt x="0" y="104140"/>
                    <a:pt x="0" y="280670"/>
                  </a:cubicBezTo>
                  <a:cubicBezTo>
                    <a:pt x="0" y="457200"/>
                    <a:pt x="125095" y="549910"/>
                    <a:pt x="286385" y="549910"/>
                  </a:cubicBezTo>
                  <a:lnTo>
                    <a:pt x="504825" y="549910"/>
                  </a:lnTo>
                  <a:cubicBezTo>
                    <a:pt x="560070" y="549910"/>
                    <a:pt x="588010" y="591820"/>
                    <a:pt x="588010" y="635635"/>
                  </a:cubicBezTo>
                  <a:cubicBezTo>
                    <a:pt x="588010" y="680720"/>
                    <a:pt x="560070" y="721360"/>
                    <a:pt x="504825" y="721360"/>
                  </a:cubicBezTo>
                  <a:lnTo>
                    <a:pt x="36830" y="721360"/>
                  </a:lnTo>
                  <a:lnTo>
                    <a:pt x="36830" y="923290"/>
                  </a:lnTo>
                  <a:lnTo>
                    <a:pt x="496570" y="923290"/>
                  </a:lnTo>
                  <a:cubicBezTo>
                    <a:pt x="678815" y="923290"/>
                    <a:pt x="786765" y="822960"/>
                    <a:pt x="786765" y="635635"/>
                  </a:cubicBezTo>
                  <a:cubicBezTo>
                    <a:pt x="786765" y="466725"/>
                    <a:pt x="678815" y="366395"/>
                    <a:pt x="537845" y="36639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1" name="Bild 2">
              <a:extLst>
                <a:ext uri="{FF2B5EF4-FFF2-40B4-BE49-F238E27FC236}">
                  <a16:creationId xmlns:a16="http://schemas.microsoft.com/office/drawing/2014/main" id="{98AC7FAE-AFF1-334E-B393-6CABABAF7EEA}"/>
                </a:ext>
              </a:extLst>
            </p:cNvPr>
            <p:cNvSpPr/>
            <p:nvPr/>
          </p:nvSpPr>
          <p:spPr>
            <a:xfrm>
              <a:off x="666080" y="6451484"/>
              <a:ext cx="75525" cy="91194"/>
            </a:xfrm>
            <a:custGeom>
              <a:avLst/>
              <a:gdLst>
                <a:gd name="connsiteX0" fmla="*/ 516255 w 765175"/>
                <a:gd name="connsiteY0" fmla="*/ 0 h 923925"/>
                <a:gd name="connsiteX1" fmla="*/ 212725 w 765175"/>
                <a:gd name="connsiteY1" fmla="*/ 389890 h 923925"/>
                <a:gd name="connsiteX2" fmla="*/ 212725 w 765175"/>
                <a:gd name="connsiteY2" fmla="*/ 0 h 923925"/>
                <a:gd name="connsiteX3" fmla="*/ 0 w 765175"/>
                <a:gd name="connsiteY3" fmla="*/ 0 h 923925"/>
                <a:gd name="connsiteX4" fmla="*/ 0 w 765175"/>
                <a:gd name="connsiteY4" fmla="*/ 923925 h 923925"/>
                <a:gd name="connsiteX5" fmla="*/ 212725 w 765175"/>
                <a:gd name="connsiteY5" fmla="*/ 923925 h 923925"/>
                <a:gd name="connsiteX6" fmla="*/ 212725 w 765175"/>
                <a:gd name="connsiteY6" fmla="*/ 534035 h 923925"/>
                <a:gd name="connsiteX7" fmla="*/ 516255 w 765175"/>
                <a:gd name="connsiteY7" fmla="*/ 923925 h 923925"/>
                <a:gd name="connsiteX8" fmla="*/ 765175 w 765175"/>
                <a:gd name="connsiteY8" fmla="*/ 923925 h 923925"/>
                <a:gd name="connsiteX9" fmla="*/ 415290 w 765175"/>
                <a:gd name="connsiteY9" fmla="*/ 462280 h 923925"/>
                <a:gd name="connsiteX10" fmla="*/ 765175 w 765175"/>
                <a:gd name="connsiteY10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5175" h="923925">
                  <a:moveTo>
                    <a:pt x="516255" y="0"/>
                  </a:moveTo>
                  <a:lnTo>
                    <a:pt x="212725" y="389890"/>
                  </a:lnTo>
                  <a:lnTo>
                    <a:pt x="212725" y="0"/>
                  </a:lnTo>
                  <a:lnTo>
                    <a:pt x="0" y="0"/>
                  </a:lnTo>
                  <a:lnTo>
                    <a:pt x="0" y="923925"/>
                  </a:lnTo>
                  <a:lnTo>
                    <a:pt x="212725" y="923925"/>
                  </a:lnTo>
                  <a:lnTo>
                    <a:pt x="212725" y="534035"/>
                  </a:lnTo>
                  <a:lnTo>
                    <a:pt x="516255" y="923925"/>
                  </a:lnTo>
                  <a:lnTo>
                    <a:pt x="765175" y="923925"/>
                  </a:lnTo>
                  <a:lnTo>
                    <a:pt x="415290" y="462280"/>
                  </a:lnTo>
                  <a:lnTo>
                    <a:pt x="76517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2" name="Bild 2">
              <a:extLst>
                <a:ext uri="{FF2B5EF4-FFF2-40B4-BE49-F238E27FC236}">
                  <a16:creationId xmlns:a16="http://schemas.microsoft.com/office/drawing/2014/main" id="{55E86661-61FC-8049-B7AF-BB48D69AC52A}"/>
                </a:ext>
              </a:extLst>
            </p:cNvPr>
            <p:cNvSpPr/>
            <p:nvPr/>
          </p:nvSpPr>
          <p:spPr>
            <a:xfrm>
              <a:off x="1100863" y="6451547"/>
              <a:ext cx="90755" cy="91131"/>
            </a:xfrm>
            <a:custGeom>
              <a:avLst/>
              <a:gdLst>
                <a:gd name="connsiteX0" fmla="*/ 590550 w 919479"/>
                <a:gd name="connsiteY0" fmla="*/ 0 h 923289"/>
                <a:gd name="connsiteX1" fmla="*/ 318770 w 919479"/>
                <a:gd name="connsiteY1" fmla="*/ 0 h 923289"/>
                <a:gd name="connsiteX2" fmla="*/ 0 w 919479"/>
                <a:gd name="connsiteY2" fmla="*/ 923290 h 923289"/>
                <a:gd name="connsiteX3" fmla="*/ 225425 w 919479"/>
                <a:gd name="connsiteY3" fmla="*/ 923290 h 923289"/>
                <a:gd name="connsiteX4" fmla="*/ 283845 w 919479"/>
                <a:gd name="connsiteY4" fmla="*/ 734695 h 923289"/>
                <a:gd name="connsiteX5" fmla="*/ 637540 w 919479"/>
                <a:gd name="connsiteY5" fmla="*/ 734695 h 923289"/>
                <a:gd name="connsiteX6" fmla="*/ 697865 w 919479"/>
                <a:gd name="connsiteY6" fmla="*/ 923290 h 923289"/>
                <a:gd name="connsiteX7" fmla="*/ 919480 w 919479"/>
                <a:gd name="connsiteY7" fmla="*/ 923290 h 923289"/>
                <a:gd name="connsiteX8" fmla="*/ 590550 w 919479"/>
                <a:gd name="connsiteY8" fmla="*/ 0 h 923289"/>
                <a:gd name="connsiteX9" fmla="*/ 342265 w 919479"/>
                <a:gd name="connsiteY9" fmla="*/ 546735 h 923289"/>
                <a:gd name="connsiteX10" fmla="*/ 457835 w 919479"/>
                <a:gd name="connsiteY10" fmla="*/ 192405 h 923289"/>
                <a:gd name="connsiteX11" fmla="*/ 577215 w 919479"/>
                <a:gd name="connsiteY11" fmla="*/ 546735 h 923289"/>
                <a:gd name="connsiteX12" fmla="*/ 342265 w 919479"/>
                <a:gd name="connsiteY12" fmla="*/ 54673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9479" h="923289">
                  <a:moveTo>
                    <a:pt x="590550" y="0"/>
                  </a:moveTo>
                  <a:lnTo>
                    <a:pt x="318770" y="0"/>
                  </a:lnTo>
                  <a:lnTo>
                    <a:pt x="0" y="923290"/>
                  </a:lnTo>
                  <a:lnTo>
                    <a:pt x="225425" y="923290"/>
                  </a:lnTo>
                  <a:lnTo>
                    <a:pt x="283845" y="734695"/>
                  </a:lnTo>
                  <a:lnTo>
                    <a:pt x="637540" y="734695"/>
                  </a:lnTo>
                  <a:lnTo>
                    <a:pt x="697865" y="923290"/>
                  </a:lnTo>
                  <a:lnTo>
                    <a:pt x="919480" y="923290"/>
                  </a:lnTo>
                  <a:lnTo>
                    <a:pt x="590550" y="0"/>
                  </a:lnTo>
                  <a:close/>
                  <a:moveTo>
                    <a:pt x="342265" y="546735"/>
                  </a:moveTo>
                  <a:lnTo>
                    <a:pt x="457835" y="192405"/>
                  </a:lnTo>
                  <a:lnTo>
                    <a:pt x="577215" y="546735"/>
                  </a:lnTo>
                  <a:lnTo>
                    <a:pt x="342265" y="546735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3" name="Bild 2">
              <a:extLst>
                <a:ext uri="{FF2B5EF4-FFF2-40B4-BE49-F238E27FC236}">
                  <a16:creationId xmlns:a16="http://schemas.microsoft.com/office/drawing/2014/main" id="{403B29A7-4A9C-1246-9825-8722C2E02A6C}"/>
                </a:ext>
              </a:extLst>
            </p:cNvPr>
            <p:cNvSpPr/>
            <p:nvPr/>
          </p:nvSpPr>
          <p:spPr>
            <a:xfrm>
              <a:off x="933644" y="6451547"/>
              <a:ext cx="77718" cy="91131"/>
            </a:xfrm>
            <a:custGeom>
              <a:avLst/>
              <a:gdLst>
                <a:gd name="connsiteX0" fmla="*/ 537845 w 787400"/>
                <a:gd name="connsiteY0" fmla="*/ 366395 h 923289"/>
                <a:gd name="connsiteX1" fmla="*/ 286385 w 787400"/>
                <a:gd name="connsiteY1" fmla="*/ 366395 h 923289"/>
                <a:gd name="connsiteX2" fmla="*/ 199390 w 787400"/>
                <a:gd name="connsiteY2" fmla="*/ 280670 h 923289"/>
                <a:gd name="connsiteX3" fmla="*/ 286385 w 787400"/>
                <a:gd name="connsiteY3" fmla="*/ 194945 h 923289"/>
                <a:gd name="connsiteX4" fmla="*/ 722630 w 787400"/>
                <a:gd name="connsiteY4" fmla="*/ 194945 h 923289"/>
                <a:gd name="connsiteX5" fmla="*/ 722630 w 787400"/>
                <a:gd name="connsiteY5" fmla="*/ 0 h 923289"/>
                <a:gd name="connsiteX6" fmla="*/ 286385 w 787400"/>
                <a:gd name="connsiteY6" fmla="*/ 0 h 923289"/>
                <a:gd name="connsiteX7" fmla="*/ 0 w 787400"/>
                <a:gd name="connsiteY7" fmla="*/ 280670 h 923289"/>
                <a:gd name="connsiteX8" fmla="*/ 286385 w 787400"/>
                <a:gd name="connsiteY8" fmla="*/ 549910 h 923289"/>
                <a:gd name="connsiteX9" fmla="*/ 504825 w 787400"/>
                <a:gd name="connsiteY9" fmla="*/ 549910 h 923289"/>
                <a:gd name="connsiteX10" fmla="*/ 588010 w 787400"/>
                <a:gd name="connsiteY10" fmla="*/ 635635 h 923289"/>
                <a:gd name="connsiteX11" fmla="*/ 504825 w 787400"/>
                <a:gd name="connsiteY11" fmla="*/ 721360 h 923289"/>
                <a:gd name="connsiteX12" fmla="*/ 37465 w 787400"/>
                <a:gd name="connsiteY12" fmla="*/ 721360 h 923289"/>
                <a:gd name="connsiteX13" fmla="*/ 37465 w 787400"/>
                <a:gd name="connsiteY13" fmla="*/ 923290 h 923289"/>
                <a:gd name="connsiteX14" fmla="*/ 497205 w 787400"/>
                <a:gd name="connsiteY14" fmla="*/ 923290 h 923289"/>
                <a:gd name="connsiteX15" fmla="*/ 787400 w 787400"/>
                <a:gd name="connsiteY15" fmla="*/ 635635 h 923289"/>
                <a:gd name="connsiteX16" fmla="*/ 537845 w 787400"/>
                <a:gd name="connsiteY16" fmla="*/ 366395 h 923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7400" h="923289">
                  <a:moveTo>
                    <a:pt x="537845" y="366395"/>
                  </a:moveTo>
                  <a:lnTo>
                    <a:pt x="286385" y="366395"/>
                  </a:lnTo>
                  <a:cubicBezTo>
                    <a:pt x="227330" y="366395"/>
                    <a:pt x="199390" y="325755"/>
                    <a:pt x="199390" y="280670"/>
                  </a:cubicBezTo>
                  <a:cubicBezTo>
                    <a:pt x="199390" y="235585"/>
                    <a:pt x="227330" y="194945"/>
                    <a:pt x="286385" y="194945"/>
                  </a:cubicBezTo>
                  <a:lnTo>
                    <a:pt x="722630" y="194945"/>
                  </a:lnTo>
                  <a:lnTo>
                    <a:pt x="722630" y="0"/>
                  </a:lnTo>
                  <a:lnTo>
                    <a:pt x="286385" y="0"/>
                  </a:lnTo>
                  <a:cubicBezTo>
                    <a:pt x="108585" y="0"/>
                    <a:pt x="0" y="104140"/>
                    <a:pt x="0" y="280670"/>
                  </a:cubicBezTo>
                  <a:cubicBezTo>
                    <a:pt x="0" y="457200"/>
                    <a:pt x="125095" y="549910"/>
                    <a:pt x="286385" y="549910"/>
                  </a:cubicBezTo>
                  <a:lnTo>
                    <a:pt x="504825" y="549910"/>
                  </a:lnTo>
                  <a:cubicBezTo>
                    <a:pt x="560070" y="549910"/>
                    <a:pt x="588010" y="591820"/>
                    <a:pt x="588010" y="635635"/>
                  </a:cubicBezTo>
                  <a:cubicBezTo>
                    <a:pt x="588010" y="680720"/>
                    <a:pt x="560070" y="721360"/>
                    <a:pt x="504825" y="721360"/>
                  </a:cubicBezTo>
                  <a:lnTo>
                    <a:pt x="37465" y="721360"/>
                  </a:lnTo>
                  <a:lnTo>
                    <a:pt x="37465" y="923290"/>
                  </a:lnTo>
                  <a:lnTo>
                    <a:pt x="497205" y="923290"/>
                  </a:lnTo>
                  <a:cubicBezTo>
                    <a:pt x="679450" y="923290"/>
                    <a:pt x="787400" y="822960"/>
                    <a:pt x="787400" y="635635"/>
                  </a:cubicBezTo>
                  <a:cubicBezTo>
                    <a:pt x="787400" y="466725"/>
                    <a:pt x="678815" y="366395"/>
                    <a:pt x="537845" y="36639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24" name="Bild 2">
              <a:extLst>
                <a:ext uri="{FF2B5EF4-FFF2-40B4-BE49-F238E27FC236}">
                  <a16:creationId xmlns:a16="http://schemas.microsoft.com/office/drawing/2014/main" id="{498EB4C4-F4C0-FC43-9E36-A6C23E4D712A}"/>
                </a:ext>
              </a:extLst>
            </p:cNvPr>
            <p:cNvSpPr/>
            <p:nvPr/>
          </p:nvSpPr>
          <p:spPr>
            <a:xfrm>
              <a:off x="1023960" y="6451484"/>
              <a:ext cx="75525" cy="91194"/>
            </a:xfrm>
            <a:custGeom>
              <a:avLst/>
              <a:gdLst>
                <a:gd name="connsiteX0" fmla="*/ 516890 w 765175"/>
                <a:gd name="connsiteY0" fmla="*/ 0 h 923925"/>
                <a:gd name="connsiteX1" fmla="*/ 213360 w 765175"/>
                <a:gd name="connsiteY1" fmla="*/ 389890 h 923925"/>
                <a:gd name="connsiteX2" fmla="*/ 213360 w 765175"/>
                <a:gd name="connsiteY2" fmla="*/ 0 h 923925"/>
                <a:gd name="connsiteX3" fmla="*/ 0 w 765175"/>
                <a:gd name="connsiteY3" fmla="*/ 0 h 923925"/>
                <a:gd name="connsiteX4" fmla="*/ 0 w 765175"/>
                <a:gd name="connsiteY4" fmla="*/ 923925 h 923925"/>
                <a:gd name="connsiteX5" fmla="*/ 213360 w 765175"/>
                <a:gd name="connsiteY5" fmla="*/ 923925 h 923925"/>
                <a:gd name="connsiteX6" fmla="*/ 213360 w 765175"/>
                <a:gd name="connsiteY6" fmla="*/ 534035 h 923925"/>
                <a:gd name="connsiteX7" fmla="*/ 516890 w 765175"/>
                <a:gd name="connsiteY7" fmla="*/ 923925 h 923925"/>
                <a:gd name="connsiteX8" fmla="*/ 765175 w 765175"/>
                <a:gd name="connsiteY8" fmla="*/ 923925 h 923925"/>
                <a:gd name="connsiteX9" fmla="*/ 415925 w 765175"/>
                <a:gd name="connsiteY9" fmla="*/ 462280 h 923925"/>
                <a:gd name="connsiteX10" fmla="*/ 765175 w 765175"/>
                <a:gd name="connsiteY10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5175" h="923925">
                  <a:moveTo>
                    <a:pt x="516890" y="0"/>
                  </a:moveTo>
                  <a:lnTo>
                    <a:pt x="213360" y="389890"/>
                  </a:lnTo>
                  <a:lnTo>
                    <a:pt x="213360" y="0"/>
                  </a:lnTo>
                  <a:lnTo>
                    <a:pt x="0" y="0"/>
                  </a:lnTo>
                  <a:lnTo>
                    <a:pt x="0" y="923925"/>
                  </a:lnTo>
                  <a:lnTo>
                    <a:pt x="213360" y="923925"/>
                  </a:lnTo>
                  <a:lnTo>
                    <a:pt x="213360" y="534035"/>
                  </a:lnTo>
                  <a:lnTo>
                    <a:pt x="516890" y="923925"/>
                  </a:lnTo>
                  <a:lnTo>
                    <a:pt x="765175" y="923925"/>
                  </a:lnTo>
                  <a:lnTo>
                    <a:pt x="415925" y="462280"/>
                  </a:lnTo>
                  <a:lnTo>
                    <a:pt x="765175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4688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pter Slide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2E89455-241A-104F-BF85-D838D32910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" y="5"/>
            <a:ext cx="8141247" cy="6857997"/>
          </a:xfrm>
          <a:custGeom>
            <a:avLst/>
            <a:gdLst>
              <a:gd name="connsiteX0" fmla="*/ 1146049 w 8141247"/>
              <a:gd name="connsiteY0" fmla="*/ 6470534 h 6857997"/>
              <a:gd name="connsiteX1" fmla="*/ 1157832 w 8141247"/>
              <a:gd name="connsiteY1" fmla="*/ 6505507 h 6857997"/>
              <a:gd name="connsiteX2" fmla="*/ 1134642 w 8141247"/>
              <a:gd name="connsiteY2" fmla="*/ 6505507 h 6857997"/>
              <a:gd name="connsiteX3" fmla="*/ 788170 w 8141247"/>
              <a:gd name="connsiteY3" fmla="*/ 6470534 h 6857997"/>
              <a:gd name="connsiteX4" fmla="*/ 799953 w 8141247"/>
              <a:gd name="connsiteY4" fmla="*/ 6505507 h 6857997"/>
              <a:gd name="connsiteX5" fmla="*/ 776763 w 8141247"/>
              <a:gd name="connsiteY5" fmla="*/ 6505507 h 6857997"/>
              <a:gd name="connsiteX6" fmla="*/ 1132323 w 8141247"/>
              <a:gd name="connsiteY6" fmla="*/ 6451543 h 6857997"/>
              <a:gd name="connsiteX7" fmla="*/ 1100860 w 8141247"/>
              <a:gd name="connsiteY7" fmla="*/ 6542674 h 6857997"/>
              <a:gd name="connsiteX8" fmla="*/ 1123110 w 8141247"/>
              <a:gd name="connsiteY8" fmla="*/ 6542674 h 6857997"/>
              <a:gd name="connsiteX9" fmla="*/ 1128876 w 8141247"/>
              <a:gd name="connsiteY9" fmla="*/ 6524060 h 6857997"/>
              <a:gd name="connsiteX10" fmla="*/ 1163786 w 8141247"/>
              <a:gd name="connsiteY10" fmla="*/ 6524060 h 6857997"/>
              <a:gd name="connsiteX11" fmla="*/ 1169741 w 8141247"/>
              <a:gd name="connsiteY11" fmla="*/ 6542674 h 6857997"/>
              <a:gd name="connsiteX12" fmla="*/ 1191615 w 8141247"/>
              <a:gd name="connsiteY12" fmla="*/ 6542674 h 6857997"/>
              <a:gd name="connsiteX13" fmla="*/ 1159148 w 8141247"/>
              <a:gd name="connsiteY13" fmla="*/ 6451543 h 6857997"/>
              <a:gd name="connsiteX14" fmla="*/ 961907 w 8141247"/>
              <a:gd name="connsiteY14" fmla="*/ 6451543 h 6857997"/>
              <a:gd name="connsiteX15" fmla="*/ 933640 w 8141247"/>
              <a:gd name="connsiteY15" fmla="*/ 6479246 h 6857997"/>
              <a:gd name="connsiteX16" fmla="*/ 961907 w 8141247"/>
              <a:gd name="connsiteY16" fmla="*/ 6505821 h 6857997"/>
              <a:gd name="connsiteX17" fmla="*/ 983468 w 8141247"/>
              <a:gd name="connsiteY17" fmla="*/ 6505821 h 6857997"/>
              <a:gd name="connsiteX18" fmla="*/ 991678 w 8141247"/>
              <a:gd name="connsiteY18" fmla="*/ 6514282 h 6857997"/>
              <a:gd name="connsiteX19" fmla="*/ 983468 w 8141247"/>
              <a:gd name="connsiteY19" fmla="*/ 6522743 h 6857997"/>
              <a:gd name="connsiteX20" fmla="*/ 937338 w 8141247"/>
              <a:gd name="connsiteY20" fmla="*/ 6522743 h 6857997"/>
              <a:gd name="connsiteX21" fmla="*/ 937338 w 8141247"/>
              <a:gd name="connsiteY21" fmla="*/ 6542674 h 6857997"/>
              <a:gd name="connsiteX22" fmla="*/ 982716 w 8141247"/>
              <a:gd name="connsiteY22" fmla="*/ 6542674 h 6857997"/>
              <a:gd name="connsiteX23" fmla="*/ 1011358 w 8141247"/>
              <a:gd name="connsiteY23" fmla="*/ 6514282 h 6857997"/>
              <a:gd name="connsiteX24" fmla="*/ 986727 w 8141247"/>
              <a:gd name="connsiteY24" fmla="*/ 6487707 h 6857997"/>
              <a:gd name="connsiteX25" fmla="*/ 961907 w 8141247"/>
              <a:gd name="connsiteY25" fmla="*/ 6487707 h 6857997"/>
              <a:gd name="connsiteX26" fmla="*/ 953321 w 8141247"/>
              <a:gd name="connsiteY26" fmla="*/ 6479246 h 6857997"/>
              <a:gd name="connsiteX27" fmla="*/ 961907 w 8141247"/>
              <a:gd name="connsiteY27" fmla="*/ 6470785 h 6857997"/>
              <a:gd name="connsiteX28" fmla="*/ 1004965 w 8141247"/>
              <a:gd name="connsiteY28" fmla="*/ 6470785 h 6857997"/>
              <a:gd name="connsiteX29" fmla="*/ 1004965 w 8141247"/>
              <a:gd name="connsiteY29" fmla="*/ 6451543 h 6857997"/>
              <a:gd name="connsiteX30" fmla="*/ 841570 w 8141247"/>
              <a:gd name="connsiteY30" fmla="*/ 6451543 h 6857997"/>
              <a:gd name="connsiteX31" fmla="*/ 841570 w 8141247"/>
              <a:gd name="connsiteY31" fmla="*/ 6542674 h 6857997"/>
              <a:gd name="connsiteX32" fmla="*/ 862692 w 8141247"/>
              <a:gd name="connsiteY32" fmla="*/ 6542674 h 6857997"/>
              <a:gd name="connsiteX33" fmla="*/ 862692 w 8141247"/>
              <a:gd name="connsiteY33" fmla="*/ 6486454 h 6857997"/>
              <a:gd name="connsiteX34" fmla="*/ 898981 w 8141247"/>
              <a:gd name="connsiteY34" fmla="*/ 6542486 h 6857997"/>
              <a:gd name="connsiteX35" fmla="*/ 898981 w 8141247"/>
              <a:gd name="connsiteY35" fmla="*/ 6542674 h 6857997"/>
              <a:gd name="connsiteX36" fmla="*/ 920855 w 8141247"/>
              <a:gd name="connsiteY36" fmla="*/ 6542674 h 6857997"/>
              <a:gd name="connsiteX37" fmla="*/ 920793 w 8141247"/>
              <a:gd name="connsiteY37" fmla="*/ 6522994 h 6857997"/>
              <a:gd name="connsiteX38" fmla="*/ 920667 w 8141247"/>
              <a:gd name="connsiteY38" fmla="*/ 6451543 h 6857997"/>
              <a:gd name="connsiteX39" fmla="*/ 899671 w 8141247"/>
              <a:gd name="connsiteY39" fmla="*/ 6451543 h 6857997"/>
              <a:gd name="connsiteX40" fmla="*/ 899671 w 8141247"/>
              <a:gd name="connsiteY40" fmla="*/ 6508829 h 6857997"/>
              <a:gd name="connsiteX41" fmla="*/ 863068 w 8141247"/>
              <a:gd name="connsiteY41" fmla="*/ 6451543 h 6857997"/>
              <a:gd name="connsiteX42" fmla="*/ 774444 w 8141247"/>
              <a:gd name="connsiteY42" fmla="*/ 6451543 h 6857997"/>
              <a:gd name="connsiteX43" fmla="*/ 742918 w 8141247"/>
              <a:gd name="connsiteY43" fmla="*/ 6542674 h 6857997"/>
              <a:gd name="connsiteX44" fmla="*/ 765168 w 8141247"/>
              <a:gd name="connsiteY44" fmla="*/ 6542674 h 6857997"/>
              <a:gd name="connsiteX45" fmla="*/ 770934 w 8141247"/>
              <a:gd name="connsiteY45" fmla="*/ 6524060 h 6857997"/>
              <a:gd name="connsiteX46" fmla="*/ 805845 w 8141247"/>
              <a:gd name="connsiteY46" fmla="*/ 6524060 h 6857997"/>
              <a:gd name="connsiteX47" fmla="*/ 811799 w 8141247"/>
              <a:gd name="connsiteY47" fmla="*/ 6542674 h 6857997"/>
              <a:gd name="connsiteX48" fmla="*/ 833735 w 8141247"/>
              <a:gd name="connsiteY48" fmla="*/ 6542674 h 6857997"/>
              <a:gd name="connsiteX49" fmla="*/ 801269 w 8141247"/>
              <a:gd name="connsiteY49" fmla="*/ 6451543 h 6857997"/>
              <a:gd name="connsiteX50" fmla="*/ 604404 w 8141247"/>
              <a:gd name="connsiteY50" fmla="*/ 6451543 h 6857997"/>
              <a:gd name="connsiteX51" fmla="*/ 576137 w 8141247"/>
              <a:gd name="connsiteY51" fmla="*/ 6479246 h 6857997"/>
              <a:gd name="connsiteX52" fmla="*/ 604404 w 8141247"/>
              <a:gd name="connsiteY52" fmla="*/ 6505821 h 6857997"/>
              <a:gd name="connsiteX53" fmla="*/ 625964 w 8141247"/>
              <a:gd name="connsiteY53" fmla="*/ 6505821 h 6857997"/>
              <a:gd name="connsiteX54" fmla="*/ 634174 w 8141247"/>
              <a:gd name="connsiteY54" fmla="*/ 6514282 h 6857997"/>
              <a:gd name="connsiteX55" fmla="*/ 625964 w 8141247"/>
              <a:gd name="connsiteY55" fmla="*/ 6522743 h 6857997"/>
              <a:gd name="connsiteX56" fmla="*/ 579772 w 8141247"/>
              <a:gd name="connsiteY56" fmla="*/ 6522743 h 6857997"/>
              <a:gd name="connsiteX57" fmla="*/ 579772 w 8141247"/>
              <a:gd name="connsiteY57" fmla="*/ 6542674 h 6857997"/>
              <a:gd name="connsiteX58" fmla="*/ 625149 w 8141247"/>
              <a:gd name="connsiteY58" fmla="*/ 6542674 h 6857997"/>
              <a:gd name="connsiteX59" fmla="*/ 653792 w 8141247"/>
              <a:gd name="connsiteY59" fmla="*/ 6514282 h 6857997"/>
              <a:gd name="connsiteX60" fmla="*/ 629223 w 8141247"/>
              <a:gd name="connsiteY60" fmla="*/ 6487707 h 6857997"/>
              <a:gd name="connsiteX61" fmla="*/ 604404 w 8141247"/>
              <a:gd name="connsiteY61" fmla="*/ 6487707 h 6857997"/>
              <a:gd name="connsiteX62" fmla="*/ 595817 w 8141247"/>
              <a:gd name="connsiteY62" fmla="*/ 6479246 h 6857997"/>
              <a:gd name="connsiteX63" fmla="*/ 604404 w 8141247"/>
              <a:gd name="connsiteY63" fmla="*/ 6470785 h 6857997"/>
              <a:gd name="connsiteX64" fmla="*/ 647462 w 8141247"/>
              <a:gd name="connsiteY64" fmla="*/ 6470785 h 6857997"/>
              <a:gd name="connsiteX65" fmla="*/ 647462 w 8141247"/>
              <a:gd name="connsiteY65" fmla="*/ 6451543 h 6857997"/>
              <a:gd name="connsiteX66" fmla="*/ 1023956 w 8141247"/>
              <a:gd name="connsiteY66" fmla="*/ 6451480 h 6857997"/>
              <a:gd name="connsiteX67" fmla="*/ 1023956 w 8141247"/>
              <a:gd name="connsiteY67" fmla="*/ 6542674 h 6857997"/>
              <a:gd name="connsiteX68" fmla="*/ 1045016 w 8141247"/>
              <a:gd name="connsiteY68" fmla="*/ 6542674 h 6857997"/>
              <a:gd name="connsiteX69" fmla="*/ 1045016 w 8141247"/>
              <a:gd name="connsiteY69" fmla="*/ 6504191 h 6857997"/>
              <a:gd name="connsiteX70" fmla="*/ 1074975 w 8141247"/>
              <a:gd name="connsiteY70" fmla="*/ 6542674 h 6857997"/>
              <a:gd name="connsiteX71" fmla="*/ 1099481 w 8141247"/>
              <a:gd name="connsiteY71" fmla="*/ 6542674 h 6857997"/>
              <a:gd name="connsiteX72" fmla="*/ 1065009 w 8141247"/>
              <a:gd name="connsiteY72" fmla="*/ 6497109 h 6857997"/>
              <a:gd name="connsiteX73" fmla="*/ 1099481 w 8141247"/>
              <a:gd name="connsiteY73" fmla="*/ 6451480 h 6857997"/>
              <a:gd name="connsiteX74" fmla="*/ 1074975 w 8141247"/>
              <a:gd name="connsiteY74" fmla="*/ 6451480 h 6857997"/>
              <a:gd name="connsiteX75" fmla="*/ 1045016 w 8141247"/>
              <a:gd name="connsiteY75" fmla="*/ 6489963 h 6857997"/>
              <a:gd name="connsiteX76" fmla="*/ 1045016 w 8141247"/>
              <a:gd name="connsiteY76" fmla="*/ 6451480 h 6857997"/>
              <a:gd name="connsiteX77" fmla="*/ 666077 w 8141247"/>
              <a:gd name="connsiteY77" fmla="*/ 6451480 h 6857997"/>
              <a:gd name="connsiteX78" fmla="*/ 666077 w 8141247"/>
              <a:gd name="connsiteY78" fmla="*/ 6542674 h 6857997"/>
              <a:gd name="connsiteX79" fmla="*/ 687073 w 8141247"/>
              <a:gd name="connsiteY79" fmla="*/ 6542674 h 6857997"/>
              <a:gd name="connsiteX80" fmla="*/ 687073 w 8141247"/>
              <a:gd name="connsiteY80" fmla="*/ 6504191 h 6857997"/>
              <a:gd name="connsiteX81" fmla="*/ 717033 w 8141247"/>
              <a:gd name="connsiteY81" fmla="*/ 6542674 h 6857997"/>
              <a:gd name="connsiteX82" fmla="*/ 741602 w 8141247"/>
              <a:gd name="connsiteY82" fmla="*/ 6542674 h 6857997"/>
              <a:gd name="connsiteX83" fmla="*/ 707067 w 8141247"/>
              <a:gd name="connsiteY83" fmla="*/ 6497109 h 6857997"/>
              <a:gd name="connsiteX84" fmla="*/ 741602 w 8141247"/>
              <a:gd name="connsiteY84" fmla="*/ 6451480 h 6857997"/>
              <a:gd name="connsiteX85" fmla="*/ 717033 w 8141247"/>
              <a:gd name="connsiteY85" fmla="*/ 6451480 h 6857997"/>
              <a:gd name="connsiteX86" fmla="*/ 687073 w 8141247"/>
              <a:gd name="connsiteY86" fmla="*/ 6489963 h 6857997"/>
              <a:gd name="connsiteX87" fmla="*/ 687073 w 8141247"/>
              <a:gd name="connsiteY87" fmla="*/ 6451480 h 6857997"/>
              <a:gd name="connsiteX88" fmla="*/ 0 w 8141247"/>
              <a:gd name="connsiteY88" fmla="*/ 0 h 6857997"/>
              <a:gd name="connsiteX89" fmla="*/ 8141247 w 8141247"/>
              <a:gd name="connsiteY89" fmla="*/ 0 h 6857997"/>
              <a:gd name="connsiteX90" fmla="*/ 8141247 w 8141247"/>
              <a:gd name="connsiteY90" fmla="*/ 6857997 h 6857997"/>
              <a:gd name="connsiteX91" fmla="*/ 0 w 8141247"/>
              <a:gd name="connsiteY91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8141247" h="6857997">
                <a:moveTo>
                  <a:pt x="1146049" y="6470534"/>
                </a:moveTo>
                <a:lnTo>
                  <a:pt x="1157832" y="6505507"/>
                </a:lnTo>
                <a:lnTo>
                  <a:pt x="1134642" y="6505507"/>
                </a:lnTo>
                <a:close/>
                <a:moveTo>
                  <a:pt x="788170" y="6470534"/>
                </a:moveTo>
                <a:lnTo>
                  <a:pt x="799953" y="6505507"/>
                </a:lnTo>
                <a:lnTo>
                  <a:pt x="776763" y="6505507"/>
                </a:lnTo>
                <a:close/>
                <a:moveTo>
                  <a:pt x="1132323" y="6451543"/>
                </a:moveTo>
                <a:lnTo>
                  <a:pt x="1100860" y="6542674"/>
                </a:lnTo>
                <a:lnTo>
                  <a:pt x="1123110" y="6542674"/>
                </a:lnTo>
                <a:lnTo>
                  <a:pt x="1128876" y="6524060"/>
                </a:lnTo>
                <a:lnTo>
                  <a:pt x="1163786" y="6524060"/>
                </a:lnTo>
                <a:lnTo>
                  <a:pt x="1169741" y="6542674"/>
                </a:lnTo>
                <a:lnTo>
                  <a:pt x="1191615" y="6542674"/>
                </a:lnTo>
                <a:lnTo>
                  <a:pt x="1159148" y="6451543"/>
                </a:lnTo>
                <a:close/>
                <a:moveTo>
                  <a:pt x="961907" y="6451543"/>
                </a:moveTo>
                <a:cubicBezTo>
                  <a:pt x="944358" y="6451543"/>
                  <a:pt x="933640" y="6461822"/>
                  <a:pt x="933640" y="6479246"/>
                </a:cubicBezTo>
                <a:cubicBezTo>
                  <a:pt x="933640" y="6496670"/>
                  <a:pt x="945987" y="6505821"/>
                  <a:pt x="961907" y="6505821"/>
                </a:cubicBezTo>
                <a:lnTo>
                  <a:pt x="983468" y="6505821"/>
                </a:lnTo>
                <a:cubicBezTo>
                  <a:pt x="988921" y="6505821"/>
                  <a:pt x="991678" y="6509957"/>
                  <a:pt x="991678" y="6514282"/>
                </a:cubicBezTo>
                <a:cubicBezTo>
                  <a:pt x="991678" y="6518732"/>
                  <a:pt x="988921" y="6522743"/>
                  <a:pt x="983468" y="6522743"/>
                </a:cubicBezTo>
                <a:lnTo>
                  <a:pt x="937338" y="6522743"/>
                </a:lnTo>
                <a:lnTo>
                  <a:pt x="937338" y="6542674"/>
                </a:lnTo>
                <a:lnTo>
                  <a:pt x="982716" y="6542674"/>
                </a:lnTo>
                <a:cubicBezTo>
                  <a:pt x="1000704" y="6542674"/>
                  <a:pt x="1011358" y="6532772"/>
                  <a:pt x="1011358" y="6514282"/>
                </a:cubicBezTo>
                <a:cubicBezTo>
                  <a:pt x="1011358" y="6497610"/>
                  <a:pt x="1000641" y="6487707"/>
                  <a:pt x="986727" y="6487707"/>
                </a:cubicBezTo>
                <a:lnTo>
                  <a:pt x="961907" y="6487707"/>
                </a:lnTo>
                <a:cubicBezTo>
                  <a:pt x="956078" y="6487707"/>
                  <a:pt x="953321" y="6483696"/>
                  <a:pt x="953321" y="6479246"/>
                </a:cubicBezTo>
                <a:cubicBezTo>
                  <a:pt x="953321" y="6474796"/>
                  <a:pt x="956078" y="6470785"/>
                  <a:pt x="961907" y="6470785"/>
                </a:cubicBezTo>
                <a:lnTo>
                  <a:pt x="1004965" y="6470785"/>
                </a:lnTo>
                <a:lnTo>
                  <a:pt x="1004965" y="6451543"/>
                </a:lnTo>
                <a:close/>
                <a:moveTo>
                  <a:pt x="841570" y="6451543"/>
                </a:moveTo>
                <a:lnTo>
                  <a:pt x="841570" y="6542674"/>
                </a:lnTo>
                <a:lnTo>
                  <a:pt x="862692" y="6542674"/>
                </a:lnTo>
                <a:lnTo>
                  <a:pt x="862692" y="6486454"/>
                </a:lnTo>
                <a:lnTo>
                  <a:pt x="898981" y="6542486"/>
                </a:lnTo>
                <a:lnTo>
                  <a:pt x="898981" y="6542674"/>
                </a:lnTo>
                <a:lnTo>
                  <a:pt x="920855" y="6542674"/>
                </a:lnTo>
                <a:lnTo>
                  <a:pt x="920793" y="6522994"/>
                </a:lnTo>
                <a:lnTo>
                  <a:pt x="920667" y="6451543"/>
                </a:lnTo>
                <a:lnTo>
                  <a:pt x="899671" y="6451543"/>
                </a:lnTo>
                <a:lnTo>
                  <a:pt x="899671" y="6508829"/>
                </a:lnTo>
                <a:lnTo>
                  <a:pt x="863068" y="6451543"/>
                </a:lnTo>
                <a:close/>
                <a:moveTo>
                  <a:pt x="774444" y="6451543"/>
                </a:moveTo>
                <a:lnTo>
                  <a:pt x="742918" y="6542674"/>
                </a:lnTo>
                <a:lnTo>
                  <a:pt x="765168" y="6542674"/>
                </a:lnTo>
                <a:lnTo>
                  <a:pt x="770934" y="6524060"/>
                </a:lnTo>
                <a:lnTo>
                  <a:pt x="805845" y="6524060"/>
                </a:lnTo>
                <a:lnTo>
                  <a:pt x="811799" y="6542674"/>
                </a:lnTo>
                <a:lnTo>
                  <a:pt x="833735" y="6542674"/>
                </a:lnTo>
                <a:lnTo>
                  <a:pt x="801269" y="6451543"/>
                </a:lnTo>
                <a:close/>
                <a:moveTo>
                  <a:pt x="604404" y="6451543"/>
                </a:moveTo>
                <a:cubicBezTo>
                  <a:pt x="586792" y="6451543"/>
                  <a:pt x="576137" y="6461822"/>
                  <a:pt x="576137" y="6479246"/>
                </a:cubicBezTo>
                <a:cubicBezTo>
                  <a:pt x="576137" y="6496670"/>
                  <a:pt x="588484" y="6505821"/>
                  <a:pt x="604404" y="6505821"/>
                </a:cubicBezTo>
                <a:lnTo>
                  <a:pt x="625964" y="6505821"/>
                </a:lnTo>
                <a:cubicBezTo>
                  <a:pt x="631417" y="6505821"/>
                  <a:pt x="634174" y="6509957"/>
                  <a:pt x="634174" y="6514282"/>
                </a:cubicBezTo>
                <a:cubicBezTo>
                  <a:pt x="634174" y="6518732"/>
                  <a:pt x="631417" y="6522743"/>
                  <a:pt x="625964" y="6522743"/>
                </a:cubicBezTo>
                <a:lnTo>
                  <a:pt x="579772" y="6522743"/>
                </a:lnTo>
                <a:lnTo>
                  <a:pt x="579772" y="6542674"/>
                </a:lnTo>
                <a:lnTo>
                  <a:pt x="625149" y="6542674"/>
                </a:lnTo>
                <a:cubicBezTo>
                  <a:pt x="643137" y="6542674"/>
                  <a:pt x="653792" y="6532772"/>
                  <a:pt x="653792" y="6514282"/>
                </a:cubicBezTo>
                <a:cubicBezTo>
                  <a:pt x="653792" y="6497610"/>
                  <a:pt x="643137" y="6487707"/>
                  <a:pt x="629223" y="6487707"/>
                </a:cubicBezTo>
                <a:lnTo>
                  <a:pt x="604404" y="6487707"/>
                </a:lnTo>
                <a:cubicBezTo>
                  <a:pt x="598575" y="6487707"/>
                  <a:pt x="595817" y="6483696"/>
                  <a:pt x="595817" y="6479246"/>
                </a:cubicBezTo>
                <a:cubicBezTo>
                  <a:pt x="595817" y="6474796"/>
                  <a:pt x="598575" y="6470785"/>
                  <a:pt x="604404" y="6470785"/>
                </a:cubicBezTo>
                <a:lnTo>
                  <a:pt x="647462" y="6470785"/>
                </a:lnTo>
                <a:lnTo>
                  <a:pt x="647462" y="6451543"/>
                </a:lnTo>
                <a:close/>
                <a:moveTo>
                  <a:pt x="1023956" y="6451480"/>
                </a:moveTo>
                <a:lnTo>
                  <a:pt x="1023956" y="6542674"/>
                </a:lnTo>
                <a:lnTo>
                  <a:pt x="1045016" y="6542674"/>
                </a:lnTo>
                <a:lnTo>
                  <a:pt x="1045016" y="6504191"/>
                </a:lnTo>
                <a:lnTo>
                  <a:pt x="1074975" y="6542674"/>
                </a:lnTo>
                <a:lnTo>
                  <a:pt x="1099481" y="6542674"/>
                </a:lnTo>
                <a:lnTo>
                  <a:pt x="1065009" y="6497109"/>
                </a:lnTo>
                <a:lnTo>
                  <a:pt x="1099481" y="6451480"/>
                </a:lnTo>
                <a:lnTo>
                  <a:pt x="1074975" y="6451480"/>
                </a:lnTo>
                <a:lnTo>
                  <a:pt x="1045016" y="6489963"/>
                </a:lnTo>
                <a:lnTo>
                  <a:pt x="1045016" y="6451480"/>
                </a:lnTo>
                <a:close/>
                <a:moveTo>
                  <a:pt x="666077" y="6451480"/>
                </a:moveTo>
                <a:lnTo>
                  <a:pt x="666077" y="6542674"/>
                </a:lnTo>
                <a:lnTo>
                  <a:pt x="687073" y="6542674"/>
                </a:lnTo>
                <a:lnTo>
                  <a:pt x="687073" y="6504191"/>
                </a:lnTo>
                <a:lnTo>
                  <a:pt x="717033" y="6542674"/>
                </a:lnTo>
                <a:lnTo>
                  <a:pt x="741602" y="6542674"/>
                </a:lnTo>
                <a:lnTo>
                  <a:pt x="707067" y="6497109"/>
                </a:lnTo>
                <a:lnTo>
                  <a:pt x="741602" y="6451480"/>
                </a:lnTo>
                <a:lnTo>
                  <a:pt x="717033" y="6451480"/>
                </a:lnTo>
                <a:lnTo>
                  <a:pt x="687073" y="6489963"/>
                </a:lnTo>
                <a:lnTo>
                  <a:pt x="687073" y="6451480"/>
                </a:lnTo>
                <a:close/>
                <a:moveTo>
                  <a:pt x="0" y="0"/>
                </a:moveTo>
                <a:lnTo>
                  <a:pt x="8141247" y="0"/>
                </a:lnTo>
                <a:lnTo>
                  <a:pt x="8141247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36000" tIns="36000" rIns="36000" bIns="36000">
            <a:noAutofit/>
          </a:bodyPr>
          <a:lstStyle>
            <a:lvl1pPr marL="0" indent="0" algn="ctr">
              <a:buNone/>
              <a:defRPr sz="1300">
                <a:solidFill>
                  <a:schemeClr val="tx2"/>
                </a:solidFill>
              </a:defRPr>
            </a:lvl1pPr>
          </a:lstStyle>
          <a:p>
            <a:r>
              <a:rPr lang="en-GB"/>
              <a:t>Click on the icon to add an image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106399E1-1DE8-EE44-81BD-42302CB5679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40700" y="0"/>
            <a:ext cx="4051300" cy="6871252"/>
          </a:xfrm>
          <a:solidFill>
            <a:schemeClr val="bg1">
              <a:lumMod val="85000"/>
            </a:schemeClr>
          </a:solidFill>
        </p:spPr>
        <p:txBody>
          <a:bodyPr lIns="36000" tIns="36000"/>
          <a:lstStyle>
            <a:lvl1pPr marL="1270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2"/>
                </a:solidFill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on the icon to add an image</a:t>
            </a:r>
          </a:p>
          <a:p>
            <a:endParaRPr lang="en-GB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50055E5E-7191-EB40-B5EB-0E791AADED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000" y="2661138"/>
            <a:ext cx="5520000" cy="98285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600" spc="4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a headline </a:t>
            </a:r>
            <a:br>
              <a:rPr lang="en-GB"/>
            </a:br>
            <a:r>
              <a:rPr lang="en-GB"/>
              <a:t>of maximum two lines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D4BC6AFF-84A0-AD4F-B048-6DE0A4189B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85246" y="6453942"/>
            <a:ext cx="1878120" cy="11259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spc="50" baseline="0">
                <a:solidFill>
                  <a:schemeClr val="bg1"/>
                </a:solidFill>
              </a:defRPr>
            </a:lvl1pPr>
          </a:lstStyle>
          <a:p>
            <a:fld id="{E053C676-FB1F-4B06-B70B-EF59613ACEF0}" type="datetime1">
              <a:rPr lang="sv-SE" smtClean="0"/>
              <a:t>2023-11-01</a:t>
            </a:fld>
            <a:endParaRPr lang="en-US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88B51407-A677-4348-A150-47D381B6D5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9276" y="6453942"/>
            <a:ext cx="3470274" cy="11259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spc="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Go to header/footer to change text </a:t>
            </a:r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BCF588A9-3122-5D4B-8982-EB7C3E8612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13315" y="6453942"/>
            <a:ext cx="1590676" cy="11259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 spc="50" baseline="0">
                <a:solidFill>
                  <a:schemeClr val="bg1"/>
                </a:solidFill>
              </a:defRPr>
            </a:lvl1pPr>
          </a:lstStyle>
          <a:p>
            <a:fld id="{EF8DBD5B-30F9-4F9C-AE39-E065C1AC51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ruta 5">
            <a:extLst>
              <a:ext uri="{FF2B5EF4-FFF2-40B4-BE49-F238E27FC236}">
                <a16:creationId xmlns:a16="http://schemas.microsoft.com/office/drawing/2014/main" id="{5BB9A0DA-E9F3-704C-BDCF-FC259DAC129A}"/>
              </a:ext>
            </a:extLst>
          </p:cNvPr>
          <p:cNvSpPr txBox="1"/>
          <p:nvPr userDrawn="1"/>
        </p:nvSpPr>
        <p:spPr>
          <a:xfrm>
            <a:off x="12395260" y="1453483"/>
            <a:ext cx="1681523" cy="64633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textboxes disappears after adding or changing an image,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click the image 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use – </a:t>
            </a:r>
            <a:r>
              <a:rPr lang="en-GB" sz="9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to back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DE5DD293-B27B-7A43-85D7-BD43BA586097}"/>
              </a:ext>
            </a:extLst>
          </p:cNvPr>
          <p:cNvSpPr txBox="1"/>
          <p:nvPr userDrawn="1"/>
        </p:nvSpPr>
        <p:spPr>
          <a:xfrm>
            <a:off x="12395260" y="-12189"/>
            <a:ext cx="1681523" cy="1338828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need to change the color of the logo, right click outside work area, choose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 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context menu and choose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 fill</a:t>
            </a:r>
            <a:r>
              <a:rPr lang="en-GB"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GB" sz="9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or Blue</a:t>
            </a: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9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A750B50A-9D17-1447-8213-B2935EA38090}"/>
              </a:ext>
            </a:extLst>
          </p:cNvPr>
          <p:cNvSpPr/>
          <p:nvPr userDrawn="1"/>
        </p:nvSpPr>
        <p:spPr>
          <a:xfrm>
            <a:off x="13255337" y="926211"/>
            <a:ext cx="341194" cy="305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805FC0CB-297F-3541-A68A-BD42D3187508}"/>
              </a:ext>
            </a:extLst>
          </p:cNvPr>
          <p:cNvSpPr/>
          <p:nvPr userDrawn="1"/>
        </p:nvSpPr>
        <p:spPr>
          <a:xfrm>
            <a:off x="12833410" y="926211"/>
            <a:ext cx="341194" cy="3059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477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25B2822-A321-45B7-9957-B7E679D34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723600"/>
            <a:ext cx="11021062" cy="57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noProof="0"/>
              <a:t>Click to edit Master title slide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41D30D6-BD1B-4D8D-8FE7-DB065628C5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85246" y="6453942"/>
            <a:ext cx="1878120" cy="11259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spc="50" baseline="0">
                <a:solidFill>
                  <a:schemeClr val="tx2"/>
                </a:solidFill>
              </a:defRPr>
            </a:lvl1pPr>
          </a:lstStyle>
          <a:p>
            <a:fld id="{B1895E0C-76F8-459C-842F-310F8CCF9D7F}" type="datetime1">
              <a:rPr lang="sv-SE" smtClean="0"/>
              <a:t>2023-11-01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1F6E90C-0EE8-491F-91EC-B1A1967491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9276" y="6453942"/>
            <a:ext cx="3470274" cy="11259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spc="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Go to header/footer to change text 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43C53A8-EDB9-4AA4-BC48-91069CF145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13315" y="6453942"/>
            <a:ext cx="1590676" cy="11259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 spc="50" baseline="0">
                <a:solidFill>
                  <a:schemeClr val="tx2"/>
                </a:solidFill>
              </a:defRPr>
            </a:lvl1pPr>
          </a:lstStyle>
          <a:p>
            <a:fld id="{EF8DBD5B-30F9-4F9C-AE39-E065C1AC514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4" name="Grid" hidden="1">
            <a:extLst>
              <a:ext uri="{FF2B5EF4-FFF2-40B4-BE49-F238E27FC236}">
                <a16:creationId xmlns:a16="http://schemas.microsoft.com/office/drawing/2014/main" id="{8B59028C-0DAB-C346-BDE4-CCBFEC3EE037}"/>
              </a:ext>
            </a:extLst>
          </p:cNvPr>
          <p:cNvGrpSpPr/>
          <p:nvPr userDrawn="1"/>
        </p:nvGrpSpPr>
        <p:grpSpPr>
          <a:xfrm>
            <a:off x="-1" y="-8036"/>
            <a:ext cx="12192001" cy="6866036"/>
            <a:chOff x="-1" y="-8036"/>
            <a:chExt cx="12192001" cy="6866036"/>
          </a:xfrm>
        </p:grpSpPr>
        <p:cxnSp>
          <p:nvCxnSpPr>
            <p:cNvPr id="7" name="Rak 5">
              <a:extLst>
                <a:ext uri="{FF2B5EF4-FFF2-40B4-BE49-F238E27FC236}">
                  <a16:creationId xmlns:a16="http://schemas.microsoft.com/office/drawing/2014/main" id="{1EFE181E-871B-AD44-8AAE-DFD0DE08A355}"/>
                </a:ext>
              </a:extLst>
            </p:cNvPr>
            <p:cNvCxnSpPr/>
            <p:nvPr userDrawn="1"/>
          </p:nvCxnSpPr>
          <p:spPr>
            <a:xfrm>
              <a:off x="574675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ak 6">
              <a:extLst>
                <a:ext uri="{FF2B5EF4-FFF2-40B4-BE49-F238E27FC236}">
                  <a16:creationId xmlns:a16="http://schemas.microsoft.com/office/drawing/2014/main" id="{9D5972F3-574F-DC4A-BCF8-2DA1913F0186}"/>
                </a:ext>
              </a:extLst>
            </p:cNvPr>
            <p:cNvCxnSpPr/>
            <p:nvPr userDrawn="1"/>
          </p:nvCxnSpPr>
          <p:spPr>
            <a:xfrm>
              <a:off x="2168525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ak 7">
              <a:extLst>
                <a:ext uri="{FF2B5EF4-FFF2-40B4-BE49-F238E27FC236}">
                  <a16:creationId xmlns:a16="http://schemas.microsoft.com/office/drawing/2014/main" id="{3D14882A-7F22-A449-A1E4-7EDAE587983B}"/>
                </a:ext>
              </a:extLst>
            </p:cNvPr>
            <p:cNvCxnSpPr/>
            <p:nvPr userDrawn="1"/>
          </p:nvCxnSpPr>
          <p:spPr>
            <a:xfrm>
              <a:off x="2464435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ak 8">
              <a:extLst>
                <a:ext uri="{FF2B5EF4-FFF2-40B4-BE49-F238E27FC236}">
                  <a16:creationId xmlns:a16="http://schemas.microsoft.com/office/drawing/2014/main" id="{BA03D361-78D9-0948-8E3E-E8FE9D3CCCC2}"/>
                </a:ext>
              </a:extLst>
            </p:cNvPr>
            <p:cNvCxnSpPr/>
            <p:nvPr userDrawn="1"/>
          </p:nvCxnSpPr>
          <p:spPr>
            <a:xfrm>
              <a:off x="4059555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ak 9">
              <a:extLst>
                <a:ext uri="{FF2B5EF4-FFF2-40B4-BE49-F238E27FC236}">
                  <a16:creationId xmlns:a16="http://schemas.microsoft.com/office/drawing/2014/main" id="{2CB47529-BFFA-F74E-B22E-BCAF91672C8B}"/>
                </a:ext>
              </a:extLst>
            </p:cNvPr>
            <p:cNvCxnSpPr/>
            <p:nvPr userDrawn="1"/>
          </p:nvCxnSpPr>
          <p:spPr>
            <a:xfrm>
              <a:off x="4344035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k 10">
              <a:extLst>
                <a:ext uri="{FF2B5EF4-FFF2-40B4-BE49-F238E27FC236}">
                  <a16:creationId xmlns:a16="http://schemas.microsoft.com/office/drawing/2014/main" id="{63C34ABE-C959-624C-A3DB-9708278B37BB}"/>
                </a:ext>
              </a:extLst>
            </p:cNvPr>
            <p:cNvCxnSpPr/>
            <p:nvPr userDrawn="1"/>
          </p:nvCxnSpPr>
          <p:spPr>
            <a:xfrm>
              <a:off x="5949315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k 11">
              <a:extLst>
                <a:ext uri="{FF2B5EF4-FFF2-40B4-BE49-F238E27FC236}">
                  <a16:creationId xmlns:a16="http://schemas.microsoft.com/office/drawing/2014/main" id="{E769680E-F889-8D4E-AC68-94BE9052D33E}"/>
                </a:ext>
              </a:extLst>
            </p:cNvPr>
            <p:cNvCxnSpPr/>
            <p:nvPr userDrawn="1"/>
          </p:nvCxnSpPr>
          <p:spPr>
            <a:xfrm>
              <a:off x="6233795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ak 12">
              <a:extLst>
                <a:ext uri="{FF2B5EF4-FFF2-40B4-BE49-F238E27FC236}">
                  <a16:creationId xmlns:a16="http://schemas.microsoft.com/office/drawing/2014/main" id="{EDD4A6A7-499C-5A4A-840D-AF0BB5CEE2C0}"/>
                </a:ext>
              </a:extLst>
            </p:cNvPr>
            <p:cNvCxnSpPr/>
            <p:nvPr userDrawn="1"/>
          </p:nvCxnSpPr>
          <p:spPr>
            <a:xfrm>
              <a:off x="7839075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3">
              <a:extLst>
                <a:ext uri="{FF2B5EF4-FFF2-40B4-BE49-F238E27FC236}">
                  <a16:creationId xmlns:a16="http://schemas.microsoft.com/office/drawing/2014/main" id="{FA59B691-FE8F-6E40-A047-331F4B6F58EC}"/>
                </a:ext>
              </a:extLst>
            </p:cNvPr>
            <p:cNvCxnSpPr/>
            <p:nvPr userDrawn="1"/>
          </p:nvCxnSpPr>
          <p:spPr>
            <a:xfrm>
              <a:off x="8123555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4">
              <a:extLst>
                <a:ext uri="{FF2B5EF4-FFF2-40B4-BE49-F238E27FC236}">
                  <a16:creationId xmlns:a16="http://schemas.microsoft.com/office/drawing/2014/main" id="{9FD80A21-7531-914A-AF87-16C5ECA9E2FD}"/>
                </a:ext>
              </a:extLst>
            </p:cNvPr>
            <p:cNvCxnSpPr/>
            <p:nvPr userDrawn="1"/>
          </p:nvCxnSpPr>
          <p:spPr>
            <a:xfrm>
              <a:off x="9728835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5">
              <a:extLst>
                <a:ext uri="{FF2B5EF4-FFF2-40B4-BE49-F238E27FC236}">
                  <a16:creationId xmlns:a16="http://schemas.microsoft.com/office/drawing/2014/main" id="{1571C2E8-E1D1-F04A-8325-BC47DE02B6E1}"/>
                </a:ext>
              </a:extLst>
            </p:cNvPr>
            <p:cNvCxnSpPr/>
            <p:nvPr userDrawn="1"/>
          </p:nvCxnSpPr>
          <p:spPr>
            <a:xfrm>
              <a:off x="10013315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k 16">
              <a:extLst>
                <a:ext uri="{FF2B5EF4-FFF2-40B4-BE49-F238E27FC236}">
                  <a16:creationId xmlns:a16="http://schemas.microsoft.com/office/drawing/2014/main" id="{EE96282C-29E0-324D-A57B-8DA5899B130F}"/>
                </a:ext>
              </a:extLst>
            </p:cNvPr>
            <p:cNvCxnSpPr/>
            <p:nvPr userDrawn="1"/>
          </p:nvCxnSpPr>
          <p:spPr>
            <a:xfrm>
              <a:off x="11608435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ak 18">
              <a:extLst>
                <a:ext uri="{FF2B5EF4-FFF2-40B4-BE49-F238E27FC236}">
                  <a16:creationId xmlns:a16="http://schemas.microsoft.com/office/drawing/2014/main" id="{536C4DC2-C1BD-BF40-822F-968A882DC849}"/>
                </a:ext>
              </a:extLst>
            </p:cNvPr>
            <p:cNvCxnSpPr/>
            <p:nvPr userDrawn="1"/>
          </p:nvCxnSpPr>
          <p:spPr>
            <a:xfrm>
              <a:off x="0" y="3429000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ak 19">
              <a:extLst>
                <a:ext uri="{FF2B5EF4-FFF2-40B4-BE49-F238E27FC236}">
                  <a16:creationId xmlns:a16="http://schemas.microsoft.com/office/drawing/2014/main" id="{1C19E2E0-0F88-D940-B79A-4F48A4E16DBF}"/>
                </a:ext>
              </a:extLst>
            </p:cNvPr>
            <p:cNvCxnSpPr/>
            <p:nvPr userDrawn="1"/>
          </p:nvCxnSpPr>
          <p:spPr>
            <a:xfrm>
              <a:off x="0" y="716280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ak 20">
              <a:extLst>
                <a:ext uri="{FF2B5EF4-FFF2-40B4-BE49-F238E27FC236}">
                  <a16:creationId xmlns:a16="http://schemas.microsoft.com/office/drawing/2014/main" id="{DF47D7D8-1177-5440-9D30-384D0310254F}"/>
                </a:ext>
              </a:extLst>
            </p:cNvPr>
            <p:cNvCxnSpPr/>
            <p:nvPr userDrawn="1"/>
          </p:nvCxnSpPr>
          <p:spPr>
            <a:xfrm>
              <a:off x="0" y="6131560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upp 36">
              <a:extLst>
                <a:ext uri="{FF2B5EF4-FFF2-40B4-BE49-F238E27FC236}">
                  <a16:creationId xmlns:a16="http://schemas.microsoft.com/office/drawing/2014/main" id="{4073CAF2-D231-AA4E-B64C-4F29C3524743}"/>
                </a:ext>
              </a:extLst>
            </p:cNvPr>
            <p:cNvGrpSpPr/>
            <p:nvPr userDrawn="1"/>
          </p:nvGrpSpPr>
          <p:grpSpPr>
            <a:xfrm>
              <a:off x="-1" y="-8036"/>
              <a:ext cx="2513041" cy="1609752"/>
              <a:chOff x="-1" y="-8036"/>
              <a:chExt cx="2513041" cy="1609752"/>
            </a:xfrm>
          </p:grpSpPr>
          <p:sp>
            <p:nvSpPr>
              <p:cNvPr id="23" name="textruta 27">
                <a:extLst>
                  <a:ext uri="{FF2B5EF4-FFF2-40B4-BE49-F238E27FC236}">
                    <a16:creationId xmlns:a16="http://schemas.microsoft.com/office/drawing/2014/main" id="{408EBDF5-7E15-7E46-9D84-3C9DAC73CFEA}"/>
                  </a:ext>
                </a:extLst>
              </p:cNvPr>
              <p:cNvSpPr txBox="1"/>
              <p:nvPr/>
            </p:nvSpPr>
            <p:spPr>
              <a:xfrm>
                <a:off x="2128926" y="257555"/>
                <a:ext cx="384114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8 mm</a:t>
                </a:r>
              </a:p>
            </p:txBody>
          </p:sp>
          <p:sp>
            <p:nvSpPr>
              <p:cNvPr id="24" name="textruta 28">
                <a:extLst>
                  <a:ext uri="{FF2B5EF4-FFF2-40B4-BE49-F238E27FC236}">
                    <a16:creationId xmlns:a16="http://schemas.microsoft.com/office/drawing/2014/main" id="{59DAB34A-4CCD-084F-8415-4B0E6D9C875C}"/>
                  </a:ext>
                </a:extLst>
              </p:cNvPr>
              <p:cNvSpPr txBox="1"/>
              <p:nvPr/>
            </p:nvSpPr>
            <p:spPr>
              <a:xfrm>
                <a:off x="583563" y="259993"/>
                <a:ext cx="47049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 mm</a:t>
                </a:r>
              </a:p>
            </p:txBody>
          </p:sp>
          <p:sp>
            <p:nvSpPr>
              <p:cNvPr id="25" name="textruta 29">
                <a:extLst>
                  <a:ext uri="{FF2B5EF4-FFF2-40B4-BE49-F238E27FC236}">
                    <a16:creationId xmlns:a16="http://schemas.microsoft.com/office/drawing/2014/main" id="{B0319B5D-5C11-CC4E-A42F-45B4A1495C3A}"/>
                  </a:ext>
                </a:extLst>
              </p:cNvPr>
              <p:cNvSpPr txBox="1"/>
              <p:nvPr/>
            </p:nvSpPr>
            <p:spPr>
              <a:xfrm>
                <a:off x="-1" y="1313356"/>
                <a:ext cx="574675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16 mm</a:t>
                </a:r>
              </a:p>
            </p:txBody>
          </p:sp>
          <p:cxnSp>
            <p:nvCxnSpPr>
              <p:cNvPr id="26" name="Rak 30">
                <a:extLst>
                  <a:ext uri="{FF2B5EF4-FFF2-40B4-BE49-F238E27FC236}">
                    <a16:creationId xmlns:a16="http://schemas.microsoft.com/office/drawing/2014/main" id="{7254C707-F54B-3341-9421-3BCE67F2FDE4}"/>
                  </a:ext>
                </a:extLst>
              </p:cNvPr>
              <p:cNvCxnSpPr/>
              <p:nvPr/>
            </p:nvCxnSpPr>
            <p:spPr>
              <a:xfrm>
                <a:off x="1217245" y="-8036"/>
                <a:ext cx="0" cy="7207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ak 31">
                <a:extLst>
                  <a:ext uri="{FF2B5EF4-FFF2-40B4-BE49-F238E27FC236}">
                    <a16:creationId xmlns:a16="http://schemas.microsoft.com/office/drawing/2014/main" id="{5CFF8254-561E-4946-85FF-5C226AFFC7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28180" y="348224"/>
                <a:ext cx="8906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ak 32">
                <a:extLst>
                  <a:ext uri="{FF2B5EF4-FFF2-40B4-BE49-F238E27FC236}">
                    <a16:creationId xmlns:a16="http://schemas.microsoft.com/office/drawing/2014/main" id="{0699D758-408B-E845-8449-FDF2F4CFE99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" y="1601715"/>
                <a:ext cx="574675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ak 33">
                <a:extLst>
                  <a:ext uri="{FF2B5EF4-FFF2-40B4-BE49-F238E27FC236}">
                    <a16:creationId xmlns:a16="http://schemas.microsoft.com/office/drawing/2014/main" id="{D2C3CFE2-C214-F544-8C2B-B78316799C2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42806" y="1557183"/>
                <a:ext cx="8906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ak 34">
                <a:extLst>
                  <a:ext uri="{FF2B5EF4-FFF2-40B4-BE49-F238E27FC236}">
                    <a16:creationId xmlns:a16="http://schemas.microsoft.com/office/drawing/2014/main" id="{66360723-ED83-5E43-99F0-C30D4860EB9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73859" y="545915"/>
                <a:ext cx="28994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ak 35">
                <a:extLst>
                  <a:ext uri="{FF2B5EF4-FFF2-40B4-BE49-F238E27FC236}">
                    <a16:creationId xmlns:a16="http://schemas.microsoft.com/office/drawing/2014/main" id="{BBBC5458-E333-CF4F-B0CB-264B70DE25C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274297" y="501382"/>
                <a:ext cx="8906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B36444E1-9481-3246-8530-C77C48B22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00" y="1825625"/>
            <a:ext cx="11028679" cy="43037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1142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717" r:id="rId4"/>
    <p:sldLayoutId id="2147483652" r:id="rId5"/>
    <p:sldLayoutId id="2147483655" r:id="rId6"/>
    <p:sldLayoutId id="2147483718" r:id="rId7"/>
    <p:sldLayoutId id="2147483719" r:id="rId8"/>
    <p:sldLayoutId id="2147483658" r:id="rId9"/>
    <p:sldLayoutId id="2147483660" r:id="rId10"/>
    <p:sldLayoutId id="2147483659" r:id="rId11"/>
    <p:sldLayoutId id="2147483656" r:id="rId12"/>
    <p:sldLayoutId id="2147483657" r:id="rId13"/>
    <p:sldLayoutId id="2147483663" r:id="rId14"/>
    <p:sldLayoutId id="2147483716" r:id="rId15"/>
    <p:sldLayoutId id="2147483722" r:id="rId16"/>
    <p:sldLayoutId id="2147483665" r:id="rId17"/>
    <p:sldLayoutId id="2147483666" r:id="rId18"/>
    <p:sldLayoutId id="2147483664" r:id="rId19"/>
    <p:sldLayoutId id="2147483654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85" r:id="rId27"/>
    <p:sldLayoutId id="2147483686" r:id="rId28"/>
    <p:sldLayoutId id="2147483674" r:id="rId29"/>
    <p:sldLayoutId id="2147483675" r:id="rId30"/>
    <p:sldLayoutId id="2147483676" r:id="rId31"/>
    <p:sldLayoutId id="2147483720" r:id="rId32"/>
    <p:sldLayoutId id="2147483681" r:id="rId33"/>
    <p:sldLayoutId id="2147483682" r:id="rId34"/>
    <p:sldLayoutId id="2147483680" r:id="rId35"/>
    <p:sldLayoutId id="2147483679" r:id="rId36"/>
    <p:sldLayoutId id="2147483684" r:id="rId37"/>
    <p:sldLayoutId id="2147483683" r:id="rId38"/>
    <p:sldLayoutId id="2147483688" r:id="rId39"/>
    <p:sldLayoutId id="2147483687" r:id="rId40"/>
    <p:sldLayoutId id="2147483725" r:id="rId4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563" indent="-176213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•"/>
        <a:tabLst/>
        <a:defRPr sz="1800" kern="1200" spc="4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800" kern="1200" spc="40" baseline="0">
          <a:solidFill>
            <a:schemeClr val="tx2"/>
          </a:solidFill>
          <a:latin typeface="+mn-lt"/>
          <a:ea typeface="+mn-ea"/>
          <a:cs typeface="+mn-cs"/>
        </a:defRPr>
      </a:lvl2pPr>
      <a:lvl3pPr marL="534988" indent="-177800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600" kern="1200" spc="4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6400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400" kern="1200" spc="40" baseline="0">
          <a:solidFill>
            <a:schemeClr val="tx2"/>
          </a:solidFill>
          <a:latin typeface="+mn-lt"/>
          <a:ea typeface="+mn-ea"/>
          <a:cs typeface="+mn-cs"/>
        </a:defRPr>
      </a:lvl4pPr>
      <a:lvl5pPr marL="892175" indent="-176213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200" kern="1200" spc="4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363" userDrawn="1">
          <p15:clr>
            <a:srgbClr val="000000"/>
          </p15:clr>
        </p15:guide>
        <p15:guide id="4" pos="7317" userDrawn="1">
          <p15:clr>
            <a:srgbClr val="000000"/>
          </p15:clr>
        </p15:guide>
        <p15:guide id="5" orient="horz" pos="454" userDrawn="1">
          <p15:clr>
            <a:srgbClr val="000000"/>
          </p15:clr>
        </p15:guide>
        <p15:guide id="6" pos="2739" userDrawn="1">
          <p15:clr>
            <a:srgbClr val="A4A3A4"/>
          </p15:clr>
        </p15:guide>
        <p15:guide id="7" pos="1553" userDrawn="1">
          <p15:clr>
            <a:srgbClr val="A4A3A4"/>
          </p15:clr>
        </p15:guide>
        <p15:guide id="9" pos="3750" userDrawn="1">
          <p15:clr>
            <a:srgbClr val="A4A3A4"/>
          </p15:clr>
        </p15:guide>
        <p15:guide id="10" pos="3930" userDrawn="1">
          <p15:clr>
            <a:srgbClr val="A4A3A4"/>
          </p15:clr>
        </p15:guide>
        <p15:guide id="11" pos="4932" userDrawn="1">
          <p15:clr>
            <a:srgbClr val="A4A3A4"/>
          </p15:clr>
        </p15:guide>
        <p15:guide id="12" pos="5120" userDrawn="1">
          <p15:clr>
            <a:srgbClr val="A4A3A4"/>
          </p15:clr>
        </p15:guide>
        <p15:guide id="13" pos="6123" userDrawn="1">
          <p15:clr>
            <a:srgbClr val="A4A3A4"/>
          </p15:clr>
        </p15:guide>
        <p15:guide id="15" orient="horz" pos="3861" userDrawn="1">
          <p15:clr>
            <a:srgbClr val="000000"/>
          </p15:clr>
        </p15:guide>
        <p15:guide id="17" pos="1370" userDrawn="1">
          <p15:clr>
            <a:srgbClr val="A4A3A4"/>
          </p15:clr>
        </p15:guide>
        <p15:guide id="18" orient="horz" pos="4122" userDrawn="1">
          <p15:clr>
            <a:srgbClr val="A4A3A4"/>
          </p15:clr>
        </p15:guide>
        <p15:guide id="19" orient="horz" pos="2092" userDrawn="1">
          <p15:clr>
            <a:srgbClr val="A4A3A4"/>
          </p15:clr>
        </p15:guide>
        <p15:guide id="20" orient="horz" pos="2228" userDrawn="1">
          <p15:clr>
            <a:srgbClr val="A4A3A4"/>
          </p15:clr>
        </p15:guide>
        <p15:guide id="21" pos="6306" userDrawn="1">
          <p15:clr>
            <a:srgbClr val="A4A3A4"/>
          </p15:clr>
        </p15:guide>
        <p15:guide id="22" pos="2556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25B2822-A321-45B7-9957-B7E679D34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723600"/>
            <a:ext cx="11021062" cy="57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err="1"/>
              <a:t>Click</a:t>
            </a:r>
            <a:r>
              <a:rPr lang="sv-SE"/>
              <a:t> to </a:t>
            </a:r>
            <a:r>
              <a:rPr lang="sv-SE" err="1"/>
              <a:t>edit</a:t>
            </a:r>
            <a:r>
              <a:rPr lang="sv-SE"/>
              <a:t> Master </a:t>
            </a:r>
            <a:r>
              <a:rPr lang="sv-SE" err="1"/>
              <a:t>title</a:t>
            </a:r>
            <a:r>
              <a:rPr lang="sv-SE"/>
              <a:t> </a:t>
            </a:r>
            <a:r>
              <a:rPr lang="sv-SE" err="1"/>
              <a:t>slide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41D30D6-BD1B-4D8D-8FE7-DB065628C5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85246" y="6454800"/>
            <a:ext cx="1878120" cy="11259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4A52384D-D1BC-429B-BB43-6780F7A7C011}" type="datetime1">
              <a:rPr lang="sv-SE" smtClean="0"/>
              <a:t>2023-11-01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1F6E90C-0EE8-491F-91EC-B1A1967491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9276" y="6454800"/>
            <a:ext cx="3470274" cy="11259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Go to header/footer to change text 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43C53A8-EDB9-4AA4-BC48-91069CF145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13315" y="6454800"/>
            <a:ext cx="1590676" cy="11259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EF8DBD5B-30F9-4F9C-AE39-E065C1AC514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4" name="Grid" hidden="1">
            <a:extLst>
              <a:ext uri="{FF2B5EF4-FFF2-40B4-BE49-F238E27FC236}">
                <a16:creationId xmlns:a16="http://schemas.microsoft.com/office/drawing/2014/main" id="{8B59028C-0DAB-C346-BDE4-CCBFEC3EE037}"/>
              </a:ext>
            </a:extLst>
          </p:cNvPr>
          <p:cNvGrpSpPr/>
          <p:nvPr userDrawn="1"/>
        </p:nvGrpSpPr>
        <p:grpSpPr>
          <a:xfrm>
            <a:off x="-1" y="-8036"/>
            <a:ext cx="12192001" cy="6866036"/>
            <a:chOff x="-1" y="-8036"/>
            <a:chExt cx="12192001" cy="6866036"/>
          </a:xfrm>
        </p:grpSpPr>
        <p:cxnSp>
          <p:nvCxnSpPr>
            <p:cNvPr id="7" name="Rak 5">
              <a:extLst>
                <a:ext uri="{FF2B5EF4-FFF2-40B4-BE49-F238E27FC236}">
                  <a16:creationId xmlns:a16="http://schemas.microsoft.com/office/drawing/2014/main" id="{1EFE181E-871B-AD44-8AAE-DFD0DE08A355}"/>
                </a:ext>
              </a:extLst>
            </p:cNvPr>
            <p:cNvCxnSpPr/>
            <p:nvPr userDrawn="1"/>
          </p:nvCxnSpPr>
          <p:spPr>
            <a:xfrm>
              <a:off x="574675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ak 6">
              <a:extLst>
                <a:ext uri="{FF2B5EF4-FFF2-40B4-BE49-F238E27FC236}">
                  <a16:creationId xmlns:a16="http://schemas.microsoft.com/office/drawing/2014/main" id="{9D5972F3-574F-DC4A-BCF8-2DA1913F0186}"/>
                </a:ext>
              </a:extLst>
            </p:cNvPr>
            <p:cNvCxnSpPr/>
            <p:nvPr userDrawn="1"/>
          </p:nvCxnSpPr>
          <p:spPr>
            <a:xfrm>
              <a:off x="2168525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ak 7">
              <a:extLst>
                <a:ext uri="{FF2B5EF4-FFF2-40B4-BE49-F238E27FC236}">
                  <a16:creationId xmlns:a16="http://schemas.microsoft.com/office/drawing/2014/main" id="{3D14882A-7F22-A449-A1E4-7EDAE587983B}"/>
                </a:ext>
              </a:extLst>
            </p:cNvPr>
            <p:cNvCxnSpPr/>
            <p:nvPr userDrawn="1"/>
          </p:nvCxnSpPr>
          <p:spPr>
            <a:xfrm>
              <a:off x="2464435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ak 8">
              <a:extLst>
                <a:ext uri="{FF2B5EF4-FFF2-40B4-BE49-F238E27FC236}">
                  <a16:creationId xmlns:a16="http://schemas.microsoft.com/office/drawing/2014/main" id="{BA03D361-78D9-0948-8E3E-E8FE9D3CCCC2}"/>
                </a:ext>
              </a:extLst>
            </p:cNvPr>
            <p:cNvCxnSpPr/>
            <p:nvPr userDrawn="1"/>
          </p:nvCxnSpPr>
          <p:spPr>
            <a:xfrm>
              <a:off x="4059555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ak 9">
              <a:extLst>
                <a:ext uri="{FF2B5EF4-FFF2-40B4-BE49-F238E27FC236}">
                  <a16:creationId xmlns:a16="http://schemas.microsoft.com/office/drawing/2014/main" id="{2CB47529-BFFA-F74E-B22E-BCAF91672C8B}"/>
                </a:ext>
              </a:extLst>
            </p:cNvPr>
            <p:cNvCxnSpPr/>
            <p:nvPr userDrawn="1"/>
          </p:nvCxnSpPr>
          <p:spPr>
            <a:xfrm>
              <a:off x="4344035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k 10">
              <a:extLst>
                <a:ext uri="{FF2B5EF4-FFF2-40B4-BE49-F238E27FC236}">
                  <a16:creationId xmlns:a16="http://schemas.microsoft.com/office/drawing/2014/main" id="{63C34ABE-C959-624C-A3DB-9708278B37BB}"/>
                </a:ext>
              </a:extLst>
            </p:cNvPr>
            <p:cNvCxnSpPr/>
            <p:nvPr userDrawn="1"/>
          </p:nvCxnSpPr>
          <p:spPr>
            <a:xfrm>
              <a:off x="5949315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k 11">
              <a:extLst>
                <a:ext uri="{FF2B5EF4-FFF2-40B4-BE49-F238E27FC236}">
                  <a16:creationId xmlns:a16="http://schemas.microsoft.com/office/drawing/2014/main" id="{E769680E-F889-8D4E-AC68-94BE9052D33E}"/>
                </a:ext>
              </a:extLst>
            </p:cNvPr>
            <p:cNvCxnSpPr/>
            <p:nvPr userDrawn="1"/>
          </p:nvCxnSpPr>
          <p:spPr>
            <a:xfrm>
              <a:off x="6233795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ak 12">
              <a:extLst>
                <a:ext uri="{FF2B5EF4-FFF2-40B4-BE49-F238E27FC236}">
                  <a16:creationId xmlns:a16="http://schemas.microsoft.com/office/drawing/2014/main" id="{EDD4A6A7-499C-5A4A-840D-AF0BB5CEE2C0}"/>
                </a:ext>
              </a:extLst>
            </p:cNvPr>
            <p:cNvCxnSpPr/>
            <p:nvPr userDrawn="1"/>
          </p:nvCxnSpPr>
          <p:spPr>
            <a:xfrm>
              <a:off x="7839075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3">
              <a:extLst>
                <a:ext uri="{FF2B5EF4-FFF2-40B4-BE49-F238E27FC236}">
                  <a16:creationId xmlns:a16="http://schemas.microsoft.com/office/drawing/2014/main" id="{FA59B691-FE8F-6E40-A047-331F4B6F58EC}"/>
                </a:ext>
              </a:extLst>
            </p:cNvPr>
            <p:cNvCxnSpPr/>
            <p:nvPr userDrawn="1"/>
          </p:nvCxnSpPr>
          <p:spPr>
            <a:xfrm>
              <a:off x="8123555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4">
              <a:extLst>
                <a:ext uri="{FF2B5EF4-FFF2-40B4-BE49-F238E27FC236}">
                  <a16:creationId xmlns:a16="http://schemas.microsoft.com/office/drawing/2014/main" id="{9FD80A21-7531-914A-AF87-16C5ECA9E2FD}"/>
                </a:ext>
              </a:extLst>
            </p:cNvPr>
            <p:cNvCxnSpPr/>
            <p:nvPr userDrawn="1"/>
          </p:nvCxnSpPr>
          <p:spPr>
            <a:xfrm>
              <a:off x="9728835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5">
              <a:extLst>
                <a:ext uri="{FF2B5EF4-FFF2-40B4-BE49-F238E27FC236}">
                  <a16:creationId xmlns:a16="http://schemas.microsoft.com/office/drawing/2014/main" id="{1571C2E8-E1D1-F04A-8325-BC47DE02B6E1}"/>
                </a:ext>
              </a:extLst>
            </p:cNvPr>
            <p:cNvCxnSpPr/>
            <p:nvPr userDrawn="1"/>
          </p:nvCxnSpPr>
          <p:spPr>
            <a:xfrm>
              <a:off x="10013315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k 16">
              <a:extLst>
                <a:ext uri="{FF2B5EF4-FFF2-40B4-BE49-F238E27FC236}">
                  <a16:creationId xmlns:a16="http://schemas.microsoft.com/office/drawing/2014/main" id="{EE96282C-29E0-324D-A57B-8DA5899B130F}"/>
                </a:ext>
              </a:extLst>
            </p:cNvPr>
            <p:cNvCxnSpPr/>
            <p:nvPr userDrawn="1"/>
          </p:nvCxnSpPr>
          <p:spPr>
            <a:xfrm>
              <a:off x="11608435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ak 18">
              <a:extLst>
                <a:ext uri="{FF2B5EF4-FFF2-40B4-BE49-F238E27FC236}">
                  <a16:creationId xmlns:a16="http://schemas.microsoft.com/office/drawing/2014/main" id="{536C4DC2-C1BD-BF40-822F-968A882DC849}"/>
                </a:ext>
              </a:extLst>
            </p:cNvPr>
            <p:cNvCxnSpPr/>
            <p:nvPr userDrawn="1"/>
          </p:nvCxnSpPr>
          <p:spPr>
            <a:xfrm>
              <a:off x="0" y="3429000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ak 19">
              <a:extLst>
                <a:ext uri="{FF2B5EF4-FFF2-40B4-BE49-F238E27FC236}">
                  <a16:creationId xmlns:a16="http://schemas.microsoft.com/office/drawing/2014/main" id="{1C19E2E0-0F88-D940-B79A-4F48A4E16DBF}"/>
                </a:ext>
              </a:extLst>
            </p:cNvPr>
            <p:cNvCxnSpPr/>
            <p:nvPr userDrawn="1"/>
          </p:nvCxnSpPr>
          <p:spPr>
            <a:xfrm>
              <a:off x="0" y="716280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ak 20">
              <a:extLst>
                <a:ext uri="{FF2B5EF4-FFF2-40B4-BE49-F238E27FC236}">
                  <a16:creationId xmlns:a16="http://schemas.microsoft.com/office/drawing/2014/main" id="{DF47D7D8-1177-5440-9D30-384D0310254F}"/>
                </a:ext>
              </a:extLst>
            </p:cNvPr>
            <p:cNvCxnSpPr/>
            <p:nvPr userDrawn="1"/>
          </p:nvCxnSpPr>
          <p:spPr>
            <a:xfrm>
              <a:off x="0" y="6131560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upp 36">
              <a:extLst>
                <a:ext uri="{FF2B5EF4-FFF2-40B4-BE49-F238E27FC236}">
                  <a16:creationId xmlns:a16="http://schemas.microsoft.com/office/drawing/2014/main" id="{4073CAF2-D231-AA4E-B64C-4F29C3524743}"/>
                </a:ext>
              </a:extLst>
            </p:cNvPr>
            <p:cNvGrpSpPr/>
            <p:nvPr userDrawn="1"/>
          </p:nvGrpSpPr>
          <p:grpSpPr>
            <a:xfrm>
              <a:off x="-1" y="-8036"/>
              <a:ext cx="2513041" cy="1609752"/>
              <a:chOff x="-1" y="-8036"/>
              <a:chExt cx="2513041" cy="1609752"/>
            </a:xfrm>
          </p:grpSpPr>
          <p:sp>
            <p:nvSpPr>
              <p:cNvPr id="23" name="textruta 27">
                <a:extLst>
                  <a:ext uri="{FF2B5EF4-FFF2-40B4-BE49-F238E27FC236}">
                    <a16:creationId xmlns:a16="http://schemas.microsoft.com/office/drawing/2014/main" id="{408EBDF5-7E15-7E46-9D84-3C9DAC73CFEA}"/>
                  </a:ext>
                </a:extLst>
              </p:cNvPr>
              <p:cNvSpPr txBox="1"/>
              <p:nvPr/>
            </p:nvSpPr>
            <p:spPr>
              <a:xfrm>
                <a:off x="2128926" y="257555"/>
                <a:ext cx="384114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8 mm</a:t>
                </a:r>
              </a:p>
            </p:txBody>
          </p:sp>
          <p:sp>
            <p:nvSpPr>
              <p:cNvPr id="24" name="textruta 28">
                <a:extLst>
                  <a:ext uri="{FF2B5EF4-FFF2-40B4-BE49-F238E27FC236}">
                    <a16:creationId xmlns:a16="http://schemas.microsoft.com/office/drawing/2014/main" id="{59DAB34A-4CCD-084F-8415-4B0E6D9C875C}"/>
                  </a:ext>
                </a:extLst>
              </p:cNvPr>
              <p:cNvSpPr txBox="1"/>
              <p:nvPr/>
            </p:nvSpPr>
            <p:spPr>
              <a:xfrm>
                <a:off x="583563" y="259993"/>
                <a:ext cx="47049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 mm</a:t>
                </a:r>
              </a:p>
            </p:txBody>
          </p:sp>
          <p:sp>
            <p:nvSpPr>
              <p:cNvPr id="25" name="textruta 29">
                <a:extLst>
                  <a:ext uri="{FF2B5EF4-FFF2-40B4-BE49-F238E27FC236}">
                    <a16:creationId xmlns:a16="http://schemas.microsoft.com/office/drawing/2014/main" id="{B0319B5D-5C11-CC4E-A42F-45B4A1495C3A}"/>
                  </a:ext>
                </a:extLst>
              </p:cNvPr>
              <p:cNvSpPr txBox="1"/>
              <p:nvPr/>
            </p:nvSpPr>
            <p:spPr>
              <a:xfrm>
                <a:off x="-1" y="1313356"/>
                <a:ext cx="574675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16 mm</a:t>
                </a:r>
              </a:p>
            </p:txBody>
          </p:sp>
          <p:cxnSp>
            <p:nvCxnSpPr>
              <p:cNvPr id="26" name="Rak 30">
                <a:extLst>
                  <a:ext uri="{FF2B5EF4-FFF2-40B4-BE49-F238E27FC236}">
                    <a16:creationId xmlns:a16="http://schemas.microsoft.com/office/drawing/2014/main" id="{7254C707-F54B-3341-9421-3BCE67F2FDE4}"/>
                  </a:ext>
                </a:extLst>
              </p:cNvPr>
              <p:cNvCxnSpPr/>
              <p:nvPr/>
            </p:nvCxnSpPr>
            <p:spPr>
              <a:xfrm>
                <a:off x="1217245" y="-8036"/>
                <a:ext cx="0" cy="7207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ak 31">
                <a:extLst>
                  <a:ext uri="{FF2B5EF4-FFF2-40B4-BE49-F238E27FC236}">
                    <a16:creationId xmlns:a16="http://schemas.microsoft.com/office/drawing/2014/main" id="{5CFF8254-561E-4946-85FF-5C226AFFC7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28180" y="348224"/>
                <a:ext cx="8906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ak 32">
                <a:extLst>
                  <a:ext uri="{FF2B5EF4-FFF2-40B4-BE49-F238E27FC236}">
                    <a16:creationId xmlns:a16="http://schemas.microsoft.com/office/drawing/2014/main" id="{0699D758-408B-E845-8449-FDF2F4CFE99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" y="1601715"/>
                <a:ext cx="574675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ak 33">
                <a:extLst>
                  <a:ext uri="{FF2B5EF4-FFF2-40B4-BE49-F238E27FC236}">
                    <a16:creationId xmlns:a16="http://schemas.microsoft.com/office/drawing/2014/main" id="{D2C3CFE2-C214-F544-8C2B-B78316799C2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42806" y="1557183"/>
                <a:ext cx="8906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ak 34">
                <a:extLst>
                  <a:ext uri="{FF2B5EF4-FFF2-40B4-BE49-F238E27FC236}">
                    <a16:creationId xmlns:a16="http://schemas.microsoft.com/office/drawing/2014/main" id="{66360723-ED83-5E43-99F0-C30D4860EB9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73859" y="545915"/>
                <a:ext cx="28994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ak 35">
                <a:extLst>
                  <a:ext uri="{FF2B5EF4-FFF2-40B4-BE49-F238E27FC236}">
                    <a16:creationId xmlns:a16="http://schemas.microsoft.com/office/drawing/2014/main" id="{BBBC5458-E333-CF4F-B0CB-264B70DE25C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274297" y="501382"/>
                <a:ext cx="8906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B36444E1-9481-3246-8530-C77C48B22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00" y="1825625"/>
            <a:ext cx="11028679" cy="43037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70709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23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21" r:id="rId14"/>
    <p:sldLayoutId id="2147483714" r:id="rId15"/>
    <p:sldLayoutId id="2147483715" r:id="rId16"/>
    <p:sldLayoutId id="2147483724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563" indent="-1764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tabLst/>
        <a:defRPr sz="1600" kern="1200" spc="40" baseline="0">
          <a:solidFill>
            <a:schemeClr val="tx2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 spc="40" baseline="0">
          <a:solidFill>
            <a:schemeClr val="tx2"/>
          </a:solidFill>
          <a:latin typeface="+mn-lt"/>
          <a:ea typeface="+mn-ea"/>
          <a:cs typeface="+mn-cs"/>
        </a:defRPr>
      </a:lvl2pPr>
      <a:lvl3pPr marL="534988" indent="-168275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 spc="40" baseline="0">
          <a:solidFill>
            <a:schemeClr val="tx2"/>
          </a:solidFill>
          <a:latin typeface="+mn-lt"/>
          <a:ea typeface="+mn-ea"/>
          <a:cs typeface="+mn-cs"/>
        </a:defRPr>
      </a:lvl3pPr>
      <a:lvl4pPr marL="717550" indent="-182563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 spc="40" baseline="0">
          <a:solidFill>
            <a:schemeClr val="tx2"/>
          </a:solidFill>
          <a:latin typeface="+mn-lt"/>
          <a:ea typeface="+mn-ea"/>
          <a:cs typeface="+mn-cs"/>
        </a:defRPr>
      </a:lvl4pPr>
      <a:lvl5pPr marL="890588" indent="-17303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200" kern="1200" spc="4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63">
          <p15:clr>
            <a:srgbClr val="000000"/>
          </p15:clr>
        </p15:guide>
        <p15:guide id="4" pos="7317">
          <p15:clr>
            <a:srgbClr val="000000"/>
          </p15:clr>
        </p15:guide>
        <p15:guide id="5" orient="horz" pos="454">
          <p15:clr>
            <a:srgbClr val="000000"/>
          </p15:clr>
        </p15:guide>
        <p15:guide id="6" pos="2739">
          <p15:clr>
            <a:srgbClr val="A4A3A4"/>
          </p15:clr>
        </p15:guide>
        <p15:guide id="7" pos="1553">
          <p15:clr>
            <a:srgbClr val="A4A3A4"/>
          </p15:clr>
        </p15:guide>
        <p15:guide id="9" pos="3750">
          <p15:clr>
            <a:srgbClr val="A4A3A4"/>
          </p15:clr>
        </p15:guide>
        <p15:guide id="10" pos="3930">
          <p15:clr>
            <a:srgbClr val="A4A3A4"/>
          </p15:clr>
        </p15:guide>
        <p15:guide id="11" pos="4932">
          <p15:clr>
            <a:srgbClr val="A4A3A4"/>
          </p15:clr>
        </p15:guide>
        <p15:guide id="12" pos="5120">
          <p15:clr>
            <a:srgbClr val="A4A3A4"/>
          </p15:clr>
        </p15:guide>
        <p15:guide id="13" pos="6123">
          <p15:clr>
            <a:srgbClr val="A4A3A4"/>
          </p15:clr>
        </p15:guide>
        <p15:guide id="15" orient="horz" pos="3861">
          <p15:clr>
            <a:srgbClr val="000000"/>
          </p15:clr>
        </p15:guide>
        <p15:guide id="17" pos="1370">
          <p15:clr>
            <a:srgbClr val="A4A3A4"/>
          </p15:clr>
        </p15:guide>
        <p15:guide id="18" orient="horz" pos="4120" userDrawn="1">
          <p15:clr>
            <a:srgbClr val="A4A3A4"/>
          </p15:clr>
        </p15:guide>
        <p15:guide id="19" orient="horz" pos="2092">
          <p15:clr>
            <a:srgbClr val="A4A3A4"/>
          </p15:clr>
        </p15:guide>
        <p15:guide id="20" orient="horz" pos="2228">
          <p15:clr>
            <a:srgbClr val="A4A3A4"/>
          </p15:clr>
        </p15:guide>
        <p15:guide id="21" pos="6306">
          <p15:clr>
            <a:srgbClr val="A4A3A4"/>
          </p15:clr>
        </p15:guide>
        <p15:guide id="22" pos="2556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92E6A16-FAD0-475A-8082-249B3CA4B6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6744" y="1747229"/>
            <a:ext cx="5367178" cy="1069200"/>
          </a:xfrm>
        </p:spPr>
        <p:txBody>
          <a:bodyPr>
            <a:normAutofit lnSpcReduction="10000"/>
          </a:bodyPr>
          <a:lstStyle/>
          <a:p>
            <a:r>
              <a:rPr lang="nb-NO" dirty="0">
                <a:latin typeface="Shape Sans" panose="00000500000000000000" pitchFamily="50" charset="0"/>
              </a:rPr>
              <a:t>Sirkulær økonomi</a:t>
            </a:r>
          </a:p>
          <a:p>
            <a:endParaRPr lang="nb-NO" sz="1600" i="1" dirty="0">
              <a:latin typeface="Skanska"/>
            </a:endParaRPr>
          </a:p>
          <a:p>
            <a:r>
              <a:rPr lang="nb-NO" sz="1600" i="1" dirty="0">
                <a:solidFill>
                  <a:schemeClr val="tx2">
                    <a:lumMod val="75000"/>
                  </a:schemeClr>
                </a:solidFill>
                <a:latin typeface="Shape Sans"/>
              </a:rPr>
              <a:t>Hvordan holde ressurser i det økonomiske kretsløpet så lenge som mulig?</a:t>
            </a:r>
            <a:endParaRPr lang="nb-NO" sz="1600" dirty="0">
              <a:latin typeface="Skanska"/>
            </a:endParaRPr>
          </a:p>
          <a:p>
            <a:endParaRPr lang="nb-NO" sz="1400" dirty="0">
              <a:cs typeface="Arial"/>
            </a:endParaRPr>
          </a:p>
          <a:p>
            <a:endParaRPr lang="nb-NO" sz="2800" dirty="0">
              <a:latin typeface="Shape Sans" panose="00000500000000000000" pitchFamily="50" charset="0"/>
            </a:endParaRP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346B76CB-D0CE-730D-8AEE-CF925260415D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0" b="12720"/>
          <a:stretch>
            <a:fillRect/>
          </a:stretch>
        </p:blipFill>
        <p:spPr>
          <a:xfrm>
            <a:off x="6094413" y="0"/>
            <a:ext cx="6097587" cy="6858000"/>
          </a:xfrm>
        </p:spPr>
      </p:pic>
    </p:spTree>
    <p:extLst>
      <p:ext uri="{BB962C8B-B14F-4D97-AF65-F5344CB8AC3E}">
        <p14:creationId xmlns:p14="http://schemas.microsoft.com/office/powerpoint/2010/main" val="338247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F2DF060-2821-FABE-BC36-A0DFED235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DBD5B-30F9-4F9C-AE39-E065C1AC514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84F7A80-B1EA-0774-5733-B1D739C90F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 sz="3600" dirty="0">
                <a:solidFill>
                  <a:srgbClr val="002060"/>
                </a:solidFill>
                <a:latin typeface="Shape Sans" panose="00000500000000000000" pitchFamily="50" charset="0"/>
              </a:rPr>
              <a:t>Hvorfor er sirkulær økonomi så viktig?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8B6A4839-100E-738E-A262-5774E9DE3D6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45106" y="1681794"/>
            <a:ext cx="5870562" cy="3665028"/>
          </a:xfrm>
        </p:spPr>
        <p:txBody>
          <a:bodyPr/>
          <a:lstStyle/>
          <a:p>
            <a:r>
              <a:rPr lang="nb-NO" sz="1800" dirty="0">
                <a:solidFill>
                  <a:srgbClr val="002060"/>
                </a:solidFill>
                <a:latin typeface="Shape Sans" panose="00000500000000000000" pitchFamily="50" charset="0"/>
              </a:rPr>
              <a:t>Materialforbruket har firedoblet seg de siste 50 årene</a:t>
            </a:r>
          </a:p>
          <a:p>
            <a:r>
              <a:rPr lang="nb-NO" sz="1800" dirty="0">
                <a:solidFill>
                  <a:srgbClr val="002060"/>
                </a:solidFill>
                <a:latin typeface="Shape Sans" panose="00000500000000000000" pitchFamily="50" charset="0"/>
              </a:rPr>
              <a:t>Med samme fart må vi ha tre jordkloder i 2050!</a:t>
            </a:r>
          </a:p>
          <a:p>
            <a:endParaRPr lang="nb-NO" sz="1800" dirty="0">
              <a:solidFill>
                <a:srgbClr val="002060"/>
              </a:solidFill>
            </a:endParaRPr>
          </a:p>
          <a:p>
            <a:endParaRPr lang="nb-NO" sz="1800" dirty="0">
              <a:solidFill>
                <a:srgbClr val="002060"/>
              </a:solidFill>
            </a:endParaRPr>
          </a:p>
          <a:p>
            <a:endParaRPr lang="nb-NO" sz="1800" dirty="0">
              <a:solidFill>
                <a:srgbClr val="002060"/>
              </a:solidFill>
              <a:latin typeface="Shape Sans" panose="00000500000000000000" pitchFamily="50" charset="0"/>
            </a:endParaRPr>
          </a:p>
          <a:p>
            <a:pPr lvl="5"/>
            <a:r>
              <a:rPr lang="nb-NO" sz="2000" dirty="0">
                <a:solidFill>
                  <a:srgbClr val="002060"/>
                </a:solidFill>
                <a:latin typeface="Shape Sans" panose="00000500000000000000" pitchFamily="50" charset="0"/>
              </a:rPr>
              <a:t>Hva er lineær økonomi?</a:t>
            </a:r>
          </a:p>
          <a:p>
            <a:pPr lvl="5"/>
            <a:r>
              <a:rPr lang="nb-NO" sz="2000" dirty="0">
                <a:solidFill>
                  <a:srgbClr val="002060"/>
                </a:solidFill>
                <a:latin typeface="Shape Sans" panose="00000500000000000000" pitchFamily="50" charset="0"/>
              </a:rPr>
              <a:t>Hva er sirkulær økonomi?</a:t>
            </a:r>
          </a:p>
          <a:p>
            <a:endParaRPr lang="nb-NO" sz="1800" dirty="0">
              <a:solidFill>
                <a:srgbClr val="002060"/>
              </a:solidFill>
            </a:endParaRPr>
          </a:p>
        </p:txBody>
      </p:sp>
      <p:grpSp>
        <p:nvGrpSpPr>
          <p:cNvPr id="14" name="Gruppe 13">
            <a:extLst>
              <a:ext uri="{FF2B5EF4-FFF2-40B4-BE49-F238E27FC236}">
                <a16:creationId xmlns:a16="http://schemas.microsoft.com/office/drawing/2014/main" id="{B0F0E16D-9E69-EB85-177C-87F46D0A1CE8}"/>
              </a:ext>
            </a:extLst>
          </p:cNvPr>
          <p:cNvGrpSpPr/>
          <p:nvPr/>
        </p:nvGrpSpPr>
        <p:grpSpPr>
          <a:xfrm>
            <a:off x="9124559" y="1081454"/>
            <a:ext cx="2479432" cy="5223840"/>
            <a:chOff x="8519746" y="1389185"/>
            <a:chExt cx="2479432" cy="5223840"/>
          </a:xfrm>
        </p:grpSpPr>
        <p:pic>
          <p:nvPicPr>
            <p:cNvPr id="11" name="Bilde 10">
              <a:extLst>
                <a:ext uri="{FF2B5EF4-FFF2-40B4-BE49-F238E27FC236}">
                  <a16:creationId xmlns:a16="http://schemas.microsoft.com/office/drawing/2014/main" id="{214F07DB-2AD1-8CFA-FFAD-A78760FA0A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1154" t="20025" r="10505" b="32427"/>
            <a:stretch/>
          </p:blipFill>
          <p:spPr>
            <a:xfrm>
              <a:off x="8519746" y="1389185"/>
              <a:ext cx="2479432" cy="1741280"/>
            </a:xfrm>
            <a:prstGeom prst="rect">
              <a:avLst/>
            </a:prstGeom>
          </p:spPr>
        </p:pic>
        <p:pic>
          <p:nvPicPr>
            <p:cNvPr id="12" name="Bilde 11">
              <a:extLst>
                <a:ext uri="{FF2B5EF4-FFF2-40B4-BE49-F238E27FC236}">
                  <a16:creationId xmlns:a16="http://schemas.microsoft.com/office/drawing/2014/main" id="{CFD85C9B-BB62-B048-2EB9-F404610F39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1154" t="20025" r="10505" b="32427"/>
            <a:stretch/>
          </p:blipFill>
          <p:spPr>
            <a:xfrm>
              <a:off x="8519746" y="3130465"/>
              <a:ext cx="2479432" cy="1741280"/>
            </a:xfrm>
            <a:prstGeom prst="rect">
              <a:avLst/>
            </a:prstGeom>
          </p:spPr>
        </p:pic>
        <p:pic>
          <p:nvPicPr>
            <p:cNvPr id="13" name="Bilde 12">
              <a:extLst>
                <a:ext uri="{FF2B5EF4-FFF2-40B4-BE49-F238E27FC236}">
                  <a16:creationId xmlns:a16="http://schemas.microsoft.com/office/drawing/2014/main" id="{641A3AED-BEDA-C006-AA2A-3E8754AACF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1154" t="20025" r="10505" b="32427"/>
            <a:stretch/>
          </p:blipFill>
          <p:spPr>
            <a:xfrm>
              <a:off x="8519746" y="4871745"/>
              <a:ext cx="2479432" cy="1741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966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4239115-65AB-47EA-A2E6-D7B8FB471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DBD5B-30F9-4F9C-AE39-E065C1AC514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9A53F89-A13B-4543-BED9-51D418E829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182245" indent="-175895"/>
            <a:r>
              <a:rPr lang="nb-NO" sz="3600" dirty="0">
                <a:solidFill>
                  <a:schemeClr val="tx2"/>
                </a:solidFill>
                <a:latin typeface="Shape Sans" panose="00000500000000000000" pitchFamily="50" charset="0"/>
                <a:ea typeface="Times New Roman" panose="02020603050405020304" pitchFamily="18" charset="0"/>
                <a:cs typeface="Arial"/>
              </a:rPr>
              <a:t>Sirkularitet i </a:t>
            </a:r>
            <a:r>
              <a:rPr lang="nb-NO" sz="3600" dirty="0">
                <a:latin typeface="Shape Sans" panose="00000500000000000000" pitchFamily="50" charset="0"/>
                <a:ea typeface="Times New Roman" panose="02020603050405020304" pitchFamily="18" charset="0"/>
                <a:cs typeface="Arial"/>
              </a:rPr>
              <a:t>b</a:t>
            </a:r>
            <a:r>
              <a:rPr lang="nb-NO" sz="3600" dirty="0">
                <a:solidFill>
                  <a:schemeClr val="tx2"/>
                </a:solidFill>
                <a:latin typeface="Shape Sans" panose="00000500000000000000" pitchFamily="50" charset="0"/>
                <a:ea typeface="Times New Roman" panose="02020603050405020304" pitchFamily="18" charset="0"/>
                <a:cs typeface="Arial"/>
              </a:rPr>
              <a:t>ygg- og anleggsbransjen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3CB57ECA-1865-49A0-9C9A-90DDDB22A49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6000" y="1436914"/>
            <a:ext cx="6136299" cy="4692424"/>
          </a:xfrm>
        </p:spPr>
        <p:txBody>
          <a:bodyPr vert="horz" lIns="0" tIns="0" rIns="0" bIns="0" numCol="1" spcCol="288000" rtlCol="0" anchor="t">
            <a:noAutofit/>
          </a:bodyPr>
          <a:lstStyle/>
          <a:p>
            <a:pPr marL="182245" indent="-175895"/>
            <a:endParaRPr lang="nb-NO" sz="1800" dirty="0">
              <a:solidFill>
                <a:srgbClr val="FF0000"/>
              </a:solidFill>
              <a:latin typeface="Shape Sans" panose="00000500000000000000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245" indent="-175895"/>
            <a:r>
              <a:rPr lang="nb-NO" sz="1800" dirty="0">
                <a:latin typeface="Shape Sans" panose="00000500000000000000" pitchFamily="50" charset="0"/>
                <a:cs typeface="Arial"/>
              </a:rPr>
              <a:t>Bygg for lang levetid</a:t>
            </a:r>
          </a:p>
          <a:p>
            <a:pPr marL="182245" indent="-175895"/>
            <a:r>
              <a:rPr lang="nb-NO" sz="1800" dirty="0">
                <a:latin typeface="Shape Sans" panose="00000500000000000000" pitchFamily="50" charset="0"/>
                <a:cs typeface="Arial"/>
              </a:rPr>
              <a:t>God arealutnyttelse, og flerbruk og sambruk</a:t>
            </a:r>
          </a:p>
          <a:p>
            <a:pPr marL="182245" indent="-175895"/>
            <a:r>
              <a:rPr lang="nb-NO" sz="1800" dirty="0">
                <a:latin typeface="Shape Sans" panose="00000500000000000000" pitchFamily="50" charset="0"/>
                <a:cs typeface="Arial"/>
              </a:rPr>
              <a:t>Optimalisere materialforbruket</a:t>
            </a:r>
          </a:p>
          <a:p>
            <a:pPr marL="182245" indent="-175895"/>
            <a:r>
              <a:rPr lang="nb-NO" sz="1800" dirty="0">
                <a:latin typeface="Shape Sans" panose="00000500000000000000" pitchFamily="50" charset="0"/>
                <a:cs typeface="Arial"/>
              </a:rPr>
              <a:t>Minimer avfall</a:t>
            </a:r>
          </a:p>
          <a:p>
            <a:pPr marL="182245" indent="-175895"/>
            <a:r>
              <a:rPr lang="nb-NO" sz="1800" dirty="0">
                <a:latin typeface="Shape Sans" panose="00000500000000000000" pitchFamily="50" charset="0"/>
                <a:cs typeface="Arial"/>
              </a:rPr>
              <a:t>Bruk resirkulerte materialer</a:t>
            </a:r>
          </a:p>
          <a:p>
            <a:pPr marL="182245" indent="-175895"/>
            <a:r>
              <a:rPr lang="nb-NO" sz="1800" dirty="0">
                <a:latin typeface="Shape Sans" panose="00000500000000000000" pitchFamily="50" charset="0"/>
                <a:cs typeface="Arial"/>
              </a:rPr>
              <a:t>Bruk om igjen («ombruk»)</a:t>
            </a:r>
          </a:p>
          <a:p>
            <a:pPr marL="182245" indent="-175895"/>
            <a:r>
              <a:rPr lang="nb-NO" sz="1800" dirty="0">
                <a:latin typeface="Shape Sans" panose="00000500000000000000" pitchFamily="50" charset="0"/>
                <a:cs typeface="Arial"/>
              </a:rPr>
              <a:t>Rehabiliter i stedet for bygge nytt</a:t>
            </a:r>
          </a:p>
          <a:p>
            <a:pPr marL="182245" indent="-175895"/>
            <a:r>
              <a:rPr lang="nb-NO" sz="1800" dirty="0">
                <a:latin typeface="Shape Sans" panose="00000500000000000000" pitchFamily="50" charset="0"/>
                <a:cs typeface="Arial"/>
              </a:rPr>
              <a:t>Tilrettelegg avfall for materialgjenvinning eller ombruk</a:t>
            </a:r>
          </a:p>
          <a:p>
            <a:pPr marL="182245" indent="-175895"/>
            <a:r>
              <a:rPr lang="nb-NO" sz="1800" dirty="0">
                <a:latin typeface="Shape Sans" panose="00000500000000000000" pitchFamily="50" charset="0"/>
                <a:cs typeface="Arial"/>
              </a:rPr>
              <a:t>Bygg for fremtidig demontering og ombruk</a:t>
            </a:r>
          </a:p>
          <a:p>
            <a:pPr marL="182245" indent="-175895"/>
            <a:r>
              <a:rPr lang="nb-NO" sz="1800" dirty="0">
                <a:latin typeface="Shape Sans" panose="00000500000000000000" pitchFamily="50" charset="0"/>
                <a:cs typeface="Arial"/>
              </a:rPr>
              <a:t>Bygg for endringsdyktighet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54EE3121-DA22-8375-FC16-09D9FF1E25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938" t="32255" r="15769" b="13306"/>
          <a:stretch/>
        </p:blipFill>
        <p:spPr>
          <a:xfrm>
            <a:off x="6402626" y="1262248"/>
            <a:ext cx="4983756" cy="4875751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272612BB-0C13-4396-0D00-44AA36B8D52C}"/>
              </a:ext>
            </a:extLst>
          </p:cNvPr>
          <p:cNvSpPr/>
          <p:nvPr/>
        </p:nvSpPr>
        <p:spPr>
          <a:xfrm>
            <a:off x="721112" y="3806283"/>
            <a:ext cx="2973659" cy="379141"/>
          </a:xfrm>
          <a:prstGeom prst="rect">
            <a:avLst/>
          </a:prstGeom>
          <a:solidFill>
            <a:schemeClr val="accent3">
              <a:lumMod val="20000"/>
              <a:lumOff val="8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225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5C352C-95BE-58D7-14C6-FB0F79D89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DBD5B-30F9-4F9C-AE39-E065C1AC514D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13" name="Gruppe 12">
            <a:extLst>
              <a:ext uri="{FF2B5EF4-FFF2-40B4-BE49-F238E27FC236}">
                <a16:creationId xmlns:a16="http://schemas.microsoft.com/office/drawing/2014/main" id="{6673FD68-868E-8749-5ED5-950051A3F998}"/>
              </a:ext>
            </a:extLst>
          </p:cNvPr>
          <p:cNvGrpSpPr/>
          <p:nvPr/>
        </p:nvGrpSpPr>
        <p:grpSpPr>
          <a:xfrm>
            <a:off x="2169763" y="1410347"/>
            <a:ext cx="6519973" cy="5157046"/>
            <a:chOff x="6094413" y="2464310"/>
            <a:chExt cx="4582209" cy="3603120"/>
          </a:xfrm>
        </p:grpSpPr>
        <p:pic>
          <p:nvPicPr>
            <p:cNvPr id="15" name="Bilde 14">
              <a:extLst>
                <a:ext uri="{FF2B5EF4-FFF2-40B4-BE49-F238E27FC236}">
                  <a16:creationId xmlns:a16="http://schemas.microsoft.com/office/drawing/2014/main" id="{EF640CB3-EDD8-5857-E943-3343B9818A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5625" t="31098" r="16274" b="22091"/>
            <a:stretch/>
          </p:blipFill>
          <p:spPr>
            <a:xfrm>
              <a:off x="6094413" y="2464310"/>
              <a:ext cx="3328366" cy="3603120"/>
            </a:xfrm>
            <a:prstGeom prst="rect">
              <a:avLst/>
            </a:prstGeom>
          </p:spPr>
        </p:pic>
        <p:pic>
          <p:nvPicPr>
            <p:cNvPr id="17" name="Picture 17">
              <a:extLst>
                <a:ext uri="{FF2B5EF4-FFF2-40B4-BE49-F238E27FC236}">
                  <a16:creationId xmlns:a16="http://schemas.microsoft.com/office/drawing/2014/main" id="{C0809E3C-C468-4024-5838-B4EEAAB39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0128" y="3947896"/>
              <a:ext cx="892760" cy="1719378"/>
            </a:xfrm>
            <a:prstGeom prst="rect">
              <a:avLst/>
            </a:prstGeom>
          </p:spPr>
        </p:pic>
        <p:sp>
          <p:nvSpPr>
            <p:cNvPr id="22" name="TextBox 18">
              <a:extLst>
                <a:ext uri="{FF2B5EF4-FFF2-40B4-BE49-F238E27FC236}">
                  <a16:creationId xmlns:a16="http://schemas.microsoft.com/office/drawing/2014/main" id="{412DE35E-A6A9-4DB1-2864-72C8F7756E85}"/>
                </a:ext>
              </a:extLst>
            </p:cNvPr>
            <p:cNvSpPr txBox="1"/>
            <p:nvPr/>
          </p:nvSpPr>
          <p:spPr>
            <a:xfrm flipH="1">
              <a:off x="9783862" y="4015272"/>
              <a:ext cx="892760" cy="2239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nb-NO" sz="1600" dirty="0">
                  <a:solidFill>
                    <a:srgbClr val="FF0000"/>
                  </a:solidFill>
                </a:rPr>
                <a:t>~55%</a:t>
              </a:r>
            </a:p>
          </p:txBody>
        </p:sp>
        <p:sp>
          <p:nvSpPr>
            <p:cNvPr id="23" name="TextBox 19">
              <a:extLst>
                <a:ext uri="{FF2B5EF4-FFF2-40B4-BE49-F238E27FC236}">
                  <a16:creationId xmlns:a16="http://schemas.microsoft.com/office/drawing/2014/main" id="{0390C304-B940-F0E6-1465-FA4C11818747}"/>
                </a:ext>
              </a:extLst>
            </p:cNvPr>
            <p:cNvSpPr txBox="1"/>
            <p:nvPr/>
          </p:nvSpPr>
          <p:spPr>
            <a:xfrm flipH="1">
              <a:off x="9783862" y="4643441"/>
              <a:ext cx="892760" cy="2239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nb-NO" sz="1600" dirty="0">
                  <a:solidFill>
                    <a:srgbClr val="FF0000"/>
                  </a:solidFill>
                </a:rPr>
                <a:t>~19%</a:t>
              </a:r>
            </a:p>
          </p:txBody>
        </p:sp>
        <p:sp>
          <p:nvSpPr>
            <p:cNvPr id="24" name="TextBox 20">
              <a:extLst>
                <a:ext uri="{FF2B5EF4-FFF2-40B4-BE49-F238E27FC236}">
                  <a16:creationId xmlns:a16="http://schemas.microsoft.com/office/drawing/2014/main" id="{86CB7D87-9DBC-6A9D-7272-E2EA2B0A3256}"/>
                </a:ext>
              </a:extLst>
            </p:cNvPr>
            <p:cNvSpPr txBox="1"/>
            <p:nvPr/>
          </p:nvSpPr>
          <p:spPr>
            <a:xfrm flipH="1">
              <a:off x="9783861" y="5224661"/>
              <a:ext cx="773273" cy="2239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nb-NO" sz="1600" dirty="0">
                  <a:solidFill>
                    <a:srgbClr val="3ECE7B"/>
                  </a:solidFill>
                </a:rPr>
                <a:t>~23%</a:t>
              </a:r>
            </a:p>
          </p:txBody>
        </p:sp>
      </p:grpSp>
      <p:cxnSp>
        <p:nvCxnSpPr>
          <p:cNvPr id="26" name="Rett linje 25">
            <a:extLst>
              <a:ext uri="{FF2B5EF4-FFF2-40B4-BE49-F238E27FC236}">
                <a16:creationId xmlns:a16="http://schemas.microsoft.com/office/drawing/2014/main" id="{52030A1D-9B9A-36BA-DD6D-A71683D7E586}"/>
              </a:ext>
            </a:extLst>
          </p:cNvPr>
          <p:cNvCxnSpPr/>
          <p:nvPr/>
        </p:nvCxnSpPr>
        <p:spPr>
          <a:xfrm>
            <a:off x="3521093" y="2531862"/>
            <a:ext cx="3736731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l: opp 4">
            <a:extLst>
              <a:ext uri="{FF2B5EF4-FFF2-40B4-BE49-F238E27FC236}">
                <a16:creationId xmlns:a16="http://schemas.microsoft.com/office/drawing/2014/main" id="{70F702E1-57CC-8198-415B-F46A80698ACD}"/>
              </a:ext>
            </a:extLst>
          </p:cNvPr>
          <p:cNvSpPr/>
          <p:nvPr/>
        </p:nvSpPr>
        <p:spPr>
          <a:xfrm>
            <a:off x="8256988" y="2216259"/>
            <a:ext cx="528694" cy="3863846"/>
          </a:xfrm>
          <a:prstGeom prst="up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b-NO" dirty="0"/>
              <a:t>Endre fokus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33636504-BAE7-C765-22B3-CA32B4769B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3365" y="752968"/>
            <a:ext cx="11039738" cy="1056590"/>
          </a:xfrm>
        </p:spPr>
        <p:txBody>
          <a:bodyPr/>
          <a:lstStyle/>
          <a:p>
            <a:pPr marL="182245" indent="-175895"/>
            <a:r>
              <a:rPr lang="nb-NO" sz="3600" dirty="0">
                <a:solidFill>
                  <a:schemeClr val="tx2"/>
                </a:solidFill>
                <a:latin typeface="Shape Sans" panose="00000500000000000000" pitchFamily="50" charset="0"/>
                <a:ea typeface="Times New Roman" panose="02020603050405020304" pitchFamily="18" charset="0"/>
                <a:cs typeface="Arial"/>
              </a:rPr>
              <a:t>Behandling av </a:t>
            </a:r>
            <a:r>
              <a:rPr lang="nb-NO" sz="3600" dirty="0" err="1">
                <a:solidFill>
                  <a:schemeClr val="tx2"/>
                </a:solidFill>
                <a:latin typeface="Shape Sans" panose="00000500000000000000" pitchFamily="50" charset="0"/>
                <a:ea typeface="Times New Roman" panose="02020603050405020304" pitchFamily="18" charset="0"/>
                <a:cs typeface="Arial"/>
              </a:rPr>
              <a:t>byggavfall</a:t>
            </a:r>
            <a:endParaRPr lang="nb-NO" sz="3600" dirty="0">
              <a:solidFill>
                <a:schemeClr val="tx2"/>
              </a:solidFill>
              <a:latin typeface="Shape Sans" panose="00000500000000000000" pitchFamily="50" charset="0"/>
              <a:ea typeface="Times New Roman" panose="02020603050405020304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160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6B4799-C38E-0720-C17B-5110ADFC5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DBD5B-30F9-4F9C-AE39-E065C1AC514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8E9AE70-9E74-0310-5E83-543344565D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6000" y="720001"/>
            <a:ext cx="7096039" cy="1056590"/>
          </a:xfrm>
        </p:spPr>
        <p:txBody>
          <a:bodyPr/>
          <a:lstStyle/>
          <a:p>
            <a:r>
              <a:rPr lang="nb-NO" sz="3200" dirty="0">
                <a:latin typeface="Shape Sans" panose="00000500000000000000" pitchFamily="50" charset="0"/>
              </a:rPr>
              <a:t>Nytt regelverk om sirkulær økonomi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3712CD8-30A1-5E5A-048A-76F43A798F1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6000" y="2042279"/>
            <a:ext cx="6141323" cy="3665028"/>
          </a:xfrm>
        </p:spPr>
        <p:txBody>
          <a:bodyPr/>
          <a:lstStyle/>
          <a:p>
            <a:pPr marL="182245" indent="-175895"/>
            <a:r>
              <a:rPr lang="nb-NO" sz="1800" dirty="0">
                <a:solidFill>
                  <a:srgbClr val="002060"/>
                </a:solidFill>
                <a:latin typeface="Shape Sans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EUs taksonomi for bærekraftige investeringer </a:t>
            </a:r>
          </a:p>
          <a:p>
            <a:pPr marL="361632" lvl="1" indent="-175895"/>
            <a:r>
              <a:rPr lang="nb-NO" sz="1800" dirty="0">
                <a:solidFill>
                  <a:srgbClr val="002060"/>
                </a:solidFill>
                <a:latin typeface="Shape Sans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Sorteringsgrad</a:t>
            </a:r>
          </a:p>
          <a:p>
            <a:pPr marL="361632" lvl="1" indent="-175895"/>
            <a:r>
              <a:rPr lang="nb-NO" sz="1800" dirty="0">
                <a:solidFill>
                  <a:srgbClr val="002060"/>
                </a:solidFill>
                <a:latin typeface="Shape Sans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Tilrettelegge avfall for materialgjenvinning eller ombruk</a:t>
            </a:r>
          </a:p>
          <a:p>
            <a:pPr marL="361632" lvl="1" indent="-175895"/>
            <a:r>
              <a:rPr lang="nb-NO" sz="1800" dirty="0">
                <a:solidFill>
                  <a:srgbClr val="002060"/>
                </a:solidFill>
                <a:latin typeface="Shape Sans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Ombruk</a:t>
            </a:r>
          </a:p>
          <a:p>
            <a:pPr marL="361632" lvl="1" indent="-175895"/>
            <a:r>
              <a:rPr lang="nb-NO" sz="1800" dirty="0">
                <a:solidFill>
                  <a:srgbClr val="002060"/>
                </a:solidFill>
                <a:latin typeface="Shape Sans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Endringsdyktighet</a:t>
            </a:r>
          </a:p>
          <a:p>
            <a:pPr marL="361632" lvl="1" indent="-175895"/>
            <a:r>
              <a:rPr lang="nb-NO" sz="1800" dirty="0">
                <a:solidFill>
                  <a:srgbClr val="002060"/>
                </a:solidFill>
                <a:latin typeface="Shape Sans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Ombrukbarhet</a:t>
            </a:r>
          </a:p>
          <a:p>
            <a:pPr marL="182245" indent="-175895"/>
            <a:endParaRPr lang="nb-NO" sz="1800" dirty="0">
              <a:solidFill>
                <a:srgbClr val="002060"/>
              </a:solidFill>
              <a:latin typeface="Shape Sans" panose="00000500000000000000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245" indent="-175895"/>
            <a:r>
              <a:rPr lang="nb-NO" sz="1800" dirty="0">
                <a:solidFill>
                  <a:srgbClr val="002060"/>
                </a:solidFill>
                <a:latin typeface="Shape Sans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Nye krav til sirkulærøkonomi i TEK17</a:t>
            </a:r>
          </a:p>
          <a:p>
            <a:pPr marL="361632" lvl="1" indent="-175895"/>
            <a:r>
              <a:rPr lang="nb-NO" sz="1800" dirty="0">
                <a:solidFill>
                  <a:srgbClr val="002060"/>
                </a:solidFill>
                <a:latin typeface="Shape Sans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Sorteringsgrad</a:t>
            </a:r>
          </a:p>
          <a:p>
            <a:pPr marL="361632" lvl="1" indent="-175895"/>
            <a:r>
              <a:rPr lang="nb-NO" sz="1800" dirty="0">
                <a:solidFill>
                  <a:srgbClr val="002060"/>
                </a:solidFill>
                <a:latin typeface="Shape Sans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Ombrukskartlegging dersom eksisterende bygg skal fjernes</a:t>
            </a:r>
          </a:p>
          <a:p>
            <a:pPr marL="361632" lvl="1" indent="-175895"/>
            <a:r>
              <a:rPr lang="nb-NO" sz="1800" dirty="0">
                <a:solidFill>
                  <a:srgbClr val="002060"/>
                </a:solidFill>
                <a:latin typeface="Shape Sans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Bygging for senere demontering og ombruk </a:t>
            </a:r>
          </a:p>
          <a:p>
            <a:endParaRPr lang="nb-NO" sz="1800" dirty="0">
              <a:solidFill>
                <a:srgbClr val="002060"/>
              </a:solidFill>
            </a:endParaRP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6895F003-D4AC-38EF-20B9-9FA3AC7EC4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77897" y="0"/>
            <a:ext cx="50141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332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6B4799-C38E-0720-C17B-5110ADFC5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DBD5B-30F9-4F9C-AE39-E065C1AC514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8E9AE70-9E74-0310-5E83-543344565D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6000" y="720001"/>
            <a:ext cx="7096039" cy="1056590"/>
          </a:xfrm>
        </p:spPr>
        <p:txBody>
          <a:bodyPr/>
          <a:lstStyle/>
          <a:p>
            <a:r>
              <a:rPr lang="nb-NO" sz="3200" dirty="0">
                <a:latin typeface="Shape Sans" panose="00000500000000000000" pitchFamily="50" charset="0"/>
              </a:rPr>
              <a:t>Arbeidsprosess ved ombruk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3712CD8-30A1-5E5A-048A-76F43A798F1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6000" y="1678156"/>
            <a:ext cx="6440620" cy="4658778"/>
          </a:xfrm>
        </p:spPr>
        <p:txBody>
          <a:bodyPr/>
          <a:lstStyle/>
          <a:p>
            <a:pPr marL="182245" indent="-175895"/>
            <a:r>
              <a:rPr lang="nb-NO" sz="1800" dirty="0">
                <a:solidFill>
                  <a:schemeClr val="tx2"/>
                </a:solidFill>
                <a:latin typeface="Shape Sans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Start tidlig!</a:t>
            </a:r>
          </a:p>
          <a:p>
            <a:pPr marL="182245" indent="-175895"/>
            <a:r>
              <a:rPr lang="nb-NO" sz="1800" dirty="0">
                <a:latin typeface="Shape Sans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Søk Enova før beslutning om ombruk er gjort</a:t>
            </a:r>
          </a:p>
          <a:p>
            <a:pPr marL="182245" indent="-175895"/>
            <a:r>
              <a:rPr lang="nb-NO" sz="1800" dirty="0">
                <a:latin typeface="Shape Sans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Dedikert ansvarlig for prosessen</a:t>
            </a:r>
          </a:p>
          <a:p>
            <a:pPr marL="182245" indent="-175895"/>
            <a:r>
              <a:rPr lang="nb-NO" sz="1800" dirty="0">
                <a:solidFill>
                  <a:schemeClr val="tx2"/>
                </a:solidFill>
                <a:latin typeface="Shape Sans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Ombrukskart</a:t>
            </a:r>
            <a:r>
              <a:rPr lang="nb-NO" sz="1800" dirty="0">
                <a:latin typeface="Shape Sans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legging</a:t>
            </a:r>
          </a:p>
          <a:p>
            <a:pPr marL="182245" indent="-175895"/>
            <a:r>
              <a:rPr lang="nb-NO" sz="1800" dirty="0">
                <a:latin typeface="Shape Sans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Tilpasning av prosjekteringen?</a:t>
            </a:r>
          </a:p>
          <a:p>
            <a:pPr marL="182245" indent="-175895"/>
            <a:r>
              <a:rPr lang="nb-NO" sz="1800" dirty="0">
                <a:solidFill>
                  <a:schemeClr val="tx2"/>
                </a:solidFill>
                <a:latin typeface="Shape Sans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Gjennomfør klimagassberegning</a:t>
            </a:r>
          </a:p>
          <a:p>
            <a:pPr marL="182245" indent="-175895"/>
            <a:r>
              <a:rPr lang="nb-NO" sz="1800" dirty="0">
                <a:solidFill>
                  <a:schemeClr val="tx2"/>
                </a:solidFill>
                <a:latin typeface="Shape Sans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Behov for testing og ny dokumentasjon?</a:t>
            </a:r>
          </a:p>
          <a:p>
            <a:pPr marL="182245" indent="-175895"/>
            <a:r>
              <a:rPr lang="nb-NO" sz="1800" dirty="0">
                <a:latin typeface="Shape Sans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Mellomlagring</a:t>
            </a:r>
          </a:p>
          <a:p>
            <a:pPr marL="182245" indent="-175895"/>
            <a:r>
              <a:rPr lang="nb-NO" sz="1800" dirty="0">
                <a:latin typeface="Shape Sans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Ansvar for kvalitet må avklares</a:t>
            </a:r>
            <a:endParaRPr lang="nb-NO" sz="1800" dirty="0">
              <a:solidFill>
                <a:schemeClr val="tx2"/>
              </a:solidFill>
              <a:latin typeface="Shape Sans" panose="00000500000000000000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245" indent="-175895"/>
            <a:r>
              <a:rPr lang="nb-NO" sz="1800" dirty="0">
                <a:solidFill>
                  <a:schemeClr val="tx2"/>
                </a:solidFill>
                <a:latin typeface="Shape Sans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Hent erfaring fra prosjekter </a:t>
            </a:r>
            <a:r>
              <a:rPr lang="nb-NO" sz="1800" dirty="0">
                <a:latin typeface="Shape Sans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 har gjennomført ombruk</a:t>
            </a:r>
            <a:endParaRPr lang="nb-NO" sz="1800" dirty="0">
              <a:solidFill>
                <a:schemeClr val="tx2"/>
              </a:solidFill>
              <a:latin typeface="Shape Sans" panose="00000500000000000000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245" indent="-175895"/>
            <a:endParaRPr lang="nb-NO" sz="1800" dirty="0">
              <a:solidFill>
                <a:schemeClr val="tx2"/>
              </a:solidFill>
              <a:latin typeface="Shape Sans" panose="00000500000000000000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b-NO" sz="1800" dirty="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8DAFFEE1-F806-1405-B030-2021C45239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3002"/>
          <a:stretch/>
        </p:blipFill>
        <p:spPr bwMode="auto">
          <a:xfrm>
            <a:off x="7524093" y="1678156"/>
            <a:ext cx="4351889" cy="431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579423"/>
      </p:ext>
    </p:extLst>
  </p:cSld>
  <p:clrMapOvr>
    <a:masterClrMapping/>
  </p:clrMapOvr>
</p:sld>
</file>

<file path=ppt/theme/theme1.xml><?xml version="1.0" encoding="utf-8"?>
<a:theme xmlns:a="http://schemas.openxmlformats.org/drawingml/2006/main" name="Skanska Presentation">
  <a:themeElements>
    <a:clrScheme name="Skanska Presentation">
      <a:dk1>
        <a:srgbClr val="FFFFFF"/>
      </a:dk1>
      <a:lt1>
        <a:srgbClr val="000000"/>
      </a:lt1>
      <a:dk2>
        <a:srgbClr val="F5F6F5"/>
      </a:dk2>
      <a:lt2>
        <a:srgbClr val="143275"/>
      </a:lt2>
      <a:accent1>
        <a:srgbClr val="143275"/>
      </a:accent1>
      <a:accent2>
        <a:srgbClr val="596891"/>
      </a:accent2>
      <a:accent3>
        <a:srgbClr val="3ECE7B"/>
      </a:accent3>
      <a:accent4>
        <a:srgbClr val="9199B6"/>
      </a:accent4>
      <a:accent5>
        <a:srgbClr val="C7CCDA"/>
      </a:accent5>
      <a:accent6>
        <a:srgbClr val="FFFFFF"/>
      </a:accent6>
      <a:hlink>
        <a:srgbClr val="0563C1"/>
      </a:hlink>
      <a:folHlink>
        <a:srgbClr val="954F72"/>
      </a:folHlink>
    </a:clrScheme>
    <a:fontScheme name="Skansk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0" rIns="0" bIns="0" rtlCol="0">
        <a:spAutoFit/>
      </a:bodyPr>
      <a:lstStyle>
        <a:defPPr algn="l">
          <a:defRPr dirty="0" err="1" smtClean="0">
            <a:solidFill>
              <a:schemeClr val="accent1"/>
            </a:solidFill>
          </a:defRPr>
        </a:defPPr>
      </a:lstStyle>
    </a:txDef>
  </a:objectDefaults>
  <a:extraClrSchemeLst/>
  <a:custClrLst>
    <a:custClr name="Active Blue">
      <a:srgbClr val="2356E5"/>
    </a:custClr>
    <a:custClr name="Active Green">
      <a:srgbClr val="3ECE7B"/>
    </a:custClr>
    <a:custClr name="Active Yellow">
      <a:srgbClr val="FBED54"/>
    </a:custClr>
    <a:custClr name="Active Orange">
      <a:srgbClr val="F58713"/>
    </a:custClr>
    <a:custClr name="Active Red">
      <a:srgbClr val="EE2F53"/>
    </a:custClr>
    <a:custClr name="Purple">
      <a:srgbClr val="824A8E"/>
    </a:custClr>
    <a:custClr name="Pale Blue">
      <a:srgbClr val="3C589E"/>
    </a:custClr>
    <a:custClr name="Teal">
      <a:srgbClr val="4B9FA3"/>
    </a:custClr>
    <a:custClr name="Beige">
      <a:srgbClr val="DDD6C0"/>
    </a:custClr>
    <a:custClr name="Yellow">
      <a:srgbClr val="F4DD7D"/>
    </a:custClr>
    <a:custClr name="Orange">
      <a:srgbClr val="EDA977"/>
    </a:custClr>
    <a:custClr name="Red">
      <a:srgbClr val="AF3149"/>
    </a:custClr>
  </a:custClrLst>
  <a:extLst>
    <a:ext uri="{05A4C25C-085E-4340-85A3-A5531E510DB2}">
      <thm15:themeFamily xmlns:thm15="http://schemas.microsoft.com/office/thememl/2012/main" name="K1_21_85_PPT-mall_Skanska" id="{9BF7BAE9-4324-3949-88FF-EBA454277F98}" vid="{51DBE0D1-C56E-574B-BF4A-56D45807D91A}"/>
    </a:ext>
  </a:extLst>
</a:theme>
</file>

<file path=ppt/theme/theme2.xml><?xml version="1.0" encoding="utf-8"?>
<a:theme xmlns:a="http://schemas.openxmlformats.org/drawingml/2006/main" name="Skanska Documentation">
  <a:themeElements>
    <a:clrScheme name="Skanska">
      <a:dk1>
        <a:srgbClr val="FFFFFF"/>
      </a:dk1>
      <a:lt1>
        <a:srgbClr val="000000"/>
      </a:lt1>
      <a:dk2>
        <a:srgbClr val="F5F6F5"/>
      </a:dk2>
      <a:lt2>
        <a:srgbClr val="143275"/>
      </a:lt2>
      <a:accent1>
        <a:srgbClr val="143275"/>
      </a:accent1>
      <a:accent2>
        <a:srgbClr val="596891"/>
      </a:accent2>
      <a:accent3>
        <a:srgbClr val="3ECE7B"/>
      </a:accent3>
      <a:accent4>
        <a:srgbClr val="9199B6"/>
      </a:accent4>
      <a:accent5>
        <a:srgbClr val="C7CCDA"/>
      </a:accent5>
      <a:accent6>
        <a:srgbClr val="ECECEC"/>
      </a:accent6>
      <a:hlink>
        <a:srgbClr val="0563C1"/>
      </a:hlink>
      <a:folHlink>
        <a:srgbClr val="954F72"/>
      </a:folHlink>
    </a:clrScheme>
    <a:fontScheme name="Skansk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/>
        </a:defPPr>
      </a:lstStyle>
    </a:txDef>
  </a:objectDefaults>
  <a:extraClrSchemeLst/>
  <a:custClrLst>
    <a:custClr name="Active Blue">
      <a:srgbClr val="2356E5"/>
    </a:custClr>
    <a:custClr name="Active Green">
      <a:srgbClr val="3ECE7B"/>
    </a:custClr>
    <a:custClr name="Active Yellow">
      <a:srgbClr val="FBED54"/>
    </a:custClr>
    <a:custClr name="Active Orange">
      <a:srgbClr val="F58713"/>
    </a:custClr>
    <a:custClr name="Active Red">
      <a:srgbClr val="EE2F53"/>
    </a:custClr>
    <a:custClr name="Purple">
      <a:srgbClr val="824A8E"/>
    </a:custClr>
    <a:custClr name="Pale Blue">
      <a:srgbClr val="3C589E"/>
    </a:custClr>
    <a:custClr name="Teal">
      <a:srgbClr val="4B9FA3"/>
    </a:custClr>
    <a:custClr name="Beige">
      <a:srgbClr val="DDD6C0"/>
    </a:custClr>
    <a:custClr name="Yellow">
      <a:srgbClr val="F4DD7D"/>
    </a:custClr>
    <a:custClr name="Orange">
      <a:srgbClr val="EDA977"/>
    </a:custClr>
    <a:custClr name="Red">
      <a:srgbClr val="AF3149"/>
    </a:custClr>
  </a:custClrLst>
  <a:extLst>
    <a:ext uri="{05A4C25C-085E-4340-85A3-A5531E510DB2}">
      <thm15:themeFamily xmlns:thm15="http://schemas.microsoft.com/office/thememl/2012/main" name="K1_21_85_PPT-mall_Skanska" id="{9BF7BAE9-4324-3949-88FF-EBA454277F98}" vid="{095288D9-981E-4E48-B950-DF7D336A3F8B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267dbed-dea9-4161-8ec7-c066ff1e1d3b">
      <Terms xmlns="http://schemas.microsoft.com/office/infopath/2007/PartnerControls"/>
    </lcf76f155ced4ddcb4097134ff3c332f>
    <TaxCatchAll xmlns="6a60e943-f51f-4cb4-93c5-6ac36b6b773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AAC2577AF8344B8F819AD7EFC58F07" ma:contentTypeVersion="17" ma:contentTypeDescription="Create a new document." ma:contentTypeScope="" ma:versionID="0d6d722ad6addc4047da9e62c4d9a5b9">
  <xsd:schema xmlns:xsd="http://www.w3.org/2001/XMLSchema" xmlns:xs="http://www.w3.org/2001/XMLSchema" xmlns:p="http://schemas.microsoft.com/office/2006/metadata/properties" xmlns:ns2="1267dbed-dea9-4161-8ec7-c066ff1e1d3b" xmlns:ns3="6a60e943-f51f-4cb4-93c5-6ac36b6b773a" targetNamespace="http://schemas.microsoft.com/office/2006/metadata/properties" ma:root="true" ma:fieldsID="b30c4f7018661a841e8c2b5cb2e44ec9" ns2:_="" ns3:_="">
    <xsd:import namespace="1267dbed-dea9-4161-8ec7-c066ff1e1d3b"/>
    <xsd:import namespace="6a60e943-f51f-4cb4-93c5-6ac36b6b77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67dbed-dea9-4161-8ec7-c066ff1e1d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533c6e3-e9ba-409f-9000-32e1bbf302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60e943-f51f-4cb4-93c5-6ac36b6b773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e63ac61-2d25-4368-b73e-c1641e9806e2}" ma:internalName="TaxCatchAll" ma:showField="CatchAllData" ma:web="6a60e943-f51f-4cb4-93c5-6ac36b6b77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F05D69-C0F4-4CC5-869A-185F7E60B89E}">
  <ds:schemaRefs>
    <ds:schemaRef ds:uri="1267dbed-dea9-4161-8ec7-c066ff1e1d3b"/>
    <ds:schemaRef ds:uri="6a60e943-f51f-4cb4-93c5-6ac36b6b773a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2EB3CA7-9A67-4572-9DCF-BE9D3ABC71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67dbed-dea9-4161-8ec7-c066ff1e1d3b"/>
    <ds:schemaRef ds:uri="6a60e943-f51f-4cb4-93c5-6ac36b6b77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3DC9F14-C53F-49A2-AF4A-5F5CE12CD5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K1_21_85_PPT-mall_Skanska (1)</Template>
  <TotalTime>28562</TotalTime>
  <Words>210</Words>
  <Application>Microsoft Office PowerPoint</Application>
  <PresentationFormat>Widescreen</PresentationFormat>
  <Paragraphs>62</Paragraphs>
  <Slides>6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6</vt:i4>
      </vt:variant>
    </vt:vector>
  </HeadingPairs>
  <TitlesOfParts>
    <vt:vector size="13" baseType="lpstr">
      <vt:lpstr>Arial</vt:lpstr>
      <vt:lpstr>Calibri</vt:lpstr>
      <vt:lpstr>Shape Sans</vt:lpstr>
      <vt:lpstr>Skanska</vt:lpstr>
      <vt:lpstr>System Font Regular</vt:lpstr>
      <vt:lpstr>Skanska Presentation</vt:lpstr>
      <vt:lpstr>Skanska Documentation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Sjöberg, Irene</dc:creator>
  <cp:lastModifiedBy>Christopher Griffiths</cp:lastModifiedBy>
  <cp:revision>82</cp:revision>
  <dcterms:created xsi:type="dcterms:W3CDTF">2021-09-03T08:40:28Z</dcterms:created>
  <dcterms:modified xsi:type="dcterms:W3CDTF">2023-11-01T10:07:38Z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379ec1e-7734-4071-a4b9-9f091c05fa90_Enabled">
    <vt:lpwstr>true</vt:lpwstr>
  </property>
  <property fmtid="{D5CDD505-2E9C-101B-9397-08002B2CF9AE}" pid="3" name="MSIP_Label_6379ec1e-7734-4071-a4b9-9f091c05fa90_SetDate">
    <vt:lpwstr>2021-09-03T08:40:30Z</vt:lpwstr>
  </property>
  <property fmtid="{D5CDD505-2E9C-101B-9397-08002B2CF9AE}" pid="4" name="MSIP_Label_6379ec1e-7734-4071-a4b9-9f091c05fa90_Method">
    <vt:lpwstr>Standard</vt:lpwstr>
  </property>
  <property fmtid="{D5CDD505-2E9C-101B-9397-08002B2CF9AE}" pid="5" name="MSIP_Label_6379ec1e-7734-4071-a4b9-9f091c05fa90_Name">
    <vt:lpwstr>General-No-Marking</vt:lpwstr>
  </property>
  <property fmtid="{D5CDD505-2E9C-101B-9397-08002B2CF9AE}" pid="6" name="MSIP_Label_6379ec1e-7734-4071-a4b9-9f091c05fa90_SiteId">
    <vt:lpwstr>33dab507-5210-4075-805b-f2717d8cfa74</vt:lpwstr>
  </property>
  <property fmtid="{D5CDD505-2E9C-101B-9397-08002B2CF9AE}" pid="7" name="MSIP_Label_6379ec1e-7734-4071-a4b9-9f091c05fa90_ActionId">
    <vt:lpwstr>59d9bc5a-c2ef-49c6-a98a-a1605722c98f</vt:lpwstr>
  </property>
  <property fmtid="{D5CDD505-2E9C-101B-9397-08002B2CF9AE}" pid="8" name="MSIP_Label_6379ec1e-7734-4071-a4b9-9f091c05fa90_ContentBits">
    <vt:lpwstr>0</vt:lpwstr>
  </property>
  <property fmtid="{D5CDD505-2E9C-101B-9397-08002B2CF9AE}" pid="9" name="ContentTypeId">
    <vt:lpwstr>0x010100BDAAC2577AF8344B8F819AD7EFC58F07</vt:lpwstr>
  </property>
  <property fmtid="{D5CDD505-2E9C-101B-9397-08002B2CF9AE}" pid="10" name="MediaServiceImageTags">
    <vt:lpwstr/>
  </property>
</Properties>
</file>