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16"/>
  </p:notesMasterIdLst>
  <p:sldIdLst>
    <p:sldId id="141169466" r:id="rId5"/>
    <p:sldId id="141169479" r:id="rId6"/>
    <p:sldId id="141169480" r:id="rId7"/>
    <p:sldId id="141169474" r:id="rId8"/>
    <p:sldId id="141169481" r:id="rId9"/>
    <p:sldId id="141169483" r:id="rId10"/>
    <p:sldId id="141169476" r:id="rId11"/>
    <p:sldId id="141169482" r:id="rId12"/>
    <p:sldId id="141169475" r:id="rId13"/>
    <p:sldId id="141169472" r:id="rId14"/>
    <p:sldId id="1175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AB2"/>
    <a:srgbClr val="F7D8C1"/>
    <a:srgbClr val="F2C3A0"/>
    <a:srgbClr val="ECECE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AB9B0-94C9-4410-9AE9-39268C282117}" v="64" dt="2022-10-20T08:58:41.790"/>
    <p1510:client id="{3081E8B2-3B0D-4D9E-B860-B745A2AF6813}" v="6" dt="2022-10-21T08:56:17.819"/>
    <p1510:client id="{39E9319D-85F2-49CF-BFF7-B6085C3DF349}" v="37" dt="2022-10-20T15:17:17.68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18" autoAdjust="0"/>
  </p:normalViewPr>
  <p:slideViewPr>
    <p:cSldViewPr snapToGrid="0">
      <p:cViewPr varScale="1">
        <p:scale>
          <a:sx n="68" d="100"/>
          <a:sy n="68"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ffiths, Christopher Philip" userId="bc7606ee-3bfa-478f-8fb1-5eaf56546c9f" providerId="ADAL" clId="{246AB9B0-94C9-4410-9AE9-39268C282117}"/>
    <pc:docChg chg="undo redo custSel addSld delSld modSld">
      <pc:chgData name="Griffiths, Christopher Philip" userId="bc7606ee-3bfa-478f-8fb1-5eaf56546c9f" providerId="ADAL" clId="{246AB9B0-94C9-4410-9AE9-39268C282117}" dt="2022-10-20T09:00:24.383" v="1266" actId="113"/>
      <pc:docMkLst>
        <pc:docMk/>
      </pc:docMkLst>
      <pc:sldChg chg="modSp mod">
        <pc:chgData name="Griffiths, Christopher Philip" userId="bc7606ee-3bfa-478f-8fb1-5eaf56546c9f" providerId="ADAL" clId="{246AB9B0-94C9-4410-9AE9-39268C282117}" dt="2022-10-20T09:00:11.790" v="1265" actId="1076"/>
        <pc:sldMkLst>
          <pc:docMk/>
          <pc:sldMk cId="3382475090" sldId="403"/>
        </pc:sldMkLst>
        <pc:spChg chg="mod">
          <ac:chgData name="Griffiths, Christopher Philip" userId="bc7606ee-3bfa-478f-8fb1-5eaf56546c9f" providerId="ADAL" clId="{246AB9B0-94C9-4410-9AE9-39268C282117}" dt="2022-10-20T09:00:04.426" v="1262" actId="1076"/>
          <ac:spMkLst>
            <pc:docMk/>
            <pc:sldMk cId="3382475090" sldId="403"/>
            <ac:spMk id="4" creationId="{887B8DE2-8E10-299A-04D3-51B89207BC49}"/>
          </ac:spMkLst>
        </pc:spChg>
        <pc:picChg chg="mod">
          <ac:chgData name="Griffiths, Christopher Philip" userId="bc7606ee-3bfa-478f-8fb1-5eaf56546c9f" providerId="ADAL" clId="{246AB9B0-94C9-4410-9AE9-39268C282117}" dt="2022-10-20T09:00:11.790" v="1265" actId="1076"/>
          <ac:picMkLst>
            <pc:docMk/>
            <pc:sldMk cId="3382475090" sldId="403"/>
            <ac:picMk id="8" creationId="{FB040B77-29BB-9269-BE8C-758FAD978A78}"/>
          </ac:picMkLst>
        </pc:picChg>
      </pc:sldChg>
      <pc:sldChg chg="mod modShow">
        <pc:chgData name="Griffiths, Christopher Philip" userId="bc7606ee-3bfa-478f-8fb1-5eaf56546c9f" providerId="ADAL" clId="{246AB9B0-94C9-4410-9AE9-39268C282117}" dt="2022-10-20T08:26:52.543" v="1" actId="729"/>
        <pc:sldMkLst>
          <pc:docMk/>
          <pc:sldMk cId="2951251677" sldId="106872"/>
        </pc:sldMkLst>
      </pc:sldChg>
      <pc:sldChg chg="mod modShow">
        <pc:chgData name="Griffiths, Christopher Philip" userId="bc7606ee-3bfa-478f-8fb1-5eaf56546c9f" providerId="ADAL" clId="{246AB9B0-94C9-4410-9AE9-39268C282117}" dt="2022-10-20T08:33:21.552" v="778" actId="729"/>
        <pc:sldMkLst>
          <pc:docMk/>
          <pc:sldMk cId="825868395" sldId="106875"/>
        </pc:sldMkLst>
      </pc:sldChg>
      <pc:sldChg chg="modSp mod">
        <pc:chgData name="Griffiths, Christopher Philip" userId="bc7606ee-3bfa-478f-8fb1-5eaf56546c9f" providerId="ADAL" clId="{246AB9B0-94C9-4410-9AE9-39268C282117}" dt="2022-10-20T08:27:49.575" v="18" actId="20577"/>
        <pc:sldMkLst>
          <pc:docMk/>
          <pc:sldMk cId="2771170290" sldId="141169475"/>
        </pc:sldMkLst>
        <pc:spChg chg="mod">
          <ac:chgData name="Griffiths, Christopher Philip" userId="bc7606ee-3bfa-478f-8fb1-5eaf56546c9f" providerId="ADAL" clId="{246AB9B0-94C9-4410-9AE9-39268C282117}" dt="2022-10-20T08:27:28.991" v="11" actId="404"/>
          <ac:spMkLst>
            <pc:docMk/>
            <pc:sldMk cId="2771170290" sldId="141169475"/>
            <ac:spMk id="6" creationId="{4ED3C8FC-638E-BC92-97C0-DC72DEF637C5}"/>
          </ac:spMkLst>
        </pc:spChg>
        <pc:spChg chg="mod">
          <ac:chgData name="Griffiths, Christopher Philip" userId="bc7606ee-3bfa-478f-8fb1-5eaf56546c9f" providerId="ADAL" clId="{246AB9B0-94C9-4410-9AE9-39268C282117}" dt="2022-10-20T08:27:49.575" v="18" actId="20577"/>
          <ac:spMkLst>
            <pc:docMk/>
            <pc:sldMk cId="2771170290" sldId="141169475"/>
            <ac:spMk id="7" creationId="{AE78D4EB-C954-97E2-933B-FFD8F82141D2}"/>
          </ac:spMkLst>
        </pc:spChg>
      </pc:sldChg>
      <pc:sldChg chg="modSp mod">
        <pc:chgData name="Griffiths, Christopher Philip" userId="bc7606ee-3bfa-478f-8fb1-5eaf56546c9f" providerId="ADAL" clId="{246AB9B0-94C9-4410-9AE9-39268C282117}" dt="2022-10-20T09:00:24.383" v="1266" actId="113"/>
        <pc:sldMkLst>
          <pc:docMk/>
          <pc:sldMk cId="2230574392" sldId="141169479"/>
        </pc:sldMkLst>
        <pc:spChg chg="mod">
          <ac:chgData name="Griffiths, Christopher Philip" userId="bc7606ee-3bfa-478f-8fb1-5eaf56546c9f" providerId="ADAL" clId="{246AB9B0-94C9-4410-9AE9-39268C282117}" dt="2022-10-20T09:00:24.383" v="1266" actId="113"/>
          <ac:spMkLst>
            <pc:docMk/>
            <pc:sldMk cId="2230574392" sldId="141169479"/>
            <ac:spMk id="7" creationId="{0BD5E65A-7C97-151E-9DA4-1E1D9F955054}"/>
          </ac:spMkLst>
        </pc:spChg>
      </pc:sldChg>
      <pc:sldChg chg="modNotesTx">
        <pc:chgData name="Griffiths, Christopher Philip" userId="bc7606ee-3bfa-478f-8fb1-5eaf56546c9f" providerId="ADAL" clId="{246AB9B0-94C9-4410-9AE9-39268C282117}" dt="2022-10-20T08:26:40.549" v="0"/>
        <pc:sldMkLst>
          <pc:docMk/>
          <pc:sldMk cId="250985605" sldId="141169481"/>
        </pc:sldMkLst>
      </pc:sldChg>
      <pc:sldChg chg="addSp delSp modSp new mod modNotesTx">
        <pc:chgData name="Griffiths, Christopher Philip" userId="bc7606ee-3bfa-478f-8fb1-5eaf56546c9f" providerId="ADAL" clId="{246AB9B0-94C9-4410-9AE9-39268C282117}" dt="2022-10-20T08:33:13.058" v="777"/>
        <pc:sldMkLst>
          <pc:docMk/>
          <pc:sldMk cId="1312653295" sldId="141169482"/>
        </pc:sldMkLst>
        <pc:spChg chg="del">
          <ac:chgData name="Griffiths, Christopher Philip" userId="bc7606ee-3bfa-478f-8fb1-5eaf56546c9f" providerId="ADAL" clId="{246AB9B0-94C9-4410-9AE9-39268C282117}" dt="2022-10-20T08:29:25.080" v="20" actId="931"/>
          <ac:spMkLst>
            <pc:docMk/>
            <pc:sldMk cId="1312653295" sldId="141169482"/>
            <ac:spMk id="2" creationId="{7D8AD1B8-3D34-B12E-C4AC-3CD7B99D3E0B}"/>
          </ac:spMkLst>
        </pc:spChg>
        <pc:spChg chg="mod">
          <ac:chgData name="Griffiths, Christopher Philip" userId="bc7606ee-3bfa-478f-8fb1-5eaf56546c9f" providerId="ADAL" clId="{246AB9B0-94C9-4410-9AE9-39268C282117}" dt="2022-10-20T08:30:09.049" v="113" actId="404"/>
          <ac:spMkLst>
            <pc:docMk/>
            <pc:sldMk cId="1312653295" sldId="141169482"/>
            <ac:spMk id="6" creationId="{3AA2C89C-D18A-7B3F-CCB8-D1F5A477C748}"/>
          </ac:spMkLst>
        </pc:spChg>
        <pc:spChg chg="mod">
          <ac:chgData name="Griffiths, Christopher Philip" userId="bc7606ee-3bfa-478f-8fb1-5eaf56546c9f" providerId="ADAL" clId="{246AB9B0-94C9-4410-9AE9-39268C282117}" dt="2022-10-20T08:33:11.174" v="776"/>
          <ac:spMkLst>
            <pc:docMk/>
            <pc:sldMk cId="1312653295" sldId="141169482"/>
            <ac:spMk id="7" creationId="{0A108613-D7DD-FC16-43CD-B1E61F0F5D41}"/>
          </ac:spMkLst>
        </pc:spChg>
        <pc:picChg chg="add mod">
          <ac:chgData name="Griffiths, Christopher Philip" userId="bc7606ee-3bfa-478f-8fb1-5eaf56546c9f" providerId="ADAL" clId="{246AB9B0-94C9-4410-9AE9-39268C282117}" dt="2022-10-20T08:29:25.080" v="20" actId="931"/>
          <ac:picMkLst>
            <pc:docMk/>
            <pc:sldMk cId="1312653295" sldId="141169482"/>
            <ac:picMk id="9" creationId="{B511BEF7-AC64-6397-6FA8-8759E440D2F1}"/>
          </ac:picMkLst>
        </pc:picChg>
      </pc:sldChg>
      <pc:sldChg chg="addSp delSp modSp new mod modClrScheme chgLayout modNotesTx">
        <pc:chgData name="Griffiths, Christopher Philip" userId="bc7606ee-3bfa-478f-8fb1-5eaf56546c9f" providerId="ADAL" clId="{246AB9B0-94C9-4410-9AE9-39268C282117}" dt="2022-10-20T08:58:41.790" v="1238"/>
        <pc:sldMkLst>
          <pc:docMk/>
          <pc:sldMk cId="233418064" sldId="141169483"/>
        </pc:sldMkLst>
        <pc:spChg chg="add del mod ord">
          <ac:chgData name="Griffiths, Christopher Philip" userId="bc7606ee-3bfa-478f-8fb1-5eaf56546c9f" providerId="ADAL" clId="{246AB9B0-94C9-4410-9AE9-39268C282117}" dt="2022-10-20T08:57:35.501" v="1236" actId="1076"/>
          <ac:spMkLst>
            <pc:docMk/>
            <pc:sldMk cId="233418064" sldId="141169483"/>
            <ac:spMk id="2" creationId="{851C03F2-D414-5FE8-208C-2D8D49D649AC}"/>
          </ac:spMkLst>
        </pc:spChg>
        <pc:spChg chg="del">
          <ac:chgData name="Griffiths, Christopher Philip" userId="bc7606ee-3bfa-478f-8fb1-5eaf56546c9f" providerId="ADAL" clId="{246AB9B0-94C9-4410-9AE9-39268C282117}" dt="2022-10-20T08:35:46.813" v="782" actId="478"/>
          <ac:spMkLst>
            <pc:docMk/>
            <pc:sldMk cId="233418064" sldId="141169483"/>
            <ac:spMk id="3" creationId="{623B9725-4BC2-4EBE-65F0-EEDCAC69A884}"/>
          </ac:spMkLst>
        </pc:spChg>
        <pc:spChg chg="del">
          <ac:chgData name="Griffiths, Christopher Philip" userId="bc7606ee-3bfa-478f-8fb1-5eaf56546c9f" providerId="ADAL" clId="{246AB9B0-94C9-4410-9AE9-39268C282117}" dt="2022-10-20T08:35:49.934" v="783" actId="478"/>
          <ac:spMkLst>
            <pc:docMk/>
            <pc:sldMk cId="233418064" sldId="141169483"/>
            <ac:spMk id="4" creationId="{39A26CF6-DB5E-C207-9AAF-90BD1010F440}"/>
          </ac:spMkLst>
        </pc:spChg>
        <pc:spChg chg="mod ord">
          <ac:chgData name="Griffiths, Christopher Philip" userId="bc7606ee-3bfa-478f-8fb1-5eaf56546c9f" providerId="ADAL" clId="{246AB9B0-94C9-4410-9AE9-39268C282117}" dt="2022-10-20T08:57:09.058" v="1233" actId="700"/>
          <ac:spMkLst>
            <pc:docMk/>
            <pc:sldMk cId="233418064" sldId="141169483"/>
            <ac:spMk id="5" creationId="{B4646782-786F-9148-D9B3-7330A7AB78CD}"/>
          </ac:spMkLst>
        </pc:spChg>
        <pc:spChg chg="mod ord">
          <ac:chgData name="Griffiths, Christopher Philip" userId="bc7606ee-3bfa-478f-8fb1-5eaf56546c9f" providerId="ADAL" clId="{246AB9B0-94C9-4410-9AE9-39268C282117}" dt="2022-10-20T08:57:09.058" v="1233" actId="700"/>
          <ac:spMkLst>
            <pc:docMk/>
            <pc:sldMk cId="233418064" sldId="141169483"/>
            <ac:spMk id="6" creationId="{14AA19AF-63AB-A087-61B6-A5962DFF4165}"/>
          </ac:spMkLst>
        </pc:spChg>
        <pc:spChg chg="mod ord">
          <ac:chgData name="Griffiths, Christopher Philip" userId="bc7606ee-3bfa-478f-8fb1-5eaf56546c9f" providerId="ADAL" clId="{246AB9B0-94C9-4410-9AE9-39268C282117}" dt="2022-10-20T08:57:09.058" v="1233" actId="700"/>
          <ac:spMkLst>
            <pc:docMk/>
            <pc:sldMk cId="233418064" sldId="141169483"/>
            <ac:spMk id="7" creationId="{9483EF21-5AA0-5FD8-5D0A-34157643F1B2}"/>
          </ac:spMkLst>
        </pc:spChg>
        <pc:spChg chg="mod ord">
          <ac:chgData name="Griffiths, Christopher Philip" userId="bc7606ee-3bfa-478f-8fb1-5eaf56546c9f" providerId="ADAL" clId="{246AB9B0-94C9-4410-9AE9-39268C282117}" dt="2022-10-20T08:57:21.869" v="1235" actId="14100"/>
          <ac:spMkLst>
            <pc:docMk/>
            <pc:sldMk cId="233418064" sldId="141169483"/>
            <ac:spMk id="8" creationId="{555E7F3A-B1D4-C7AC-E4F7-0BD9F8B8C81B}"/>
          </ac:spMkLst>
        </pc:spChg>
        <pc:spChg chg="add mod">
          <ac:chgData name="Griffiths, Christopher Philip" userId="bc7606ee-3bfa-478f-8fb1-5eaf56546c9f" providerId="ADAL" clId="{246AB9B0-94C9-4410-9AE9-39268C282117}" dt="2022-10-20T08:49:54.759" v="938" actId="1035"/>
          <ac:spMkLst>
            <pc:docMk/>
            <pc:sldMk cId="233418064" sldId="141169483"/>
            <ac:spMk id="15" creationId="{9273EA65-9DF0-33A3-E05C-5EFBB1E41392}"/>
          </ac:spMkLst>
        </pc:spChg>
        <pc:spChg chg="add mod">
          <ac:chgData name="Griffiths, Christopher Philip" userId="bc7606ee-3bfa-478f-8fb1-5eaf56546c9f" providerId="ADAL" clId="{246AB9B0-94C9-4410-9AE9-39268C282117}" dt="2022-10-20T08:50:00.519" v="939" actId="1076"/>
          <ac:spMkLst>
            <pc:docMk/>
            <pc:sldMk cId="233418064" sldId="141169483"/>
            <ac:spMk id="21" creationId="{2B7E7600-FD50-7274-98CD-F09B2B40C5FE}"/>
          </ac:spMkLst>
        </pc:spChg>
        <pc:spChg chg="add mod">
          <ac:chgData name="Griffiths, Christopher Philip" userId="bc7606ee-3bfa-478f-8fb1-5eaf56546c9f" providerId="ADAL" clId="{246AB9B0-94C9-4410-9AE9-39268C282117}" dt="2022-10-20T08:50:03.807" v="940" actId="1076"/>
          <ac:spMkLst>
            <pc:docMk/>
            <pc:sldMk cId="233418064" sldId="141169483"/>
            <ac:spMk id="22" creationId="{F35AC4B0-5149-9217-5B95-324BA9C853BE}"/>
          </ac:spMkLst>
        </pc:spChg>
        <pc:spChg chg="add mod">
          <ac:chgData name="Griffiths, Christopher Philip" userId="bc7606ee-3bfa-478f-8fb1-5eaf56546c9f" providerId="ADAL" clId="{246AB9B0-94C9-4410-9AE9-39268C282117}" dt="2022-10-20T08:51:53.991" v="970" actId="1076"/>
          <ac:spMkLst>
            <pc:docMk/>
            <pc:sldMk cId="233418064" sldId="141169483"/>
            <ac:spMk id="23" creationId="{08D3F56B-1C1B-2E77-2C5D-63CAA4CDB379}"/>
          </ac:spMkLst>
        </pc:spChg>
        <pc:spChg chg="add mod">
          <ac:chgData name="Griffiths, Christopher Philip" userId="bc7606ee-3bfa-478f-8fb1-5eaf56546c9f" providerId="ADAL" clId="{246AB9B0-94C9-4410-9AE9-39268C282117}" dt="2022-10-20T08:50:59.446" v="950" actId="1076"/>
          <ac:spMkLst>
            <pc:docMk/>
            <pc:sldMk cId="233418064" sldId="141169483"/>
            <ac:spMk id="24" creationId="{072286AA-8C7E-18A3-F041-4BE37D48D16F}"/>
          </ac:spMkLst>
        </pc:spChg>
        <pc:spChg chg="add mod">
          <ac:chgData name="Griffiths, Christopher Philip" userId="bc7606ee-3bfa-478f-8fb1-5eaf56546c9f" providerId="ADAL" clId="{246AB9B0-94C9-4410-9AE9-39268C282117}" dt="2022-10-20T08:51:14.363" v="957" actId="1076"/>
          <ac:spMkLst>
            <pc:docMk/>
            <pc:sldMk cId="233418064" sldId="141169483"/>
            <ac:spMk id="25" creationId="{1C583D7B-7FFB-33D5-249C-423B8F7E14B3}"/>
          </ac:spMkLst>
        </pc:spChg>
        <pc:spChg chg="add mod">
          <ac:chgData name="Griffiths, Christopher Philip" userId="bc7606ee-3bfa-478f-8fb1-5eaf56546c9f" providerId="ADAL" clId="{246AB9B0-94C9-4410-9AE9-39268C282117}" dt="2022-10-20T08:51:30.076" v="963" actId="20577"/>
          <ac:spMkLst>
            <pc:docMk/>
            <pc:sldMk cId="233418064" sldId="141169483"/>
            <ac:spMk id="26" creationId="{3372E3DB-CE77-8D7E-E2AB-03C689AA0A01}"/>
          </ac:spMkLst>
        </pc:spChg>
        <pc:spChg chg="add mod">
          <ac:chgData name="Griffiths, Christopher Philip" userId="bc7606ee-3bfa-478f-8fb1-5eaf56546c9f" providerId="ADAL" clId="{246AB9B0-94C9-4410-9AE9-39268C282117}" dt="2022-10-20T08:51:44.762" v="969" actId="20577"/>
          <ac:spMkLst>
            <pc:docMk/>
            <pc:sldMk cId="233418064" sldId="141169483"/>
            <ac:spMk id="27" creationId="{57E23467-B828-4DC3-BF1E-EAC984906F25}"/>
          </ac:spMkLst>
        </pc:spChg>
        <pc:spChg chg="add del mod">
          <ac:chgData name="Griffiths, Christopher Philip" userId="bc7606ee-3bfa-478f-8fb1-5eaf56546c9f" providerId="ADAL" clId="{246AB9B0-94C9-4410-9AE9-39268C282117}" dt="2022-10-20T08:53:28.516" v="993"/>
          <ac:spMkLst>
            <pc:docMk/>
            <pc:sldMk cId="233418064" sldId="141169483"/>
            <ac:spMk id="28" creationId="{2473B779-4BF8-BAE3-A127-A9CB57812F83}"/>
          </ac:spMkLst>
        </pc:spChg>
        <pc:spChg chg="add mod">
          <ac:chgData name="Griffiths, Christopher Philip" userId="bc7606ee-3bfa-478f-8fb1-5eaf56546c9f" providerId="ADAL" clId="{246AB9B0-94C9-4410-9AE9-39268C282117}" dt="2022-10-20T08:56:45.872" v="1231" actId="1076"/>
          <ac:spMkLst>
            <pc:docMk/>
            <pc:sldMk cId="233418064" sldId="141169483"/>
            <ac:spMk id="29" creationId="{22C343A7-7A85-A9BC-CA37-7740F6C1958B}"/>
          </ac:spMkLst>
        </pc:spChg>
        <pc:spChg chg="add del mod ord">
          <ac:chgData name="Griffiths, Christopher Philip" userId="bc7606ee-3bfa-478f-8fb1-5eaf56546c9f" providerId="ADAL" clId="{246AB9B0-94C9-4410-9AE9-39268C282117}" dt="2022-10-20T08:57:09.058" v="1233" actId="700"/>
          <ac:spMkLst>
            <pc:docMk/>
            <pc:sldMk cId="233418064" sldId="141169483"/>
            <ac:spMk id="30" creationId="{4EECEB75-9B77-F5CC-FBB3-4A07F3C38415}"/>
          </ac:spMkLst>
        </pc:spChg>
        <pc:spChg chg="add del mod ord">
          <ac:chgData name="Griffiths, Christopher Philip" userId="bc7606ee-3bfa-478f-8fb1-5eaf56546c9f" providerId="ADAL" clId="{246AB9B0-94C9-4410-9AE9-39268C282117}" dt="2022-10-20T08:57:09.058" v="1233" actId="700"/>
          <ac:spMkLst>
            <pc:docMk/>
            <pc:sldMk cId="233418064" sldId="141169483"/>
            <ac:spMk id="31" creationId="{64935E00-D705-110B-EB42-E0404EAD0642}"/>
          </ac:spMkLst>
        </pc:spChg>
        <pc:graphicFrameChg chg="add del mod">
          <ac:chgData name="Griffiths, Christopher Philip" userId="bc7606ee-3bfa-478f-8fb1-5eaf56546c9f" providerId="ADAL" clId="{246AB9B0-94C9-4410-9AE9-39268C282117}" dt="2022-10-20T08:39:18.656" v="808" actId="478"/>
          <ac:graphicFrameMkLst>
            <pc:docMk/>
            <pc:sldMk cId="233418064" sldId="141169483"/>
            <ac:graphicFrameMk id="11" creationId="{76E65C41-3E42-6682-A37F-964DEBEFB5A7}"/>
          </ac:graphicFrameMkLst>
        </pc:graphicFrameChg>
        <pc:graphicFrameChg chg="add mod">
          <ac:chgData name="Griffiths, Christopher Philip" userId="bc7606ee-3bfa-478f-8fb1-5eaf56546c9f" providerId="ADAL" clId="{246AB9B0-94C9-4410-9AE9-39268C282117}" dt="2022-10-20T08:49:54.759" v="938" actId="1035"/>
          <ac:graphicFrameMkLst>
            <pc:docMk/>
            <pc:sldMk cId="233418064" sldId="141169483"/>
            <ac:graphicFrameMk id="14" creationId="{5E881E91-6C3F-2946-AFD5-B3A7FC6364D9}"/>
          </ac:graphicFrameMkLst>
        </pc:graphicFrameChg>
        <pc:graphicFrameChg chg="add mod">
          <ac:chgData name="Griffiths, Christopher Philip" userId="bc7606ee-3bfa-478f-8fb1-5eaf56546c9f" providerId="ADAL" clId="{246AB9B0-94C9-4410-9AE9-39268C282117}" dt="2022-10-20T08:49:54.759" v="938" actId="1035"/>
          <ac:graphicFrameMkLst>
            <pc:docMk/>
            <pc:sldMk cId="233418064" sldId="141169483"/>
            <ac:graphicFrameMk id="16" creationId="{EA3CA832-6E02-4764-3481-149F8816EC95}"/>
          </ac:graphicFrameMkLst>
        </pc:graphicFrameChg>
        <pc:graphicFrameChg chg="add mod">
          <ac:chgData name="Griffiths, Christopher Philip" userId="bc7606ee-3bfa-478f-8fb1-5eaf56546c9f" providerId="ADAL" clId="{246AB9B0-94C9-4410-9AE9-39268C282117}" dt="2022-10-20T08:49:26.520" v="921" actId="1076"/>
          <ac:graphicFrameMkLst>
            <pc:docMk/>
            <pc:sldMk cId="233418064" sldId="141169483"/>
            <ac:graphicFrameMk id="17" creationId="{3A2EE149-EB93-2A82-344B-8B5A6D3D25AB}"/>
          </ac:graphicFrameMkLst>
        </pc:graphicFrameChg>
        <pc:graphicFrameChg chg="add mod">
          <ac:chgData name="Griffiths, Christopher Philip" userId="bc7606ee-3bfa-478f-8fb1-5eaf56546c9f" providerId="ADAL" clId="{246AB9B0-94C9-4410-9AE9-39268C282117}" dt="2022-10-20T08:58:41.790" v="1238"/>
          <ac:graphicFrameMkLst>
            <pc:docMk/>
            <pc:sldMk cId="233418064" sldId="141169483"/>
            <ac:graphicFrameMk id="18" creationId="{0BDA0705-6C6A-C8BE-36E3-B20E1C92929C}"/>
          </ac:graphicFrameMkLst>
        </pc:graphicFrameChg>
        <pc:graphicFrameChg chg="add del mod">
          <ac:chgData name="Griffiths, Christopher Philip" userId="bc7606ee-3bfa-478f-8fb1-5eaf56546c9f" providerId="ADAL" clId="{246AB9B0-94C9-4410-9AE9-39268C282117}" dt="2022-10-20T08:47:59.866" v="898"/>
          <ac:graphicFrameMkLst>
            <pc:docMk/>
            <pc:sldMk cId="233418064" sldId="141169483"/>
            <ac:graphicFrameMk id="19" creationId="{AB3FBC3B-5F09-33F3-6B24-48A077B626BF}"/>
          </ac:graphicFrameMkLst>
        </pc:graphicFrameChg>
        <pc:graphicFrameChg chg="add del mod">
          <ac:chgData name="Griffiths, Christopher Philip" userId="bc7606ee-3bfa-478f-8fb1-5eaf56546c9f" providerId="ADAL" clId="{246AB9B0-94C9-4410-9AE9-39268C282117}" dt="2022-10-20T08:48:04.077" v="900"/>
          <ac:graphicFrameMkLst>
            <pc:docMk/>
            <pc:sldMk cId="233418064" sldId="141169483"/>
            <ac:graphicFrameMk id="20" creationId="{64D795F8-2F32-903D-4311-484888F629C9}"/>
          </ac:graphicFrameMkLst>
        </pc:graphicFrameChg>
      </pc:sldChg>
      <pc:sldChg chg="new del">
        <pc:chgData name="Griffiths, Christopher Philip" userId="bc7606ee-3bfa-478f-8fb1-5eaf56546c9f" providerId="ADAL" clId="{246AB9B0-94C9-4410-9AE9-39268C282117}" dt="2022-10-20T08:34:56.384" v="780" actId="47"/>
        <pc:sldMkLst>
          <pc:docMk/>
          <pc:sldMk cId="3029225036" sldId="141169483"/>
        </pc:sldMkLst>
      </pc:sldChg>
    </pc:docChg>
  </pc:docChgLst>
  <pc:docChgLst>
    <pc:chgData name="Harstad, Andreas Olaus" userId="ac550eb3-94df-4143-a5a0-3118e6b35df7" providerId="ADAL" clId="{39E9319D-85F2-49CF-BFF7-B6085C3DF349}"/>
    <pc:docChg chg="undo custSel addSld delSld modSld delMainMaster">
      <pc:chgData name="Harstad, Andreas Olaus" userId="ac550eb3-94df-4143-a5a0-3118e6b35df7" providerId="ADAL" clId="{39E9319D-85F2-49CF-BFF7-B6085C3DF349}" dt="2022-10-20T15:17:28.001" v="220" actId="47"/>
      <pc:docMkLst>
        <pc:docMk/>
      </pc:docMkLst>
      <pc:sldChg chg="del">
        <pc:chgData name="Harstad, Andreas Olaus" userId="ac550eb3-94df-4143-a5a0-3118e6b35df7" providerId="ADAL" clId="{39E9319D-85F2-49CF-BFF7-B6085C3DF349}" dt="2022-10-20T15:11:22.279" v="139" actId="47"/>
        <pc:sldMkLst>
          <pc:docMk/>
          <pc:sldMk cId="2639977068" sldId="346"/>
        </pc:sldMkLst>
      </pc:sldChg>
      <pc:sldChg chg="del">
        <pc:chgData name="Harstad, Andreas Olaus" userId="ac550eb3-94df-4143-a5a0-3118e6b35df7" providerId="ADAL" clId="{39E9319D-85F2-49CF-BFF7-B6085C3DF349}" dt="2022-10-20T15:17:28.001" v="220" actId="47"/>
        <pc:sldMkLst>
          <pc:docMk/>
          <pc:sldMk cId="3382475090" sldId="403"/>
        </pc:sldMkLst>
      </pc:sldChg>
      <pc:sldChg chg="add del">
        <pc:chgData name="Harstad, Andreas Olaus" userId="ac550eb3-94df-4143-a5a0-3118e6b35df7" providerId="ADAL" clId="{39E9319D-85F2-49CF-BFF7-B6085C3DF349}" dt="2022-10-20T15:16:21.628" v="218" actId="47"/>
        <pc:sldMkLst>
          <pc:docMk/>
          <pc:sldMk cId="2998361842" sldId="11748"/>
        </pc:sldMkLst>
      </pc:sldChg>
      <pc:sldChg chg="addSp modSp mod">
        <pc:chgData name="Harstad, Andreas Olaus" userId="ac550eb3-94df-4143-a5a0-3118e6b35df7" providerId="ADAL" clId="{39E9319D-85F2-49CF-BFF7-B6085C3DF349}" dt="2022-10-20T15:16:14.801" v="217" actId="1035"/>
        <pc:sldMkLst>
          <pc:docMk/>
          <pc:sldMk cId="1946600077" sldId="11752"/>
        </pc:sldMkLst>
        <pc:spChg chg="mod">
          <ac:chgData name="Harstad, Andreas Olaus" userId="ac550eb3-94df-4143-a5a0-3118e6b35df7" providerId="ADAL" clId="{39E9319D-85F2-49CF-BFF7-B6085C3DF349}" dt="2022-10-20T15:16:14.801" v="217" actId="1035"/>
          <ac:spMkLst>
            <pc:docMk/>
            <pc:sldMk cId="1946600077" sldId="11752"/>
            <ac:spMk id="5" creationId="{5A8D598C-A0E6-70D1-9702-7DE5CBF01D9D}"/>
          </ac:spMkLst>
        </pc:spChg>
        <pc:spChg chg="mod">
          <ac:chgData name="Harstad, Andreas Olaus" userId="ac550eb3-94df-4143-a5a0-3118e6b35df7" providerId="ADAL" clId="{39E9319D-85F2-49CF-BFF7-B6085C3DF349}" dt="2022-10-20T15:14:00.447" v="161" actId="164"/>
          <ac:spMkLst>
            <pc:docMk/>
            <pc:sldMk cId="1946600077" sldId="11752"/>
            <ac:spMk id="10" creationId="{BC4A4DEC-DC91-8696-1C56-8058F8EDD73B}"/>
          </ac:spMkLst>
        </pc:spChg>
        <pc:spChg chg="mod">
          <ac:chgData name="Harstad, Andreas Olaus" userId="ac550eb3-94df-4143-a5a0-3118e6b35df7" providerId="ADAL" clId="{39E9319D-85F2-49CF-BFF7-B6085C3DF349}" dt="2022-10-20T15:13:45.431" v="159" actId="14100"/>
          <ac:spMkLst>
            <pc:docMk/>
            <pc:sldMk cId="1946600077" sldId="11752"/>
            <ac:spMk id="13" creationId="{AF425428-5BC3-62FE-B808-6DF10BA784AD}"/>
          </ac:spMkLst>
        </pc:spChg>
        <pc:spChg chg="mod">
          <ac:chgData name="Harstad, Andreas Olaus" userId="ac550eb3-94df-4143-a5a0-3118e6b35df7" providerId="ADAL" clId="{39E9319D-85F2-49CF-BFF7-B6085C3DF349}" dt="2022-10-20T15:14:06.980" v="162" actId="164"/>
          <ac:spMkLst>
            <pc:docMk/>
            <pc:sldMk cId="1946600077" sldId="11752"/>
            <ac:spMk id="14" creationId="{09E8AB49-2874-E96B-2458-4C5EFC0FD6B2}"/>
          </ac:spMkLst>
        </pc:spChg>
        <pc:spChg chg="mod">
          <ac:chgData name="Harstad, Andreas Olaus" userId="ac550eb3-94df-4143-a5a0-3118e6b35df7" providerId="ADAL" clId="{39E9319D-85F2-49CF-BFF7-B6085C3DF349}" dt="2022-10-20T15:14:19.834" v="164" actId="164"/>
          <ac:spMkLst>
            <pc:docMk/>
            <pc:sldMk cId="1946600077" sldId="11752"/>
            <ac:spMk id="17" creationId="{DE8CE972-4BBE-9128-D8B5-B247808072D1}"/>
          </ac:spMkLst>
        </pc:spChg>
        <pc:spChg chg="mod">
          <ac:chgData name="Harstad, Andreas Olaus" userId="ac550eb3-94df-4143-a5a0-3118e6b35df7" providerId="ADAL" clId="{39E9319D-85F2-49CF-BFF7-B6085C3DF349}" dt="2022-10-20T15:14:27.276" v="165" actId="164"/>
          <ac:spMkLst>
            <pc:docMk/>
            <pc:sldMk cId="1946600077" sldId="11752"/>
            <ac:spMk id="18" creationId="{68DFC5C8-586D-BE56-2610-A3C25463F759}"/>
          </ac:spMkLst>
        </pc:spChg>
        <pc:spChg chg="mod">
          <ac:chgData name="Harstad, Andreas Olaus" userId="ac550eb3-94df-4143-a5a0-3118e6b35df7" providerId="ADAL" clId="{39E9319D-85F2-49CF-BFF7-B6085C3DF349}" dt="2022-10-20T15:15:59.089" v="213" actId="1035"/>
          <ac:spMkLst>
            <pc:docMk/>
            <pc:sldMk cId="1946600077" sldId="11752"/>
            <ac:spMk id="19" creationId="{4C3950EA-29B0-DCAD-E684-22E739252C4D}"/>
          </ac:spMkLst>
        </pc:spChg>
        <pc:spChg chg="mod">
          <ac:chgData name="Harstad, Andreas Olaus" userId="ac550eb3-94df-4143-a5a0-3118e6b35df7" providerId="ADAL" clId="{39E9319D-85F2-49CF-BFF7-B6085C3DF349}" dt="2022-10-20T15:16:03.949" v="215" actId="1035"/>
          <ac:spMkLst>
            <pc:docMk/>
            <pc:sldMk cId="1946600077" sldId="11752"/>
            <ac:spMk id="20" creationId="{91F77BDE-3213-FE71-50CA-871A03D76411}"/>
          </ac:spMkLst>
        </pc:spChg>
        <pc:spChg chg="mod">
          <ac:chgData name="Harstad, Andreas Olaus" userId="ac550eb3-94df-4143-a5a0-3118e6b35df7" providerId="ADAL" clId="{39E9319D-85F2-49CF-BFF7-B6085C3DF349}" dt="2022-10-20T15:14:13.392" v="163" actId="164"/>
          <ac:spMkLst>
            <pc:docMk/>
            <pc:sldMk cId="1946600077" sldId="11752"/>
            <ac:spMk id="25" creationId="{496D7A7E-AFFA-A387-BF24-AD0426D4AFB2}"/>
          </ac:spMkLst>
        </pc:spChg>
        <pc:grpChg chg="add mod">
          <ac:chgData name="Harstad, Andreas Olaus" userId="ac550eb3-94df-4143-a5a0-3118e6b35df7" providerId="ADAL" clId="{39E9319D-85F2-49CF-BFF7-B6085C3DF349}" dt="2022-10-20T15:15:02.548" v="180" actId="1036"/>
          <ac:grpSpMkLst>
            <pc:docMk/>
            <pc:sldMk cId="1946600077" sldId="11752"/>
            <ac:grpSpMk id="2" creationId="{E4212F4A-57DC-EFA7-DE93-5A1ABF5FBAFD}"/>
          </ac:grpSpMkLst>
        </pc:grpChg>
        <pc:grpChg chg="add mod">
          <ac:chgData name="Harstad, Andreas Olaus" userId="ac550eb3-94df-4143-a5a0-3118e6b35df7" providerId="ADAL" clId="{39E9319D-85F2-49CF-BFF7-B6085C3DF349}" dt="2022-10-20T15:15:02.548" v="180" actId="1036"/>
          <ac:grpSpMkLst>
            <pc:docMk/>
            <pc:sldMk cId="1946600077" sldId="11752"/>
            <ac:grpSpMk id="6" creationId="{5FA29773-AA81-FFFB-F48E-B2910C17AAFD}"/>
          </ac:grpSpMkLst>
        </pc:grpChg>
        <pc:grpChg chg="add mod">
          <ac:chgData name="Harstad, Andreas Olaus" userId="ac550eb3-94df-4143-a5a0-3118e6b35df7" providerId="ADAL" clId="{39E9319D-85F2-49CF-BFF7-B6085C3DF349}" dt="2022-10-20T15:15:02.548" v="180" actId="1036"/>
          <ac:grpSpMkLst>
            <pc:docMk/>
            <pc:sldMk cId="1946600077" sldId="11752"/>
            <ac:grpSpMk id="21" creationId="{EFF80407-A3CE-565A-B0B7-F0CE54BFA947}"/>
          </ac:grpSpMkLst>
        </pc:grpChg>
        <pc:grpChg chg="add mod">
          <ac:chgData name="Harstad, Andreas Olaus" userId="ac550eb3-94df-4143-a5a0-3118e6b35df7" providerId="ADAL" clId="{39E9319D-85F2-49CF-BFF7-B6085C3DF349}" dt="2022-10-20T15:15:02.548" v="180" actId="1036"/>
          <ac:grpSpMkLst>
            <pc:docMk/>
            <pc:sldMk cId="1946600077" sldId="11752"/>
            <ac:grpSpMk id="22" creationId="{7FF8005C-9E11-D17A-A21F-7C0D0D77FB0A}"/>
          </ac:grpSpMkLst>
        </pc:grpChg>
        <pc:grpChg chg="add mod">
          <ac:chgData name="Harstad, Andreas Olaus" userId="ac550eb3-94df-4143-a5a0-3118e6b35df7" providerId="ADAL" clId="{39E9319D-85F2-49CF-BFF7-B6085C3DF349}" dt="2022-10-20T15:15:02.548" v="180" actId="1036"/>
          <ac:grpSpMkLst>
            <pc:docMk/>
            <pc:sldMk cId="1946600077" sldId="11752"/>
            <ac:grpSpMk id="23" creationId="{BE7FA747-4705-92D0-EF74-6A0C2C4F3FB8}"/>
          </ac:grpSpMkLst>
        </pc:grpChg>
        <pc:picChg chg="mod">
          <ac:chgData name="Harstad, Andreas Olaus" userId="ac550eb3-94df-4143-a5a0-3118e6b35df7" providerId="ADAL" clId="{39E9319D-85F2-49CF-BFF7-B6085C3DF349}" dt="2022-10-20T15:14:19.834" v="164" actId="164"/>
          <ac:picMkLst>
            <pc:docMk/>
            <pc:sldMk cId="1946600077" sldId="11752"/>
            <ac:picMk id="3" creationId="{8B9CB511-E347-E5FC-D5CA-1980F29CAE10}"/>
          </ac:picMkLst>
        </pc:picChg>
        <pc:picChg chg="mod">
          <ac:chgData name="Harstad, Andreas Olaus" userId="ac550eb3-94df-4143-a5a0-3118e6b35df7" providerId="ADAL" clId="{39E9319D-85F2-49CF-BFF7-B6085C3DF349}" dt="2022-10-20T15:14:06.980" v="162" actId="164"/>
          <ac:picMkLst>
            <pc:docMk/>
            <pc:sldMk cId="1946600077" sldId="11752"/>
            <ac:picMk id="7" creationId="{376486D9-13E4-ADE4-7234-DF70AA02C81F}"/>
          </ac:picMkLst>
        </pc:picChg>
        <pc:picChg chg="mod">
          <ac:chgData name="Harstad, Andreas Olaus" userId="ac550eb3-94df-4143-a5a0-3118e6b35df7" providerId="ADAL" clId="{39E9319D-85F2-49CF-BFF7-B6085C3DF349}" dt="2022-10-20T15:14:00.447" v="161" actId="164"/>
          <ac:picMkLst>
            <pc:docMk/>
            <pc:sldMk cId="1946600077" sldId="11752"/>
            <ac:picMk id="8" creationId="{80D4B749-4DE2-D47A-1A4F-303905C2E0EA}"/>
          </ac:picMkLst>
        </pc:picChg>
        <pc:picChg chg="mod">
          <ac:chgData name="Harstad, Andreas Olaus" userId="ac550eb3-94df-4143-a5a0-3118e6b35df7" providerId="ADAL" clId="{39E9319D-85F2-49CF-BFF7-B6085C3DF349}" dt="2022-10-20T15:14:27.276" v="165" actId="164"/>
          <ac:picMkLst>
            <pc:docMk/>
            <pc:sldMk cId="1946600077" sldId="11752"/>
            <ac:picMk id="9" creationId="{03C7B02F-0702-5E70-209D-A195A98FF82F}"/>
          </ac:picMkLst>
        </pc:picChg>
        <pc:picChg chg="mod">
          <ac:chgData name="Harstad, Andreas Olaus" userId="ac550eb3-94df-4143-a5a0-3118e6b35df7" providerId="ADAL" clId="{39E9319D-85F2-49CF-BFF7-B6085C3DF349}" dt="2022-10-20T15:14:13.392" v="163" actId="164"/>
          <ac:picMkLst>
            <pc:docMk/>
            <pc:sldMk cId="1946600077" sldId="11752"/>
            <ac:picMk id="11" creationId="{E3663059-57B8-DE66-4B76-CE2BC3280605}"/>
          </ac:picMkLst>
        </pc:picChg>
      </pc:sldChg>
      <pc:sldChg chg="del">
        <pc:chgData name="Harstad, Andreas Olaus" userId="ac550eb3-94df-4143-a5a0-3118e6b35df7" providerId="ADAL" clId="{39E9319D-85F2-49CF-BFF7-B6085C3DF349}" dt="2022-10-20T15:11:49.171" v="140" actId="47"/>
        <pc:sldMkLst>
          <pc:docMk/>
          <pc:sldMk cId="2951251677" sldId="106872"/>
        </pc:sldMkLst>
      </pc:sldChg>
      <pc:sldChg chg="del">
        <pc:chgData name="Harstad, Andreas Olaus" userId="ac550eb3-94df-4143-a5a0-3118e6b35df7" providerId="ADAL" clId="{39E9319D-85F2-49CF-BFF7-B6085C3DF349}" dt="2022-10-20T15:11:56.337" v="141" actId="47"/>
        <pc:sldMkLst>
          <pc:docMk/>
          <pc:sldMk cId="825868395" sldId="106875"/>
        </pc:sldMkLst>
      </pc:sldChg>
      <pc:sldChg chg="del">
        <pc:chgData name="Harstad, Andreas Olaus" userId="ac550eb3-94df-4143-a5a0-3118e6b35df7" providerId="ADAL" clId="{39E9319D-85F2-49CF-BFF7-B6085C3DF349}" dt="2022-10-20T15:02:47.300" v="54" actId="47"/>
        <pc:sldMkLst>
          <pc:docMk/>
          <pc:sldMk cId="484134736" sldId="141169468"/>
        </pc:sldMkLst>
      </pc:sldChg>
      <pc:sldChg chg="del">
        <pc:chgData name="Harstad, Andreas Olaus" userId="ac550eb3-94df-4143-a5a0-3118e6b35df7" providerId="ADAL" clId="{39E9319D-85F2-49CF-BFF7-B6085C3DF349}" dt="2022-10-20T15:02:40.003" v="53" actId="47"/>
        <pc:sldMkLst>
          <pc:docMk/>
          <pc:sldMk cId="576734903" sldId="141169477"/>
        </pc:sldMkLst>
      </pc:sldChg>
      <pc:sldChg chg="addSp delSp modSp mod">
        <pc:chgData name="Harstad, Andreas Olaus" userId="ac550eb3-94df-4143-a5a0-3118e6b35df7" providerId="ADAL" clId="{39E9319D-85F2-49CF-BFF7-B6085C3DF349}" dt="2022-10-20T15:17:17.685" v="219" actId="2085"/>
        <pc:sldMkLst>
          <pc:docMk/>
          <pc:sldMk cId="2230574392" sldId="141169479"/>
        </pc:sldMkLst>
        <pc:spChg chg="add del mod">
          <ac:chgData name="Harstad, Andreas Olaus" userId="ac550eb3-94df-4143-a5a0-3118e6b35df7" providerId="ADAL" clId="{39E9319D-85F2-49CF-BFF7-B6085C3DF349}" dt="2022-10-20T14:58:25.812" v="2"/>
          <ac:spMkLst>
            <pc:docMk/>
            <pc:sldMk cId="2230574392" sldId="141169479"/>
            <ac:spMk id="3" creationId="{A5617979-56D4-1F8D-DA8F-0394FA86FFF0}"/>
          </ac:spMkLst>
        </pc:spChg>
        <pc:spChg chg="add mod">
          <ac:chgData name="Harstad, Andreas Olaus" userId="ac550eb3-94df-4143-a5a0-3118e6b35df7" providerId="ADAL" clId="{39E9319D-85F2-49CF-BFF7-B6085C3DF349}" dt="2022-10-20T15:09:11.408" v="133" actId="1037"/>
          <ac:spMkLst>
            <pc:docMk/>
            <pc:sldMk cId="2230574392" sldId="141169479"/>
            <ac:spMk id="10" creationId="{05578522-5DB1-050E-5586-4842810A8042}"/>
          </ac:spMkLst>
        </pc:spChg>
        <pc:graphicFrameChg chg="add mod">
          <ac:chgData name="Harstad, Andreas Olaus" userId="ac550eb3-94df-4143-a5a0-3118e6b35df7" providerId="ADAL" clId="{39E9319D-85F2-49CF-BFF7-B6085C3DF349}" dt="2022-10-20T15:17:17.685" v="219" actId="2085"/>
          <ac:graphicFrameMkLst>
            <pc:docMk/>
            <pc:sldMk cId="2230574392" sldId="141169479"/>
            <ac:graphicFrameMk id="9" creationId="{BE9F07CA-F3C7-708A-F71E-C69E34192353}"/>
          </ac:graphicFrameMkLst>
        </pc:graphicFrameChg>
        <pc:graphicFrameChg chg="del">
          <ac:chgData name="Harstad, Andreas Olaus" userId="ac550eb3-94df-4143-a5a0-3118e6b35df7" providerId="ADAL" clId="{39E9319D-85F2-49CF-BFF7-B6085C3DF349}" dt="2022-10-20T14:58:18.021" v="0" actId="478"/>
          <ac:graphicFrameMkLst>
            <pc:docMk/>
            <pc:sldMk cId="2230574392" sldId="141169479"/>
            <ac:graphicFrameMk id="11" creationId="{FD1A8AE7-C162-F278-0903-2AD672F114B8}"/>
          </ac:graphicFrameMkLst>
        </pc:graphicFrameChg>
      </pc:sldChg>
      <pc:sldChg chg="addSp delSp modSp mod">
        <pc:chgData name="Harstad, Andreas Olaus" userId="ac550eb3-94df-4143-a5a0-3118e6b35df7" providerId="ADAL" clId="{39E9319D-85F2-49CF-BFF7-B6085C3DF349}" dt="2022-10-20T15:10:09.027" v="138"/>
        <pc:sldMkLst>
          <pc:docMk/>
          <pc:sldMk cId="2214669250" sldId="141169480"/>
        </pc:sldMkLst>
        <pc:spChg chg="add del mod">
          <ac:chgData name="Harstad, Andreas Olaus" userId="ac550eb3-94df-4143-a5a0-3118e6b35df7" providerId="ADAL" clId="{39E9319D-85F2-49CF-BFF7-B6085C3DF349}" dt="2022-10-20T15:04:19.492" v="58" actId="478"/>
          <ac:spMkLst>
            <pc:docMk/>
            <pc:sldMk cId="2214669250" sldId="141169480"/>
            <ac:spMk id="3" creationId="{F466F969-F4D9-BC75-D55B-B4DEF4FE348C}"/>
          </ac:spMkLst>
        </pc:spChg>
        <pc:spChg chg="mod">
          <ac:chgData name="Harstad, Andreas Olaus" userId="ac550eb3-94df-4143-a5a0-3118e6b35df7" providerId="ADAL" clId="{39E9319D-85F2-49CF-BFF7-B6085C3DF349}" dt="2022-10-20T15:09:35.302" v="135" actId="1076"/>
          <ac:spMkLst>
            <pc:docMk/>
            <pc:sldMk cId="2214669250" sldId="141169480"/>
            <ac:spMk id="8" creationId="{B3BD33D9-E8F3-1146-7217-DE1507559C14}"/>
          </ac:spMkLst>
        </pc:spChg>
        <pc:graphicFrameChg chg="add mod">
          <ac:chgData name="Harstad, Andreas Olaus" userId="ac550eb3-94df-4143-a5a0-3118e6b35df7" providerId="ADAL" clId="{39E9319D-85F2-49CF-BFF7-B6085C3DF349}" dt="2022-10-20T15:10:09.027" v="138"/>
          <ac:graphicFrameMkLst>
            <pc:docMk/>
            <pc:sldMk cId="2214669250" sldId="141169480"/>
            <ac:graphicFrameMk id="4" creationId="{75E3BDA1-3C57-125B-B6E1-5FAA6AC067A1}"/>
          </ac:graphicFrameMkLst>
        </pc:graphicFrameChg>
        <pc:graphicFrameChg chg="del mod">
          <ac:chgData name="Harstad, Andreas Olaus" userId="ac550eb3-94df-4143-a5a0-3118e6b35df7" providerId="ADAL" clId="{39E9319D-85F2-49CF-BFF7-B6085C3DF349}" dt="2022-10-20T15:04:15.557" v="57" actId="478"/>
          <ac:graphicFrameMkLst>
            <pc:docMk/>
            <pc:sldMk cId="2214669250" sldId="141169480"/>
            <ac:graphicFrameMk id="13" creationId="{99E60BC5-1865-DB36-7C7D-BE01DF69C1EF}"/>
          </ac:graphicFrameMkLst>
        </pc:graphicFrameChg>
      </pc:sldChg>
      <pc:sldChg chg="modSp mod">
        <pc:chgData name="Harstad, Andreas Olaus" userId="ac550eb3-94df-4143-a5a0-3118e6b35df7" providerId="ADAL" clId="{39E9319D-85F2-49CF-BFF7-B6085C3DF349}" dt="2022-10-20T15:12:14.872" v="142" actId="2711"/>
        <pc:sldMkLst>
          <pc:docMk/>
          <pc:sldMk cId="1312653295" sldId="141169482"/>
        </pc:sldMkLst>
        <pc:spChg chg="mod">
          <ac:chgData name="Harstad, Andreas Olaus" userId="ac550eb3-94df-4143-a5a0-3118e6b35df7" providerId="ADAL" clId="{39E9319D-85F2-49CF-BFF7-B6085C3DF349}" dt="2022-10-20T15:12:14.872" v="142" actId="2711"/>
          <ac:spMkLst>
            <pc:docMk/>
            <pc:sldMk cId="1312653295" sldId="141169482"/>
            <ac:spMk id="7" creationId="{0A108613-D7DD-FC16-43CD-B1E61F0F5D41}"/>
          </ac:spMkLst>
        </pc:spChg>
      </pc:sldChg>
      <pc:sldMasterChg chg="addSldLayout delSldLayout">
        <pc:chgData name="Harstad, Andreas Olaus" userId="ac550eb3-94df-4143-a5a0-3118e6b35df7" providerId="ADAL" clId="{39E9319D-85F2-49CF-BFF7-B6085C3DF349}" dt="2022-10-20T15:17:28.001" v="220" actId="47"/>
        <pc:sldMasterMkLst>
          <pc:docMk/>
          <pc:sldMasterMk cId="1647070999" sldId="2147483701"/>
        </pc:sldMasterMkLst>
        <pc:sldLayoutChg chg="del">
          <pc:chgData name="Harstad, Andreas Olaus" userId="ac550eb3-94df-4143-a5a0-3118e6b35df7" providerId="ADAL" clId="{39E9319D-85F2-49CF-BFF7-B6085C3DF349}" dt="2022-10-20T15:17:28.001" v="220" actId="47"/>
          <pc:sldLayoutMkLst>
            <pc:docMk/>
            <pc:sldMasterMk cId="1647070999" sldId="2147483701"/>
            <pc:sldLayoutMk cId="3243528258" sldId="2147483731"/>
          </pc:sldLayoutMkLst>
        </pc:sldLayoutChg>
        <pc:sldLayoutChg chg="add del">
          <pc:chgData name="Harstad, Andreas Olaus" userId="ac550eb3-94df-4143-a5a0-3118e6b35df7" providerId="ADAL" clId="{39E9319D-85F2-49CF-BFF7-B6085C3DF349}" dt="2022-10-20T15:16:21.628" v="218" actId="47"/>
          <pc:sldLayoutMkLst>
            <pc:docMk/>
            <pc:sldMasterMk cId="1647070999" sldId="2147483701"/>
            <pc:sldLayoutMk cId="4181449783" sldId="2147483744"/>
          </pc:sldLayoutMkLst>
        </pc:sldLayoutChg>
        <pc:sldLayoutChg chg="del">
          <pc:chgData name="Harstad, Andreas Olaus" userId="ac550eb3-94df-4143-a5a0-3118e6b35df7" providerId="ADAL" clId="{39E9319D-85F2-49CF-BFF7-B6085C3DF349}" dt="2022-10-20T15:11:56.337" v="141" actId="47"/>
          <pc:sldLayoutMkLst>
            <pc:docMk/>
            <pc:sldMasterMk cId="1647070999" sldId="2147483701"/>
            <pc:sldLayoutMk cId="687280614" sldId="2147483786"/>
          </pc:sldLayoutMkLst>
        </pc:sldLayoutChg>
      </pc:sldMasterChg>
      <pc:sldMasterChg chg="del delSldLayout">
        <pc:chgData name="Harstad, Andreas Olaus" userId="ac550eb3-94df-4143-a5a0-3118e6b35df7" providerId="ADAL" clId="{39E9319D-85F2-49CF-BFF7-B6085C3DF349}" dt="2022-10-20T15:02:47.300" v="54" actId="47"/>
        <pc:sldMasterMkLst>
          <pc:docMk/>
          <pc:sldMasterMk cId="2200455332" sldId="2147483773"/>
        </pc:sldMasterMkLst>
        <pc:sldLayoutChg chg="del">
          <pc:chgData name="Harstad, Andreas Olaus" userId="ac550eb3-94df-4143-a5a0-3118e6b35df7" providerId="ADAL" clId="{39E9319D-85F2-49CF-BFF7-B6085C3DF349}" dt="2022-10-20T15:02:47.300" v="54" actId="47"/>
          <pc:sldLayoutMkLst>
            <pc:docMk/>
            <pc:sldMasterMk cId="2200455332" sldId="2147483773"/>
            <pc:sldLayoutMk cId="2367924271" sldId="2147483774"/>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1236115811" sldId="2147483775"/>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2434450389" sldId="2147483776"/>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1791873082" sldId="2147483777"/>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76579151" sldId="2147483778"/>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2460170536" sldId="2147483779"/>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1740329243" sldId="2147483780"/>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2682473172" sldId="2147483781"/>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1777228874" sldId="2147483782"/>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3719188254" sldId="2147483783"/>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2040300035" sldId="2147483784"/>
          </pc:sldLayoutMkLst>
        </pc:sldLayoutChg>
        <pc:sldLayoutChg chg="del">
          <pc:chgData name="Harstad, Andreas Olaus" userId="ac550eb3-94df-4143-a5a0-3118e6b35df7" providerId="ADAL" clId="{39E9319D-85F2-49CF-BFF7-B6085C3DF349}" dt="2022-10-20T15:02:47.300" v="54" actId="47"/>
          <pc:sldLayoutMkLst>
            <pc:docMk/>
            <pc:sldMasterMk cId="2200455332" sldId="2147483773"/>
            <pc:sldLayoutMk cId="1279547922" sldId="2147483785"/>
          </pc:sldLayoutMkLst>
        </pc:sldLayoutChg>
      </pc:sldMasterChg>
    </pc:docChg>
  </pc:docChgLst>
  <pc:docChgLst>
    <pc:chgData name="Griffiths, Christopher Philip" userId="bc7606ee-3bfa-478f-8fb1-5eaf56546c9f" providerId="ADAL" clId="{3081E8B2-3B0D-4D9E-B860-B745A2AF6813}"/>
    <pc:docChg chg="custSel addSld modSld">
      <pc:chgData name="Griffiths, Christopher Philip" userId="bc7606ee-3bfa-478f-8fb1-5eaf56546c9f" providerId="ADAL" clId="{3081E8B2-3B0D-4D9E-B860-B745A2AF6813}" dt="2022-10-21T08:56:17.819" v="41"/>
      <pc:docMkLst>
        <pc:docMk/>
      </pc:docMkLst>
      <pc:sldChg chg="mod modShow">
        <pc:chgData name="Griffiths, Christopher Philip" userId="bc7606ee-3bfa-478f-8fb1-5eaf56546c9f" providerId="ADAL" clId="{3081E8B2-3B0D-4D9E-B860-B745A2AF6813}" dt="2022-10-20T09:22:59.127" v="39" actId="729"/>
        <pc:sldMkLst>
          <pc:docMk/>
          <pc:sldMk cId="3382475090" sldId="403"/>
        </pc:sldMkLst>
      </pc:sldChg>
      <pc:sldChg chg="mod modShow">
        <pc:chgData name="Griffiths, Christopher Philip" userId="bc7606ee-3bfa-478f-8fb1-5eaf56546c9f" providerId="ADAL" clId="{3081E8B2-3B0D-4D9E-B860-B745A2AF6813}" dt="2022-10-20T09:14:59.451" v="1" actId="729"/>
        <pc:sldMkLst>
          <pc:docMk/>
          <pc:sldMk cId="2998361842" sldId="11748"/>
        </pc:sldMkLst>
      </pc:sldChg>
      <pc:sldChg chg="add mod modShow">
        <pc:chgData name="Griffiths, Christopher Philip" userId="bc7606ee-3bfa-478f-8fb1-5eaf56546c9f" providerId="ADAL" clId="{3081E8B2-3B0D-4D9E-B860-B745A2AF6813}" dt="2022-10-21T08:56:06.978" v="40" actId="729"/>
        <pc:sldMkLst>
          <pc:docMk/>
          <pc:sldMk cId="1946600077" sldId="11752"/>
        </pc:sldMkLst>
      </pc:sldChg>
      <pc:sldChg chg="addSp delSp modSp add mod setBg">
        <pc:chgData name="Griffiths, Christopher Philip" userId="bc7606ee-3bfa-478f-8fb1-5eaf56546c9f" providerId="ADAL" clId="{3081E8B2-3B0D-4D9E-B860-B745A2AF6813}" dt="2022-10-20T09:22:54.048" v="38" actId="931"/>
        <pc:sldMkLst>
          <pc:docMk/>
          <pc:sldMk cId="1241150030" sldId="141169466"/>
        </pc:sldMkLst>
        <pc:spChg chg="mod">
          <ac:chgData name="Griffiths, Christopher Philip" userId="bc7606ee-3bfa-478f-8fb1-5eaf56546c9f" providerId="ADAL" clId="{3081E8B2-3B0D-4D9E-B860-B745A2AF6813}" dt="2022-10-20T09:22:43.311" v="36" actId="2711"/>
          <ac:spMkLst>
            <pc:docMk/>
            <pc:sldMk cId="1241150030" sldId="141169466"/>
            <ac:spMk id="3" creationId="{63A49122-214B-1EE1-B903-58AEDC67E8FC}"/>
          </ac:spMkLst>
        </pc:spChg>
        <pc:spChg chg="add del mod">
          <ac:chgData name="Griffiths, Christopher Philip" userId="bc7606ee-3bfa-478f-8fb1-5eaf56546c9f" providerId="ADAL" clId="{3081E8B2-3B0D-4D9E-B860-B745A2AF6813}" dt="2022-10-20T09:22:54.048" v="38" actId="931"/>
          <ac:spMkLst>
            <pc:docMk/>
            <pc:sldMk cId="1241150030" sldId="141169466"/>
            <ac:spMk id="4" creationId="{DC0FB99F-8D9D-9D10-75F8-615921A05C0A}"/>
          </ac:spMkLst>
        </pc:spChg>
        <pc:picChg chg="add mod">
          <ac:chgData name="Griffiths, Christopher Philip" userId="bc7606ee-3bfa-478f-8fb1-5eaf56546c9f" providerId="ADAL" clId="{3081E8B2-3B0D-4D9E-B860-B745A2AF6813}" dt="2022-10-20T09:22:46.780" v="37" actId="1076"/>
          <ac:picMkLst>
            <pc:docMk/>
            <pc:sldMk cId="1241150030" sldId="141169466"/>
            <ac:picMk id="9" creationId="{D35BEC4F-6FBA-68EE-3498-8D77F2B8E257}"/>
          </ac:picMkLst>
        </pc:picChg>
        <pc:picChg chg="del">
          <ac:chgData name="Griffiths, Christopher Philip" userId="bc7606ee-3bfa-478f-8fb1-5eaf56546c9f" providerId="ADAL" clId="{3081E8B2-3B0D-4D9E-B860-B745A2AF6813}" dt="2022-10-20T09:22:21.528" v="3" actId="478"/>
          <ac:picMkLst>
            <pc:docMk/>
            <pc:sldMk cId="1241150030" sldId="141169466"/>
            <ac:picMk id="10" creationId="{DF022337-336A-5E9A-7606-3E8FBE4732D5}"/>
          </ac:picMkLst>
        </pc:picChg>
        <pc:picChg chg="del">
          <ac:chgData name="Griffiths, Christopher Philip" userId="bc7606ee-3bfa-478f-8fb1-5eaf56546c9f" providerId="ADAL" clId="{3081E8B2-3B0D-4D9E-B860-B745A2AF6813}" dt="2022-10-20T09:22:33.149" v="31" actId="478"/>
          <ac:picMkLst>
            <pc:docMk/>
            <pc:sldMk cId="1241150030" sldId="141169466"/>
            <ac:picMk id="12" creationId="{FC082D80-1200-17BB-C660-280E1C5556B4}"/>
          </ac:picMkLst>
        </pc:picChg>
        <pc:picChg chg="add mod">
          <ac:chgData name="Griffiths, Christopher Philip" userId="bc7606ee-3bfa-478f-8fb1-5eaf56546c9f" providerId="ADAL" clId="{3081E8B2-3B0D-4D9E-B860-B745A2AF6813}" dt="2022-10-20T09:22:54.048" v="38" actId="931"/>
          <ac:picMkLst>
            <pc:docMk/>
            <pc:sldMk cId="1241150030" sldId="141169466"/>
            <ac:picMk id="14" creationId="{952FBFFA-A8DB-6DFE-3FFB-BC27022045C9}"/>
          </ac:picMkLst>
        </pc:picChg>
      </pc:sldChg>
      <pc:sldChg chg="add">
        <pc:chgData name="Griffiths, Christopher Philip" userId="bc7606ee-3bfa-478f-8fb1-5eaf56546c9f" providerId="ADAL" clId="{3081E8B2-3B0D-4D9E-B860-B745A2AF6813}" dt="2022-10-21T08:56:17.819" v="41"/>
        <pc:sldMkLst>
          <pc:docMk/>
          <pc:sldMk cId="4202715901" sldId="14116947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kanska-my.sharepoint.com/personal/andreas_olaus_harstad_skanska_no/Documents/Skanska%20FO%20Anlegg/Skanskas%20Klimadager%202022/Filmsnutt%202022/Figurer%20fra%20exce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kanska-my.sharepoint.com/personal/andreas_olaus_harstad_skanska_no/Documents/Skanska%20FO%20Anlegg/Skanskas%20Klimadager%202022/Filmsnutt%202022/Figurer%20fra%20exce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b-NO"/>
        </a:p>
      </c:txPr>
    </c:title>
    <c:autoTitleDeleted val="0"/>
    <c:plotArea>
      <c:layout/>
      <c:doughnut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BA13-4D8E-9C48-AA72055E0071}"/>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A13-4D8E-9C48-AA72055E0071}"/>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BA13-4D8E-9C48-AA72055E0071}"/>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nb-NO"/>
                </a:p>
              </c:txPr>
              <c:showLegendKey val="0"/>
              <c:showVal val="0"/>
              <c:showCatName val="0"/>
              <c:showSerName val="0"/>
              <c:showPercent val="1"/>
              <c:showBubbleSize val="0"/>
              <c:extLst>
                <c:ext xmlns:c16="http://schemas.microsoft.com/office/drawing/2014/chart" uri="{C3380CC4-5D6E-409C-BE32-E72D297353CC}">
                  <c16:uniqueId val="{00000001-BA13-4D8E-9C48-AA72055E0071}"/>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nb-NO"/>
                </a:p>
              </c:txPr>
              <c:showLegendKey val="0"/>
              <c:showVal val="0"/>
              <c:showCatName val="0"/>
              <c:showSerName val="0"/>
              <c:showPercent val="1"/>
              <c:showBubbleSize val="0"/>
              <c:extLst>
                <c:ext xmlns:c16="http://schemas.microsoft.com/office/drawing/2014/chart" uri="{C3380CC4-5D6E-409C-BE32-E72D297353CC}">
                  <c16:uniqueId val="{00000003-BA13-4D8E-9C48-AA72055E0071}"/>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nb-NO"/>
                </a:p>
              </c:txPr>
              <c:showLegendKey val="0"/>
              <c:showVal val="0"/>
              <c:showCatName val="0"/>
              <c:showSerName val="0"/>
              <c:showPercent val="1"/>
              <c:showBubbleSize val="0"/>
              <c:extLst>
                <c:ext xmlns:c16="http://schemas.microsoft.com/office/drawing/2014/chart" uri="{C3380CC4-5D6E-409C-BE32-E72D297353CC}">
                  <c16:uniqueId val="{00000005-BA13-4D8E-9C48-AA72055E007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nb-NO"/>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Scope 1 (Drivstoff)</c:v>
                </c:pt>
                <c:pt idx="1">
                  <c:v>Scope 2 (Bruk av strøm)</c:v>
                </c:pt>
                <c:pt idx="2">
                  <c:v>Scope 3 (Materialer)</c:v>
                </c:pt>
              </c:strCache>
            </c:strRef>
          </c:cat>
          <c:val>
            <c:numRef>
              <c:f>Sheet1!$C$3:$C$5</c:f>
              <c:numCache>
                <c:formatCode>General</c:formatCode>
                <c:ptCount val="3"/>
                <c:pt idx="0">
                  <c:v>35.200000000000003</c:v>
                </c:pt>
                <c:pt idx="1">
                  <c:v>0.8</c:v>
                </c:pt>
                <c:pt idx="2">
                  <c:v>64</c:v>
                </c:pt>
              </c:numCache>
            </c:numRef>
          </c:val>
          <c:extLst>
            <c:ext xmlns:c16="http://schemas.microsoft.com/office/drawing/2014/chart" uri="{C3380CC4-5D6E-409C-BE32-E72D297353CC}">
              <c16:uniqueId val="{00000006-BA13-4D8E-9C48-AA72055E0071}"/>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layout>
        <c:manualLayout>
          <c:xMode val="edge"/>
          <c:yMode val="edge"/>
          <c:x val="0.23987568669409554"/>
          <c:y val="0.81830777705012969"/>
          <c:w val="0.6102661685697971"/>
          <c:h val="0.1673277707840615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b-NO"/>
        </a:p>
      </c:txPr>
    </c:title>
    <c:autoTitleDeleted val="0"/>
    <c:plotArea>
      <c:layout>
        <c:manualLayout>
          <c:layoutTarget val="inner"/>
          <c:xMode val="edge"/>
          <c:yMode val="edge"/>
          <c:x val="0.2948883484742556"/>
          <c:y val="0.23382994589896927"/>
          <c:w val="0.40025996213145937"/>
          <c:h val="0.66709996596076293"/>
        </c:manualLayout>
      </c:layout>
      <c:doughnut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19C8-4606-BE03-44D8E23AA218}"/>
              </c:ext>
            </c:extLst>
          </c:dPt>
          <c:dPt>
            <c:idx val="1"/>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9C8-4606-BE03-44D8E23AA218}"/>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nb-NO"/>
                </a:p>
              </c:txPr>
              <c:showLegendKey val="0"/>
              <c:showVal val="0"/>
              <c:showCatName val="0"/>
              <c:showSerName val="0"/>
              <c:showPercent val="1"/>
              <c:showBubbleSize val="0"/>
              <c:extLst>
                <c:ext xmlns:c16="http://schemas.microsoft.com/office/drawing/2014/chart" uri="{C3380CC4-5D6E-409C-BE32-E72D297353CC}">
                  <c16:uniqueId val="{00000001-19C8-4606-BE03-44D8E23AA218}"/>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nb-NO"/>
                </a:p>
              </c:txPr>
              <c:showLegendKey val="0"/>
              <c:showVal val="0"/>
              <c:showCatName val="0"/>
              <c:showSerName val="0"/>
              <c:showPercent val="1"/>
              <c:showBubbleSize val="0"/>
              <c:extLst>
                <c:ext xmlns:c16="http://schemas.microsoft.com/office/drawing/2014/chart" uri="{C3380CC4-5D6E-409C-BE32-E72D297353CC}">
                  <c16:uniqueId val="{00000003-19C8-4606-BE03-44D8E23AA21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b-NO"/>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Sheet1!$B$10:$B$11</c:f>
              <c:strCache>
                <c:ptCount val="2"/>
                <c:pt idx="0">
                  <c:v>Bruk av fossilt drivstoff</c:v>
                </c:pt>
                <c:pt idx="1">
                  <c:v>Bruk av biodrivstoff</c:v>
                </c:pt>
              </c:strCache>
            </c:strRef>
          </c:cat>
          <c:val>
            <c:numRef>
              <c:f>Sheet1!$C$10:$C$11</c:f>
              <c:numCache>
                <c:formatCode>General</c:formatCode>
                <c:ptCount val="2"/>
                <c:pt idx="0">
                  <c:v>88</c:v>
                </c:pt>
                <c:pt idx="1">
                  <c:v>12</c:v>
                </c:pt>
              </c:numCache>
            </c:numRef>
          </c:val>
          <c:extLst>
            <c:ext xmlns:c16="http://schemas.microsoft.com/office/drawing/2014/chart" uri="{C3380CC4-5D6E-409C-BE32-E72D297353CC}">
              <c16:uniqueId val="{00000004-19C8-4606-BE03-44D8E23AA218}"/>
            </c:ext>
          </c:extLst>
        </c:ser>
        <c:dLbls>
          <c:showLegendKey val="0"/>
          <c:showVal val="0"/>
          <c:showCatName val="0"/>
          <c:showSerName val="0"/>
          <c:showPercent val="1"/>
          <c:showBubbleSize val="0"/>
          <c:showLeaderLines val="1"/>
        </c:dLbls>
        <c:firstSliceAng val="0"/>
        <c:holeSize val="7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Shape Sans" panose="000005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3463826905179605"/>
          <c:y val="6.7469721634272492E-2"/>
          <c:w val="0.53072346189640796"/>
          <c:h val="0.87630551033716708"/>
        </c:manualLayout>
      </c:layout>
      <c:doughnutChart>
        <c:varyColors val="1"/>
        <c:ser>
          <c:idx val="0"/>
          <c:order val="0"/>
          <c:tx>
            <c:strRef>
              <c:f>'Ark1'!$B$1</c:f>
              <c:strCache>
                <c:ptCount val="1"/>
                <c:pt idx="0">
                  <c:v>Kolonne1</c:v>
                </c:pt>
              </c:strCache>
            </c:strRef>
          </c:tx>
          <c:spPr>
            <a:ln>
              <a:solidFill>
                <a:schemeClr val="bg1"/>
              </a:solidFill>
            </a:ln>
          </c:spPr>
          <c:dPt>
            <c:idx val="0"/>
            <c:bubble3D val="0"/>
            <c:spPr>
              <a:solidFill>
                <a:schemeClr val="accent3"/>
              </a:solidFill>
              <a:ln w="19050">
                <a:solidFill>
                  <a:schemeClr val="bg1"/>
                </a:solidFill>
              </a:ln>
              <a:effectLst/>
            </c:spPr>
            <c:extLst>
              <c:ext xmlns:c16="http://schemas.microsoft.com/office/drawing/2014/chart" uri="{C3380CC4-5D6E-409C-BE32-E72D297353CC}">
                <c16:uniqueId val="{00000001-AC0D-43B5-9109-F4EA738ACF53}"/>
              </c:ext>
            </c:extLst>
          </c:dPt>
          <c:dPt>
            <c:idx val="1"/>
            <c:bubble3D val="0"/>
            <c:spPr>
              <a:solidFill>
                <a:schemeClr val="accent6">
                  <a:shade val="76000"/>
                </a:schemeClr>
              </a:solidFill>
              <a:ln w="19050">
                <a:solidFill>
                  <a:schemeClr val="bg1"/>
                </a:solidFill>
              </a:ln>
              <a:effectLst/>
            </c:spPr>
            <c:extLst>
              <c:ext xmlns:c16="http://schemas.microsoft.com/office/drawing/2014/chart" uri="{C3380CC4-5D6E-409C-BE32-E72D297353CC}">
                <c16:uniqueId val="{00000002-AC0D-43B5-9109-F4EA738ACF53}"/>
              </c:ext>
            </c:extLst>
          </c:dPt>
          <c:cat>
            <c:strRef>
              <c:f>'Ark1'!$A$2:$A$3</c:f>
              <c:strCache>
                <c:ptCount val="1"/>
                <c:pt idx="0">
                  <c:v>1. kvt.</c:v>
                </c:pt>
              </c:strCache>
            </c:strRef>
          </c:cat>
          <c:val>
            <c:numRef>
              <c:f>'Ark1'!$B$2:$B$3</c:f>
              <c:numCache>
                <c:formatCode>0%</c:formatCode>
                <c:ptCount val="2"/>
                <c:pt idx="0">
                  <c:v>0.14000000000000001</c:v>
                </c:pt>
                <c:pt idx="1">
                  <c:v>0.86</c:v>
                </c:pt>
              </c:numCache>
            </c:numRef>
          </c:val>
          <c:extLst>
            <c:ext xmlns:c16="http://schemas.microsoft.com/office/drawing/2014/chart" uri="{C3380CC4-5D6E-409C-BE32-E72D297353CC}">
              <c16:uniqueId val="{00000000-AC0D-43B5-9109-F4EA738ACF5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'Ark1'!$B$1</c:f>
              <c:strCache>
                <c:ptCount val="1"/>
                <c:pt idx="0">
                  <c:v>Kolonne1</c:v>
                </c:pt>
              </c:strCache>
            </c:strRef>
          </c:tx>
          <c:spPr>
            <a:ln>
              <a:solidFill>
                <a:schemeClr val="bg1"/>
              </a:solidFill>
            </a:ln>
          </c:spPr>
          <c:dPt>
            <c:idx val="0"/>
            <c:bubble3D val="0"/>
            <c:spPr>
              <a:solidFill>
                <a:schemeClr val="accent3"/>
              </a:solidFill>
              <a:ln w="19050">
                <a:solidFill>
                  <a:schemeClr val="bg1"/>
                </a:solidFill>
              </a:ln>
              <a:effectLst/>
            </c:spPr>
            <c:extLst>
              <c:ext xmlns:c16="http://schemas.microsoft.com/office/drawing/2014/chart" uri="{C3380CC4-5D6E-409C-BE32-E72D297353CC}">
                <c16:uniqueId val="{00000001-3FEE-4B93-9E96-5B002A418101}"/>
              </c:ext>
            </c:extLst>
          </c:dPt>
          <c:dPt>
            <c:idx val="1"/>
            <c:bubble3D val="0"/>
            <c:spPr>
              <a:solidFill>
                <a:schemeClr val="accent6">
                  <a:shade val="76000"/>
                </a:schemeClr>
              </a:solidFill>
              <a:ln w="19050">
                <a:solidFill>
                  <a:schemeClr val="bg1"/>
                </a:solidFill>
              </a:ln>
              <a:effectLst/>
            </c:spPr>
            <c:extLst>
              <c:ext xmlns:c16="http://schemas.microsoft.com/office/drawing/2014/chart" uri="{C3380CC4-5D6E-409C-BE32-E72D297353CC}">
                <c16:uniqueId val="{00000003-3FEE-4B93-9E96-5B002A418101}"/>
              </c:ext>
            </c:extLst>
          </c:dPt>
          <c:cat>
            <c:strRef>
              <c:f>'Ark1'!$A$2:$A$3</c:f>
              <c:strCache>
                <c:ptCount val="1"/>
                <c:pt idx="0">
                  <c:v>1. kvt.</c:v>
                </c:pt>
              </c:strCache>
            </c:strRef>
          </c:cat>
          <c:val>
            <c:numRef>
              <c:f>'Ark1'!$B$2:$B$3</c:f>
              <c:numCache>
                <c:formatCode>0%</c:formatCode>
                <c:ptCount val="2"/>
                <c:pt idx="0">
                  <c:v>0.16</c:v>
                </c:pt>
                <c:pt idx="1">
                  <c:v>0.84</c:v>
                </c:pt>
              </c:numCache>
            </c:numRef>
          </c:val>
          <c:extLst>
            <c:ext xmlns:c16="http://schemas.microsoft.com/office/drawing/2014/chart" uri="{C3380CC4-5D6E-409C-BE32-E72D297353CC}">
              <c16:uniqueId val="{00000004-3FEE-4B93-9E96-5B002A4181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'Ark1'!$B$1</c:f>
              <c:strCache>
                <c:ptCount val="1"/>
                <c:pt idx="0">
                  <c:v>Kolonne1</c:v>
                </c:pt>
              </c:strCache>
            </c:strRef>
          </c:tx>
          <c:spPr>
            <a:ln>
              <a:solidFill>
                <a:schemeClr val="bg1"/>
              </a:solidFill>
            </a:ln>
          </c:spPr>
          <c:dPt>
            <c:idx val="0"/>
            <c:bubble3D val="0"/>
            <c:spPr>
              <a:solidFill>
                <a:schemeClr val="accent3"/>
              </a:solidFill>
              <a:ln w="19050">
                <a:solidFill>
                  <a:schemeClr val="bg1"/>
                </a:solidFill>
              </a:ln>
              <a:effectLst/>
            </c:spPr>
            <c:extLst>
              <c:ext xmlns:c16="http://schemas.microsoft.com/office/drawing/2014/chart" uri="{C3380CC4-5D6E-409C-BE32-E72D297353CC}">
                <c16:uniqueId val="{00000001-E60D-49BA-A419-78A18321FF39}"/>
              </c:ext>
            </c:extLst>
          </c:dPt>
          <c:dPt>
            <c:idx val="1"/>
            <c:bubble3D val="0"/>
            <c:spPr>
              <a:solidFill>
                <a:schemeClr val="accent6">
                  <a:shade val="76000"/>
                </a:schemeClr>
              </a:solidFill>
              <a:ln w="19050">
                <a:solidFill>
                  <a:schemeClr val="bg1"/>
                </a:solidFill>
              </a:ln>
              <a:effectLst/>
            </c:spPr>
            <c:extLst>
              <c:ext xmlns:c16="http://schemas.microsoft.com/office/drawing/2014/chart" uri="{C3380CC4-5D6E-409C-BE32-E72D297353CC}">
                <c16:uniqueId val="{00000003-E60D-49BA-A419-78A18321FF39}"/>
              </c:ext>
            </c:extLst>
          </c:dPt>
          <c:cat>
            <c:strRef>
              <c:f>'Ark1'!$A$2:$A$3</c:f>
              <c:strCache>
                <c:ptCount val="1"/>
                <c:pt idx="0">
                  <c:v>1. kvt.</c:v>
                </c:pt>
              </c:strCache>
            </c:strRef>
          </c:cat>
          <c:val>
            <c:numRef>
              <c:f>'Ark1'!$B$2:$B$3</c:f>
              <c:numCache>
                <c:formatCode>0%</c:formatCode>
                <c:ptCount val="2"/>
                <c:pt idx="0">
                  <c:v>0.51</c:v>
                </c:pt>
                <c:pt idx="1">
                  <c:v>0.49</c:v>
                </c:pt>
              </c:numCache>
            </c:numRef>
          </c:val>
          <c:extLst>
            <c:ext xmlns:c16="http://schemas.microsoft.com/office/drawing/2014/chart" uri="{C3380CC4-5D6E-409C-BE32-E72D297353CC}">
              <c16:uniqueId val="{00000004-E60D-49BA-A419-78A18321FF3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doughnutChart>
        <c:varyColors val="1"/>
        <c:ser>
          <c:idx val="0"/>
          <c:order val="0"/>
          <c:tx>
            <c:strRef>
              <c:f>'Ark1'!$B$1</c:f>
              <c:strCache>
                <c:ptCount val="1"/>
                <c:pt idx="0">
                  <c:v>Kolonne1</c:v>
                </c:pt>
              </c:strCache>
            </c:strRef>
          </c:tx>
          <c:spPr>
            <a:ln>
              <a:solidFill>
                <a:schemeClr val="bg1"/>
              </a:solidFill>
            </a:ln>
          </c:spPr>
          <c:dPt>
            <c:idx val="0"/>
            <c:bubble3D val="0"/>
            <c:spPr>
              <a:solidFill>
                <a:schemeClr val="accent3"/>
              </a:solidFill>
              <a:ln w="19050">
                <a:solidFill>
                  <a:schemeClr val="bg1"/>
                </a:solidFill>
              </a:ln>
              <a:effectLst/>
            </c:spPr>
            <c:extLst>
              <c:ext xmlns:c16="http://schemas.microsoft.com/office/drawing/2014/chart" uri="{C3380CC4-5D6E-409C-BE32-E72D297353CC}">
                <c16:uniqueId val="{00000001-9AF5-4A94-8E8F-E71F92AED581}"/>
              </c:ext>
            </c:extLst>
          </c:dPt>
          <c:dPt>
            <c:idx val="1"/>
            <c:bubble3D val="0"/>
            <c:spPr>
              <a:solidFill>
                <a:schemeClr val="accent6">
                  <a:shade val="76000"/>
                </a:schemeClr>
              </a:solidFill>
              <a:ln w="19050">
                <a:solidFill>
                  <a:schemeClr val="bg1"/>
                </a:solidFill>
              </a:ln>
              <a:effectLst/>
            </c:spPr>
            <c:extLst>
              <c:ext xmlns:c16="http://schemas.microsoft.com/office/drawing/2014/chart" uri="{C3380CC4-5D6E-409C-BE32-E72D297353CC}">
                <c16:uniqueId val="{00000003-9AF5-4A94-8E8F-E71F92AED581}"/>
              </c:ext>
            </c:extLst>
          </c:dPt>
          <c:cat>
            <c:strRef>
              <c:f>'Ark1'!$A$2:$A$3</c:f>
              <c:strCache>
                <c:ptCount val="1"/>
                <c:pt idx="0">
                  <c:v>1. kvt.</c:v>
                </c:pt>
              </c:strCache>
            </c:strRef>
          </c:cat>
          <c:val>
            <c:numRef>
              <c:f>'Ark1'!$B$2:$B$3</c:f>
              <c:numCache>
                <c:formatCode>0%</c:formatCode>
                <c:ptCount val="2"/>
                <c:pt idx="0">
                  <c:v>0.9</c:v>
                </c:pt>
                <c:pt idx="1">
                  <c:v>0.1</c:v>
                </c:pt>
              </c:numCache>
            </c:numRef>
          </c:val>
          <c:extLst>
            <c:ext xmlns:c16="http://schemas.microsoft.com/office/drawing/2014/chart" uri="{C3380CC4-5D6E-409C-BE32-E72D297353CC}">
              <c16:uniqueId val="{00000004-9AF5-4A94-8E8F-E71F92AED58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21/10/2022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rPr>
              <a:t>I Skanska har vi i flere år jobbet med å etablere en mer klima- og miljøvennlig maskinpark, samt etterspørre mer miljøvennlige transportløsninger hos våre leverandører og samarbeidspartnere. Det er ingen tvil at vi har fortsatt store muligheter foran oss, men vi ser allerede at prosjektene som satser på miljøvennlige transport og maskiner oppnår betydelige klimakutt.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rPr>
              <a:t>I 2021, utgjorde biodrivstoff ca. 12% av vårt totale drivstofforbruk – og bidro til å reduserte vårt klimagassutslipp for drivstoff med ca. 4500 tonn CO2.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290238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rPr>
              <a:t>Skanska og FO Anlegg har fokus på elektrifisering: både for ombygging av eksisterende maskiner – men også ved innkjøp an nye maskiner. Vi har en voksende utslippsfri maskinpark. Over 10% av maskiner og biler under 3,5 tonn i dag er elektriske. I tillegg har vi flere tyngre utslippsfrie anleggsmaskiner. Et samlet FO Anlegg (inkl. døtre) investerer tungt i ny teknologi. Sammen realisere våre ambisjoner. </a:t>
            </a:r>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4</a:t>
            </a:fld>
            <a:endParaRPr lang="en-GB"/>
          </a:p>
        </p:txBody>
      </p:sp>
    </p:spTree>
    <p:extLst>
      <p:ext uri="{BB962C8B-B14F-4D97-AF65-F5344CB8AC3E}">
        <p14:creationId xmlns:p14="http://schemas.microsoft.com/office/powerpoint/2010/main" val="378248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samme måte som FO Anlegg, har også vårt heleide datterselskap UCO nå en betydelig portefølje av utslippsfrie maskiner og utstyr til leie. </a:t>
            </a:r>
            <a:r>
              <a:rPr lang="nb-NO" dirty="0" err="1"/>
              <a:t>UCOs</a:t>
            </a:r>
            <a:r>
              <a:rPr lang="nb-NO" dirty="0"/>
              <a:t> utstyr benyttes spesielt i Bygg-prosjekter, men også i anleggsprosjekter. Utstyret er tilgjengelig til hele bygg- og anleggsbransjen og er et godt eksempel på hvordan Skanska som selskap bidrar som rollemodell for å oppnå en merklimavennlig bransje. </a:t>
            </a: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5</a:t>
            </a:fld>
            <a:endParaRPr lang="en-GB"/>
          </a:p>
        </p:txBody>
      </p:sp>
    </p:spTree>
    <p:extLst>
      <p:ext uri="{BB962C8B-B14F-4D97-AF65-F5344CB8AC3E}">
        <p14:creationId xmlns:p14="http://schemas.microsoft.com/office/powerpoint/2010/main" val="378770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just" rtl="0" fontAlgn="base"/>
            <a:r>
              <a:rPr lang="nb-NO" sz="1200" b="0" i="0" dirty="0">
                <a:solidFill>
                  <a:srgbClr val="000000"/>
                </a:solidFill>
                <a:effectLst/>
                <a:latin typeface="Skanska Sans Pro" panose="02000503060000020004" pitchFamily="50" charset="0"/>
              </a:rPr>
              <a:t>Allerede nå opplever vi at en stor andel av kundene våre etterspør utslipps- og fossilfrie løsninger i deres anleggs- og byggeprosjekter. Transportoptimalisering, bruk av biodrivstoff og elektrifisering av maskinparken, er noen av ambisjonene som flere av våre kunder etterspør. I prosjekter der vi i Skanska implementerer slike løsninger ser vi en reduksjon i </a:t>
            </a:r>
            <a:r>
              <a:rPr lang="nb-NO" sz="1200" b="0" i="0" dirty="0" err="1">
                <a:solidFill>
                  <a:srgbClr val="000000"/>
                </a:solidFill>
                <a:effectLst/>
                <a:latin typeface="Skanska Sans Pro" panose="02000503060000020004" pitchFamily="50" charset="0"/>
              </a:rPr>
              <a:t>wvåre</a:t>
            </a:r>
            <a:r>
              <a:rPr lang="nb-NO" sz="1200" b="0" i="0" dirty="0">
                <a:solidFill>
                  <a:srgbClr val="000000"/>
                </a:solidFill>
                <a:effectLst/>
                <a:latin typeface="Skanska Sans Pro" panose="02000503060000020004" pitchFamily="50" charset="0"/>
              </a:rPr>
              <a:t> klimagassutslipp. Vi har også prosjekter der det er knyttet bonus/malus til måloppnåelse av elektrifisering av maskinpark </a:t>
            </a:r>
            <a:endParaRPr lang="nb-NO" sz="1800" b="0" i="0" dirty="0">
              <a:solidFill>
                <a:srgbClr val="000000"/>
              </a:solidFill>
              <a:effectLst/>
              <a:latin typeface="Segoe UI" panose="020B0502040204020203" pitchFamily="34" charset="0"/>
            </a:endParaRPr>
          </a:p>
          <a:p>
            <a:pPr algn="just" rtl="0" fontAlgn="base"/>
            <a:r>
              <a:rPr lang="nb-NO" sz="1200" b="0" i="0" dirty="0">
                <a:solidFill>
                  <a:srgbClr val="000000"/>
                </a:solidFill>
                <a:effectLst/>
                <a:latin typeface="Skanska Sans Pro" panose="02000503060000020004" pitchFamily="50" charset="0"/>
              </a:rPr>
              <a:t> </a:t>
            </a:r>
            <a:endParaRPr lang="nb-NO" sz="1800" b="0" i="0" dirty="0">
              <a:solidFill>
                <a:srgbClr val="000000"/>
              </a:solidFill>
              <a:effectLst/>
              <a:latin typeface="Segoe UI" panose="020B0502040204020203" pitchFamily="34" charset="0"/>
            </a:endParaRPr>
          </a:p>
          <a:p>
            <a:pPr algn="just" rtl="0" fontAlgn="base"/>
            <a:r>
              <a:rPr lang="nb-NO" sz="1200" b="0" i="0" dirty="0">
                <a:solidFill>
                  <a:srgbClr val="000000"/>
                </a:solidFill>
                <a:effectLst/>
                <a:latin typeface="Skanska Sans Pro" panose="02000503060000020004" pitchFamily="50" charset="0"/>
              </a:rPr>
              <a:t>I 2021 undertegnet Bergen, Oslo, Tromsø, Trondheim, Stavanger og Drammen en storbyerklæring. Her satte de et mål om at kommunenes bygg- og anleggsvirksomhet skal være utslippsfri innen 2025. Innen 2030 skal målet etterleves av hele bygg – og anleggsbransjen – i både offentlig og privat sektor. Hensikten er å oppnå målene som er satt i den kjente Parisavtalen. </a:t>
            </a:r>
            <a:endParaRPr lang="nb-NO" sz="1800"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6</a:t>
            </a:fld>
            <a:endParaRPr lang="en-GB"/>
          </a:p>
        </p:txBody>
      </p:sp>
    </p:spTree>
    <p:extLst>
      <p:ext uri="{BB962C8B-B14F-4D97-AF65-F5344CB8AC3E}">
        <p14:creationId xmlns:p14="http://schemas.microsoft.com/office/powerpoint/2010/main" val="15845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rPr>
              <a:t>Skanska har gjennomført flere prosjekter med ambisjon om fossilfri byggeplass, både for offentlige og private byggherrer. I Bergen er vi i planleggingsfasen for den første utslippsfrie byggeplassen, ved Midtbygda sykehjem, og flere andre følger 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rPr>
              <a:t>Alt dette vi snakker om nå er både utfordrende og kostbart, men å være i front gjør oss konkurransedyktige. Signalene fra markedet er krystallklare, fremtiden er utslippsfri.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000000"/>
              </a:solidFill>
              <a:effectLst/>
              <a:latin typeface="Skanska Sans Pro" panose="0200050306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Calibri" panose="020F0502020204030204" pitchFamily="34" charset="0"/>
                <a:cs typeface="Arial" panose="020B0604020202020204" pitchFamily="34" charset="0"/>
              </a:rPr>
              <a:t>Vi er likefult avhengig av at nødvendig infrastruktur inn mot, og i, prosjektet har tilstrekkelig kapasitet og ny teknologi</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7</a:t>
            </a:fld>
            <a:endParaRPr lang="en-GB"/>
          </a:p>
        </p:txBody>
      </p:sp>
    </p:spTree>
    <p:extLst>
      <p:ext uri="{BB962C8B-B14F-4D97-AF65-F5344CB8AC3E}">
        <p14:creationId xmlns:p14="http://schemas.microsoft.com/office/powerpoint/2010/main" val="204518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UCOs</a:t>
            </a:r>
            <a:r>
              <a:rPr lang="nb-NO" dirty="0"/>
              <a:t> samarbeid med </a:t>
            </a:r>
            <a:r>
              <a:rPr lang="nb-NO" dirty="0" err="1"/>
              <a:t>Ohmia</a:t>
            </a:r>
            <a:r>
              <a:rPr lang="nb-NO" dirty="0"/>
              <a:t> Construction er et viktig strategisk partnerskap. Ved å tilby totalløsninger for byggeplasser er målet og gjøre utslippsfrie byggeplasser til et enkelt og sikkert valg. Mulighet for kundetilpasning gjør at alle kundetyper skal kunne håndteres like godt.</a:t>
            </a: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8</a:t>
            </a:fld>
            <a:endParaRPr lang="en-GB"/>
          </a:p>
        </p:txBody>
      </p:sp>
    </p:spTree>
    <p:extLst>
      <p:ext uri="{BB962C8B-B14F-4D97-AF65-F5344CB8AC3E}">
        <p14:creationId xmlns:p14="http://schemas.microsoft.com/office/powerpoint/2010/main" val="278645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rgbClr val="000000"/>
                </a:solidFill>
                <a:effectLst/>
                <a:latin typeface="Skanska Sans Pro" panose="02000503060000020004" pitchFamily="50" charset="0"/>
                <a:ea typeface="Skanska Sans Pro" panose="02000503060000020004" pitchFamily="50" charset="0"/>
                <a:cs typeface="Skanska Sans Pro" panose="02000503060000020004" pitchFamily="50" charset="0"/>
              </a:rPr>
              <a:t>Men det er ikke bare ny teknologi som skal hjelpe oss å oppnå klimakutt. Unødvendige transport av leveranser, avfall, masser og personer har stor betydning for våre klimatall. Det er viktig at vi vurderer hvilke muligheter vi har for optimalisering av transportmengder, for eksempel ved å velge lokale samarbeidspartnere eller ved å gjenbruke gravemasser internt på prosjektet. Prosjektene bør også tenke på hvordan vi kan effektivisere innkjøpet av materialer og ressurser for at minst mulig transport skal brukes. Tomgangskjøring er også et område der vi ser vi kan bli bedre på.   </a:t>
            </a:r>
            <a:endParaRPr lang="nb-NO" sz="1200" dirty="0">
              <a:effectLst/>
              <a:latin typeface="Calibri" panose="020F0502020204030204" pitchFamily="34" charset="0"/>
              <a:ea typeface="Calibri" panose="020F0502020204030204" pitchFamily="34" charset="0"/>
              <a:cs typeface="Arial" panose="020B0604020202020204" pitchFamily="34" charset="0"/>
            </a:endParaRPr>
          </a:p>
          <a:p>
            <a:endParaRPr lang="nb-NO" dirty="0"/>
          </a:p>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9</a:t>
            </a:fld>
            <a:endParaRPr lang="en-GB"/>
          </a:p>
        </p:txBody>
      </p:sp>
    </p:spTree>
    <p:extLst>
      <p:ext uri="{BB962C8B-B14F-4D97-AF65-F5344CB8AC3E}">
        <p14:creationId xmlns:p14="http://schemas.microsoft.com/office/powerpoint/2010/main" val="230403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BE0236-4FFA-374A-8090-2822EB2D3FED}" type="slidenum">
              <a:rPr lang="en-GB" smtClean="0"/>
              <a:t>10</a:t>
            </a:fld>
            <a:endParaRPr lang="en-GB"/>
          </a:p>
        </p:txBody>
      </p:sp>
    </p:spTree>
    <p:extLst>
      <p:ext uri="{BB962C8B-B14F-4D97-AF65-F5344CB8AC3E}">
        <p14:creationId xmlns:p14="http://schemas.microsoft.com/office/powerpoint/2010/main" val="640312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Start Image Right">
    <p:bg>
      <p:bgPr>
        <a:solidFill>
          <a:schemeClr val="bg1"/>
        </a:solidFill>
        <a:effectLst/>
      </p:bgPr>
    </p:bg>
    <p:spTree>
      <p:nvGrpSpPr>
        <p:cNvPr id="1" name=""/>
        <p:cNvGrpSpPr/>
        <p:nvPr/>
      </p:nvGrpSpPr>
      <p:grpSpPr>
        <a:xfrm>
          <a:off x="0" y="0"/>
          <a:ext cx="0" cy="0"/>
          <a:chOff x="0" y="0"/>
          <a:chExt cx="0" cy="0"/>
        </a:xfrm>
      </p:grpSpPr>
      <p:pic>
        <p:nvPicPr>
          <p:cNvPr id="7" name="Bild 5">
            <a:extLst>
              <a:ext uri="{FF2B5EF4-FFF2-40B4-BE49-F238E27FC236}">
                <a16:creationId xmlns:a16="http://schemas.microsoft.com/office/drawing/2014/main" id="{49C7E62B-C1DE-D94E-81CE-BFB872EFC95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76" t="27887" r="62203" b="57610"/>
          <a:stretch/>
        </p:blipFill>
        <p:spPr>
          <a:xfrm>
            <a:off x="-10454" y="3423644"/>
            <a:ext cx="6116897" cy="3460051"/>
          </a:xfrm>
          <a:prstGeom prst="rect">
            <a:avLst/>
          </a:prstGeom>
        </p:spPr>
      </p:pic>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151096"/>
            <a:ext cx="5367178" cy="606455"/>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a:p>
            <a:pPr lvl="0"/>
            <a:endParaRPr lang="en-GB"/>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spTree>
    <p:extLst>
      <p:ext uri="{BB962C8B-B14F-4D97-AF65-F5344CB8AC3E}">
        <p14:creationId xmlns:p14="http://schemas.microsoft.com/office/powerpoint/2010/main" val="59371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able Image">
    <p:bg>
      <p:bgPr>
        <a:solidFill>
          <a:schemeClr val="bg1"/>
        </a:solidFill>
        <a:effectLst/>
      </p:bgPr>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D524F3A6-4B65-4162-89F1-347943ABCCF9}"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lvl1pPr>
          </a:lstStyle>
          <a:p>
            <a:r>
              <a:rPr lang="en-GB"/>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22865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hart Image">
    <p:bg>
      <p:bgPr>
        <a:solidFill>
          <a:schemeClr val="bg1"/>
        </a:solidFill>
        <a:effectLst/>
      </p:bgPr>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54F425A-9EAC-415E-80FE-6C52C19D9149}"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sz="800"/>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lvl1pPr>
          </a:lstStyle>
          <a:p>
            <a:r>
              <a:rPr lang="en-GB"/>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416287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Text Charts Image">
    <p:bg>
      <p:bgPr>
        <a:solidFill>
          <a:schemeClr val="bg1"/>
        </a:solidFill>
        <a:effectLst/>
      </p:bgPr>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9DE3D05-CBAC-444D-80BA-9346DB50455A}"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sz="800"/>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lvl1pPr>
          </a:lstStyle>
          <a:p>
            <a:r>
              <a:rPr lang="en-GB"/>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lvl1pPr>
          </a:lstStyle>
          <a:p>
            <a:r>
              <a:rPr lang="en-GB"/>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86595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07E32B04-7860-40F6-B2C7-18A12FB41DF9}"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sz="800"/>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lvl1pPr>
          </a:lstStyle>
          <a:p>
            <a:r>
              <a:rPr lang="en-GB"/>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lvl1pPr>
          </a:lstStyle>
          <a:p>
            <a:r>
              <a:rPr lang="en-GB"/>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904696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Full Table">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6A3584A-075C-4048-ABA4-1F8F212B14BC}"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sz="800"/>
              <a:t>Go to header/footer to change text </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lvl1pPr>
          </a:lstStyle>
          <a:p>
            <a:r>
              <a:rPr lang="en-GB"/>
              <a:t>Click to add a table</a:t>
            </a:r>
          </a:p>
        </p:txBody>
      </p:sp>
    </p:spTree>
    <p:extLst>
      <p:ext uri="{BB962C8B-B14F-4D97-AF65-F5344CB8AC3E}">
        <p14:creationId xmlns:p14="http://schemas.microsoft.com/office/powerpoint/2010/main" val="420688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Pr>
        <a:solidFill>
          <a:schemeClr val="bg1"/>
        </a:solidFill>
        <a:effectLst/>
      </p:bgPr>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02751893-6F37-491B-93A5-0287147592D2}"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sz="800"/>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87452"/>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one line</a:t>
            </a:r>
          </a:p>
          <a:p>
            <a:pPr lvl="0"/>
            <a:endParaRPr lang="en-GB"/>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494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Pr>
        <a:solidFill>
          <a:schemeClr val="bg1"/>
        </a:solidFill>
        <a:effectLst/>
      </p:bgPr>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56A7147D-961B-4A54-9EDB-83DF2DF4DF2E}"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sz="800"/>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87452"/>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one line</a:t>
            </a:r>
          </a:p>
          <a:p>
            <a:pPr lvl="0"/>
            <a:endParaRPr lang="en-GB"/>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12245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952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verkrift med tekst og bilde til høyr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432985" y="1699200"/>
            <a:ext cx="6588000" cy="4453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icture Placeholder 4"/>
          <p:cNvSpPr>
            <a:spLocks noGrp="1"/>
          </p:cNvSpPr>
          <p:nvPr>
            <p:ph type="pic" sz="quarter" idx="14"/>
          </p:nvPr>
        </p:nvSpPr>
        <p:spPr>
          <a:xfrm>
            <a:off x="8700000" y="651180"/>
            <a:ext cx="3492000" cy="5767200"/>
          </a:xfrm>
        </p:spPr>
        <p:txBody>
          <a:bodyPr/>
          <a:lstStyle>
            <a:lvl1pPr marL="0" indent="0" algn="ctr">
              <a:buFontTx/>
              <a:buNone/>
              <a:defRPr/>
            </a:lvl1pPr>
          </a:lstStyle>
          <a:p>
            <a:r>
              <a:rPr lang="nb-NO"/>
              <a:t>Klikk på ikonet for å legge til et bilde</a:t>
            </a:r>
          </a:p>
        </p:txBody>
      </p:sp>
      <p:sp>
        <p:nvSpPr>
          <p:cNvPr id="4" name="Text Placeholder 3"/>
          <p:cNvSpPr>
            <a:spLocks noGrp="1"/>
          </p:cNvSpPr>
          <p:nvPr>
            <p:ph type="body" sz="quarter" idx="15"/>
          </p:nvPr>
        </p:nvSpPr>
        <p:spPr>
          <a:xfrm>
            <a:off x="8700000" y="6184800"/>
            <a:ext cx="3492000" cy="234000"/>
          </a:xfrm>
        </p:spPr>
        <p:txBody>
          <a:bodyPr lIns="46800" tIns="46800" rIns="46800" bIns="46800" anchor="b" anchorCtr="0"/>
          <a:lstStyle>
            <a:lvl1pPr marL="0" indent="0">
              <a:buNone/>
              <a:defRPr sz="750"/>
            </a:lvl1pPr>
          </a:lstStyle>
          <a:p>
            <a:pPr lvl="0"/>
            <a:r>
              <a:rPr lang="nb-NO"/>
              <a:t>Klikk for å redigere tekststiler i malen</a:t>
            </a:r>
          </a:p>
        </p:txBody>
      </p:sp>
      <p:sp>
        <p:nvSpPr>
          <p:cNvPr id="5" name="Date Placeholder 4"/>
          <p:cNvSpPr>
            <a:spLocks noGrp="1"/>
          </p:cNvSpPr>
          <p:nvPr>
            <p:ph type="dt" sz="half" idx="10"/>
          </p:nvPr>
        </p:nvSpPr>
        <p:spPr/>
        <p:txBody>
          <a:bodyPr/>
          <a:lstStyle/>
          <a:p>
            <a:fld id="{DD56977C-D5DB-4259-A5AE-4ADD8118790A}" type="datetime1">
              <a:rPr lang="en-US" smtClean="0"/>
              <a:t>10/21/2022</a:t>
            </a:fld>
            <a:endParaRPr lang="nb-NO"/>
          </a:p>
        </p:txBody>
      </p:sp>
      <p:sp>
        <p:nvSpPr>
          <p:cNvPr id="6" name="Footer Placeholder 5"/>
          <p:cNvSpPr>
            <a:spLocks noGrp="1"/>
          </p:cNvSpPr>
          <p:nvPr>
            <p:ph type="ftr" sz="quarter" idx="11"/>
          </p:nvPr>
        </p:nvSpPr>
        <p:spPr/>
        <p:txBody>
          <a:bodyPr/>
          <a:lstStyle/>
          <a:p>
            <a:r>
              <a:rPr lang="en-US"/>
              <a:t>Go to header/footer to change text </a:t>
            </a:r>
            <a:endParaRPr lang="nb-NO"/>
          </a:p>
        </p:txBody>
      </p:sp>
      <p:sp>
        <p:nvSpPr>
          <p:cNvPr id="7" name="Slide Number Placeholder 6"/>
          <p:cNvSpPr>
            <a:spLocks noGrp="1"/>
          </p:cNvSpPr>
          <p:nvPr>
            <p:ph type="sldNum" sz="quarter" idx="12"/>
          </p:nvPr>
        </p:nvSpPr>
        <p:spPr/>
        <p:txBody>
          <a:bodyPr/>
          <a:lstStyle/>
          <a:p>
            <a:fld id="{552F452E-B795-4D05-B605-588F6513802C}" type="slidenum">
              <a:rPr lang="nb-NO" smtClean="0"/>
              <a:t>‹#›</a:t>
            </a:fld>
            <a:endParaRPr lang="nb-NO"/>
          </a:p>
        </p:txBody>
      </p:sp>
      <p:sp>
        <p:nvSpPr>
          <p:cNvPr id="3" name="Title 2"/>
          <p:cNvSpPr>
            <a:spLocks noGrp="1"/>
          </p:cNvSpPr>
          <p:nvPr>
            <p:ph type="title"/>
          </p:nvPr>
        </p:nvSpPr>
        <p:spPr>
          <a:xfrm>
            <a:off x="1435199" y="696914"/>
            <a:ext cx="6588000" cy="978729"/>
          </a:xfrm>
        </p:spPr>
        <p:txBody>
          <a:bodyPr/>
          <a:lstStyle/>
          <a:p>
            <a:r>
              <a:rPr lang="nb-NO"/>
              <a:t>Klikk for å redigere tittelstil</a:t>
            </a:r>
          </a:p>
        </p:txBody>
      </p:sp>
    </p:spTree>
    <p:extLst>
      <p:ext uri="{BB962C8B-B14F-4D97-AF65-F5344CB8AC3E}">
        <p14:creationId xmlns:p14="http://schemas.microsoft.com/office/powerpoint/2010/main" val="3293809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93444162-C215-430A-BE07-8A1B49ED1C77}" type="datetime1">
              <a:rPr lang="en-US" smtClean="0"/>
              <a:t>10/21/2022</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1435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tart Image bottom ">
    <p:bg>
      <p:bgPr>
        <a:solidFill>
          <a:schemeClr val="bg1"/>
        </a:solidFill>
        <a:effectLst/>
      </p:bgPr>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022400"/>
            <a:ext cx="5367178" cy="887911"/>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pic>
        <p:nvPicPr>
          <p:cNvPr id="16" name="Bild 5">
            <a:extLst>
              <a:ext uri="{FF2B5EF4-FFF2-40B4-BE49-F238E27FC236}">
                <a16:creationId xmlns:a16="http://schemas.microsoft.com/office/drawing/2014/main" id="{28E75F0E-4B2E-8B47-9C7C-74605E350B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73835" y="-22141"/>
            <a:ext cx="6141611" cy="3460051"/>
          </a:xfrm>
          <a:prstGeom prst="rect">
            <a:avLst/>
          </a:prstGeom>
        </p:spPr>
      </p:pic>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GB"/>
          </a:p>
          <a:p>
            <a:r>
              <a:rPr lang="en-GB"/>
              <a:t>Click on the icon to add an image</a:t>
            </a:r>
          </a:p>
        </p:txBody>
      </p:sp>
    </p:spTree>
    <p:extLst>
      <p:ext uri="{BB962C8B-B14F-4D97-AF65-F5344CB8AC3E}">
        <p14:creationId xmlns:p14="http://schemas.microsoft.com/office/powerpoint/2010/main" val="181878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GB"/>
              <a:t>Click to add a headline </a:t>
            </a:r>
            <a:br>
              <a:rPr lang="en-GB"/>
            </a:br>
            <a:r>
              <a:rPr lang="en-GB"/>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C46DC6D5-3F70-6748-8B1F-E4BE845DB0DB}"/>
              </a:ext>
            </a:extLst>
          </p:cNvPr>
          <p:cNvSpPr>
            <a:spLocks noGrp="1"/>
          </p:cNvSpPr>
          <p:nvPr>
            <p:ph type="dt" sz="half" idx="16"/>
          </p:nvPr>
        </p:nvSpPr>
        <p:spPr/>
        <p:txBody>
          <a:bodyPr/>
          <a:lstStyle/>
          <a:p>
            <a:fld id="{3E375217-52B7-4B19-AA00-1DBE6BD05773}" type="datetime1">
              <a:rPr lang="en-US" smtClean="0"/>
              <a:t>10/21/2022</a:t>
            </a:fld>
            <a:endParaRPr lang="en-US"/>
          </a:p>
        </p:txBody>
      </p:sp>
      <p:sp>
        <p:nvSpPr>
          <p:cNvPr id="5" name="Footer Placeholder 4">
            <a:extLst>
              <a:ext uri="{FF2B5EF4-FFF2-40B4-BE49-F238E27FC236}">
                <a16:creationId xmlns:a16="http://schemas.microsoft.com/office/drawing/2014/main" id="{EB931455-4FC4-FC47-B88E-3BC8A71CBF9A}"/>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EC4DA063-8779-214B-8857-E6FC7E440634}"/>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678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157C7417-EFA5-4ECF-BF33-3EA635D0942A}" type="datetime1">
              <a:rPr lang="en-US" smtClean="0"/>
              <a:t>10/21/2022</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3942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Title Start Blue">
    <p:bg>
      <p:bgPr>
        <a:solidFill>
          <a:schemeClr val="accent1"/>
        </a:solidFill>
        <a:effectLst/>
      </p:bgPr>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bg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GB"/>
              <a:t>Click to add a headline </a:t>
            </a:r>
            <a:br>
              <a:rPr lang="en-GB"/>
            </a:br>
            <a:r>
              <a:rPr lang="en-GB"/>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GB"/>
              <a:t>Click to add name </a:t>
            </a:r>
            <a:br>
              <a:rPr lang="en-GB"/>
            </a:br>
            <a:r>
              <a:rPr lang="en-GB"/>
              <a:t>Title, Business Unit</a:t>
            </a:r>
          </a:p>
          <a:p>
            <a:pPr lvl="0"/>
            <a:r>
              <a:rPr lang="en-GB"/>
              <a:t>And Date</a:t>
            </a:r>
          </a:p>
        </p:txBody>
      </p:sp>
      <p:sp>
        <p:nvSpPr>
          <p:cNvPr id="2" name="Date Placeholder 1">
            <a:extLst>
              <a:ext uri="{FF2B5EF4-FFF2-40B4-BE49-F238E27FC236}">
                <a16:creationId xmlns:a16="http://schemas.microsoft.com/office/drawing/2014/main" id="{AA5FB192-9E45-274C-9A14-A7D6CF870ADA}"/>
              </a:ext>
            </a:extLst>
          </p:cNvPr>
          <p:cNvSpPr>
            <a:spLocks noGrp="1"/>
          </p:cNvSpPr>
          <p:nvPr>
            <p:ph type="dt" sz="half" idx="16"/>
          </p:nvPr>
        </p:nvSpPr>
        <p:spPr/>
        <p:txBody>
          <a:bodyPr/>
          <a:lstStyle>
            <a:lvl1pPr>
              <a:defRPr>
                <a:solidFill>
                  <a:schemeClr val="bg1"/>
                </a:solidFill>
              </a:defRPr>
            </a:lvl1pPr>
          </a:lstStyle>
          <a:p>
            <a:fld id="{F52AB0ED-B989-4B6A-8687-ABAB7B379DA2}" type="datetime1">
              <a:rPr lang="en-US" smtClean="0"/>
              <a:t>10/21/2022</a:t>
            </a:fld>
            <a:endParaRPr lang="en-US"/>
          </a:p>
        </p:txBody>
      </p:sp>
      <p:sp>
        <p:nvSpPr>
          <p:cNvPr id="3" name="Footer Placeholder 2">
            <a:extLst>
              <a:ext uri="{FF2B5EF4-FFF2-40B4-BE49-F238E27FC236}">
                <a16:creationId xmlns:a16="http://schemas.microsoft.com/office/drawing/2014/main" id="{F801067D-1272-9840-8BBD-FE34D0C1B311}"/>
              </a:ext>
            </a:extLst>
          </p:cNvPr>
          <p:cNvSpPr>
            <a:spLocks noGrp="1"/>
          </p:cNvSpPr>
          <p:nvPr>
            <p:ph type="ftr" sz="quarter" idx="17"/>
          </p:nvPr>
        </p:nvSpPr>
        <p:spPr/>
        <p:txBody>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9E37FF1B-14CD-014E-A7E5-7A6A0AF75B24}"/>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Title Start Grey">
    <p:bg>
      <p:bgPr>
        <a:solidFill>
          <a:srgbClr val="ECECEC"/>
        </a:solidFill>
        <a:effectLst/>
      </p:bgPr>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2" name="Date Placeholder 1">
            <a:extLst>
              <a:ext uri="{FF2B5EF4-FFF2-40B4-BE49-F238E27FC236}">
                <a16:creationId xmlns:a16="http://schemas.microsoft.com/office/drawing/2014/main" id="{83D909A7-D04B-BD4A-8960-DC738DA4A5A2}"/>
              </a:ext>
            </a:extLst>
          </p:cNvPr>
          <p:cNvSpPr>
            <a:spLocks noGrp="1"/>
          </p:cNvSpPr>
          <p:nvPr>
            <p:ph type="dt" sz="half" idx="16"/>
          </p:nvPr>
        </p:nvSpPr>
        <p:spPr/>
        <p:txBody>
          <a:bodyPr/>
          <a:lstStyle/>
          <a:p>
            <a:fld id="{BC14D5E8-7F3B-448F-A88B-87F77D580F4E}" type="datetime1">
              <a:rPr lang="en-US" smtClean="0"/>
              <a:t>10/21/2022</a:t>
            </a:fld>
            <a:endParaRPr lang="en-US"/>
          </a:p>
        </p:txBody>
      </p:sp>
      <p:sp>
        <p:nvSpPr>
          <p:cNvPr id="3" name="Footer Placeholder 2">
            <a:extLst>
              <a:ext uri="{FF2B5EF4-FFF2-40B4-BE49-F238E27FC236}">
                <a16:creationId xmlns:a16="http://schemas.microsoft.com/office/drawing/2014/main" id="{B0FADB04-A7B2-9A4E-B81C-5A10735ACCB0}"/>
              </a:ext>
            </a:extLst>
          </p:cNvPr>
          <p:cNvSpPr>
            <a:spLocks noGrp="1"/>
          </p:cNvSpPr>
          <p:nvPr>
            <p:ph type="ftr" sz="quarter" idx="17"/>
          </p:nvPr>
        </p:nvSpPr>
        <p:spPr/>
        <p:txBody>
          <a:bodyPr/>
          <a:lstStyle/>
          <a:p>
            <a:r>
              <a:rPr lang="en-US"/>
              <a:t>Go to header/footer to change text </a:t>
            </a:r>
          </a:p>
        </p:txBody>
      </p:sp>
      <p:sp>
        <p:nvSpPr>
          <p:cNvPr id="7" name="Slide Number Placeholder 6">
            <a:extLst>
              <a:ext uri="{FF2B5EF4-FFF2-40B4-BE49-F238E27FC236}">
                <a16:creationId xmlns:a16="http://schemas.microsoft.com/office/drawing/2014/main" id="{87766B32-07A6-AA45-B4F5-784ED2DC30F0}"/>
              </a:ext>
            </a:extLst>
          </p:cNvPr>
          <p:cNvSpPr>
            <a:spLocks noGrp="1"/>
          </p:cNvSpPr>
          <p:nvPr>
            <p:ph type="sldNum" sz="quarter" idx="18"/>
          </p:nvPr>
        </p:nvSpPr>
        <p:spPr/>
        <p:txBody>
          <a:bodyPr/>
          <a:lstStyle/>
          <a:p>
            <a:fld id="{EF8DBD5B-30F9-4F9C-AE39-E065C1AC514D}" type="slidenum">
              <a:rPr lang="en-US" smtClean="0"/>
              <a:pPr/>
              <a:t>‹#›</a:t>
            </a:fld>
            <a:endParaRPr lang="en-US"/>
          </a:p>
        </p:txBody>
      </p:sp>
    </p:spTree>
    <p:extLst>
      <p:ext uri="{BB962C8B-B14F-4D97-AF65-F5344CB8AC3E}">
        <p14:creationId xmlns:p14="http://schemas.microsoft.com/office/powerpoint/2010/main" val="3367839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hapter Slide Blue">
    <p:bg>
      <p:bgPr>
        <a:solidFill>
          <a:schemeClr val="accent1"/>
        </a:solidFill>
        <a:effectLst/>
      </p:bgPr>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2" name="Date Placeholder 1">
            <a:extLst>
              <a:ext uri="{FF2B5EF4-FFF2-40B4-BE49-F238E27FC236}">
                <a16:creationId xmlns:a16="http://schemas.microsoft.com/office/drawing/2014/main" id="{27BB9056-B430-D34B-B1AC-1224D7F31467}"/>
              </a:ext>
            </a:extLst>
          </p:cNvPr>
          <p:cNvSpPr>
            <a:spLocks noGrp="1"/>
          </p:cNvSpPr>
          <p:nvPr>
            <p:ph type="dt" sz="half" idx="15"/>
          </p:nvPr>
        </p:nvSpPr>
        <p:spPr/>
        <p:txBody>
          <a:bodyPr/>
          <a:lstStyle>
            <a:lvl1pPr>
              <a:defRPr>
                <a:solidFill>
                  <a:schemeClr val="bg1"/>
                </a:solidFill>
              </a:defRPr>
            </a:lvl1pPr>
          </a:lstStyle>
          <a:p>
            <a:fld id="{FD825AEE-E800-4D8A-B42E-00CDDE1B2306}" type="datetime1">
              <a:rPr lang="en-US" smtClean="0"/>
              <a:t>10/21/2022</a:t>
            </a:fld>
            <a:endParaRPr lang="en-US"/>
          </a:p>
        </p:txBody>
      </p:sp>
      <p:sp>
        <p:nvSpPr>
          <p:cNvPr id="3" name="Footer Placeholder 2">
            <a:extLst>
              <a:ext uri="{FF2B5EF4-FFF2-40B4-BE49-F238E27FC236}">
                <a16:creationId xmlns:a16="http://schemas.microsoft.com/office/drawing/2014/main" id="{BEF9A345-DD08-7141-924E-4D11368277BF}"/>
              </a:ext>
            </a:extLst>
          </p:cNvPr>
          <p:cNvSpPr>
            <a:spLocks noGrp="1"/>
          </p:cNvSpPr>
          <p:nvPr>
            <p:ph type="ftr" sz="quarter" idx="16"/>
          </p:nvPr>
        </p:nvSpPr>
        <p:spPr/>
        <p:txBody>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E448D809-491E-504C-835E-425EC0B6BEB8}"/>
              </a:ext>
            </a:extLst>
          </p:cNvPr>
          <p:cNvSpPr>
            <a:spLocks noGrp="1"/>
          </p:cNvSpPr>
          <p:nvPr>
            <p:ph type="sldNum" sz="quarter" idx="17"/>
          </p:nvPr>
        </p:nvSpPr>
        <p:spPr/>
        <p:txBody>
          <a:bodyPr/>
          <a:lstStyle>
            <a:lvl1pPr>
              <a:defRPr>
                <a:solidFill>
                  <a:schemeClr val="bg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bg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413209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hapter Slide Grey">
    <p:bg>
      <p:bgPr>
        <a:solidFill>
          <a:srgbClr val="ECECEC"/>
        </a:solidFill>
        <a:effectLst/>
      </p:bgPr>
    </p:bg>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GB"/>
              <a:t>Click to add a headline </a:t>
            </a:r>
            <a:br>
              <a:rPr lang="en-GB"/>
            </a:br>
            <a:r>
              <a:rPr lang="en-GB"/>
              <a:t>of maximum two lines</a:t>
            </a:r>
          </a:p>
        </p:txBody>
      </p:sp>
      <p:sp>
        <p:nvSpPr>
          <p:cNvPr id="2" name="Date Placeholder 1">
            <a:extLst>
              <a:ext uri="{FF2B5EF4-FFF2-40B4-BE49-F238E27FC236}">
                <a16:creationId xmlns:a16="http://schemas.microsoft.com/office/drawing/2014/main" id="{D25CE482-DFEC-5840-8935-844F339E6D1F}"/>
              </a:ext>
            </a:extLst>
          </p:cNvPr>
          <p:cNvSpPr>
            <a:spLocks noGrp="1"/>
          </p:cNvSpPr>
          <p:nvPr>
            <p:ph type="dt" sz="half" idx="15"/>
          </p:nvPr>
        </p:nvSpPr>
        <p:spPr/>
        <p:txBody>
          <a:bodyPr/>
          <a:lstStyle/>
          <a:p>
            <a:fld id="{344D312B-FDD0-4AC7-8F2D-8F2A6ECE60BD}" type="datetime1">
              <a:rPr lang="en-US" smtClean="0"/>
              <a:t>10/21/2022</a:t>
            </a:fld>
            <a:endParaRPr lang="en-US"/>
          </a:p>
        </p:txBody>
      </p:sp>
      <p:sp>
        <p:nvSpPr>
          <p:cNvPr id="3" name="Footer Placeholder 2">
            <a:extLst>
              <a:ext uri="{FF2B5EF4-FFF2-40B4-BE49-F238E27FC236}">
                <a16:creationId xmlns:a16="http://schemas.microsoft.com/office/drawing/2014/main" id="{2C83FE10-3EFD-A24A-BD7E-3DC54D3513B7}"/>
              </a:ext>
            </a:extLst>
          </p:cNvPr>
          <p:cNvSpPr>
            <a:spLocks noGrp="1"/>
          </p:cNvSpPr>
          <p:nvPr>
            <p:ph type="ftr" sz="quarter" idx="16"/>
          </p:nvPr>
        </p:nvSpPr>
        <p:spPr/>
        <p:txBody>
          <a:bodyPr/>
          <a:lstStyle/>
          <a:p>
            <a:r>
              <a:rPr lang="en-US"/>
              <a:t>Go to header/footer to change text </a:t>
            </a:r>
          </a:p>
        </p:txBody>
      </p:sp>
      <p:sp>
        <p:nvSpPr>
          <p:cNvPr id="7" name="Slide Number Placeholder 6">
            <a:extLst>
              <a:ext uri="{FF2B5EF4-FFF2-40B4-BE49-F238E27FC236}">
                <a16:creationId xmlns:a16="http://schemas.microsoft.com/office/drawing/2014/main" id="{38477E05-FE97-134A-99B2-836E7812A92B}"/>
              </a:ext>
            </a:extLst>
          </p:cNvPr>
          <p:cNvSpPr>
            <a:spLocks noGrp="1"/>
          </p:cNvSpPr>
          <p:nvPr>
            <p:ph type="sldNum" sz="quarter" idx="17"/>
          </p:nvPr>
        </p:nvSpPr>
        <p:spPr/>
        <p:txBody>
          <a:bodyPr/>
          <a:lstStyle/>
          <a:p>
            <a:fld id="{EF8DBD5B-30F9-4F9C-AE39-E065C1AC514D}" type="slidenum">
              <a:rPr lang="en-US" smtClean="0"/>
              <a:pPr/>
              <a:t>‹#›</a:t>
            </a:fld>
            <a:endParaRPr lang="en-US"/>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3084688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pter Slide Images">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E89455-241A-104F-BF85-D838D329100C}"/>
              </a:ext>
            </a:extLst>
          </p:cNvPr>
          <p:cNvSpPr>
            <a:spLocks noGrp="1"/>
          </p:cNvSpPr>
          <p:nvPr>
            <p:ph type="pic" sz="quarter" idx="13" hasCustomPrompt="1"/>
          </p:nvPr>
        </p:nvSpPr>
        <p:spPr>
          <a:xfrm>
            <a:off x="5" y="5"/>
            <a:ext cx="8141247" cy="6857997"/>
          </a:xfrm>
          <a:custGeom>
            <a:avLst/>
            <a:gdLst>
              <a:gd name="connsiteX0" fmla="*/ 1146049 w 8141247"/>
              <a:gd name="connsiteY0" fmla="*/ 6470534 h 6857997"/>
              <a:gd name="connsiteX1" fmla="*/ 1157832 w 8141247"/>
              <a:gd name="connsiteY1" fmla="*/ 6505507 h 6857997"/>
              <a:gd name="connsiteX2" fmla="*/ 1134642 w 8141247"/>
              <a:gd name="connsiteY2" fmla="*/ 6505507 h 6857997"/>
              <a:gd name="connsiteX3" fmla="*/ 788170 w 8141247"/>
              <a:gd name="connsiteY3" fmla="*/ 6470534 h 6857997"/>
              <a:gd name="connsiteX4" fmla="*/ 799953 w 8141247"/>
              <a:gd name="connsiteY4" fmla="*/ 6505507 h 6857997"/>
              <a:gd name="connsiteX5" fmla="*/ 776763 w 8141247"/>
              <a:gd name="connsiteY5" fmla="*/ 6505507 h 6857997"/>
              <a:gd name="connsiteX6" fmla="*/ 1132323 w 8141247"/>
              <a:gd name="connsiteY6" fmla="*/ 6451543 h 6857997"/>
              <a:gd name="connsiteX7" fmla="*/ 1100860 w 8141247"/>
              <a:gd name="connsiteY7" fmla="*/ 6542674 h 6857997"/>
              <a:gd name="connsiteX8" fmla="*/ 1123110 w 8141247"/>
              <a:gd name="connsiteY8" fmla="*/ 6542674 h 6857997"/>
              <a:gd name="connsiteX9" fmla="*/ 1128876 w 8141247"/>
              <a:gd name="connsiteY9" fmla="*/ 6524060 h 6857997"/>
              <a:gd name="connsiteX10" fmla="*/ 1163786 w 8141247"/>
              <a:gd name="connsiteY10" fmla="*/ 6524060 h 6857997"/>
              <a:gd name="connsiteX11" fmla="*/ 1169741 w 8141247"/>
              <a:gd name="connsiteY11" fmla="*/ 6542674 h 6857997"/>
              <a:gd name="connsiteX12" fmla="*/ 1191615 w 8141247"/>
              <a:gd name="connsiteY12" fmla="*/ 6542674 h 6857997"/>
              <a:gd name="connsiteX13" fmla="*/ 1159148 w 8141247"/>
              <a:gd name="connsiteY13" fmla="*/ 6451543 h 6857997"/>
              <a:gd name="connsiteX14" fmla="*/ 961907 w 8141247"/>
              <a:gd name="connsiteY14" fmla="*/ 6451543 h 6857997"/>
              <a:gd name="connsiteX15" fmla="*/ 933640 w 8141247"/>
              <a:gd name="connsiteY15" fmla="*/ 6479246 h 6857997"/>
              <a:gd name="connsiteX16" fmla="*/ 961907 w 8141247"/>
              <a:gd name="connsiteY16" fmla="*/ 6505821 h 6857997"/>
              <a:gd name="connsiteX17" fmla="*/ 983468 w 8141247"/>
              <a:gd name="connsiteY17" fmla="*/ 6505821 h 6857997"/>
              <a:gd name="connsiteX18" fmla="*/ 991678 w 8141247"/>
              <a:gd name="connsiteY18" fmla="*/ 6514282 h 6857997"/>
              <a:gd name="connsiteX19" fmla="*/ 983468 w 8141247"/>
              <a:gd name="connsiteY19" fmla="*/ 6522743 h 6857997"/>
              <a:gd name="connsiteX20" fmla="*/ 937338 w 8141247"/>
              <a:gd name="connsiteY20" fmla="*/ 6522743 h 6857997"/>
              <a:gd name="connsiteX21" fmla="*/ 937338 w 8141247"/>
              <a:gd name="connsiteY21" fmla="*/ 6542674 h 6857997"/>
              <a:gd name="connsiteX22" fmla="*/ 982716 w 8141247"/>
              <a:gd name="connsiteY22" fmla="*/ 6542674 h 6857997"/>
              <a:gd name="connsiteX23" fmla="*/ 1011358 w 8141247"/>
              <a:gd name="connsiteY23" fmla="*/ 6514282 h 6857997"/>
              <a:gd name="connsiteX24" fmla="*/ 986727 w 8141247"/>
              <a:gd name="connsiteY24" fmla="*/ 6487707 h 6857997"/>
              <a:gd name="connsiteX25" fmla="*/ 961907 w 8141247"/>
              <a:gd name="connsiteY25" fmla="*/ 6487707 h 6857997"/>
              <a:gd name="connsiteX26" fmla="*/ 953321 w 8141247"/>
              <a:gd name="connsiteY26" fmla="*/ 6479246 h 6857997"/>
              <a:gd name="connsiteX27" fmla="*/ 961907 w 8141247"/>
              <a:gd name="connsiteY27" fmla="*/ 6470785 h 6857997"/>
              <a:gd name="connsiteX28" fmla="*/ 1004965 w 8141247"/>
              <a:gd name="connsiteY28" fmla="*/ 6470785 h 6857997"/>
              <a:gd name="connsiteX29" fmla="*/ 1004965 w 8141247"/>
              <a:gd name="connsiteY29" fmla="*/ 6451543 h 6857997"/>
              <a:gd name="connsiteX30" fmla="*/ 841570 w 8141247"/>
              <a:gd name="connsiteY30" fmla="*/ 6451543 h 6857997"/>
              <a:gd name="connsiteX31" fmla="*/ 841570 w 8141247"/>
              <a:gd name="connsiteY31" fmla="*/ 6542674 h 6857997"/>
              <a:gd name="connsiteX32" fmla="*/ 862692 w 8141247"/>
              <a:gd name="connsiteY32" fmla="*/ 6542674 h 6857997"/>
              <a:gd name="connsiteX33" fmla="*/ 862692 w 8141247"/>
              <a:gd name="connsiteY33" fmla="*/ 6486454 h 6857997"/>
              <a:gd name="connsiteX34" fmla="*/ 898981 w 8141247"/>
              <a:gd name="connsiteY34" fmla="*/ 6542486 h 6857997"/>
              <a:gd name="connsiteX35" fmla="*/ 898981 w 8141247"/>
              <a:gd name="connsiteY35" fmla="*/ 6542674 h 6857997"/>
              <a:gd name="connsiteX36" fmla="*/ 920855 w 8141247"/>
              <a:gd name="connsiteY36" fmla="*/ 6542674 h 6857997"/>
              <a:gd name="connsiteX37" fmla="*/ 920793 w 8141247"/>
              <a:gd name="connsiteY37" fmla="*/ 6522994 h 6857997"/>
              <a:gd name="connsiteX38" fmla="*/ 920667 w 8141247"/>
              <a:gd name="connsiteY38" fmla="*/ 6451543 h 6857997"/>
              <a:gd name="connsiteX39" fmla="*/ 899671 w 8141247"/>
              <a:gd name="connsiteY39" fmla="*/ 6451543 h 6857997"/>
              <a:gd name="connsiteX40" fmla="*/ 899671 w 8141247"/>
              <a:gd name="connsiteY40" fmla="*/ 6508829 h 6857997"/>
              <a:gd name="connsiteX41" fmla="*/ 863068 w 8141247"/>
              <a:gd name="connsiteY41" fmla="*/ 6451543 h 6857997"/>
              <a:gd name="connsiteX42" fmla="*/ 774444 w 8141247"/>
              <a:gd name="connsiteY42" fmla="*/ 6451543 h 6857997"/>
              <a:gd name="connsiteX43" fmla="*/ 742918 w 8141247"/>
              <a:gd name="connsiteY43" fmla="*/ 6542674 h 6857997"/>
              <a:gd name="connsiteX44" fmla="*/ 765168 w 8141247"/>
              <a:gd name="connsiteY44" fmla="*/ 6542674 h 6857997"/>
              <a:gd name="connsiteX45" fmla="*/ 770934 w 8141247"/>
              <a:gd name="connsiteY45" fmla="*/ 6524060 h 6857997"/>
              <a:gd name="connsiteX46" fmla="*/ 805845 w 8141247"/>
              <a:gd name="connsiteY46" fmla="*/ 6524060 h 6857997"/>
              <a:gd name="connsiteX47" fmla="*/ 811799 w 8141247"/>
              <a:gd name="connsiteY47" fmla="*/ 6542674 h 6857997"/>
              <a:gd name="connsiteX48" fmla="*/ 833735 w 8141247"/>
              <a:gd name="connsiteY48" fmla="*/ 6542674 h 6857997"/>
              <a:gd name="connsiteX49" fmla="*/ 801269 w 8141247"/>
              <a:gd name="connsiteY49" fmla="*/ 6451543 h 6857997"/>
              <a:gd name="connsiteX50" fmla="*/ 604404 w 8141247"/>
              <a:gd name="connsiteY50" fmla="*/ 6451543 h 6857997"/>
              <a:gd name="connsiteX51" fmla="*/ 576137 w 8141247"/>
              <a:gd name="connsiteY51" fmla="*/ 6479246 h 6857997"/>
              <a:gd name="connsiteX52" fmla="*/ 604404 w 8141247"/>
              <a:gd name="connsiteY52" fmla="*/ 6505821 h 6857997"/>
              <a:gd name="connsiteX53" fmla="*/ 625964 w 8141247"/>
              <a:gd name="connsiteY53" fmla="*/ 6505821 h 6857997"/>
              <a:gd name="connsiteX54" fmla="*/ 634174 w 8141247"/>
              <a:gd name="connsiteY54" fmla="*/ 6514282 h 6857997"/>
              <a:gd name="connsiteX55" fmla="*/ 625964 w 8141247"/>
              <a:gd name="connsiteY55" fmla="*/ 6522743 h 6857997"/>
              <a:gd name="connsiteX56" fmla="*/ 579772 w 8141247"/>
              <a:gd name="connsiteY56" fmla="*/ 6522743 h 6857997"/>
              <a:gd name="connsiteX57" fmla="*/ 579772 w 8141247"/>
              <a:gd name="connsiteY57" fmla="*/ 6542674 h 6857997"/>
              <a:gd name="connsiteX58" fmla="*/ 625149 w 8141247"/>
              <a:gd name="connsiteY58" fmla="*/ 6542674 h 6857997"/>
              <a:gd name="connsiteX59" fmla="*/ 653792 w 8141247"/>
              <a:gd name="connsiteY59" fmla="*/ 6514282 h 6857997"/>
              <a:gd name="connsiteX60" fmla="*/ 629223 w 8141247"/>
              <a:gd name="connsiteY60" fmla="*/ 6487707 h 6857997"/>
              <a:gd name="connsiteX61" fmla="*/ 604404 w 8141247"/>
              <a:gd name="connsiteY61" fmla="*/ 6487707 h 6857997"/>
              <a:gd name="connsiteX62" fmla="*/ 595817 w 8141247"/>
              <a:gd name="connsiteY62" fmla="*/ 6479246 h 6857997"/>
              <a:gd name="connsiteX63" fmla="*/ 604404 w 8141247"/>
              <a:gd name="connsiteY63" fmla="*/ 6470785 h 6857997"/>
              <a:gd name="connsiteX64" fmla="*/ 647462 w 8141247"/>
              <a:gd name="connsiteY64" fmla="*/ 6470785 h 6857997"/>
              <a:gd name="connsiteX65" fmla="*/ 647462 w 8141247"/>
              <a:gd name="connsiteY65" fmla="*/ 6451543 h 6857997"/>
              <a:gd name="connsiteX66" fmla="*/ 1023956 w 8141247"/>
              <a:gd name="connsiteY66" fmla="*/ 6451480 h 6857997"/>
              <a:gd name="connsiteX67" fmla="*/ 1023956 w 8141247"/>
              <a:gd name="connsiteY67" fmla="*/ 6542674 h 6857997"/>
              <a:gd name="connsiteX68" fmla="*/ 1045016 w 8141247"/>
              <a:gd name="connsiteY68" fmla="*/ 6542674 h 6857997"/>
              <a:gd name="connsiteX69" fmla="*/ 1045016 w 8141247"/>
              <a:gd name="connsiteY69" fmla="*/ 6504191 h 6857997"/>
              <a:gd name="connsiteX70" fmla="*/ 1074975 w 8141247"/>
              <a:gd name="connsiteY70" fmla="*/ 6542674 h 6857997"/>
              <a:gd name="connsiteX71" fmla="*/ 1099481 w 8141247"/>
              <a:gd name="connsiteY71" fmla="*/ 6542674 h 6857997"/>
              <a:gd name="connsiteX72" fmla="*/ 1065009 w 8141247"/>
              <a:gd name="connsiteY72" fmla="*/ 6497109 h 6857997"/>
              <a:gd name="connsiteX73" fmla="*/ 1099481 w 8141247"/>
              <a:gd name="connsiteY73" fmla="*/ 6451480 h 6857997"/>
              <a:gd name="connsiteX74" fmla="*/ 1074975 w 8141247"/>
              <a:gd name="connsiteY74" fmla="*/ 6451480 h 6857997"/>
              <a:gd name="connsiteX75" fmla="*/ 1045016 w 8141247"/>
              <a:gd name="connsiteY75" fmla="*/ 6489963 h 6857997"/>
              <a:gd name="connsiteX76" fmla="*/ 1045016 w 8141247"/>
              <a:gd name="connsiteY76" fmla="*/ 6451480 h 6857997"/>
              <a:gd name="connsiteX77" fmla="*/ 666077 w 8141247"/>
              <a:gd name="connsiteY77" fmla="*/ 6451480 h 6857997"/>
              <a:gd name="connsiteX78" fmla="*/ 666077 w 8141247"/>
              <a:gd name="connsiteY78" fmla="*/ 6542674 h 6857997"/>
              <a:gd name="connsiteX79" fmla="*/ 687073 w 8141247"/>
              <a:gd name="connsiteY79" fmla="*/ 6542674 h 6857997"/>
              <a:gd name="connsiteX80" fmla="*/ 687073 w 8141247"/>
              <a:gd name="connsiteY80" fmla="*/ 6504191 h 6857997"/>
              <a:gd name="connsiteX81" fmla="*/ 717033 w 8141247"/>
              <a:gd name="connsiteY81" fmla="*/ 6542674 h 6857997"/>
              <a:gd name="connsiteX82" fmla="*/ 741602 w 8141247"/>
              <a:gd name="connsiteY82" fmla="*/ 6542674 h 6857997"/>
              <a:gd name="connsiteX83" fmla="*/ 707067 w 8141247"/>
              <a:gd name="connsiteY83" fmla="*/ 6497109 h 6857997"/>
              <a:gd name="connsiteX84" fmla="*/ 741602 w 8141247"/>
              <a:gd name="connsiteY84" fmla="*/ 6451480 h 6857997"/>
              <a:gd name="connsiteX85" fmla="*/ 717033 w 8141247"/>
              <a:gd name="connsiteY85" fmla="*/ 6451480 h 6857997"/>
              <a:gd name="connsiteX86" fmla="*/ 687073 w 8141247"/>
              <a:gd name="connsiteY86" fmla="*/ 6489963 h 6857997"/>
              <a:gd name="connsiteX87" fmla="*/ 687073 w 8141247"/>
              <a:gd name="connsiteY87" fmla="*/ 6451480 h 6857997"/>
              <a:gd name="connsiteX88" fmla="*/ 0 w 8141247"/>
              <a:gd name="connsiteY88" fmla="*/ 0 h 6857997"/>
              <a:gd name="connsiteX89" fmla="*/ 8141247 w 8141247"/>
              <a:gd name="connsiteY89" fmla="*/ 0 h 6857997"/>
              <a:gd name="connsiteX90" fmla="*/ 8141247 w 8141247"/>
              <a:gd name="connsiteY90" fmla="*/ 6857997 h 6857997"/>
              <a:gd name="connsiteX91" fmla="*/ 0 w 814124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4124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8141247" y="0"/>
                </a:lnTo>
                <a:lnTo>
                  <a:pt x="814124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on the icon to add an image</a:t>
            </a:r>
          </a:p>
          <a:p>
            <a:endParaRPr lang="en-GB"/>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8" name="Platshållare för datum 3">
            <a:extLst>
              <a:ext uri="{FF2B5EF4-FFF2-40B4-BE49-F238E27FC236}">
                <a16:creationId xmlns:a16="http://schemas.microsoft.com/office/drawing/2014/main" id="{D4BC6AFF-84A0-AD4F-B048-6DE0A4189B3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5BFC635-AF8E-4A8D-AB2B-56177FA3D744}" type="datetime1">
              <a:rPr lang="en-US" smtClean="0"/>
              <a:t>10/21/2022</a:t>
            </a:fld>
            <a:endParaRPr lang="en-US"/>
          </a:p>
        </p:txBody>
      </p:sp>
      <p:sp>
        <p:nvSpPr>
          <p:cNvPr id="9" name="Platshållare för sidfot 4">
            <a:extLst>
              <a:ext uri="{FF2B5EF4-FFF2-40B4-BE49-F238E27FC236}">
                <a16:creationId xmlns:a16="http://schemas.microsoft.com/office/drawing/2014/main" id="{88B51407-A677-4348-A150-47D381B6D50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0" name="Platshållare för bildnummer 5">
            <a:extLst>
              <a:ext uri="{FF2B5EF4-FFF2-40B4-BE49-F238E27FC236}">
                <a16:creationId xmlns:a16="http://schemas.microsoft.com/office/drawing/2014/main" id="{BCF588A9-3122-5D4B-8982-EB7C3E8612EF}"/>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1477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hapter Slide Images Blu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E89455-241A-104F-BF85-D838D329100C}"/>
              </a:ext>
            </a:extLst>
          </p:cNvPr>
          <p:cNvSpPr>
            <a:spLocks noGrp="1"/>
          </p:cNvSpPr>
          <p:nvPr>
            <p:ph type="pic" sz="quarter" idx="13" hasCustomPrompt="1"/>
          </p:nvPr>
        </p:nvSpPr>
        <p:spPr>
          <a:xfrm>
            <a:off x="5" y="5"/>
            <a:ext cx="8141247" cy="6857997"/>
          </a:xfrm>
          <a:custGeom>
            <a:avLst/>
            <a:gdLst>
              <a:gd name="connsiteX0" fmla="*/ 1146049 w 8141247"/>
              <a:gd name="connsiteY0" fmla="*/ 6470534 h 6857997"/>
              <a:gd name="connsiteX1" fmla="*/ 1157832 w 8141247"/>
              <a:gd name="connsiteY1" fmla="*/ 6505507 h 6857997"/>
              <a:gd name="connsiteX2" fmla="*/ 1134642 w 8141247"/>
              <a:gd name="connsiteY2" fmla="*/ 6505507 h 6857997"/>
              <a:gd name="connsiteX3" fmla="*/ 788170 w 8141247"/>
              <a:gd name="connsiteY3" fmla="*/ 6470534 h 6857997"/>
              <a:gd name="connsiteX4" fmla="*/ 799953 w 8141247"/>
              <a:gd name="connsiteY4" fmla="*/ 6505507 h 6857997"/>
              <a:gd name="connsiteX5" fmla="*/ 776763 w 8141247"/>
              <a:gd name="connsiteY5" fmla="*/ 6505507 h 6857997"/>
              <a:gd name="connsiteX6" fmla="*/ 1132323 w 8141247"/>
              <a:gd name="connsiteY6" fmla="*/ 6451543 h 6857997"/>
              <a:gd name="connsiteX7" fmla="*/ 1100860 w 8141247"/>
              <a:gd name="connsiteY7" fmla="*/ 6542674 h 6857997"/>
              <a:gd name="connsiteX8" fmla="*/ 1123110 w 8141247"/>
              <a:gd name="connsiteY8" fmla="*/ 6542674 h 6857997"/>
              <a:gd name="connsiteX9" fmla="*/ 1128876 w 8141247"/>
              <a:gd name="connsiteY9" fmla="*/ 6524060 h 6857997"/>
              <a:gd name="connsiteX10" fmla="*/ 1163786 w 8141247"/>
              <a:gd name="connsiteY10" fmla="*/ 6524060 h 6857997"/>
              <a:gd name="connsiteX11" fmla="*/ 1169741 w 8141247"/>
              <a:gd name="connsiteY11" fmla="*/ 6542674 h 6857997"/>
              <a:gd name="connsiteX12" fmla="*/ 1191615 w 8141247"/>
              <a:gd name="connsiteY12" fmla="*/ 6542674 h 6857997"/>
              <a:gd name="connsiteX13" fmla="*/ 1159148 w 8141247"/>
              <a:gd name="connsiteY13" fmla="*/ 6451543 h 6857997"/>
              <a:gd name="connsiteX14" fmla="*/ 961907 w 8141247"/>
              <a:gd name="connsiteY14" fmla="*/ 6451543 h 6857997"/>
              <a:gd name="connsiteX15" fmla="*/ 933640 w 8141247"/>
              <a:gd name="connsiteY15" fmla="*/ 6479246 h 6857997"/>
              <a:gd name="connsiteX16" fmla="*/ 961907 w 8141247"/>
              <a:gd name="connsiteY16" fmla="*/ 6505821 h 6857997"/>
              <a:gd name="connsiteX17" fmla="*/ 983468 w 8141247"/>
              <a:gd name="connsiteY17" fmla="*/ 6505821 h 6857997"/>
              <a:gd name="connsiteX18" fmla="*/ 991678 w 8141247"/>
              <a:gd name="connsiteY18" fmla="*/ 6514282 h 6857997"/>
              <a:gd name="connsiteX19" fmla="*/ 983468 w 8141247"/>
              <a:gd name="connsiteY19" fmla="*/ 6522743 h 6857997"/>
              <a:gd name="connsiteX20" fmla="*/ 937338 w 8141247"/>
              <a:gd name="connsiteY20" fmla="*/ 6522743 h 6857997"/>
              <a:gd name="connsiteX21" fmla="*/ 937338 w 8141247"/>
              <a:gd name="connsiteY21" fmla="*/ 6542674 h 6857997"/>
              <a:gd name="connsiteX22" fmla="*/ 982716 w 8141247"/>
              <a:gd name="connsiteY22" fmla="*/ 6542674 h 6857997"/>
              <a:gd name="connsiteX23" fmla="*/ 1011358 w 8141247"/>
              <a:gd name="connsiteY23" fmla="*/ 6514282 h 6857997"/>
              <a:gd name="connsiteX24" fmla="*/ 986727 w 8141247"/>
              <a:gd name="connsiteY24" fmla="*/ 6487707 h 6857997"/>
              <a:gd name="connsiteX25" fmla="*/ 961907 w 8141247"/>
              <a:gd name="connsiteY25" fmla="*/ 6487707 h 6857997"/>
              <a:gd name="connsiteX26" fmla="*/ 953321 w 8141247"/>
              <a:gd name="connsiteY26" fmla="*/ 6479246 h 6857997"/>
              <a:gd name="connsiteX27" fmla="*/ 961907 w 8141247"/>
              <a:gd name="connsiteY27" fmla="*/ 6470785 h 6857997"/>
              <a:gd name="connsiteX28" fmla="*/ 1004965 w 8141247"/>
              <a:gd name="connsiteY28" fmla="*/ 6470785 h 6857997"/>
              <a:gd name="connsiteX29" fmla="*/ 1004965 w 8141247"/>
              <a:gd name="connsiteY29" fmla="*/ 6451543 h 6857997"/>
              <a:gd name="connsiteX30" fmla="*/ 841570 w 8141247"/>
              <a:gd name="connsiteY30" fmla="*/ 6451543 h 6857997"/>
              <a:gd name="connsiteX31" fmla="*/ 841570 w 8141247"/>
              <a:gd name="connsiteY31" fmla="*/ 6542674 h 6857997"/>
              <a:gd name="connsiteX32" fmla="*/ 862692 w 8141247"/>
              <a:gd name="connsiteY32" fmla="*/ 6542674 h 6857997"/>
              <a:gd name="connsiteX33" fmla="*/ 862692 w 8141247"/>
              <a:gd name="connsiteY33" fmla="*/ 6486454 h 6857997"/>
              <a:gd name="connsiteX34" fmla="*/ 898981 w 8141247"/>
              <a:gd name="connsiteY34" fmla="*/ 6542486 h 6857997"/>
              <a:gd name="connsiteX35" fmla="*/ 898981 w 8141247"/>
              <a:gd name="connsiteY35" fmla="*/ 6542674 h 6857997"/>
              <a:gd name="connsiteX36" fmla="*/ 920855 w 8141247"/>
              <a:gd name="connsiteY36" fmla="*/ 6542674 h 6857997"/>
              <a:gd name="connsiteX37" fmla="*/ 920793 w 8141247"/>
              <a:gd name="connsiteY37" fmla="*/ 6522994 h 6857997"/>
              <a:gd name="connsiteX38" fmla="*/ 920667 w 8141247"/>
              <a:gd name="connsiteY38" fmla="*/ 6451543 h 6857997"/>
              <a:gd name="connsiteX39" fmla="*/ 899671 w 8141247"/>
              <a:gd name="connsiteY39" fmla="*/ 6451543 h 6857997"/>
              <a:gd name="connsiteX40" fmla="*/ 899671 w 8141247"/>
              <a:gd name="connsiteY40" fmla="*/ 6508829 h 6857997"/>
              <a:gd name="connsiteX41" fmla="*/ 863068 w 8141247"/>
              <a:gd name="connsiteY41" fmla="*/ 6451543 h 6857997"/>
              <a:gd name="connsiteX42" fmla="*/ 774444 w 8141247"/>
              <a:gd name="connsiteY42" fmla="*/ 6451543 h 6857997"/>
              <a:gd name="connsiteX43" fmla="*/ 742918 w 8141247"/>
              <a:gd name="connsiteY43" fmla="*/ 6542674 h 6857997"/>
              <a:gd name="connsiteX44" fmla="*/ 765168 w 8141247"/>
              <a:gd name="connsiteY44" fmla="*/ 6542674 h 6857997"/>
              <a:gd name="connsiteX45" fmla="*/ 770934 w 8141247"/>
              <a:gd name="connsiteY45" fmla="*/ 6524060 h 6857997"/>
              <a:gd name="connsiteX46" fmla="*/ 805845 w 8141247"/>
              <a:gd name="connsiteY46" fmla="*/ 6524060 h 6857997"/>
              <a:gd name="connsiteX47" fmla="*/ 811799 w 8141247"/>
              <a:gd name="connsiteY47" fmla="*/ 6542674 h 6857997"/>
              <a:gd name="connsiteX48" fmla="*/ 833735 w 8141247"/>
              <a:gd name="connsiteY48" fmla="*/ 6542674 h 6857997"/>
              <a:gd name="connsiteX49" fmla="*/ 801269 w 8141247"/>
              <a:gd name="connsiteY49" fmla="*/ 6451543 h 6857997"/>
              <a:gd name="connsiteX50" fmla="*/ 604404 w 8141247"/>
              <a:gd name="connsiteY50" fmla="*/ 6451543 h 6857997"/>
              <a:gd name="connsiteX51" fmla="*/ 576137 w 8141247"/>
              <a:gd name="connsiteY51" fmla="*/ 6479246 h 6857997"/>
              <a:gd name="connsiteX52" fmla="*/ 604404 w 8141247"/>
              <a:gd name="connsiteY52" fmla="*/ 6505821 h 6857997"/>
              <a:gd name="connsiteX53" fmla="*/ 625964 w 8141247"/>
              <a:gd name="connsiteY53" fmla="*/ 6505821 h 6857997"/>
              <a:gd name="connsiteX54" fmla="*/ 634174 w 8141247"/>
              <a:gd name="connsiteY54" fmla="*/ 6514282 h 6857997"/>
              <a:gd name="connsiteX55" fmla="*/ 625964 w 8141247"/>
              <a:gd name="connsiteY55" fmla="*/ 6522743 h 6857997"/>
              <a:gd name="connsiteX56" fmla="*/ 579772 w 8141247"/>
              <a:gd name="connsiteY56" fmla="*/ 6522743 h 6857997"/>
              <a:gd name="connsiteX57" fmla="*/ 579772 w 8141247"/>
              <a:gd name="connsiteY57" fmla="*/ 6542674 h 6857997"/>
              <a:gd name="connsiteX58" fmla="*/ 625149 w 8141247"/>
              <a:gd name="connsiteY58" fmla="*/ 6542674 h 6857997"/>
              <a:gd name="connsiteX59" fmla="*/ 653792 w 8141247"/>
              <a:gd name="connsiteY59" fmla="*/ 6514282 h 6857997"/>
              <a:gd name="connsiteX60" fmla="*/ 629223 w 8141247"/>
              <a:gd name="connsiteY60" fmla="*/ 6487707 h 6857997"/>
              <a:gd name="connsiteX61" fmla="*/ 604404 w 8141247"/>
              <a:gd name="connsiteY61" fmla="*/ 6487707 h 6857997"/>
              <a:gd name="connsiteX62" fmla="*/ 595817 w 8141247"/>
              <a:gd name="connsiteY62" fmla="*/ 6479246 h 6857997"/>
              <a:gd name="connsiteX63" fmla="*/ 604404 w 8141247"/>
              <a:gd name="connsiteY63" fmla="*/ 6470785 h 6857997"/>
              <a:gd name="connsiteX64" fmla="*/ 647462 w 8141247"/>
              <a:gd name="connsiteY64" fmla="*/ 6470785 h 6857997"/>
              <a:gd name="connsiteX65" fmla="*/ 647462 w 8141247"/>
              <a:gd name="connsiteY65" fmla="*/ 6451543 h 6857997"/>
              <a:gd name="connsiteX66" fmla="*/ 1023956 w 8141247"/>
              <a:gd name="connsiteY66" fmla="*/ 6451480 h 6857997"/>
              <a:gd name="connsiteX67" fmla="*/ 1023956 w 8141247"/>
              <a:gd name="connsiteY67" fmla="*/ 6542674 h 6857997"/>
              <a:gd name="connsiteX68" fmla="*/ 1045016 w 8141247"/>
              <a:gd name="connsiteY68" fmla="*/ 6542674 h 6857997"/>
              <a:gd name="connsiteX69" fmla="*/ 1045016 w 8141247"/>
              <a:gd name="connsiteY69" fmla="*/ 6504191 h 6857997"/>
              <a:gd name="connsiteX70" fmla="*/ 1074975 w 8141247"/>
              <a:gd name="connsiteY70" fmla="*/ 6542674 h 6857997"/>
              <a:gd name="connsiteX71" fmla="*/ 1099481 w 8141247"/>
              <a:gd name="connsiteY71" fmla="*/ 6542674 h 6857997"/>
              <a:gd name="connsiteX72" fmla="*/ 1065009 w 8141247"/>
              <a:gd name="connsiteY72" fmla="*/ 6497109 h 6857997"/>
              <a:gd name="connsiteX73" fmla="*/ 1099481 w 8141247"/>
              <a:gd name="connsiteY73" fmla="*/ 6451480 h 6857997"/>
              <a:gd name="connsiteX74" fmla="*/ 1074975 w 8141247"/>
              <a:gd name="connsiteY74" fmla="*/ 6451480 h 6857997"/>
              <a:gd name="connsiteX75" fmla="*/ 1045016 w 8141247"/>
              <a:gd name="connsiteY75" fmla="*/ 6489963 h 6857997"/>
              <a:gd name="connsiteX76" fmla="*/ 1045016 w 8141247"/>
              <a:gd name="connsiteY76" fmla="*/ 6451480 h 6857997"/>
              <a:gd name="connsiteX77" fmla="*/ 666077 w 8141247"/>
              <a:gd name="connsiteY77" fmla="*/ 6451480 h 6857997"/>
              <a:gd name="connsiteX78" fmla="*/ 666077 w 8141247"/>
              <a:gd name="connsiteY78" fmla="*/ 6542674 h 6857997"/>
              <a:gd name="connsiteX79" fmla="*/ 687073 w 8141247"/>
              <a:gd name="connsiteY79" fmla="*/ 6542674 h 6857997"/>
              <a:gd name="connsiteX80" fmla="*/ 687073 w 8141247"/>
              <a:gd name="connsiteY80" fmla="*/ 6504191 h 6857997"/>
              <a:gd name="connsiteX81" fmla="*/ 717033 w 8141247"/>
              <a:gd name="connsiteY81" fmla="*/ 6542674 h 6857997"/>
              <a:gd name="connsiteX82" fmla="*/ 741602 w 8141247"/>
              <a:gd name="connsiteY82" fmla="*/ 6542674 h 6857997"/>
              <a:gd name="connsiteX83" fmla="*/ 707067 w 8141247"/>
              <a:gd name="connsiteY83" fmla="*/ 6497109 h 6857997"/>
              <a:gd name="connsiteX84" fmla="*/ 741602 w 8141247"/>
              <a:gd name="connsiteY84" fmla="*/ 6451480 h 6857997"/>
              <a:gd name="connsiteX85" fmla="*/ 717033 w 8141247"/>
              <a:gd name="connsiteY85" fmla="*/ 6451480 h 6857997"/>
              <a:gd name="connsiteX86" fmla="*/ 687073 w 8141247"/>
              <a:gd name="connsiteY86" fmla="*/ 6489963 h 6857997"/>
              <a:gd name="connsiteX87" fmla="*/ 687073 w 8141247"/>
              <a:gd name="connsiteY87" fmla="*/ 6451480 h 6857997"/>
              <a:gd name="connsiteX88" fmla="*/ 0 w 8141247"/>
              <a:gd name="connsiteY88" fmla="*/ 0 h 6857997"/>
              <a:gd name="connsiteX89" fmla="*/ 8141247 w 8141247"/>
              <a:gd name="connsiteY89" fmla="*/ 0 h 6857997"/>
              <a:gd name="connsiteX90" fmla="*/ 8141247 w 8141247"/>
              <a:gd name="connsiteY90" fmla="*/ 6857997 h 6857997"/>
              <a:gd name="connsiteX91" fmla="*/ 0 w 814124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4124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8141247" y="0"/>
                </a:lnTo>
                <a:lnTo>
                  <a:pt x="814124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accent5"/>
          </a:solidFill>
        </p:spPr>
        <p:txBody>
          <a:bodyPr lIns="36000" tIns="36000"/>
          <a:lstStyle>
            <a:lvl1pPr marL="127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on the icon to add an image</a:t>
            </a:r>
          </a:p>
          <a:p>
            <a:endParaRPr lang="en-GB"/>
          </a:p>
        </p:txBody>
      </p:sp>
      <p:sp>
        <p:nvSpPr>
          <p:cNvPr id="23" name="Text Placeholder 18">
            <a:extLst>
              <a:ext uri="{FF2B5EF4-FFF2-40B4-BE49-F238E27FC236}">
                <a16:creationId xmlns:a16="http://schemas.microsoft.com/office/drawing/2014/main" id="{CCFF2505-905F-E846-89FE-0AC1EB6ED761}"/>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8" name="Platshållare för datum 3">
            <a:extLst>
              <a:ext uri="{FF2B5EF4-FFF2-40B4-BE49-F238E27FC236}">
                <a16:creationId xmlns:a16="http://schemas.microsoft.com/office/drawing/2014/main" id="{261DD7BA-9549-4442-97B8-29BFA2F761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F8A6CED-87B7-4929-8E58-EA8656F5E0D9}" type="datetime1">
              <a:rPr lang="en-US" smtClean="0"/>
              <a:t>10/21/2022</a:t>
            </a:fld>
            <a:endParaRPr lang="en-US"/>
          </a:p>
        </p:txBody>
      </p:sp>
      <p:sp>
        <p:nvSpPr>
          <p:cNvPr id="9" name="Platshållare för sidfot 4">
            <a:extLst>
              <a:ext uri="{FF2B5EF4-FFF2-40B4-BE49-F238E27FC236}">
                <a16:creationId xmlns:a16="http://schemas.microsoft.com/office/drawing/2014/main" id="{088A8C50-E420-E745-AC93-261D6800A87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10" name="Platshållare för bildnummer 5">
            <a:extLst>
              <a:ext uri="{FF2B5EF4-FFF2-40B4-BE49-F238E27FC236}">
                <a16:creationId xmlns:a16="http://schemas.microsoft.com/office/drawing/2014/main" id="{8FF83E99-0B4E-B441-A821-71084F7A400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2" name="textruta 5">
            <a:extLst>
              <a:ext uri="{FF2B5EF4-FFF2-40B4-BE49-F238E27FC236}">
                <a16:creationId xmlns:a16="http://schemas.microsoft.com/office/drawing/2014/main" id="{9F7EEDA8-F16E-5844-A768-2819CC18FE4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BF117D04-D5EF-8046-91EF-3ED92DE98C4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CFAA477D-62CA-ED4F-AE9A-64731EA229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DD9509B1-ED80-3F4B-AA99-2EC0F9FF2FC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198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8080717C-9A0D-495B-8A1A-10A2C0E58579}"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sz="800"/>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5550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accent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8C96B0D6-0425-4843-B3C3-39ED2308A48F}"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GB"/>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1960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Agenda Two Columns">
    <p:bg>
      <p:bgPr>
        <a:solidFill>
          <a:schemeClr val="bg1"/>
        </a:solidFill>
        <a:effectLst/>
      </p:bgPr>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6433C7EC-C804-4D0A-93E2-803416F8D115}"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377279"/>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GB"/>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042211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accent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bg1"/>
                </a:solidFill>
              </a:defRPr>
            </a:lvl1pPr>
          </a:lstStyle>
          <a:p>
            <a:fld id="{0F81CE67-97A9-4799-AD34-98192831923F}"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bg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GB"/>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8687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Quote Slide">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GB"/>
              <a:t>Click to add a quotation </a:t>
            </a:r>
            <a:br>
              <a:rPr lang="en-GB"/>
            </a:br>
            <a:r>
              <a:rPr lang="en-GB"/>
              <a:t>of maximum four lines</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tx2"/>
                </a:solidFill>
              </a:defRPr>
            </a:lvl1pPr>
          </a:lstStyle>
          <a:p>
            <a:fld id="{3F5B006F-4159-4C5F-9ED2-C6F9295A228C}"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tx2"/>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0" indent="0" algn="l">
              <a:lnSpc>
                <a:spcPct val="85000"/>
              </a:lnSpc>
              <a:spcBef>
                <a:spcPts val="0"/>
              </a:spcBef>
              <a:buNone/>
              <a:defRPr sz="1200" cap="all" spc="70" baseline="0">
                <a:solidFill>
                  <a:schemeClr val="tx2"/>
                </a:solidFill>
              </a:defRPr>
            </a:lvl1pPr>
          </a:lstStyle>
          <a:p>
            <a:pPr lvl="0"/>
            <a:r>
              <a:rPr lang="en-GB"/>
              <a:t>Click to add </a:t>
            </a:r>
            <a:r>
              <a:rPr lang="en-GB" sz="1200"/>
              <a:t>AUTHOR</a:t>
            </a:r>
            <a:r>
              <a:rPr lang="en-GB"/>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3758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E3F88D78-0C59-4660-8A7C-C8A2E86F16BA}"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193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Full video">
    <p:bg>
      <p:bgPr>
        <a:solidFill>
          <a:schemeClr val="accent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GB"/>
              <a:t>Click to add media</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2FB153F9-6C66-4CCE-AD28-3231151F7B4A}"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48260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 name="Date Placeholder 1">
            <a:extLst>
              <a:ext uri="{FF2B5EF4-FFF2-40B4-BE49-F238E27FC236}">
                <a16:creationId xmlns:a16="http://schemas.microsoft.com/office/drawing/2014/main" id="{00C08EC2-6E79-3E46-9C18-969C0EDDB2C7}"/>
              </a:ext>
            </a:extLst>
          </p:cNvPr>
          <p:cNvSpPr>
            <a:spLocks noGrp="1"/>
          </p:cNvSpPr>
          <p:nvPr>
            <p:ph type="dt" sz="half" idx="22"/>
          </p:nvPr>
        </p:nvSpPr>
        <p:spPr/>
        <p:txBody>
          <a:bodyPr/>
          <a:lstStyle>
            <a:lvl1pPr>
              <a:defRPr>
                <a:solidFill>
                  <a:schemeClr val="bg1"/>
                </a:solidFill>
              </a:defRPr>
            </a:lvl1pPr>
          </a:lstStyle>
          <a:p>
            <a:fld id="{5237707D-8A85-4B2C-9A8E-DC7F6AA7F7EC}" type="datetime1">
              <a:rPr lang="en-US" smtClean="0"/>
              <a:t>10/21/2022</a:t>
            </a:fld>
            <a:endParaRPr lang="en-US"/>
          </a:p>
        </p:txBody>
      </p:sp>
      <p:sp>
        <p:nvSpPr>
          <p:cNvPr id="3" name="Footer Placeholder 2">
            <a:extLst>
              <a:ext uri="{FF2B5EF4-FFF2-40B4-BE49-F238E27FC236}">
                <a16:creationId xmlns:a16="http://schemas.microsoft.com/office/drawing/2014/main" id="{2F8A30FF-09F6-1A42-BA07-5C6F41D198BB}"/>
              </a:ext>
            </a:extLst>
          </p:cNvPr>
          <p:cNvSpPr>
            <a:spLocks noGrp="1"/>
          </p:cNvSpPr>
          <p:nvPr>
            <p:ph type="ftr" sz="quarter" idx="23"/>
          </p:nvPr>
        </p:nvSpPr>
        <p:spPr/>
        <p:txBody>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7FC00A60-A86C-D24F-AE45-EAAE6E1F7C47}"/>
              </a:ext>
            </a:extLst>
          </p:cNvPr>
          <p:cNvSpPr>
            <a:spLocks noGrp="1"/>
          </p:cNvSpPr>
          <p:nvPr>
            <p:ph type="sldNum" sz="quarter" idx="24"/>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9890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 name="Date Placeholder 1">
            <a:extLst>
              <a:ext uri="{FF2B5EF4-FFF2-40B4-BE49-F238E27FC236}">
                <a16:creationId xmlns:a16="http://schemas.microsoft.com/office/drawing/2014/main" id="{00C08EC2-6E79-3E46-9C18-969C0EDDB2C7}"/>
              </a:ext>
            </a:extLst>
          </p:cNvPr>
          <p:cNvSpPr>
            <a:spLocks noGrp="1"/>
          </p:cNvSpPr>
          <p:nvPr>
            <p:ph type="dt" sz="half" idx="22"/>
          </p:nvPr>
        </p:nvSpPr>
        <p:spPr/>
        <p:txBody>
          <a:bodyPr>
            <a:noAutofit/>
          </a:bodyPr>
          <a:lstStyle>
            <a:lvl1pPr>
              <a:defRPr>
                <a:solidFill>
                  <a:schemeClr val="bg1"/>
                </a:solidFill>
              </a:defRPr>
            </a:lvl1pPr>
          </a:lstStyle>
          <a:p>
            <a:fld id="{B5B8076D-C994-46F4-8FF1-4B0F19602705}" type="datetime1">
              <a:rPr lang="en-US" smtClean="0"/>
              <a:t>10/21/2022</a:t>
            </a:fld>
            <a:endParaRPr lang="en-US"/>
          </a:p>
        </p:txBody>
      </p:sp>
      <p:sp>
        <p:nvSpPr>
          <p:cNvPr id="3" name="Footer Placeholder 2">
            <a:extLst>
              <a:ext uri="{FF2B5EF4-FFF2-40B4-BE49-F238E27FC236}">
                <a16:creationId xmlns:a16="http://schemas.microsoft.com/office/drawing/2014/main" id="{2F8A30FF-09F6-1A42-BA07-5C6F41D198BB}"/>
              </a:ext>
            </a:extLst>
          </p:cNvPr>
          <p:cNvSpPr>
            <a:spLocks noGrp="1"/>
          </p:cNvSpPr>
          <p:nvPr>
            <p:ph type="ftr" sz="quarter" idx="23"/>
          </p:nvPr>
        </p:nvSpPr>
        <p:spPr/>
        <p:txBody>
          <a:bodyPr>
            <a:noAutofit/>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7FC00A60-A86C-D24F-AE45-EAAE6E1F7C47}"/>
              </a:ext>
            </a:extLst>
          </p:cNvPr>
          <p:cNvSpPr>
            <a:spLocks noGrp="1"/>
          </p:cNvSpPr>
          <p:nvPr>
            <p:ph type="sldNum" sz="quarter" idx="24"/>
          </p:nvPr>
        </p:nvSpPr>
        <p:spPr/>
        <p:txBody>
          <a:bodyPr>
            <a:noAutofit/>
          </a:bodyPr>
          <a:lstStyle>
            <a:lvl1pPr>
              <a:defRPr>
                <a:solidFill>
                  <a:schemeClr val="bg1"/>
                </a:solidFill>
              </a:defRPr>
            </a:lvl1pPr>
          </a:lstStyle>
          <a:p>
            <a:fld id="{EF8DBD5B-30F9-4F9C-AE39-E065C1AC514D}" type="slidenum">
              <a:rPr lang="en-US" smtClean="0"/>
              <a:pPr/>
              <a:t>‹#›</a:t>
            </a:fld>
            <a:endParaRPr lang="en-US"/>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4199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noAutofit/>
          </a:bodyPr>
          <a:lstStyle>
            <a:lvl1pPr>
              <a:defRPr>
                <a:solidFill>
                  <a:schemeClr val="bg1"/>
                </a:solidFill>
              </a:defRPr>
            </a:lvl1pPr>
          </a:lstStyle>
          <a:p>
            <a:fld id="{A23A5108-0E0B-4341-AF3E-13E23D989E60}"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noAutofit/>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noAutofit/>
          </a:bodyPr>
          <a:lstStyle>
            <a:lvl1pPr>
              <a:defRPr>
                <a:solidFill>
                  <a:schemeClr val="tx1"/>
                </a:solidFill>
              </a:defRPr>
            </a:lvl1pPr>
          </a:lstStyle>
          <a:p>
            <a:fld id="{EF8DBD5B-30F9-4F9C-AE39-E065C1AC514D}" type="slidenum">
              <a:rPr lang="en-US" smtClean="0"/>
              <a:pPr/>
              <a:t>‹#›</a:t>
            </a:fld>
            <a:endParaRPr lang="en-US"/>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1" name="Slide Number Placeholder 6">
            <a:extLst>
              <a:ext uri="{FF2B5EF4-FFF2-40B4-BE49-F238E27FC236}">
                <a16:creationId xmlns:a16="http://schemas.microsoft.com/office/drawing/2014/main" id="{B789A19D-A7A5-5648-9A3E-7BA96A7EFC9E}"/>
              </a:ext>
            </a:extLst>
          </p:cNvPr>
          <p:cNvSpPr txBox="1">
            <a:spLocks/>
          </p:cNvSpPr>
          <p:nvPr userDrawn="1"/>
        </p:nvSpPr>
        <p:spPr>
          <a:xfrm>
            <a:off x="10007159" y="6431082"/>
            <a:ext cx="1590676" cy="112593"/>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8DBD5B-30F9-4F9C-AE39-E065C1AC514D}" type="slidenum">
              <a:rPr lang="en-US" smtClean="0"/>
              <a:pPr/>
              <a:t>‹#›</a:t>
            </a:fld>
            <a:endParaRPr lang="en-US"/>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9241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GB"/>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GB"/>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GB"/>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GB"/>
              <a:t>Click to add icon</a:t>
            </a:r>
          </a:p>
        </p:txBody>
      </p:sp>
      <p:sp>
        <p:nvSpPr>
          <p:cNvPr id="16" name="Platshållare för datum 3">
            <a:extLst>
              <a:ext uri="{FF2B5EF4-FFF2-40B4-BE49-F238E27FC236}">
                <a16:creationId xmlns:a16="http://schemas.microsoft.com/office/drawing/2014/main" id="{8AE29859-2AD4-2242-9A40-ACB03312FD5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5D29C6A-C2A1-45AF-AD88-0D310AE6E9E4}" type="datetime1">
              <a:rPr lang="en-US" smtClean="0"/>
              <a:t>10/21/2022</a:t>
            </a:fld>
            <a:endParaRPr lang="en-US"/>
          </a:p>
        </p:txBody>
      </p:sp>
      <p:sp>
        <p:nvSpPr>
          <p:cNvPr id="17" name="Platshållare för sidfot 4">
            <a:extLst>
              <a:ext uri="{FF2B5EF4-FFF2-40B4-BE49-F238E27FC236}">
                <a16:creationId xmlns:a16="http://schemas.microsoft.com/office/drawing/2014/main" id="{67517430-9B91-D040-8ED9-D9A51C7C57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a:t>Go to header/footer to change text </a:t>
            </a:r>
          </a:p>
        </p:txBody>
      </p:sp>
      <p:sp>
        <p:nvSpPr>
          <p:cNvPr id="20" name="Platshållare för bildnummer 5">
            <a:extLst>
              <a:ext uri="{FF2B5EF4-FFF2-40B4-BE49-F238E27FC236}">
                <a16:creationId xmlns:a16="http://schemas.microsoft.com/office/drawing/2014/main" id="{993E76DD-7C5F-2C4A-BA80-70C072794F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676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pic>
        <p:nvPicPr>
          <p:cNvPr id="12" name="Bild 26">
            <a:extLst>
              <a:ext uri="{FF2B5EF4-FFF2-40B4-BE49-F238E27FC236}">
                <a16:creationId xmlns:a16="http://schemas.microsoft.com/office/drawing/2014/main" id="{0F18AA04-E7EB-9546-BB70-FEFF65E8B30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69600" y="3424537"/>
            <a:ext cx="6122400" cy="3449228"/>
          </a:xfrm>
          <a:prstGeom prst="rect">
            <a:avLst/>
          </a:prstGeom>
        </p:spPr>
      </p:pic>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47BF98D4-DD5F-4E4E-A4A8-EFF40955116E}" type="datetime1">
              <a:rPr lang="en-US" smtClean="0"/>
              <a:t>10/21/2022</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6326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6 Text Half Image">
    <p:bg>
      <p:bgPr>
        <a:solidFill>
          <a:srgbClr val="ECECE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848D16E4-994F-469D-BEE6-B1577092A52D}"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186198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Text One Column">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3EA0124F-B04C-4015-BEE4-48B2E05AFD00}"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70009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29" name="Platshållare för datum 3">
            <a:extLst>
              <a:ext uri="{FF2B5EF4-FFF2-40B4-BE49-F238E27FC236}">
                <a16:creationId xmlns:a16="http://schemas.microsoft.com/office/drawing/2014/main" id="{D5944CBA-53EC-5B40-893D-30C9337E39D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A4401B9-524D-4AEF-BE86-3F61D302D9C6}" type="datetime1">
              <a:rPr lang="en-US" smtClean="0"/>
              <a:t>10/21/2022</a:t>
            </a:fld>
            <a:endParaRPr lang="en-US"/>
          </a:p>
        </p:txBody>
      </p:sp>
      <p:sp>
        <p:nvSpPr>
          <p:cNvPr id="30" name="Platshållare för sidfot 4">
            <a:extLst>
              <a:ext uri="{FF2B5EF4-FFF2-40B4-BE49-F238E27FC236}">
                <a16:creationId xmlns:a16="http://schemas.microsoft.com/office/drawing/2014/main" id="{DDEE8BFE-A5E7-E742-9633-7045796D20D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a:t>Go to header/footer to change text </a:t>
            </a:r>
          </a:p>
        </p:txBody>
      </p:sp>
      <p:sp>
        <p:nvSpPr>
          <p:cNvPr id="31" name="Platshållare för bildnummer 5">
            <a:extLst>
              <a:ext uri="{FF2B5EF4-FFF2-40B4-BE49-F238E27FC236}">
                <a16:creationId xmlns:a16="http://schemas.microsoft.com/office/drawing/2014/main" id="{637A7F6A-21E9-0F47-B7B9-BA648BA97E0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403961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943E8110-D8F7-4AE6-A3D5-545F71DE64E0}"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0"/>
            <a:ext cx="7258375" cy="1097773"/>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GB"/>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GB"/>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850713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6B29FDEB-6933-4DF6-96FC-9AFBE3977182}"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1097773"/>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6244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5" name="Date Placeholder 4">
            <a:extLst>
              <a:ext uri="{FF2B5EF4-FFF2-40B4-BE49-F238E27FC236}">
                <a16:creationId xmlns:a16="http://schemas.microsoft.com/office/drawing/2014/main" id="{E4A66601-A56F-D44B-BF7A-66D40DA145BF}"/>
              </a:ext>
            </a:extLst>
          </p:cNvPr>
          <p:cNvSpPr>
            <a:spLocks noGrp="1"/>
          </p:cNvSpPr>
          <p:nvPr>
            <p:ph type="dt" sz="half" idx="32"/>
          </p:nvPr>
        </p:nvSpPr>
        <p:spPr/>
        <p:txBody>
          <a:bodyPr/>
          <a:lstStyle>
            <a:lvl1pPr>
              <a:defRPr>
                <a:solidFill>
                  <a:schemeClr val="bg1"/>
                </a:solidFill>
              </a:defRPr>
            </a:lvl1pPr>
          </a:lstStyle>
          <a:p>
            <a:fld id="{F5D45EA1-7E3F-44D6-A1B2-683306604E1B}" type="datetime1">
              <a:rPr lang="en-US" smtClean="0"/>
              <a:t>10/21/2022</a:t>
            </a:fld>
            <a:endParaRPr lang="en-US"/>
          </a:p>
        </p:txBody>
      </p:sp>
      <p:sp>
        <p:nvSpPr>
          <p:cNvPr id="6" name="Footer Placeholder 5">
            <a:extLst>
              <a:ext uri="{FF2B5EF4-FFF2-40B4-BE49-F238E27FC236}">
                <a16:creationId xmlns:a16="http://schemas.microsoft.com/office/drawing/2014/main" id="{CA94102B-1CEC-AF48-93F6-35A91E8FC738}"/>
              </a:ext>
            </a:extLst>
          </p:cNvPr>
          <p:cNvSpPr>
            <a:spLocks noGrp="1"/>
          </p:cNvSpPr>
          <p:nvPr>
            <p:ph type="ftr" sz="quarter" idx="33"/>
          </p:nvPr>
        </p:nvSpPr>
        <p:spPr/>
        <p:txBody>
          <a:bodyPr/>
          <a:lstStyle>
            <a:lvl1pPr>
              <a:defRPr>
                <a:solidFill>
                  <a:schemeClr val="bg1"/>
                </a:solidFill>
              </a:defRPr>
            </a:lvl1pPr>
          </a:lstStyle>
          <a:p>
            <a:r>
              <a:rPr lang="en-US"/>
              <a:t>Go to header/footer to change text </a:t>
            </a:r>
          </a:p>
        </p:txBody>
      </p:sp>
      <p:sp>
        <p:nvSpPr>
          <p:cNvPr id="8" name="Slide Number Placeholder 7">
            <a:extLst>
              <a:ext uri="{FF2B5EF4-FFF2-40B4-BE49-F238E27FC236}">
                <a16:creationId xmlns:a16="http://schemas.microsoft.com/office/drawing/2014/main" id="{30A67F83-367F-074F-9B7C-60982AA52716}"/>
              </a:ext>
            </a:extLst>
          </p:cNvPr>
          <p:cNvSpPr>
            <a:spLocks noGrp="1"/>
          </p:cNvSpPr>
          <p:nvPr>
            <p:ph type="sldNum" sz="quarter" idx="34"/>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6497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Headline Tex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DAE57AE6-2141-4AB5-B15A-CCAFBDA0CD40}"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1365942"/>
          </a:xfrm>
          <a:prstGeom prst="rect">
            <a:avLst/>
          </a:prstGeom>
        </p:spPr>
        <p:txBody>
          <a:bodyPr anchor="t">
            <a:normAutofit/>
          </a:bodyPr>
          <a:lstStyle>
            <a:lvl1pPr marL="0" indent="0">
              <a:lnSpc>
                <a:spcPct val="85000"/>
              </a:lnSpc>
              <a:spcBef>
                <a:spcPts val="0"/>
              </a:spcBef>
              <a:buNone/>
              <a:defRPr sz="3600" spc="40" baseline="0">
                <a:solidFill>
                  <a:schemeClr val="tx2"/>
                </a:solidFill>
              </a:defRPr>
            </a:lvl1pPr>
          </a:lstStyle>
          <a:p>
            <a:pPr lvl="0"/>
            <a:r>
              <a:rPr lang="en-GB"/>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1941113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Headline ">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9A2821DC-5048-4C59-B629-DEE1CC4A8FAF}"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1365942"/>
          </a:xfrm>
          <a:prstGeom prst="rect">
            <a:avLst/>
          </a:prstGeom>
        </p:spPr>
        <p:txBody>
          <a:bodyPr anchor="t">
            <a:normAutofit/>
          </a:bodyPr>
          <a:lstStyle>
            <a:lvl1pPr marL="0" indent="0">
              <a:lnSpc>
                <a:spcPct val="85000"/>
              </a:lnSpc>
              <a:spcBef>
                <a:spcPts val="0"/>
              </a:spcBef>
              <a:buNone/>
              <a:defRPr sz="3600" spc="40" baseline="0">
                <a:solidFill>
                  <a:schemeClr val="tx2"/>
                </a:solidFill>
              </a:defRPr>
            </a:lvl1pPr>
          </a:lstStyle>
          <a:p>
            <a:pPr lvl="0"/>
            <a:r>
              <a:rPr lang="en-GB"/>
              <a:t>Click to add a headline of maximum two lines</a:t>
            </a:r>
          </a:p>
        </p:txBody>
      </p:sp>
    </p:spTree>
    <p:extLst>
      <p:ext uri="{BB962C8B-B14F-4D97-AF65-F5344CB8AC3E}">
        <p14:creationId xmlns:p14="http://schemas.microsoft.com/office/powerpoint/2010/main" val="53308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 Text Icon Chart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40715EAF-E449-41BB-A8B3-3573926E5649}"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tx2"/>
                </a:solidFill>
              </a:defRPr>
            </a:lvl1pPr>
          </a:lstStyle>
          <a:p>
            <a:r>
              <a:rPr lang="en-GB"/>
              <a:t>Click to </a:t>
            </a:r>
            <a:br>
              <a:rPr lang="en-GB"/>
            </a:br>
            <a:r>
              <a:rPr lang="en-GB"/>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bg1"/>
                </a:solidFill>
              </a:defRPr>
            </a:lvl1pPr>
            <a:lvl2pPr marL="0" indent="0">
              <a:lnSpc>
                <a:spcPct val="100000"/>
              </a:lnSpc>
              <a:spcBef>
                <a:spcPts val="0"/>
              </a:spcBef>
              <a:spcAft>
                <a:spcPts val="600"/>
              </a:spcAft>
              <a:buNone/>
              <a:defRPr sz="12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tx2"/>
                </a:solidFill>
              </a:defRPr>
            </a:lvl1pPr>
          </a:lstStyle>
          <a:p>
            <a:r>
              <a:rPr lang="en-GB"/>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769315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Text Chart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chart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2D17BD2F-21DA-4270-962E-547002E1ECB1}"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tx2"/>
                </a:solidFill>
              </a:defRPr>
            </a:lvl1pPr>
          </a:lstStyle>
          <a:p>
            <a:r>
              <a:rPr lang="en-GB"/>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202226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bg1"/>
                </a:solidFill>
              </a:defRPr>
            </a:lvl1pPr>
          </a:lstStyle>
          <a:p>
            <a:fld id="{F0B738F5-1EF7-4BDB-8D5E-9C80D5F9B0DD}"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bg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GB"/>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9762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bg1"/>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26A05666-2995-4A18-B152-93B533AD679C}"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to add a headline </a:t>
            </a:r>
            <a:br>
              <a:rPr lang="en-GB"/>
            </a:br>
            <a:r>
              <a:rPr lang="en-GB"/>
              <a:t>of maximum three lines</a:t>
            </a:r>
          </a:p>
          <a:p>
            <a:pPr lvl="0"/>
            <a:endParaRPr lang="en-GB"/>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GB"/>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354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2C5DCAEE-36F1-4028-A715-CD6D745CE89D}"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83794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 Full Table">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A15FEF7C-1501-4594-895C-DA360CA1B9F0}"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GB"/>
              <a:t>Click to add a table</a:t>
            </a:r>
          </a:p>
        </p:txBody>
      </p:sp>
    </p:spTree>
    <p:extLst>
      <p:ext uri="{BB962C8B-B14F-4D97-AF65-F5344CB8AC3E}">
        <p14:creationId xmlns:p14="http://schemas.microsoft.com/office/powerpoint/2010/main" val="2626249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 Full Char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D04AA08C-B636-4857-8FC2-80DEED5C1EB4}"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5" name="Chart Placeholder 4">
            <a:extLst>
              <a:ext uri="{FF2B5EF4-FFF2-40B4-BE49-F238E27FC236}">
                <a16:creationId xmlns:a16="http://schemas.microsoft.com/office/drawing/2014/main" id="{DDEF365E-8714-A44E-BA5C-FEB93B5F6C16}"/>
              </a:ext>
            </a:extLst>
          </p:cNvPr>
          <p:cNvSpPr>
            <a:spLocks noGrp="1"/>
          </p:cNvSpPr>
          <p:nvPr>
            <p:ph type="chart" sz="quarter" idx="20" hasCustomPrompt="1"/>
          </p:nvPr>
        </p:nvSpPr>
        <p:spPr>
          <a:xfrm>
            <a:off x="576263" y="2098674"/>
            <a:ext cx="11039475" cy="4037487"/>
          </a:xfrm>
        </p:spPr>
        <p:txBody>
          <a:bodyPr/>
          <a:lstStyle>
            <a:lvl1pPr marL="12700" indent="0">
              <a:buNone/>
              <a:defRPr sz="1300"/>
            </a:lvl1pPr>
          </a:lstStyle>
          <a:p>
            <a:r>
              <a:rPr lang="en-GB"/>
              <a:t>Click to add a chart</a:t>
            </a:r>
          </a:p>
        </p:txBody>
      </p:sp>
    </p:spTree>
    <p:extLst>
      <p:ext uri="{BB962C8B-B14F-4D97-AF65-F5344CB8AC3E}">
        <p14:creationId xmlns:p14="http://schemas.microsoft.com/office/powerpoint/2010/main" val="3694128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 Icons Tex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EAE7FBE9-3DEB-4921-B66F-EBBC3CD34D38}"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rm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GB"/>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350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2F5884BD-BC6B-4695-8FA9-A91048B04969}"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rmAutofit/>
          </a:bodyPr>
          <a:lstStyle>
            <a:lvl1pPr marL="0" indent="0">
              <a:lnSpc>
                <a:spcPct val="85000"/>
              </a:lnSpc>
              <a:spcBef>
                <a:spcPts val="0"/>
              </a:spcBef>
              <a:buNone/>
              <a:defRPr sz="3600" spc="40" baseline="0">
                <a:solidFill>
                  <a:schemeClr val="bg1"/>
                </a:solidFill>
              </a:defRPr>
            </a:lvl1pPr>
          </a:lstStyle>
          <a:p>
            <a:pPr lvl="0"/>
            <a:r>
              <a:rPr lang="en-GB"/>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GB"/>
              <a:t>Click to add icon</a:t>
            </a:r>
          </a:p>
        </p:txBody>
      </p:sp>
    </p:spTree>
    <p:extLst>
      <p:ext uri="{BB962C8B-B14F-4D97-AF65-F5344CB8AC3E}">
        <p14:creationId xmlns:p14="http://schemas.microsoft.com/office/powerpoint/2010/main" val="2590894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 Phone Mockup">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78084920-EE3D-4A10-9D91-F58A233D26E7}"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GB"/>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3059416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 Tablet Mockup">
    <p:bg>
      <p:bgPr>
        <a:solidFill>
          <a:srgbClr val="ECECEC"/>
        </a:solidFill>
        <a:effectLst/>
      </p:bgPr>
    </p:bg>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GB"/>
              <a:t>Click on the icon to add a print screen </a:t>
            </a:r>
            <a:br>
              <a:rPr lang="en-GB"/>
            </a:br>
            <a:r>
              <a:rPr lang="en-GB"/>
              <a:t>or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3A9855DF-CB75-4F9D-B3C5-BF4AF285CCE7}"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30601141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F7969601-E11A-4CD9-8E53-9F6904C7CD68}"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448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End Slide/Thank You">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7A4E9471-C16C-48B0-AF59-8D47444C5725}" type="datetime1">
              <a:rPr lang="en-US" smtClean="0"/>
              <a:t>10/21/2022</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a:t>Go to header/footer to change text </a:t>
            </a:r>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1"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142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Empty">
    <p:bg>
      <p:bgPr>
        <a:solidFill>
          <a:srgbClr val="ECEC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29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dirty="0"/>
              <a:t>Click to add a headline </a:t>
            </a:r>
            <a:br>
              <a:rPr lang="en-US" noProof="0" dirty="0"/>
            </a:br>
            <a:r>
              <a:rPr lang="en-US" noProof="0" dirty="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9914255-F390-4A18-BF34-FEA55E87D9BE}" type="datetime1">
              <a:rPr lang="en-US" noProof="0" smtClean="0"/>
              <a:t>10/21/2022</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031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3B3B84A4-F9D0-40A4-A7AC-4AB5C0E07F7B}"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581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1FFA2F44-0C77-4CE5-BCB0-5B00707F4DED}"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8024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64164AD6-392C-412D-894C-AED1D1165B25}"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99901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xt Two Columns Image">
    <p:bg>
      <p:bgPr>
        <a:solidFill>
          <a:schemeClr val="bg1"/>
        </a:solidFill>
        <a:effectLst/>
      </p:bgPr>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212E0E45-F71E-4D26-9A07-0C61D2603F58}" type="datetime1">
              <a:rPr lang="en-US" smtClean="0"/>
              <a:t>10/21/2022</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46138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sv-SE" err="1"/>
              <a:t>Click</a:t>
            </a:r>
            <a:r>
              <a:rPr lang="sv-SE"/>
              <a:t> to </a:t>
            </a:r>
            <a:r>
              <a:rPr lang="sv-SE" err="1"/>
              <a:t>edit</a:t>
            </a:r>
            <a:r>
              <a:rPr lang="sv-SE"/>
              <a:t> Master </a:t>
            </a:r>
            <a:r>
              <a:rPr lang="sv-SE" err="1"/>
              <a:t>title</a:t>
            </a:r>
            <a:r>
              <a:rPr lang="sv-SE"/>
              <a:t> </a:t>
            </a:r>
            <a:r>
              <a:rPr lang="sv-SE" err="1"/>
              <a:t>slide</a:t>
            </a:r>
            <a:endParaRPr lang="en-US"/>
          </a:p>
        </p:txBody>
      </p:sp>
      <p:sp>
        <p:nvSpPr>
          <p:cNvPr id="4" name="Platshållare för datum 3">
            <a:extLst>
              <a:ext uri="{FF2B5EF4-FFF2-40B4-BE49-F238E27FC236}">
                <a16:creationId xmlns:a16="http://schemas.microsoft.com/office/drawing/2014/main" id="{841D30D6-BD1B-4D8D-8FE7-DB065628C56F}"/>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4A19FDD-E3F1-4073-8E36-00CA631F8A84}" type="datetime1">
              <a:rPr lang="en-US" smtClean="0"/>
              <a:t>10/21/2022</a:t>
            </a:fld>
            <a:endParaRPr lang="en-US"/>
          </a:p>
        </p:txBody>
      </p:sp>
      <p:sp>
        <p:nvSpPr>
          <p:cNvPr id="5" name="Platshållare för sidfot 4">
            <a:extLst>
              <a:ext uri="{FF2B5EF4-FFF2-40B4-BE49-F238E27FC236}">
                <a16:creationId xmlns:a16="http://schemas.microsoft.com/office/drawing/2014/main" id="{F1F6E90C-0EE8-491F-91EC-B1A19674910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D43C53A8-EDB9-4AA4-BC48-91069CF1452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13" r:id="rId13"/>
    <p:sldLayoutId id="2147483721" r:id="rId14"/>
    <p:sldLayoutId id="2147483714" r:id="rId15"/>
    <p:sldLayoutId id="2147483715" r:id="rId16"/>
    <p:sldLayoutId id="2147483724" r:id="rId17"/>
    <p:sldLayoutId id="2147483729" r:id="rId18"/>
    <p:sldLayoutId id="2147483650" r:id="rId19"/>
    <p:sldLayoutId id="2147483651" r:id="rId20"/>
    <p:sldLayoutId id="2147483653" r:id="rId21"/>
    <p:sldLayoutId id="2147483717" r:id="rId22"/>
    <p:sldLayoutId id="2147483652" r:id="rId23"/>
    <p:sldLayoutId id="2147483718" r:id="rId24"/>
    <p:sldLayoutId id="2147483719" r:id="rId25"/>
    <p:sldLayoutId id="2147483658" r:id="rId26"/>
    <p:sldLayoutId id="2147483660" r:id="rId27"/>
    <p:sldLayoutId id="2147483659" r:id="rId28"/>
    <p:sldLayoutId id="2147483656" r:id="rId29"/>
    <p:sldLayoutId id="2147483657" r:id="rId30"/>
    <p:sldLayoutId id="2147483663" r:id="rId31"/>
    <p:sldLayoutId id="2147483716" r:id="rId32"/>
    <p:sldLayoutId id="2147483722" r:id="rId33"/>
    <p:sldLayoutId id="2147483665" r:id="rId34"/>
    <p:sldLayoutId id="2147483666" r:id="rId35"/>
    <p:sldLayoutId id="2147483664" r:id="rId36"/>
    <p:sldLayoutId id="2147483654" r:id="rId37"/>
    <p:sldLayoutId id="2147483667" r:id="rId38"/>
    <p:sldLayoutId id="2147483668" r:id="rId39"/>
    <p:sldLayoutId id="2147483669" r:id="rId40"/>
    <p:sldLayoutId id="2147483670" r:id="rId41"/>
    <p:sldLayoutId id="2147483671" r:id="rId42"/>
    <p:sldLayoutId id="2147483672" r:id="rId43"/>
    <p:sldLayoutId id="2147483685" r:id="rId44"/>
    <p:sldLayoutId id="2147483686" r:id="rId45"/>
    <p:sldLayoutId id="2147483674" r:id="rId46"/>
    <p:sldLayoutId id="2147483675" r:id="rId47"/>
    <p:sldLayoutId id="2147483676" r:id="rId48"/>
    <p:sldLayoutId id="2147483720" r:id="rId49"/>
    <p:sldLayoutId id="2147483681" r:id="rId50"/>
    <p:sldLayoutId id="2147483682" r:id="rId51"/>
    <p:sldLayoutId id="2147483680" r:id="rId52"/>
    <p:sldLayoutId id="2147483679" r:id="rId53"/>
    <p:sldLayoutId id="2147483684" r:id="rId54"/>
    <p:sldLayoutId id="2147483683" r:id="rId55"/>
    <p:sldLayoutId id="2147483688" r:id="rId56"/>
    <p:sldLayoutId id="2147483687" r:id="rId57"/>
    <p:sldLayoutId id="2147483725" r:id="rId58"/>
    <p:sldLayoutId id="2147483787" r:id="rId59"/>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tx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tx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tx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tx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fif"/><Relationship Id="rId1" Type="http://schemas.openxmlformats.org/officeDocument/2006/relationships/slideLayout" Target="../slideLayouts/slideLayout6.xml"/><Relationship Id="rId6" Type="http://schemas.openxmlformats.org/officeDocument/2006/relationships/image" Target="../media/image36.jfif"/><Relationship Id="rId5" Type="http://schemas.openxmlformats.org/officeDocument/2006/relationships/image" Target="../media/image35.png"/><Relationship Id="rId4" Type="http://schemas.openxmlformats.org/officeDocument/2006/relationships/image" Target="../media/image34.jfif"/></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3A49122-214B-1EE1-B903-58AEDC67E8FC}"/>
              </a:ext>
            </a:extLst>
          </p:cNvPr>
          <p:cNvSpPr>
            <a:spLocks noGrp="1"/>
          </p:cNvSpPr>
          <p:nvPr>
            <p:ph type="body" sz="quarter" idx="14"/>
          </p:nvPr>
        </p:nvSpPr>
        <p:spPr>
          <a:xfrm>
            <a:off x="579280" y="2910200"/>
            <a:ext cx="5367178" cy="1365942"/>
          </a:xfrm>
        </p:spPr>
        <p:txBody>
          <a:bodyPr/>
          <a:lstStyle/>
          <a:p>
            <a:r>
              <a:rPr lang="nb-NO" dirty="0">
                <a:latin typeface="Shape Sans" panose="00000500000000000000" pitchFamily="50" charset="0"/>
              </a:rPr>
              <a:t>Maskiner og transport</a:t>
            </a:r>
          </a:p>
        </p:txBody>
      </p:sp>
      <p:sp>
        <p:nvSpPr>
          <p:cNvPr id="7" name="Plassholder for lysbildenummer 6">
            <a:extLst>
              <a:ext uri="{FF2B5EF4-FFF2-40B4-BE49-F238E27FC236}">
                <a16:creationId xmlns:a16="http://schemas.microsoft.com/office/drawing/2014/main" id="{C76A19BB-2014-3C5F-A64C-C77A04B2EC03}"/>
              </a:ext>
            </a:extLst>
          </p:cNvPr>
          <p:cNvSpPr>
            <a:spLocks noGrp="1"/>
          </p:cNvSpPr>
          <p:nvPr>
            <p:ph type="sldNum" sz="quarter" idx="4"/>
          </p:nvPr>
        </p:nvSpPr>
        <p:spPr/>
        <p:txBody>
          <a:bodyPr/>
          <a:lstStyle/>
          <a:p>
            <a:fld id="{EF8DBD5B-30F9-4F9C-AE39-E065C1AC514D}" type="slidenum">
              <a:rPr lang="en-US" noProof="0" smtClean="0"/>
              <a:pPr/>
              <a:t>1</a:t>
            </a:fld>
            <a:endParaRPr lang="en-US" noProof="0"/>
          </a:p>
        </p:txBody>
      </p:sp>
      <p:sp>
        <p:nvSpPr>
          <p:cNvPr id="8" name="Plassholder for tekst 7">
            <a:extLst>
              <a:ext uri="{FF2B5EF4-FFF2-40B4-BE49-F238E27FC236}">
                <a16:creationId xmlns:a16="http://schemas.microsoft.com/office/drawing/2014/main" id="{A9B900B3-32E5-27F6-BFA1-2B3446DF0420}"/>
              </a:ext>
            </a:extLst>
          </p:cNvPr>
          <p:cNvSpPr>
            <a:spLocks noGrp="1"/>
          </p:cNvSpPr>
          <p:nvPr>
            <p:ph type="body" sz="quarter" idx="21"/>
          </p:nvPr>
        </p:nvSpPr>
        <p:spPr/>
        <p:txBody>
          <a:bodyPr/>
          <a:lstStyle/>
          <a:p>
            <a:endParaRPr lang="nb-NO"/>
          </a:p>
        </p:txBody>
      </p:sp>
      <p:pic>
        <p:nvPicPr>
          <p:cNvPr id="11" name="Bilde 10">
            <a:extLst>
              <a:ext uri="{FF2B5EF4-FFF2-40B4-BE49-F238E27FC236}">
                <a16:creationId xmlns:a16="http://schemas.microsoft.com/office/drawing/2014/main" id="{B41E6F2A-C737-DF52-1913-ABE7CCEDD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80" y="141328"/>
            <a:ext cx="4544901" cy="1952585"/>
          </a:xfrm>
          <a:prstGeom prst="rect">
            <a:avLst/>
          </a:prstGeom>
        </p:spPr>
      </p:pic>
      <p:pic>
        <p:nvPicPr>
          <p:cNvPr id="14" name="Plassholder for bilde 13">
            <a:extLst>
              <a:ext uri="{FF2B5EF4-FFF2-40B4-BE49-F238E27FC236}">
                <a16:creationId xmlns:a16="http://schemas.microsoft.com/office/drawing/2014/main" id="{952FBFFA-A8DB-6DFE-3FFB-BC27022045C9}"/>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a:stretch>
            <a:fillRect/>
          </a:stretch>
        </p:blipFill>
        <p:spPr/>
      </p:pic>
      <p:pic>
        <p:nvPicPr>
          <p:cNvPr id="9" name="Picture 7">
            <a:extLst>
              <a:ext uri="{FF2B5EF4-FFF2-40B4-BE49-F238E27FC236}">
                <a16:creationId xmlns:a16="http://schemas.microsoft.com/office/drawing/2014/main" id="{D35BEC4F-6FBA-68EE-3498-8D77F2B8E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538" y="3882106"/>
            <a:ext cx="2104384" cy="2104384"/>
          </a:xfrm>
          <a:prstGeom prst="rect">
            <a:avLst/>
          </a:prstGeom>
        </p:spPr>
      </p:pic>
    </p:spTree>
    <p:extLst>
      <p:ext uri="{BB962C8B-B14F-4D97-AF65-F5344CB8AC3E}">
        <p14:creationId xmlns:p14="http://schemas.microsoft.com/office/powerpoint/2010/main" val="124115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96A585D9-38E1-2A2F-8113-AB52F7D08B8D}"/>
              </a:ext>
            </a:extLst>
          </p:cNvPr>
          <p:cNvSpPr>
            <a:spLocks noGrp="1"/>
          </p:cNvSpPr>
          <p:nvPr>
            <p:ph type="sldNum" sz="quarter" idx="18"/>
          </p:nvPr>
        </p:nvSpPr>
        <p:spPr/>
        <p:txBody>
          <a:bodyPr/>
          <a:lstStyle/>
          <a:p>
            <a:fld id="{EF8DBD5B-30F9-4F9C-AE39-E065C1AC514D}" type="slidenum">
              <a:rPr lang="en-US" smtClean="0"/>
              <a:pPr/>
              <a:t>10</a:t>
            </a:fld>
            <a:endParaRPr lang="en-US"/>
          </a:p>
        </p:txBody>
      </p:sp>
      <p:pic>
        <p:nvPicPr>
          <p:cNvPr id="9" name="Plassholder for bilde 8">
            <a:extLst>
              <a:ext uri="{FF2B5EF4-FFF2-40B4-BE49-F238E27FC236}">
                <a16:creationId xmlns:a16="http://schemas.microsoft.com/office/drawing/2014/main" id="{0F79FE1A-C5B7-AA0F-7C8B-AAFA33C6DF6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 r="18"/>
          <a:stretch>
            <a:fillRect/>
          </a:stretch>
        </p:blipFill>
        <p:spPr/>
      </p:pic>
    </p:spTree>
    <p:extLst>
      <p:ext uri="{BB962C8B-B14F-4D97-AF65-F5344CB8AC3E}">
        <p14:creationId xmlns:p14="http://schemas.microsoft.com/office/powerpoint/2010/main" val="420271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57C1DE82-9CD0-4449-ABD9-C0611C2FE0D1}"/>
              </a:ext>
            </a:extLst>
          </p:cNvPr>
          <p:cNvSpPr>
            <a:spLocks noGrp="1"/>
          </p:cNvSpPr>
          <p:nvPr>
            <p:ph type="sldNum" sz="quarter" idx="12"/>
          </p:nvPr>
        </p:nvSpPr>
        <p:spPr>
          <a:xfrm>
            <a:off x="10013315" y="6179739"/>
            <a:ext cx="1590676" cy="112593"/>
          </a:xfrm>
        </p:spPr>
        <p:txBody>
          <a:bodyPr/>
          <a:lstStyle/>
          <a:p>
            <a:fld id="{EF8DBD5B-30F9-4F9C-AE39-E065C1AC514D}" type="slidenum">
              <a:rPr lang="en-US" smtClean="0"/>
              <a:pPr/>
              <a:t>11</a:t>
            </a:fld>
            <a:endParaRPr lang="en-US"/>
          </a:p>
        </p:txBody>
      </p:sp>
      <p:sp>
        <p:nvSpPr>
          <p:cNvPr id="12" name="Plassholder for tekst 8">
            <a:extLst>
              <a:ext uri="{FF2B5EF4-FFF2-40B4-BE49-F238E27FC236}">
                <a16:creationId xmlns:a16="http://schemas.microsoft.com/office/drawing/2014/main" id="{38C46D4B-3B35-4DA8-4CF9-F5458C95F743}"/>
              </a:ext>
            </a:extLst>
          </p:cNvPr>
          <p:cNvSpPr>
            <a:spLocks noGrp="1"/>
          </p:cNvSpPr>
          <p:nvPr>
            <p:ph type="body" sz="quarter" idx="14"/>
          </p:nvPr>
        </p:nvSpPr>
        <p:spPr>
          <a:xfrm>
            <a:off x="576000" y="731027"/>
            <a:ext cx="11039738" cy="501425"/>
          </a:xfrm>
        </p:spPr>
        <p:txBody>
          <a:bodyPr/>
          <a:lstStyle/>
          <a:p>
            <a:r>
              <a:rPr lang="nb-NO" sz="3600" dirty="0">
                <a:solidFill>
                  <a:schemeClr val="tx2"/>
                </a:solidFill>
                <a:latin typeface="Shape Sans" panose="00000500000000000000" pitchFamily="50" charset="0"/>
              </a:rPr>
              <a:t>Har du noen spørsmål?</a:t>
            </a:r>
          </a:p>
        </p:txBody>
      </p:sp>
      <p:sp>
        <p:nvSpPr>
          <p:cNvPr id="5" name="Plassholder for tekst 5">
            <a:extLst>
              <a:ext uri="{FF2B5EF4-FFF2-40B4-BE49-F238E27FC236}">
                <a16:creationId xmlns:a16="http://schemas.microsoft.com/office/drawing/2014/main" id="{5A8D598C-A0E6-70D1-9702-7DE5CBF01D9D}"/>
              </a:ext>
            </a:extLst>
          </p:cNvPr>
          <p:cNvSpPr txBox="1">
            <a:spLocks/>
          </p:cNvSpPr>
          <p:nvPr/>
        </p:nvSpPr>
        <p:spPr>
          <a:xfrm>
            <a:off x="4945942" y="4561938"/>
            <a:ext cx="2366204"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050" b="0" dirty="0">
                <a:solidFill>
                  <a:schemeClr val="tx2"/>
                </a:solidFill>
                <a:latin typeface="Shape Sans" panose="00000500000000000000" pitchFamily="50" charset="0"/>
              </a:rPr>
              <a:t>randi.lekanger@skanska.no</a:t>
            </a:r>
          </a:p>
        </p:txBody>
      </p:sp>
      <p:grpSp>
        <p:nvGrpSpPr>
          <p:cNvPr id="21" name="Group 20">
            <a:extLst>
              <a:ext uri="{FF2B5EF4-FFF2-40B4-BE49-F238E27FC236}">
                <a16:creationId xmlns:a16="http://schemas.microsoft.com/office/drawing/2014/main" id="{EFF80407-A3CE-565A-B0B7-F0CE54BFA947}"/>
              </a:ext>
            </a:extLst>
          </p:cNvPr>
          <p:cNvGrpSpPr/>
          <p:nvPr/>
        </p:nvGrpSpPr>
        <p:grpSpPr>
          <a:xfrm>
            <a:off x="5189984" y="2685447"/>
            <a:ext cx="1878121" cy="1947306"/>
            <a:chOff x="5189984" y="2880966"/>
            <a:chExt cx="1878121" cy="1947306"/>
          </a:xfrm>
        </p:grpSpPr>
        <p:sp>
          <p:nvSpPr>
            <p:cNvPr id="25" name="Plassholder for tekst 5">
              <a:extLst>
                <a:ext uri="{FF2B5EF4-FFF2-40B4-BE49-F238E27FC236}">
                  <a16:creationId xmlns:a16="http://schemas.microsoft.com/office/drawing/2014/main" id="{496D7A7E-AFFA-A387-BF24-AD0426D4AFB2}"/>
                </a:ext>
              </a:extLst>
            </p:cNvPr>
            <p:cNvSpPr txBox="1">
              <a:spLocks/>
            </p:cNvSpPr>
            <p:nvPr/>
          </p:nvSpPr>
          <p:spPr>
            <a:xfrm>
              <a:off x="5189984" y="4326847"/>
              <a:ext cx="1878121"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0" dirty="0">
                  <a:solidFill>
                    <a:schemeClr val="tx2"/>
                  </a:solidFill>
                  <a:latin typeface="Shape Sans" panose="00000500000000000000" pitchFamily="50" charset="0"/>
                </a:rPr>
                <a:t>Randi Lekanger</a:t>
              </a:r>
              <a:br>
                <a:rPr lang="nb-NO" sz="1400" b="0" dirty="0">
                  <a:solidFill>
                    <a:schemeClr val="tx2"/>
                  </a:solidFill>
                  <a:latin typeface="Shape Sans" panose="00000500000000000000" pitchFamily="50" charset="0"/>
                </a:rPr>
              </a:br>
              <a:r>
                <a:rPr lang="nb-NO" sz="1050" b="0" dirty="0">
                  <a:solidFill>
                    <a:schemeClr val="tx2"/>
                  </a:solidFill>
                  <a:latin typeface="Shape Sans" panose="00000500000000000000" pitchFamily="50" charset="0"/>
                </a:rPr>
                <a:t>direktør Bærekraft og Miljø</a:t>
              </a:r>
              <a:endParaRPr lang="nb-NO" sz="1400" b="0" dirty="0">
                <a:solidFill>
                  <a:schemeClr val="tx2"/>
                </a:solidFill>
                <a:latin typeface="Shape Sans" panose="00000500000000000000" pitchFamily="50" charset="0"/>
              </a:endParaRPr>
            </a:p>
          </p:txBody>
        </p:sp>
        <p:pic>
          <p:nvPicPr>
            <p:cNvPr id="11" name="Bilde 10">
              <a:extLst>
                <a:ext uri="{FF2B5EF4-FFF2-40B4-BE49-F238E27FC236}">
                  <a16:creationId xmlns:a16="http://schemas.microsoft.com/office/drawing/2014/main" id="{E3663059-57B8-DE66-4B76-CE2BC3280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045" y="2880966"/>
              <a:ext cx="1440000" cy="144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grpSp>
        <p:nvGrpSpPr>
          <p:cNvPr id="2" name="Group 1">
            <a:extLst>
              <a:ext uri="{FF2B5EF4-FFF2-40B4-BE49-F238E27FC236}">
                <a16:creationId xmlns:a16="http://schemas.microsoft.com/office/drawing/2014/main" id="{E4212F4A-57DC-EFA7-DE93-5A1ABF5FBAFD}"/>
              </a:ext>
            </a:extLst>
          </p:cNvPr>
          <p:cNvGrpSpPr/>
          <p:nvPr/>
        </p:nvGrpSpPr>
        <p:grpSpPr>
          <a:xfrm>
            <a:off x="7697945" y="2685447"/>
            <a:ext cx="1878121" cy="1966772"/>
            <a:chOff x="7697945" y="2723502"/>
            <a:chExt cx="1878121" cy="1966772"/>
          </a:xfrm>
        </p:grpSpPr>
        <p:pic>
          <p:nvPicPr>
            <p:cNvPr id="8" name="Bilde 7">
              <a:extLst>
                <a:ext uri="{FF2B5EF4-FFF2-40B4-BE49-F238E27FC236}">
                  <a16:creationId xmlns:a16="http://schemas.microsoft.com/office/drawing/2014/main" id="{80D4B749-4DE2-D47A-1A4F-303905C2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715" y="2723502"/>
              <a:ext cx="1440000" cy="144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0" name="Plassholder for tekst 5">
              <a:extLst>
                <a:ext uri="{FF2B5EF4-FFF2-40B4-BE49-F238E27FC236}">
                  <a16:creationId xmlns:a16="http://schemas.microsoft.com/office/drawing/2014/main" id="{BC4A4DEC-DC91-8696-1C56-8058F8EDD73B}"/>
                </a:ext>
              </a:extLst>
            </p:cNvPr>
            <p:cNvSpPr txBox="1">
              <a:spLocks/>
            </p:cNvSpPr>
            <p:nvPr/>
          </p:nvSpPr>
          <p:spPr>
            <a:xfrm>
              <a:off x="7697945" y="4188849"/>
              <a:ext cx="1878121"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0" dirty="0">
                  <a:solidFill>
                    <a:schemeClr val="tx2"/>
                  </a:solidFill>
                  <a:latin typeface="Shape Sans" panose="00000500000000000000" pitchFamily="50" charset="0"/>
                </a:rPr>
                <a:t>Pablo Gonzalez</a:t>
              </a:r>
              <a:br>
                <a:rPr lang="nb-NO" sz="1400" b="0" dirty="0">
                  <a:solidFill>
                    <a:schemeClr val="tx2"/>
                  </a:solidFill>
                  <a:latin typeface="Shape Sans" panose="00000500000000000000" pitchFamily="50" charset="0"/>
                </a:rPr>
              </a:br>
              <a:r>
                <a:rPr lang="nb-NO" sz="1050" b="0" dirty="0">
                  <a:solidFill>
                    <a:schemeClr val="tx2"/>
                  </a:solidFill>
                  <a:latin typeface="Shape Sans" panose="00000500000000000000" pitchFamily="50" charset="0"/>
                </a:rPr>
                <a:t>senior miljørådgiver</a:t>
              </a:r>
              <a:endParaRPr lang="nb-NO" sz="1400" b="0" dirty="0">
                <a:solidFill>
                  <a:schemeClr val="tx2"/>
                </a:solidFill>
                <a:latin typeface="Shape Sans" panose="00000500000000000000" pitchFamily="50" charset="0"/>
              </a:endParaRPr>
            </a:p>
          </p:txBody>
        </p:sp>
      </p:grpSp>
      <p:sp>
        <p:nvSpPr>
          <p:cNvPr id="13" name="Plassholder for tekst 5">
            <a:extLst>
              <a:ext uri="{FF2B5EF4-FFF2-40B4-BE49-F238E27FC236}">
                <a16:creationId xmlns:a16="http://schemas.microsoft.com/office/drawing/2014/main" id="{AF425428-5BC3-62FE-B808-6DF10BA784AD}"/>
              </a:ext>
            </a:extLst>
          </p:cNvPr>
          <p:cNvSpPr txBox="1">
            <a:spLocks/>
          </p:cNvSpPr>
          <p:nvPr/>
        </p:nvSpPr>
        <p:spPr>
          <a:xfrm>
            <a:off x="7453903" y="4577560"/>
            <a:ext cx="2366204"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050" b="0" dirty="0">
                <a:solidFill>
                  <a:schemeClr val="tx2"/>
                </a:solidFill>
                <a:latin typeface="Shape Sans" panose="00000500000000000000" pitchFamily="50" charset="0"/>
              </a:rPr>
              <a:t>pablo.gonzalez@skanska.no</a:t>
            </a:r>
          </a:p>
        </p:txBody>
      </p:sp>
      <p:grpSp>
        <p:nvGrpSpPr>
          <p:cNvPr id="6" name="Group 5">
            <a:extLst>
              <a:ext uri="{FF2B5EF4-FFF2-40B4-BE49-F238E27FC236}">
                <a16:creationId xmlns:a16="http://schemas.microsoft.com/office/drawing/2014/main" id="{5FA29773-AA81-FFFB-F48E-B2910C17AAFD}"/>
              </a:ext>
            </a:extLst>
          </p:cNvPr>
          <p:cNvGrpSpPr/>
          <p:nvPr/>
        </p:nvGrpSpPr>
        <p:grpSpPr>
          <a:xfrm>
            <a:off x="9942129" y="2685447"/>
            <a:ext cx="1878121" cy="2004827"/>
            <a:chOff x="9942129" y="2685447"/>
            <a:chExt cx="1878121" cy="2004827"/>
          </a:xfrm>
        </p:grpSpPr>
        <p:pic>
          <p:nvPicPr>
            <p:cNvPr id="7" name="Bilde 6">
              <a:extLst>
                <a:ext uri="{FF2B5EF4-FFF2-40B4-BE49-F238E27FC236}">
                  <a16:creationId xmlns:a16="http://schemas.microsoft.com/office/drawing/2014/main" id="{376486D9-13E4-ADE4-7234-DF70AA02C81F}"/>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l="7186" b="12096"/>
            <a:stretch/>
          </p:blipFill>
          <p:spPr>
            <a:xfrm>
              <a:off x="10161190" y="2685447"/>
              <a:ext cx="1440000" cy="144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4" name="Plassholder for tekst 5">
              <a:extLst>
                <a:ext uri="{FF2B5EF4-FFF2-40B4-BE49-F238E27FC236}">
                  <a16:creationId xmlns:a16="http://schemas.microsoft.com/office/drawing/2014/main" id="{09E8AB49-2874-E96B-2458-4C5EFC0FD6B2}"/>
                </a:ext>
              </a:extLst>
            </p:cNvPr>
            <p:cNvSpPr txBox="1">
              <a:spLocks/>
            </p:cNvSpPr>
            <p:nvPr/>
          </p:nvSpPr>
          <p:spPr>
            <a:xfrm>
              <a:off x="9942129" y="4188849"/>
              <a:ext cx="1878121"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0" dirty="0">
                  <a:solidFill>
                    <a:schemeClr val="tx2"/>
                  </a:solidFill>
                  <a:latin typeface="Shape Sans" panose="00000500000000000000" pitchFamily="50" charset="0"/>
                </a:rPr>
                <a:t>Håkon Tomter</a:t>
              </a:r>
              <a:br>
                <a:rPr lang="nb-NO" sz="1400" b="0" dirty="0">
                  <a:solidFill>
                    <a:schemeClr val="tx2"/>
                  </a:solidFill>
                  <a:latin typeface="Shape Sans" panose="00000500000000000000" pitchFamily="50" charset="0"/>
                </a:rPr>
              </a:br>
              <a:r>
                <a:rPr lang="nb-NO" sz="1050" b="0" dirty="0">
                  <a:solidFill>
                    <a:schemeClr val="tx2"/>
                  </a:solidFill>
                  <a:latin typeface="Shape Sans" panose="00000500000000000000" pitchFamily="50" charset="0"/>
                </a:rPr>
                <a:t>miljørådgiver</a:t>
              </a:r>
              <a:endParaRPr lang="nb-NO" sz="1400" b="0" dirty="0">
                <a:solidFill>
                  <a:schemeClr val="tx2"/>
                </a:solidFill>
                <a:latin typeface="Shape Sans" panose="00000500000000000000" pitchFamily="50" charset="0"/>
              </a:endParaRPr>
            </a:p>
          </p:txBody>
        </p:sp>
      </p:grpSp>
      <p:sp>
        <p:nvSpPr>
          <p:cNvPr id="15" name="Plassholder for tekst 5">
            <a:extLst>
              <a:ext uri="{FF2B5EF4-FFF2-40B4-BE49-F238E27FC236}">
                <a16:creationId xmlns:a16="http://schemas.microsoft.com/office/drawing/2014/main" id="{544B7307-C285-431F-0EE4-B4B3B4872D94}"/>
              </a:ext>
            </a:extLst>
          </p:cNvPr>
          <p:cNvSpPr txBox="1">
            <a:spLocks/>
          </p:cNvSpPr>
          <p:nvPr/>
        </p:nvSpPr>
        <p:spPr>
          <a:xfrm>
            <a:off x="9698087" y="4577560"/>
            <a:ext cx="2366204"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050" b="0" dirty="0">
                <a:solidFill>
                  <a:schemeClr val="tx2"/>
                </a:solidFill>
                <a:latin typeface="Shape Sans" panose="00000500000000000000" pitchFamily="50" charset="0"/>
              </a:rPr>
              <a:t>hakon.tomter@skanska.no</a:t>
            </a:r>
          </a:p>
        </p:txBody>
      </p:sp>
      <p:sp>
        <p:nvSpPr>
          <p:cNvPr id="16" name="Plassholder for tekst 8">
            <a:extLst>
              <a:ext uri="{FF2B5EF4-FFF2-40B4-BE49-F238E27FC236}">
                <a16:creationId xmlns:a16="http://schemas.microsoft.com/office/drawing/2014/main" id="{554C8146-7CD6-32EC-25AB-DFB41EC7D7E9}"/>
              </a:ext>
            </a:extLst>
          </p:cNvPr>
          <p:cNvSpPr txBox="1">
            <a:spLocks/>
          </p:cNvSpPr>
          <p:nvPr/>
        </p:nvSpPr>
        <p:spPr>
          <a:xfrm>
            <a:off x="576000" y="1373722"/>
            <a:ext cx="11039738" cy="501425"/>
          </a:xfrm>
          <a:prstGeom prst="rect">
            <a:avLst/>
          </a:prstGeom>
        </p:spPr>
        <p:txBody>
          <a:bodyPr vert="horz" lIns="0" tIns="0" rIns="0" bIns="0" rtlCol="0" anchor="t">
            <a:noAutofit/>
          </a:bodyPr>
          <a:lstStyle>
            <a:lvl1pPr marL="0" indent="0" algn="l" defTabSz="914400" rtl="0" eaLnBrk="1" latinLnBrk="0" hangingPunct="1">
              <a:lnSpc>
                <a:spcPct val="85000"/>
              </a:lnSpc>
              <a:spcBef>
                <a:spcPts val="0"/>
              </a:spcBef>
              <a:buFont typeface="Arial" panose="020B0604020202020204" pitchFamily="34" charset="0"/>
              <a:buNone/>
              <a:tabLst/>
              <a:defRPr sz="2600" kern="1200" spc="40" baseline="0">
                <a:solidFill>
                  <a:schemeClr val="tx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tx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tx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tx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600" dirty="0">
                <a:latin typeface="Shape Sans" panose="00000500000000000000" pitchFamily="50" charset="0"/>
              </a:rPr>
              <a:t>Ta gjerne kontakt med oss!</a:t>
            </a:r>
          </a:p>
        </p:txBody>
      </p:sp>
      <p:grpSp>
        <p:nvGrpSpPr>
          <p:cNvPr id="23" name="Group 22">
            <a:extLst>
              <a:ext uri="{FF2B5EF4-FFF2-40B4-BE49-F238E27FC236}">
                <a16:creationId xmlns:a16="http://schemas.microsoft.com/office/drawing/2014/main" id="{BE7FA747-4705-92D0-EF74-6A0C2C4F3FB8}"/>
              </a:ext>
            </a:extLst>
          </p:cNvPr>
          <p:cNvGrpSpPr/>
          <p:nvPr/>
        </p:nvGrpSpPr>
        <p:grpSpPr>
          <a:xfrm>
            <a:off x="455464" y="2685447"/>
            <a:ext cx="2019878" cy="1951029"/>
            <a:chOff x="455464" y="2923309"/>
            <a:chExt cx="2019878" cy="1951029"/>
          </a:xfrm>
        </p:grpSpPr>
        <p:pic>
          <p:nvPicPr>
            <p:cNvPr id="9" name="Bilde 8">
              <a:extLst>
                <a:ext uri="{FF2B5EF4-FFF2-40B4-BE49-F238E27FC236}">
                  <a16:creationId xmlns:a16="http://schemas.microsoft.com/office/drawing/2014/main" id="{03C7B02F-0702-5E70-209D-A195A98FF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03" y="2923309"/>
              <a:ext cx="1440000" cy="144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8" name="Plassholder for tekst 5">
              <a:extLst>
                <a:ext uri="{FF2B5EF4-FFF2-40B4-BE49-F238E27FC236}">
                  <a16:creationId xmlns:a16="http://schemas.microsoft.com/office/drawing/2014/main" id="{68DFC5C8-586D-BE56-2610-A3C25463F759}"/>
                </a:ext>
              </a:extLst>
            </p:cNvPr>
            <p:cNvSpPr txBox="1">
              <a:spLocks/>
            </p:cNvSpPr>
            <p:nvPr/>
          </p:nvSpPr>
          <p:spPr>
            <a:xfrm>
              <a:off x="455464" y="4372913"/>
              <a:ext cx="2019878"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0" dirty="0">
                  <a:solidFill>
                    <a:schemeClr val="tx2"/>
                  </a:solidFill>
                  <a:latin typeface="Shape Sans" panose="00000500000000000000" pitchFamily="50" charset="0"/>
                </a:rPr>
                <a:t>Rune Stene</a:t>
              </a:r>
              <a:br>
                <a:rPr lang="nb-NO" sz="1400" b="0" dirty="0">
                  <a:solidFill>
                    <a:schemeClr val="tx2"/>
                  </a:solidFill>
                  <a:latin typeface="Shape Sans" panose="00000500000000000000" pitchFamily="50" charset="0"/>
                </a:rPr>
              </a:br>
              <a:r>
                <a:rPr lang="nb-NO" sz="1050" b="0" dirty="0">
                  <a:solidFill>
                    <a:schemeClr val="tx2"/>
                  </a:solidFill>
                  <a:latin typeface="Shape Sans" panose="00000500000000000000" pitchFamily="50" charset="0"/>
                </a:rPr>
                <a:t>forretningsutvikler Spesialister</a:t>
              </a:r>
              <a:endParaRPr lang="nb-NO" sz="1400" b="0" dirty="0">
                <a:solidFill>
                  <a:schemeClr val="tx2"/>
                </a:solidFill>
                <a:latin typeface="Shape Sans" panose="00000500000000000000" pitchFamily="50" charset="0"/>
              </a:endParaRPr>
            </a:p>
          </p:txBody>
        </p:sp>
      </p:grpSp>
      <p:sp>
        <p:nvSpPr>
          <p:cNvPr id="19" name="Plassholder for tekst 5">
            <a:extLst>
              <a:ext uri="{FF2B5EF4-FFF2-40B4-BE49-F238E27FC236}">
                <a16:creationId xmlns:a16="http://schemas.microsoft.com/office/drawing/2014/main" id="{4C3950EA-29B0-DCAD-E684-22E739252C4D}"/>
              </a:ext>
            </a:extLst>
          </p:cNvPr>
          <p:cNvSpPr txBox="1">
            <a:spLocks/>
          </p:cNvSpPr>
          <p:nvPr/>
        </p:nvSpPr>
        <p:spPr>
          <a:xfrm>
            <a:off x="297446" y="4555679"/>
            <a:ext cx="2366204"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050" b="0" dirty="0">
                <a:solidFill>
                  <a:schemeClr val="tx2"/>
                </a:solidFill>
                <a:latin typeface="Shape Sans" panose="00000500000000000000" pitchFamily="50" charset="0"/>
              </a:rPr>
              <a:t>rune.stene@skanska.no</a:t>
            </a:r>
          </a:p>
        </p:txBody>
      </p:sp>
      <p:grpSp>
        <p:nvGrpSpPr>
          <p:cNvPr id="22" name="Group 21">
            <a:extLst>
              <a:ext uri="{FF2B5EF4-FFF2-40B4-BE49-F238E27FC236}">
                <a16:creationId xmlns:a16="http://schemas.microsoft.com/office/drawing/2014/main" id="{7FF8005C-9E11-D17A-A21F-7C0D0D77FB0A}"/>
              </a:ext>
            </a:extLst>
          </p:cNvPr>
          <p:cNvGrpSpPr/>
          <p:nvPr/>
        </p:nvGrpSpPr>
        <p:grpSpPr>
          <a:xfrm>
            <a:off x="2692397" y="2685447"/>
            <a:ext cx="2366204" cy="2397626"/>
            <a:chOff x="2692397" y="2880966"/>
            <a:chExt cx="2366204" cy="2397626"/>
          </a:xfrm>
        </p:grpSpPr>
        <p:pic>
          <p:nvPicPr>
            <p:cNvPr id="3" name="Bilde 2">
              <a:extLst>
                <a:ext uri="{FF2B5EF4-FFF2-40B4-BE49-F238E27FC236}">
                  <a16:creationId xmlns:a16="http://schemas.microsoft.com/office/drawing/2014/main" id="{8B9CB511-E347-E5FC-D5CA-1980F29CA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518" y="2880966"/>
              <a:ext cx="1393664" cy="144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7" name="Plassholder for tekst 5">
              <a:extLst>
                <a:ext uri="{FF2B5EF4-FFF2-40B4-BE49-F238E27FC236}">
                  <a16:creationId xmlns:a16="http://schemas.microsoft.com/office/drawing/2014/main" id="{DE8CE972-4BBE-9128-D8B5-B247808072D1}"/>
                </a:ext>
              </a:extLst>
            </p:cNvPr>
            <p:cNvSpPr txBox="1">
              <a:spLocks/>
            </p:cNvSpPr>
            <p:nvPr/>
          </p:nvSpPr>
          <p:spPr>
            <a:xfrm>
              <a:off x="2981462" y="4363309"/>
              <a:ext cx="1878121"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b="0" dirty="0">
                  <a:solidFill>
                    <a:schemeClr val="tx2"/>
                  </a:solidFill>
                  <a:latin typeface="Shape Sans" panose="00000500000000000000" pitchFamily="50" charset="0"/>
                </a:rPr>
                <a:t>Andreas Harstad</a:t>
              </a:r>
              <a:br>
                <a:rPr lang="nb-NO" sz="1400" b="0" dirty="0">
                  <a:solidFill>
                    <a:schemeClr val="tx2"/>
                  </a:solidFill>
                  <a:latin typeface="Shape Sans" panose="00000500000000000000" pitchFamily="50" charset="0"/>
                </a:rPr>
              </a:br>
              <a:r>
                <a:rPr lang="nb-NO" sz="1050" b="0" dirty="0">
                  <a:solidFill>
                    <a:schemeClr val="tx2"/>
                  </a:solidFill>
                  <a:latin typeface="Shape Sans" panose="00000500000000000000" pitchFamily="50" charset="0"/>
                </a:rPr>
                <a:t>sjefrådgiver Anlegg</a:t>
              </a:r>
              <a:endParaRPr lang="nb-NO" sz="1400" b="0" dirty="0">
                <a:solidFill>
                  <a:schemeClr val="tx2"/>
                </a:solidFill>
                <a:latin typeface="Shape Sans" panose="00000500000000000000" pitchFamily="50" charset="0"/>
              </a:endParaRPr>
            </a:p>
          </p:txBody>
        </p:sp>
        <p:sp>
          <p:nvSpPr>
            <p:cNvPr id="20" name="Plassholder for tekst 5">
              <a:extLst>
                <a:ext uri="{FF2B5EF4-FFF2-40B4-BE49-F238E27FC236}">
                  <a16:creationId xmlns:a16="http://schemas.microsoft.com/office/drawing/2014/main" id="{91F77BDE-3213-FE71-50CA-871A03D76411}"/>
                </a:ext>
              </a:extLst>
            </p:cNvPr>
            <p:cNvSpPr txBox="1">
              <a:spLocks/>
            </p:cNvSpPr>
            <p:nvPr/>
          </p:nvSpPr>
          <p:spPr>
            <a:xfrm>
              <a:off x="2692397" y="4777167"/>
              <a:ext cx="2366204" cy="501425"/>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800"/>
                </a:spcAft>
                <a:buFont typeface="Arial" panose="020B0604020202020204" pitchFamily="34" charset="0"/>
                <a:buNone/>
                <a:tabLst/>
                <a:defRPr sz="1800" b="1" kern="1200" spc="40" baseline="0">
                  <a:solidFill>
                    <a:schemeClr val="bg1"/>
                  </a:solidFill>
                  <a:latin typeface="+mn-lt"/>
                  <a:ea typeface="+mn-ea"/>
                  <a:cs typeface="+mn-cs"/>
                </a:defRPr>
              </a:lvl1pPr>
              <a:lvl2pPr marL="0" indent="0" algn="ctr" defTabSz="914400" rtl="0" eaLnBrk="1" latinLnBrk="0" hangingPunct="1">
                <a:lnSpc>
                  <a:spcPct val="100000"/>
                </a:lnSpc>
                <a:spcBef>
                  <a:spcPts val="0"/>
                </a:spcBef>
                <a:spcAft>
                  <a:spcPts val="600"/>
                </a:spcAft>
                <a:buFont typeface="Arial" panose="020B0604020202020204" pitchFamily="34" charset="0"/>
                <a:buNone/>
                <a:tabLst/>
                <a:defRPr sz="1600" kern="1200" spc="40" baseline="0">
                  <a:solidFill>
                    <a:schemeClr val="bg1"/>
                  </a:solidFill>
                  <a:latin typeface="+mn-lt"/>
                  <a:ea typeface="+mn-ea"/>
                  <a:cs typeface="+mn-cs"/>
                </a:defRPr>
              </a:lvl2pPr>
              <a:lvl3pPr marL="534988" indent="-168275" algn="l" defTabSz="914400" rtl="0" eaLnBrk="1" latinLnBrk="0" hangingPunct="1">
                <a:lnSpc>
                  <a:spcPct val="100000"/>
                </a:lnSpc>
                <a:spcBef>
                  <a:spcPts val="500"/>
                </a:spcBef>
                <a:spcAft>
                  <a:spcPts val="0"/>
                </a:spcAft>
                <a:buFont typeface="System Font Regular"/>
                <a:buChar char="–"/>
                <a:tabLst/>
                <a:defRPr sz="1200" kern="1200" spc="40" baseline="0">
                  <a:solidFill>
                    <a:schemeClr val="bg1"/>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050" b="0" dirty="0">
                  <a:solidFill>
                    <a:schemeClr val="tx2"/>
                  </a:solidFill>
                  <a:latin typeface="Shape Sans" panose="00000500000000000000" pitchFamily="50" charset="0"/>
                </a:rPr>
                <a:t>andreas.harstad@skanska.no</a:t>
              </a:r>
            </a:p>
          </p:txBody>
        </p:sp>
      </p:grpSp>
    </p:spTree>
    <p:extLst>
      <p:ext uri="{BB962C8B-B14F-4D97-AF65-F5344CB8AC3E}">
        <p14:creationId xmlns:p14="http://schemas.microsoft.com/office/powerpoint/2010/main" val="194660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178C2234-E8B9-26B9-9DE7-3BDAD2B75043}"/>
              </a:ext>
            </a:extLst>
          </p:cNvPr>
          <p:cNvSpPr>
            <a:spLocks noGrp="1"/>
          </p:cNvSpPr>
          <p:nvPr>
            <p:ph type="sldNum" sz="quarter" idx="12"/>
          </p:nvPr>
        </p:nvSpPr>
        <p:spPr/>
        <p:txBody>
          <a:bodyPr/>
          <a:lstStyle/>
          <a:p>
            <a:fld id="{EF8DBD5B-30F9-4F9C-AE39-E065C1AC514D}" type="slidenum">
              <a:rPr lang="en-US" smtClean="0"/>
              <a:pPr/>
              <a:t>2</a:t>
            </a:fld>
            <a:endParaRPr lang="en-US"/>
          </a:p>
        </p:txBody>
      </p:sp>
      <p:sp>
        <p:nvSpPr>
          <p:cNvPr id="7" name="Plassholder for tekst 6">
            <a:extLst>
              <a:ext uri="{FF2B5EF4-FFF2-40B4-BE49-F238E27FC236}">
                <a16:creationId xmlns:a16="http://schemas.microsoft.com/office/drawing/2014/main" id="{0BD5E65A-7C97-151E-9DA4-1E1D9F955054}"/>
              </a:ext>
            </a:extLst>
          </p:cNvPr>
          <p:cNvSpPr>
            <a:spLocks noGrp="1"/>
          </p:cNvSpPr>
          <p:nvPr>
            <p:ph type="body" sz="quarter" idx="14"/>
          </p:nvPr>
        </p:nvSpPr>
        <p:spPr>
          <a:xfrm>
            <a:off x="576000" y="377344"/>
            <a:ext cx="9715313" cy="1365942"/>
          </a:xfrm>
        </p:spPr>
        <p:txBody>
          <a:bodyPr/>
          <a:lstStyle/>
          <a:p>
            <a:r>
              <a:rPr lang="nb-NO" sz="3600" spc="40" dirty="0">
                <a:solidFill>
                  <a:schemeClr val="tx2"/>
                </a:solidFill>
                <a:latin typeface="Shape Sans" panose="00000500000000000000" pitchFamily="50" charset="0"/>
              </a:rPr>
              <a:t>Stort potensial for klimakutt fra anleggsmaskiner og transport</a:t>
            </a:r>
            <a:endParaRPr lang="nb-NO" dirty="0">
              <a:latin typeface="Shape Sans" panose="00000500000000000000" pitchFamily="50" charset="0"/>
            </a:endParaRPr>
          </a:p>
          <a:p>
            <a:endParaRPr lang="nb-NO" dirty="0"/>
          </a:p>
        </p:txBody>
      </p:sp>
      <p:sp>
        <p:nvSpPr>
          <p:cNvPr id="8" name="Plassholder for tekst 7">
            <a:extLst>
              <a:ext uri="{FF2B5EF4-FFF2-40B4-BE49-F238E27FC236}">
                <a16:creationId xmlns:a16="http://schemas.microsoft.com/office/drawing/2014/main" id="{ACE53999-4AF0-6B11-955B-F5998E77B535}"/>
              </a:ext>
            </a:extLst>
          </p:cNvPr>
          <p:cNvSpPr>
            <a:spLocks noGrp="1"/>
          </p:cNvSpPr>
          <p:nvPr>
            <p:ph type="body" sz="quarter" idx="20"/>
          </p:nvPr>
        </p:nvSpPr>
        <p:spPr>
          <a:xfrm>
            <a:off x="576000" y="2492460"/>
            <a:ext cx="4211660" cy="1155940"/>
          </a:xfrm>
        </p:spPr>
        <p:txBody>
          <a:bodyPr/>
          <a:lstStyle/>
          <a:p>
            <a:r>
              <a:rPr lang="nb-NO" sz="2000" b="0" i="0" dirty="0">
                <a:effectLst/>
                <a:latin typeface="Shape Sans" panose="00000500000000000000" pitchFamily="50" charset="0"/>
              </a:rPr>
              <a:t>Utslippene fra anleggsmaskiner og transport utgjør ca. 5% av utslippene fra transportsektoren i Norge.</a:t>
            </a:r>
            <a:endParaRPr lang="nb-NO" sz="2000" dirty="0">
              <a:latin typeface="Shape Sans" panose="00000500000000000000" pitchFamily="50" charset="0"/>
            </a:endParaRPr>
          </a:p>
        </p:txBody>
      </p:sp>
      <p:sp>
        <p:nvSpPr>
          <p:cNvPr id="12" name="Plassholder for tekst 7">
            <a:extLst>
              <a:ext uri="{FF2B5EF4-FFF2-40B4-BE49-F238E27FC236}">
                <a16:creationId xmlns:a16="http://schemas.microsoft.com/office/drawing/2014/main" id="{751E5830-95F1-055D-84A7-DC26FFDB5926}"/>
              </a:ext>
            </a:extLst>
          </p:cNvPr>
          <p:cNvSpPr txBox="1">
            <a:spLocks/>
          </p:cNvSpPr>
          <p:nvPr/>
        </p:nvSpPr>
        <p:spPr>
          <a:xfrm>
            <a:off x="576000" y="4325398"/>
            <a:ext cx="4119645" cy="1155940"/>
          </a:xfrm>
          <a:prstGeom prst="rect">
            <a:avLst/>
          </a:prstGeom>
        </p:spPr>
        <p:txBody>
          <a:bodyPr vert="horz" lIns="0" tIns="0" rIns="0" bIns="0" rtlCol="0">
            <a:noAutofit/>
          </a:bodyPr>
          <a:lst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tx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tx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tx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tx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dirty="0">
                <a:latin typeface="Shape Sans" panose="00000500000000000000" pitchFamily="50" charset="0"/>
              </a:rPr>
              <a:t>Bruk av drivstoff og strøm i bygg- og anleggssektor i Norge resulterer i ca. 2 millioner tonn CO</a:t>
            </a:r>
            <a:r>
              <a:rPr lang="nb-NO" sz="2000" baseline="-25000" dirty="0">
                <a:latin typeface="Shape Sans" panose="00000500000000000000" pitchFamily="50" charset="0"/>
              </a:rPr>
              <a:t>2</a:t>
            </a:r>
            <a:r>
              <a:rPr lang="nb-NO" sz="2000" dirty="0">
                <a:latin typeface="Shape Sans" panose="00000500000000000000" pitchFamily="50" charset="0"/>
              </a:rPr>
              <a:t>-ekvivalenter.</a:t>
            </a:r>
          </a:p>
        </p:txBody>
      </p:sp>
      <p:graphicFrame>
        <p:nvGraphicFramePr>
          <p:cNvPr id="9" name="Chart Placeholder 8">
            <a:extLst>
              <a:ext uri="{FF2B5EF4-FFF2-40B4-BE49-F238E27FC236}">
                <a16:creationId xmlns:a16="http://schemas.microsoft.com/office/drawing/2014/main" id="{BE9F07CA-F3C7-708A-F71E-C69E34192353}"/>
              </a:ext>
            </a:extLst>
          </p:cNvPr>
          <p:cNvGraphicFramePr>
            <a:graphicFrameLocks noGrp="1"/>
          </p:cNvGraphicFramePr>
          <p:nvPr>
            <p:ph type="chart" sz="quarter" idx="33"/>
            <p:extLst>
              <p:ext uri="{D42A27DB-BD31-4B8C-83A1-F6EECF244321}">
                <p14:modId xmlns:p14="http://schemas.microsoft.com/office/powerpoint/2010/main" val="3274378199"/>
              </p:ext>
            </p:extLst>
          </p:nvPr>
        </p:nvGraphicFramePr>
        <p:xfrm>
          <a:off x="5076088" y="1138989"/>
          <a:ext cx="5784417" cy="530476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Sylinder 17">
            <a:extLst>
              <a:ext uri="{FF2B5EF4-FFF2-40B4-BE49-F238E27FC236}">
                <a16:creationId xmlns:a16="http://schemas.microsoft.com/office/drawing/2014/main" id="{05578522-5DB1-050E-5586-4842810A8042}"/>
              </a:ext>
            </a:extLst>
          </p:cNvPr>
          <p:cNvSpPr txBox="1"/>
          <p:nvPr/>
        </p:nvSpPr>
        <p:spPr>
          <a:xfrm>
            <a:off x="5659326" y="1443678"/>
            <a:ext cx="4703556" cy="400110"/>
          </a:xfrm>
          <a:prstGeom prst="rect">
            <a:avLst/>
          </a:prstGeom>
          <a:noFill/>
        </p:spPr>
        <p:txBody>
          <a:bodyPr wrap="square">
            <a:spAutoFit/>
          </a:bodyPr>
          <a:lstStyle/>
          <a:p>
            <a:r>
              <a:rPr lang="nb-NO" sz="2000" spc="40" dirty="0">
                <a:solidFill>
                  <a:schemeClr val="tx2"/>
                </a:solidFill>
                <a:latin typeface="Shape Sans" panose="00000500000000000000" pitchFamily="50" charset="0"/>
              </a:rPr>
              <a:t>Klimafotavtrykk i Skanska Norge i 2021</a:t>
            </a:r>
          </a:p>
        </p:txBody>
      </p:sp>
    </p:spTree>
    <p:extLst>
      <p:ext uri="{BB962C8B-B14F-4D97-AF65-F5344CB8AC3E}">
        <p14:creationId xmlns:p14="http://schemas.microsoft.com/office/powerpoint/2010/main" val="2230574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EB31F216-1E55-3FB8-9E9D-2B4531A3D74D}"/>
              </a:ext>
            </a:extLst>
          </p:cNvPr>
          <p:cNvSpPr>
            <a:spLocks noGrp="1"/>
          </p:cNvSpPr>
          <p:nvPr>
            <p:ph type="sldNum" sz="quarter" idx="12"/>
          </p:nvPr>
        </p:nvSpPr>
        <p:spPr/>
        <p:txBody>
          <a:bodyPr/>
          <a:lstStyle/>
          <a:p>
            <a:fld id="{EF8DBD5B-30F9-4F9C-AE39-E065C1AC514D}" type="slidenum">
              <a:rPr lang="en-US" smtClean="0"/>
              <a:pPr/>
              <a:t>3</a:t>
            </a:fld>
            <a:endParaRPr lang="en-US"/>
          </a:p>
        </p:txBody>
      </p:sp>
      <p:sp>
        <p:nvSpPr>
          <p:cNvPr id="7" name="Plassholder for tekst 6">
            <a:extLst>
              <a:ext uri="{FF2B5EF4-FFF2-40B4-BE49-F238E27FC236}">
                <a16:creationId xmlns:a16="http://schemas.microsoft.com/office/drawing/2014/main" id="{B0DB3E24-22D7-5767-E1BC-9EBE6F89EE25}"/>
              </a:ext>
            </a:extLst>
          </p:cNvPr>
          <p:cNvSpPr>
            <a:spLocks noGrp="1"/>
          </p:cNvSpPr>
          <p:nvPr>
            <p:ph type="body" sz="quarter" idx="14"/>
          </p:nvPr>
        </p:nvSpPr>
        <p:spPr>
          <a:xfrm>
            <a:off x="570892" y="290607"/>
            <a:ext cx="5208471" cy="1365942"/>
          </a:xfrm>
        </p:spPr>
        <p:txBody>
          <a:bodyPr/>
          <a:lstStyle/>
          <a:p>
            <a:r>
              <a:rPr lang="nb-NO" dirty="0">
                <a:latin typeface="Shape Sans" panose="00000500000000000000" pitchFamily="50" charset="0"/>
              </a:rPr>
              <a:t>Forbruk av drivstoff i Skanska Norge i 2021</a:t>
            </a:r>
          </a:p>
        </p:txBody>
      </p:sp>
      <p:sp>
        <p:nvSpPr>
          <p:cNvPr id="8" name="Plassholder for tekst 7">
            <a:extLst>
              <a:ext uri="{FF2B5EF4-FFF2-40B4-BE49-F238E27FC236}">
                <a16:creationId xmlns:a16="http://schemas.microsoft.com/office/drawing/2014/main" id="{B3BD33D9-E8F3-1146-7217-DE1507559C14}"/>
              </a:ext>
            </a:extLst>
          </p:cNvPr>
          <p:cNvSpPr>
            <a:spLocks noGrp="1"/>
          </p:cNvSpPr>
          <p:nvPr>
            <p:ph type="body" sz="quarter" idx="20"/>
          </p:nvPr>
        </p:nvSpPr>
        <p:spPr>
          <a:xfrm>
            <a:off x="455643" y="1485816"/>
            <a:ext cx="7209529" cy="676614"/>
          </a:xfrm>
        </p:spPr>
        <p:txBody>
          <a:bodyPr/>
          <a:lstStyle/>
          <a:p>
            <a:pPr marL="6163" indent="0">
              <a:buNone/>
            </a:pPr>
            <a:r>
              <a:rPr lang="nb-NO" sz="2000" dirty="0">
                <a:latin typeface="Shape Sans" panose="00000500000000000000" pitchFamily="50" charset="0"/>
              </a:rPr>
              <a:t>Utslippsreduksjon ved bruk av biodrivstoff = </a:t>
            </a:r>
            <a:r>
              <a:rPr lang="nb-NO" sz="2000" b="1" dirty="0">
                <a:solidFill>
                  <a:schemeClr val="accent3"/>
                </a:solidFill>
                <a:latin typeface="Shape Sans" panose="00000500000000000000" pitchFamily="50" charset="0"/>
              </a:rPr>
              <a:t>4500 tonn CO</a:t>
            </a:r>
            <a:r>
              <a:rPr lang="nb-NO" sz="2000" b="1" baseline="-25000" dirty="0">
                <a:solidFill>
                  <a:schemeClr val="accent3"/>
                </a:solidFill>
                <a:latin typeface="Shape Sans" panose="00000500000000000000" pitchFamily="50" charset="0"/>
              </a:rPr>
              <a:t>2</a:t>
            </a:r>
          </a:p>
        </p:txBody>
      </p:sp>
      <p:pic>
        <p:nvPicPr>
          <p:cNvPr id="14" name="Picture Placeholder 7">
            <a:extLst>
              <a:ext uri="{FF2B5EF4-FFF2-40B4-BE49-F238E27FC236}">
                <a16:creationId xmlns:a16="http://schemas.microsoft.com/office/drawing/2014/main" id="{39BDF889-DCE4-604F-0075-D0E03489374E}"/>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2637" r="42935"/>
          <a:stretch/>
        </p:blipFill>
        <p:spPr>
          <a:xfrm>
            <a:off x="8128000" y="0"/>
            <a:ext cx="4062410" cy="6857997"/>
          </a:xfrm>
        </p:spPr>
      </p:pic>
      <p:pic>
        <p:nvPicPr>
          <p:cNvPr id="15" name="Picture 13">
            <a:extLst>
              <a:ext uri="{FF2B5EF4-FFF2-40B4-BE49-F238E27FC236}">
                <a16:creationId xmlns:a16="http://schemas.microsoft.com/office/drawing/2014/main" id="{3FFAC2C8-EBDD-F747-4826-D99EEE9F7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280" y="5895435"/>
            <a:ext cx="977065" cy="150240"/>
          </a:xfrm>
          <a:prstGeom prst="rect">
            <a:avLst/>
          </a:prstGeom>
        </p:spPr>
      </p:pic>
      <p:pic>
        <p:nvPicPr>
          <p:cNvPr id="16" name="Picture 15">
            <a:extLst>
              <a:ext uri="{FF2B5EF4-FFF2-40B4-BE49-F238E27FC236}">
                <a16:creationId xmlns:a16="http://schemas.microsoft.com/office/drawing/2014/main" id="{5C4206A1-86F3-9021-873B-62F7630B5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00" y="5755751"/>
            <a:ext cx="2118794" cy="373173"/>
          </a:xfrm>
          <a:prstGeom prst="rect">
            <a:avLst/>
          </a:prstGeom>
        </p:spPr>
      </p:pic>
      <p:pic>
        <p:nvPicPr>
          <p:cNvPr id="17" name="Picture 17">
            <a:extLst>
              <a:ext uri="{FF2B5EF4-FFF2-40B4-BE49-F238E27FC236}">
                <a16:creationId xmlns:a16="http://schemas.microsoft.com/office/drawing/2014/main" id="{F7748D40-5B14-9212-7B51-CFBE8DB2D90F}"/>
              </a:ext>
            </a:extLst>
          </p:cNvPr>
          <p:cNvPicPr>
            <a:picLocks noChangeAspect="1"/>
          </p:cNvPicPr>
          <p:nvPr/>
        </p:nvPicPr>
        <p:blipFill>
          <a:blip r:embed="rId6"/>
          <a:stretch>
            <a:fillRect/>
          </a:stretch>
        </p:blipFill>
        <p:spPr>
          <a:xfrm>
            <a:off x="2808362" y="5749248"/>
            <a:ext cx="1433116" cy="394549"/>
          </a:xfrm>
          <a:prstGeom prst="rect">
            <a:avLst/>
          </a:prstGeom>
        </p:spPr>
      </p:pic>
      <p:pic>
        <p:nvPicPr>
          <p:cNvPr id="18" name="Picture 19">
            <a:extLst>
              <a:ext uri="{FF2B5EF4-FFF2-40B4-BE49-F238E27FC236}">
                <a16:creationId xmlns:a16="http://schemas.microsoft.com/office/drawing/2014/main" id="{A32B8A6A-B24F-A635-A1F7-F5A4DF7E4849}"/>
              </a:ext>
            </a:extLst>
          </p:cNvPr>
          <p:cNvPicPr>
            <a:picLocks noChangeAspect="1"/>
          </p:cNvPicPr>
          <p:nvPr/>
        </p:nvPicPr>
        <p:blipFill>
          <a:blip r:embed="rId7"/>
          <a:stretch>
            <a:fillRect/>
          </a:stretch>
        </p:blipFill>
        <p:spPr>
          <a:xfrm>
            <a:off x="4351408" y="5745132"/>
            <a:ext cx="700403" cy="450846"/>
          </a:xfrm>
          <a:prstGeom prst="rect">
            <a:avLst/>
          </a:prstGeom>
        </p:spPr>
      </p:pic>
      <p:pic>
        <p:nvPicPr>
          <p:cNvPr id="19" name="Picture 21">
            <a:extLst>
              <a:ext uri="{FF2B5EF4-FFF2-40B4-BE49-F238E27FC236}">
                <a16:creationId xmlns:a16="http://schemas.microsoft.com/office/drawing/2014/main" id="{C7B685CB-F2C4-6A6A-02E2-CF9444F85A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7730" y="5831619"/>
            <a:ext cx="778350" cy="277871"/>
          </a:xfrm>
          <a:prstGeom prst="rect">
            <a:avLst/>
          </a:prstGeom>
        </p:spPr>
      </p:pic>
      <p:graphicFrame>
        <p:nvGraphicFramePr>
          <p:cNvPr id="4" name="Chart 3">
            <a:extLst>
              <a:ext uri="{FF2B5EF4-FFF2-40B4-BE49-F238E27FC236}">
                <a16:creationId xmlns:a16="http://schemas.microsoft.com/office/drawing/2014/main" id="{75E3BDA1-3C57-125B-B6E1-5FAA6AC067A1}"/>
              </a:ext>
            </a:extLst>
          </p:cNvPr>
          <p:cNvGraphicFramePr>
            <a:graphicFrameLocks/>
          </p:cNvGraphicFramePr>
          <p:nvPr>
            <p:extLst>
              <p:ext uri="{D42A27DB-BD31-4B8C-83A1-F6EECF244321}">
                <p14:modId xmlns:p14="http://schemas.microsoft.com/office/powerpoint/2010/main" val="3629077628"/>
              </p:ext>
            </p:extLst>
          </p:nvPr>
        </p:nvGraphicFramePr>
        <p:xfrm>
          <a:off x="109189" y="1041957"/>
          <a:ext cx="7648037" cy="458882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466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E7F6271-0114-77DA-B7E9-D22455EB9D9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2500" b="12500"/>
          <a:stretch>
            <a:fillRect/>
          </a:stretch>
        </p:blipFill>
        <p:spPr/>
      </p:pic>
      <p:pic>
        <p:nvPicPr>
          <p:cNvPr id="16" name="Picture Placeholder 15">
            <a:extLst>
              <a:ext uri="{FF2B5EF4-FFF2-40B4-BE49-F238E27FC236}">
                <a16:creationId xmlns:a16="http://schemas.microsoft.com/office/drawing/2014/main" id="{56E1DF29-D52D-9727-CFF1-A61D63ECC08B}"/>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5324" b="5324"/>
          <a:stretch>
            <a:fillRect/>
          </a:stretch>
        </p:blipFill>
        <p:spPr/>
      </p:pic>
      <p:sp>
        <p:nvSpPr>
          <p:cNvPr id="4" name="Text Placeholder 3">
            <a:extLst>
              <a:ext uri="{FF2B5EF4-FFF2-40B4-BE49-F238E27FC236}">
                <a16:creationId xmlns:a16="http://schemas.microsoft.com/office/drawing/2014/main" id="{FD80EFB6-2003-4845-B979-7D6B4A70FDF2}"/>
              </a:ext>
            </a:extLst>
          </p:cNvPr>
          <p:cNvSpPr>
            <a:spLocks noGrp="1"/>
          </p:cNvSpPr>
          <p:nvPr>
            <p:ph type="body" sz="quarter" idx="14"/>
          </p:nvPr>
        </p:nvSpPr>
        <p:spPr>
          <a:xfrm>
            <a:off x="576000" y="731027"/>
            <a:ext cx="4990299" cy="1365942"/>
          </a:xfrm>
        </p:spPr>
        <p:txBody>
          <a:bodyPr/>
          <a:lstStyle/>
          <a:p>
            <a:r>
              <a:rPr lang="nb-NO" spc="40" dirty="0">
                <a:solidFill>
                  <a:schemeClr val="tx2"/>
                </a:solidFill>
                <a:latin typeface="Shape Sans" panose="00000500000000000000" pitchFamily="50" charset="0"/>
                <a:ea typeface="+mn-ea"/>
                <a:cs typeface="+mn-cs"/>
              </a:rPr>
              <a:t>FO Anleggs maskinpark </a:t>
            </a:r>
          </a:p>
          <a:p>
            <a:r>
              <a:rPr lang="nb-NO" spc="40" dirty="0">
                <a:solidFill>
                  <a:schemeClr val="tx2"/>
                </a:solidFill>
                <a:latin typeface="Shape Sans" panose="00000500000000000000" pitchFamily="50" charset="0"/>
                <a:ea typeface="+mn-ea"/>
                <a:cs typeface="+mn-cs"/>
              </a:rPr>
              <a:t>er i utvikling </a:t>
            </a:r>
          </a:p>
        </p:txBody>
      </p:sp>
      <p:sp>
        <p:nvSpPr>
          <p:cNvPr id="5" name="Text Placeholder 4">
            <a:extLst>
              <a:ext uri="{FF2B5EF4-FFF2-40B4-BE49-F238E27FC236}">
                <a16:creationId xmlns:a16="http://schemas.microsoft.com/office/drawing/2014/main" id="{9780D007-1446-7A5B-6302-546B75CE7840}"/>
              </a:ext>
            </a:extLst>
          </p:cNvPr>
          <p:cNvSpPr>
            <a:spLocks noGrp="1"/>
          </p:cNvSpPr>
          <p:nvPr>
            <p:ph type="body" sz="quarter" idx="22"/>
          </p:nvPr>
        </p:nvSpPr>
        <p:spPr/>
        <p:txBody>
          <a:bodyPr/>
          <a:lstStyle/>
          <a:p>
            <a:r>
              <a:rPr lang="nb-NO" dirty="0">
                <a:latin typeface="Shape Sans" panose="00000500000000000000" pitchFamily="50" charset="0"/>
              </a:rPr>
              <a:t>Over 10% av maskiner og biler under 3,5 tonn er i dag elektriske</a:t>
            </a:r>
          </a:p>
          <a:p>
            <a:r>
              <a:rPr lang="nb-NO" dirty="0">
                <a:latin typeface="Shape Sans" panose="00000500000000000000" pitchFamily="50" charset="0"/>
              </a:rPr>
              <a:t>I dagsone er både kabelelektriske og batterielektriske gravemaskiner i bruk</a:t>
            </a:r>
          </a:p>
          <a:p>
            <a:r>
              <a:rPr lang="nb-NO" dirty="0">
                <a:latin typeface="Shape Sans" panose="00000500000000000000" pitchFamily="50" charset="0"/>
              </a:rPr>
              <a:t>For tunneldrift, er mye av utstyret nå kabelelektrisk</a:t>
            </a:r>
          </a:p>
          <a:p>
            <a:r>
              <a:rPr lang="nb-NO" dirty="0">
                <a:latin typeface="Shape Sans" panose="00000500000000000000" pitchFamily="50" charset="0"/>
              </a:rPr>
              <a:t>Vann og Frost skal elektrifisere hele maskinparken</a:t>
            </a:r>
          </a:p>
          <a:p>
            <a:r>
              <a:rPr lang="nb-NO" dirty="0">
                <a:latin typeface="Shape Sans" panose="00000500000000000000" pitchFamily="50" charset="0"/>
              </a:rPr>
              <a:t>Fokus på energieffektive og miljøvennlige maskiner – uavhengig av energibærer</a:t>
            </a:r>
          </a:p>
          <a:p>
            <a:r>
              <a:rPr lang="nb-NO" dirty="0">
                <a:latin typeface="Shape Sans" panose="00000500000000000000" pitchFamily="50" charset="0"/>
              </a:rPr>
              <a:t>Hele FO Anlegg har samme fokus og mål</a:t>
            </a:r>
          </a:p>
        </p:txBody>
      </p:sp>
      <p:sp>
        <p:nvSpPr>
          <p:cNvPr id="8" name="Slide Number Placeholder 7">
            <a:extLst>
              <a:ext uri="{FF2B5EF4-FFF2-40B4-BE49-F238E27FC236}">
                <a16:creationId xmlns:a16="http://schemas.microsoft.com/office/drawing/2014/main" id="{AF28A785-3618-DF1E-7082-157E445DDD3C}"/>
              </a:ext>
            </a:extLst>
          </p:cNvPr>
          <p:cNvSpPr>
            <a:spLocks noGrp="1"/>
          </p:cNvSpPr>
          <p:nvPr>
            <p:ph type="sldNum" sz="quarter" idx="4"/>
          </p:nvPr>
        </p:nvSpPr>
        <p:spPr/>
        <p:txBody>
          <a:bodyPr/>
          <a:lstStyle/>
          <a:p>
            <a:fld id="{EF8DBD5B-30F9-4F9C-AE39-E065C1AC514D}" type="slidenum">
              <a:rPr lang="en-US" smtClean="0"/>
              <a:pPr/>
              <a:t>4</a:t>
            </a:fld>
            <a:endParaRPr lang="en-US"/>
          </a:p>
        </p:txBody>
      </p:sp>
    </p:spTree>
    <p:extLst>
      <p:ext uri="{BB962C8B-B14F-4D97-AF65-F5344CB8AC3E}">
        <p14:creationId xmlns:p14="http://schemas.microsoft.com/office/powerpoint/2010/main" val="89893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0CADF5F7-A86D-61B5-3CAA-50F4983DF760}"/>
              </a:ext>
            </a:extLst>
          </p:cNvPr>
          <p:cNvSpPr>
            <a:spLocks noGrp="1"/>
          </p:cNvSpPr>
          <p:nvPr>
            <p:ph type="sldNum" sz="quarter" idx="12"/>
          </p:nvPr>
        </p:nvSpPr>
        <p:spPr/>
        <p:txBody>
          <a:bodyPr/>
          <a:lstStyle/>
          <a:p>
            <a:fld id="{EF8DBD5B-30F9-4F9C-AE39-E065C1AC514D}" type="slidenum">
              <a:rPr lang="en-US" smtClean="0"/>
              <a:pPr/>
              <a:t>5</a:t>
            </a:fld>
            <a:endParaRPr lang="en-US"/>
          </a:p>
        </p:txBody>
      </p:sp>
      <p:sp>
        <p:nvSpPr>
          <p:cNvPr id="6" name="Plassholder for tekst 5">
            <a:extLst>
              <a:ext uri="{FF2B5EF4-FFF2-40B4-BE49-F238E27FC236}">
                <a16:creationId xmlns:a16="http://schemas.microsoft.com/office/drawing/2014/main" id="{421B65CF-18A0-F5D1-A780-2C66F1CA090C}"/>
              </a:ext>
            </a:extLst>
          </p:cNvPr>
          <p:cNvSpPr>
            <a:spLocks noGrp="1"/>
          </p:cNvSpPr>
          <p:nvPr>
            <p:ph type="body" sz="quarter" idx="14"/>
          </p:nvPr>
        </p:nvSpPr>
        <p:spPr/>
        <p:txBody>
          <a:bodyPr/>
          <a:lstStyle/>
          <a:p>
            <a:r>
              <a:rPr lang="nb-NO" sz="3200" dirty="0">
                <a:latin typeface="Shape Sans" panose="00000500000000000000" pitchFamily="50" charset="0"/>
              </a:rPr>
              <a:t>UCO leverer et bredt spekter av utslippsfrie maskiner og utstyr til bygge- og anleggsplassene våre</a:t>
            </a:r>
          </a:p>
        </p:txBody>
      </p:sp>
      <p:pic>
        <p:nvPicPr>
          <p:cNvPr id="13" name="Plassholder for bilde 12">
            <a:extLst>
              <a:ext uri="{FF2B5EF4-FFF2-40B4-BE49-F238E27FC236}">
                <a16:creationId xmlns:a16="http://schemas.microsoft.com/office/drawing/2014/main" id="{8828561C-27B4-52C5-BEAC-FE62FE245F74}"/>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4948" r="4948"/>
          <a:stretch>
            <a:fillRect/>
          </a:stretch>
        </p:blipFill>
        <p:spPr/>
      </p:pic>
      <p:pic>
        <p:nvPicPr>
          <p:cNvPr id="39" name="Bilde 38">
            <a:extLst>
              <a:ext uri="{FF2B5EF4-FFF2-40B4-BE49-F238E27FC236}">
                <a16:creationId xmlns:a16="http://schemas.microsoft.com/office/drawing/2014/main" id="{ED1F0B3D-DBAB-B704-D821-EB4C64CFA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082" y="3059287"/>
            <a:ext cx="1161905" cy="1038095"/>
          </a:xfrm>
          <a:prstGeom prst="rect">
            <a:avLst/>
          </a:prstGeom>
        </p:spPr>
      </p:pic>
      <p:pic>
        <p:nvPicPr>
          <p:cNvPr id="41" name="Bilde 40">
            <a:extLst>
              <a:ext uri="{FF2B5EF4-FFF2-40B4-BE49-F238E27FC236}">
                <a16:creationId xmlns:a16="http://schemas.microsoft.com/office/drawing/2014/main" id="{FE0C3B2D-E834-2A7F-B386-41ADD0176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417" y="4662926"/>
            <a:ext cx="1161905" cy="1066667"/>
          </a:xfrm>
          <a:prstGeom prst="rect">
            <a:avLst/>
          </a:prstGeom>
        </p:spPr>
      </p:pic>
      <p:pic>
        <p:nvPicPr>
          <p:cNvPr id="43" name="Bilde 42">
            <a:extLst>
              <a:ext uri="{FF2B5EF4-FFF2-40B4-BE49-F238E27FC236}">
                <a16:creationId xmlns:a16="http://schemas.microsoft.com/office/drawing/2014/main" id="{EB85269A-EABD-327B-A863-6744E0BE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6202" y="4703776"/>
            <a:ext cx="1085714" cy="1000000"/>
          </a:xfrm>
          <a:prstGeom prst="rect">
            <a:avLst/>
          </a:prstGeom>
        </p:spPr>
      </p:pic>
      <p:pic>
        <p:nvPicPr>
          <p:cNvPr id="45" name="Bilde 44">
            <a:extLst>
              <a:ext uri="{FF2B5EF4-FFF2-40B4-BE49-F238E27FC236}">
                <a16:creationId xmlns:a16="http://schemas.microsoft.com/office/drawing/2014/main" id="{1B2565AC-4131-1F59-99C3-2E15CCC2E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4749" y="3079467"/>
            <a:ext cx="1028571" cy="1019048"/>
          </a:xfrm>
          <a:prstGeom prst="rect">
            <a:avLst/>
          </a:prstGeom>
        </p:spPr>
      </p:pic>
      <p:pic>
        <p:nvPicPr>
          <p:cNvPr id="47" name="Bilde 46">
            <a:extLst>
              <a:ext uri="{FF2B5EF4-FFF2-40B4-BE49-F238E27FC236}">
                <a16:creationId xmlns:a16="http://schemas.microsoft.com/office/drawing/2014/main" id="{39F54A8F-0DCB-E113-1ACE-B784844A4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388" y="4770443"/>
            <a:ext cx="1066667" cy="1019048"/>
          </a:xfrm>
          <a:prstGeom prst="rect">
            <a:avLst/>
          </a:prstGeom>
        </p:spPr>
      </p:pic>
      <p:pic>
        <p:nvPicPr>
          <p:cNvPr id="49" name="Bilde 48">
            <a:extLst>
              <a:ext uri="{FF2B5EF4-FFF2-40B4-BE49-F238E27FC236}">
                <a16:creationId xmlns:a16="http://schemas.microsoft.com/office/drawing/2014/main" id="{4CE25009-845E-F0B2-58CD-3E5DAE2126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7018" y="3212801"/>
            <a:ext cx="1047619" cy="857143"/>
          </a:xfrm>
          <a:prstGeom prst="rect">
            <a:avLst/>
          </a:prstGeom>
        </p:spPr>
      </p:pic>
      <p:pic>
        <p:nvPicPr>
          <p:cNvPr id="51" name="Bilde 50">
            <a:extLst>
              <a:ext uri="{FF2B5EF4-FFF2-40B4-BE49-F238E27FC236}">
                <a16:creationId xmlns:a16="http://schemas.microsoft.com/office/drawing/2014/main" id="{9B440344-BDAF-343B-0D81-F23E40068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8128" y="3108039"/>
            <a:ext cx="990476" cy="961905"/>
          </a:xfrm>
          <a:prstGeom prst="rect">
            <a:avLst/>
          </a:prstGeom>
        </p:spPr>
      </p:pic>
      <p:pic>
        <p:nvPicPr>
          <p:cNvPr id="53" name="Bilde 52">
            <a:extLst>
              <a:ext uri="{FF2B5EF4-FFF2-40B4-BE49-F238E27FC236}">
                <a16:creationId xmlns:a16="http://schemas.microsoft.com/office/drawing/2014/main" id="{86AE7390-9931-446D-6CB2-430447CE9A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3376" y="4827586"/>
            <a:ext cx="1371429" cy="904762"/>
          </a:xfrm>
          <a:prstGeom prst="rect">
            <a:avLst/>
          </a:prstGeom>
        </p:spPr>
      </p:pic>
      <p:pic>
        <p:nvPicPr>
          <p:cNvPr id="57" name="Bilde 56">
            <a:extLst>
              <a:ext uri="{FF2B5EF4-FFF2-40B4-BE49-F238E27FC236}">
                <a16:creationId xmlns:a16="http://schemas.microsoft.com/office/drawing/2014/main" id="{3EB271F1-DE09-95C5-C2EB-5EE2184FB8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489" y="3050896"/>
            <a:ext cx="971429" cy="1019048"/>
          </a:xfrm>
          <a:prstGeom prst="rect">
            <a:avLst/>
          </a:prstGeom>
        </p:spPr>
      </p:pic>
      <p:pic>
        <p:nvPicPr>
          <p:cNvPr id="59" name="Bilde 58">
            <a:extLst>
              <a:ext uri="{FF2B5EF4-FFF2-40B4-BE49-F238E27FC236}">
                <a16:creationId xmlns:a16="http://schemas.microsoft.com/office/drawing/2014/main" id="{D1BCD3A9-A180-E038-7C19-A07AC844ED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489" y="4713300"/>
            <a:ext cx="1057143" cy="980952"/>
          </a:xfrm>
          <a:prstGeom prst="rect">
            <a:avLst/>
          </a:prstGeom>
        </p:spPr>
      </p:pic>
      <p:sp>
        <p:nvSpPr>
          <p:cNvPr id="60" name="TekstSylinder 59">
            <a:extLst>
              <a:ext uri="{FF2B5EF4-FFF2-40B4-BE49-F238E27FC236}">
                <a16:creationId xmlns:a16="http://schemas.microsoft.com/office/drawing/2014/main" id="{7E1EA663-2B85-4845-BDD6-B7FB22FF8C7E}"/>
              </a:ext>
            </a:extLst>
          </p:cNvPr>
          <p:cNvSpPr txBox="1"/>
          <p:nvPr/>
        </p:nvSpPr>
        <p:spPr>
          <a:xfrm>
            <a:off x="556106" y="4048634"/>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Anleggsmaskiner</a:t>
            </a:r>
          </a:p>
        </p:txBody>
      </p:sp>
      <p:sp>
        <p:nvSpPr>
          <p:cNvPr id="61" name="TekstSylinder 60">
            <a:extLst>
              <a:ext uri="{FF2B5EF4-FFF2-40B4-BE49-F238E27FC236}">
                <a16:creationId xmlns:a16="http://schemas.microsoft.com/office/drawing/2014/main" id="{BE11AF4F-8D9C-EE10-6E52-F10F023DC8F8}"/>
              </a:ext>
            </a:extLst>
          </p:cNvPr>
          <p:cNvSpPr txBox="1"/>
          <p:nvPr/>
        </p:nvSpPr>
        <p:spPr>
          <a:xfrm>
            <a:off x="2028070" y="4024069"/>
            <a:ext cx="1161905" cy="184666"/>
          </a:xfrm>
          <a:prstGeom prst="rect">
            <a:avLst/>
          </a:prstGeom>
          <a:noFill/>
        </p:spPr>
        <p:txBody>
          <a:bodyPr wrap="square" lIns="0" tIns="0" rIns="0" bIns="0" rtlCol="0">
            <a:spAutoFit/>
          </a:bodyPr>
          <a:lstStyle/>
          <a:p>
            <a:pPr algn="ctr"/>
            <a:r>
              <a:rPr lang="nb-NO" sz="1200" dirty="0" err="1">
                <a:solidFill>
                  <a:srgbClr val="A4BAB2"/>
                </a:solidFill>
                <a:latin typeface="Shape Sans" panose="00000500000000000000" pitchFamily="50" charset="0"/>
              </a:rPr>
              <a:t>Byggkraner</a:t>
            </a:r>
            <a:endParaRPr lang="nb-NO" sz="1200" dirty="0">
              <a:solidFill>
                <a:srgbClr val="A4BAB2"/>
              </a:solidFill>
              <a:latin typeface="Shape Sans" panose="00000500000000000000" pitchFamily="50" charset="0"/>
            </a:endParaRPr>
          </a:p>
        </p:txBody>
      </p:sp>
      <p:sp>
        <p:nvSpPr>
          <p:cNvPr id="62" name="TekstSylinder 61">
            <a:extLst>
              <a:ext uri="{FF2B5EF4-FFF2-40B4-BE49-F238E27FC236}">
                <a16:creationId xmlns:a16="http://schemas.microsoft.com/office/drawing/2014/main" id="{A97AA89F-11F6-E021-364B-3D0ECF6FA075}"/>
              </a:ext>
            </a:extLst>
          </p:cNvPr>
          <p:cNvSpPr txBox="1"/>
          <p:nvPr/>
        </p:nvSpPr>
        <p:spPr>
          <a:xfrm>
            <a:off x="3503871" y="4022656"/>
            <a:ext cx="1161905" cy="184666"/>
          </a:xfrm>
          <a:prstGeom prst="rect">
            <a:avLst/>
          </a:prstGeom>
          <a:noFill/>
        </p:spPr>
        <p:txBody>
          <a:bodyPr wrap="square" lIns="0" tIns="0" rIns="0" bIns="0" rtlCol="0">
            <a:spAutoFit/>
          </a:bodyPr>
          <a:lstStyle/>
          <a:p>
            <a:pPr algn="ctr"/>
            <a:r>
              <a:rPr lang="nb-NO" sz="1200" dirty="0" err="1">
                <a:solidFill>
                  <a:srgbClr val="A4BAB2"/>
                </a:solidFill>
                <a:latin typeface="Shape Sans" panose="00000500000000000000" pitchFamily="50" charset="0"/>
              </a:rPr>
              <a:t>Byggmaskiner</a:t>
            </a:r>
            <a:endParaRPr lang="nb-NO" sz="1200" dirty="0">
              <a:solidFill>
                <a:srgbClr val="A4BAB2"/>
              </a:solidFill>
              <a:latin typeface="Shape Sans" panose="00000500000000000000" pitchFamily="50" charset="0"/>
            </a:endParaRPr>
          </a:p>
        </p:txBody>
      </p:sp>
      <p:sp>
        <p:nvSpPr>
          <p:cNvPr id="63" name="TekstSylinder 62">
            <a:extLst>
              <a:ext uri="{FF2B5EF4-FFF2-40B4-BE49-F238E27FC236}">
                <a16:creationId xmlns:a16="http://schemas.microsoft.com/office/drawing/2014/main" id="{32499636-C9AC-9BAE-8E09-42EC97D029F6}"/>
              </a:ext>
            </a:extLst>
          </p:cNvPr>
          <p:cNvSpPr txBox="1"/>
          <p:nvPr/>
        </p:nvSpPr>
        <p:spPr>
          <a:xfrm>
            <a:off x="4881415" y="4044384"/>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Varme og tørk</a:t>
            </a:r>
          </a:p>
        </p:txBody>
      </p:sp>
      <p:sp>
        <p:nvSpPr>
          <p:cNvPr id="64" name="TekstSylinder 63">
            <a:extLst>
              <a:ext uri="{FF2B5EF4-FFF2-40B4-BE49-F238E27FC236}">
                <a16:creationId xmlns:a16="http://schemas.microsoft.com/office/drawing/2014/main" id="{58794DEF-2F6E-F707-B5D6-EA2E833ED206}"/>
              </a:ext>
            </a:extLst>
          </p:cNvPr>
          <p:cNvSpPr txBox="1"/>
          <p:nvPr/>
        </p:nvSpPr>
        <p:spPr>
          <a:xfrm>
            <a:off x="6288041" y="4048634"/>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Heis og klatrere</a:t>
            </a:r>
          </a:p>
        </p:txBody>
      </p:sp>
      <p:sp>
        <p:nvSpPr>
          <p:cNvPr id="65" name="TekstSylinder 64">
            <a:extLst>
              <a:ext uri="{FF2B5EF4-FFF2-40B4-BE49-F238E27FC236}">
                <a16:creationId xmlns:a16="http://schemas.microsoft.com/office/drawing/2014/main" id="{BC62DE95-DC63-E912-500E-0AD5F2BC07B3}"/>
              </a:ext>
            </a:extLst>
          </p:cNvPr>
          <p:cNvSpPr txBox="1"/>
          <p:nvPr/>
        </p:nvSpPr>
        <p:spPr>
          <a:xfrm>
            <a:off x="573727" y="5716319"/>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Lifter</a:t>
            </a:r>
          </a:p>
        </p:txBody>
      </p:sp>
      <p:sp>
        <p:nvSpPr>
          <p:cNvPr id="66" name="TekstSylinder 65">
            <a:extLst>
              <a:ext uri="{FF2B5EF4-FFF2-40B4-BE49-F238E27FC236}">
                <a16:creationId xmlns:a16="http://schemas.microsoft.com/office/drawing/2014/main" id="{D2EA81B5-6EE9-B0A9-6AF0-370A859135B9}"/>
              </a:ext>
            </a:extLst>
          </p:cNvPr>
          <p:cNvSpPr txBox="1"/>
          <p:nvPr/>
        </p:nvSpPr>
        <p:spPr>
          <a:xfrm>
            <a:off x="2028069" y="5694252"/>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Moduler</a:t>
            </a:r>
          </a:p>
        </p:txBody>
      </p:sp>
      <p:sp>
        <p:nvSpPr>
          <p:cNvPr id="67" name="TekstSylinder 66">
            <a:extLst>
              <a:ext uri="{FF2B5EF4-FFF2-40B4-BE49-F238E27FC236}">
                <a16:creationId xmlns:a16="http://schemas.microsoft.com/office/drawing/2014/main" id="{CDDDF05C-F3D0-5E4C-F5E6-3633B753FF96}"/>
              </a:ext>
            </a:extLst>
          </p:cNvPr>
          <p:cNvSpPr txBox="1"/>
          <p:nvPr/>
        </p:nvSpPr>
        <p:spPr>
          <a:xfrm>
            <a:off x="3455722" y="5725197"/>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Områdesikring</a:t>
            </a:r>
          </a:p>
        </p:txBody>
      </p:sp>
      <p:sp>
        <p:nvSpPr>
          <p:cNvPr id="68" name="TekstSylinder 67">
            <a:extLst>
              <a:ext uri="{FF2B5EF4-FFF2-40B4-BE49-F238E27FC236}">
                <a16:creationId xmlns:a16="http://schemas.microsoft.com/office/drawing/2014/main" id="{4A2ACEAC-F1D2-2108-6C19-9D4DB6461F32}"/>
              </a:ext>
            </a:extLst>
          </p:cNvPr>
          <p:cNvSpPr txBox="1"/>
          <p:nvPr/>
        </p:nvSpPr>
        <p:spPr>
          <a:xfrm>
            <a:off x="4916077" y="5694252"/>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Elektro</a:t>
            </a:r>
          </a:p>
        </p:txBody>
      </p:sp>
      <p:sp>
        <p:nvSpPr>
          <p:cNvPr id="69" name="TekstSylinder 68">
            <a:extLst>
              <a:ext uri="{FF2B5EF4-FFF2-40B4-BE49-F238E27FC236}">
                <a16:creationId xmlns:a16="http://schemas.microsoft.com/office/drawing/2014/main" id="{AEB36C09-B4E0-C2E7-5FBC-56E97BFD1EF1}"/>
              </a:ext>
            </a:extLst>
          </p:cNvPr>
          <p:cNvSpPr txBox="1"/>
          <p:nvPr/>
        </p:nvSpPr>
        <p:spPr>
          <a:xfrm>
            <a:off x="6363388" y="5699210"/>
            <a:ext cx="1161905" cy="184666"/>
          </a:xfrm>
          <a:prstGeom prst="rect">
            <a:avLst/>
          </a:prstGeom>
          <a:noFill/>
        </p:spPr>
        <p:txBody>
          <a:bodyPr wrap="square" lIns="0" tIns="0" rIns="0" bIns="0" rtlCol="0">
            <a:spAutoFit/>
          </a:bodyPr>
          <a:lstStyle/>
          <a:p>
            <a:pPr algn="ctr"/>
            <a:r>
              <a:rPr lang="nb-NO" sz="1200" dirty="0">
                <a:solidFill>
                  <a:srgbClr val="A4BAB2"/>
                </a:solidFill>
                <a:latin typeface="Shape Sans" panose="00000500000000000000" pitchFamily="50" charset="0"/>
              </a:rPr>
              <a:t>Adgangskontroll</a:t>
            </a:r>
          </a:p>
        </p:txBody>
      </p:sp>
    </p:spTree>
    <p:extLst>
      <p:ext uri="{BB962C8B-B14F-4D97-AF65-F5344CB8AC3E}">
        <p14:creationId xmlns:p14="http://schemas.microsoft.com/office/powerpoint/2010/main" val="25098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51C03F2-D414-5FE8-208C-2D8D49D649AC}"/>
              </a:ext>
            </a:extLst>
          </p:cNvPr>
          <p:cNvSpPr>
            <a:spLocks noGrp="1"/>
          </p:cNvSpPr>
          <p:nvPr>
            <p:ph type="body" sz="quarter" idx="13"/>
          </p:nvPr>
        </p:nvSpPr>
        <p:spPr>
          <a:xfrm>
            <a:off x="604212" y="2402884"/>
            <a:ext cx="5061274" cy="3160625"/>
          </a:xfrm>
        </p:spPr>
        <p:txBody>
          <a:bodyPr/>
          <a:lstStyle/>
          <a:p>
            <a:r>
              <a:rPr lang="nb-NO" sz="1800" dirty="0">
                <a:solidFill>
                  <a:schemeClr val="tx2">
                    <a:lumMod val="75000"/>
                  </a:schemeClr>
                </a:solidFill>
                <a:latin typeface="Shape Sans" panose="00000500000000000000" pitchFamily="50" charset="0"/>
              </a:rPr>
              <a:t>Norges største byer har skrevet under en erklæring på at deres kommunale bygg- og anleggs-virksomhet skal være utslippsfri innen 2025. </a:t>
            </a:r>
          </a:p>
          <a:p>
            <a:r>
              <a:rPr lang="nb-NO" sz="1800" dirty="0">
                <a:solidFill>
                  <a:schemeClr val="tx2">
                    <a:lumMod val="75000"/>
                  </a:schemeClr>
                </a:solidFill>
                <a:latin typeface="Shape Sans" panose="00000500000000000000" pitchFamily="50" charset="0"/>
              </a:rPr>
              <a:t>De nye miljøkravene tas i økende grad inn som en vektlagt del av tildelingskriteriene i anbudsprosessen. </a:t>
            </a:r>
          </a:p>
          <a:p>
            <a:r>
              <a:rPr lang="nb-NO" sz="1800" dirty="0">
                <a:solidFill>
                  <a:schemeClr val="tx2">
                    <a:lumMod val="75000"/>
                  </a:schemeClr>
                </a:solidFill>
                <a:latin typeface="Shape Sans" panose="00000500000000000000" pitchFamily="50" charset="0"/>
              </a:rPr>
              <a:t>Oppnåelse av klimakrav er også gjenstand for bonus-/malus i stadig fler av våre prosjekter.</a:t>
            </a:r>
          </a:p>
          <a:p>
            <a:pPr marL="6163" indent="0">
              <a:buNone/>
            </a:pPr>
            <a:endParaRPr lang="nb-NO" dirty="0">
              <a:solidFill>
                <a:schemeClr val="tx2">
                  <a:lumMod val="75000"/>
                </a:schemeClr>
              </a:solidFill>
              <a:latin typeface="Shape Sans" panose="00000500000000000000" pitchFamily="50" charset="0"/>
            </a:endParaRPr>
          </a:p>
          <a:p>
            <a:endParaRPr lang="nb-NO" dirty="0">
              <a:solidFill>
                <a:schemeClr val="tx2">
                  <a:lumMod val="75000"/>
                </a:schemeClr>
              </a:solidFill>
              <a:latin typeface="Shape Sans" panose="00000500000000000000" pitchFamily="50" charset="0"/>
            </a:endParaRPr>
          </a:p>
          <a:p>
            <a:endParaRPr lang="nb-NO" dirty="0"/>
          </a:p>
        </p:txBody>
      </p:sp>
      <p:sp>
        <p:nvSpPr>
          <p:cNvPr id="7" name="Plassholder for lysbildenummer 6">
            <a:extLst>
              <a:ext uri="{FF2B5EF4-FFF2-40B4-BE49-F238E27FC236}">
                <a16:creationId xmlns:a16="http://schemas.microsoft.com/office/drawing/2014/main" id="{9483EF21-5AA0-5FD8-5D0A-34157643F1B2}"/>
              </a:ext>
            </a:extLst>
          </p:cNvPr>
          <p:cNvSpPr>
            <a:spLocks noGrp="1"/>
          </p:cNvSpPr>
          <p:nvPr>
            <p:ph type="sldNum" sz="quarter" idx="12"/>
          </p:nvPr>
        </p:nvSpPr>
        <p:spPr/>
        <p:txBody>
          <a:bodyPr/>
          <a:lstStyle/>
          <a:p>
            <a:fld id="{552F452E-B795-4D05-B605-588F6513802C}" type="slidenum">
              <a:rPr lang="nb-NO" smtClean="0"/>
              <a:t>6</a:t>
            </a:fld>
            <a:endParaRPr lang="nb-NO"/>
          </a:p>
        </p:txBody>
      </p:sp>
      <p:sp>
        <p:nvSpPr>
          <p:cNvPr id="8" name="Tittel 7">
            <a:extLst>
              <a:ext uri="{FF2B5EF4-FFF2-40B4-BE49-F238E27FC236}">
                <a16:creationId xmlns:a16="http://schemas.microsoft.com/office/drawing/2014/main" id="{555E7F3A-B1D4-C7AC-E4F7-0BD9F8B8C81B}"/>
              </a:ext>
            </a:extLst>
          </p:cNvPr>
          <p:cNvSpPr>
            <a:spLocks noGrp="1"/>
          </p:cNvSpPr>
          <p:nvPr>
            <p:ph type="title"/>
          </p:nvPr>
        </p:nvSpPr>
        <p:spPr>
          <a:xfrm>
            <a:off x="604212" y="532864"/>
            <a:ext cx="5641313" cy="978729"/>
          </a:xfrm>
        </p:spPr>
        <p:txBody>
          <a:bodyPr/>
          <a:lstStyle/>
          <a:p>
            <a:r>
              <a:rPr lang="nb-NO" dirty="0">
                <a:latin typeface="Shape Sans" panose="00000500000000000000" pitchFamily="50" charset="0"/>
              </a:rPr>
              <a:t>Vi går nå fra klimaambisjon til klimakrav</a:t>
            </a:r>
          </a:p>
        </p:txBody>
      </p:sp>
      <p:graphicFrame>
        <p:nvGraphicFramePr>
          <p:cNvPr id="14" name="Diagram 13">
            <a:extLst>
              <a:ext uri="{FF2B5EF4-FFF2-40B4-BE49-F238E27FC236}">
                <a16:creationId xmlns:a16="http://schemas.microsoft.com/office/drawing/2014/main" id="{5E881E91-6C3F-2946-AFD5-B3A7FC6364D9}"/>
              </a:ext>
            </a:extLst>
          </p:cNvPr>
          <p:cNvGraphicFramePr/>
          <p:nvPr>
            <p:extLst>
              <p:ext uri="{D42A27DB-BD31-4B8C-83A1-F6EECF244321}">
                <p14:modId xmlns:p14="http://schemas.microsoft.com/office/powerpoint/2010/main" val="1530229195"/>
              </p:ext>
            </p:extLst>
          </p:nvPr>
        </p:nvGraphicFramePr>
        <p:xfrm>
          <a:off x="5350302" y="1083841"/>
          <a:ext cx="3729609" cy="225879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kstSylinder 14">
            <a:extLst>
              <a:ext uri="{FF2B5EF4-FFF2-40B4-BE49-F238E27FC236}">
                <a16:creationId xmlns:a16="http://schemas.microsoft.com/office/drawing/2014/main" id="{9273EA65-9DF0-33A3-E05C-5EFBB1E41392}"/>
              </a:ext>
            </a:extLst>
          </p:cNvPr>
          <p:cNvSpPr txBox="1"/>
          <p:nvPr/>
        </p:nvSpPr>
        <p:spPr>
          <a:xfrm>
            <a:off x="6596109" y="2090125"/>
            <a:ext cx="1233441" cy="246221"/>
          </a:xfrm>
          <a:prstGeom prst="rect">
            <a:avLst/>
          </a:prstGeom>
          <a:noFill/>
        </p:spPr>
        <p:txBody>
          <a:bodyPr wrap="square" lIns="0" tIns="0" rIns="0" bIns="0" rtlCol="0">
            <a:spAutoFit/>
          </a:bodyPr>
          <a:lstStyle/>
          <a:p>
            <a:pPr algn="ctr"/>
            <a:r>
              <a:rPr lang="nb-NO" sz="1600" b="1" dirty="0">
                <a:solidFill>
                  <a:schemeClr val="accent3"/>
                </a:solidFill>
                <a:latin typeface="Shape Sans" panose="00000500000000000000" pitchFamily="50" charset="0"/>
              </a:rPr>
              <a:t>14%</a:t>
            </a:r>
          </a:p>
        </p:txBody>
      </p:sp>
      <p:graphicFrame>
        <p:nvGraphicFramePr>
          <p:cNvPr id="16" name="Diagram 15">
            <a:extLst>
              <a:ext uri="{FF2B5EF4-FFF2-40B4-BE49-F238E27FC236}">
                <a16:creationId xmlns:a16="http://schemas.microsoft.com/office/drawing/2014/main" id="{EA3CA832-6E02-4764-3481-149F8816EC95}"/>
              </a:ext>
            </a:extLst>
          </p:cNvPr>
          <p:cNvGraphicFramePr/>
          <p:nvPr>
            <p:extLst>
              <p:ext uri="{D42A27DB-BD31-4B8C-83A1-F6EECF244321}">
                <p14:modId xmlns:p14="http://schemas.microsoft.com/office/powerpoint/2010/main" val="2661133097"/>
              </p:ext>
            </p:extLst>
          </p:nvPr>
        </p:nvGraphicFramePr>
        <p:xfrm>
          <a:off x="8646739" y="1103849"/>
          <a:ext cx="3729609" cy="2258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Diagram 16">
            <a:extLst>
              <a:ext uri="{FF2B5EF4-FFF2-40B4-BE49-F238E27FC236}">
                <a16:creationId xmlns:a16="http://schemas.microsoft.com/office/drawing/2014/main" id="{3A2EE149-EB93-2A82-344B-8B5A6D3D25AB}"/>
              </a:ext>
            </a:extLst>
          </p:cNvPr>
          <p:cNvGraphicFramePr/>
          <p:nvPr>
            <p:extLst>
              <p:ext uri="{D42A27DB-BD31-4B8C-83A1-F6EECF244321}">
                <p14:modId xmlns:p14="http://schemas.microsoft.com/office/powerpoint/2010/main" val="1170693054"/>
              </p:ext>
            </p:extLst>
          </p:nvPr>
        </p:nvGraphicFramePr>
        <p:xfrm>
          <a:off x="5350302" y="3893609"/>
          <a:ext cx="3729609" cy="22587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 17">
            <a:extLst>
              <a:ext uri="{FF2B5EF4-FFF2-40B4-BE49-F238E27FC236}">
                <a16:creationId xmlns:a16="http://schemas.microsoft.com/office/drawing/2014/main" id="{0BDA0705-6C6A-C8BE-36E3-B20E1C92929C}"/>
              </a:ext>
            </a:extLst>
          </p:cNvPr>
          <p:cNvGraphicFramePr/>
          <p:nvPr>
            <p:extLst>
              <p:ext uri="{D42A27DB-BD31-4B8C-83A1-F6EECF244321}">
                <p14:modId xmlns:p14="http://schemas.microsoft.com/office/powerpoint/2010/main" val="1726289183"/>
              </p:ext>
            </p:extLst>
          </p:nvPr>
        </p:nvGraphicFramePr>
        <p:xfrm>
          <a:off x="8646738" y="3905407"/>
          <a:ext cx="3729609" cy="2258791"/>
        </p:xfrm>
        <a:graphic>
          <a:graphicData uri="http://schemas.openxmlformats.org/drawingml/2006/chart">
            <c:chart xmlns:c="http://schemas.openxmlformats.org/drawingml/2006/chart" xmlns:r="http://schemas.openxmlformats.org/officeDocument/2006/relationships" r:id="rId6"/>
          </a:graphicData>
        </a:graphic>
      </p:graphicFrame>
      <p:sp>
        <p:nvSpPr>
          <p:cNvPr id="21" name="TekstSylinder 20">
            <a:extLst>
              <a:ext uri="{FF2B5EF4-FFF2-40B4-BE49-F238E27FC236}">
                <a16:creationId xmlns:a16="http://schemas.microsoft.com/office/drawing/2014/main" id="{2B7E7600-FD50-7274-98CD-F09B2B40C5FE}"/>
              </a:ext>
            </a:extLst>
          </p:cNvPr>
          <p:cNvSpPr txBox="1"/>
          <p:nvPr/>
        </p:nvSpPr>
        <p:spPr>
          <a:xfrm>
            <a:off x="9963699" y="2090125"/>
            <a:ext cx="1233441" cy="246221"/>
          </a:xfrm>
          <a:prstGeom prst="rect">
            <a:avLst/>
          </a:prstGeom>
          <a:noFill/>
        </p:spPr>
        <p:txBody>
          <a:bodyPr wrap="square" lIns="0" tIns="0" rIns="0" bIns="0" rtlCol="0">
            <a:spAutoFit/>
          </a:bodyPr>
          <a:lstStyle/>
          <a:p>
            <a:pPr algn="ctr"/>
            <a:r>
              <a:rPr lang="nb-NO" sz="1600" b="1" dirty="0">
                <a:solidFill>
                  <a:schemeClr val="accent3"/>
                </a:solidFill>
                <a:latin typeface="Shape Sans" panose="00000500000000000000" pitchFamily="50" charset="0"/>
              </a:rPr>
              <a:t>16%</a:t>
            </a:r>
          </a:p>
        </p:txBody>
      </p:sp>
      <p:sp>
        <p:nvSpPr>
          <p:cNvPr id="22" name="TekstSylinder 21">
            <a:extLst>
              <a:ext uri="{FF2B5EF4-FFF2-40B4-BE49-F238E27FC236}">
                <a16:creationId xmlns:a16="http://schemas.microsoft.com/office/drawing/2014/main" id="{F35AC4B0-5149-9217-5B95-324BA9C853BE}"/>
              </a:ext>
            </a:extLst>
          </p:cNvPr>
          <p:cNvSpPr txBox="1"/>
          <p:nvPr/>
        </p:nvSpPr>
        <p:spPr>
          <a:xfrm>
            <a:off x="6596109" y="4899893"/>
            <a:ext cx="1233441" cy="246221"/>
          </a:xfrm>
          <a:prstGeom prst="rect">
            <a:avLst/>
          </a:prstGeom>
          <a:noFill/>
        </p:spPr>
        <p:txBody>
          <a:bodyPr wrap="square" lIns="0" tIns="0" rIns="0" bIns="0" rtlCol="0">
            <a:spAutoFit/>
          </a:bodyPr>
          <a:lstStyle/>
          <a:p>
            <a:pPr algn="ctr"/>
            <a:r>
              <a:rPr lang="nb-NO" sz="1600" b="1" dirty="0">
                <a:solidFill>
                  <a:schemeClr val="accent3"/>
                </a:solidFill>
                <a:latin typeface="Shape Sans" panose="00000500000000000000" pitchFamily="50" charset="0"/>
              </a:rPr>
              <a:t>51%</a:t>
            </a:r>
          </a:p>
        </p:txBody>
      </p:sp>
      <p:sp>
        <p:nvSpPr>
          <p:cNvPr id="23" name="TekstSylinder 22">
            <a:extLst>
              <a:ext uri="{FF2B5EF4-FFF2-40B4-BE49-F238E27FC236}">
                <a16:creationId xmlns:a16="http://schemas.microsoft.com/office/drawing/2014/main" id="{08D3F56B-1C1B-2E77-2C5D-63CAA4CDB379}"/>
              </a:ext>
            </a:extLst>
          </p:cNvPr>
          <p:cNvSpPr txBox="1"/>
          <p:nvPr/>
        </p:nvSpPr>
        <p:spPr>
          <a:xfrm>
            <a:off x="9892545" y="4911691"/>
            <a:ext cx="1233441" cy="246221"/>
          </a:xfrm>
          <a:prstGeom prst="rect">
            <a:avLst/>
          </a:prstGeom>
          <a:noFill/>
        </p:spPr>
        <p:txBody>
          <a:bodyPr wrap="square" lIns="0" tIns="0" rIns="0" bIns="0" rtlCol="0">
            <a:spAutoFit/>
          </a:bodyPr>
          <a:lstStyle/>
          <a:p>
            <a:pPr algn="ctr"/>
            <a:r>
              <a:rPr lang="nb-NO" sz="1600" b="1" dirty="0">
                <a:solidFill>
                  <a:schemeClr val="accent3"/>
                </a:solidFill>
                <a:latin typeface="Shape Sans" panose="00000500000000000000" pitchFamily="50" charset="0"/>
              </a:rPr>
              <a:t>90%</a:t>
            </a:r>
          </a:p>
        </p:txBody>
      </p:sp>
      <p:sp>
        <p:nvSpPr>
          <p:cNvPr id="24" name="TekstSylinder 23">
            <a:extLst>
              <a:ext uri="{FF2B5EF4-FFF2-40B4-BE49-F238E27FC236}">
                <a16:creationId xmlns:a16="http://schemas.microsoft.com/office/drawing/2014/main" id="{072286AA-8C7E-18A3-F041-4BE37D48D16F}"/>
              </a:ext>
            </a:extLst>
          </p:cNvPr>
          <p:cNvSpPr txBox="1"/>
          <p:nvPr/>
        </p:nvSpPr>
        <p:spPr>
          <a:xfrm>
            <a:off x="6734563" y="3342632"/>
            <a:ext cx="956532" cy="246221"/>
          </a:xfrm>
          <a:prstGeom prst="rect">
            <a:avLst/>
          </a:prstGeom>
          <a:noFill/>
        </p:spPr>
        <p:txBody>
          <a:bodyPr wrap="square" lIns="0" tIns="0" rIns="0" bIns="0" rtlCol="0">
            <a:spAutoFit/>
          </a:bodyPr>
          <a:lstStyle/>
          <a:p>
            <a:pPr algn="ctr"/>
            <a:r>
              <a:rPr lang="nb-NO" sz="1600" dirty="0">
                <a:solidFill>
                  <a:schemeClr val="tx2"/>
                </a:solidFill>
                <a:latin typeface="Shape Sans" panose="00000500000000000000" pitchFamily="50" charset="0"/>
              </a:rPr>
              <a:t>2018</a:t>
            </a:r>
          </a:p>
        </p:txBody>
      </p:sp>
      <p:sp>
        <p:nvSpPr>
          <p:cNvPr id="25" name="TekstSylinder 24">
            <a:extLst>
              <a:ext uri="{FF2B5EF4-FFF2-40B4-BE49-F238E27FC236}">
                <a16:creationId xmlns:a16="http://schemas.microsoft.com/office/drawing/2014/main" id="{1C583D7B-7FFB-33D5-249C-423B8F7E14B3}"/>
              </a:ext>
            </a:extLst>
          </p:cNvPr>
          <p:cNvSpPr txBox="1"/>
          <p:nvPr/>
        </p:nvSpPr>
        <p:spPr>
          <a:xfrm>
            <a:off x="10102153" y="3362640"/>
            <a:ext cx="956532" cy="246221"/>
          </a:xfrm>
          <a:prstGeom prst="rect">
            <a:avLst/>
          </a:prstGeom>
          <a:noFill/>
        </p:spPr>
        <p:txBody>
          <a:bodyPr wrap="square" lIns="0" tIns="0" rIns="0" bIns="0" rtlCol="0">
            <a:spAutoFit/>
          </a:bodyPr>
          <a:lstStyle/>
          <a:p>
            <a:pPr algn="ctr"/>
            <a:r>
              <a:rPr lang="nb-NO" sz="1600" dirty="0">
                <a:solidFill>
                  <a:schemeClr val="tx2"/>
                </a:solidFill>
                <a:latin typeface="Shape Sans" panose="00000500000000000000" pitchFamily="50" charset="0"/>
              </a:rPr>
              <a:t>2020</a:t>
            </a:r>
          </a:p>
        </p:txBody>
      </p:sp>
      <p:sp>
        <p:nvSpPr>
          <p:cNvPr id="26" name="TekstSylinder 25">
            <a:extLst>
              <a:ext uri="{FF2B5EF4-FFF2-40B4-BE49-F238E27FC236}">
                <a16:creationId xmlns:a16="http://schemas.microsoft.com/office/drawing/2014/main" id="{3372E3DB-CE77-8D7E-E2AB-03C689AA0A01}"/>
              </a:ext>
            </a:extLst>
          </p:cNvPr>
          <p:cNvSpPr txBox="1"/>
          <p:nvPr/>
        </p:nvSpPr>
        <p:spPr>
          <a:xfrm>
            <a:off x="6734563" y="6128685"/>
            <a:ext cx="956532" cy="246221"/>
          </a:xfrm>
          <a:prstGeom prst="rect">
            <a:avLst/>
          </a:prstGeom>
          <a:noFill/>
        </p:spPr>
        <p:txBody>
          <a:bodyPr wrap="square" lIns="0" tIns="0" rIns="0" bIns="0" rtlCol="0">
            <a:spAutoFit/>
          </a:bodyPr>
          <a:lstStyle/>
          <a:p>
            <a:pPr algn="ctr"/>
            <a:r>
              <a:rPr lang="nb-NO" sz="1600" dirty="0">
                <a:solidFill>
                  <a:schemeClr val="tx2"/>
                </a:solidFill>
                <a:latin typeface="Shape Sans" panose="00000500000000000000" pitchFamily="50" charset="0"/>
              </a:rPr>
              <a:t>2030</a:t>
            </a:r>
          </a:p>
        </p:txBody>
      </p:sp>
      <p:sp>
        <p:nvSpPr>
          <p:cNvPr id="27" name="TekstSylinder 26">
            <a:extLst>
              <a:ext uri="{FF2B5EF4-FFF2-40B4-BE49-F238E27FC236}">
                <a16:creationId xmlns:a16="http://schemas.microsoft.com/office/drawing/2014/main" id="{57E23467-B828-4DC3-BF1E-EAC984906F25}"/>
              </a:ext>
            </a:extLst>
          </p:cNvPr>
          <p:cNvSpPr txBox="1"/>
          <p:nvPr/>
        </p:nvSpPr>
        <p:spPr>
          <a:xfrm>
            <a:off x="10102153" y="6178992"/>
            <a:ext cx="956532" cy="246221"/>
          </a:xfrm>
          <a:prstGeom prst="rect">
            <a:avLst/>
          </a:prstGeom>
          <a:noFill/>
        </p:spPr>
        <p:txBody>
          <a:bodyPr wrap="square" lIns="0" tIns="0" rIns="0" bIns="0" rtlCol="0">
            <a:spAutoFit/>
          </a:bodyPr>
          <a:lstStyle/>
          <a:p>
            <a:pPr algn="ctr"/>
            <a:r>
              <a:rPr lang="nb-NO" sz="1600" dirty="0">
                <a:solidFill>
                  <a:schemeClr val="tx2"/>
                </a:solidFill>
                <a:latin typeface="Shape Sans" panose="00000500000000000000" pitchFamily="50" charset="0"/>
              </a:rPr>
              <a:t>2040</a:t>
            </a:r>
          </a:p>
        </p:txBody>
      </p:sp>
      <p:sp>
        <p:nvSpPr>
          <p:cNvPr id="29" name="TekstSylinder 28">
            <a:extLst>
              <a:ext uri="{FF2B5EF4-FFF2-40B4-BE49-F238E27FC236}">
                <a16:creationId xmlns:a16="http://schemas.microsoft.com/office/drawing/2014/main" id="{22C343A7-7A85-A9BC-CA37-7740F6C1958B}"/>
              </a:ext>
            </a:extLst>
          </p:cNvPr>
          <p:cNvSpPr txBox="1"/>
          <p:nvPr/>
        </p:nvSpPr>
        <p:spPr>
          <a:xfrm>
            <a:off x="7685171" y="702711"/>
            <a:ext cx="2674377" cy="369332"/>
          </a:xfrm>
          <a:prstGeom prst="rect">
            <a:avLst/>
          </a:prstGeom>
          <a:noFill/>
        </p:spPr>
        <p:txBody>
          <a:bodyPr wrap="square" lIns="0" tIns="0" rIns="0" bIns="0" rtlCol="0">
            <a:spAutoFit/>
          </a:bodyPr>
          <a:lstStyle/>
          <a:p>
            <a:pPr algn="l"/>
            <a:r>
              <a:rPr lang="nb-NO" sz="1200" dirty="0">
                <a:solidFill>
                  <a:schemeClr val="tx2"/>
                </a:solidFill>
                <a:latin typeface="Shape Sans" panose="00000500000000000000" pitchFamily="50" charset="0"/>
              </a:rPr>
              <a:t>Prognose for elektrifiseringen av bygg- og anleggsvirksomheten i Norge:</a:t>
            </a:r>
          </a:p>
        </p:txBody>
      </p:sp>
    </p:spTree>
    <p:extLst>
      <p:ext uri="{BB962C8B-B14F-4D97-AF65-F5344CB8AC3E}">
        <p14:creationId xmlns:p14="http://schemas.microsoft.com/office/powerpoint/2010/main" val="23341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2CE6D7-E407-F50E-C258-422BD4DA60FA}"/>
              </a:ext>
            </a:extLst>
          </p:cNvPr>
          <p:cNvSpPr>
            <a:spLocks noGrp="1"/>
          </p:cNvSpPr>
          <p:nvPr>
            <p:ph type="sldNum" sz="quarter" idx="12"/>
          </p:nvPr>
        </p:nvSpPr>
        <p:spPr/>
        <p:txBody>
          <a:bodyPr/>
          <a:lstStyle/>
          <a:p>
            <a:fld id="{EF8DBD5B-30F9-4F9C-AE39-E065C1AC514D}" type="slidenum">
              <a:rPr lang="en-US" smtClean="0"/>
              <a:pPr/>
              <a:t>7</a:t>
            </a:fld>
            <a:endParaRPr lang="en-US"/>
          </a:p>
        </p:txBody>
      </p:sp>
      <p:sp>
        <p:nvSpPr>
          <p:cNvPr id="6" name="Text Placeholder 5">
            <a:extLst>
              <a:ext uri="{FF2B5EF4-FFF2-40B4-BE49-F238E27FC236}">
                <a16:creationId xmlns:a16="http://schemas.microsoft.com/office/drawing/2014/main" id="{520E15B8-4323-1C80-FC6F-096CE4DA3948}"/>
              </a:ext>
            </a:extLst>
          </p:cNvPr>
          <p:cNvSpPr>
            <a:spLocks noGrp="1"/>
          </p:cNvSpPr>
          <p:nvPr>
            <p:ph type="body" sz="quarter" idx="14"/>
          </p:nvPr>
        </p:nvSpPr>
        <p:spPr/>
        <p:txBody>
          <a:bodyPr/>
          <a:lstStyle/>
          <a:p>
            <a:r>
              <a:rPr lang="en-US" sz="3600" dirty="0" err="1">
                <a:latin typeface="Shape Sans" panose="00000500000000000000" pitchFamily="50" charset="0"/>
              </a:rPr>
              <a:t>Fremtidens</a:t>
            </a:r>
            <a:r>
              <a:rPr lang="en-US" sz="3600" dirty="0">
                <a:latin typeface="Shape Sans" panose="00000500000000000000" pitchFamily="50" charset="0"/>
              </a:rPr>
              <a:t> </a:t>
            </a:r>
            <a:r>
              <a:rPr lang="en-US" sz="3600" dirty="0" err="1">
                <a:latin typeface="Shape Sans" panose="00000500000000000000" pitchFamily="50" charset="0"/>
              </a:rPr>
              <a:t>bygg</a:t>
            </a:r>
            <a:r>
              <a:rPr lang="en-US" sz="3600" dirty="0">
                <a:latin typeface="Shape Sans" panose="00000500000000000000" pitchFamily="50" charset="0"/>
              </a:rPr>
              <a:t>- </a:t>
            </a:r>
            <a:r>
              <a:rPr lang="en-US" sz="3600" dirty="0" err="1">
                <a:latin typeface="Shape Sans" panose="00000500000000000000" pitchFamily="50" charset="0"/>
              </a:rPr>
              <a:t>og</a:t>
            </a:r>
            <a:r>
              <a:rPr lang="en-US" sz="3600" dirty="0">
                <a:latin typeface="Shape Sans" panose="00000500000000000000" pitchFamily="50" charset="0"/>
              </a:rPr>
              <a:t> </a:t>
            </a:r>
            <a:r>
              <a:rPr lang="en-US" sz="3600" dirty="0" err="1">
                <a:latin typeface="Shape Sans" panose="00000500000000000000" pitchFamily="50" charset="0"/>
              </a:rPr>
              <a:t>anleggsplasser</a:t>
            </a:r>
            <a:endParaRPr lang="nb-NO" sz="3600" dirty="0">
              <a:latin typeface="Shape Sans" panose="00000500000000000000" pitchFamily="50" charset="0"/>
            </a:endParaRPr>
          </a:p>
        </p:txBody>
      </p:sp>
      <p:sp>
        <p:nvSpPr>
          <p:cNvPr id="7" name="Text Placeholder 6">
            <a:extLst>
              <a:ext uri="{FF2B5EF4-FFF2-40B4-BE49-F238E27FC236}">
                <a16:creationId xmlns:a16="http://schemas.microsoft.com/office/drawing/2014/main" id="{ACB77FD0-FDE0-7241-6546-ECCF728A52AF}"/>
              </a:ext>
            </a:extLst>
          </p:cNvPr>
          <p:cNvSpPr>
            <a:spLocks noGrp="1"/>
          </p:cNvSpPr>
          <p:nvPr>
            <p:ph type="body" sz="quarter" idx="20"/>
          </p:nvPr>
        </p:nvSpPr>
        <p:spPr>
          <a:xfrm>
            <a:off x="576000" y="2588885"/>
            <a:ext cx="5377125" cy="1261029"/>
          </a:xfrm>
        </p:spPr>
        <p:txBody>
          <a:bodyPr/>
          <a:lstStyle/>
          <a:p>
            <a:r>
              <a:rPr lang="en-US" sz="1600" dirty="0" err="1">
                <a:latin typeface="Shape Sans" panose="00000500000000000000" pitchFamily="50" charset="0"/>
              </a:rPr>
              <a:t>Utslipps</a:t>
            </a:r>
            <a:r>
              <a:rPr lang="en-US" sz="1600" dirty="0">
                <a:latin typeface="Shape Sans" panose="00000500000000000000" pitchFamily="50" charset="0"/>
              </a:rPr>
              <a:t>- </a:t>
            </a:r>
            <a:r>
              <a:rPr lang="en-US" sz="1600" dirty="0" err="1">
                <a:latin typeface="Shape Sans" panose="00000500000000000000" pitchFamily="50" charset="0"/>
              </a:rPr>
              <a:t>og</a:t>
            </a:r>
            <a:r>
              <a:rPr lang="en-US" sz="1600" dirty="0">
                <a:latin typeface="Shape Sans" panose="00000500000000000000" pitchFamily="50" charset="0"/>
              </a:rPr>
              <a:t> </a:t>
            </a:r>
            <a:r>
              <a:rPr lang="en-US" sz="1600" dirty="0" err="1">
                <a:latin typeface="Shape Sans" panose="00000500000000000000" pitchFamily="50" charset="0"/>
              </a:rPr>
              <a:t>fossilfrie</a:t>
            </a:r>
            <a:r>
              <a:rPr lang="en-US" sz="1600" dirty="0">
                <a:latin typeface="Shape Sans" panose="00000500000000000000" pitchFamily="50" charset="0"/>
              </a:rPr>
              <a:t> </a:t>
            </a:r>
            <a:r>
              <a:rPr lang="en-US" sz="1600" dirty="0" err="1">
                <a:latin typeface="Shape Sans" panose="00000500000000000000" pitchFamily="50" charset="0"/>
              </a:rPr>
              <a:t>byggeplasser</a:t>
            </a:r>
            <a:r>
              <a:rPr lang="en-US" sz="1600" dirty="0">
                <a:latin typeface="Shape Sans" panose="00000500000000000000" pitchFamily="50" charset="0"/>
              </a:rPr>
              <a:t> </a:t>
            </a:r>
            <a:r>
              <a:rPr lang="en-US" sz="1600" dirty="0" err="1">
                <a:latin typeface="Shape Sans" panose="00000500000000000000" pitchFamily="50" charset="0"/>
              </a:rPr>
              <a:t>vil</a:t>
            </a:r>
            <a:r>
              <a:rPr lang="en-US" sz="1600" dirty="0">
                <a:latin typeface="Shape Sans" panose="00000500000000000000" pitchFamily="50" charset="0"/>
              </a:rPr>
              <a:t> </a:t>
            </a:r>
            <a:r>
              <a:rPr lang="en-US" sz="1600" dirty="0" err="1">
                <a:latin typeface="Shape Sans" panose="00000500000000000000" pitchFamily="50" charset="0"/>
              </a:rPr>
              <a:t>raskt</a:t>
            </a:r>
            <a:r>
              <a:rPr lang="en-US" sz="1600" dirty="0">
                <a:latin typeface="Shape Sans" panose="00000500000000000000" pitchFamily="50" charset="0"/>
              </a:rPr>
              <a:t> </a:t>
            </a:r>
            <a:r>
              <a:rPr lang="en-US" sz="1600" dirty="0" err="1">
                <a:latin typeface="Shape Sans" panose="00000500000000000000" pitchFamily="50" charset="0"/>
              </a:rPr>
              <a:t>være</a:t>
            </a:r>
            <a:r>
              <a:rPr lang="en-US" sz="1600" dirty="0">
                <a:latin typeface="Shape Sans" panose="00000500000000000000" pitchFamily="50" charset="0"/>
              </a:rPr>
              <a:t> den nye </a:t>
            </a:r>
            <a:r>
              <a:rPr lang="en-US" sz="1600" dirty="0" err="1">
                <a:latin typeface="Shape Sans" panose="00000500000000000000" pitchFamily="50" charset="0"/>
              </a:rPr>
              <a:t>hverdagen</a:t>
            </a:r>
            <a:r>
              <a:rPr lang="en-US" sz="1600" dirty="0">
                <a:latin typeface="Shape Sans" panose="00000500000000000000" pitchFamily="50" charset="0"/>
              </a:rPr>
              <a:t> for </a:t>
            </a:r>
            <a:r>
              <a:rPr lang="en-US" sz="1600" dirty="0" err="1">
                <a:latin typeface="Shape Sans" panose="00000500000000000000" pitchFamily="50" charset="0"/>
              </a:rPr>
              <a:t>vår</a:t>
            </a:r>
            <a:r>
              <a:rPr lang="en-US" sz="1600" dirty="0">
                <a:latin typeface="Shape Sans" panose="00000500000000000000" pitchFamily="50" charset="0"/>
              </a:rPr>
              <a:t> </a:t>
            </a:r>
            <a:r>
              <a:rPr lang="en-US" sz="1600" dirty="0" err="1">
                <a:latin typeface="Shape Sans" panose="00000500000000000000" pitchFamily="50" charset="0"/>
              </a:rPr>
              <a:t>bransje</a:t>
            </a:r>
            <a:endParaRPr lang="en-US" sz="1600" dirty="0">
              <a:latin typeface="Shape Sans" panose="00000500000000000000" pitchFamily="50" charset="0"/>
            </a:endParaRPr>
          </a:p>
          <a:p>
            <a:r>
              <a:rPr lang="en-US" dirty="0">
                <a:latin typeface="Shape Sans" panose="00000500000000000000" pitchFamily="50" charset="0"/>
              </a:rPr>
              <a:t>Dette </a:t>
            </a:r>
            <a:r>
              <a:rPr lang="en-US" dirty="0" err="1">
                <a:latin typeface="Shape Sans" panose="00000500000000000000" pitchFamily="50" charset="0"/>
              </a:rPr>
              <a:t>utfordrer</a:t>
            </a:r>
            <a:r>
              <a:rPr lang="en-US" dirty="0">
                <a:latin typeface="Shape Sans" panose="00000500000000000000" pitchFamily="50" charset="0"/>
              </a:rPr>
              <a:t> </a:t>
            </a:r>
            <a:r>
              <a:rPr lang="en-US" dirty="0" err="1">
                <a:latin typeface="Shape Sans" panose="00000500000000000000" pitchFamily="50" charset="0"/>
              </a:rPr>
              <a:t>både</a:t>
            </a:r>
            <a:r>
              <a:rPr lang="en-US" dirty="0">
                <a:latin typeface="Shape Sans" panose="00000500000000000000" pitchFamily="50" charset="0"/>
              </a:rPr>
              <a:t> </a:t>
            </a:r>
            <a:r>
              <a:rPr lang="en-US" dirty="0" err="1">
                <a:latin typeface="Shape Sans" panose="00000500000000000000" pitchFamily="50" charset="0"/>
              </a:rPr>
              <a:t>tradisjonelt</a:t>
            </a:r>
            <a:r>
              <a:rPr lang="en-US" dirty="0">
                <a:latin typeface="Shape Sans" panose="00000500000000000000" pitchFamily="50" charset="0"/>
              </a:rPr>
              <a:t> </a:t>
            </a:r>
            <a:r>
              <a:rPr lang="en-US" dirty="0" err="1">
                <a:latin typeface="Shape Sans" panose="00000500000000000000" pitchFamily="50" charset="0"/>
              </a:rPr>
              <a:t>utstyr</a:t>
            </a:r>
            <a:r>
              <a:rPr lang="en-US" dirty="0">
                <a:latin typeface="Shape Sans" panose="00000500000000000000" pitchFamily="50" charset="0"/>
              </a:rPr>
              <a:t> </a:t>
            </a:r>
            <a:r>
              <a:rPr lang="en-US" dirty="0" err="1">
                <a:latin typeface="Shape Sans" panose="00000500000000000000" pitchFamily="50" charset="0"/>
              </a:rPr>
              <a:t>og</a:t>
            </a:r>
            <a:r>
              <a:rPr lang="en-US" dirty="0">
                <a:latin typeface="Shape Sans" panose="00000500000000000000" pitchFamily="50" charset="0"/>
              </a:rPr>
              <a:t> </a:t>
            </a:r>
            <a:r>
              <a:rPr lang="en-US" dirty="0" err="1">
                <a:latin typeface="Shape Sans" panose="00000500000000000000" pitchFamily="50" charset="0"/>
              </a:rPr>
              <a:t>maskiner</a:t>
            </a:r>
            <a:r>
              <a:rPr lang="en-US" dirty="0">
                <a:latin typeface="Shape Sans" panose="00000500000000000000" pitchFamily="50" charset="0"/>
              </a:rPr>
              <a:t> </a:t>
            </a:r>
            <a:r>
              <a:rPr lang="en-US" dirty="0" err="1">
                <a:latin typeface="Shape Sans" panose="00000500000000000000" pitchFamily="50" charset="0"/>
              </a:rPr>
              <a:t>og</a:t>
            </a:r>
            <a:r>
              <a:rPr lang="en-US" dirty="0">
                <a:latin typeface="Shape Sans" panose="00000500000000000000" pitchFamily="50" charset="0"/>
              </a:rPr>
              <a:t> </a:t>
            </a:r>
            <a:r>
              <a:rPr lang="en-US" dirty="0" err="1">
                <a:latin typeface="Shape Sans" panose="00000500000000000000" pitchFamily="50" charset="0"/>
              </a:rPr>
              <a:t>ikke</a:t>
            </a:r>
            <a:r>
              <a:rPr lang="en-US" dirty="0">
                <a:latin typeface="Shape Sans" panose="00000500000000000000" pitchFamily="50" charset="0"/>
              </a:rPr>
              <a:t> alt </a:t>
            </a:r>
            <a:r>
              <a:rPr lang="en-US" dirty="0" err="1">
                <a:latin typeface="Shape Sans" panose="00000500000000000000" pitchFamily="50" charset="0"/>
              </a:rPr>
              <a:t>har</a:t>
            </a:r>
            <a:r>
              <a:rPr lang="en-US" dirty="0">
                <a:latin typeface="Shape Sans" panose="00000500000000000000" pitchFamily="50" charset="0"/>
              </a:rPr>
              <a:t> </a:t>
            </a:r>
            <a:r>
              <a:rPr lang="en-US" dirty="0" err="1">
                <a:latin typeface="Shape Sans" panose="00000500000000000000" pitchFamily="50" charset="0"/>
              </a:rPr>
              <a:t>likeverdige</a:t>
            </a:r>
            <a:r>
              <a:rPr lang="en-US" dirty="0">
                <a:latin typeface="Shape Sans" panose="00000500000000000000" pitchFamily="50" charset="0"/>
              </a:rPr>
              <a:t> </a:t>
            </a:r>
            <a:r>
              <a:rPr lang="en-US" dirty="0" err="1">
                <a:latin typeface="Shape Sans" panose="00000500000000000000" pitchFamily="50" charset="0"/>
              </a:rPr>
              <a:t>erstatninger</a:t>
            </a:r>
            <a:r>
              <a:rPr lang="en-US" dirty="0">
                <a:latin typeface="Shape Sans" panose="00000500000000000000" pitchFamily="50" charset="0"/>
              </a:rPr>
              <a:t> i </a:t>
            </a:r>
            <a:r>
              <a:rPr lang="en-US" dirty="0" err="1">
                <a:latin typeface="Shape Sans" panose="00000500000000000000" pitchFamily="50" charset="0"/>
              </a:rPr>
              <a:t>dag</a:t>
            </a:r>
            <a:r>
              <a:rPr lang="en-US" dirty="0">
                <a:latin typeface="Shape Sans" panose="00000500000000000000" pitchFamily="50" charset="0"/>
              </a:rPr>
              <a:t>.</a:t>
            </a:r>
            <a:r>
              <a:rPr lang="nb-NO" dirty="0">
                <a:latin typeface="Shape Sans" panose="00000500000000000000" pitchFamily="50" charset="0"/>
              </a:rPr>
              <a:t> </a:t>
            </a:r>
          </a:p>
        </p:txBody>
      </p:sp>
      <p:sp>
        <p:nvSpPr>
          <p:cNvPr id="10" name="Rektangel: avrundede hjørner 21">
            <a:extLst>
              <a:ext uri="{FF2B5EF4-FFF2-40B4-BE49-F238E27FC236}">
                <a16:creationId xmlns:a16="http://schemas.microsoft.com/office/drawing/2014/main" id="{9F56F09F-BB15-D6AD-581B-6FED43229355}"/>
              </a:ext>
            </a:extLst>
          </p:cNvPr>
          <p:cNvSpPr/>
          <p:nvPr/>
        </p:nvSpPr>
        <p:spPr>
          <a:xfrm>
            <a:off x="1033910" y="4112540"/>
            <a:ext cx="4062413" cy="217041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dirty="0"/>
          </a:p>
        </p:txBody>
      </p:sp>
      <p:sp>
        <p:nvSpPr>
          <p:cNvPr id="11" name="Rektangel: avrundede hjørner 22">
            <a:extLst>
              <a:ext uri="{FF2B5EF4-FFF2-40B4-BE49-F238E27FC236}">
                <a16:creationId xmlns:a16="http://schemas.microsoft.com/office/drawing/2014/main" id="{BB00CAF0-4F61-9F87-123A-21D1264385A7}"/>
              </a:ext>
            </a:extLst>
          </p:cNvPr>
          <p:cNvSpPr/>
          <p:nvPr/>
        </p:nvSpPr>
        <p:spPr>
          <a:xfrm>
            <a:off x="2791922" y="4224086"/>
            <a:ext cx="2170443" cy="194731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endParaRPr lang="nb-NO" dirty="0"/>
          </a:p>
        </p:txBody>
      </p:sp>
      <p:sp>
        <p:nvSpPr>
          <p:cNvPr id="12" name="TekstSylinder 23">
            <a:extLst>
              <a:ext uri="{FF2B5EF4-FFF2-40B4-BE49-F238E27FC236}">
                <a16:creationId xmlns:a16="http://schemas.microsoft.com/office/drawing/2014/main" id="{977FBBFD-1F03-4E4D-7DA5-94C98164314B}"/>
              </a:ext>
            </a:extLst>
          </p:cNvPr>
          <p:cNvSpPr txBox="1"/>
          <p:nvPr/>
        </p:nvSpPr>
        <p:spPr>
          <a:xfrm>
            <a:off x="1364477" y="4532166"/>
            <a:ext cx="1096879" cy="1384995"/>
          </a:xfrm>
          <a:prstGeom prst="rect">
            <a:avLst/>
          </a:prstGeom>
          <a:noFill/>
        </p:spPr>
        <p:txBody>
          <a:bodyPr wrap="square" lIns="0" tIns="0" rIns="0" bIns="0" rtlCol="0">
            <a:spAutoFit/>
          </a:bodyPr>
          <a:lstStyle/>
          <a:p>
            <a:pPr algn="ctr"/>
            <a:r>
              <a:rPr lang="nb-NO" b="1" dirty="0">
                <a:solidFill>
                  <a:schemeClr val="tx2">
                    <a:lumMod val="75000"/>
                  </a:schemeClr>
                </a:solidFill>
                <a:latin typeface="Shape Sans" panose="00000500000000000000" pitchFamily="50" charset="0"/>
              </a:rPr>
              <a:t>Fossilfri</a:t>
            </a:r>
          </a:p>
          <a:p>
            <a:pPr algn="l"/>
            <a:endParaRPr lang="nb-NO" sz="1600" dirty="0"/>
          </a:p>
          <a:p>
            <a:pPr algn="ctr"/>
            <a:r>
              <a:rPr lang="nb-NO" sz="1400" dirty="0">
                <a:solidFill>
                  <a:schemeClr val="tx2">
                    <a:lumMod val="75000"/>
                  </a:schemeClr>
                </a:solidFill>
                <a:latin typeface="Shape Sans" panose="00000500000000000000" pitchFamily="50" charset="0"/>
              </a:rPr>
              <a:t>Pellets</a:t>
            </a:r>
          </a:p>
          <a:p>
            <a:pPr algn="ctr"/>
            <a:r>
              <a:rPr lang="nb-NO" sz="1400" dirty="0">
                <a:solidFill>
                  <a:schemeClr val="tx2">
                    <a:lumMod val="75000"/>
                  </a:schemeClr>
                </a:solidFill>
                <a:latin typeface="Shape Sans" panose="00000500000000000000" pitchFamily="50" charset="0"/>
              </a:rPr>
              <a:t>Flis</a:t>
            </a:r>
          </a:p>
          <a:p>
            <a:pPr algn="ctr"/>
            <a:r>
              <a:rPr lang="nb-NO" sz="1400" dirty="0">
                <a:solidFill>
                  <a:schemeClr val="tx2">
                    <a:lumMod val="75000"/>
                  </a:schemeClr>
                </a:solidFill>
                <a:latin typeface="Shape Sans" panose="00000500000000000000" pitchFamily="50" charset="0"/>
              </a:rPr>
              <a:t>Biodiesel</a:t>
            </a:r>
          </a:p>
          <a:p>
            <a:pPr algn="ctr"/>
            <a:r>
              <a:rPr lang="nb-NO" sz="1400" dirty="0">
                <a:solidFill>
                  <a:schemeClr val="tx2">
                    <a:lumMod val="75000"/>
                  </a:schemeClr>
                </a:solidFill>
                <a:latin typeface="Shape Sans" panose="00000500000000000000" pitchFamily="50" charset="0"/>
              </a:rPr>
              <a:t>Biogass</a:t>
            </a:r>
          </a:p>
        </p:txBody>
      </p:sp>
      <p:sp>
        <p:nvSpPr>
          <p:cNvPr id="13" name="TekstSylinder 24">
            <a:extLst>
              <a:ext uri="{FF2B5EF4-FFF2-40B4-BE49-F238E27FC236}">
                <a16:creationId xmlns:a16="http://schemas.microsoft.com/office/drawing/2014/main" id="{5B4773B3-921C-56DD-BD28-A19AF13C03D9}"/>
              </a:ext>
            </a:extLst>
          </p:cNvPr>
          <p:cNvSpPr txBox="1"/>
          <p:nvPr/>
        </p:nvSpPr>
        <p:spPr>
          <a:xfrm>
            <a:off x="3309679" y="4397526"/>
            <a:ext cx="1134927" cy="1600438"/>
          </a:xfrm>
          <a:prstGeom prst="rect">
            <a:avLst/>
          </a:prstGeom>
          <a:noFill/>
        </p:spPr>
        <p:txBody>
          <a:bodyPr wrap="none" lIns="0" tIns="0" rIns="0" bIns="0" rtlCol="0">
            <a:spAutoFit/>
          </a:bodyPr>
          <a:lstStyle/>
          <a:p>
            <a:pPr algn="ctr"/>
            <a:r>
              <a:rPr lang="nb-NO" b="1" dirty="0">
                <a:solidFill>
                  <a:schemeClr val="tx2">
                    <a:lumMod val="75000"/>
                  </a:schemeClr>
                </a:solidFill>
                <a:latin typeface="Shape Sans" panose="00000500000000000000" pitchFamily="50" charset="0"/>
              </a:rPr>
              <a:t>Utslippsfri</a:t>
            </a:r>
            <a:r>
              <a:rPr lang="nb-NO" sz="1600" b="1" dirty="0"/>
              <a:t> </a:t>
            </a:r>
          </a:p>
          <a:p>
            <a:pPr algn="ctr"/>
            <a:endParaRPr lang="nb-NO" sz="1600" dirty="0"/>
          </a:p>
          <a:p>
            <a:pPr algn="ctr"/>
            <a:r>
              <a:rPr lang="nb-NO" sz="1400" dirty="0">
                <a:solidFill>
                  <a:schemeClr val="tx2">
                    <a:lumMod val="75000"/>
                  </a:schemeClr>
                </a:solidFill>
                <a:latin typeface="Shape Sans" panose="00000500000000000000" pitchFamily="50" charset="0"/>
              </a:rPr>
              <a:t>Elektrisitet</a:t>
            </a:r>
          </a:p>
          <a:p>
            <a:pPr algn="ctr"/>
            <a:r>
              <a:rPr lang="nb-NO" sz="1400" dirty="0">
                <a:solidFill>
                  <a:schemeClr val="tx2">
                    <a:lumMod val="75000"/>
                  </a:schemeClr>
                </a:solidFill>
                <a:latin typeface="Shape Sans" panose="00000500000000000000" pitchFamily="50" charset="0"/>
              </a:rPr>
              <a:t>Fjernvarme</a:t>
            </a:r>
          </a:p>
          <a:p>
            <a:pPr algn="ctr"/>
            <a:r>
              <a:rPr lang="nb-NO" sz="1400" dirty="0">
                <a:solidFill>
                  <a:schemeClr val="tx2">
                    <a:lumMod val="75000"/>
                  </a:schemeClr>
                </a:solidFill>
                <a:latin typeface="Shape Sans" panose="00000500000000000000" pitchFamily="50" charset="0"/>
              </a:rPr>
              <a:t>Varmepumpe</a:t>
            </a:r>
          </a:p>
          <a:p>
            <a:pPr algn="ctr"/>
            <a:r>
              <a:rPr lang="nb-NO" sz="1400" dirty="0">
                <a:solidFill>
                  <a:schemeClr val="tx2">
                    <a:lumMod val="75000"/>
                  </a:schemeClr>
                </a:solidFill>
                <a:latin typeface="Shape Sans" panose="00000500000000000000" pitchFamily="50" charset="0"/>
              </a:rPr>
              <a:t>Hydrogen</a:t>
            </a:r>
          </a:p>
          <a:p>
            <a:pPr algn="ctr"/>
            <a:r>
              <a:rPr lang="nb-NO" sz="1400" dirty="0">
                <a:solidFill>
                  <a:schemeClr val="tx2">
                    <a:lumMod val="75000"/>
                  </a:schemeClr>
                </a:solidFill>
                <a:latin typeface="Shape Sans" panose="00000500000000000000" pitchFamily="50" charset="0"/>
              </a:rPr>
              <a:t>Solceller</a:t>
            </a:r>
          </a:p>
        </p:txBody>
      </p:sp>
      <p:pic>
        <p:nvPicPr>
          <p:cNvPr id="23" name="Picture Placeholder 22">
            <a:extLst>
              <a:ext uri="{FF2B5EF4-FFF2-40B4-BE49-F238E27FC236}">
                <a16:creationId xmlns:a16="http://schemas.microsoft.com/office/drawing/2014/main" id="{60B9F2B5-C666-F04A-9701-05331C620788}"/>
              </a:ext>
            </a:extLst>
          </p:cNvPr>
          <p:cNvPicPr>
            <a:picLocks noGrp="1" noChangeAspect="1"/>
          </p:cNvPicPr>
          <p:nvPr>
            <p:ph type="pic" sz="quarter" idx="18"/>
          </p:nvPr>
        </p:nvPicPr>
        <p:blipFill>
          <a:blip r:embed="rId3"/>
          <a:srcRect l="25000" r="25000"/>
          <a:stretch>
            <a:fillRect/>
          </a:stretch>
        </p:blipFill>
        <p:spPr/>
      </p:pic>
    </p:spTree>
    <p:extLst>
      <p:ext uri="{BB962C8B-B14F-4D97-AF65-F5344CB8AC3E}">
        <p14:creationId xmlns:p14="http://schemas.microsoft.com/office/powerpoint/2010/main" val="2974581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B511BEF7-AC64-6397-6FA8-8759E440D2F1}"/>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4628" r="4628"/>
          <a:stretch>
            <a:fillRect/>
          </a:stretch>
        </p:blipFill>
        <p:spPr/>
      </p:pic>
      <p:sp>
        <p:nvSpPr>
          <p:cNvPr id="5" name="Plassholder for lysbildenummer 4">
            <a:extLst>
              <a:ext uri="{FF2B5EF4-FFF2-40B4-BE49-F238E27FC236}">
                <a16:creationId xmlns:a16="http://schemas.microsoft.com/office/drawing/2014/main" id="{A98C15EE-C502-375A-0125-1BDF1C46E2AF}"/>
              </a:ext>
            </a:extLst>
          </p:cNvPr>
          <p:cNvSpPr>
            <a:spLocks noGrp="1"/>
          </p:cNvSpPr>
          <p:nvPr>
            <p:ph type="sldNum" sz="quarter" idx="12"/>
          </p:nvPr>
        </p:nvSpPr>
        <p:spPr/>
        <p:txBody>
          <a:bodyPr/>
          <a:lstStyle/>
          <a:p>
            <a:fld id="{EF8DBD5B-30F9-4F9C-AE39-E065C1AC514D}" type="slidenum">
              <a:rPr lang="en-US" smtClean="0"/>
              <a:pPr/>
              <a:t>8</a:t>
            </a:fld>
            <a:endParaRPr lang="en-US"/>
          </a:p>
        </p:txBody>
      </p:sp>
      <p:sp>
        <p:nvSpPr>
          <p:cNvPr id="6" name="Plassholder for tekst 5">
            <a:extLst>
              <a:ext uri="{FF2B5EF4-FFF2-40B4-BE49-F238E27FC236}">
                <a16:creationId xmlns:a16="http://schemas.microsoft.com/office/drawing/2014/main" id="{3AA2C89C-D18A-7B3F-CCB8-D1F5A477C748}"/>
              </a:ext>
            </a:extLst>
          </p:cNvPr>
          <p:cNvSpPr>
            <a:spLocks noGrp="1"/>
          </p:cNvSpPr>
          <p:nvPr>
            <p:ph type="body" sz="quarter" idx="14"/>
          </p:nvPr>
        </p:nvSpPr>
        <p:spPr/>
        <p:txBody>
          <a:bodyPr/>
          <a:lstStyle/>
          <a:p>
            <a:r>
              <a:rPr lang="nb-NO" sz="2800" dirty="0">
                <a:latin typeface="Shape Sans" panose="00000500000000000000" pitchFamily="50" charset="0"/>
              </a:rPr>
              <a:t>UCO gjør det enklere for oss å elektrifisere bygge- og anleggsplassene våre</a:t>
            </a:r>
          </a:p>
        </p:txBody>
      </p:sp>
      <p:sp>
        <p:nvSpPr>
          <p:cNvPr id="7" name="Plassholder for tekst 6">
            <a:extLst>
              <a:ext uri="{FF2B5EF4-FFF2-40B4-BE49-F238E27FC236}">
                <a16:creationId xmlns:a16="http://schemas.microsoft.com/office/drawing/2014/main" id="{0A108613-D7DD-FC16-43CD-B1E61F0F5D41}"/>
              </a:ext>
            </a:extLst>
          </p:cNvPr>
          <p:cNvSpPr>
            <a:spLocks noGrp="1"/>
          </p:cNvSpPr>
          <p:nvPr>
            <p:ph type="body" sz="quarter" idx="20"/>
          </p:nvPr>
        </p:nvSpPr>
        <p:spPr/>
        <p:txBody>
          <a:bodyPr/>
          <a:lstStyle/>
          <a:p>
            <a:r>
              <a:rPr lang="nb-NO" dirty="0" err="1">
                <a:latin typeface="Shape Sans" panose="00000500000000000000" pitchFamily="50" charset="0"/>
              </a:rPr>
              <a:t>Ohmia</a:t>
            </a:r>
            <a:r>
              <a:rPr lang="nb-NO" dirty="0">
                <a:latin typeface="Shape Sans" panose="00000500000000000000" pitchFamily="50" charset="0"/>
              </a:rPr>
              <a:t> Construction og UCO skal samme realisere utslippsfrie bygge- og anleggsplasser over hele Norge.</a:t>
            </a:r>
          </a:p>
          <a:p>
            <a:r>
              <a:rPr lang="nb-NO" dirty="0">
                <a:latin typeface="Shape Sans" panose="00000500000000000000" pitchFamily="50" charset="0"/>
              </a:rPr>
              <a:t>Deres mål er å gjøre det enkelt for entreprenører og byggherrer å elektrifisere bygge- og anleggsplassene – på en sikker effektiv og produktiv måte.</a:t>
            </a:r>
          </a:p>
          <a:p>
            <a:r>
              <a:rPr lang="nb-NO" dirty="0">
                <a:latin typeface="Shape Sans" panose="00000500000000000000" pitchFamily="50" charset="0"/>
              </a:rPr>
              <a:t>Dette gjør de ved å levere en totalløsning som inkluderer utslippsfrie maskiner, utstyr og grønn infrastruktur som er nødvendig for å oppnå en helelektrisk byggeplass. </a:t>
            </a:r>
          </a:p>
          <a:p>
            <a:r>
              <a:rPr lang="nb-NO" dirty="0">
                <a:latin typeface="Shape Sans" panose="00000500000000000000" pitchFamily="50" charset="0"/>
              </a:rPr>
              <a:t>Sammen skreddersyr de den beste og mest optimale løsningen for å imøtekomme den enkelte kundens behov.</a:t>
            </a:r>
          </a:p>
        </p:txBody>
      </p:sp>
    </p:spTree>
    <p:extLst>
      <p:ext uri="{BB962C8B-B14F-4D97-AF65-F5344CB8AC3E}">
        <p14:creationId xmlns:p14="http://schemas.microsoft.com/office/powerpoint/2010/main" val="131265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33BE78-61D3-9858-FA52-42C61A7BDC8A}"/>
              </a:ext>
            </a:extLst>
          </p:cNvPr>
          <p:cNvSpPr>
            <a:spLocks noGrp="1"/>
          </p:cNvSpPr>
          <p:nvPr>
            <p:ph type="sldNum" sz="quarter" idx="12"/>
          </p:nvPr>
        </p:nvSpPr>
        <p:spPr/>
        <p:txBody>
          <a:bodyPr/>
          <a:lstStyle/>
          <a:p>
            <a:fld id="{EF8DBD5B-30F9-4F9C-AE39-E065C1AC514D}" type="slidenum">
              <a:rPr lang="en-US" smtClean="0"/>
              <a:pPr/>
              <a:t>9</a:t>
            </a:fld>
            <a:endParaRPr lang="en-US"/>
          </a:p>
        </p:txBody>
      </p:sp>
      <p:sp>
        <p:nvSpPr>
          <p:cNvPr id="6" name="Text Placeholder 5">
            <a:extLst>
              <a:ext uri="{FF2B5EF4-FFF2-40B4-BE49-F238E27FC236}">
                <a16:creationId xmlns:a16="http://schemas.microsoft.com/office/drawing/2014/main" id="{4ED3C8FC-638E-BC92-97C0-DC72DEF637C5}"/>
              </a:ext>
            </a:extLst>
          </p:cNvPr>
          <p:cNvSpPr>
            <a:spLocks noGrp="1"/>
          </p:cNvSpPr>
          <p:nvPr>
            <p:ph type="body" sz="quarter" idx="14"/>
          </p:nvPr>
        </p:nvSpPr>
        <p:spPr/>
        <p:txBody>
          <a:bodyPr/>
          <a:lstStyle/>
          <a:p>
            <a:r>
              <a:rPr lang="nb-NO" sz="3200" dirty="0">
                <a:latin typeface="Shape Sans" panose="00000500000000000000" pitchFamily="50" charset="0"/>
              </a:rPr>
              <a:t>Prosjektene våre har mye å bidra med!</a:t>
            </a:r>
          </a:p>
          <a:p>
            <a:endParaRPr lang="nb-NO" dirty="0"/>
          </a:p>
        </p:txBody>
      </p:sp>
      <p:sp>
        <p:nvSpPr>
          <p:cNvPr id="7" name="Text Placeholder 6">
            <a:extLst>
              <a:ext uri="{FF2B5EF4-FFF2-40B4-BE49-F238E27FC236}">
                <a16:creationId xmlns:a16="http://schemas.microsoft.com/office/drawing/2014/main" id="{AE78D4EB-C954-97E2-933B-FFD8F82141D2}"/>
              </a:ext>
            </a:extLst>
          </p:cNvPr>
          <p:cNvSpPr>
            <a:spLocks noGrp="1"/>
          </p:cNvSpPr>
          <p:nvPr>
            <p:ph type="body" sz="quarter" idx="20"/>
          </p:nvPr>
        </p:nvSpPr>
        <p:spPr/>
        <p:txBody>
          <a:bodyPr/>
          <a:lstStyle/>
          <a:p>
            <a:pPr marL="6163" indent="0">
              <a:buNone/>
            </a:pPr>
            <a:r>
              <a:rPr lang="nb-NO" sz="2400" dirty="0">
                <a:latin typeface="Shape Sans" panose="00000500000000000000" pitchFamily="50" charset="0"/>
              </a:rPr>
              <a:t>Det er store klimagassbesparelser når vi: </a:t>
            </a:r>
          </a:p>
          <a:p>
            <a:pPr marL="6163" indent="0">
              <a:buNone/>
            </a:pPr>
            <a:endParaRPr lang="nb-NO" dirty="0">
              <a:latin typeface="Shape Sans" panose="00000500000000000000" pitchFamily="50" charset="0"/>
            </a:endParaRPr>
          </a:p>
          <a:p>
            <a:r>
              <a:rPr lang="nb-NO" sz="1800" dirty="0">
                <a:latin typeface="Shape Sans" panose="00000500000000000000" pitchFamily="50" charset="0"/>
              </a:rPr>
              <a:t>Minimerer antall turer fra og til prosjekt, både for avfall, materialer, personer og masser.</a:t>
            </a:r>
          </a:p>
          <a:p>
            <a:r>
              <a:rPr lang="nb-NO" sz="1800" dirty="0">
                <a:latin typeface="Shape Sans" panose="00000500000000000000" pitchFamily="50" charset="0"/>
              </a:rPr>
              <a:t>Reduserer transportavstander</a:t>
            </a:r>
          </a:p>
          <a:p>
            <a:r>
              <a:rPr lang="nb-NO" sz="1800" dirty="0">
                <a:latin typeface="Shape Sans" panose="00000500000000000000" pitchFamily="50" charset="0"/>
              </a:rPr>
              <a:t>Velger miljøvennlige transportmidler/energibærere</a:t>
            </a:r>
          </a:p>
          <a:p>
            <a:r>
              <a:rPr lang="nb-NO" sz="1800" dirty="0">
                <a:latin typeface="Shape Sans" panose="00000500000000000000" pitchFamily="50" charset="0"/>
              </a:rPr>
              <a:t>Unngår transport ved å gjenbruke materialer på prosjekt</a:t>
            </a:r>
          </a:p>
          <a:p>
            <a:r>
              <a:rPr lang="nb-NO" sz="1800" dirty="0">
                <a:latin typeface="Shape Sans" panose="00000500000000000000" pitchFamily="50" charset="0"/>
              </a:rPr>
              <a:t>Nyttiggjør utgravde masser på prosjekt</a:t>
            </a:r>
          </a:p>
          <a:p>
            <a:r>
              <a:rPr lang="nb-NO" sz="1800" dirty="0">
                <a:latin typeface="Shape Sans" panose="00000500000000000000" pitchFamily="50" charset="0"/>
              </a:rPr>
              <a:t>Har fokus på tomgangskjøring og økokjøring</a:t>
            </a:r>
          </a:p>
          <a:p>
            <a:r>
              <a:rPr lang="nb-NO" sz="1800" dirty="0">
                <a:latin typeface="Shape Sans" panose="00000500000000000000" pitchFamily="50" charset="0"/>
              </a:rPr>
              <a:t>Planlegger kapasiteter: «Rett maskin på rett plass»</a:t>
            </a:r>
          </a:p>
          <a:p>
            <a:pPr marL="6163" indent="0">
              <a:buNone/>
            </a:pPr>
            <a:endParaRPr lang="nb-NO" dirty="0">
              <a:latin typeface="Shape Sans" panose="00000500000000000000" pitchFamily="50" charset="0"/>
            </a:endParaRPr>
          </a:p>
          <a:p>
            <a:endParaRPr lang="nb-NO" dirty="0">
              <a:latin typeface="Shape Sans" panose="00000500000000000000" pitchFamily="50" charset="0"/>
            </a:endParaRPr>
          </a:p>
        </p:txBody>
      </p:sp>
      <p:pic>
        <p:nvPicPr>
          <p:cNvPr id="11" name="Picture Placeholder 10">
            <a:extLst>
              <a:ext uri="{FF2B5EF4-FFF2-40B4-BE49-F238E27FC236}">
                <a16:creationId xmlns:a16="http://schemas.microsoft.com/office/drawing/2014/main" id="{003F1DB9-D181-BFF8-AA30-AF94CF8EE795}"/>
              </a:ext>
            </a:extLst>
          </p:cNvPr>
          <p:cNvPicPr>
            <a:picLocks noGrp="1" noChangeAspect="1"/>
          </p:cNvPicPr>
          <p:nvPr>
            <p:ph type="pic" sz="quarter" idx="18"/>
          </p:nvPr>
        </p:nvPicPr>
        <p:blipFill rotWithShape="1">
          <a:blip r:embed="rId3"/>
          <a:srcRect l="17012" r="43488"/>
          <a:stretch/>
        </p:blipFill>
        <p:spPr>
          <a:xfrm>
            <a:off x="8128000" y="0"/>
            <a:ext cx="4062410" cy="6857997"/>
          </a:xfrm>
        </p:spPr>
      </p:pic>
    </p:spTree>
    <p:extLst>
      <p:ext uri="{BB962C8B-B14F-4D97-AF65-F5344CB8AC3E}">
        <p14:creationId xmlns:p14="http://schemas.microsoft.com/office/powerpoint/2010/main" val="2771170290"/>
      </p:ext>
    </p:extLst>
  </p:cSld>
  <p:clrMapOvr>
    <a:masterClrMapping/>
  </p:clrMapOvr>
</p:sld>
</file>

<file path=ppt/theme/theme1.xml><?xml version="1.0" encoding="utf-8"?>
<a:theme xmlns:a="http://schemas.openxmlformats.org/drawingml/2006/main" name="Skanska Documentation">
  <a:themeElements>
    <a:clrScheme name="Skanska">
      <a:dk1>
        <a:srgbClr val="FFFFFF"/>
      </a:dk1>
      <a:lt1>
        <a:srgbClr val="000000"/>
      </a:lt1>
      <a:dk2>
        <a:srgbClr val="F5F6F5"/>
      </a:dk2>
      <a:lt2>
        <a:srgbClr val="143275"/>
      </a:lt2>
      <a:accent1>
        <a:srgbClr val="143275"/>
      </a:accent1>
      <a:accent2>
        <a:srgbClr val="596891"/>
      </a:accent2>
      <a:accent3>
        <a:srgbClr val="3ECE7B"/>
      </a:accent3>
      <a:accent4>
        <a:srgbClr val="9199B6"/>
      </a:accent4>
      <a:accent5>
        <a:srgbClr val="C7CCDA"/>
      </a:accent5>
      <a:accent6>
        <a:srgbClr val="ECECEC"/>
      </a:accent6>
      <a:hlink>
        <a:srgbClr val="0563C1"/>
      </a:hlink>
      <a:folHlink>
        <a:srgbClr val="954F72"/>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custClrLst>
    <a:custClr name="Active Blue">
      <a:srgbClr val="2356E5"/>
    </a:custClr>
    <a:custClr name="Active Green">
      <a:srgbClr val="3ECE7B"/>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K1_21_85_PPT-mall_Skanska" id="{9BF7BAE9-4324-3949-88FF-EBA454277F98}" vid="{095288D9-981E-4E48-B950-DF7D336A3F8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495272F-ED91-4FA4-ADC7-607DE3BEA37C}">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9f9il2ivr106hdoo6r2bj97j5n\&quot;,\&quot;tenant\&quot;:\&quot;skanska.canto.global\&quot;,\&quot;time\&quot;:\&quot;20210805115423000\&quot;,\&quot;name\&quot;:\&quot;skanska-nordoyvegen-3000px-GA043005.jpg\&quot;,\&quot;addedby\&quot;:\&quot;test\&quot;},{\&quot;scheme\&quot;:\&quot;image\&quot;,\&quot;id\&quot;:\&quot;7jpfbejhe95jp24ihvhiipl04j\&quot;,\&quot;tenant\&quot;:\&quot;skanska.canto.global\&quot;,\&quot;time\&quot;:\&quot;20210805115423000\&quot;,\&quot;name\&quot;:\&quot;skanska-nordoyvegen-3000px-GA043066.jpg\&quot;,\&quot;addedby\&quot;:\&quot;test\&quot;},{\&quot;scheme\&quot;:\&quot;image\&quot;,\&quot;id\&quot;:\&quot;4cca9dd9vd4ttck5dit7kccf20\&quot;,\&quot;tenant\&quot;:\&quot;skanska.canto.global\&quot;,\&quot;time\&quot;:\&quot;20220620194735000\&quot;,\&quot;name\&quot;:\&quot;Storbylegevakta_DSCF4965.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67dbed-dea9-4161-8ec7-c066ff1e1d3b">
      <Terms xmlns="http://schemas.microsoft.com/office/infopath/2007/PartnerControls"/>
    </lcf76f155ced4ddcb4097134ff3c332f>
    <TaxCatchAll xmlns="6a60e943-f51f-4cb4-93c5-6ac36b6b77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AAC2577AF8344B8F819AD7EFC58F07" ma:contentTypeVersion="16" ma:contentTypeDescription="Create a new document." ma:contentTypeScope="" ma:versionID="0ef09a5b60b59ef56c7a3ca876d75560">
  <xsd:schema xmlns:xsd="http://www.w3.org/2001/XMLSchema" xmlns:xs="http://www.w3.org/2001/XMLSchema" xmlns:p="http://schemas.microsoft.com/office/2006/metadata/properties" xmlns:ns2="1267dbed-dea9-4161-8ec7-c066ff1e1d3b" xmlns:ns3="6a60e943-f51f-4cb4-93c5-6ac36b6b773a" targetNamespace="http://schemas.microsoft.com/office/2006/metadata/properties" ma:root="true" ma:fieldsID="3c51d06024d3650fdfc2c2e77b16fd3a" ns2:_="" ns3:_="">
    <xsd:import namespace="1267dbed-dea9-4161-8ec7-c066ff1e1d3b"/>
    <xsd:import namespace="6a60e943-f51f-4cb4-93c5-6ac36b6b77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7dbed-dea9-4161-8ec7-c066ff1e1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60e943-f51f-4cb4-93c5-6ac36b6b77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63ac61-2d25-4368-b73e-c1641e9806e2}" ma:internalName="TaxCatchAll" ma:showField="CatchAllData" ma:web="6a60e943-f51f-4cb4-93c5-6ac36b6b77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F05D69-C0F4-4CC5-869A-185F7E60B89E}">
  <ds:schemaRefs>
    <ds:schemaRef ds:uri="6a60e943-f51f-4cb4-93c5-6ac36b6b773a"/>
    <ds:schemaRef ds:uri="http://schemas.microsoft.com/office/infopath/2007/PartnerControls"/>
    <ds:schemaRef ds:uri="http://purl.org/dc/elements/1.1/"/>
    <ds:schemaRef ds:uri="http://schemas.microsoft.com/office/2006/documentManagement/types"/>
    <ds:schemaRef ds:uri="http://purl.org/dc/terms/"/>
    <ds:schemaRef ds:uri="1267dbed-dea9-4161-8ec7-c066ff1e1d3b"/>
    <ds:schemaRef ds:uri="http://schemas.microsoft.com/office/2006/metadata/properties"/>
    <ds:schemaRef ds:uri="http://purl.org/dc/dcmitype/"/>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43DC9F14-C53F-49A2-AF4A-5F5CE12CD584}">
  <ds:schemaRefs>
    <ds:schemaRef ds:uri="http://schemas.microsoft.com/sharepoint/v3/contenttype/forms"/>
  </ds:schemaRefs>
</ds:datastoreItem>
</file>

<file path=customXml/itemProps3.xml><?xml version="1.0" encoding="utf-8"?>
<ds:datastoreItem xmlns:ds="http://schemas.openxmlformats.org/officeDocument/2006/customXml" ds:itemID="{CB537230-CE06-43AA-879D-683D1C68E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7dbed-dea9-4161-8ec7-c066ff1e1d3b"/>
    <ds:schemaRef ds:uri="6a60e943-f51f-4cb4-93c5-6ac36b6b77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1065</TotalTime>
  <Words>1157</Words>
  <Application>Microsoft Office PowerPoint</Application>
  <PresentationFormat>Widescreen</PresentationFormat>
  <Paragraphs>119</Paragraphs>
  <Slides>11</Slides>
  <Notes>8</Notes>
  <HiddenSlides>1</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11</vt:i4>
      </vt:variant>
    </vt:vector>
  </HeadingPairs>
  <TitlesOfParts>
    <vt:vector size="18" baseType="lpstr">
      <vt:lpstr>Arial</vt:lpstr>
      <vt:lpstr>Calibri</vt:lpstr>
      <vt:lpstr>Segoe UI</vt:lpstr>
      <vt:lpstr>Shape Sans</vt:lpstr>
      <vt:lpstr>Skanska Sans Pro</vt:lpstr>
      <vt:lpstr>System Font Regular</vt:lpstr>
      <vt:lpstr>Skanska Documentation</vt:lpstr>
      <vt:lpstr>PowerPoint-presentasjon</vt:lpstr>
      <vt:lpstr>PowerPoint-presentasjon</vt:lpstr>
      <vt:lpstr>PowerPoint-presentasjon</vt:lpstr>
      <vt:lpstr>PowerPoint-presentasjon</vt:lpstr>
      <vt:lpstr>PowerPoint-presentasjon</vt:lpstr>
      <vt:lpstr>Vi går nå fra klimaambisjon til klimakrav</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Sjöberg, Irene</dc:creator>
  <cp:lastModifiedBy>Christopher Griffiths</cp:lastModifiedBy>
  <cp:revision>14</cp:revision>
  <dcterms:created xsi:type="dcterms:W3CDTF">2021-09-03T08:40:28Z</dcterms:created>
  <dcterms:modified xsi:type="dcterms:W3CDTF">2022-10-21T08:56:27Z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2021-09-03T08:40:30Z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59d9bc5a-c2ef-49c6-a98a-a1605722c98f</vt:lpwstr>
  </property>
  <property fmtid="{D5CDD505-2E9C-101B-9397-08002B2CF9AE}" pid="8" name="MSIP_Label_6379ec1e-7734-4071-a4b9-9f091c05fa90_ContentBits">
    <vt:lpwstr>0</vt:lpwstr>
  </property>
  <property fmtid="{D5CDD505-2E9C-101B-9397-08002B2CF9AE}" pid="9" name="ContentTypeId">
    <vt:lpwstr>0x010100BDAAC2577AF8344B8F819AD7EFC58F07</vt:lpwstr>
  </property>
  <property fmtid="{D5CDD505-2E9C-101B-9397-08002B2CF9AE}" pid="10" name="MediaServiceImageTags">
    <vt:lpwstr/>
  </property>
</Properties>
</file>